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32"/>
  </p:notesMasterIdLst>
  <p:handoutMasterIdLst>
    <p:handoutMasterId r:id="rId233"/>
  </p:handoutMasterIdLst>
  <p:sldIdLst>
    <p:sldId id="256"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2" r:id="rId28"/>
    <p:sldId id="283" r:id="rId29"/>
    <p:sldId id="284" r:id="rId30"/>
    <p:sldId id="409" r:id="rId31"/>
    <p:sldId id="410" r:id="rId32"/>
    <p:sldId id="413" r:id="rId33"/>
    <p:sldId id="417" r:id="rId34"/>
    <p:sldId id="414" r:id="rId35"/>
    <p:sldId id="415" r:id="rId36"/>
    <p:sldId id="418" r:id="rId37"/>
    <p:sldId id="416" r:id="rId38"/>
    <p:sldId id="406"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8" r:id="rId62"/>
    <p:sldId id="310" r:id="rId63"/>
    <p:sldId id="312" r:id="rId64"/>
    <p:sldId id="313" r:id="rId65"/>
    <p:sldId id="314" r:id="rId66"/>
    <p:sldId id="315" r:id="rId67"/>
    <p:sldId id="316" r:id="rId68"/>
    <p:sldId id="317" r:id="rId69"/>
    <p:sldId id="318" r:id="rId70"/>
    <p:sldId id="319" r:id="rId71"/>
    <p:sldId id="320" r:id="rId72"/>
    <p:sldId id="321" r:id="rId73"/>
    <p:sldId id="609" r:id="rId74"/>
    <p:sldId id="547" r:id="rId75"/>
    <p:sldId id="610" r:id="rId76"/>
    <p:sldId id="611" r:id="rId77"/>
    <p:sldId id="612" r:id="rId78"/>
    <p:sldId id="617" r:id="rId79"/>
    <p:sldId id="618" r:id="rId80"/>
    <p:sldId id="619" r:id="rId81"/>
    <p:sldId id="614" r:id="rId82"/>
    <p:sldId id="615" r:id="rId83"/>
    <p:sldId id="613" r:id="rId84"/>
    <p:sldId id="616" r:id="rId85"/>
    <p:sldId id="620" r:id="rId86"/>
    <p:sldId id="548" r:id="rId87"/>
    <p:sldId id="549" r:id="rId88"/>
    <p:sldId id="550" r:id="rId89"/>
    <p:sldId id="551" r:id="rId90"/>
    <p:sldId id="552" r:id="rId91"/>
    <p:sldId id="553" r:id="rId92"/>
    <p:sldId id="554" r:id="rId93"/>
    <p:sldId id="555" r:id="rId94"/>
    <p:sldId id="556" r:id="rId95"/>
    <p:sldId id="557" r:id="rId96"/>
    <p:sldId id="558" r:id="rId97"/>
    <p:sldId id="559" r:id="rId98"/>
    <p:sldId id="560" r:id="rId99"/>
    <p:sldId id="561" r:id="rId100"/>
    <p:sldId id="630" r:id="rId101"/>
    <p:sldId id="572" r:id="rId102"/>
    <p:sldId id="573" r:id="rId103"/>
    <p:sldId id="574" r:id="rId104"/>
    <p:sldId id="623" r:id="rId105"/>
    <p:sldId id="624" r:id="rId106"/>
    <p:sldId id="625" r:id="rId107"/>
    <p:sldId id="626" r:id="rId108"/>
    <p:sldId id="627" r:id="rId109"/>
    <p:sldId id="628" r:id="rId110"/>
    <p:sldId id="629" r:id="rId111"/>
    <p:sldId id="575" r:id="rId112"/>
    <p:sldId id="576" r:id="rId113"/>
    <p:sldId id="577" r:id="rId114"/>
    <p:sldId id="578" r:id="rId115"/>
    <p:sldId id="579" r:id="rId116"/>
    <p:sldId id="580" r:id="rId117"/>
    <p:sldId id="322" r:id="rId118"/>
    <p:sldId id="323" r:id="rId119"/>
    <p:sldId id="324" r:id="rId120"/>
    <p:sldId id="325" r:id="rId121"/>
    <p:sldId id="326" r:id="rId122"/>
    <p:sldId id="327" r:id="rId123"/>
    <p:sldId id="328" r:id="rId124"/>
    <p:sldId id="329" r:id="rId125"/>
    <p:sldId id="331" r:id="rId126"/>
    <p:sldId id="332" r:id="rId127"/>
    <p:sldId id="333" r:id="rId128"/>
    <p:sldId id="334" r:id="rId129"/>
    <p:sldId id="335" r:id="rId130"/>
    <p:sldId id="336" r:id="rId131"/>
    <p:sldId id="337" r:id="rId132"/>
    <p:sldId id="338" r:id="rId133"/>
    <p:sldId id="339" r:id="rId134"/>
    <p:sldId id="340" r:id="rId135"/>
    <p:sldId id="342" r:id="rId136"/>
    <p:sldId id="343" r:id="rId137"/>
    <p:sldId id="344" r:id="rId138"/>
    <p:sldId id="345" r:id="rId139"/>
    <p:sldId id="346" r:id="rId140"/>
    <p:sldId id="347" r:id="rId141"/>
    <p:sldId id="348" r:id="rId142"/>
    <p:sldId id="349" r:id="rId143"/>
    <p:sldId id="351" r:id="rId144"/>
    <p:sldId id="352" r:id="rId145"/>
    <p:sldId id="353" r:id="rId146"/>
    <p:sldId id="354" r:id="rId147"/>
    <p:sldId id="355" r:id="rId148"/>
    <p:sldId id="477" r:id="rId149"/>
    <p:sldId id="599" r:id="rId150"/>
    <p:sldId id="600" r:id="rId151"/>
    <p:sldId id="601" r:id="rId152"/>
    <p:sldId id="602" r:id="rId153"/>
    <p:sldId id="631" r:id="rId154"/>
    <p:sldId id="491" r:id="rId155"/>
    <p:sldId id="492" r:id="rId156"/>
    <p:sldId id="605" r:id="rId157"/>
    <p:sldId id="607" r:id="rId158"/>
    <p:sldId id="606" r:id="rId159"/>
    <p:sldId id="407" r:id="rId160"/>
    <p:sldId id="496" r:id="rId161"/>
    <p:sldId id="497" r:id="rId162"/>
    <p:sldId id="498" r:id="rId163"/>
    <p:sldId id="499" r:id="rId164"/>
    <p:sldId id="500" r:id="rId165"/>
    <p:sldId id="501" r:id="rId166"/>
    <p:sldId id="502" r:id="rId167"/>
    <p:sldId id="503" r:id="rId168"/>
    <p:sldId id="504" r:id="rId169"/>
    <p:sldId id="505" r:id="rId170"/>
    <p:sldId id="506" r:id="rId171"/>
    <p:sldId id="507" r:id="rId172"/>
    <p:sldId id="508" r:id="rId173"/>
    <p:sldId id="509" r:id="rId174"/>
    <p:sldId id="510" r:id="rId175"/>
    <p:sldId id="511" r:id="rId176"/>
    <p:sldId id="512" r:id="rId177"/>
    <p:sldId id="513" r:id="rId178"/>
    <p:sldId id="514" r:id="rId179"/>
    <p:sldId id="515" r:id="rId180"/>
    <p:sldId id="516" r:id="rId181"/>
    <p:sldId id="517" r:id="rId182"/>
    <p:sldId id="518" r:id="rId183"/>
    <p:sldId id="519" r:id="rId184"/>
    <p:sldId id="520" r:id="rId185"/>
    <p:sldId id="608" r:id="rId186"/>
    <p:sldId id="521" r:id="rId187"/>
    <p:sldId id="522" r:id="rId188"/>
    <p:sldId id="523" r:id="rId189"/>
    <p:sldId id="524" r:id="rId190"/>
    <p:sldId id="525" r:id="rId191"/>
    <p:sldId id="526" r:id="rId192"/>
    <p:sldId id="527" r:id="rId193"/>
    <p:sldId id="528" r:id="rId194"/>
    <p:sldId id="356" r:id="rId195"/>
    <p:sldId id="258" r:id="rId196"/>
    <p:sldId id="357" r:id="rId197"/>
    <p:sldId id="358" r:id="rId198"/>
    <p:sldId id="359" r:id="rId199"/>
    <p:sldId id="360" r:id="rId200"/>
    <p:sldId id="361" r:id="rId201"/>
    <p:sldId id="362" r:id="rId202"/>
    <p:sldId id="364" r:id="rId203"/>
    <p:sldId id="365" r:id="rId204"/>
    <p:sldId id="367" r:id="rId205"/>
    <p:sldId id="369" r:id="rId206"/>
    <p:sldId id="370" r:id="rId207"/>
    <p:sldId id="373" r:id="rId208"/>
    <p:sldId id="374" r:id="rId209"/>
    <p:sldId id="375" r:id="rId210"/>
    <p:sldId id="376" r:id="rId211"/>
    <p:sldId id="377" r:id="rId212"/>
    <p:sldId id="381" r:id="rId213"/>
    <p:sldId id="382" r:id="rId214"/>
    <p:sldId id="383" r:id="rId215"/>
    <p:sldId id="385" r:id="rId216"/>
    <p:sldId id="386" r:id="rId217"/>
    <p:sldId id="387" r:id="rId218"/>
    <p:sldId id="389" r:id="rId219"/>
    <p:sldId id="392" r:id="rId220"/>
    <p:sldId id="394" r:id="rId221"/>
    <p:sldId id="396" r:id="rId222"/>
    <p:sldId id="397" r:id="rId223"/>
    <p:sldId id="399" r:id="rId224"/>
    <p:sldId id="400" r:id="rId225"/>
    <p:sldId id="401" r:id="rId226"/>
    <p:sldId id="402" r:id="rId227"/>
    <p:sldId id="403" r:id="rId228"/>
    <p:sldId id="404" r:id="rId229"/>
    <p:sldId id="307" r:id="rId230"/>
    <p:sldId id="405" r:id="rId2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F2F2F2"/>
    <a:srgbClr val="D24726"/>
    <a:srgbClr val="404040"/>
    <a:srgbClr val="FF9B45"/>
    <a:srgbClr val="DD462F"/>
    <a:srgbClr val="F8CFB6"/>
    <a:srgbClr val="F8CAB6"/>
    <a:srgbClr val="92392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241" autoAdjust="0"/>
  </p:normalViewPr>
  <p:slideViewPr>
    <p:cSldViewPr snapToGrid="0">
      <p:cViewPr varScale="1">
        <p:scale>
          <a:sx n="90" d="100"/>
          <a:sy n="90" d="100"/>
        </p:scale>
        <p:origin x="576"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theme" Target="theme/theme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tableStyles" Target="tableStyles.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viewProps" Target="viewProps.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notesMaster" Target="notesMasters/notes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handoutMaster" Target="handoutMasters/handout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presProps" Target="presProps.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9/21/2023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9/21/2023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70659" name="Rectangle 3"/>
          <p:cNvSpPr>
            <a:spLocks noGrp="1"/>
          </p:cNvSpPr>
          <p:nvPr>
            <p:ph type="body" idx="1"/>
          </p:nvPr>
        </p:nvSpPr>
        <p:spPr bwMode="auto">
          <a:noFill/>
        </p:spPr>
        <p:txBody>
          <a:bodyPr wrap="square" numCol="1" anchor="t" anchorCtr="0" compatLnSpc="1">
            <a:prstTxWarp prst="textNoShape">
              <a:avLst/>
            </a:prstTxWarp>
          </a:bodyPr>
          <a:lstStyle/>
          <a:p>
            <a:r>
              <a:rPr lang="en-US"/>
              <a:t>Bỏ</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vi-VN">
              <a:latin typeface="Calibri" pitchFamily="34" charset="0"/>
            </a:endParaRPr>
          </a:p>
        </p:txBody>
      </p:sp>
      <p:sp>
        <p:nvSpPr>
          <p:cNvPr id="72708" name="Slide Number Placeholder 3"/>
          <p:cNvSpPr>
            <a:spLocks noGrp="1"/>
          </p:cNvSpPr>
          <p:nvPr>
            <p:ph type="sldNum" sz="quarter" idx="5"/>
          </p:nvPr>
        </p:nvSpPr>
        <p:spPr bwMode="auto">
          <a:noFill/>
          <a:ln>
            <a:miter lim="800000"/>
            <a:headEnd/>
            <a:tailEnd/>
          </a:ln>
        </p:spPr>
        <p:txBody>
          <a:bodyPr/>
          <a:lstStyle/>
          <a:p>
            <a:fld id="{46577FAD-1353-46C3-A38A-AB81068D9EFD}" type="slidenum">
              <a:rPr lang="en-US"/>
              <a:pPr/>
              <a:t>145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vi-VN">
              <a:latin typeface="Calibri" pitchFamily="34" charset="0"/>
            </a:endParaRPr>
          </a:p>
        </p:txBody>
      </p:sp>
      <p:sp>
        <p:nvSpPr>
          <p:cNvPr id="72708" name="Slide Number Placeholder 3"/>
          <p:cNvSpPr>
            <a:spLocks noGrp="1"/>
          </p:cNvSpPr>
          <p:nvPr>
            <p:ph type="sldNum" sz="quarter" idx="5"/>
          </p:nvPr>
        </p:nvSpPr>
        <p:spPr bwMode="auto">
          <a:noFill/>
          <a:ln>
            <a:miter lim="800000"/>
            <a:headEnd/>
            <a:tailEnd/>
          </a:ln>
        </p:spPr>
        <p:txBody>
          <a:bodyPr/>
          <a:lstStyle/>
          <a:p>
            <a:fld id="{46577FAD-1353-46C3-A38A-AB81068D9EFD}" type="slidenum">
              <a:rPr lang="en-US"/>
              <a:pPr/>
              <a:t>146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vi-VN">
              <a:latin typeface="Calibri" pitchFamily="34" charset="0"/>
            </a:endParaRPr>
          </a:p>
        </p:txBody>
      </p:sp>
      <p:sp>
        <p:nvSpPr>
          <p:cNvPr id="72708" name="Slide Number Placeholder 3"/>
          <p:cNvSpPr>
            <a:spLocks noGrp="1"/>
          </p:cNvSpPr>
          <p:nvPr>
            <p:ph type="sldNum" sz="quarter" idx="5"/>
          </p:nvPr>
        </p:nvSpPr>
        <p:spPr bwMode="auto">
          <a:noFill/>
          <a:ln>
            <a:miter lim="800000"/>
            <a:headEnd/>
            <a:tailEnd/>
          </a:ln>
        </p:spPr>
        <p:txBody>
          <a:bodyPr/>
          <a:lstStyle/>
          <a:p>
            <a:fld id="{46577FAD-1353-46C3-A38A-AB81068D9EFD}" type="slidenum">
              <a:rPr lang="en-US"/>
              <a:pPr/>
              <a:t>147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vi-VN">
              <a:latin typeface="Calibri" pitchFamily="34" charset="0"/>
            </a:endParaRPr>
          </a:p>
        </p:txBody>
      </p:sp>
      <p:sp>
        <p:nvSpPr>
          <p:cNvPr id="72708" name="Slide Number Placeholder 3"/>
          <p:cNvSpPr>
            <a:spLocks noGrp="1"/>
          </p:cNvSpPr>
          <p:nvPr>
            <p:ph type="sldNum" sz="quarter" idx="5"/>
          </p:nvPr>
        </p:nvSpPr>
        <p:spPr bwMode="auto">
          <a:noFill/>
          <a:ln>
            <a:miter lim="800000"/>
            <a:headEnd/>
            <a:tailEnd/>
          </a:ln>
        </p:spPr>
        <p:txBody>
          <a:bodyPr/>
          <a:lstStyle/>
          <a:p>
            <a:fld id="{46577FAD-1353-46C3-A38A-AB81068D9EFD}" type="slidenum">
              <a:rPr lang="en-US"/>
              <a:pPr/>
              <a:t>148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vi-VN">
              <a:latin typeface="Calibri" pitchFamily="34" charset="0"/>
            </a:endParaRPr>
          </a:p>
        </p:txBody>
      </p:sp>
      <p:sp>
        <p:nvSpPr>
          <p:cNvPr id="72708" name="Slide Number Placeholder 3"/>
          <p:cNvSpPr>
            <a:spLocks noGrp="1"/>
          </p:cNvSpPr>
          <p:nvPr>
            <p:ph type="sldNum" sz="quarter" idx="5"/>
          </p:nvPr>
        </p:nvSpPr>
        <p:spPr bwMode="auto">
          <a:noFill/>
          <a:ln>
            <a:miter lim="800000"/>
            <a:headEnd/>
            <a:tailEnd/>
          </a:ln>
        </p:spPr>
        <p:txBody>
          <a:bodyPr/>
          <a:lstStyle/>
          <a:p>
            <a:fld id="{46577FAD-1353-46C3-A38A-AB81068D9EFD}" type="slidenum">
              <a:rPr lang="en-US"/>
              <a:pPr/>
              <a:t>149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vi-VN">
              <a:latin typeface="Calibri" pitchFamily="34" charset="0"/>
            </a:endParaRPr>
          </a:p>
        </p:txBody>
      </p:sp>
      <p:sp>
        <p:nvSpPr>
          <p:cNvPr id="72708" name="Slide Number Placeholder 3"/>
          <p:cNvSpPr>
            <a:spLocks noGrp="1"/>
          </p:cNvSpPr>
          <p:nvPr>
            <p:ph type="sldNum" sz="quarter" idx="5"/>
          </p:nvPr>
        </p:nvSpPr>
        <p:spPr bwMode="auto">
          <a:noFill/>
          <a:ln>
            <a:miter lim="800000"/>
            <a:headEnd/>
            <a:tailEnd/>
          </a:ln>
        </p:spPr>
        <p:txBody>
          <a:bodyPr/>
          <a:lstStyle/>
          <a:p>
            <a:fld id="{46577FAD-1353-46C3-A38A-AB81068D9EFD}" type="slidenum">
              <a:rPr lang="en-US"/>
              <a:pPr/>
              <a:t>150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Kết hợp giữa default route và rip</a:t>
            </a:r>
          </a:p>
          <a:p>
            <a:r>
              <a:rPr lang="en-US"/>
              <a:t>R2: dùng default information, quảng bá default route?????</a:t>
            </a:r>
          </a:p>
        </p:txBody>
      </p:sp>
      <p:sp>
        <p:nvSpPr>
          <p:cNvPr id="75780" name="Slide Number Placeholder 3"/>
          <p:cNvSpPr>
            <a:spLocks noGrp="1"/>
          </p:cNvSpPr>
          <p:nvPr>
            <p:ph type="sldNum" sz="quarter" idx="5"/>
          </p:nvPr>
        </p:nvSpPr>
        <p:spPr bwMode="auto">
          <a:noFill/>
          <a:ln>
            <a:miter lim="800000"/>
            <a:headEnd/>
            <a:tailEnd/>
          </a:ln>
        </p:spPr>
        <p:txBody>
          <a:bodyPr/>
          <a:lstStyle/>
          <a:p>
            <a:fld id="{86E6F4AC-C4FE-4A63-BF4C-E855CD9551D1}" type="slidenum">
              <a:rPr lang="en-US"/>
              <a:pPr/>
              <a:t>154</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Chi update thong tin thay doi</a:t>
            </a:r>
          </a:p>
        </p:txBody>
      </p:sp>
      <p:sp>
        <p:nvSpPr>
          <p:cNvPr id="80900" name="Slide Number Placeholder 3"/>
          <p:cNvSpPr>
            <a:spLocks noGrp="1"/>
          </p:cNvSpPr>
          <p:nvPr>
            <p:ph type="sldNum" sz="quarter" idx="5"/>
          </p:nvPr>
        </p:nvSpPr>
        <p:spPr bwMode="auto">
          <a:noFill/>
          <a:ln>
            <a:miter lim="800000"/>
            <a:headEnd/>
            <a:tailEnd/>
          </a:ln>
        </p:spPr>
        <p:txBody>
          <a:bodyPr/>
          <a:lstStyle/>
          <a:p>
            <a:fld id="{E26705D5-630D-440F-BF31-D90D76BB4798}" type="slidenum">
              <a:rPr lang="en-US"/>
              <a:pPr/>
              <a:t>162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5E3AB9-6153-4FE6-BD0E-CCEB6FBBCA52}" type="slidenum">
              <a:rPr lang="en-US"/>
              <a:pPr/>
              <a:t>29</a:t>
            </a:fld>
            <a:endParaRPr 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20352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5E3AB9-6153-4FE6-BD0E-CCEB6FBBCA52}" type="slidenum">
              <a:rPr lang="en-US"/>
              <a:pPr/>
              <a:t>30</a:t>
            </a:fld>
            <a:endParaRPr 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20352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5E3AB9-6153-4FE6-BD0E-CCEB6FBBCA52}" type="slidenum">
              <a:rPr lang="en-US"/>
              <a:pPr/>
              <a:t>31</a:t>
            </a:fld>
            <a:endParaRPr 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20352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5E3AB9-6153-4FE6-BD0E-CCEB6FBBCA52}" type="slidenum">
              <a:rPr lang="en-US"/>
              <a:pPr/>
              <a:t>32</a:t>
            </a:fld>
            <a:endParaRPr 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20352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5E3AB9-6153-4FE6-BD0E-CCEB6FBBCA52}" type="slidenum">
              <a:rPr lang="en-US"/>
              <a:pPr/>
              <a:t>33</a:t>
            </a:fld>
            <a:endParaRPr 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20352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5E3AB9-6153-4FE6-BD0E-CCEB6FBBCA52}" type="slidenum">
              <a:rPr lang="en-US"/>
              <a:pPr/>
              <a:t>34</a:t>
            </a:fld>
            <a:endParaRPr 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20352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68611" name="Rectangle 3"/>
          <p:cNvSpPr>
            <a:spLocks noGrp="1"/>
          </p:cNvSpPr>
          <p:nvPr>
            <p:ph type="body" idx="1"/>
          </p:nvPr>
        </p:nvSpPr>
        <p:spPr bwMode="auto">
          <a:noFill/>
        </p:spPr>
        <p:txBody>
          <a:bodyPr wrap="square" numCol="1" anchor="t" anchorCtr="0" compatLnSpc="1">
            <a:prstTxWarp prst="textNoShape">
              <a:avLst/>
            </a:prstTxWarp>
          </a:bodyPr>
          <a:lstStyle/>
          <a:p>
            <a:r>
              <a:rPr lang="en-US"/>
              <a:t>Lập bảng giải thích các loại gói OSPF</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69635" name="Rectangle 3"/>
          <p:cNvSpPr>
            <a:spLocks noGrp="1"/>
          </p:cNvSpPr>
          <p:nvPr>
            <p:ph type="body" idx="1"/>
          </p:nvPr>
        </p:nvSpPr>
        <p:spPr bwMode="auto">
          <a:noFill/>
        </p:spPr>
        <p:txBody>
          <a:bodyPr wrap="square" numCol="1" anchor="t" anchorCtr="0" compatLnSpc="1">
            <a:prstTxWarp prst="textNoShape">
              <a:avLst/>
            </a:prstTxWarp>
          </a:bodyPr>
          <a:lstStyle/>
          <a:p>
            <a:r>
              <a:rPr lang="en-US"/>
              <a:t>Diễn giải trực tiếp trên hình</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9/21/2023</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83" b="0" i="0">
                <a:solidFill>
                  <a:schemeClr val="tx1"/>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9/21/2023</a:t>
            </a:fld>
            <a:endParaRPr lang="en-US"/>
          </a:p>
        </p:txBody>
      </p:sp>
      <p:sp>
        <p:nvSpPr>
          <p:cNvPr id="6" name="Holder 6"/>
          <p:cNvSpPr>
            <a:spLocks noGrp="1"/>
          </p:cNvSpPr>
          <p:nvPr>
            <p:ph type="sldNum" sz="quarter" idx="7"/>
          </p:nvPr>
        </p:nvSpPr>
        <p:spPr/>
        <p:txBody>
          <a:bodyPr lIns="0" tIns="0" rIns="0" bIns="0"/>
          <a:lstStyle>
            <a:lvl1pPr>
              <a:defRPr sz="1059" b="0" i="0">
                <a:solidFill>
                  <a:srgbClr val="1F497C"/>
                </a:solidFill>
                <a:latin typeface="Microsoft Sans Serif"/>
                <a:cs typeface="Microsoft Sans Serif"/>
              </a:defRPr>
            </a:lvl1pPr>
          </a:lstStyle>
          <a:p>
            <a:pPr marL="33619">
              <a:lnSpc>
                <a:spcPts val="1257"/>
              </a:lnSpc>
            </a:pPr>
            <a:fld id="{81D60167-4931-47E6-BA6A-407CBD079E47}" type="slidenum">
              <a:rPr lang="vi-VN" smtClean="0">
                <a:solidFill>
                  <a:srgbClr val="898989"/>
                </a:solidFill>
              </a:rPr>
              <a:pPr marL="33619">
                <a:lnSpc>
                  <a:spcPts val="1257"/>
                </a:lnSpc>
              </a:pPr>
              <a:t>‹#›</a:t>
            </a:fld>
            <a:endParaRPr lang="vi-VN" dirty="0">
              <a:solidFill>
                <a:srgbClr val="898989"/>
              </a:solidFill>
            </a:endParaRPr>
          </a:p>
        </p:txBody>
      </p:sp>
    </p:spTree>
    <p:extLst>
      <p:ext uri="{BB962C8B-B14F-4D97-AF65-F5344CB8AC3E}">
        <p14:creationId xmlns:p14="http://schemas.microsoft.com/office/powerpoint/2010/main" val="3501926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83" b="0" i="0">
                <a:solidFill>
                  <a:schemeClr val="tx1"/>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9/21/2023</a:t>
            </a:fld>
            <a:endParaRPr lang="en-US"/>
          </a:p>
        </p:txBody>
      </p:sp>
      <p:sp>
        <p:nvSpPr>
          <p:cNvPr id="5" name="Holder 5"/>
          <p:cNvSpPr>
            <a:spLocks noGrp="1"/>
          </p:cNvSpPr>
          <p:nvPr>
            <p:ph type="sldNum" sz="quarter" idx="7"/>
          </p:nvPr>
        </p:nvSpPr>
        <p:spPr/>
        <p:txBody>
          <a:bodyPr lIns="0" tIns="0" rIns="0" bIns="0"/>
          <a:lstStyle>
            <a:lvl1pPr>
              <a:defRPr sz="1059" b="0" i="0">
                <a:solidFill>
                  <a:srgbClr val="1F497C"/>
                </a:solidFill>
                <a:latin typeface="Microsoft Sans Serif"/>
                <a:cs typeface="Microsoft Sans Serif"/>
              </a:defRPr>
            </a:lvl1pPr>
          </a:lstStyle>
          <a:p>
            <a:pPr marL="33619">
              <a:lnSpc>
                <a:spcPts val="1257"/>
              </a:lnSpc>
            </a:pPr>
            <a:fld id="{81D60167-4931-47E6-BA6A-407CBD079E47}" type="slidenum">
              <a:rPr lang="vi-VN" smtClean="0">
                <a:solidFill>
                  <a:srgbClr val="898989"/>
                </a:solidFill>
              </a:rPr>
              <a:pPr marL="33619">
                <a:lnSpc>
                  <a:spcPts val="1257"/>
                </a:lnSpc>
              </a:pPr>
              <a:t>‹#›</a:t>
            </a:fld>
            <a:endParaRPr lang="vi-VN" dirty="0">
              <a:solidFill>
                <a:srgbClr val="898989"/>
              </a:solidFill>
            </a:endParaRPr>
          </a:p>
        </p:txBody>
      </p:sp>
    </p:spTree>
    <p:extLst>
      <p:ext uri="{BB962C8B-B14F-4D97-AF65-F5344CB8AC3E}">
        <p14:creationId xmlns:p14="http://schemas.microsoft.com/office/powerpoint/2010/main" val="1799351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9/21/2023</a:t>
            </a:fld>
            <a:endParaRPr lang="en-US"/>
          </a:p>
        </p:txBody>
      </p:sp>
      <p:sp>
        <p:nvSpPr>
          <p:cNvPr id="4" name="Holder 4"/>
          <p:cNvSpPr>
            <a:spLocks noGrp="1"/>
          </p:cNvSpPr>
          <p:nvPr>
            <p:ph type="sldNum" sz="quarter" idx="7"/>
          </p:nvPr>
        </p:nvSpPr>
        <p:spPr/>
        <p:txBody>
          <a:bodyPr lIns="0" tIns="0" rIns="0" bIns="0"/>
          <a:lstStyle>
            <a:lvl1pPr>
              <a:defRPr sz="1059" b="0" i="0">
                <a:solidFill>
                  <a:srgbClr val="1F497C"/>
                </a:solidFill>
                <a:latin typeface="Microsoft Sans Serif"/>
                <a:cs typeface="Microsoft Sans Serif"/>
              </a:defRPr>
            </a:lvl1pPr>
          </a:lstStyle>
          <a:p>
            <a:pPr marL="33619">
              <a:lnSpc>
                <a:spcPts val="1257"/>
              </a:lnSpc>
            </a:pPr>
            <a:fld id="{81D60167-4931-47E6-BA6A-407CBD079E47}" type="slidenum">
              <a:rPr lang="vi-VN" smtClean="0">
                <a:solidFill>
                  <a:srgbClr val="898989"/>
                </a:solidFill>
              </a:rPr>
              <a:pPr marL="33619">
                <a:lnSpc>
                  <a:spcPts val="1257"/>
                </a:lnSpc>
              </a:pPr>
              <a:t>‹#›</a:t>
            </a:fld>
            <a:endParaRPr lang="vi-VN" dirty="0">
              <a:solidFill>
                <a:srgbClr val="898989"/>
              </a:solidFill>
            </a:endParaRPr>
          </a:p>
        </p:txBody>
      </p:sp>
    </p:spTree>
    <p:extLst>
      <p:ext uri="{BB962C8B-B14F-4D97-AF65-F5344CB8AC3E}">
        <p14:creationId xmlns:p14="http://schemas.microsoft.com/office/powerpoint/2010/main" val="2987189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19088"/>
            <a:ext cx="10972800" cy="671512"/>
          </a:xfrm>
        </p:spPr>
        <p:txBody>
          <a:bodyPr/>
          <a:lstStyle/>
          <a:p>
            <a:r>
              <a:rPr lang="en-US"/>
              <a:t>Click to edit Master title style</a:t>
            </a:r>
          </a:p>
        </p:txBody>
      </p:sp>
      <p:sp>
        <p:nvSpPr>
          <p:cNvPr id="3" name="Text Placeholder 2"/>
          <p:cNvSpPr>
            <a:spLocks noGrp="1"/>
          </p:cNvSpPr>
          <p:nvPr>
            <p:ph type="body" sz="half" idx="1"/>
          </p:nvPr>
        </p:nvSpPr>
        <p:spPr>
          <a:xfrm>
            <a:off x="609600" y="1393825"/>
            <a:ext cx="5384800" cy="4930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93825"/>
            <a:ext cx="5384800" cy="4930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7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9/21/2023</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10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10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4.xml"/><Relationship Id="rId5" Type="http://schemas.openxmlformats.org/officeDocument/2006/relationships/image" Target="../media/image127.png"/><Relationship Id="rId4" Type="http://schemas.openxmlformats.org/officeDocument/2006/relationships/image" Target="../media/image126.png"/></Relationships>
</file>

<file path=ppt/slides/_rels/slide10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4.xml"/><Relationship Id="rId5" Type="http://schemas.openxmlformats.org/officeDocument/2006/relationships/image" Target="../media/image128.png"/><Relationship Id="rId4" Type="http://schemas.openxmlformats.org/officeDocument/2006/relationships/image" Target="../media/image112.png"/></Relationships>
</file>

<file path=ppt/slides/_rels/slide1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4.xml"/><Relationship Id="rId4" Type="http://schemas.openxmlformats.org/officeDocument/2006/relationships/image" Target="../media/image129.png"/></Relationships>
</file>

<file path=ppt/slides/_rels/slide10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10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 Id="rId4" Type="http://schemas.openxmlformats.org/officeDocument/2006/relationships/image" Target="../media/image131.png"/></Relationships>
</file>

<file path=ppt/slides/_rels/slide10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33.png"/></Relationships>
</file>

<file path=ppt/slides/_rels/slide10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4.xml"/><Relationship Id="rId4" Type="http://schemas.openxmlformats.org/officeDocument/2006/relationships/image" Target="../media/image134.png"/></Relationships>
</file>

<file path=ppt/slides/_rels/slide1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1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4.xml"/><Relationship Id="rId5" Type="http://schemas.openxmlformats.org/officeDocument/2006/relationships/image" Target="../media/image136.png"/><Relationship Id="rId4" Type="http://schemas.openxmlformats.org/officeDocument/2006/relationships/image" Target="../media/image112.png"/></Relationships>
</file>

<file path=ppt/slides/_rels/slide1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4.xml"/><Relationship Id="rId4" Type="http://schemas.openxmlformats.org/officeDocument/2006/relationships/image" Target="../media/image13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3.jpeg"/></Relationships>
</file>

<file path=ppt/slides/_rels/slide1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44.png"/></Relationships>
</file>

<file path=ppt/slides/_rels/slide151.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13.png"/><Relationship Id="rId1" Type="http://schemas.openxmlformats.org/officeDocument/2006/relationships/slideLayout" Target="../slideLayouts/slideLayout4.xml"/><Relationship Id="rId4" Type="http://schemas.openxmlformats.org/officeDocument/2006/relationships/image" Target="../media/image147.jpeg"/></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4.xml"/><Relationship Id="rId4" Type="http://schemas.openxmlformats.org/officeDocument/2006/relationships/image" Target="../media/image148.png"/></Relationships>
</file>

<file path=ppt/slides/_rels/slide154.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155.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11.png"/><Relationship Id="rId1" Type="http://schemas.openxmlformats.org/officeDocument/2006/relationships/slideLayout" Target="../slideLayouts/slideLayout4.xml"/><Relationship Id="rId5" Type="http://schemas.openxmlformats.org/officeDocument/2006/relationships/image" Target="../media/image154.jpeg"/><Relationship Id="rId4" Type="http://schemas.openxmlformats.org/officeDocument/2006/relationships/image" Target="../media/image153.jpeg"/></Relationships>
</file>

<file path=ppt/slides/_rels/slide1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 Id="rId4" Type="http://schemas.openxmlformats.org/officeDocument/2006/relationships/image" Target="../media/image155.jpeg"/></Relationships>
</file>

<file path=ppt/slides/_rels/slide1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 Id="rId4" Type="http://schemas.openxmlformats.org/officeDocument/2006/relationships/image" Target="../media/image157.jpeg"/></Relationships>
</file>

<file path=ppt/slides/_rels/slide1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1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 Id="rId4" Type="http://schemas.openxmlformats.org/officeDocument/2006/relationships/image" Target="../media/image158.jpeg"/></Relationships>
</file>

<file path=ppt/slides/_rels/slide164.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63.jpe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 Id="rId4" Type="http://schemas.openxmlformats.org/officeDocument/2006/relationships/image" Target="../media/image167.jpeg"/></Relationships>
</file>

<file path=ppt/slides/_rels/slide1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 Id="rId4" Type="http://schemas.openxmlformats.org/officeDocument/2006/relationships/image" Target="../media/image168.jpeg"/></Relationships>
</file>

<file path=ppt/slides/_rels/slide1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1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1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1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17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4.xml"/><Relationship Id="rId4" Type="http://schemas.openxmlformats.org/officeDocument/2006/relationships/image" Target="../media/image169.jpeg"/></Relationships>
</file>

<file path=ppt/slides/_rels/slide1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4.xml"/><Relationship Id="rId4" Type="http://schemas.openxmlformats.org/officeDocument/2006/relationships/image" Target="../media/image17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image" Target="../media/image113.png"/><Relationship Id="rId1" Type="http://schemas.openxmlformats.org/officeDocument/2006/relationships/slideLayout" Target="../slideLayouts/slideLayout4.xml"/><Relationship Id="rId4" Type="http://schemas.openxmlformats.org/officeDocument/2006/relationships/image" Target="../media/image179.jpeg"/></Relationships>
</file>

<file path=ppt/slides/_rels/slide189.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4.xml"/><Relationship Id="rId4" Type="http://schemas.openxmlformats.org/officeDocument/2006/relationships/image" Target="../media/image183.png"/></Relationships>
</file>

<file path=ppt/slides/_rels/slide19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0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27.png"/><Relationship Id="rId16"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31.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44.png"/><Relationship Id="rId16"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3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4.png"/><Relationship Id="rId21" Type="http://schemas.openxmlformats.org/officeDocument/2006/relationships/image" Target="../media/image82.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2" Type="http://schemas.openxmlformats.org/officeDocument/2006/relationships/image" Target="../media/image63.png"/><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png"/><Relationship Id="rId1" Type="http://schemas.openxmlformats.org/officeDocument/2006/relationships/slideLayout" Target="../slideLayouts/slideLayout4.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10" Type="http://schemas.openxmlformats.org/officeDocument/2006/relationships/image" Target="../media/image71.png"/><Relationship Id="rId19" Type="http://schemas.openxmlformats.org/officeDocument/2006/relationships/image" Target="../media/image80.png"/><Relationship Id="rId31" Type="http://schemas.openxmlformats.org/officeDocument/2006/relationships/image" Target="../media/image92.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94.png"/><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 Id="rId5" Type="http://schemas.openxmlformats.org/officeDocument/2006/relationships/image" Target="../media/image110.png"/><Relationship Id="rId4" Type="http://schemas.openxmlformats.org/officeDocument/2006/relationships/image" Target="../media/image10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 Id="rId5" Type="http://schemas.openxmlformats.org/officeDocument/2006/relationships/image" Target="../media/image114.png"/><Relationship Id="rId4" Type="http://schemas.openxmlformats.org/officeDocument/2006/relationships/image" Target="../media/image11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 Id="rId4" Type="http://schemas.openxmlformats.org/officeDocument/2006/relationships/image" Target="../media/image116.png"/></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17.png"/><Relationship Id="rId4" Type="http://schemas.openxmlformats.org/officeDocument/2006/relationships/image" Target="../media/image113.png"/></Relationships>
</file>

<file path=ppt/slides/_rels/slide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13.png"/><Relationship Id="rId4" Type="http://schemas.openxmlformats.org/officeDocument/2006/relationships/image" Target="../media/image112.png"/></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pPr algn="ctr"/>
            <a:r>
              <a:rPr lang="vi-VN" sz="4800" spc="-4" dirty="0">
                <a:solidFill>
                  <a:srgbClr val="F2F2F2"/>
                </a:solidFill>
                <a:latin typeface="Calibri"/>
                <a:cs typeface="Calibri"/>
              </a:rPr>
              <a:t>INTERNET &amp; ROUTING PROTOCOLS</a:t>
            </a:r>
            <a:endParaRPr lang="en-US" sz="4800" dirty="0">
              <a:solidFill>
                <a:srgbClr val="F2F2F2"/>
              </a:solidFill>
            </a:endParaRPr>
          </a:p>
        </p:txBody>
      </p:sp>
      <p:sp>
        <p:nvSpPr>
          <p:cNvPr id="3" name="Subtitle 2"/>
          <p:cNvSpPr>
            <a:spLocks noGrp="1"/>
          </p:cNvSpPr>
          <p:nvPr>
            <p:ph type="subTitle" idx="4294967295"/>
          </p:nvPr>
        </p:nvSpPr>
        <p:spPr>
          <a:xfrm>
            <a:off x="1771064" y="2860103"/>
            <a:ext cx="9582736" cy="1137793"/>
          </a:xfrm>
        </p:spPr>
        <p:txBody>
          <a:bodyPr>
            <a:normAutofit fontScale="85000" lnSpcReduction="10000"/>
          </a:bodyPr>
          <a:lstStyle/>
          <a:p>
            <a:pPr marL="11206">
              <a:spcBef>
                <a:spcPts val="596"/>
              </a:spcBef>
            </a:pPr>
            <a:r>
              <a:rPr lang="en-US" sz="2400" spc="-9" dirty="0" err="1">
                <a:solidFill>
                  <a:srgbClr val="F2F2F2"/>
                </a:solidFill>
                <a:latin typeface="Calibri"/>
                <a:cs typeface="Calibri"/>
              </a:rPr>
              <a:t>Ths</a:t>
            </a:r>
            <a:r>
              <a:rPr lang="en-US" sz="2400" spc="-9" dirty="0">
                <a:solidFill>
                  <a:srgbClr val="F2F2F2"/>
                </a:solidFill>
                <a:latin typeface="Calibri"/>
                <a:cs typeface="Calibri"/>
              </a:rPr>
              <a:t>. </a:t>
            </a:r>
            <a:r>
              <a:rPr lang="en-US" sz="2400" spc="-9" dirty="0" err="1">
                <a:solidFill>
                  <a:srgbClr val="F2F2F2"/>
                </a:solidFill>
                <a:latin typeface="Calibri"/>
                <a:cs typeface="Calibri"/>
              </a:rPr>
              <a:t>Nguyễn</a:t>
            </a:r>
            <a:r>
              <a:rPr lang="en-US" sz="2400" spc="-9" dirty="0">
                <a:solidFill>
                  <a:srgbClr val="F2F2F2"/>
                </a:solidFill>
                <a:latin typeface="Calibri"/>
                <a:cs typeface="Calibri"/>
              </a:rPr>
              <a:t> </a:t>
            </a:r>
            <a:r>
              <a:rPr lang="en-US" sz="2400" spc="-9" dirty="0" err="1">
                <a:solidFill>
                  <a:srgbClr val="F2F2F2"/>
                </a:solidFill>
                <a:latin typeface="Calibri"/>
                <a:cs typeface="Calibri"/>
              </a:rPr>
              <a:t>Quốc</a:t>
            </a:r>
            <a:r>
              <a:rPr lang="en-US" sz="2400" spc="-9" dirty="0">
                <a:solidFill>
                  <a:srgbClr val="F2F2F2"/>
                </a:solidFill>
                <a:latin typeface="Calibri"/>
                <a:cs typeface="Calibri"/>
              </a:rPr>
              <a:t> </a:t>
            </a:r>
            <a:r>
              <a:rPr lang="en-US" sz="2400" spc="-9" dirty="0" err="1">
                <a:solidFill>
                  <a:srgbClr val="F2F2F2"/>
                </a:solidFill>
                <a:latin typeface="Calibri"/>
                <a:cs typeface="Calibri"/>
              </a:rPr>
              <a:t>Sử</a:t>
            </a:r>
            <a:endParaRPr lang="en-US" sz="2400" dirty="0">
              <a:solidFill>
                <a:srgbClr val="F2F2F2"/>
              </a:solidFill>
              <a:latin typeface="Calibri"/>
              <a:cs typeface="Calibri"/>
            </a:endParaRPr>
          </a:p>
          <a:p>
            <a:pPr marL="11206">
              <a:spcBef>
                <a:spcPts val="507"/>
              </a:spcBef>
            </a:pPr>
            <a:r>
              <a:rPr lang="en-US" sz="2400" spc="-4" dirty="0" err="1">
                <a:solidFill>
                  <a:srgbClr val="F2F2F2"/>
                </a:solidFill>
                <a:latin typeface="Calibri"/>
                <a:cs typeface="Calibri"/>
              </a:rPr>
              <a:t>Bộ</a:t>
            </a:r>
            <a:r>
              <a:rPr lang="en-US" sz="2400" spc="-35" dirty="0">
                <a:solidFill>
                  <a:srgbClr val="F2F2F2"/>
                </a:solidFill>
                <a:latin typeface="Calibri"/>
                <a:cs typeface="Calibri"/>
              </a:rPr>
              <a:t> </a:t>
            </a:r>
            <a:r>
              <a:rPr lang="en-US" sz="2400" dirty="0" err="1">
                <a:solidFill>
                  <a:srgbClr val="F2F2F2"/>
                </a:solidFill>
                <a:latin typeface="Calibri"/>
                <a:cs typeface="Calibri"/>
              </a:rPr>
              <a:t>môn</a:t>
            </a:r>
            <a:r>
              <a:rPr lang="en-US" sz="2400" spc="-9" dirty="0">
                <a:solidFill>
                  <a:srgbClr val="F2F2F2"/>
                </a:solidFill>
                <a:latin typeface="Calibri"/>
                <a:cs typeface="Calibri"/>
              </a:rPr>
              <a:t> </a:t>
            </a:r>
            <a:r>
              <a:rPr lang="en-US" sz="2400" spc="-31" dirty="0" err="1">
                <a:solidFill>
                  <a:srgbClr val="F2F2F2"/>
                </a:solidFill>
                <a:latin typeface="Calibri"/>
                <a:cs typeface="Calibri"/>
              </a:rPr>
              <a:t>Truyền</a:t>
            </a:r>
            <a:r>
              <a:rPr lang="en-US" sz="2400" spc="-4" dirty="0">
                <a:solidFill>
                  <a:srgbClr val="F2F2F2"/>
                </a:solidFill>
                <a:latin typeface="Calibri"/>
                <a:cs typeface="Calibri"/>
              </a:rPr>
              <a:t> </a:t>
            </a:r>
            <a:r>
              <a:rPr lang="en-US" sz="2400" spc="-4" dirty="0" err="1">
                <a:solidFill>
                  <a:srgbClr val="F2F2F2"/>
                </a:solidFill>
                <a:latin typeface="Calibri"/>
                <a:cs typeface="Calibri"/>
              </a:rPr>
              <a:t>thông</a:t>
            </a:r>
            <a:r>
              <a:rPr lang="en-US" sz="2400" spc="-22" dirty="0">
                <a:solidFill>
                  <a:srgbClr val="F2F2F2"/>
                </a:solidFill>
                <a:latin typeface="Calibri"/>
                <a:cs typeface="Calibri"/>
              </a:rPr>
              <a:t> </a:t>
            </a:r>
            <a:r>
              <a:rPr lang="en-US" sz="2400" spc="-13" dirty="0" err="1">
                <a:solidFill>
                  <a:srgbClr val="F2F2F2"/>
                </a:solidFill>
                <a:latin typeface="Calibri"/>
                <a:cs typeface="Calibri"/>
              </a:rPr>
              <a:t>và</a:t>
            </a:r>
            <a:r>
              <a:rPr lang="en-US" sz="2400" spc="9" dirty="0">
                <a:solidFill>
                  <a:srgbClr val="F2F2F2"/>
                </a:solidFill>
                <a:latin typeface="Calibri"/>
                <a:cs typeface="Calibri"/>
              </a:rPr>
              <a:t> </a:t>
            </a:r>
            <a:r>
              <a:rPr lang="en-US" sz="2400" spc="-4" dirty="0" err="1">
                <a:solidFill>
                  <a:srgbClr val="F2F2F2"/>
                </a:solidFill>
                <a:latin typeface="Calibri"/>
                <a:cs typeface="Calibri"/>
              </a:rPr>
              <a:t>Mạng</a:t>
            </a:r>
            <a:r>
              <a:rPr lang="en-US" sz="2400" spc="-22" dirty="0">
                <a:solidFill>
                  <a:srgbClr val="F2F2F2"/>
                </a:solidFill>
                <a:latin typeface="Calibri"/>
                <a:cs typeface="Calibri"/>
              </a:rPr>
              <a:t> </a:t>
            </a:r>
            <a:r>
              <a:rPr lang="en-US" sz="2400" spc="-18" dirty="0" err="1">
                <a:solidFill>
                  <a:srgbClr val="F2F2F2"/>
                </a:solidFill>
                <a:latin typeface="Calibri"/>
                <a:cs typeface="Calibri"/>
              </a:rPr>
              <a:t>máy</a:t>
            </a:r>
            <a:r>
              <a:rPr lang="en-US" sz="2400" spc="-22" dirty="0">
                <a:solidFill>
                  <a:srgbClr val="F2F2F2"/>
                </a:solidFill>
                <a:latin typeface="Calibri"/>
                <a:cs typeface="Calibri"/>
              </a:rPr>
              <a:t> </a:t>
            </a:r>
            <a:r>
              <a:rPr lang="en-US" sz="2400" spc="-4" dirty="0" err="1">
                <a:solidFill>
                  <a:srgbClr val="F2F2F2"/>
                </a:solidFill>
                <a:latin typeface="Calibri"/>
                <a:cs typeface="Calibri"/>
              </a:rPr>
              <a:t>tính</a:t>
            </a:r>
            <a:endParaRPr lang="en-US" sz="2400" dirty="0">
              <a:solidFill>
                <a:srgbClr val="F2F2F2"/>
              </a:solidFill>
              <a:latin typeface="Calibri"/>
              <a:cs typeface="Calibri"/>
            </a:endParaRPr>
          </a:p>
        </p:txBody>
      </p:sp>
      <p:pic>
        <p:nvPicPr>
          <p:cNvPr id="4" name="Picture 3" descr="PowerPoint program icon"/>
          <p:cNvPicPr>
            <a:picLocks noChangeAspect="1"/>
          </p:cNvPicPr>
          <p:nvPr/>
        </p:nvPicPr>
        <p:blipFill>
          <a:blip r:embed="rId3"/>
          <a:srcRect/>
          <a:stretch/>
        </p:blipFill>
        <p:spPr bwMode="invGray">
          <a:xfrm>
            <a:off x="670216" y="5193062"/>
            <a:ext cx="822960" cy="822960"/>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9460429" y="6090332"/>
            <a:ext cx="219075" cy="155299"/>
          </a:xfrm>
          <a:prstGeom prst="rect">
            <a:avLst/>
          </a:prstGeom>
        </p:spPr>
        <p:txBody>
          <a:bodyPr vert="horz" wrap="square" lIns="0" tIns="0" rIns="0" bIns="0" rtlCol="0">
            <a:spAutoFit/>
          </a:bodyPr>
          <a:lstStyle/>
          <a:p>
            <a:pPr marL="33619">
              <a:lnSpc>
                <a:spcPts val="1257"/>
              </a:lnSpc>
            </a:pPr>
            <a:fld id="{81D60167-4931-47E6-BA6A-407CBD079E47}" type="slidenum">
              <a:rPr sz="1059" dirty="0">
                <a:solidFill>
                  <a:srgbClr val="898989"/>
                </a:solidFill>
                <a:latin typeface="Microsoft Sans Serif"/>
                <a:cs typeface="Microsoft Sans Serif"/>
              </a:rPr>
              <a:pPr marL="33619">
                <a:lnSpc>
                  <a:spcPts val="1257"/>
                </a:lnSpc>
              </a:pPr>
              <a:t>10</a:t>
            </a:fld>
            <a:endParaRPr sz="1059">
              <a:latin typeface="Microsoft Sans Serif"/>
              <a:cs typeface="Microsoft Sans Serif"/>
            </a:endParaRPr>
          </a:p>
        </p:txBody>
      </p:sp>
      <p:sp>
        <p:nvSpPr>
          <p:cNvPr id="2" name="object 2"/>
          <p:cNvSpPr txBox="1">
            <a:spLocks noGrp="1"/>
          </p:cNvSpPr>
          <p:nvPr>
            <p:ph type="title"/>
          </p:nvPr>
        </p:nvSpPr>
        <p:spPr>
          <a:xfrm>
            <a:off x="4754375" y="571744"/>
            <a:ext cx="2683249" cy="608851"/>
          </a:xfrm>
          <a:prstGeom prst="rect">
            <a:avLst/>
          </a:prstGeom>
        </p:spPr>
        <p:txBody>
          <a:bodyPr vert="horz" wrap="square" lIns="0" tIns="11206" rIns="0" bIns="0" rtlCol="0" anchor="b" anchorCtr="0">
            <a:spAutoFit/>
          </a:bodyPr>
          <a:lstStyle/>
          <a:p>
            <a:pPr marL="11206">
              <a:spcBef>
                <a:spcPts val="88"/>
              </a:spcBef>
            </a:pPr>
            <a:r>
              <a:rPr spc="-4" dirty="0">
                <a:latin typeface="Calibri"/>
                <a:cs typeface="Calibri"/>
              </a:rPr>
              <a:t>Mặt</a:t>
            </a:r>
            <a:r>
              <a:rPr spc="-79" dirty="0">
                <a:latin typeface="Calibri"/>
                <a:cs typeface="Calibri"/>
              </a:rPr>
              <a:t> </a:t>
            </a:r>
            <a:r>
              <a:rPr spc="9" dirty="0">
                <a:latin typeface="Calibri"/>
                <a:cs typeface="Calibri"/>
              </a:rPr>
              <a:t>nạ</a:t>
            </a:r>
            <a:r>
              <a:rPr spc="-22" dirty="0">
                <a:latin typeface="Calibri"/>
                <a:cs typeface="Calibri"/>
              </a:rPr>
              <a:t> </a:t>
            </a:r>
            <a:r>
              <a:rPr spc="-4" dirty="0">
                <a:latin typeface="Calibri"/>
                <a:cs typeface="Calibri"/>
              </a:rPr>
              <a:t>mạng</a:t>
            </a:r>
          </a:p>
        </p:txBody>
      </p:sp>
      <p:sp>
        <p:nvSpPr>
          <p:cNvPr id="3" name="object 3"/>
          <p:cNvSpPr txBox="1"/>
          <p:nvPr/>
        </p:nvSpPr>
        <p:spPr>
          <a:xfrm>
            <a:off x="2534687" y="1732919"/>
            <a:ext cx="6717926" cy="2888958"/>
          </a:xfrm>
          <a:prstGeom prst="rect">
            <a:avLst/>
          </a:prstGeom>
        </p:spPr>
        <p:txBody>
          <a:bodyPr vert="horz" wrap="square" lIns="0" tIns="100292" rIns="0" bIns="0" rtlCol="0">
            <a:spAutoFit/>
          </a:bodyPr>
          <a:lstStyle/>
          <a:p>
            <a:pPr marL="313781" indent="-303135">
              <a:spcBef>
                <a:spcPts val="789"/>
              </a:spcBef>
              <a:buFont typeface="Microsoft Sans Serif"/>
              <a:buChar char="•"/>
              <a:tabLst>
                <a:tab pos="313221" algn="l"/>
                <a:tab pos="314342" algn="l"/>
              </a:tabLst>
            </a:pPr>
            <a:r>
              <a:rPr sz="2824" spc="-4" dirty="0">
                <a:latin typeface="Calibri"/>
                <a:cs typeface="Calibri"/>
              </a:rPr>
              <a:t>Mặt</a:t>
            </a:r>
            <a:r>
              <a:rPr sz="2824" spc="-35" dirty="0">
                <a:latin typeface="Calibri"/>
                <a:cs typeface="Calibri"/>
              </a:rPr>
              <a:t> </a:t>
            </a:r>
            <a:r>
              <a:rPr sz="2824" spc="4" dirty="0">
                <a:latin typeface="Calibri"/>
                <a:cs typeface="Calibri"/>
              </a:rPr>
              <a:t>nạ</a:t>
            </a:r>
            <a:r>
              <a:rPr sz="2824" spc="13" dirty="0">
                <a:latin typeface="Calibri"/>
                <a:cs typeface="Calibri"/>
              </a:rPr>
              <a:t> </a:t>
            </a:r>
            <a:r>
              <a:rPr sz="2824" spc="-4" dirty="0">
                <a:latin typeface="Calibri"/>
                <a:cs typeface="Calibri"/>
              </a:rPr>
              <a:t>mạng</a:t>
            </a:r>
            <a:r>
              <a:rPr sz="2824" spc="4" dirty="0">
                <a:latin typeface="Calibri"/>
                <a:cs typeface="Calibri"/>
              </a:rPr>
              <a:t> </a:t>
            </a:r>
            <a:r>
              <a:rPr sz="2824" dirty="0">
                <a:latin typeface="Calibri"/>
                <a:cs typeface="Calibri"/>
              </a:rPr>
              <a:t>chia</a:t>
            </a:r>
            <a:r>
              <a:rPr sz="2824" spc="13" dirty="0">
                <a:latin typeface="Calibri"/>
                <a:cs typeface="Calibri"/>
              </a:rPr>
              <a:t> </a:t>
            </a:r>
            <a:r>
              <a:rPr sz="2824" spc="-9" dirty="0">
                <a:latin typeface="Calibri"/>
                <a:cs typeface="Calibri"/>
              </a:rPr>
              <a:t>một</a:t>
            </a:r>
            <a:r>
              <a:rPr sz="2824" spc="-4" dirty="0">
                <a:latin typeface="Calibri"/>
                <a:cs typeface="Calibri"/>
              </a:rPr>
              <a:t> địa</a:t>
            </a:r>
            <a:r>
              <a:rPr sz="2824" spc="9" dirty="0">
                <a:latin typeface="Calibri"/>
                <a:cs typeface="Calibri"/>
              </a:rPr>
              <a:t> </a:t>
            </a:r>
            <a:r>
              <a:rPr sz="2824" dirty="0">
                <a:latin typeface="Calibri"/>
                <a:cs typeface="Calibri"/>
              </a:rPr>
              <a:t>chỉ</a:t>
            </a:r>
            <a:r>
              <a:rPr sz="2824" spc="-18" dirty="0">
                <a:latin typeface="Calibri"/>
                <a:cs typeface="Calibri"/>
              </a:rPr>
              <a:t> </a:t>
            </a:r>
            <a:r>
              <a:rPr sz="2824" spc="9" dirty="0">
                <a:latin typeface="Calibri"/>
                <a:cs typeface="Calibri"/>
              </a:rPr>
              <a:t>IP</a:t>
            </a:r>
            <a:r>
              <a:rPr sz="2824" spc="-9" dirty="0">
                <a:latin typeface="Calibri"/>
                <a:cs typeface="Calibri"/>
              </a:rPr>
              <a:t> </a:t>
            </a:r>
            <a:r>
              <a:rPr sz="2824" dirty="0">
                <a:latin typeface="Calibri"/>
                <a:cs typeface="Calibri"/>
              </a:rPr>
              <a:t>làm</a:t>
            </a:r>
            <a:r>
              <a:rPr sz="2824" spc="9" dirty="0">
                <a:latin typeface="Calibri"/>
                <a:cs typeface="Calibri"/>
              </a:rPr>
              <a:t> </a:t>
            </a:r>
            <a:r>
              <a:rPr sz="2824" dirty="0">
                <a:latin typeface="Calibri"/>
                <a:cs typeface="Calibri"/>
              </a:rPr>
              <a:t>2</a:t>
            </a:r>
            <a:r>
              <a:rPr sz="2824" spc="-9" dirty="0">
                <a:latin typeface="Calibri"/>
                <a:cs typeface="Calibri"/>
              </a:rPr>
              <a:t> </a:t>
            </a:r>
            <a:r>
              <a:rPr sz="2824" spc="-4" dirty="0">
                <a:latin typeface="Calibri"/>
                <a:cs typeface="Calibri"/>
              </a:rPr>
              <a:t>phần</a:t>
            </a:r>
            <a:endParaRPr sz="2824">
              <a:latin typeface="Calibri"/>
              <a:cs typeface="Calibri"/>
            </a:endParaRPr>
          </a:p>
          <a:p>
            <a:pPr marL="667346" lvl="1" indent="-253266">
              <a:spcBef>
                <a:spcPts val="604"/>
              </a:spcBef>
              <a:buFont typeface="Microsoft Sans Serif"/>
              <a:buChar char="–"/>
              <a:tabLst>
                <a:tab pos="667906" algn="l"/>
              </a:tabLst>
            </a:pPr>
            <a:r>
              <a:rPr sz="2471" spc="-4" dirty="0">
                <a:latin typeface="Calibri"/>
                <a:cs typeface="Calibri"/>
              </a:rPr>
              <a:t>Phần</a:t>
            </a:r>
            <a:r>
              <a:rPr sz="2471" spc="-18" dirty="0">
                <a:latin typeface="Calibri"/>
                <a:cs typeface="Calibri"/>
              </a:rPr>
              <a:t> </a:t>
            </a:r>
            <a:r>
              <a:rPr sz="2471" spc="-4" dirty="0">
                <a:latin typeface="Calibri"/>
                <a:cs typeface="Calibri"/>
              </a:rPr>
              <a:t>ứng </a:t>
            </a:r>
            <a:r>
              <a:rPr sz="2471" spc="-13" dirty="0">
                <a:latin typeface="Calibri"/>
                <a:cs typeface="Calibri"/>
              </a:rPr>
              <a:t>với</a:t>
            </a:r>
            <a:r>
              <a:rPr sz="2471" spc="-4" dirty="0">
                <a:latin typeface="Calibri"/>
                <a:cs typeface="Calibri"/>
              </a:rPr>
              <a:t> </a:t>
            </a:r>
            <a:r>
              <a:rPr sz="2471" spc="-13" dirty="0">
                <a:latin typeface="Calibri"/>
                <a:cs typeface="Calibri"/>
              </a:rPr>
              <a:t>máy</a:t>
            </a:r>
            <a:r>
              <a:rPr sz="2471" spc="-35" dirty="0">
                <a:latin typeface="Calibri"/>
                <a:cs typeface="Calibri"/>
              </a:rPr>
              <a:t> </a:t>
            </a:r>
            <a:r>
              <a:rPr sz="2471" spc="-13" dirty="0">
                <a:latin typeface="Calibri"/>
                <a:cs typeface="Calibri"/>
              </a:rPr>
              <a:t>trạm</a:t>
            </a:r>
            <a:endParaRPr sz="2471">
              <a:latin typeface="Calibri"/>
              <a:cs typeface="Calibri"/>
            </a:endParaRPr>
          </a:p>
          <a:p>
            <a:pPr marL="667346" lvl="1" indent="-253266">
              <a:spcBef>
                <a:spcPts val="596"/>
              </a:spcBef>
              <a:buFont typeface="Microsoft Sans Serif"/>
              <a:buChar char="–"/>
              <a:tabLst>
                <a:tab pos="667906" algn="l"/>
              </a:tabLst>
            </a:pPr>
            <a:r>
              <a:rPr sz="2471" spc="-4" dirty="0">
                <a:latin typeface="Calibri"/>
                <a:cs typeface="Calibri"/>
              </a:rPr>
              <a:t>Phần</a:t>
            </a:r>
            <a:r>
              <a:rPr sz="2471" spc="-22" dirty="0">
                <a:latin typeface="Calibri"/>
                <a:cs typeface="Calibri"/>
              </a:rPr>
              <a:t> </a:t>
            </a:r>
            <a:r>
              <a:rPr sz="2471" spc="-4" dirty="0">
                <a:latin typeface="Calibri"/>
                <a:cs typeface="Calibri"/>
              </a:rPr>
              <a:t>ứng</a:t>
            </a:r>
            <a:r>
              <a:rPr sz="2471" spc="-9" dirty="0">
                <a:latin typeface="Calibri"/>
                <a:cs typeface="Calibri"/>
              </a:rPr>
              <a:t> </a:t>
            </a:r>
            <a:r>
              <a:rPr sz="2471" spc="-13" dirty="0">
                <a:latin typeface="Calibri"/>
                <a:cs typeface="Calibri"/>
              </a:rPr>
              <a:t>với</a:t>
            </a:r>
            <a:r>
              <a:rPr sz="2471" spc="-9" dirty="0">
                <a:latin typeface="Calibri"/>
                <a:cs typeface="Calibri"/>
              </a:rPr>
              <a:t> </a:t>
            </a:r>
            <a:r>
              <a:rPr sz="2471" dirty="0">
                <a:latin typeface="Calibri"/>
                <a:cs typeface="Calibri"/>
              </a:rPr>
              <a:t>mạng</a:t>
            </a:r>
            <a:endParaRPr sz="2471">
              <a:latin typeface="Calibri"/>
              <a:cs typeface="Calibri"/>
            </a:endParaRPr>
          </a:p>
          <a:p>
            <a:pPr marL="302015" marR="3723913" indent="-302015" algn="r">
              <a:spcBef>
                <a:spcPts val="662"/>
              </a:spcBef>
              <a:buFont typeface="Microsoft Sans Serif"/>
              <a:buChar char="•"/>
              <a:tabLst>
                <a:tab pos="302015" algn="l"/>
                <a:tab pos="314342" algn="l"/>
              </a:tabLst>
            </a:pPr>
            <a:r>
              <a:rPr sz="2824" spc="-9" dirty="0">
                <a:latin typeface="Calibri"/>
                <a:cs typeface="Calibri"/>
              </a:rPr>
              <a:t>Dùng</a:t>
            </a:r>
            <a:r>
              <a:rPr sz="2824" dirty="0">
                <a:latin typeface="Calibri"/>
                <a:cs typeface="Calibri"/>
              </a:rPr>
              <a:t> </a:t>
            </a:r>
            <a:r>
              <a:rPr sz="2824" spc="-9" dirty="0">
                <a:latin typeface="Calibri"/>
                <a:cs typeface="Calibri"/>
              </a:rPr>
              <a:t>toán</a:t>
            </a:r>
            <a:r>
              <a:rPr sz="2824" spc="13" dirty="0">
                <a:latin typeface="Calibri"/>
                <a:cs typeface="Calibri"/>
              </a:rPr>
              <a:t> </a:t>
            </a:r>
            <a:r>
              <a:rPr sz="2824" spc="-9" dirty="0">
                <a:latin typeface="Calibri"/>
                <a:cs typeface="Calibri"/>
              </a:rPr>
              <a:t>tử</a:t>
            </a:r>
            <a:r>
              <a:rPr sz="2824" dirty="0">
                <a:latin typeface="Calibri"/>
                <a:cs typeface="Calibri"/>
              </a:rPr>
              <a:t> </a:t>
            </a:r>
            <a:r>
              <a:rPr sz="2824" spc="-4" dirty="0">
                <a:latin typeface="Calibri"/>
                <a:cs typeface="Calibri"/>
              </a:rPr>
              <a:t>AND</a:t>
            </a:r>
            <a:endParaRPr sz="2824">
              <a:latin typeface="Calibri"/>
              <a:cs typeface="Calibri"/>
            </a:endParaRPr>
          </a:p>
          <a:p>
            <a:pPr marL="253266" marR="3796755" lvl="1" indent="-253266" algn="r">
              <a:spcBef>
                <a:spcPts val="609"/>
              </a:spcBef>
              <a:buFont typeface="Microsoft Sans Serif"/>
              <a:buChar char="–"/>
              <a:tabLst>
                <a:tab pos="253266" algn="l"/>
              </a:tabLst>
            </a:pPr>
            <a:r>
              <a:rPr sz="2471" spc="-9" dirty="0">
                <a:latin typeface="Calibri"/>
                <a:cs typeface="Calibri"/>
              </a:rPr>
              <a:t>Tính</a:t>
            </a:r>
            <a:r>
              <a:rPr sz="2471" spc="9" dirty="0">
                <a:latin typeface="Calibri"/>
                <a:cs typeface="Calibri"/>
              </a:rPr>
              <a:t> </a:t>
            </a:r>
            <a:r>
              <a:rPr sz="2471" spc="-4" dirty="0">
                <a:latin typeface="Calibri"/>
                <a:cs typeface="Calibri"/>
              </a:rPr>
              <a:t>địa</a:t>
            </a:r>
            <a:r>
              <a:rPr sz="2471" spc="-22" dirty="0">
                <a:latin typeface="Calibri"/>
                <a:cs typeface="Calibri"/>
              </a:rPr>
              <a:t> </a:t>
            </a:r>
            <a:r>
              <a:rPr sz="2471" spc="-4" dirty="0">
                <a:latin typeface="Calibri"/>
                <a:cs typeface="Calibri"/>
              </a:rPr>
              <a:t>chỉ</a:t>
            </a:r>
            <a:r>
              <a:rPr sz="2471" spc="4" dirty="0">
                <a:latin typeface="Calibri"/>
                <a:cs typeface="Calibri"/>
              </a:rPr>
              <a:t> </a:t>
            </a:r>
            <a:r>
              <a:rPr sz="2471" dirty="0">
                <a:latin typeface="Calibri"/>
                <a:cs typeface="Calibri"/>
              </a:rPr>
              <a:t>mạng</a:t>
            </a:r>
            <a:endParaRPr sz="2471">
              <a:latin typeface="Calibri"/>
              <a:cs typeface="Calibri"/>
            </a:endParaRPr>
          </a:p>
          <a:p>
            <a:pPr marL="667346" lvl="1" indent="-253266">
              <a:spcBef>
                <a:spcPts val="591"/>
              </a:spcBef>
              <a:buFont typeface="Microsoft Sans Serif"/>
              <a:buChar char="–"/>
              <a:tabLst>
                <a:tab pos="667906" algn="l"/>
              </a:tabLst>
            </a:pPr>
            <a:r>
              <a:rPr sz="2471" spc="-9" dirty="0">
                <a:latin typeface="Calibri"/>
                <a:cs typeface="Calibri"/>
              </a:rPr>
              <a:t>Tính</a:t>
            </a:r>
            <a:r>
              <a:rPr sz="2471" spc="9" dirty="0">
                <a:latin typeface="Calibri"/>
                <a:cs typeface="Calibri"/>
              </a:rPr>
              <a:t> </a:t>
            </a:r>
            <a:r>
              <a:rPr sz="2471" spc="-9" dirty="0">
                <a:latin typeface="Calibri"/>
                <a:cs typeface="Calibri"/>
              </a:rPr>
              <a:t>khoảng</a:t>
            </a:r>
            <a:r>
              <a:rPr sz="2471" dirty="0">
                <a:latin typeface="Calibri"/>
                <a:cs typeface="Calibri"/>
              </a:rPr>
              <a:t> </a:t>
            </a:r>
            <a:r>
              <a:rPr sz="2471" spc="-4" dirty="0">
                <a:latin typeface="Calibri"/>
                <a:cs typeface="Calibri"/>
              </a:rPr>
              <a:t>địa</a:t>
            </a:r>
            <a:r>
              <a:rPr sz="2471" spc="4" dirty="0">
                <a:latin typeface="Calibri"/>
                <a:cs typeface="Calibri"/>
              </a:rPr>
              <a:t> </a:t>
            </a:r>
            <a:r>
              <a:rPr sz="2471" spc="-13" dirty="0">
                <a:latin typeface="Calibri"/>
                <a:cs typeface="Calibri"/>
              </a:rPr>
              <a:t>chỉ</a:t>
            </a:r>
            <a:r>
              <a:rPr sz="2471" spc="26" dirty="0">
                <a:latin typeface="Calibri"/>
                <a:cs typeface="Calibri"/>
              </a:rPr>
              <a:t> </a:t>
            </a:r>
            <a:r>
              <a:rPr sz="2471" spc="-9" dirty="0">
                <a:latin typeface="Calibri"/>
                <a:cs typeface="Calibri"/>
              </a:rPr>
              <a:t>IP</a:t>
            </a:r>
            <a:endParaRPr sz="2471">
              <a:latin typeface="Calibri"/>
              <a:cs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53251" name="Rectangle 3"/>
          <p:cNvSpPr>
            <a:spLocks noGrp="1" noChangeArrowheads="1"/>
          </p:cNvSpPr>
          <p:nvPr>
            <p:ph idx="1"/>
          </p:nvPr>
        </p:nvSpPr>
        <p:spPr>
          <a:xfrm>
            <a:off x="1981200" y="1371601"/>
            <a:ext cx="8229600" cy="4930775"/>
          </a:xfrm>
        </p:spPr>
        <p:txBody>
          <a:bodyPr/>
          <a:lstStyle/>
          <a:p>
            <a:pPr marL="0" indent="0">
              <a:buNone/>
            </a:pPr>
            <a:r>
              <a:rPr lang="en-US" b="1" dirty="0"/>
              <a:t>4. </a:t>
            </a:r>
            <a:r>
              <a:rPr lang="en-US" b="1" dirty="0" err="1"/>
              <a:t>Quy</a:t>
            </a:r>
            <a:r>
              <a:rPr lang="en-US" b="1" dirty="0"/>
              <a:t> </a:t>
            </a:r>
            <a:r>
              <a:rPr lang="en-US" b="1" dirty="0" err="1"/>
              <a:t>trình</a:t>
            </a:r>
            <a:r>
              <a:rPr lang="en-US" b="1" dirty="0"/>
              <a:t> </a:t>
            </a:r>
            <a:r>
              <a:rPr lang="en-US" b="1" dirty="0" err="1"/>
              <a:t>cấu</a:t>
            </a:r>
            <a:r>
              <a:rPr lang="en-US" b="1" dirty="0"/>
              <a:t> </a:t>
            </a:r>
            <a:r>
              <a:rPr lang="en-US" b="1" dirty="0" err="1"/>
              <a:t>hình</a:t>
            </a:r>
            <a:endParaRPr lang="en-US" dirty="0"/>
          </a:p>
          <a:p>
            <a:pPr lvl="1">
              <a:buFontTx/>
              <a:buBlip>
                <a:blip r:embed="rId2"/>
              </a:buBlip>
            </a:pPr>
            <a:r>
              <a:rPr lang="en-US" dirty="0"/>
              <a:t>OSPF Router ID</a:t>
            </a:r>
          </a:p>
          <a:p>
            <a:pPr lvl="2">
              <a:buFontTx/>
              <a:buBlip>
                <a:blip r:embed="rId3"/>
              </a:buBlip>
            </a:pPr>
            <a:r>
              <a:rPr lang="en-US" dirty="0" err="1"/>
              <a:t>Có</a:t>
            </a:r>
            <a:r>
              <a:rPr lang="en-US" dirty="0"/>
              <a:t> </a:t>
            </a:r>
            <a:r>
              <a:rPr lang="en-US" dirty="0" err="1"/>
              <a:t>thể</a:t>
            </a:r>
            <a:r>
              <a:rPr lang="en-US" dirty="0"/>
              <a:t> </a:t>
            </a:r>
            <a:r>
              <a:rPr lang="en-US" dirty="0" err="1"/>
              <a:t>được</a:t>
            </a:r>
            <a:r>
              <a:rPr lang="en-US" dirty="0"/>
              <a:t> </a:t>
            </a:r>
            <a:r>
              <a:rPr lang="en-US" dirty="0" err="1"/>
              <a:t>ghi</a:t>
            </a:r>
            <a:r>
              <a:rPr lang="en-US" dirty="0"/>
              <a:t> </a:t>
            </a:r>
            <a:r>
              <a:rPr lang="en-US" dirty="0" err="1"/>
              <a:t>đè</a:t>
            </a:r>
            <a:r>
              <a:rPr lang="en-US" dirty="0"/>
              <a:t> </a:t>
            </a:r>
            <a:r>
              <a:rPr lang="en-US" dirty="0" err="1"/>
              <a:t>bởi</a:t>
            </a:r>
            <a:r>
              <a:rPr lang="en-US" dirty="0"/>
              <a:t> </a:t>
            </a:r>
            <a:r>
              <a:rPr lang="en-US" dirty="0" err="1"/>
              <a:t>một</a:t>
            </a:r>
            <a:r>
              <a:rPr lang="en-US" dirty="0"/>
              <a:t> </a:t>
            </a:r>
            <a:r>
              <a:rPr lang="en-US" dirty="0" err="1"/>
              <a:t>giao</a:t>
            </a:r>
            <a:r>
              <a:rPr lang="en-US" dirty="0"/>
              <a:t> </a:t>
            </a:r>
            <a:r>
              <a:rPr lang="en-US" dirty="0" err="1"/>
              <a:t>diện</a:t>
            </a:r>
            <a:r>
              <a:rPr lang="en-US" dirty="0"/>
              <a:t> loopback.</a:t>
            </a:r>
          </a:p>
          <a:p>
            <a:pPr lvl="2">
              <a:buFontTx/>
              <a:buBlip>
                <a:blip r:embed="rId3"/>
              </a:buBlip>
            </a:pPr>
            <a:r>
              <a:rPr lang="en-US" dirty="0" err="1"/>
              <a:t>Địa</a:t>
            </a:r>
            <a:r>
              <a:rPr lang="en-US" dirty="0"/>
              <a:t> </a:t>
            </a:r>
            <a:r>
              <a:rPr lang="en-US" dirty="0" err="1"/>
              <a:t>chỉ</a:t>
            </a:r>
            <a:r>
              <a:rPr lang="en-US" dirty="0"/>
              <a:t> IP </a:t>
            </a:r>
            <a:r>
              <a:rPr lang="en-US" dirty="0" err="1"/>
              <a:t>cao</a:t>
            </a:r>
            <a:r>
              <a:rPr lang="en-US" dirty="0"/>
              <a:t> </a:t>
            </a:r>
            <a:r>
              <a:rPr lang="en-US" dirty="0" err="1"/>
              <a:t>nhất</a:t>
            </a:r>
            <a:r>
              <a:rPr lang="en-US" dirty="0"/>
              <a:t> </a:t>
            </a:r>
            <a:r>
              <a:rPr lang="en-US" dirty="0" err="1"/>
              <a:t>của</a:t>
            </a:r>
            <a:r>
              <a:rPr lang="en-US" dirty="0"/>
              <a:t> </a:t>
            </a:r>
            <a:r>
              <a:rPr lang="en-US" dirty="0" err="1"/>
              <a:t>bất</a:t>
            </a:r>
            <a:r>
              <a:rPr lang="en-US" dirty="0"/>
              <a:t> </a:t>
            </a:r>
            <a:r>
              <a:rPr lang="en-US" dirty="0" err="1"/>
              <a:t>kỳ</a:t>
            </a:r>
            <a:r>
              <a:rPr lang="en-US" dirty="0"/>
              <a:t> </a:t>
            </a:r>
            <a:r>
              <a:rPr lang="en-US" dirty="0" err="1"/>
              <a:t>giao</a:t>
            </a:r>
            <a:r>
              <a:rPr lang="en-US" dirty="0"/>
              <a:t> </a:t>
            </a:r>
            <a:r>
              <a:rPr lang="en-US" dirty="0" err="1"/>
              <a:t>diện</a:t>
            </a:r>
            <a:r>
              <a:rPr lang="en-US" dirty="0"/>
              <a:t> loopback </a:t>
            </a:r>
            <a:r>
              <a:rPr lang="en-US" dirty="0" err="1"/>
              <a:t>hoạt</a:t>
            </a:r>
            <a:r>
              <a:rPr lang="en-US" dirty="0"/>
              <a:t> </a:t>
            </a:r>
            <a:r>
              <a:rPr lang="en-US" dirty="0" err="1"/>
              <a:t>động</a:t>
            </a:r>
            <a:r>
              <a:rPr lang="en-US" dirty="0"/>
              <a:t>. </a:t>
            </a:r>
          </a:p>
          <a:p>
            <a:pPr>
              <a:buFontTx/>
              <a:buBlip>
                <a:blip r:embed="rId4"/>
              </a:buBlip>
            </a:pPr>
            <a:endParaRPr lang="en-US" dirty="0"/>
          </a:p>
        </p:txBody>
      </p:sp>
      <p:sp>
        <p:nvSpPr>
          <p:cNvPr id="165894" name="Rectangle 6"/>
          <p:cNvSpPr>
            <a:spLocks noChangeArrowheads="1"/>
          </p:cNvSpPr>
          <p:nvPr/>
        </p:nvSpPr>
        <p:spPr bwMode="auto">
          <a:xfrm>
            <a:off x="2438400" y="3505200"/>
            <a:ext cx="7696200" cy="1219200"/>
          </a:xfrm>
          <a:prstGeom prst="rect">
            <a:avLst/>
          </a:prstGeom>
          <a:solidFill>
            <a:schemeClr val="folHlink"/>
          </a:solidFill>
          <a:ln w="12700">
            <a:solidFill>
              <a:srgbClr val="000000"/>
            </a:solidFill>
            <a:miter lim="800000"/>
            <a:headEnd/>
            <a:tailEnd/>
          </a:ln>
          <a:effectLst>
            <a:outerShdw dist="35921" dir="2700000" algn="ctr" rotWithShape="0">
              <a:srgbClr val="000000"/>
            </a:outerShdw>
          </a:effectLst>
        </p:spPr>
        <p:txBody>
          <a:bodyPr wrap="none" anchor="ctr"/>
          <a:lstStyle/>
          <a:p>
            <a:pPr eaLnBrk="0" hangingPunct="0">
              <a:buClr>
                <a:srgbClr val="6699FF"/>
              </a:buClr>
              <a:defRPr/>
            </a:pPr>
            <a:r>
              <a:rPr lang="en-US" sz="2000" dirty="0">
                <a:solidFill>
                  <a:srgbClr val="000000"/>
                </a:solidFill>
                <a:latin typeface="Tahoma" pitchFamily="34" charset="0"/>
              </a:rPr>
              <a:t>! Create the loopback 0 interface</a:t>
            </a:r>
          </a:p>
          <a:p>
            <a:pPr eaLnBrk="0" hangingPunct="0">
              <a:buClr>
                <a:srgbClr val="6699FF"/>
              </a:buClr>
              <a:defRPr/>
            </a:pPr>
            <a:endParaRPr lang="en-US" sz="2000" dirty="0">
              <a:solidFill>
                <a:srgbClr val="000000"/>
              </a:solidFill>
              <a:latin typeface="Tahoma" pitchFamily="34" charset="0"/>
            </a:endParaRPr>
          </a:p>
          <a:p>
            <a:pPr eaLnBrk="0" hangingPunct="0">
              <a:buClr>
                <a:srgbClr val="6699FF"/>
              </a:buClr>
              <a:defRPr/>
            </a:pPr>
            <a:r>
              <a:rPr lang="en-US" sz="2000" dirty="0">
                <a:solidFill>
                  <a:srgbClr val="000000"/>
                </a:solidFill>
                <a:latin typeface="Tahoma" pitchFamily="34" charset="0"/>
              </a:rPr>
              <a:t>Router(</a:t>
            </a:r>
            <a:r>
              <a:rPr lang="en-US" sz="2000" dirty="0" err="1">
                <a:solidFill>
                  <a:srgbClr val="000000"/>
                </a:solidFill>
                <a:latin typeface="Tahoma" pitchFamily="34" charset="0"/>
              </a:rPr>
              <a:t>configf</a:t>
            </a:r>
            <a:r>
              <a:rPr lang="en-US" sz="2000" dirty="0">
                <a:solidFill>
                  <a:srgbClr val="000000"/>
                </a:solidFill>
                <a:latin typeface="Tahoma" pitchFamily="34" charset="0"/>
              </a:rPr>
              <a:t>)#Interface loopback 0</a:t>
            </a:r>
          </a:p>
          <a:p>
            <a:pPr eaLnBrk="0" hangingPunct="0">
              <a:buClr>
                <a:srgbClr val="6699FF"/>
              </a:buClr>
              <a:defRPr/>
            </a:pPr>
            <a:r>
              <a:rPr lang="en-US" sz="2000" dirty="0">
                <a:solidFill>
                  <a:srgbClr val="000000"/>
                </a:solidFill>
                <a:latin typeface="Tahoma" pitchFamily="34" charset="0"/>
              </a:rPr>
              <a:t>Router(</a:t>
            </a:r>
            <a:r>
              <a:rPr lang="en-US" sz="2000" dirty="0" err="1">
                <a:solidFill>
                  <a:srgbClr val="000000"/>
                </a:solidFill>
                <a:latin typeface="Tahoma" pitchFamily="34" charset="0"/>
              </a:rPr>
              <a:t>configf</a:t>
            </a:r>
            <a:r>
              <a:rPr lang="en-US" sz="2000" dirty="0">
                <a:solidFill>
                  <a:srgbClr val="000000"/>
                </a:solidFill>
                <a:latin typeface="Tahoma" pitchFamily="34" charset="0"/>
              </a:rPr>
              <a:t>-if)#</a:t>
            </a:r>
            <a:r>
              <a:rPr lang="en-US" sz="2000" dirty="0" err="1">
                <a:solidFill>
                  <a:srgbClr val="000000"/>
                </a:solidFill>
                <a:latin typeface="Tahoma" pitchFamily="34" charset="0"/>
              </a:rPr>
              <a:t>ip</a:t>
            </a:r>
            <a:r>
              <a:rPr lang="en-US" sz="2000" dirty="0">
                <a:solidFill>
                  <a:srgbClr val="000000"/>
                </a:solidFill>
                <a:latin typeface="Tahoma" pitchFamily="34" charset="0"/>
              </a:rPr>
              <a:t> address 192.168.31.33 255.255.255.255</a:t>
            </a:r>
          </a:p>
        </p:txBody>
      </p:sp>
      <p:sp>
        <p:nvSpPr>
          <p:cNvPr id="165895" name="Rectangle 7"/>
          <p:cNvSpPr>
            <a:spLocks noChangeArrowheads="1"/>
          </p:cNvSpPr>
          <p:nvPr/>
        </p:nvSpPr>
        <p:spPr bwMode="auto">
          <a:xfrm>
            <a:off x="2438400" y="4876800"/>
            <a:ext cx="7696200" cy="990600"/>
          </a:xfrm>
          <a:prstGeom prst="rect">
            <a:avLst/>
          </a:prstGeom>
          <a:solidFill>
            <a:schemeClr val="folHlink"/>
          </a:solidFill>
          <a:ln w="12700">
            <a:solidFill>
              <a:srgbClr val="000000"/>
            </a:solidFill>
            <a:miter lim="800000"/>
            <a:headEnd/>
            <a:tailEnd/>
          </a:ln>
          <a:effectLst>
            <a:outerShdw dist="35921" dir="2700000" algn="ctr" rotWithShape="0">
              <a:srgbClr val="000000"/>
            </a:outerShdw>
          </a:effectLst>
        </p:spPr>
        <p:txBody>
          <a:bodyPr wrap="none" anchor="ctr"/>
          <a:lstStyle/>
          <a:p>
            <a:pPr eaLnBrk="0" hangingPunct="0">
              <a:buClr>
                <a:srgbClr val="6699FF"/>
              </a:buClr>
              <a:defRPr/>
            </a:pPr>
            <a:r>
              <a:rPr lang="en-US" sz="2000">
                <a:latin typeface="Tahoma" pitchFamily="34" charset="0"/>
              </a:rPr>
              <a:t>! Remove loopback 0 interface</a:t>
            </a:r>
          </a:p>
          <a:p>
            <a:pPr eaLnBrk="0" hangingPunct="0">
              <a:buClr>
                <a:srgbClr val="6699FF"/>
              </a:buClr>
              <a:defRPr/>
            </a:pPr>
            <a:endParaRPr lang="en-US" sz="2000">
              <a:latin typeface="Tahoma" pitchFamily="34" charset="0"/>
            </a:endParaRPr>
          </a:p>
          <a:p>
            <a:pPr eaLnBrk="0" hangingPunct="0">
              <a:buClr>
                <a:srgbClr val="6699FF"/>
              </a:buClr>
              <a:defRPr/>
            </a:pPr>
            <a:r>
              <a:rPr lang="en-US" sz="2000">
                <a:latin typeface="Tahoma" pitchFamily="34" charset="0"/>
              </a:rPr>
              <a:t>Router(configf)#no Interface loopback 0</a:t>
            </a:r>
          </a:p>
        </p:txBody>
      </p:sp>
    </p:spTree>
    <p:extLst>
      <p:ext uri="{BB962C8B-B14F-4D97-AF65-F5344CB8AC3E}">
        <p14:creationId xmlns:p14="http://schemas.microsoft.com/office/powerpoint/2010/main" val="327920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5894"/>
                                        </p:tgtEl>
                                        <p:attrNameLst>
                                          <p:attrName>style.visibility</p:attrName>
                                        </p:attrNameLst>
                                      </p:cBhvr>
                                      <p:to>
                                        <p:strVal val="visible"/>
                                      </p:to>
                                    </p:set>
                                    <p:animEffect transition="in" filter="blinds(horizontal)">
                                      <p:cBhvr>
                                        <p:cTn id="7" dur="1000"/>
                                        <p:tgtEl>
                                          <p:spTgt spid="1658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5895"/>
                                        </p:tgtEl>
                                        <p:attrNameLst>
                                          <p:attrName>style.visibility</p:attrName>
                                        </p:attrNameLst>
                                      </p:cBhvr>
                                      <p:to>
                                        <p:strVal val="visible"/>
                                      </p:to>
                                    </p:set>
                                    <p:animEffect transition="in" filter="blinds(horizontal)">
                                      <p:cBhvr>
                                        <p:cTn id="12" dur="1000"/>
                                        <p:tgtEl>
                                          <p:spTgt spid="165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4" grpId="0" animBg="1"/>
      <p:bldP spid="16589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47107" name="Rectangle 3"/>
          <p:cNvSpPr>
            <a:spLocks noGrp="1" noChangeArrowheads="1"/>
          </p:cNvSpPr>
          <p:nvPr>
            <p:ph idx="1"/>
          </p:nvPr>
        </p:nvSpPr>
        <p:spPr>
          <a:xfrm>
            <a:off x="2057400" y="1371601"/>
            <a:ext cx="8229600" cy="4930775"/>
          </a:xfrm>
        </p:spPr>
        <p:txBody>
          <a:bodyPr/>
          <a:lstStyle/>
          <a:p>
            <a:pPr marL="0" indent="0">
              <a:buNone/>
            </a:pPr>
            <a:r>
              <a:rPr lang="en-US" b="1" dirty="0"/>
              <a:t>4. </a:t>
            </a:r>
            <a:r>
              <a:rPr lang="en-US" b="1" dirty="0" err="1"/>
              <a:t>Quy</a:t>
            </a:r>
            <a:r>
              <a:rPr lang="en-US" b="1" dirty="0"/>
              <a:t> </a:t>
            </a:r>
            <a:r>
              <a:rPr lang="en-US" b="1" dirty="0" err="1"/>
              <a:t>trình</a:t>
            </a:r>
            <a:r>
              <a:rPr lang="en-US" b="1" dirty="0"/>
              <a:t> </a:t>
            </a:r>
            <a:r>
              <a:rPr lang="en-US" b="1" dirty="0" err="1"/>
              <a:t>cấu</a:t>
            </a:r>
            <a:r>
              <a:rPr lang="en-US" b="1" dirty="0"/>
              <a:t> </a:t>
            </a:r>
            <a:r>
              <a:rPr lang="en-US" b="1" dirty="0" err="1"/>
              <a:t>hình</a:t>
            </a:r>
            <a:endParaRPr lang="en-US" dirty="0"/>
          </a:p>
          <a:p>
            <a:pPr>
              <a:buFontTx/>
              <a:buBlip>
                <a:blip r:embed="rId2"/>
              </a:buBlip>
            </a:pPr>
            <a:r>
              <a:rPr lang="en-US" dirty="0"/>
              <a:t>OSPF </a:t>
            </a:r>
            <a:r>
              <a:rPr lang="en-US" dirty="0" err="1"/>
              <a:t>và</a:t>
            </a:r>
            <a:r>
              <a:rPr lang="en-US" dirty="0"/>
              <a:t> </a:t>
            </a:r>
            <a:r>
              <a:rPr lang="en-US" dirty="0" err="1"/>
              <a:t>Multiaccess</a:t>
            </a:r>
            <a:r>
              <a:rPr lang="en-US" dirty="0"/>
              <a:t> Network</a:t>
            </a:r>
          </a:p>
          <a:p>
            <a:pPr lvl="1">
              <a:buFontTx/>
              <a:buBlip>
                <a:blip r:embed="rId3"/>
              </a:buBlip>
            </a:pPr>
            <a:r>
              <a:rPr lang="en-US" dirty="0"/>
              <a:t>OSPF Interface Priority:</a:t>
            </a:r>
          </a:p>
          <a:p>
            <a:pPr lvl="2">
              <a:buFontTx/>
              <a:buBlip>
                <a:blip r:embed="rId4"/>
              </a:buBlip>
            </a:pPr>
            <a:r>
              <a:rPr lang="en-US" dirty="0" err="1"/>
              <a:t>Là</a:t>
            </a:r>
            <a:r>
              <a:rPr lang="en-US" dirty="0"/>
              <a:t> </a:t>
            </a:r>
            <a:r>
              <a:rPr lang="en-US" dirty="0" err="1"/>
              <a:t>giá</a:t>
            </a:r>
            <a:r>
              <a:rPr lang="en-US" dirty="0"/>
              <a:t> </a:t>
            </a:r>
            <a:r>
              <a:rPr lang="en-US" dirty="0" err="1"/>
              <a:t>trị</a:t>
            </a:r>
            <a:r>
              <a:rPr lang="en-US" dirty="0"/>
              <a:t> </a:t>
            </a:r>
            <a:r>
              <a:rPr lang="en-US" dirty="0" err="1"/>
              <a:t>cụ</a:t>
            </a:r>
            <a:r>
              <a:rPr lang="en-US" dirty="0"/>
              <a:t> </a:t>
            </a:r>
            <a:r>
              <a:rPr lang="en-US" dirty="0" err="1"/>
              <a:t>thể</a:t>
            </a:r>
            <a:r>
              <a:rPr lang="en-US" dirty="0"/>
              <a:t> </a:t>
            </a:r>
            <a:r>
              <a:rPr lang="en-US" dirty="0" err="1"/>
              <a:t>cung</a:t>
            </a:r>
            <a:r>
              <a:rPr lang="en-US" dirty="0"/>
              <a:t> </a:t>
            </a:r>
            <a:r>
              <a:rPr lang="en-US" dirty="0" err="1"/>
              <a:t>cấp</a:t>
            </a:r>
            <a:r>
              <a:rPr lang="en-US" dirty="0"/>
              <a:t> </a:t>
            </a:r>
            <a:r>
              <a:rPr lang="en-US" dirty="0" err="1"/>
              <a:t>việc</a:t>
            </a:r>
            <a:r>
              <a:rPr lang="en-US" dirty="0"/>
              <a:t> </a:t>
            </a:r>
            <a:r>
              <a:rPr lang="en-US" dirty="0" err="1"/>
              <a:t>kiểm</a:t>
            </a:r>
            <a:r>
              <a:rPr lang="en-US" dirty="0"/>
              <a:t> </a:t>
            </a:r>
            <a:r>
              <a:rPr lang="en-US" dirty="0" err="1"/>
              <a:t>soát</a:t>
            </a:r>
            <a:r>
              <a:rPr lang="en-US" dirty="0"/>
              <a:t> </a:t>
            </a:r>
            <a:r>
              <a:rPr lang="en-US" dirty="0" err="1"/>
              <a:t>tốt</a:t>
            </a:r>
            <a:r>
              <a:rPr lang="en-US" dirty="0"/>
              <a:t> </a:t>
            </a:r>
            <a:r>
              <a:rPr lang="en-US" dirty="0" err="1"/>
              <a:t>hơn</a:t>
            </a:r>
            <a:r>
              <a:rPr lang="en-US" dirty="0"/>
              <a:t> </a:t>
            </a:r>
            <a:r>
              <a:rPr lang="en-US" dirty="0" err="1"/>
              <a:t>cho</a:t>
            </a:r>
            <a:r>
              <a:rPr lang="en-US" dirty="0"/>
              <a:t> </a:t>
            </a:r>
            <a:r>
              <a:rPr lang="en-US" dirty="0" err="1"/>
              <a:t>các</a:t>
            </a:r>
            <a:r>
              <a:rPr lang="en-US" dirty="0"/>
              <a:t> </a:t>
            </a:r>
            <a:r>
              <a:rPr lang="en-US" dirty="0" err="1"/>
              <a:t>mạng</a:t>
            </a:r>
            <a:r>
              <a:rPr lang="en-US" dirty="0"/>
              <a:t> OSPF </a:t>
            </a:r>
            <a:r>
              <a:rPr lang="en-US" dirty="0" err="1"/>
              <a:t>MultiAccess</a:t>
            </a:r>
            <a:r>
              <a:rPr lang="en-US" dirty="0"/>
              <a:t>.</a:t>
            </a:r>
          </a:p>
          <a:p>
            <a:pPr lvl="2">
              <a:buFontTx/>
              <a:buBlip>
                <a:blip r:embed="rId4"/>
              </a:buBlip>
            </a:pPr>
            <a:r>
              <a:rPr lang="en-US" dirty="0" err="1"/>
              <a:t>Có</a:t>
            </a:r>
            <a:r>
              <a:rPr lang="en-US" dirty="0"/>
              <a:t> </a:t>
            </a:r>
            <a:r>
              <a:rPr lang="en-US" dirty="0" err="1"/>
              <a:t>giá</a:t>
            </a:r>
            <a:r>
              <a:rPr lang="en-US" dirty="0"/>
              <a:t> </a:t>
            </a:r>
            <a:r>
              <a:rPr lang="en-US" dirty="0" err="1"/>
              <a:t>trị</a:t>
            </a:r>
            <a:r>
              <a:rPr lang="en-US" dirty="0"/>
              <a:t> </a:t>
            </a:r>
            <a:r>
              <a:rPr lang="en-US" dirty="0" err="1"/>
              <a:t>từ</a:t>
            </a:r>
            <a:r>
              <a:rPr lang="en-US" dirty="0"/>
              <a:t> 0 </a:t>
            </a:r>
            <a:r>
              <a:rPr lang="en-US" dirty="0" err="1"/>
              <a:t>đến</a:t>
            </a:r>
            <a:r>
              <a:rPr lang="en-US" dirty="0"/>
              <a:t> 255 </a:t>
            </a:r>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bầu</a:t>
            </a:r>
            <a:r>
              <a:rPr lang="en-US" dirty="0"/>
              <a:t> </a:t>
            </a:r>
            <a:r>
              <a:rPr lang="en-US" dirty="0" err="1"/>
              <a:t>chọn</a:t>
            </a:r>
            <a:r>
              <a:rPr lang="en-US" dirty="0"/>
              <a:t> DR hay BDR .</a:t>
            </a:r>
          </a:p>
          <a:p>
            <a:pPr lvl="2">
              <a:buFontTx/>
              <a:buBlip>
                <a:blip r:embed="rId4"/>
              </a:buBlip>
            </a:pPr>
            <a:r>
              <a:rPr lang="en-US" dirty="0" err="1"/>
              <a:t>Giá</a:t>
            </a:r>
            <a:r>
              <a:rPr lang="en-US" dirty="0"/>
              <a:t> </a:t>
            </a:r>
            <a:r>
              <a:rPr lang="en-US" dirty="0" err="1"/>
              <a:t>trị</a:t>
            </a:r>
            <a:r>
              <a:rPr lang="en-US" dirty="0"/>
              <a:t> </a:t>
            </a:r>
            <a:r>
              <a:rPr lang="en-US" dirty="0" err="1"/>
              <a:t>là</a:t>
            </a:r>
            <a:r>
              <a:rPr lang="en-US" dirty="0"/>
              <a:t> 0 </a:t>
            </a:r>
            <a:r>
              <a:rPr lang="en-US" dirty="0" err="1"/>
              <a:t>làm</a:t>
            </a:r>
            <a:r>
              <a:rPr lang="en-US" dirty="0"/>
              <a:t> </a:t>
            </a:r>
            <a:r>
              <a:rPr lang="en-US" dirty="0" err="1"/>
              <a:t>cho</a:t>
            </a:r>
            <a:r>
              <a:rPr lang="en-US" dirty="0"/>
              <a:t> </a:t>
            </a:r>
            <a:r>
              <a:rPr lang="en-US" dirty="0" err="1"/>
              <a:t>một</a:t>
            </a:r>
            <a:r>
              <a:rPr lang="en-US" dirty="0"/>
              <a:t> Router </a:t>
            </a:r>
            <a:r>
              <a:rPr lang="en-US" dirty="0" err="1"/>
              <a:t>không</a:t>
            </a:r>
            <a:r>
              <a:rPr lang="en-US" dirty="0"/>
              <a:t> </a:t>
            </a:r>
            <a:r>
              <a:rPr lang="en-US" dirty="0" err="1"/>
              <a:t>đủ</a:t>
            </a:r>
            <a:r>
              <a:rPr lang="en-US" dirty="0"/>
              <a:t> </a:t>
            </a:r>
            <a:r>
              <a:rPr lang="en-US" dirty="0" err="1"/>
              <a:t>điều</a:t>
            </a:r>
            <a:r>
              <a:rPr lang="en-US" dirty="0"/>
              <a:t> </a:t>
            </a:r>
            <a:r>
              <a:rPr lang="en-US" dirty="0" err="1"/>
              <a:t>kiện</a:t>
            </a:r>
            <a:r>
              <a:rPr lang="en-US" dirty="0"/>
              <a:t> </a:t>
            </a:r>
            <a:r>
              <a:rPr lang="en-US" dirty="0" err="1"/>
              <a:t>trở</a:t>
            </a:r>
            <a:r>
              <a:rPr lang="en-US" dirty="0"/>
              <a:t> </a:t>
            </a:r>
            <a:r>
              <a:rPr lang="en-US" dirty="0" err="1"/>
              <a:t>thành</a:t>
            </a:r>
            <a:r>
              <a:rPr lang="en-US" dirty="0"/>
              <a:t> DR hay BDR.</a:t>
            </a:r>
          </a:p>
          <a:p>
            <a:pPr lvl="2">
              <a:buFontTx/>
              <a:buBlip>
                <a:blip r:embed="rId4"/>
              </a:buBlip>
            </a:pPr>
            <a:r>
              <a:rPr lang="en-US" dirty="0" err="1"/>
              <a:t>Lệnh</a:t>
            </a:r>
            <a:r>
              <a:rPr lang="en-US" dirty="0"/>
              <a:t> </a:t>
            </a:r>
          </a:p>
          <a:p>
            <a:pPr lvl="3"/>
            <a:r>
              <a:rPr lang="en-US" dirty="0"/>
              <a:t>Router(</a:t>
            </a:r>
            <a:r>
              <a:rPr lang="en-US" dirty="0" err="1"/>
              <a:t>config</a:t>
            </a:r>
            <a:r>
              <a:rPr lang="en-US" dirty="0"/>
              <a:t>-if)#</a:t>
            </a:r>
            <a:r>
              <a:rPr lang="en-US" dirty="0" err="1"/>
              <a:t>ip</a:t>
            </a:r>
            <a:r>
              <a:rPr lang="en-US" dirty="0"/>
              <a:t> </a:t>
            </a:r>
            <a:r>
              <a:rPr lang="en-US" dirty="0" err="1"/>
              <a:t>ospf</a:t>
            </a:r>
            <a:r>
              <a:rPr lang="en-US" dirty="0"/>
              <a:t> priority {0 - 255}</a:t>
            </a:r>
          </a:p>
          <a:p>
            <a:pPr lvl="2">
              <a:buFontTx/>
              <a:buNone/>
            </a:pPr>
            <a:endParaRPr lang="en-US" dirty="0"/>
          </a:p>
        </p:txBody>
      </p:sp>
    </p:spTree>
    <p:extLst>
      <p:ext uri="{BB962C8B-B14F-4D97-AF65-F5344CB8AC3E}">
        <p14:creationId xmlns:p14="http://schemas.microsoft.com/office/powerpoint/2010/main" val="16608286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48131" name="Rectangle 3"/>
          <p:cNvSpPr>
            <a:spLocks noGrp="1" noChangeArrowheads="1"/>
          </p:cNvSpPr>
          <p:nvPr>
            <p:ph idx="1"/>
          </p:nvPr>
        </p:nvSpPr>
        <p:spPr/>
        <p:txBody>
          <a:bodyPr/>
          <a:lstStyle/>
          <a:p>
            <a:pPr marL="0" indent="0">
              <a:buNone/>
            </a:pPr>
            <a:r>
              <a:rPr lang="en-US" b="1" dirty="0"/>
              <a:t>4. </a:t>
            </a:r>
            <a:r>
              <a:rPr lang="en-US" b="1" dirty="0" err="1"/>
              <a:t>Quy</a:t>
            </a:r>
            <a:r>
              <a:rPr lang="en-US" b="1" dirty="0"/>
              <a:t> </a:t>
            </a:r>
            <a:r>
              <a:rPr lang="en-US" b="1" dirty="0" err="1"/>
              <a:t>trình</a:t>
            </a:r>
            <a:r>
              <a:rPr lang="en-US" b="1" dirty="0"/>
              <a:t> </a:t>
            </a:r>
            <a:r>
              <a:rPr lang="en-US" b="1" dirty="0" err="1"/>
              <a:t>cấu</a:t>
            </a:r>
            <a:r>
              <a:rPr lang="en-US" b="1" dirty="0"/>
              <a:t> </a:t>
            </a:r>
            <a:r>
              <a:rPr lang="en-US" b="1" dirty="0" err="1"/>
              <a:t>hình</a:t>
            </a:r>
            <a:endParaRPr lang="en-US" dirty="0"/>
          </a:p>
          <a:p>
            <a:pPr>
              <a:buFontTx/>
              <a:buBlip>
                <a:blip r:embed="rId2"/>
              </a:buBlip>
            </a:pPr>
            <a:r>
              <a:rPr lang="en-US" dirty="0"/>
              <a:t>OSPF </a:t>
            </a:r>
            <a:r>
              <a:rPr lang="en-US" dirty="0" err="1"/>
              <a:t>và</a:t>
            </a:r>
            <a:r>
              <a:rPr lang="en-US" dirty="0"/>
              <a:t> </a:t>
            </a:r>
            <a:r>
              <a:rPr lang="en-US" dirty="0" err="1"/>
              <a:t>Multiaccess</a:t>
            </a:r>
            <a:r>
              <a:rPr lang="en-US" dirty="0"/>
              <a:t> Network</a:t>
            </a:r>
          </a:p>
          <a:p>
            <a:pPr lvl="1">
              <a:buFontTx/>
              <a:buBlip>
                <a:blip r:embed="rId3"/>
              </a:buBlip>
            </a:pPr>
            <a:r>
              <a:rPr lang="en-US" dirty="0"/>
              <a:t>OSPF Interface Priority:</a:t>
            </a:r>
          </a:p>
          <a:p>
            <a:pPr lvl="1">
              <a:buFontTx/>
              <a:buBlip>
                <a:blip r:embed="rId3"/>
              </a:buBlip>
            </a:pPr>
            <a:endParaRPr lang="en-US" dirty="0"/>
          </a:p>
          <a:p>
            <a:pPr>
              <a:buFontTx/>
              <a:buBlip>
                <a:blip r:embed="rId2"/>
              </a:buBlip>
            </a:pPr>
            <a:endParaRPr lang="en-US" dirty="0"/>
          </a:p>
        </p:txBody>
      </p:sp>
      <p:pic>
        <p:nvPicPr>
          <p:cNvPr id="48132" name="Picture 4"/>
          <p:cNvPicPr>
            <a:picLocks noChangeAspect="1" noChangeArrowheads="1"/>
          </p:cNvPicPr>
          <p:nvPr/>
        </p:nvPicPr>
        <p:blipFill>
          <a:blip r:embed="rId4" cstate="print"/>
          <a:srcRect/>
          <a:stretch>
            <a:fillRect/>
          </a:stretch>
        </p:blipFill>
        <p:spPr bwMode="auto">
          <a:xfrm>
            <a:off x="2667000" y="2133601"/>
            <a:ext cx="4114800" cy="2767013"/>
          </a:xfrm>
          <a:prstGeom prst="rect">
            <a:avLst/>
          </a:prstGeom>
          <a:noFill/>
          <a:ln w="9525">
            <a:noFill/>
            <a:miter lim="800000"/>
            <a:headEnd/>
            <a:tailEnd/>
          </a:ln>
        </p:spPr>
      </p:pic>
      <p:pic>
        <p:nvPicPr>
          <p:cNvPr id="48133" name="Picture 5"/>
          <p:cNvPicPr>
            <a:picLocks noChangeAspect="1" noChangeArrowheads="1"/>
          </p:cNvPicPr>
          <p:nvPr/>
        </p:nvPicPr>
        <p:blipFill>
          <a:blip r:embed="rId5" cstate="print"/>
          <a:srcRect/>
          <a:stretch>
            <a:fillRect/>
          </a:stretch>
        </p:blipFill>
        <p:spPr bwMode="auto">
          <a:xfrm>
            <a:off x="2514601" y="4800600"/>
            <a:ext cx="5972175" cy="1771650"/>
          </a:xfrm>
          <a:prstGeom prst="rect">
            <a:avLst/>
          </a:prstGeom>
          <a:noFill/>
          <a:ln w="9525">
            <a:noFill/>
            <a:miter lim="800000"/>
            <a:headEnd/>
            <a:tailEnd/>
          </a:ln>
        </p:spPr>
      </p:pic>
    </p:spTree>
    <p:extLst>
      <p:ext uri="{BB962C8B-B14F-4D97-AF65-F5344CB8AC3E}">
        <p14:creationId xmlns:p14="http://schemas.microsoft.com/office/powerpoint/2010/main" val="33076021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49155" name="Rectangle 3"/>
          <p:cNvSpPr>
            <a:spLocks noGrp="1" noChangeArrowheads="1"/>
          </p:cNvSpPr>
          <p:nvPr>
            <p:ph idx="1"/>
          </p:nvPr>
        </p:nvSpPr>
        <p:spPr/>
        <p:txBody>
          <a:bodyPr/>
          <a:lstStyle/>
          <a:p>
            <a:pPr marL="0" indent="0">
              <a:buNone/>
            </a:pPr>
            <a:r>
              <a:rPr lang="en-US" b="1" dirty="0"/>
              <a:t>4. </a:t>
            </a:r>
            <a:r>
              <a:rPr lang="en-US" b="1" dirty="0" err="1"/>
              <a:t>Quy</a:t>
            </a:r>
            <a:r>
              <a:rPr lang="en-US" b="1" dirty="0"/>
              <a:t> </a:t>
            </a:r>
            <a:r>
              <a:rPr lang="en-US" b="1" dirty="0" err="1"/>
              <a:t>trình</a:t>
            </a:r>
            <a:r>
              <a:rPr lang="en-US" b="1" dirty="0"/>
              <a:t> </a:t>
            </a:r>
            <a:r>
              <a:rPr lang="en-US" b="1" dirty="0" err="1"/>
              <a:t>cấu</a:t>
            </a:r>
            <a:r>
              <a:rPr lang="en-US" b="1" dirty="0"/>
              <a:t> </a:t>
            </a:r>
            <a:r>
              <a:rPr lang="en-US" b="1" dirty="0" err="1"/>
              <a:t>hình</a:t>
            </a:r>
            <a:endParaRPr lang="en-US" dirty="0"/>
          </a:p>
          <a:p>
            <a:pPr>
              <a:buFontTx/>
              <a:buBlip>
                <a:blip r:embed="rId2"/>
              </a:buBlip>
            </a:pPr>
            <a:r>
              <a:rPr lang="en-US" dirty="0"/>
              <a:t>OSPF </a:t>
            </a:r>
            <a:r>
              <a:rPr lang="en-US" dirty="0" err="1"/>
              <a:t>và</a:t>
            </a:r>
            <a:r>
              <a:rPr lang="en-US" dirty="0"/>
              <a:t> </a:t>
            </a:r>
            <a:r>
              <a:rPr lang="en-US" dirty="0" err="1"/>
              <a:t>Multiaccess</a:t>
            </a:r>
            <a:r>
              <a:rPr lang="en-US" dirty="0"/>
              <a:t> Network</a:t>
            </a:r>
          </a:p>
          <a:p>
            <a:pPr lvl="1">
              <a:buFontTx/>
              <a:buBlip>
                <a:blip r:embed="rId3"/>
              </a:buBlip>
            </a:pPr>
            <a:r>
              <a:rPr lang="en-US" dirty="0"/>
              <a:t>OSPF Interface Priority:</a:t>
            </a:r>
          </a:p>
          <a:p>
            <a:pPr lvl="2">
              <a:buFontTx/>
              <a:buBlip>
                <a:blip r:embed="rId4"/>
              </a:buBlip>
            </a:pPr>
            <a:r>
              <a:rPr lang="en-US" dirty="0" err="1"/>
              <a:t>Thay</a:t>
            </a:r>
            <a:r>
              <a:rPr lang="en-US" dirty="0"/>
              <a:t> </a:t>
            </a:r>
            <a:r>
              <a:rPr lang="en-US" dirty="0" err="1"/>
              <a:t>đổi</a:t>
            </a:r>
            <a:r>
              <a:rPr lang="en-US" dirty="0"/>
              <a:t> </a:t>
            </a:r>
            <a:r>
              <a:rPr lang="en-US" dirty="0" err="1"/>
              <a:t>độ</a:t>
            </a:r>
            <a:r>
              <a:rPr lang="en-US" dirty="0"/>
              <a:t> </a:t>
            </a:r>
            <a:r>
              <a:rPr lang="en-US" dirty="0" err="1"/>
              <a:t>ưu</a:t>
            </a:r>
            <a:r>
              <a:rPr lang="en-US" dirty="0"/>
              <a:t> </a:t>
            </a:r>
            <a:r>
              <a:rPr lang="en-US" dirty="0" err="1"/>
              <a:t>tiên</a:t>
            </a:r>
            <a:r>
              <a:rPr lang="en-US" dirty="0"/>
              <a:t> </a:t>
            </a:r>
            <a:r>
              <a:rPr lang="en-US" dirty="0" err="1"/>
              <a:t>trên</a:t>
            </a:r>
            <a:r>
              <a:rPr lang="en-US" dirty="0"/>
              <a:t> </a:t>
            </a:r>
            <a:r>
              <a:rPr lang="en-US" dirty="0" err="1"/>
              <a:t>các</a:t>
            </a:r>
            <a:r>
              <a:rPr lang="en-US" dirty="0"/>
              <a:t> interface.</a:t>
            </a:r>
          </a:p>
          <a:p>
            <a:pPr>
              <a:buFontTx/>
              <a:buNone/>
            </a:pPr>
            <a:endParaRPr lang="en-US" dirty="0"/>
          </a:p>
        </p:txBody>
      </p:sp>
      <p:pic>
        <p:nvPicPr>
          <p:cNvPr id="49156" name="Picture 4"/>
          <p:cNvPicPr>
            <a:picLocks noChangeAspect="1" noChangeArrowheads="1"/>
          </p:cNvPicPr>
          <p:nvPr/>
        </p:nvPicPr>
        <p:blipFill>
          <a:blip r:embed="rId5" cstate="print"/>
          <a:srcRect/>
          <a:stretch>
            <a:fillRect/>
          </a:stretch>
        </p:blipFill>
        <p:spPr bwMode="auto">
          <a:xfrm>
            <a:off x="2743200" y="2819400"/>
            <a:ext cx="6904038" cy="2609850"/>
          </a:xfrm>
          <a:prstGeom prst="rect">
            <a:avLst/>
          </a:prstGeom>
          <a:noFill/>
          <a:ln w="9525">
            <a:noFill/>
            <a:miter lim="800000"/>
            <a:headEnd/>
            <a:tailEnd/>
          </a:ln>
        </p:spPr>
      </p:pic>
    </p:spTree>
    <p:extLst>
      <p:ext uri="{BB962C8B-B14F-4D97-AF65-F5344CB8AC3E}">
        <p14:creationId xmlns:p14="http://schemas.microsoft.com/office/powerpoint/2010/main" val="36687751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50179" name="Rectangle 3"/>
          <p:cNvSpPr>
            <a:spLocks noGrp="1" noChangeArrowheads="1"/>
          </p:cNvSpPr>
          <p:nvPr>
            <p:ph idx="1"/>
          </p:nvPr>
        </p:nvSpPr>
        <p:spPr/>
        <p:txBody>
          <a:bodyPr/>
          <a:lstStyle/>
          <a:p>
            <a:pPr marL="0" indent="0">
              <a:buNone/>
            </a:pPr>
            <a:r>
              <a:rPr lang="en-US" b="1" dirty="0"/>
              <a:t>4. </a:t>
            </a:r>
            <a:r>
              <a:rPr lang="en-US" b="1" dirty="0" err="1"/>
              <a:t>Quy</a:t>
            </a:r>
            <a:r>
              <a:rPr lang="en-US" b="1" dirty="0"/>
              <a:t> </a:t>
            </a:r>
            <a:r>
              <a:rPr lang="en-US" b="1" dirty="0" err="1"/>
              <a:t>trình</a:t>
            </a:r>
            <a:r>
              <a:rPr lang="en-US" b="1" dirty="0"/>
              <a:t> </a:t>
            </a:r>
            <a:r>
              <a:rPr lang="en-US" b="1" dirty="0" err="1"/>
              <a:t>cấu</a:t>
            </a:r>
            <a:r>
              <a:rPr lang="en-US" b="1" dirty="0"/>
              <a:t> </a:t>
            </a:r>
            <a:r>
              <a:rPr lang="en-US" b="1" dirty="0" err="1"/>
              <a:t>hình</a:t>
            </a:r>
            <a:endParaRPr lang="en-US" dirty="0"/>
          </a:p>
          <a:p>
            <a:pPr>
              <a:buFontTx/>
              <a:buBlip>
                <a:blip r:embed="rId2"/>
              </a:buBlip>
            </a:pPr>
            <a:r>
              <a:rPr lang="en-US" dirty="0"/>
              <a:t>OSPF </a:t>
            </a:r>
            <a:r>
              <a:rPr lang="en-US" dirty="0" err="1"/>
              <a:t>và</a:t>
            </a:r>
            <a:r>
              <a:rPr lang="en-US" dirty="0"/>
              <a:t> </a:t>
            </a:r>
            <a:r>
              <a:rPr lang="en-US" dirty="0" err="1"/>
              <a:t>Multiaccess</a:t>
            </a:r>
            <a:r>
              <a:rPr lang="en-US" dirty="0"/>
              <a:t> Network</a:t>
            </a:r>
          </a:p>
          <a:p>
            <a:pPr lvl="1">
              <a:buFontTx/>
              <a:buBlip>
                <a:blip r:embed="rId3"/>
              </a:buBlip>
            </a:pPr>
            <a:r>
              <a:rPr lang="en-US" dirty="0"/>
              <a:t>OSPF Interface Priority:</a:t>
            </a:r>
          </a:p>
          <a:p>
            <a:pPr>
              <a:buFontTx/>
              <a:buNone/>
            </a:pPr>
            <a:endParaRPr lang="en-US" dirty="0"/>
          </a:p>
        </p:txBody>
      </p:sp>
      <p:pic>
        <p:nvPicPr>
          <p:cNvPr id="50180" name="Picture 5"/>
          <p:cNvPicPr>
            <a:picLocks noChangeAspect="1" noChangeArrowheads="1"/>
          </p:cNvPicPr>
          <p:nvPr/>
        </p:nvPicPr>
        <p:blipFill>
          <a:blip r:embed="rId4" cstate="print"/>
          <a:srcRect/>
          <a:stretch>
            <a:fillRect/>
          </a:stretch>
        </p:blipFill>
        <p:spPr bwMode="auto">
          <a:xfrm>
            <a:off x="2590800" y="2133600"/>
            <a:ext cx="6688138" cy="4019550"/>
          </a:xfrm>
          <a:prstGeom prst="rect">
            <a:avLst/>
          </a:prstGeom>
          <a:noFill/>
          <a:ln w="9525">
            <a:noFill/>
            <a:miter lim="800000"/>
            <a:headEnd/>
            <a:tailEnd/>
          </a:ln>
        </p:spPr>
      </p:pic>
    </p:spTree>
    <p:extLst>
      <p:ext uri="{BB962C8B-B14F-4D97-AF65-F5344CB8AC3E}">
        <p14:creationId xmlns:p14="http://schemas.microsoft.com/office/powerpoint/2010/main" val="32386740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40963" name="Rectangle 3"/>
          <p:cNvSpPr>
            <a:spLocks noGrp="1" noChangeArrowheads="1"/>
          </p:cNvSpPr>
          <p:nvPr>
            <p:ph idx="1"/>
          </p:nvPr>
        </p:nvSpPr>
        <p:spPr/>
        <p:txBody>
          <a:bodyPr/>
          <a:lstStyle/>
          <a:p>
            <a:pPr marL="0" indent="0">
              <a:buNone/>
            </a:pPr>
            <a:r>
              <a:rPr lang="en-US" b="1" dirty="0"/>
              <a:t>4. </a:t>
            </a:r>
            <a:r>
              <a:rPr lang="en-US" b="1" dirty="0" err="1"/>
              <a:t>Quy</a:t>
            </a:r>
            <a:r>
              <a:rPr lang="en-US" b="1" dirty="0"/>
              <a:t> </a:t>
            </a:r>
            <a:r>
              <a:rPr lang="en-US" b="1" dirty="0" err="1"/>
              <a:t>trình</a:t>
            </a:r>
            <a:r>
              <a:rPr lang="en-US" b="1" dirty="0"/>
              <a:t> </a:t>
            </a:r>
            <a:r>
              <a:rPr lang="en-US" b="1" dirty="0" err="1"/>
              <a:t>cấu</a:t>
            </a:r>
            <a:r>
              <a:rPr lang="en-US" b="1" dirty="0"/>
              <a:t> </a:t>
            </a:r>
            <a:r>
              <a:rPr lang="en-US" b="1" dirty="0" err="1"/>
              <a:t>hình</a:t>
            </a:r>
            <a:endParaRPr lang="en-US" dirty="0"/>
          </a:p>
          <a:p>
            <a:pPr lvl="1">
              <a:buFontTx/>
              <a:buBlip>
                <a:blip r:embed="rId2"/>
              </a:buBlip>
            </a:pPr>
            <a:r>
              <a:rPr lang="en-US" dirty="0" err="1"/>
              <a:t>Chỉnh</a:t>
            </a:r>
            <a:r>
              <a:rPr lang="en-US" dirty="0"/>
              <a:t> </a:t>
            </a:r>
            <a:r>
              <a:rPr lang="en-US" dirty="0" err="1"/>
              <a:t>sửa</a:t>
            </a:r>
            <a:r>
              <a:rPr lang="en-US" dirty="0"/>
              <a:t> Cost </a:t>
            </a:r>
            <a:r>
              <a:rPr lang="en-US" dirty="0" err="1"/>
              <a:t>của</a:t>
            </a:r>
            <a:r>
              <a:rPr lang="en-US" dirty="0"/>
              <a:t> link:</a:t>
            </a:r>
          </a:p>
          <a:p>
            <a:pPr lvl="2">
              <a:buFontTx/>
              <a:buBlip>
                <a:blip r:embed="rId3"/>
              </a:buBlip>
            </a:pPr>
            <a:r>
              <a:rPr lang="en-US" dirty="0" err="1"/>
              <a:t>Cú</a:t>
            </a:r>
            <a:r>
              <a:rPr lang="en-US" dirty="0"/>
              <a:t> </a:t>
            </a:r>
            <a:r>
              <a:rPr lang="en-US" dirty="0" err="1"/>
              <a:t>pháp</a:t>
            </a:r>
            <a:r>
              <a:rPr lang="en-US" dirty="0"/>
              <a:t> </a:t>
            </a:r>
            <a:r>
              <a:rPr lang="en-US" dirty="0" err="1"/>
              <a:t>lệnh</a:t>
            </a:r>
            <a:r>
              <a:rPr lang="en-US" dirty="0"/>
              <a:t> </a:t>
            </a:r>
            <a:r>
              <a:rPr lang="en-US" dirty="0" err="1"/>
              <a:t>băng</a:t>
            </a:r>
            <a:r>
              <a:rPr lang="en-US" dirty="0"/>
              <a:t> </a:t>
            </a:r>
            <a:r>
              <a:rPr lang="en-US" dirty="0" err="1"/>
              <a:t>thông</a:t>
            </a:r>
            <a:r>
              <a:rPr lang="en-US" dirty="0"/>
              <a:t> </a:t>
            </a:r>
            <a:r>
              <a:rPr lang="en-US" dirty="0" err="1"/>
              <a:t>của</a:t>
            </a:r>
            <a:r>
              <a:rPr lang="en-US" dirty="0"/>
              <a:t> interface:</a:t>
            </a:r>
          </a:p>
          <a:p>
            <a:pPr lvl="3"/>
            <a:r>
              <a:rPr lang="en-US" dirty="0"/>
              <a:t>Router(</a:t>
            </a:r>
            <a:r>
              <a:rPr lang="en-US" dirty="0" err="1"/>
              <a:t>config</a:t>
            </a:r>
            <a:r>
              <a:rPr lang="en-US" dirty="0"/>
              <a:t>-if)#bandwidth bandwidth-kbps</a:t>
            </a:r>
          </a:p>
          <a:p>
            <a:pPr lvl="3"/>
            <a:endParaRPr lang="en-US" dirty="0"/>
          </a:p>
          <a:p>
            <a:pPr lvl="2">
              <a:buFontTx/>
              <a:buBlip>
                <a:blip r:embed="rId3"/>
              </a:buBlip>
            </a:pPr>
            <a:endParaRPr lang="en-US" dirty="0"/>
          </a:p>
        </p:txBody>
      </p:sp>
      <p:pic>
        <p:nvPicPr>
          <p:cNvPr id="40964" name="Picture 4"/>
          <p:cNvPicPr>
            <a:picLocks noChangeAspect="1" noChangeArrowheads="1"/>
          </p:cNvPicPr>
          <p:nvPr/>
        </p:nvPicPr>
        <p:blipFill>
          <a:blip r:embed="rId4" cstate="print"/>
          <a:srcRect/>
          <a:stretch>
            <a:fillRect/>
          </a:stretch>
        </p:blipFill>
        <p:spPr bwMode="auto">
          <a:xfrm>
            <a:off x="3276600" y="2895600"/>
            <a:ext cx="6324600" cy="3562350"/>
          </a:xfrm>
          <a:prstGeom prst="rect">
            <a:avLst/>
          </a:prstGeom>
          <a:noFill/>
          <a:ln w="9525">
            <a:noFill/>
            <a:miter lim="800000"/>
            <a:headEnd/>
            <a:tailEnd/>
          </a:ln>
        </p:spPr>
      </p:pic>
    </p:spTree>
    <p:extLst>
      <p:ext uri="{BB962C8B-B14F-4D97-AF65-F5344CB8AC3E}">
        <p14:creationId xmlns:p14="http://schemas.microsoft.com/office/powerpoint/2010/main" val="3563303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41987" name="Rectangle 3"/>
          <p:cNvSpPr>
            <a:spLocks noGrp="1" noChangeArrowheads="1"/>
          </p:cNvSpPr>
          <p:nvPr>
            <p:ph idx="1"/>
          </p:nvPr>
        </p:nvSpPr>
        <p:spPr/>
        <p:txBody>
          <a:bodyPr/>
          <a:lstStyle/>
          <a:p>
            <a:pPr marL="0" indent="0">
              <a:buNone/>
            </a:pPr>
            <a:r>
              <a:rPr lang="en-US" b="1" dirty="0"/>
              <a:t>4. </a:t>
            </a:r>
            <a:r>
              <a:rPr lang="en-US" b="1" dirty="0" err="1"/>
              <a:t>Quy</a:t>
            </a:r>
            <a:r>
              <a:rPr lang="en-US" b="1" dirty="0"/>
              <a:t> </a:t>
            </a:r>
            <a:r>
              <a:rPr lang="en-US" b="1" dirty="0" err="1"/>
              <a:t>trình</a:t>
            </a:r>
            <a:r>
              <a:rPr lang="en-US" b="1" dirty="0"/>
              <a:t> </a:t>
            </a:r>
            <a:r>
              <a:rPr lang="en-US" b="1" dirty="0" err="1"/>
              <a:t>cấu</a:t>
            </a:r>
            <a:r>
              <a:rPr lang="en-US" b="1" dirty="0"/>
              <a:t> </a:t>
            </a:r>
            <a:r>
              <a:rPr lang="en-US" b="1" dirty="0" err="1"/>
              <a:t>hình</a:t>
            </a:r>
            <a:endParaRPr lang="en-US" dirty="0"/>
          </a:p>
          <a:p>
            <a:pPr lvl="1">
              <a:buFontTx/>
              <a:buBlip>
                <a:blip r:embed="rId2"/>
              </a:buBlip>
            </a:pPr>
            <a:r>
              <a:rPr lang="en-US" dirty="0" err="1"/>
              <a:t>Chỉnh</a:t>
            </a:r>
            <a:r>
              <a:rPr lang="en-US" dirty="0"/>
              <a:t> </a:t>
            </a:r>
            <a:r>
              <a:rPr lang="en-US" dirty="0" err="1"/>
              <a:t>sửa</a:t>
            </a:r>
            <a:r>
              <a:rPr lang="en-US" dirty="0"/>
              <a:t> Cost </a:t>
            </a:r>
            <a:r>
              <a:rPr lang="en-US" dirty="0" err="1"/>
              <a:t>của</a:t>
            </a:r>
            <a:r>
              <a:rPr lang="en-US" dirty="0"/>
              <a:t> link:</a:t>
            </a:r>
          </a:p>
          <a:p>
            <a:pPr lvl="2">
              <a:buFontTx/>
              <a:buBlip>
                <a:blip r:embed="rId3"/>
              </a:buBlip>
            </a:pPr>
            <a:r>
              <a:rPr lang="en-US" dirty="0" err="1"/>
              <a:t>Lệnh</a:t>
            </a:r>
            <a:r>
              <a:rPr lang="en-US" dirty="0"/>
              <a:t> chi </a:t>
            </a:r>
            <a:r>
              <a:rPr lang="en-US" dirty="0" err="1"/>
              <a:t>phí</a:t>
            </a:r>
            <a:r>
              <a:rPr lang="en-US" dirty="0"/>
              <a:t> </a:t>
            </a:r>
            <a:r>
              <a:rPr lang="en-US" dirty="0" err="1"/>
              <a:t>ospf</a:t>
            </a:r>
            <a:endParaRPr lang="en-US" dirty="0"/>
          </a:p>
          <a:p>
            <a:pPr lvl="3"/>
            <a:r>
              <a:rPr lang="en-US" dirty="0"/>
              <a:t>R1(</a:t>
            </a:r>
            <a:r>
              <a:rPr lang="en-US" dirty="0" err="1"/>
              <a:t>config</a:t>
            </a:r>
            <a:r>
              <a:rPr lang="en-US" dirty="0"/>
              <a:t>)#interface serial 0/0/0</a:t>
            </a:r>
          </a:p>
          <a:p>
            <a:pPr lvl="3"/>
            <a:r>
              <a:rPr lang="en-US" dirty="0"/>
              <a:t>R1(</a:t>
            </a:r>
            <a:r>
              <a:rPr lang="en-US" dirty="0" err="1"/>
              <a:t>config</a:t>
            </a:r>
            <a:r>
              <a:rPr lang="en-US" dirty="0"/>
              <a:t>-if)#</a:t>
            </a:r>
            <a:r>
              <a:rPr lang="en-US" dirty="0" err="1"/>
              <a:t>ip</a:t>
            </a:r>
            <a:r>
              <a:rPr lang="en-US" dirty="0"/>
              <a:t> </a:t>
            </a:r>
            <a:r>
              <a:rPr lang="en-US" dirty="0" err="1"/>
              <a:t>ospf</a:t>
            </a:r>
            <a:r>
              <a:rPr lang="en-US" dirty="0"/>
              <a:t> cost 1562</a:t>
            </a:r>
          </a:p>
          <a:p>
            <a:pPr lvl="1">
              <a:buFontTx/>
              <a:buNone/>
            </a:pPr>
            <a:endParaRPr lang="en-US" dirty="0"/>
          </a:p>
        </p:txBody>
      </p:sp>
      <p:pic>
        <p:nvPicPr>
          <p:cNvPr id="41988" name="Picture 4"/>
          <p:cNvPicPr>
            <a:picLocks noChangeAspect="1" noChangeArrowheads="1"/>
          </p:cNvPicPr>
          <p:nvPr/>
        </p:nvPicPr>
        <p:blipFill>
          <a:blip r:embed="rId4" cstate="print"/>
          <a:srcRect/>
          <a:stretch>
            <a:fillRect/>
          </a:stretch>
        </p:blipFill>
        <p:spPr bwMode="auto">
          <a:xfrm>
            <a:off x="2667000" y="3505200"/>
            <a:ext cx="6523038" cy="3009900"/>
          </a:xfrm>
          <a:prstGeom prst="rect">
            <a:avLst/>
          </a:prstGeom>
          <a:noFill/>
          <a:ln w="9525">
            <a:noFill/>
            <a:miter lim="800000"/>
            <a:headEnd/>
            <a:tailEnd/>
          </a:ln>
        </p:spPr>
      </p:pic>
    </p:spTree>
    <p:extLst>
      <p:ext uri="{BB962C8B-B14F-4D97-AF65-F5344CB8AC3E}">
        <p14:creationId xmlns:p14="http://schemas.microsoft.com/office/powerpoint/2010/main" val="37935599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43011" name="Rectangle 3"/>
          <p:cNvSpPr>
            <a:spLocks noGrp="1" noChangeArrowheads="1"/>
          </p:cNvSpPr>
          <p:nvPr>
            <p:ph idx="1"/>
          </p:nvPr>
        </p:nvSpPr>
        <p:spPr/>
        <p:txBody>
          <a:bodyPr/>
          <a:lstStyle/>
          <a:p>
            <a:pPr marL="0" indent="0">
              <a:buNone/>
            </a:pPr>
            <a:r>
              <a:rPr lang="en-US" b="1" dirty="0"/>
              <a:t>4. </a:t>
            </a:r>
            <a:r>
              <a:rPr lang="en-US" b="1" dirty="0" err="1"/>
              <a:t>Quy</a:t>
            </a:r>
            <a:r>
              <a:rPr lang="en-US" b="1" dirty="0"/>
              <a:t> </a:t>
            </a:r>
            <a:r>
              <a:rPr lang="en-US" b="1" dirty="0" err="1"/>
              <a:t>trình</a:t>
            </a:r>
            <a:r>
              <a:rPr lang="en-US" b="1" dirty="0"/>
              <a:t> </a:t>
            </a:r>
            <a:r>
              <a:rPr lang="en-US" b="1" dirty="0" err="1"/>
              <a:t>cấu</a:t>
            </a:r>
            <a:r>
              <a:rPr lang="en-US" b="1" dirty="0"/>
              <a:t> </a:t>
            </a:r>
            <a:r>
              <a:rPr lang="en-US" b="1" dirty="0" err="1"/>
              <a:t>hình</a:t>
            </a:r>
            <a:endParaRPr lang="en-US" dirty="0"/>
          </a:p>
          <a:p>
            <a:pPr lvl="1">
              <a:buFontTx/>
              <a:buBlip>
                <a:blip r:embed="rId2"/>
              </a:buBlip>
            </a:pPr>
            <a:r>
              <a:rPr lang="en-US" dirty="0" err="1"/>
              <a:t>Lệnh</a:t>
            </a:r>
            <a:r>
              <a:rPr lang="en-US" dirty="0"/>
              <a:t> </a:t>
            </a:r>
            <a:r>
              <a:rPr lang="en-US" dirty="0" err="1"/>
              <a:t>băng</a:t>
            </a:r>
            <a:r>
              <a:rPr lang="en-US" dirty="0"/>
              <a:t> </a:t>
            </a:r>
            <a:r>
              <a:rPr lang="en-US" dirty="0" err="1"/>
              <a:t>thông</a:t>
            </a:r>
            <a:r>
              <a:rPr lang="en-US" dirty="0"/>
              <a:t> so </a:t>
            </a:r>
            <a:r>
              <a:rPr lang="en-US" dirty="0" err="1"/>
              <a:t>với</a:t>
            </a:r>
            <a:r>
              <a:rPr lang="en-US" dirty="0"/>
              <a:t> </a:t>
            </a:r>
            <a:r>
              <a:rPr lang="en-US" dirty="0" err="1"/>
              <a:t>lệnh</a:t>
            </a:r>
            <a:r>
              <a:rPr lang="en-US" dirty="0"/>
              <a:t> chi </a:t>
            </a:r>
            <a:r>
              <a:rPr lang="en-US" dirty="0" err="1"/>
              <a:t>phí</a:t>
            </a:r>
            <a:r>
              <a:rPr lang="en-US" dirty="0"/>
              <a:t> </a:t>
            </a:r>
            <a:r>
              <a:rPr lang="en-US" dirty="0" err="1"/>
              <a:t>ospf</a:t>
            </a:r>
            <a:r>
              <a:rPr lang="en-US" dirty="0"/>
              <a:t> </a:t>
            </a:r>
            <a:r>
              <a:rPr lang="en-US" dirty="0" err="1"/>
              <a:t>ip</a:t>
            </a:r>
            <a:r>
              <a:rPr lang="en-US" dirty="0"/>
              <a:t>.</a:t>
            </a:r>
          </a:p>
          <a:p>
            <a:pPr lvl="1">
              <a:buFontTx/>
              <a:buNone/>
            </a:pPr>
            <a:endParaRPr lang="en-US" dirty="0"/>
          </a:p>
        </p:txBody>
      </p:sp>
      <p:pic>
        <p:nvPicPr>
          <p:cNvPr id="43012" name="Picture 4"/>
          <p:cNvPicPr>
            <a:picLocks noChangeAspect="1" noChangeArrowheads="1"/>
          </p:cNvPicPr>
          <p:nvPr/>
        </p:nvPicPr>
        <p:blipFill>
          <a:blip r:embed="rId3" cstate="print"/>
          <a:srcRect/>
          <a:stretch>
            <a:fillRect/>
          </a:stretch>
        </p:blipFill>
        <p:spPr bwMode="auto">
          <a:xfrm>
            <a:off x="2362200" y="2133600"/>
            <a:ext cx="6781800" cy="4273550"/>
          </a:xfrm>
          <a:prstGeom prst="rect">
            <a:avLst/>
          </a:prstGeom>
          <a:noFill/>
          <a:ln w="9525">
            <a:noFill/>
            <a:miter lim="800000"/>
            <a:headEnd/>
            <a:tailEnd/>
          </a:ln>
        </p:spPr>
      </p:pic>
    </p:spTree>
    <p:extLst>
      <p:ext uri="{BB962C8B-B14F-4D97-AF65-F5344CB8AC3E}">
        <p14:creationId xmlns:p14="http://schemas.microsoft.com/office/powerpoint/2010/main" val="8445350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normAutofit/>
          </a:bodyPr>
          <a:lstStyle/>
          <a:p>
            <a:r>
              <a:rPr lang="en-US" dirty="0"/>
              <a:t>III. </a:t>
            </a:r>
            <a:r>
              <a:rPr lang="en-US" dirty="0" err="1"/>
              <a:t>Định</a:t>
            </a:r>
            <a:r>
              <a:rPr lang="en-US" dirty="0"/>
              <a:t> </a:t>
            </a:r>
            <a:r>
              <a:rPr lang="en-US" dirty="0" err="1"/>
              <a:t>tuyến</a:t>
            </a:r>
            <a:r>
              <a:rPr lang="en-US" dirty="0"/>
              <a:t> OSPF</a:t>
            </a:r>
          </a:p>
        </p:txBody>
      </p:sp>
      <p:sp>
        <p:nvSpPr>
          <p:cNvPr id="2052" name="Rectangle 3"/>
          <p:cNvSpPr>
            <a:spLocks noGrp="1" noChangeArrowheads="1"/>
          </p:cNvSpPr>
          <p:nvPr>
            <p:ph type="body" sz="half" idx="1"/>
          </p:nvPr>
        </p:nvSpPr>
        <p:spPr>
          <a:xfrm>
            <a:off x="1981200" y="1393826"/>
            <a:ext cx="8382000" cy="4930775"/>
          </a:xfrm>
        </p:spPr>
        <p:txBody>
          <a:bodyPr/>
          <a:lstStyle/>
          <a:p>
            <a:pPr marL="0" indent="0">
              <a:buNone/>
            </a:pPr>
            <a:r>
              <a:rPr lang="en-US" sz="1800" b="1" dirty="0"/>
              <a:t>4. </a:t>
            </a:r>
            <a:r>
              <a:rPr lang="en-US" sz="1800" b="1" dirty="0" err="1"/>
              <a:t>Quy</a:t>
            </a:r>
            <a:r>
              <a:rPr lang="en-US" sz="1800" b="1" dirty="0"/>
              <a:t> </a:t>
            </a:r>
            <a:r>
              <a:rPr lang="en-US" sz="1800" b="1" dirty="0" err="1"/>
              <a:t>trình</a:t>
            </a:r>
            <a:r>
              <a:rPr lang="en-US" sz="1800" b="1" dirty="0"/>
              <a:t> </a:t>
            </a:r>
            <a:r>
              <a:rPr lang="en-US" sz="1800" b="1" dirty="0" err="1"/>
              <a:t>cấu</a:t>
            </a:r>
            <a:r>
              <a:rPr lang="en-US" sz="1800" b="1" dirty="0"/>
              <a:t> </a:t>
            </a:r>
            <a:r>
              <a:rPr lang="en-US" sz="1800" b="1" dirty="0" err="1"/>
              <a:t>hình</a:t>
            </a:r>
            <a:endParaRPr lang="en-US" sz="1800" dirty="0"/>
          </a:p>
          <a:p>
            <a:r>
              <a:rPr lang="en-US" sz="2000" dirty="0"/>
              <a:t>Redistributing </a:t>
            </a:r>
            <a:r>
              <a:rPr lang="en-US" sz="2000" dirty="0" err="1"/>
              <a:t>và</a:t>
            </a:r>
            <a:r>
              <a:rPr lang="en-US" sz="2000" dirty="0"/>
              <a:t> OSPF Default Route</a:t>
            </a:r>
          </a:p>
          <a:p>
            <a:pPr lvl="1"/>
            <a:r>
              <a:rPr lang="en-US" sz="2000" dirty="0" err="1"/>
              <a:t>Cấu</a:t>
            </a:r>
            <a:r>
              <a:rPr lang="en-US" sz="2000" dirty="0"/>
              <a:t> </a:t>
            </a:r>
            <a:r>
              <a:rPr lang="en-US" sz="2000" dirty="0" err="1"/>
              <a:t>hình</a:t>
            </a:r>
            <a:r>
              <a:rPr lang="en-US" sz="2000" dirty="0"/>
              <a:t> </a:t>
            </a:r>
            <a:r>
              <a:rPr lang="en-US" sz="2000" dirty="0" err="1"/>
              <a:t>tuyến</a:t>
            </a:r>
            <a:r>
              <a:rPr lang="en-US" sz="2000" dirty="0"/>
              <a:t> </a:t>
            </a:r>
            <a:r>
              <a:rPr lang="en-US" sz="2000" dirty="0" err="1"/>
              <a:t>đường</a:t>
            </a:r>
            <a:r>
              <a:rPr lang="en-US" sz="2000" dirty="0"/>
              <a:t> </a:t>
            </a:r>
            <a:r>
              <a:rPr lang="en-US" sz="2000" dirty="0" err="1"/>
              <a:t>mặc</a:t>
            </a:r>
            <a:r>
              <a:rPr lang="en-US" sz="2000" dirty="0"/>
              <a:t> </a:t>
            </a:r>
            <a:r>
              <a:rPr lang="en-US" sz="2000" dirty="0" err="1"/>
              <a:t>định</a:t>
            </a:r>
            <a:r>
              <a:rPr lang="en-US" sz="2000" dirty="0"/>
              <a:t> </a:t>
            </a:r>
            <a:r>
              <a:rPr lang="en-US" sz="2000" dirty="0" err="1"/>
              <a:t>kết</a:t>
            </a:r>
            <a:r>
              <a:rPr lang="en-US" sz="2000" dirty="0"/>
              <a:t> </a:t>
            </a:r>
            <a:r>
              <a:rPr lang="en-US" sz="2000" dirty="0" err="1"/>
              <a:t>nối</a:t>
            </a:r>
            <a:r>
              <a:rPr lang="en-US" sz="2000" dirty="0"/>
              <a:t> </a:t>
            </a:r>
            <a:r>
              <a:rPr lang="en-US" sz="2000" dirty="0" err="1"/>
              <a:t>với</a:t>
            </a:r>
            <a:r>
              <a:rPr lang="en-US" sz="2000" dirty="0"/>
              <a:t> </a:t>
            </a:r>
            <a:r>
              <a:rPr lang="en-US" sz="2000" dirty="0" err="1"/>
              <a:t>những</a:t>
            </a:r>
            <a:r>
              <a:rPr lang="en-US" sz="2000" dirty="0"/>
              <a:t> </a:t>
            </a:r>
            <a:r>
              <a:rPr lang="en-US" sz="2000" dirty="0" err="1"/>
              <a:t>mạng</a:t>
            </a:r>
            <a:r>
              <a:rPr lang="en-US" sz="2000" dirty="0"/>
              <a:t> </a:t>
            </a:r>
            <a:r>
              <a:rPr lang="en-US" sz="2000" dirty="0" err="1"/>
              <a:t>bên</a:t>
            </a:r>
            <a:r>
              <a:rPr lang="en-US" sz="2000" dirty="0"/>
              <a:t> </a:t>
            </a:r>
            <a:r>
              <a:rPr lang="en-US" sz="2000" dirty="0" err="1"/>
              <a:t>ngoài</a:t>
            </a:r>
            <a:endParaRPr lang="en-US" sz="2000" dirty="0"/>
          </a:p>
          <a:p>
            <a:pPr lvl="2"/>
            <a:r>
              <a:rPr lang="en-US" sz="2000" dirty="0">
                <a:solidFill>
                  <a:srgbClr val="FF0000"/>
                </a:solidFill>
              </a:rPr>
              <a:t>Router(</a:t>
            </a:r>
            <a:r>
              <a:rPr lang="en-US" sz="2000" dirty="0" err="1">
                <a:solidFill>
                  <a:srgbClr val="FF0000"/>
                </a:solidFill>
              </a:rPr>
              <a:t>config</a:t>
            </a:r>
            <a:r>
              <a:rPr lang="en-US" sz="2000" dirty="0">
                <a:solidFill>
                  <a:srgbClr val="FF0000"/>
                </a:solidFill>
              </a:rPr>
              <a:t>)#</a:t>
            </a:r>
            <a:r>
              <a:rPr lang="en-US" sz="2000" dirty="0" err="1">
                <a:solidFill>
                  <a:srgbClr val="FF0000"/>
                </a:solidFill>
              </a:rPr>
              <a:t>ip</a:t>
            </a:r>
            <a:r>
              <a:rPr lang="en-US" sz="2000" dirty="0">
                <a:solidFill>
                  <a:srgbClr val="FF0000"/>
                </a:solidFill>
              </a:rPr>
              <a:t> route 0.0.0.0 0.0.0.0 [interface | next-hop address]</a:t>
            </a:r>
          </a:p>
          <a:p>
            <a:pPr lvl="1"/>
            <a:r>
              <a:rPr lang="en-US" sz="2000" dirty="0" err="1"/>
              <a:t>Quản</a:t>
            </a:r>
            <a:r>
              <a:rPr lang="en-US" sz="2000" dirty="0"/>
              <a:t> </a:t>
            </a:r>
            <a:r>
              <a:rPr lang="en-US" sz="2000" dirty="0" err="1"/>
              <a:t>bá</a:t>
            </a:r>
            <a:r>
              <a:rPr lang="en-US" sz="2000" dirty="0"/>
              <a:t> </a:t>
            </a:r>
            <a:r>
              <a:rPr lang="en-US" sz="2000" dirty="0" err="1"/>
              <a:t>tuyến</a:t>
            </a:r>
            <a:r>
              <a:rPr lang="en-US" sz="2000" dirty="0"/>
              <a:t> </a:t>
            </a:r>
            <a:r>
              <a:rPr lang="en-US" sz="2000" dirty="0" err="1"/>
              <a:t>đường</a:t>
            </a:r>
            <a:r>
              <a:rPr lang="en-US" sz="2000" dirty="0"/>
              <a:t> </a:t>
            </a:r>
            <a:r>
              <a:rPr lang="en-US" sz="2000" dirty="0" err="1"/>
              <a:t>này</a:t>
            </a:r>
            <a:r>
              <a:rPr lang="en-US" sz="2000" dirty="0"/>
              <a:t> </a:t>
            </a:r>
            <a:r>
              <a:rPr lang="en-US" sz="2000" dirty="0" err="1"/>
              <a:t>đến</a:t>
            </a:r>
            <a:r>
              <a:rPr lang="en-US" sz="2000" dirty="0"/>
              <a:t> </a:t>
            </a:r>
            <a:r>
              <a:rPr lang="en-US" sz="2000" dirty="0" err="1"/>
              <a:t>tất</a:t>
            </a:r>
            <a:r>
              <a:rPr lang="en-US" sz="2000" dirty="0"/>
              <a:t> </a:t>
            </a:r>
            <a:r>
              <a:rPr lang="en-US" sz="2000" dirty="0" err="1"/>
              <a:t>cả</a:t>
            </a:r>
            <a:r>
              <a:rPr lang="en-US" sz="2000" dirty="0"/>
              <a:t> </a:t>
            </a:r>
            <a:r>
              <a:rPr lang="en-US" sz="2000" dirty="0" err="1"/>
              <a:t>các</a:t>
            </a:r>
            <a:r>
              <a:rPr lang="en-US" sz="2000" dirty="0"/>
              <a:t> router </a:t>
            </a:r>
            <a:r>
              <a:rPr lang="en-US" sz="2000" dirty="0" err="1"/>
              <a:t>trong</a:t>
            </a:r>
            <a:r>
              <a:rPr lang="en-US" sz="2000" dirty="0"/>
              <a:t> </a:t>
            </a:r>
            <a:r>
              <a:rPr lang="en-US" sz="2000" dirty="0" err="1"/>
              <a:t>vùng</a:t>
            </a:r>
            <a:r>
              <a:rPr lang="en-US" sz="2000" dirty="0"/>
              <a:t> OSPF.</a:t>
            </a:r>
          </a:p>
          <a:p>
            <a:pPr lvl="2"/>
            <a:r>
              <a:rPr lang="en-US" sz="2000" dirty="0">
                <a:solidFill>
                  <a:srgbClr val="FF0000"/>
                </a:solidFill>
              </a:rPr>
              <a:t>Router(</a:t>
            </a:r>
            <a:r>
              <a:rPr lang="en-US" sz="2000" dirty="0" err="1">
                <a:solidFill>
                  <a:srgbClr val="FF0000"/>
                </a:solidFill>
              </a:rPr>
              <a:t>config</a:t>
            </a:r>
            <a:r>
              <a:rPr lang="en-US" sz="2000" dirty="0">
                <a:solidFill>
                  <a:srgbClr val="FF0000"/>
                </a:solidFill>
              </a:rPr>
              <a:t>-router)#default-information originate</a:t>
            </a:r>
          </a:p>
          <a:p>
            <a:pPr>
              <a:spcBef>
                <a:spcPct val="0"/>
              </a:spcBef>
              <a:buClr>
                <a:srgbClr val="6699FF"/>
              </a:buClr>
              <a:buFontTx/>
              <a:buNone/>
            </a:pPr>
            <a:endParaRPr lang="en-US" sz="1800" dirty="0"/>
          </a:p>
          <a:p>
            <a:pPr>
              <a:buFontTx/>
              <a:buNone/>
            </a:pPr>
            <a:endParaRPr lang="en-US" sz="1800" dirty="0"/>
          </a:p>
        </p:txBody>
      </p:sp>
      <p:graphicFrame>
        <p:nvGraphicFramePr>
          <p:cNvPr id="164870" name="Object 6"/>
          <p:cNvGraphicFramePr>
            <a:graphicFrameLocks noGrp="1" noChangeAspect="1"/>
          </p:cNvGraphicFramePr>
          <p:nvPr>
            <p:ph sz="half" idx="2"/>
          </p:nvPr>
        </p:nvGraphicFramePr>
        <p:xfrm>
          <a:off x="3735388" y="4392613"/>
          <a:ext cx="4949825" cy="2160587"/>
        </p:xfrm>
        <a:graphic>
          <a:graphicData uri="http://schemas.openxmlformats.org/presentationml/2006/ole">
            <mc:AlternateContent xmlns:mc="http://schemas.openxmlformats.org/markup-compatibility/2006">
              <mc:Choice xmlns:v="urn:schemas-microsoft-com:vml" Requires="v">
                <p:oleObj spid="_x0000_s1028" name="Bitmap Image" r:id="rId3" imgW="5695238" imgH="2486372" progId="Paint.Picture">
                  <p:embed/>
                </p:oleObj>
              </mc:Choice>
              <mc:Fallback>
                <p:oleObj name="Bitmap Image" r:id="rId3" imgW="5695238" imgH="2486372" progId="Paint.Picture">
                  <p:embed/>
                  <p:pic>
                    <p:nvPicPr>
                      <p:cNvPr id="16487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5388" y="4392613"/>
                        <a:ext cx="4949825" cy="216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9659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64870"/>
                                        </p:tgtEl>
                                        <p:attrNameLst>
                                          <p:attrName>style.visibility</p:attrName>
                                        </p:attrNameLst>
                                      </p:cBhvr>
                                      <p:to>
                                        <p:strVal val="visible"/>
                                      </p:to>
                                    </p:set>
                                    <p:animEffect transition="in" filter="dissolve">
                                      <p:cBhvr>
                                        <p:cTn id="7" dur="500"/>
                                        <p:tgtEl>
                                          <p:spTgt spid="164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54275" name="Rectangle 3"/>
          <p:cNvSpPr>
            <a:spLocks noGrp="1" noChangeArrowheads="1"/>
          </p:cNvSpPr>
          <p:nvPr>
            <p:ph idx="1"/>
          </p:nvPr>
        </p:nvSpPr>
        <p:spPr/>
        <p:txBody>
          <a:bodyPr>
            <a:normAutofit fontScale="85000" lnSpcReduction="10000"/>
          </a:bodyPr>
          <a:lstStyle/>
          <a:p>
            <a:pPr marL="0" indent="0">
              <a:buNone/>
            </a:pPr>
            <a:r>
              <a:rPr lang="en-US" b="1" dirty="0"/>
              <a:t>4. </a:t>
            </a:r>
            <a:r>
              <a:rPr lang="en-US" b="1" dirty="0" err="1"/>
              <a:t>Quy</a:t>
            </a:r>
            <a:r>
              <a:rPr lang="en-US" b="1" dirty="0"/>
              <a:t> </a:t>
            </a:r>
            <a:r>
              <a:rPr lang="en-US" b="1" dirty="0" err="1"/>
              <a:t>trình</a:t>
            </a:r>
            <a:r>
              <a:rPr lang="en-US" b="1" dirty="0"/>
              <a:t> </a:t>
            </a:r>
            <a:r>
              <a:rPr lang="en-US" b="1" dirty="0" err="1"/>
              <a:t>cấu</a:t>
            </a:r>
            <a:r>
              <a:rPr lang="en-US" b="1" dirty="0"/>
              <a:t> </a:t>
            </a:r>
            <a:r>
              <a:rPr lang="en-US" b="1" dirty="0" err="1"/>
              <a:t>hình</a:t>
            </a:r>
            <a:endParaRPr lang="en-US" dirty="0"/>
          </a:p>
          <a:p>
            <a:pPr>
              <a:buFontTx/>
              <a:buBlip>
                <a:blip r:embed="rId2"/>
              </a:buBlip>
            </a:pPr>
            <a:r>
              <a:rPr lang="en-US" dirty="0"/>
              <a:t>Fine-tuning OSPF</a:t>
            </a:r>
          </a:p>
          <a:p>
            <a:pPr lvl="1">
              <a:buFontTx/>
              <a:buBlip>
                <a:blip r:embed="rId3"/>
              </a:buBlip>
            </a:pPr>
            <a:r>
              <a:rPr lang="en-US" dirty="0" err="1"/>
              <a:t>Giá</a:t>
            </a:r>
            <a:r>
              <a:rPr lang="en-US" dirty="0"/>
              <a:t> </a:t>
            </a:r>
            <a:r>
              <a:rPr lang="en-US" dirty="0" err="1"/>
              <a:t>trị</a:t>
            </a:r>
            <a:r>
              <a:rPr lang="en-US" dirty="0"/>
              <a:t> </a:t>
            </a:r>
            <a:r>
              <a:rPr lang="en-US" dirty="0" err="1"/>
              <a:t>băng</a:t>
            </a:r>
            <a:r>
              <a:rPr lang="en-US" dirty="0"/>
              <a:t> </a:t>
            </a:r>
            <a:r>
              <a:rPr lang="en-US" dirty="0" err="1"/>
              <a:t>thông</a:t>
            </a:r>
            <a:r>
              <a:rPr lang="en-US" dirty="0"/>
              <a:t> </a:t>
            </a:r>
            <a:r>
              <a:rPr lang="en-US" dirty="0" err="1"/>
              <a:t>của</a:t>
            </a:r>
            <a:r>
              <a:rPr lang="en-US" dirty="0"/>
              <a:t> </a:t>
            </a:r>
            <a:r>
              <a:rPr lang="en-US" dirty="0" err="1"/>
              <a:t>mỗi</a:t>
            </a:r>
            <a:r>
              <a:rPr lang="en-US" dirty="0"/>
              <a:t> interface </a:t>
            </a:r>
            <a:r>
              <a:rPr lang="en-US" dirty="0" err="1"/>
              <a:t>được</a:t>
            </a:r>
            <a:r>
              <a:rPr lang="en-US" dirty="0"/>
              <a:t> </a:t>
            </a:r>
            <a:r>
              <a:rPr lang="en-US" dirty="0" err="1"/>
              <a:t>tính</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100.000.000 / </a:t>
            </a:r>
            <a:r>
              <a:rPr lang="en-US" dirty="0" err="1"/>
              <a:t>băng</a:t>
            </a:r>
            <a:r>
              <a:rPr lang="en-US" dirty="0"/>
              <a:t> </a:t>
            </a:r>
            <a:r>
              <a:rPr lang="en-US" dirty="0" err="1"/>
              <a:t>thông</a:t>
            </a:r>
            <a:r>
              <a:rPr lang="en-US" dirty="0"/>
              <a:t>. </a:t>
            </a:r>
          </a:p>
          <a:p>
            <a:pPr lvl="2">
              <a:buFontTx/>
              <a:buBlip>
                <a:blip r:embed="rId4"/>
              </a:buBlip>
            </a:pPr>
            <a:r>
              <a:rPr lang="en-US" dirty="0"/>
              <a:t>100.000.000 </a:t>
            </a:r>
            <a:r>
              <a:rPr lang="en-US" dirty="0" err="1"/>
              <a:t>là</a:t>
            </a:r>
            <a:r>
              <a:rPr lang="en-US" dirty="0"/>
              <a:t> </a:t>
            </a:r>
            <a:r>
              <a:rPr lang="en-US" dirty="0" err="1"/>
              <a:t>băng</a:t>
            </a:r>
            <a:r>
              <a:rPr lang="en-US" dirty="0"/>
              <a:t> </a:t>
            </a:r>
            <a:r>
              <a:rPr lang="en-US" dirty="0" err="1"/>
              <a:t>thông</a:t>
            </a:r>
            <a:r>
              <a:rPr lang="en-US" dirty="0"/>
              <a:t> </a:t>
            </a:r>
            <a:r>
              <a:rPr lang="en-US" dirty="0" err="1"/>
              <a:t>mặc</a:t>
            </a:r>
            <a:r>
              <a:rPr lang="en-US" dirty="0"/>
              <a:t> </a:t>
            </a:r>
            <a:r>
              <a:rPr lang="en-US" dirty="0" err="1"/>
              <a:t>định</a:t>
            </a:r>
            <a:r>
              <a:rPr lang="en-US" dirty="0"/>
              <a:t> </a:t>
            </a:r>
            <a:r>
              <a:rPr lang="en-US" dirty="0" err="1"/>
              <a:t>tham</a:t>
            </a:r>
            <a:r>
              <a:rPr lang="en-US" dirty="0"/>
              <a:t> </a:t>
            </a:r>
            <a:r>
              <a:rPr lang="en-US" dirty="0" err="1"/>
              <a:t>chiếu</a:t>
            </a:r>
            <a:r>
              <a:rPr lang="en-US" dirty="0"/>
              <a:t> </a:t>
            </a:r>
            <a:r>
              <a:rPr lang="en-US" dirty="0" err="1"/>
              <a:t>khi</a:t>
            </a:r>
            <a:r>
              <a:rPr lang="en-US" dirty="0"/>
              <a:t> </a:t>
            </a:r>
            <a:r>
              <a:rPr lang="en-US" dirty="0" err="1"/>
              <a:t>băng</a:t>
            </a:r>
            <a:r>
              <a:rPr lang="en-US" dirty="0"/>
              <a:t> </a:t>
            </a:r>
            <a:r>
              <a:rPr lang="en-US" dirty="0" err="1"/>
              <a:t>thông</a:t>
            </a:r>
            <a:r>
              <a:rPr lang="en-US" dirty="0"/>
              <a:t> </a:t>
            </a:r>
            <a:r>
              <a:rPr lang="en-US" dirty="0" err="1"/>
              <a:t>thực</a:t>
            </a:r>
            <a:r>
              <a:rPr lang="en-US" dirty="0"/>
              <a:t> </a:t>
            </a:r>
            <a:r>
              <a:rPr lang="en-US" dirty="0" err="1"/>
              <a:t>tế</a:t>
            </a:r>
            <a:r>
              <a:rPr lang="en-US" dirty="0"/>
              <a:t> </a:t>
            </a:r>
            <a:r>
              <a:rPr lang="en-US" dirty="0" err="1"/>
              <a:t>được</a:t>
            </a:r>
            <a:r>
              <a:rPr lang="en-US" dirty="0"/>
              <a:t> </a:t>
            </a:r>
            <a:r>
              <a:rPr lang="en-US" dirty="0" err="1"/>
              <a:t>chuyển</a:t>
            </a:r>
            <a:r>
              <a:rPr lang="en-US" dirty="0"/>
              <a:t> </a:t>
            </a:r>
            <a:r>
              <a:rPr lang="en-US" dirty="0" err="1"/>
              <a:t>thành</a:t>
            </a:r>
            <a:r>
              <a:rPr lang="en-US" dirty="0"/>
              <a:t> </a:t>
            </a:r>
            <a:r>
              <a:rPr lang="en-US" dirty="0" err="1"/>
              <a:t>một</a:t>
            </a:r>
            <a:r>
              <a:rPr lang="en-US" dirty="0"/>
              <a:t> </a:t>
            </a:r>
            <a:r>
              <a:rPr lang="en-US" dirty="0" err="1"/>
              <a:t>thước</a:t>
            </a:r>
            <a:r>
              <a:rPr lang="en-US" dirty="0"/>
              <a:t> </a:t>
            </a:r>
            <a:r>
              <a:rPr lang="en-US" dirty="0" err="1"/>
              <a:t>đo</a:t>
            </a:r>
            <a:r>
              <a:rPr lang="en-US" dirty="0"/>
              <a:t> chi </a:t>
            </a:r>
            <a:r>
              <a:rPr lang="en-US" dirty="0" err="1"/>
              <a:t>phí</a:t>
            </a:r>
            <a:r>
              <a:rPr lang="en-US" dirty="0"/>
              <a:t> .</a:t>
            </a:r>
          </a:p>
          <a:p>
            <a:pPr lvl="2">
              <a:buFontTx/>
              <a:buBlip>
                <a:blip r:embed="rId4"/>
              </a:buBlip>
            </a:pPr>
            <a:r>
              <a:rPr lang="en-US" dirty="0" err="1"/>
              <a:t>Băng</a:t>
            </a:r>
            <a:r>
              <a:rPr lang="en-US" dirty="0"/>
              <a:t> </a:t>
            </a:r>
            <a:r>
              <a:rPr lang="en-US" dirty="0" err="1"/>
              <a:t>thông</a:t>
            </a:r>
            <a:r>
              <a:rPr lang="en-US" dirty="0"/>
              <a:t> </a:t>
            </a:r>
            <a:r>
              <a:rPr lang="en-US" dirty="0" err="1"/>
              <a:t>tham</a:t>
            </a:r>
            <a:r>
              <a:rPr lang="en-US" dirty="0"/>
              <a:t> </a:t>
            </a:r>
            <a:r>
              <a:rPr lang="en-US" dirty="0" err="1"/>
              <a:t>khảo</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sửa</a:t>
            </a:r>
            <a:r>
              <a:rPr lang="en-US" dirty="0"/>
              <a:t> </a:t>
            </a:r>
            <a:r>
              <a:rPr lang="en-US" dirty="0" err="1"/>
              <a:t>đổi</a:t>
            </a:r>
            <a:r>
              <a:rPr lang="en-US" dirty="0"/>
              <a:t> </a:t>
            </a:r>
            <a:r>
              <a:rPr lang="en-US" dirty="0" err="1"/>
              <a:t>để</a:t>
            </a:r>
            <a:r>
              <a:rPr lang="en-US" dirty="0"/>
              <a:t> </a:t>
            </a:r>
            <a:r>
              <a:rPr lang="en-US" dirty="0" err="1"/>
              <a:t>chứa</a:t>
            </a:r>
            <a:r>
              <a:rPr lang="en-US" dirty="0"/>
              <a:t> </a:t>
            </a:r>
            <a:r>
              <a:rPr lang="en-US" dirty="0" err="1"/>
              <a:t>các</a:t>
            </a:r>
            <a:r>
              <a:rPr lang="en-US" dirty="0"/>
              <a:t> </a:t>
            </a:r>
            <a:r>
              <a:rPr lang="en-US" dirty="0" err="1"/>
              <a:t>liên</a:t>
            </a:r>
            <a:r>
              <a:rPr lang="en-US" dirty="0"/>
              <a:t> </a:t>
            </a:r>
            <a:r>
              <a:rPr lang="en-US" dirty="0" err="1"/>
              <a:t>kết</a:t>
            </a:r>
            <a:r>
              <a:rPr lang="en-US" dirty="0"/>
              <a:t> </a:t>
            </a:r>
            <a:r>
              <a:rPr lang="en-US" dirty="0" err="1"/>
              <a:t>này</a:t>
            </a:r>
            <a:r>
              <a:rPr lang="en-US" dirty="0"/>
              <a:t> </a:t>
            </a:r>
            <a:r>
              <a:rPr lang="en-US" dirty="0" err="1"/>
              <a:t>nhanh</a:t>
            </a:r>
            <a:r>
              <a:rPr lang="en-US" dirty="0"/>
              <a:t> </a:t>
            </a:r>
            <a:r>
              <a:rPr lang="en-US" dirty="0" err="1"/>
              <a:t>hơn</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lệnh</a:t>
            </a:r>
            <a:r>
              <a:rPr lang="en-US" dirty="0"/>
              <a:t>:</a:t>
            </a:r>
          </a:p>
          <a:p>
            <a:pPr lvl="3"/>
            <a:r>
              <a:rPr lang="en-US" dirty="0">
                <a:solidFill>
                  <a:srgbClr val="FF0000"/>
                </a:solidFill>
              </a:rPr>
              <a:t>R1(</a:t>
            </a:r>
            <a:r>
              <a:rPr lang="en-US" dirty="0" err="1">
                <a:solidFill>
                  <a:srgbClr val="FF0000"/>
                </a:solidFill>
              </a:rPr>
              <a:t>config</a:t>
            </a:r>
            <a:r>
              <a:rPr lang="en-US" dirty="0">
                <a:solidFill>
                  <a:srgbClr val="FF0000"/>
                </a:solidFill>
              </a:rPr>
              <a:t>-if)#router </a:t>
            </a:r>
            <a:r>
              <a:rPr lang="en-US" dirty="0" err="1">
                <a:solidFill>
                  <a:srgbClr val="FF0000"/>
                </a:solidFill>
              </a:rPr>
              <a:t>ospf</a:t>
            </a:r>
            <a:r>
              <a:rPr lang="en-US" dirty="0">
                <a:solidFill>
                  <a:srgbClr val="FF0000"/>
                </a:solidFill>
              </a:rPr>
              <a:t> 1</a:t>
            </a:r>
          </a:p>
          <a:p>
            <a:pPr lvl="3"/>
            <a:r>
              <a:rPr lang="en-US" dirty="0">
                <a:solidFill>
                  <a:srgbClr val="FF0000"/>
                </a:solidFill>
              </a:rPr>
              <a:t>R1(</a:t>
            </a:r>
            <a:r>
              <a:rPr lang="en-US" dirty="0" err="1">
                <a:solidFill>
                  <a:srgbClr val="FF0000"/>
                </a:solidFill>
              </a:rPr>
              <a:t>config</a:t>
            </a:r>
            <a:r>
              <a:rPr lang="en-US" dirty="0">
                <a:solidFill>
                  <a:srgbClr val="FF0000"/>
                </a:solidFill>
              </a:rPr>
              <a:t>-router)#auto-cost reference-bandwidth 10000</a:t>
            </a:r>
          </a:p>
        </p:txBody>
      </p:sp>
    </p:spTree>
    <p:extLst>
      <p:ext uri="{BB962C8B-B14F-4D97-AF65-F5344CB8AC3E}">
        <p14:creationId xmlns:p14="http://schemas.microsoft.com/office/powerpoint/2010/main" val="915207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17881" y="419640"/>
            <a:ext cx="3956237" cy="608851"/>
          </a:xfrm>
          <a:prstGeom prst="rect">
            <a:avLst/>
          </a:prstGeom>
        </p:spPr>
        <p:txBody>
          <a:bodyPr vert="horz" wrap="square" lIns="0" tIns="11206" rIns="0" bIns="0" rtlCol="0" anchor="b" anchorCtr="0">
            <a:spAutoFit/>
          </a:bodyPr>
          <a:lstStyle/>
          <a:p>
            <a:pPr marL="11206">
              <a:spcBef>
                <a:spcPts val="88"/>
              </a:spcBef>
            </a:pPr>
            <a:r>
              <a:rPr spc="9" dirty="0">
                <a:latin typeface="Calibri"/>
                <a:cs typeface="Calibri"/>
              </a:rPr>
              <a:t>Mô</a:t>
            </a:r>
            <a:r>
              <a:rPr spc="-31" dirty="0">
                <a:latin typeface="Calibri"/>
                <a:cs typeface="Calibri"/>
              </a:rPr>
              <a:t> tả</a:t>
            </a:r>
            <a:r>
              <a:rPr spc="-35" dirty="0">
                <a:latin typeface="Calibri"/>
                <a:cs typeface="Calibri"/>
              </a:rPr>
              <a:t> </a:t>
            </a:r>
            <a:r>
              <a:rPr spc="-9" dirty="0">
                <a:latin typeface="Calibri"/>
                <a:cs typeface="Calibri"/>
              </a:rPr>
              <a:t>mặt</a:t>
            </a:r>
            <a:r>
              <a:rPr spc="18" dirty="0">
                <a:latin typeface="Calibri"/>
                <a:cs typeface="Calibri"/>
              </a:rPr>
              <a:t> </a:t>
            </a:r>
            <a:r>
              <a:rPr spc="-13" dirty="0">
                <a:latin typeface="Calibri"/>
                <a:cs typeface="Calibri"/>
              </a:rPr>
              <a:t>nạ</a:t>
            </a:r>
            <a:r>
              <a:rPr spc="4" dirty="0">
                <a:latin typeface="Calibri"/>
                <a:cs typeface="Calibri"/>
              </a:rPr>
              <a:t> </a:t>
            </a:r>
            <a:r>
              <a:rPr spc="-4" dirty="0">
                <a:latin typeface="Calibri"/>
                <a:cs typeface="Calibri"/>
              </a:rPr>
              <a:t>mạng</a:t>
            </a:r>
          </a:p>
        </p:txBody>
      </p:sp>
      <p:pic>
        <p:nvPicPr>
          <p:cNvPr id="3" name="object 3"/>
          <p:cNvPicPr/>
          <p:nvPr/>
        </p:nvPicPr>
        <p:blipFill>
          <a:blip r:embed="rId2" cstate="print"/>
          <a:stretch>
            <a:fillRect/>
          </a:stretch>
        </p:blipFill>
        <p:spPr>
          <a:xfrm>
            <a:off x="2595730" y="1879898"/>
            <a:ext cx="7136353" cy="412825"/>
          </a:xfrm>
          <a:prstGeom prst="rect">
            <a:avLst/>
          </a:prstGeom>
        </p:spPr>
      </p:pic>
      <p:sp>
        <p:nvSpPr>
          <p:cNvPr id="4" name="object 4"/>
          <p:cNvSpPr txBox="1"/>
          <p:nvPr/>
        </p:nvSpPr>
        <p:spPr>
          <a:xfrm>
            <a:off x="2636978" y="1933241"/>
            <a:ext cx="7052422" cy="1152642"/>
          </a:xfrm>
          <a:prstGeom prst="rect">
            <a:avLst/>
          </a:prstGeom>
        </p:spPr>
        <p:txBody>
          <a:bodyPr vert="horz" wrap="square" lIns="0" tIns="11766" rIns="0" bIns="0" rtlCol="0">
            <a:spAutoFit/>
          </a:bodyPr>
          <a:lstStyle/>
          <a:p>
            <a:pPr marL="11206">
              <a:spcBef>
                <a:spcPts val="93"/>
              </a:spcBef>
            </a:pP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300"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300"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296"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0</a:t>
            </a:r>
            <a:r>
              <a:rPr sz="1765" spc="300" dirty="0">
                <a:latin typeface="Microsoft Sans Serif"/>
                <a:cs typeface="Microsoft Sans Serif"/>
              </a:rPr>
              <a:t> </a:t>
            </a:r>
            <a:r>
              <a:rPr sz="1765" dirty="0">
                <a:latin typeface="Microsoft Sans Serif"/>
                <a:cs typeface="Microsoft Sans Serif"/>
              </a:rPr>
              <a:t>0</a:t>
            </a:r>
            <a:r>
              <a:rPr sz="1765" spc="291" dirty="0">
                <a:latin typeface="Microsoft Sans Serif"/>
                <a:cs typeface="Microsoft Sans Serif"/>
              </a:rPr>
              <a:t> </a:t>
            </a:r>
            <a:r>
              <a:rPr sz="1765" dirty="0">
                <a:latin typeface="Microsoft Sans Serif"/>
                <a:cs typeface="Microsoft Sans Serif"/>
              </a:rPr>
              <a:t>0</a:t>
            </a:r>
            <a:r>
              <a:rPr sz="1765" spc="304" dirty="0">
                <a:latin typeface="Microsoft Sans Serif"/>
                <a:cs typeface="Microsoft Sans Serif"/>
              </a:rPr>
              <a:t> </a:t>
            </a:r>
            <a:r>
              <a:rPr sz="1765" dirty="0">
                <a:latin typeface="Microsoft Sans Serif"/>
                <a:cs typeface="Microsoft Sans Serif"/>
              </a:rPr>
              <a:t>0</a:t>
            </a:r>
            <a:r>
              <a:rPr sz="1765" spc="304" dirty="0">
                <a:latin typeface="Microsoft Sans Serif"/>
                <a:cs typeface="Microsoft Sans Serif"/>
              </a:rPr>
              <a:t> </a:t>
            </a:r>
            <a:r>
              <a:rPr sz="1765" dirty="0">
                <a:latin typeface="Microsoft Sans Serif"/>
                <a:cs typeface="Microsoft Sans Serif"/>
              </a:rPr>
              <a:t>0</a:t>
            </a:r>
            <a:endParaRPr sz="1765">
              <a:latin typeface="Microsoft Sans Serif"/>
              <a:cs typeface="Microsoft Sans Serif"/>
            </a:endParaRPr>
          </a:p>
          <a:p>
            <a:pPr>
              <a:spcBef>
                <a:spcPts val="31"/>
              </a:spcBef>
            </a:pPr>
            <a:endParaRPr sz="1765">
              <a:latin typeface="Microsoft Sans Serif"/>
              <a:cs typeface="Microsoft Sans Serif"/>
            </a:endParaRPr>
          </a:p>
          <a:p>
            <a:pPr marL="566488">
              <a:tabLst>
                <a:tab pos="2343835" algn="l"/>
                <a:tab pos="4124545" algn="l"/>
                <a:tab pos="5902453" algn="l"/>
              </a:tabLst>
            </a:pPr>
            <a:r>
              <a:rPr sz="2118" spc="-4" dirty="0">
                <a:latin typeface="Microsoft Sans Serif"/>
                <a:cs typeface="Microsoft Sans Serif"/>
              </a:rPr>
              <a:t>255	255	</a:t>
            </a:r>
            <a:r>
              <a:rPr sz="2118" spc="-9" dirty="0">
                <a:latin typeface="Microsoft Sans Serif"/>
                <a:cs typeface="Microsoft Sans Serif"/>
              </a:rPr>
              <a:t>255	</a:t>
            </a:r>
            <a:r>
              <a:rPr sz="2118" spc="-4" dirty="0">
                <a:latin typeface="Microsoft Sans Serif"/>
                <a:cs typeface="Microsoft Sans Serif"/>
              </a:rPr>
              <a:t>224</a:t>
            </a:r>
            <a:endParaRPr sz="2118">
              <a:latin typeface="Microsoft Sans Serif"/>
              <a:cs typeface="Microsoft Sans Serif"/>
            </a:endParaRPr>
          </a:p>
        </p:txBody>
      </p:sp>
      <p:sp>
        <p:nvSpPr>
          <p:cNvPr id="5" name="object 5"/>
          <p:cNvSpPr/>
          <p:nvPr/>
        </p:nvSpPr>
        <p:spPr>
          <a:xfrm>
            <a:off x="2587651" y="1870486"/>
            <a:ext cx="7152714" cy="430866"/>
          </a:xfrm>
          <a:custGeom>
            <a:avLst/>
            <a:gdLst/>
            <a:ahLst/>
            <a:cxnLst/>
            <a:rect l="l" t="t" r="r" b="b"/>
            <a:pathLst>
              <a:path w="8106409" h="488314">
                <a:moveTo>
                  <a:pt x="8106156" y="0"/>
                </a:moveTo>
                <a:lnTo>
                  <a:pt x="8077213" y="0"/>
                </a:lnTo>
                <a:lnTo>
                  <a:pt x="8077213" y="28956"/>
                </a:lnTo>
                <a:lnTo>
                  <a:pt x="8077213" y="457200"/>
                </a:lnTo>
                <a:lnTo>
                  <a:pt x="6086856" y="457200"/>
                </a:lnTo>
                <a:lnTo>
                  <a:pt x="6086856" y="30492"/>
                </a:lnTo>
                <a:lnTo>
                  <a:pt x="6086856" y="28956"/>
                </a:lnTo>
                <a:lnTo>
                  <a:pt x="8077213" y="28956"/>
                </a:lnTo>
                <a:lnTo>
                  <a:pt x="8077213" y="0"/>
                </a:lnTo>
                <a:lnTo>
                  <a:pt x="6057900" y="0"/>
                </a:lnTo>
                <a:lnTo>
                  <a:pt x="6057900" y="1536"/>
                </a:lnTo>
                <a:lnTo>
                  <a:pt x="6057900" y="30492"/>
                </a:lnTo>
                <a:lnTo>
                  <a:pt x="6057900" y="458736"/>
                </a:lnTo>
                <a:lnTo>
                  <a:pt x="4067556" y="458736"/>
                </a:lnTo>
                <a:lnTo>
                  <a:pt x="4067556" y="457200"/>
                </a:lnTo>
                <a:lnTo>
                  <a:pt x="4067556" y="30492"/>
                </a:lnTo>
                <a:lnTo>
                  <a:pt x="6057900" y="30492"/>
                </a:lnTo>
                <a:lnTo>
                  <a:pt x="6057900" y="1536"/>
                </a:lnTo>
                <a:lnTo>
                  <a:pt x="4067556" y="1536"/>
                </a:lnTo>
                <a:lnTo>
                  <a:pt x="4067556" y="0"/>
                </a:lnTo>
                <a:lnTo>
                  <a:pt x="4038600" y="0"/>
                </a:lnTo>
                <a:lnTo>
                  <a:pt x="4038600" y="28956"/>
                </a:lnTo>
                <a:lnTo>
                  <a:pt x="4038600" y="457200"/>
                </a:lnTo>
                <a:lnTo>
                  <a:pt x="2048256" y="457200"/>
                </a:lnTo>
                <a:lnTo>
                  <a:pt x="2048256" y="28956"/>
                </a:lnTo>
                <a:lnTo>
                  <a:pt x="4038600" y="28956"/>
                </a:lnTo>
                <a:lnTo>
                  <a:pt x="4038600" y="0"/>
                </a:lnTo>
                <a:lnTo>
                  <a:pt x="2048256" y="0"/>
                </a:lnTo>
                <a:lnTo>
                  <a:pt x="2019300" y="0"/>
                </a:lnTo>
                <a:lnTo>
                  <a:pt x="2019300" y="28956"/>
                </a:lnTo>
                <a:lnTo>
                  <a:pt x="2019300" y="457200"/>
                </a:lnTo>
                <a:lnTo>
                  <a:pt x="28956" y="457200"/>
                </a:lnTo>
                <a:lnTo>
                  <a:pt x="28956" y="28956"/>
                </a:lnTo>
                <a:lnTo>
                  <a:pt x="2019300" y="28956"/>
                </a:lnTo>
                <a:lnTo>
                  <a:pt x="2019300" y="0"/>
                </a:lnTo>
                <a:lnTo>
                  <a:pt x="0" y="0"/>
                </a:lnTo>
                <a:lnTo>
                  <a:pt x="0" y="486168"/>
                </a:lnTo>
                <a:lnTo>
                  <a:pt x="2019300" y="486168"/>
                </a:lnTo>
                <a:lnTo>
                  <a:pt x="2048256" y="486168"/>
                </a:lnTo>
                <a:lnTo>
                  <a:pt x="4038600" y="486168"/>
                </a:lnTo>
                <a:lnTo>
                  <a:pt x="4038600" y="487692"/>
                </a:lnTo>
                <a:lnTo>
                  <a:pt x="6086856" y="487692"/>
                </a:lnTo>
                <a:lnTo>
                  <a:pt x="6086856" y="486168"/>
                </a:lnTo>
                <a:lnTo>
                  <a:pt x="8106156" y="486168"/>
                </a:lnTo>
                <a:lnTo>
                  <a:pt x="8106156" y="470916"/>
                </a:lnTo>
                <a:lnTo>
                  <a:pt x="8106156" y="457200"/>
                </a:lnTo>
                <a:lnTo>
                  <a:pt x="8106156" y="28956"/>
                </a:lnTo>
                <a:lnTo>
                  <a:pt x="8106156" y="13716"/>
                </a:lnTo>
                <a:lnTo>
                  <a:pt x="8106156" y="0"/>
                </a:lnTo>
                <a:close/>
              </a:path>
            </a:pathLst>
          </a:custGeom>
          <a:solidFill>
            <a:srgbClr val="000000"/>
          </a:solidFill>
        </p:spPr>
        <p:txBody>
          <a:bodyPr wrap="square" lIns="0" tIns="0" rIns="0" bIns="0" rtlCol="0"/>
          <a:lstStyle/>
          <a:p>
            <a:endParaRPr sz="1588"/>
          </a:p>
        </p:txBody>
      </p:sp>
      <p:sp>
        <p:nvSpPr>
          <p:cNvPr id="6" name="object 6"/>
          <p:cNvSpPr/>
          <p:nvPr/>
        </p:nvSpPr>
        <p:spPr>
          <a:xfrm>
            <a:off x="8041790" y="2823882"/>
            <a:ext cx="1623172" cy="140074"/>
          </a:xfrm>
          <a:custGeom>
            <a:avLst/>
            <a:gdLst/>
            <a:ahLst/>
            <a:cxnLst/>
            <a:rect l="l" t="t" r="r" b="b"/>
            <a:pathLst>
              <a:path w="1839595" h="158750">
                <a:moveTo>
                  <a:pt x="912875" y="140208"/>
                </a:moveTo>
                <a:lnTo>
                  <a:pt x="882395" y="108204"/>
                </a:lnTo>
                <a:lnTo>
                  <a:pt x="838199" y="91440"/>
                </a:lnTo>
                <a:lnTo>
                  <a:pt x="826007" y="86868"/>
                </a:lnTo>
                <a:lnTo>
                  <a:pt x="812292" y="85344"/>
                </a:lnTo>
                <a:lnTo>
                  <a:pt x="797051" y="83820"/>
                </a:lnTo>
                <a:lnTo>
                  <a:pt x="783336" y="82296"/>
                </a:lnTo>
                <a:lnTo>
                  <a:pt x="156971" y="82296"/>
                </a:lnTo>
                <a:lnTo>
                  <a:pt x="141731" y="80772"/>
                </a:lnTo>
                <a:lnTo>
                  <a:pt x="126491" y="80772"/>
                </a:lnTo>
                <a:lnTo>
                  <a:pt x="111251" y="77724"/>
                </a:lnTo>
                <a:lnTo>
                  <a:pt x="97535" y="76200"/>
                </a:lnTo>
                <a:lnTo>
                  <a:pt x="83819" y="71628"/>
                </a:lnTo>
                <a:lnTo>
                  <a:pt x="38100" y="53340"/>
                </a:lnTo>
                <a:lnTo>
                  <a:pt x="7619" y="25908"/>
                </a:lnTo>
                <a:lnTo>
                  <a:pt x="4571" y="18288"/>
                </a:lnTo>
                <a:lnTo>
                  <a:pt x="4571" y="16764"/>
                </a:lnTo>
                <a:lnTo>
                  <a:pt x="1523" y="10668"/>
                </a:lnTo>
                <a:lnTo>
                  <a:pt x="1523" y="9144"/>
                </a:lnTo>
                <a:lnTo>
                  <a:pt x="0" y="1524"/>
                </a:lnTo>
                <a:lnTo>
                  <a:pt x="10667" y="0"/>
                </a:lnTo>
                <a:lnTo>
                  <a:pt x="10667" y="7620"/>
                </a:lnTo>
                <a:lnTo>
                  <a:pt x="13106" y="13716"/>
                </a:lnTo>
                <a:lnTo>
                  <a:pt x="12191" y="13716"/>
                </a:lnTo>
                <a:lnTo>
                  <a:pt x="42671" y="45720"/>
                </a:lnTo>
                <a:lnTo>
                  <a:pt x="99059" y="65532"/>
                </a:lnTo>
                <a:lnTo>
                  <a:pt x="128016" y="70104"/>
                </a:lnTo>
                <a:lnTo>
                  <a:pt x="141731" y="71628"/>
                </a:lnTo>
                <a:lnTo>
                  <a:pt x="768095" y="71628"/>
                </a:lnTo>
                <a:lnTo>
                  <a:pt x="783336" y="73152"/>
                </a:lnTo>
                <a:lnTo>
                  <a:pt x="798575" y="73152"/>
                </a:lnTo>
                <a:lnTo>
                  <a:pt x="813815" y="76200"/>
                </a:lnTo>
                <a:lnTo>
                  <a:pt x="827531" y="77724"/>
                </a:lnTo>
                <a:lnTo>
                  <a:pt x="841247" y="82296"/>
                </a:lnTo>
                <a:lnTo>
                  <a:pt x="854963" y="85344"/>
                </a:lnTo>
                <a:lnTo>
                  <a:pt x="865631" y="89916"/>
                </a:lnTo>
                <a:lnTo>
                  <a:pt x="877823" y="94488"/>
                </a:lnTo>
                <a:lnTo>
                  <a:pt x="911351" y="120396"/>
                </a:lnTo>
                <a:lnTo>
                  <a:pt x="919733" y="133731"/>
                </a:lnTo>
                <a:lnTo>
                  <a:pt x="917752" y="138684"/>
                </a:lnTo>
                <a:lnTo>
                  <a:pt x="912875" y="138684"/>
                </a:lnTo>
                <a:lnTo>
                  <a:pt x="912875" y="140208"/>
                </a:lnTo>
                <a:close/>
              </a:path>
              <a:path w="1839595" h="158750">
                <a:moveTo>
                  <a:pt x="1835658" y="15240"/>
                </a:moveTo>
                <a:lnTo>
                  <a:pt x="1827276" y="15240"/>
                </a:lnTo>
                <a:lnTo>
                  <a:pt x="1828800" y="7620"/>
                </a:lnTo>
                <a:lnTo>
                  <a:pt x="1828800" y="0"/>
                </a:lnTo>
                <a:lnTo>
                  <a:pt x="1839468" y="1524"/>
                </a:lnTo>
                <a:lnTo>
                  <a:pt x="1837944" y="9144"/>
                </a:lnTo>
                <a:lnTo>
                  <a:pt x="1837944" y="10668"/>
                </a:lnTo>
                <a:lnTo>
                  <a:pt x="1835658" y="15240"/>
                </a:lnTo>
                <a:close/>
              </a:path>
              <a:path w="1839595" h="158750">
                <a:moveTo>
                  <a:pt x="13716" y="15240"/>
                </a:moveTo>
                <a:lnTo>
                  <a:pt x="12191" y="13716"/>
                </a:lnTo>
                <a:lnTo>
                  <a:pt x="13106" y="13716"/>
                </a:lnTo>
                <a:lnTo>
                  <a:pt x="13716" y="15240"/>
                </a:lnTo>
                <a:close/>
              </a:path>
              <a:path w="1839595" h="158750">
                <a:moveTo>
                  <a:pt x="925067" y="152400"/>
                </a:moveTo>
                <a:lnTo>
                  <a:pt x="923543" y="144780"/>
                </a:lnTo>
                <a:lnTo>
                  <a:pt x="923543" y="143256"/>
                </a:lnTo>
                <a:lnTo>
                  <a:pt x="920495" y="137160"/>
                </a:lnTo>
                <a:lnTo>
                  <a:pt x="920495" y="135636"/>
                </a:lnTo>
                <a:lnTo>
                  <a:pt x="919733" y="133731"/>
                </a:lnTo>
                <a:lnTo>
                  <a:pt x="922019" y="128016"/>
                </a:lnTo>
                <a:lnTo>
                  <a:pt x="952499" y="100584"/>
                </a:lnTo>
                <a:lnTo>
                  <a:pt x="998219" y="82296"/>
                </a:lnTo>
                <a:lnTo>
                  <a:pt x="1011936" y="77724"/>
                </a:lnTo>
                <a:lnTo>
                  <a:pt x="1025651" y="76200"/>
                </a:lnTo>
                <a:lnTo>
                  <a:pt x="1040892" y="73152"/>
                </a:lnTo>
                <a:lnTo>
                  <a:pt x="1056132" y="73152"/>
                </a:lnTo>
                <a:lnTo>
                  <a:pt x="1071371" y="71628"/>
                </a:lnTo>
                <a:lnTo>
                  <a:pt x="1697736" y="71628"/>
                </a:lnTo>
                <a:lnTo>
                  <a:pt x="1711452" y="70104"/>
                </a:lnTo>
                <a:lnTo>
                  <a:pt x="1726692" y="68580"/>
                </a:lnTo>
                <a:lnTo>
                  <a:pt x="1740408" y="67056"/>
                </a:lnTo>
                <a:lnTo>
                  <a:pt x="1752600" y="62484"/>
                </a:lnTo>
                <a:lnTo>
                  <a:pt x="1764792" y="59436"/>
                </a:lnTo>
                <a:lnTo>
                  <a:pt x="1812036" y="33528"/>
                </a:lnTo>
                <a:lnTo>
                  <a:pt x="1827276" y="13716"/>
                </a:lnTo>
                <a:lnTo>
                  <a:pt x="1827276" y="15240"/>
                </a:lnTo>
                <a:lnTo>
                  <a:pt x="1835658" y="15240"/>
                </a:lnTo>
                <a:lnTo>
                  <a:pt x="1834896" y="16764"/>
                </a:lnTo>
                <a:lnTo>
                  <a:pt x="1834896" y="18288"/>
                </a:lnTo>
                <a:lnTo>
                  <a:pt x="1792224" y="59436"/>
                </a:lnTo>
                <a:lnTo>
                  <a:pt x="1780032" y="64008"/>
                </a:lnTo>
                <a:lnTo>
                  <a:pt x="1769364" y="68580"/>
                </a:lnTo>
                <a:lnTo>
                  <a:pt x="1755648" y="71628"/>
                </a:lnTo>
                <a:lnTo>
                  <a:pt x="1741932" y="76200"/>
                </a:lnTo>
                <a:lnTo>
                  <a:pt x="1728216" y="77724"/>
                </a:lnTo>
                <a:lnTo>
                  <a:pt x="1712976" y="80772"/>
                </a:lnTo>
                <a:lnTo>
                  <a:pt x="1697736" y="80772"/>
                </a:lnTo>
                <a:lnTo>
                  <a:pt x="1682496" y="82296"/>
                </a:lnTo>
                <a:lnTo>
                  <a:pt x="1056132" y="82296"/>
                </a:lnTo>
                <a:lnTo>
                  <a:pt x="1042415" y="83820"/>
                </a:lnTo>
                <a:lnTo>
                  <a:pt x="1027175" y="85344"/>
                </a:lnTo>
                <a:lnTo>
                  <a:pt x="989075" y="94488"/>
                </a:lnTo>
                <a:lnTo>
                  <a:pt x="947927" y="114300"/>
                </a:lnTo>
                <a:lnTo>
                  <a:pt x="926592" y="140208"/>
                </a:lnTo>
                <a:lnTo>
                  <a:pt x="927506" y="140208"/>
                </a:lnTo>
                <a:lnTo>
                  <a:pt x="925067" y="146304"/>
                </a:lnTo>
                <a:lnTo>
                  <a:pt x="925067" y="152400"/>
                </a:lnTo>
                <a:close/>
              </a:path>
              <a:path w="1839595" h="158750">
                <a:moveTo>
                  <a:pt x="918971" y="158496"/>
                </a:moveTo>
                <a:lnTo>
                  <a:pt x="915923" y="156972"/>
                </a:lnTo>
                <a:lnTo>
                  <a:pt x="914399" y="153924"/>
                </a:lnTo>
                <a:lnTo>
                  <a:pt x="914399" y="152400"/>
                </a:lnTo>
                <a:lnTo>
                  <a:pt x="915923" y="144780"/>
                </a:lnTo>
                <a:lnTo>
                  <a:pt x="915923" y="143256"/>
                </a:lnTo>
                <a:lnTo>
                  <a:pt x="919733" y="133731"/>
                </a:lnTo>
                <a:lnTo>
                  <a:pt x="920495" y="135636"/>
                </a:lnTo>
                <a:lnTo>
                  <a:pt x="920495" y="137160"/>
                </a:lnTo>
                <a:lnTo>
                  <a:pt x="923543" y="143256"/>
                </a:lnTo>
                <a:lnTo>
                  <a:pt x="923543" y="144780"/>
                </a:lnTo>
                <a:lnTo>
                  <a:pt x="925067" y="152400"/>
                </a:lnTo>
                <a:lnTo>
                  <a:pt x="925067" y="153924"/>
                </a:lnTo>
                <a:lnTo>
                  <a:pt x="923543" y="156972"/>
                </a:lnTo>
                <a:lnTo>
                  <a:pt x="918971" y="158496"/>
                </a:lnTo>
                <a:close/>
              </a:path>
              <a:path w="1839595" h="158750">
                <a:moveTo>
                  <a:pt x="914399" y="152400"/>
                </a:moveTo>
                <a:lnTo>
                  <a:pt x="914399" y="146304"/>
                </a:lnTo>
                <a:lnTo>
                  <a:pt x="912875" y="138684"/>
                </a:lnTo>
                <a:lnTo>
                  <a:pt x="917752" y="138684"/>
                </a:lnTo>
                <a:lnTo>
                  <a:pt x="915923" y="143256"/>
                </a:lnTo>
                <a:lnTo>
                  <a:pt x="915923" y="144780"/>
                </a:lnTo>
                <a:lnTo>
                  <a:pt x="914399" y="152400"/>
                </a:lnTo>
                <a:close/>
              </a:path>
              <a:path w="1839595" h="158750">
                <a:moveTo>
                  <a:pt x="927506" y="140208"/>
                </a:moveTo>
                <a:lnTo>
                  <a:pt x="926592" y="140208"/>
                </a:lnTo>
                <a:lnTo>
                  <a:pt x="928115" y="138684"/>
                </a:lnTo>
                <a:lnTo>
                  <a:pt x="927506" y="140208"/>
                </a:lnTo>
                <a:close/>
              </a:path>
            </a:pathLst>
          </a:custGeom>
          <a:solidFill>
            <a:srgbClr val="000000"/>
          </a:solidFill>
        </p:spPr>
        <p:txBody>
          <a:bodyPr wrap="square" lIns="0" tIns="0" rIns="0" bIns="0" rtlCol="0"/>
          <a:lstStyle/>
          <a:p>
            <a:endParaRPr sz="1588"/>
          </a:p>
        </p:txBody>
      </p:sp>
      <p:grpSp>
        <p:nvGrpSpPr>
          <p:cNvPr id="7" name="object 7"/>
          <p:cNvGrpSpPr/>
          <p:nvPr/>
        </p:nvGrpSpPr>
        <p:grpSpPr>
          <a:xfrm>
            <a:off x="8107680" y="3156249"/>
            <a:ext cx="885265" cy="1159249"/>
            <a:chOff x="7309104" y="3577082"/>
            <a:chExt cx="1003300" cy="1313815"/>
          </a:xfrm>
        </p:grpSpPr>
        <p:sp>
          <p:nvSpPr>
            <p:cNvPr id="8" name="object 8"/>
            <p:cNvSpPr/>
            <p:nvPr/>
          </p:nvSpPr>
          <p:spPr>
            <a:xfrm>
              <a:off x="8010144" y="3581400"/>
              <a:ext cx="295910" cy="304800"/>
            </a:xfrm>
            <a:custGeom>
              <a:avLst/>
              <a:gdLst/>
              <a:ahLst/>
              <a:cxnLst/>
              <a:rect l="l" t="t" r="r" b="b"/>
              <a:pathLst>
                <a:path w="295909" h="304800">
                  <a:moveTo>
                    <a:pt x="0" y="304799"/>
                  </a:moveTo>
                  <a:lnTo>
                    <a:pt x="295656" y="304799"/>
                  </a:lnTo>
                  <a:lnTo>
                    <a:pt x="295656" y="0"/>
                  </a:lnTo>
                  <a:lnTo>
                    <a:pt x="0" y="0"/>
                  </a:lnTo>
                  <a:lnTo>
                    <a:pt x="0" y="304799"/>
                  </a:lnTo>
                  <a:close/>
                </a:path>
              </a:pathLst>
            </a:custGeom>
            <a:solidFill>
              <a:srgbClr val="BF504D"/>
            </a:solidFill>
          </p:spPr>
          <p:txBody>
            <a:bodyPr wrap="square" lIns="0" tIns="0" rIns="0" bIns="0" rtlCol="0"/>
            <a:lstStyle/>
            <a:p>
              <a:endParaRPr sz="1588"/>
            </a:p>
          </p:txBody>
        </p:sp>
        <p:sp>
          <p:nvSpPr>
            <p:cNvPr id="9" name="object 9"/>
            <p:cNvSpPr/>
            <p:nvPr/>
          </p:nvSpPr>
          <p:spPr>
            <a:xfrm>
              <a:off x="8005559" y="3577081"/>
              <a:ext cx="306705" cy="308610"/>
            </a:xfrm>
            <a:custGeom>
              <a:avLst/>
              <a:gdLst/>
              <a:ahLst/>
              <a:cxnLst/>
              <a:rect l="l" t="t" r="r" b="b"/>
              <a:pathLst>
                <a:path w="306704" h="308610">
                  <a:moveTo>
                    <a:pt x="306324" y="0"/>
                  </a:moveTo>
                  <a:lnTo>
                    <a:pt x="295656" y="0"/>
                  </a:lnTo>
                  <a:lnTo>
                    <a:pt x="295656" y="3810"/>
                  </a:lnTo>
                  <a:lnTo>
                    <a:pt x="295656" y="4318"/>
                  </a:lnTo>
                  <a:lnTo>
                    <a:pt x="9144" y="4318"/>
                  </a:lnTo>
                  <a:lnTo>
                    <a:pt x="7150" y="6985"/>
                  </a:lnTo>
                  <a:lnTo>
                    <a:pt x="7150" y="3810"/>
                  </a:lnTo>
                  <a:lnTo>
                    <a:pt x="295656" y="3810"/>
                  </a:lnTo>
                  <a:lnTo>
                    <a:pt x="295656" y="0"/>
                  </a:lnTo>
                  <a:lnTo>
                    <a:pt x="0" y="0"/>
                  </a:lnTo>
                  <a:lnTo>
                    <a:pt x="0" y="3810"/>
                  </a:lnTo>
                  <a:lnTo>
                    <a:pt x="0" y="10160"/>
                  </a:lnTo>
                  <a:lnTo>
                    <a:pt x="0" y="308610"/>
                  </a:lnTo>
                  <a:lnTo>
                    <a:pt x="9144" y="308610"/>
                  </a:lnTo>
                  <a:lnTo>
                    <a:pt x="9144" y="10414"/>
                  </a:lnTo>
                  <a:lnTo>
                    <a:pt x="295656" y="10414"/>
                  </a:lnTo>
                  <a:lnTo>
                    <a:pt x="295656" y="308610"/>
                  </a:lnTo>
                  <a:lnTo>
                    <a:pt x="306324" y="308610"/>
                  </a:lnTo>
                  <a:lnTo>
                    <a:pt x="306324" y="10414"/>
                  </a:lnTo>
                  <a:lnTo>
                    <a:pt x="306324" y="10160"/>
                  </a:lnTo>
                  <a:lnTo>
                    <a:pt x="306324" y="4318"/>
                  </a:lnTo>
                  <a:lnTo>
                    <a:pt x="300037" y="4318"/>
                  </a:lnTo>
                  <a:lnTo>
                    <a:pt x="300037" y="10160"/>
                  </a:lnTo>
                  <a:lnTo>
                    <a:pt x="297662" y="10160"/>
                  </a:lnTo>
                  <a:lnTo>
                    <a:pt x="297662" y="6997"/>
                  </a:lnTo>
                  <a:lnTo>
                    <a:pt x="300037" y="10160"/>
                  </a:lnTo>
                  <a:lnTo>
                    <a:pt x="300037" y="4318"/>
                  </a:lnTo>
                  <a:lnTo>
                    <a:pt x="297662" y="4318"/>
                  </a:lnTo>
                  <a:lnTo>
                    <a:pt x="297662" y="3810"/>
                  </a:lnTo>
                  <a:lnTo>
                    <a:pt x="306324" y="3810"/>
                  </a:lnTo>
                  <a:lnTo>
                    <a:pt x="306324" y="0"/>
                  </a:lnTo>
                  <a:close/>
                </a:path>
              </a:pathLst>
            </a:custGeom>
            <a:solidFill>
              <a:srgbClr val="000000"/>
            </a:solidFill>
          </p:spPr>
          <p:txBody>
            <a:bodyPr wrap="square" lIns="0" tIns="0" rIns="0" bIns="0" rtlCol="0"/>
            <a:lstStyle/>
            <a:p>
              <a:endParaRPr sz="1588"/>
            </a:p>
          </p:txBody>
        </p:sp>
        <p:sp>
          <p:nvSpPr>
            <p:cNvPr id="10" name="object 10"/>
            <p:cNvSpPr/>
            <p:nvPr/>
          </p:nvSpPr>
          <p:spPr>
            <a:xfrm>
              <a:off x="7315200" y="3886200"/>
              <a:ext cx="990600" cy="990600"/>
            </a:xfrm>
            <a:custGeom>
              <a:avLst/>
              <a:gdLst/>
              <a:ahLst/>
              <a:cxnLst/>
              <a:rect l="l" t="t" r="r" b="b"/>
              <a:pathLst>
                <a:path w="990600" h="990600">
                  <a:moveTo>
                    <a:pt x="961310" y="437388"/>
                  </a:moveTo>
                  <a:lnTo>
                    <a:pt x="422147" y="437388"/>
                  </a:lnTo>
                  <a:lnTo>
                    <a:pt x="476749" y="433795"/>
                  </a:lnTo>
                  <a:lnTo>
                    <a:pt x="527780" y="423505"/>
                  </a:lnTo>
                  <a:lnTo>
                    <a:pt x="574095" y="407250"/>
                  </a:lnTo>
                  <a:lnTo>
                    <a:pt x="614552" y="385762"/>
                  </a:lnTo>
                  <a:lnTo>
                    <a:pt x="648009" y="359774"/>
                  </a:lnTo>
                  <a:lnTo>
                    <a:pt x="673322" y="330017"/>
                  </a:lnTo>
                  <a:lnTo>
                    <a:pt x="694943" y="262128"/>
                  </a:lnTo>
                  <a:lnTo>
                    <a:pt x="694943" y="0"/>
                  </a:lnTo>
                  <a:lnTo>
                    <a:pt x="990599" y="0"/>
                  </a:lnTo>
                  <a:lnTo>
                    <a:pt x="990599" y="262128"/>
                  </a:lnTo>
                  <a:lnTo>
                    <a:pt x="988513" y="309986"/>
                  </a:lnTo>
                  <a:lnTo>
                    <a:pt x="982367" y="356714"/>
                  </a:lnTo>
                  <a:lnTo>
                    <a:pt x="972332" y="402147"/>
                  </a:lnTo>
                  <a:lnTo>
                    <a:pt x="961310" y="437388"/>
                  </a:lnTo>
                  <a:close/>
                </a:path>
                <a:path w="990600" h="990600">
                  <a:moveTo>
                    <a:pt x="297179" y="990600"/>
                  </a:moveTo>
                  <a:lnTo>
                    <a:pt x="0" y="626364"/>
                  </a:lnTo>
                  <a:lnTo>
                    <a:pt x="297179" y="262128"/>
                  </a:lnTo>
                  <a:lnTo>
                    <a:pt x="297179" y="437388"/>
                  </a:lnTo>
                  <a:lnTo>
                    <a:pt x="961310" y="437388"/>
                  </a:lnTo>
                  <a:lnTo>
                    <a:pt x="941279" y="488459"/>
                  </a:lnTo>
                  <a:lnTo>
                    <a:pt x="920602" y="529005"/>
                  </a:lnTo>
                  <a:lnTo>
                    <a:pt x="896718" y="567588"/>
                  </a:lnTo>
                  <a:lnTo>
                    <a:pt x="869799" y="604042"/>
                  </a:lnTo>
                  <a:lnTo>
                    <a:pt x="840015" y="638201"/>
                  </a:lnTo>
                  <a:lnTo>
                    <a:pt x="807537" y="669897"/>
                  </a:lnTo>
                  <a:lnTo>
                    <a:pt x="772535" y="698964"/>
                  </a:lnTo>
                  <a:lnTo>
                    <a:pt x="735181" y="725236"/>
                  </a:lnTo>
                  <a:lnTo>
                    <a:pt x="695643" y="748546"/>
                  </a:lnTo>
                  <a:lnTo>
                    <a:pt x="654095" y="768726"/>
                  </a:lnTo>
                  <a:lnTo>
                    <a:pt x="610705" y="785611"/>
                  </a:lnTo>
                  <a:lnTo>
                    <a:pt x="565644" y="799034"/>
                  </a:lnTo>
                  <a:lnTo>
                    <a:pt x="519084" y="808828"/>
                  </a:lnTo>
                  <a:lnTo>
                    <a:pt x="471195" y="814827"/>
                  </a:lnTo>
                  <a:lnTo>
                    <a:pt x="422147" y="816864"/>
                  </a:lnTo>
                  <a:lnTo>
                    <a:pt x="297179" y="816864"/>
                  </a:lnTo>
                  <a:lnTo>
                    <a:pt x="297179" y="990600"/>
                  </a:lnTo>
                  <a:close/>
                </a:path>
              </a:pathLst>
            </a:custGeom>
            <a:solidFill>
              <a:srgbClr val="BF504D"/>
            </a:solidFill>
          </p:spPr>
          <p:txBody>
            <a:bodyPr wrap="square" lIns="0" tIns="0" rIns="0" bIns="0" rtlCol="0"/>
            <a:lstStyle/>
            <a:p>
              <a:endParaRPr sz="1588"/>
            </a:p>
          </p:txBody>
        </p:sp>
        <p:sp>
          <p:nvSpPr>
            <p:cNvPr id="11" name="object 11"/>
            <p:cNvSpPr/>
            <p:nvPr/>
          </p:nvSpPr>
          <p:spPr>
            <a:xfrm>
              <a:off x="7309104" y="3886199"/>
              <a:ext cx="1003300" cy="1004569"/>
            </a:xfrm>
            <a:custGeom>
              <a:avLst/>
              <a:gdLst/>
              <a:ahLst/>
              <a:cxnLst/>
              <a:rect l="l" t="t" r="r" b="b"/>
              <a:pathLst>
                <a:path w="1003300" h="1004570">
                  <a:moveTo>
                    <a:pt x="697483" y="304800"/>
                  </a:moveTo>
                  <a:lnTo>
                    <a:pt x="687323" y="304800"/>
                  </a:lnTo>
                  <a:lnTo>
                    <a:pt x="690371" y="295656"/>
                  </a:lnTo>
                  <a:lnTo>
                    <a:pt x="693419" y="288036"/>
                  </a:lnTo>
                  <a:lnTo>
                    <a:pt x="694943" y="278892"/>
                  </a:lnTo>
                  <a:lnTo>
                    <a:pt x="694943" y="271272"/>
                  </a:lnTo>
                  <a:lnTo>
                    <a:pt x="696467" y="262128"/>
                  </a:lnTo>
                  <a:lnTo>
                    <a:pt x="696467" y="0"/>
                  </a:lnTo>
                  <a:lnTo>
                    <a:pt x="705611" y="0"/>
                  </a:lnTo>
                  <a:lnTo>
                    <a:pt x="705611" y="271272"/>
                  </a:lnTo>
                  <a:lnTo>
                    <a:pt x="702563" y="289560"/>
                  </a:lnTo>
                  <a:lnTo>
                    <a:pt x="697483" y="304800"/>
                  </a:lnTo>
                  <a:close/>
                </a:path>
                <a:path w="1003300" h="1004570">
                  <a:moveTo>
                    <a:pt x="1001267" y="291084"/>
                  </a:moveTo>
                  <a:lnTo>
                    <a:pt x="992123" y="291084"/>
                  </a:lnTo>
                  <a:lnTo>
                    <a:pt x="992123" y="0"/>
                  </a:lnTo>
                  <a:lnTo>
                    <a:pt x="1002791" y="0"/>
                  </a:lnTo>
                  <a:lnTo>
                    <a:pt x="1002791" y="262128"/>
                  </a:lnTo>
                  <a:lnTo>
                    <a:pt x="1001267" y="291084"/>
                  </a:lnTo>
                  <a:close/>
                </a:path>
                <a:path w="1003300" h="1004570">
                  <a:moveTo>
                    <a:pt x="307847" y="1004316"/>
                  </a:moveTo>
                  <a:lnTo>
                    <a:pt x="0" y="626364"/>
                  </a:lnTo>
                  <a:lnTo>
                    <a:pt x="307847" y="248412"/>
                  </a:lnTo>
                  <a:lnTo>
                    <a:pt x="307847" y="262128"/>
                  </a:lnTo>
                  <a:lnTo>
                    <a:pt x="298703" y="262128"/>
                  </a:lnTo>
                  <a:lnTo>
                    <a:pt x="298703" y="276383"/>
                  </a:lnTo>
                  <a:lnTo>
                    <a:pt x="15641" y="623316"/>
                  </a:lnTo>
                  <a:lnTo>
                    <a:pt x="10667" y="623316"/>
                  </a:lnTo>
                  <a:lnTo>
                    <a:pt x="10667" y="629412"/>
                  </a:lnTo>
                  <a:lnTo>
                    <a:pt x="15641" y="629412"/>
                  </a:lnTo>
                  <a:lnTo>
                    <a:pt x="298703" y="976344"/>
                  </a:lnTo>
                  <a:lnTo>
                    <a:pt x="298703" y="990600"/>
                  </a:lnTo>
                  <a:lnTo>
                    <a:pt x="307847" y="990600"/>
                  </a:lnTo>
                  <a:lnTo>
                    <a:pt x="307847" y="1004316"/>
                  </a:lnTo>
                  <a:close/>
                </a:path>
                <a:path w="1003300" h="1004570">
                  <a:moveTo>
                    <a:pt x="298703" y="276383"/>
                  </a:moveTo>
                  <a:lnTo>
                    <a:pt x="298703" y="262128"/>
                  </a:lnTo>
                  <a:lnTo>
                    <a:pt x="307847" y="265176"/>
                  </a:lnTo>
                  <a:lnTo>
                    <a:pt x="298703" y="276383"/>
                  </a:lnTo>
                  <a:close/>
                </a:path>
                <a:path w="1003300" h="1004570">
                  <a:moveTo>
                    <a:pt x="307847" y="265176"/>
                  </a:moveTo>
                  <a:lnTo>
                    <a:pt x="298703" y="262128"/>
                  </a:lnTo>
                  <a:lnTo>
                    <a:pt x="307847" y="262128"/>
                  </a:lnTo>
                  <a:lnTo>
                    <a:pt x="307847" y="265176"/>
                  </a:lnTo>
                  <a:close/>
                </a:path>
                <a:path w="1003300" h="1004570">
                  <a:moveTo>
                    <a:pt x="428243" y="441960"/>
                  </a:moveTo>
                  <a:lnTo>
                    <a:pt x="298703" y="441960"/>
                  </a:lnTo>
                  <a:lnTo>
                    <a:pt x="298703" y="276383"/>
                  </a:lnTo>
                  <a:lnTo>
                    <a:pt x="307847" y="265176"/>
                  </a:lnTo>
                  <a:lnTo>
                    <a:pt x="307847" y="432816"/>
                  </a:lnTo>
                  <a:lnTo>
                    <a:pt x="303275" y="432816"/>
                  </a:lnTo>
                  <a:lnTo>
                    <a:pt x="307847" y="437388"/>
                  </a:lnTo>
                  <a:lnTo>
                    <a:pt x="483107" y="437388"/>
                  </a:lnTo>
                  <a:lnTo>
                    <a:pt x="455675" y="440436"/>
                  </a:lnTo>
                  <a:lnTo>
                    <a:pt x="428243" y="441960"/>
                  </a:lnTo>
                  <a:close/>
                </a:path>
                <a:path w="1003300" h="1004570">
                  <a:moveTo>
                    <a:pt x="874423" y="612648"/>
                  </a:moveTo>
                  <a:lnTo>
                    <a:pt x="864107" y="612648"/>
                  </a:lnTo>
                  <a:lnTo>
                    <a:pt x="880871" y="591312"/>
                  </a:lnTo>
                  <a:lnTo>
                    <a:pt x="896111" y="569976"/>
                  </a:lnTo>
                  <a:lnTo>
                    <a:pt x="925067" y="524256"/>
                  </a:lnTo>
                  <a:lnTo>
                    <a:pt x="958595" y="451104"/>
                  </a:lnTo>
                  <a:lnTo>
                    <a:pt x="975359" y="399288"/>
                  </a:lnTo>
                  <a:lnTo>
                    <a:pt x="986027" y="345948"/>
                  </a:lnTo>
                  <a:lnTo>
                    <a:pt x="992123" y="289560"/>
                  </a:lnTo>
                  <a:lnTo>
                    <a:pt x="992123" y="291084"/>
                  </a:lnTo>
                  <a:lnTo>
                    <a:pt x="1001267" y="291084"/>
                  </a:lnTo>
                  <a:lnTo>
                    <a:pt x="999743" y="320040"/>
                  </a:lnTo>
                  <a:lnTo>
                    <a:pt x="990599" y="374904"/>
                  </a:lnTo>
                  <a:lnTo>
                    <a:pt x="976883" y="428244"/>
                  </a:lnTo>
                  <a:lnTo>
                    <a:pt x="957071" y="480060"/>
                  </a:lnTo>
                  <a:lnTo>
                    <a:pt x="932687" y="528828"/>
                  </a:lnTo>
                  <a:lnTo>
                    <a:pt x="888491" y="597408"/>
                  </a:lnTo>
                  <a:lnTo>
                    <a:pt x="874423" y="612648"/>
                  </a:lnTo>
                  <a:close/>
                </a:path>
                <a:path w="1003300" h="1004570">
                  <a:moveTo>
                    <a:pt x="648376" y="370332"/>
                  </a:moveTo>
                  <a:lnTo>
                    <a:pt x="635507" y="370332"/>
                  </a:lnTo>
                  <a:lnTo>
                    <a:pt x="650747" y="356616"/>
                  </a:lnTo>
                  <a:lnTo>
                    <a:pt x="664463" y="342900"/>
                  </a:lnTo>
                  <a:lnTo>
                    <a:pt x="670559" y="335280"/>
                  </a:lnTo>
                  <a:lnTo>
                    <a:pt x="669035" y="335280"/>
                  </a:lnTo>
                  <a:lnTo>
                    <a:pt x="675131" y="327660"/>
                  </a:lnTo>
                  <a:lnTo>
                    <a:pt x="684275" y="312420"/>
                  </a:lnTo>
                  <a:lnTo>
                    <a:pt x="687323" y="303276"/>
                  </a:lnTo>
                  <a:lnTo>
                    <a:pt x="687323" y="304800"/>
                  </a:lnTo>
                  <a:lnTo>
                    <a:pt x="697483" y="304800"/>
                  </a:lnTo>
                  <a:lnTo>
                    <a:pt x="696467" y="307848"/>
                  </a:lnTo>
                  <a:lnTo>
                    <a:pt x="691895" y="315468"/>
                  </a:lnTo>
                  <a:lnTo>
                    <a:pt x="687323" y="324612"/>
                  </a:lnTo>
                  <a:lnTo>
                    <a:pt x="682751" y="332232"/>
                  </a:lnTo>
                  <a:lnTo>
                    <a:pt x="676655" y="341376"/>
                  </a:lnTo>
                  <a:lnTo>
                    <a:pt x="670559" y="348996"/>
                  </a:lnTo>
                  <a:lnTo>
                    <a:pt x="656843" y="362712"/>
                  </a:lnTo>
                  <a:lnTo>
                    <a:pt x="648376" y="370332"/>
                  </a:lnTo>
                  <a:close/>
                </a:path>
                <a:path w="1003300" h="1004570">
                  <a:moveTo>
                    <a:pt x="633475" y="382524"/>
                  </a:moveTo>
                  <a:lnTo>
                    <a:pt x="617219" y="382524"/>
                  </a:lnTo>
                  <a:lnTo>
                    <a:pt x="635507" y="368808"/>
                  </a:lnTo>
                  <a:lnTo>
                    <a:pt x="635507" y="370332"/>
                  </a:lnTo>
                  <a:lnTo>
                    <a:pt x="648376" y="370332"/>
                  </a:lnTo>
                  <a:lnTo>
                    <a:pt x="641603" y="376428"/>
                  </a:lnTo>
                  <a:lnTo>
                    <a:pt x="633475" y="382524"/>
                  </a:lnTo>
                  <a:close/>
                </a:path>
                <a:path w="1003300" h="1004570">
                  <a:moveTo>
                    <a:pt x="483107" y="437388"/>
                  </a:moveTo>
                  <a:lnTo>
                    <a:pt x="307847" y="437388"/>
                  </a:lnTo>
                  <a:lnTo>
                    <a:pt x="307847" y="432816"/>
                  </a:lnTo>
                  <a:lnTo>
                    <a:pt x="426719" y="432816"/>
                  </a:lnTo>
                  <a:lnTo>
                    <a:pt x="455675" y="431292"/>
                  </a:lnTo>
                  <a:lnTo>
                    <a:pt x="481583" y="428244"/>
                  </a:lnTo>
                  <a:lnTo>
                    <a:pt x="533399" y="419100"/>
                  </a:lnTo>
                  <a:lnTo>
                    <a:pt x="531875" y="419100"/>
                  </a:lnTo>
                  <a:lnTo>
                    <a:pt x="556259" y="411480"/>
                  </a:lnTo>
                  <a:lnTo>
                    <a:pt x="579119" y="402336"/>
                  </a:lnTo>
                  <a:lnTo>
                    <a:pt x="577595" y="402336"/>
                  </a:lnTo>
                  <a:lnTo>
                    <a:pt x="598931" y="393192"/>
                  </a:lnTo>
                  <a:lnTo>
                    <a:pt x="618743" y="381000"/>
                  </a:lnTo>
                  <a:lnTo>
                    <a:pt x="617219" y="382524"/>
                  </a:lnTo>
                  <a:lnTo>
                    <a:pt x="633475" y="382524"/>
                  </a:lnTo>
                  <a:lnTo>
                    <a:pt x="582167" y="411480"/>
                  </a:lnTo>
                  <a:lnTo>
                    <a:pt x="534923" y="428244"/>
                  </a:lnTo>
                  <a:lnTo>
                    <a:pt x="509015" y="434340"/>
                  </a:lnTo>
                  <a:lnTo>
                    <a:pt x="483107" y="437388"/>
                  </a:lnTo>
                  <a:close/>
                </a:path>
                <a:path w="1003300" h="1004570">
                  <a:moveTo>
                    <a:pt x="307847" y="437388"/>
                  </a:moveTo>
                  <a:lnTo>
                    <a:pt x="303275" y="432816"/>
                  </a:lnTo>
                  <a:lnTo>
                    <a:pt x="307847" y="432816"/>
                  </a:lnTo>
                  <a:lnTo>
                    <a:pt x="307847" y="437388"/>
                  </a:lnTo>
                  <a:close/>
                </a:path>
                <a:path w="1003300" h="1004570">
                  <a:moveTo>
                    <a:pt x="858229" y="632460"/>
                  </a:moveTo>
                  <a:lnTo>
                    <a:pt x="845819" y="632460"/>
                  </a:lnTo>
                  <a:lnTo>
                    <a:pt x="864107" y="611124"/>
                  </a:lnTo>
                  <a:lnTo>
                    <a:pt x="864107" y="612648"/>
                  </a:lnTo>
                  <a:lnTo>
                    <a:pt x="874423" y="612648"/>
                  </a:lnTo>
                  <a:lnTo>
                    <a:pt x="870203" y="617220"/>
                  </a:lnTo>
                  <a:lnTo>
                    <a:pt x="858229" y="632460"/>
                  </a:lnTo>
                  <a:close/>
                </a:path>
                <a:path w="1003300" h="1004570">
                  <a:moveTo>
                    <a:pt x="10667" y="629412"/>
                  </a:moveTo>
                  <a:lnTo>
                    <a:pt x="10667" y="623316"/>
                  </a:lnTo>
                  <a:lnTo>
                    <a:pt x="13154" y="626364"/>
                  </a:lnTo>
                  <a:lnTo>
                    <a:pt x="10667" y="629412"/>
                  </a:lnTo>
                  <a:close/>
                </a:path>
                <a:path w="1003300" h="1004570">
                  <a:moveTo>
                    <a:pt x="13154" y="626364"/>
                  </a:moveTo>
                  <a:lnTo>
                    <a:pt x="10667" y="623316"/>
                  </a:lnTo>
                  <a:lnTo>
                    <a:pt x="15641" y="623316"/>
                  </a:lnTo>
                  <a:lnTo>
                    <a:pt x="13154" y="626364"/>
                  </a:lnTo>
                  <a:close/>
                </a:path>
                <a:path w="1003300" h="1004570">
                  <a:moveTo>
                    <a:pt x="15641" y="629412"/>
                  </a:moveTo>
                  <a:lnTo>
                    <a:pt x="10667" y="629412"/>
                  </a:lnTo>
                  <a:lnTo>
                    <a:pt x="13154" y="626364"/>
                  </a:lnTo>
                  <a:lnTo>
                    <a:pt x="15641" y="629412"/>
                  </a:lnTo>
                  <a:close/>
                </a:path>
                <a:path w="1003300" h="1004570">
                  <a:moveTo>
                    <a:pt x="736853" y="733044"/>
                  </a:moveTo>
                  <a:lnTo>
                    <a:pt x="720851" y="733044"/>
                  </a:lnTo>
                  <a:lnTo>
                    <a:pt x="743711" y="717804"/>
                  </a:lnTo>
                  <a:lnTo>
                    <a:pt x="765047" y="702564"/>
                  </a:lnTo>
                  <a:lnTo>
                    <a:pt x="787907" y="685800"/>
                  </a:lnTo>
                  <a:lnTo>
                    <a:pt x="786383" y="685800"/>
                  </a:lnTo>
                  <a:lnTo>
                    <a:pt x="807719" y="669036"/>
                  </a:lnTo>
                  <a:lnTo>
                    <a:pt x="827531" y="650748"/>
                  </a:lnTo>
                  <a:lnTo>
                    <a:pt x="845819" y="630936"/>
                  </a:lnTo>
                  <a:lnTo>
                    <a:pt x="845819" y="632460"/>
                  </a:lnTo>
                  <a:lnTo>
                    <a:pt x="858229" y="632460"/>
                  </a:lnTo>
                  <a:lnTo>
                    <a:pt x="853439" y="638556"/>
                  </a:lnTo>
                  <a:lnTo>
                    <a:pt x="833627" y="658368"/>
                  </a:lnTo>
                  <a:lnTo>
                    <a:pt x="813815" y="676656"/>
                  </a:lnTo>
                  <a:lnTo>
                    <a:pt x="771143" y="710184"/>
                  </a:lnTo>
                  <a:lnTo>
                    <a:pt x="736853" y="733044"/>
                  </a:lnTo>
                  <a:close/>
                </a:path>
                <a:path w="1003300" h="1004570">
                  <a:moveTo>
                    <a:pt x="307847" y="987552"/>
                  </a:moveTo>
                  <a:lnTo>
                    <a:pt x="298703" y="976344"/>
                  </a:lnTo>
                  <a:lnTo>
                    <a:pt x="298703" y="812292"/>
                  </a:lnTo>
                  <a:lnTo>
                    <a:pt x="426719" y="812292"/>
                  </a:lnTo>
                  <a:lnTo>
                    <a:pt x="486155" y="809244"/>
                  </a:lnTo>
                  <a:lnTo>
                    <a:pt x="484631" y="809244"/>
                  </a:lnTo>
                  <a:lnTo>
                    <a:pt x="513587" y="806196"/>
                  </a:lnTo>
                  <a:lnTo>
                    <a:pt x="595883" y="787908"/>
                  </a:lnTo>
                  <a:lnTo>
                    <a:pt x="647699" y="768096"/>
                  </a:lnTo>
                  <a:lnTo>
                    <a:pt x="696467" y="745236"/>
                  </a:lnTo>
                  <a:lnTo>
                    <a:pt x="720851" y="731520"/>
                  </a:lnTo>
                  <a:lnTo>
                    <a:pt x="720851" y="733044"/>
                  </a:lnTo>
                  <a:lnTo>
                    <a:pt x="736853" y="733044"/>
                  </a:lnTo>
                  <a:lnTo>
                    <a:pt x="725423" y="740664"/>
                  </a:lnTo>
                  <a:lnTo>
                    <a:pt x="676655" y="766572"/>
                  </a:lnTo>
                  <a:lnTo>
                    <a:pt x="624839" y="787908"/>
                  </a:lnTo>
                  <a:lnTo>
                    <a:pt x="571499" y="803148"/>
                  </a:lnTo>
                  <a:lnTo>
                    <a:pt x="544067" y="810768"/>
                  </a:lnTo>
                  <a:lnTo>
                    <a:pt x="515111" y="815340"/>
                  </a:lnTo>
                  <a:lnTo>
                    <a:pt x="500633" y="816864"/>
                  </a:lnTo>
                  <a:lnTo>
                    <a:pt x="307847" y="816864"/>
                  </a:lnTo>
                  <a:lnTo>
                    <a:pt x="303275" y="821436"/>
                  </a:lnTo>
                  <a:lnTo>
                    <a:pt x="307847" y="821436"/>
                  </a:lnTo>
                  <a:lnTo>
                    <a:pt x="307847" y="987552"/>
                  </a:lnTo>
                  <a:close/>
                </a:path>
                <a:path w="1003300" h="1004570">
                  <a:moveTo>
                    <a:pt x="307847" y="821436"/>
                  </a:moveTo>
                  <a:lnTo>
                    <a:pt x="303275" y="821436"/>
                  </a:lnTo>
                  <a:lnTo>
                    <a:pt x="307847" y="816864"/>
                  </a:lnTo>
                  <a:lnTo>
                    <a:pt x="307847" y="821436"/>
                  </a:lnTo>
                  <a:close/>
                </a:path>
                <a:path w="1003300" h="1004570">
                  <a:moveTo>
                    <a:pt x="457199" y="821436"/>
                  </a:moveTo>
                  <a:lnTo>
                    <a:pt x="307847" y="821436"/>
                  </a:lnTo>
                  <a:lnTo>
                    <a:pt x="307847" y="816864"/>
                  </a:lnTo>
                  <a:lnTo>
                    <a:pt x="500633" y="816864"/>
                  </a:lnTo>
                  <a:lnTo>
                    <a:pt x="457199" y="821436"/>
                  </a:lnTo>
                  <a:close/>
                </a:path>
                <a:path w="1003300" h="1004570">
                  <a:moveTo>
                    <a:pt x="298703" y="990600"/>
                  </a:moveTo>
                  <a:lnTo>
                    <a:pt x="298703" y="976344"/>
                  </a:lnTo>
                  <a:lnTo>
                    <a:pt x="307847" y="987552"/>
                  </a:lnTo>
                  <a:lnTo>
                    <a:pt x="298703" y="990600"/>
                  </a:lnTo>
                  <a:close/>
                </a:path>
                <a:path w="1003300" h="1004570">
                  <a:moveTo>
                    <a:pt x="307847" y="990600"/>
                  </a:moveTo>
                  <a:lnTo>
                    <a:pt x="298703" y="990600"/>
                  </a:lnTo>
                  <a:lnTo>
                    <a:pt x="307847" y="987552"/>
                  </a:lnTo>
                  <a:lnTo>
                    <a:pt x="307847" y="990600"/>
                  </a:lnTo>
                  <a:close/>
                </a:path>
              </a:pathLst>
            </a:custGeom>
            <a:solidFill>
              <a:srgbClr val="000000"/>
            </a:solidFill>
          </p:spPr>
          <p:txBody>
            <a:bodyPr wrap="square" lIns="0" tIns="0" rIns="0" bIns="0" rtlCol="0"/>
            <a:lstStyle/>
            <a:p>
              <a:endParaRPr sz="1588"/>
            </a:p>
          </p:txBody>
        </p:sp>
      </p:grpSp>
      <p:sp>
        <p:nvSpPr>
          <p:cNvPr id="12" name="object 12"/>
          <p:cNvSpPr txBox="1"/>
          <p:nvPr/>
        </p:nvSpPr>
        <p:spPr>
          <a:xfrm>
            <a:off x="2602030" y="3395315"/>
            <a:ext cx="2317376" cy="1182472"/>
          </a:xfrm>
          <a:prstGeom prst="rect">
            <a:avLst/>
          </a:prstGeom>
        </p:spPr>
        <p:txBody>
          <a:bodyPr vert="horz" wrap="square" lIns="0" tIns="45943" rIns="0" bIns="0" rtlCol="0">
            <a:spAutoFit/>
          </a:bodyPr>
          <a:lstStyle/>
          <a:p>
            <a:pPr marL="313221" indent="-302575">
              <a:spcBef>
                <a:spcPts val="361"/>
              </a:spcBef>
              <a:buFont typeface="Microsoft Sans Serif"/>
              <a:buChar char="•"/>
              <a:tabLst>
                <a:tab pos="313221" algn="l"/>
                <a:tab pos="313781" algn="l"/>
              </a:tabLst>
            </a:pPr>
            <a:r>
              <a:rPr sz="2294" spc="-4" dirty="0">
                <a:latin typeface="Calibri"/>
                <a:cs typeface="Calibri"/>
              </a:rPr>
              <a:t>255.255.255.224</a:t>
            </a:r>
            <a:endParaRPr sz="2294">
              <a:latin typeface="Calibri"/>
              <a:cs typeface="Calibri"/>
            </a:endParaRPr>
          </a:p>
          <a:p>
            <a:pPr marL="313221" indent="-302575">
              <a:spcBef>
                <a:spcPts val="278"/>
              </a:spcBef>
              <a:buFont typeface="Microsoft Sans Serif"/>
              <a:buChar char="•"/>
              <a:tabLst>
                <a:tab pos="313221" algn="l"/>
                <a:tab pos="313781" algn="l"/>
              </a:tabLst>
            </a:pPr>
            <a:r>
              <a:rPr sz="2294" spc="-4" dirty="0">
                <a:latin typeface="Calibri"/>
                <a:cs typeface="Calibri"/>
              </a:rPr>
              <a:t>/27</a:t>
            </a:r>
            <a:endParaRPr sz="2294">
              <a:latin typeface="Calibri"/>
              <a:cs typeface="Calibri"/>
            </a:endParaRPr>
          </a:p>
          <a:p>
            <a:pPr marL="313221" indent="-302575">
              <a:spcBef>
                <a:spcPts val="274"/>
              </a:spcBef>
              <a:buFont typeface="Microsoft Sans Serif"/>
              <a:buChar char="•"/>
              <a:tabLst>
                <a:tab pos="313221" algn="l"/>
                <a:tab pos="313781" algn="l"/>
              </a:tabLst>
            </a:pPr>
            <a:r>
              <a:rPr sz="2294" spc="-4" dirty="0">
                <a:latin typeface="Calibri"/>
                <a:cs typeface="Calibri"/>
              </a:rPr>
              <a:t>0xFFFFFFe0</a:t>
            </a:r>
            <a:endParaRPr sz="2294">
              <a:latin typeface="Calibri"/>
              <a:cs typeface="Calibri"/>
            </a:endParaRPr>
          </a:p>
        </p:txBody>
      </p:sp>
      <p:sp>
        <p:nvSpPr>
          <p:cNvPr id="15" name="object 15"/>
          <p:cNvSpPr txBox="1"/>
          <p:nvPr/>
        </p:nvSpPr>
        <p:spPr>
          <a:xfrm>
            <a:off x="9460429" y="6090332"/>
            <a:ext cx="219075" cy="155299"/>
          </a:xfrm>
          <a:prstGeom prst="rect">
            <a:avLst/>
          </a:prstGeom>
        </p:spPr>
        <p:txBody>
          <a:bodyPr vert="horz" wrap="square" lIns="0" tIns="0" rIns="0" bIns="0" rtlCol="0">
            <a:spAutoFit/>
          </a:bodyPr>
          <a:lstStyle/>
          <a:p>
            <a:pPr marL="33619">
              <a:lnSpc>
                <a:spcPts val="1257"/>
              </a:lnSpc>
            </a:pPr>
            <a:fld id="{81D60167-4931-47E6-BA6A-407CBD079E47}" type="slidenum">
              <a:rPr sz="1059" dirty="0">
                <a:solidFill>
                  <a:srgbClr val="898989"/>
                </a:solidFill>
                <a:latin typeface="Microsoft Sans Serif"/>
                <a:cs typeface="Microsoft Sans Serif"/>
              </a:rPr>
              <a:pPr marL="33619">
                <a:lnSpc>
                  <a:spcPts val="1257"/>
                </a:lnSpc>
              </a:pPr>
              <a:t>11</a:t>
            </a:fld>
            <a:endParaRPr sz="1059">
              <a:latin typeface="Microsoft Sans Serif"/>
              <a:cs typeface="Microsoft Sans Serif"/>
            </a:endParaRPr>
          </a:p>
        </p:txBody>
      </p:sp>
      <p:sp>
        <p:nvSpPr>
          <p:cNvPr id="13" name="object 13"/>
          <p:cNvSpPr txBox="1"/>
          <p:nvPr/>
        </p:nvSpPr>
        <p:spPr>
          <a:xfrm>
            <a:off x="5694865" y="3372006"/>
            <a:ext cx="2131359" cy="717406"/>
          </a:xfrm>
          <a:prstGeom prst="rect">
            <a:avLst/>
          </a:prstGeom>
        </p:spPr>
        <p:txBody>
          <a:bodyPr vert="horz" wrap="square" lIns="0" tIns="11206" rIns="0" bIns="0" rtlCol="0">
            <a:spAutoFit/>
          </a:bodyPr>
          <a:lstStyle/>
          <a:p>
            <a:pPr marL="313221" marR="4483" indent="-302575">
              <a:spcBef>
                <a:spcPts val="88"/>
              </a:spcBef>
              <a:buFont typeface="Microsoft Sans Serif"/>
              <a:buChar char="•"/>
              <a:tabLst>
                <a:tab pos="313221" algn="l"/>
                <a:tab pos="313781" algn="l"/>
              </a:tabLst>
            </a:pPr>
            <a:r>
              <a:rPr sz="2294" dirty="0">
                <a:latin typeface="Calibri"/>
                <a:cs typeface="Calibri"/>
              </a:rPr>
              <a:t>Sẽ</a:t>
            </a:r>
            <a:r>
              <a:rPr sz="2294" spc="-35" dirty="0">
                <a:latin typeface="Calibri"/>
                <a:cs typeface="Calibri"/>
              </a:rPr>
              <a:t> </a:t>
            </a:r>
            <a:r>
              <a:rPr sz="2294" dirty="0">
                <a:latin typeface="Calibri"/>
                <a:cs typeface="Calibri"/>
              </a:rPr>
              <a:t>là</a:t>
            </a:r>
            <a:r>
              <a:rPr sz="2294" spc="-35" dirty="0">
                <a:latin typeface="Calibri"/>
                <a:cs typeface="Calibri"/>
              </a:rPr>
              <a:t> </a:t>
            </a:r>
            <a:r>
              <a:rPr sz="2294" spc="-4" dirty="0">
                <a:latin typeface="Calibri"/>
                <a:cs typeface="Calibri"/>
              </a:rPr>
              <a:t>một</a:t>
            </a:r>
            <a:r>
              <a:rPr sz="2294" spc="-9" dirty="0">
                <a:latin typeface="Calibri"/>
                <a:cs typeface="Calibri"/>
              </a:rPr>
              <a:t> trong </a:t>
            </a:r>
            <a:r>
              <a:rPr sz="2294" spc="-503" dirty="0">
                <a:latin typeface="Calibri"/>
                <a:cs typeface="Calibri"/>
              </a:rPr>
              <a:t> </a:t>
            </a:r>
            <a:r>
              <a:rPr sz="2294" spc="-9" dirty="0">
                <a:latin typeface="Calibri"/>
                <a:cs typeface="Calibri"/>
              </a:rPr>
              <a:t>các </a:t>
            </a:r>
            <a:r>
              <a:rPr sz="2294" dirty="0">
                <a:latin typeface="Calibri"/>
                <a:cs typeface="Calibri"/>
              </a:rPr>
              <a:t>số:</a:t>
            </a:r>
            <a:endParaRPr sz="2294">
              <a:latin typeface="Calibri"/>
              <a:cs typeface="Calibri"/>
            </a:endParaRPr>
          </a:p>
        </p:txBody>
      </p:sp>
      <p:sp>
        <p:nvSpPr>
          <p:cNvPr id="14" name="object 14"/>
          <p:cNvSpPr txBox="1"/>
          <p:nvPr/>
        </p:nvSpPr>
        <p:spPr>
          <a:xfrm>
            <a:off x="6098211" y="4074898"/>
            <a:ext cx="801781" cy="1820559"/>
          </a:xfrm>
          <a:prstGeom prst="rect">
            <a:avLst/>
          </a:prstGeom>
        </p:spPr>
        <p:txBody>
          <a:bodyPr vert="horz" wrap="square" lIns="0" tIns="70037" rIns="0" bIns="0" rtlCol="0">
            <a:spAutoFit/>
          </a:bodyPr>
          <a:lstStyle/>
          <a:p>
            <a:pPr marL="11206">
              <a:spcBef>
                <a:spcPts val="552"/>
              </a:spcBef>
              <a:tabLst>
                <a:tab pos="414640" algn="l"/>
              </a:tabLst>
            </a:pPr>
            <a:r>
              <a:rPr sz="1941" spc="-4" dirty="0">
                <a:latin typeface="Calibri"/>
                <a:cs typeface="Calibri"/>
              </a:rPr>
              <a:t>0	</a:t>
            </a:r>
            <a:r>
              <a:rPr sz="1941" dirty="0">
                <a:latin typeface="Calibri"/>
                <a:cs typeface="Calibri"/>
              </a:rPr>
              <a:t>24</a:t>
            </a:r>
            <a:r>
              <a:rPr sz="1941" spc="-4" dirty="0">
                <a:latin typeface="Calibri"/>
                <a:cs typeface="Calibri"/>
              </a:rPr>
              <a:t>8</a:t>
            </a:r>
            <a:endParaRPr sz="1941">
              <a:latin typeface="Calibri"/>
              <a:cs typeface="Calibri"/>
            </a:endParaRPr>
          </a:p>
          <a:p>
            <a:pPr marL="11206">
              <a:spcBef>
                <a:spcPts val="468"/>
              </a:spcBef>
            </a:pPr>
            <a:r>
              <a:rPr sz="1941" dirty="0">
                <a:latin typeface="Calibri"/>
                <a:cs typeface="Calibri"/>
              </a:rPr>
              <a:t>12</a:t>
            </a:r>
            <a:r>
              <a:rPr sz="1941" spc="212" dirty="0">
                <a:latin typeface="Calibri"/>
                <a:cs typeface="Calibri"/>
              </a:rPr>
              <a:t>8</a:t>
            </a:r>
            <a:r>
              <a:rPr sz="1941" dirty="0">
                <a:latin typeface="Calibri"/>
                <a:cs typeface="Calibri"/>
              </a:rPr>
              <a:t>25</a:t>
            </a:r>
            <a:r>
              <a:rPr sz="1941" spc="-4" dirty="0">
                <a:latin typeface="Calibri"/>
                <a:cs typeface="Calibri"/>
              </a:rPr>
              <a:t>2</a:t>
            </a:r>
            <a:endParaRPr sz="1941">
              <a:latin typeface="Calibri"/>
              <a:cs typeface="Calibri"/>
            </a:endParaRPr>
          </a:p>
          <a:p>
            <a:pPr marL="11206">
              <a:spcBef>
                <a:spcPts val="468"/>
              </a:spcBef>
            </a:pPr>
            <a:r>
              <a:rPr sz="1941" dirty="0">
                <a:latin typeface="Calibri"/>
                <a:cs typeface="Calibri"/>
              </a:rPr>
              <a:t>19</a:t>
            </a:r>
            <a:r>
              <a:rPr sz="1941" spc="212" dirty="0">
                <a:latin typeface="Calibri"/>
                <a:cs typeface="Calibri"/>
              </a:rPr>
              <a:t>2</a:t>
            </a:r>
            <a:r>
              <a:rPr sz="1941" dirty="0">
                <a:latin typeface="Calibri"/>
                <a:cs typeface="Calibri"/>
              </a:rPr>
              <a:t>25</a:t>
            </a:r>
            <a:r>
              <a:rPr sz="1941" spc="-4" dirty="0">
                <a:latin typeface="Calibri"/>
                <a:cs typeface="Calibri"/>
              </a:rPr>
              <a:t>4</a:t>
            </a:r>
            <a:endParaRPr sz="1941">
              <a:latin typeface="Calibri"/>
              <a:cs typeface="Calibri"/>
            </a:endParaRPr>
          </a:p>
          <a:p>
            <a:pPr marL="11206">
              <a:spcBef>
                <a:spcPts val="463"/>
              </a:spcBef>
            </a:pPr>
            <a:r>
              <a:rPr sz="1941" dirty="0">
                <a:latin typeface="Calibri"/>
                <a:cs typeface="Calibri"/>
              </a:rPr>
              <a:t>22</a:t>
            </a:r>
            <a:r>
              <a:rPr sz="1941" spc="212" dirty="0">
                <a:latin typeface="Calibri"/>
                <a:cs typeface="Calibri"/>
              </a:rPr>
              <a:t>4</a:t>
            </a:r>
            <a:r>
              <a:rPr sz="1941" dirty="0">
                <a:latin typeface="Calibri"/>
                <a:cs typeface="Calibri"/>
              </a:rPr>
              <a:t>25</a:t>
            </a:r>
            <a:r>
              <a:rPr sz="1941" spc="-4" dirty="0">
                <a:latin typeface="Calibri"/>
                <a:cs typeface="Calibri"/>
              </a:rPr>
              <a:t>5</a:t>
            </a:r>
            <a:endParaRPr sz="1941">
              <a:latin typeface="Calibri"/>
              <a:cs typeface="Calibri"/>
            </a:endParaRPr>
          </a:p>
          <a:p>
            <a:pPr marL="11206">
              <a:spcBef>
                <a:spcPts val="468"/>
              </a:spcBef>
            </a:pPr>
            <a:r>
              <a:rPr sz="1941" dirty="0">
                <a:latin typeface="Calibri"/>
                <a:cs typeface="Calibri"/>
              </a:rPr>
              <a:t>240</a:t>
            </a:r>
            <a:endParaRPr sz="1941">
              <a:latin typeface="Calibri"/>
              <a:cs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55299" name="Rectangle 3"/>
          <p:cNvSpPr>
            <a:spLocks noGrp="1" noChangeArrowheads="1"/>
          </p:cNvSpPr>
          <p:nvPr>
            <p:ph idx="1"/>
          </p:nvPr>
        </p:nvSpPr>
        <p:spPr/>
        <p:txBody>
          <a:bodyPr/>
          <a:lstStyle/>
          <a:p>
            <a:pPr marL="0" indent="0">
              <a:buNone/>
            </a:pPr>
            <a:r>
              <a:rPr lang="en-US" b="1" dirty="0"/>
              <a:t>4. </a:t>
            </a:r>
            <a:r>
              <a:rPr lang="en-US" b="1" dirty="0" err="1"/>
              <a:t>Quy</a:t>
            </a:r>
            <a:r>
              <a:rPr lang="en-US" b="1" dirty="0"/>
              <a:t> </a:t>
            </a:r>
            <a:r>
              <a:rPr lang="en-US" b="1" dirty="0" err="1"/>
              <a:t>trình</a:t>
            </a:r>
            <a:r>
              <a:rPr lang="en-US" b="1" dirty="0"/>
              <a:t> </a:t>
            </a:r>
            <a:r>
              <a:rPr lang="en-US" b="1" dirty="0" err="1"/>
              <a:t>cấu</a:t>
            </a:r>
            <a:r>
              <a:rPr lang="en-US" b="1" dirty="0"/>
              <a:t> </a:t>
            </a:r>
            <a:r>
              <a:rPr lang="en-US" b="1" dirty="0" err="1"/>
              <a:t>hình</a:t>
            </a:r>
            <a:endParaRPr lang="en-US" dirty="0"/>
          </a:p>
          <a:p>
            <a:pPr>
              <a:buFontTx/>
              <a:buBlip>
                <a:blip r:embed="rId2"/>
              </a:buBlip>
            </a:pPr>
            <a:r>
              <a:rPr lang="en-US" dirty="0"/>
              <a:t>Fine-tuning OSPF</a:t>
            </a:r>
          </a:p>
          <a:p>
            <a:pPr lvl="1">
              <a:buFontTx/>
              <a:buBlip>
                <a:blip r:embed="rId3"/>
              </a:buBlip>
            </a:pPr>
            <a:r>
              <a:rPr lang="en-US" dirty="0"/>
              <a:t>Router1 </a:t>
            </a:r>
            <a:r>
              <a:rPr lang="en-US" dirty="0" err="1"/>
              <a:t>chưa</a:t>
            </a:r>
            <a:r>
              <a:rPr lang="en-US" dirty="0"/>
              <a:t> </a:t>
            </a:r>
            <a:r>
              <a:rPr lang="en-US" dirty="0" err="1"/>
              <a:t>thay</a:t>
            </a:r>
            <a:r>
              <a:rPr lang="en-US" dirty="0"/>
              <a:t> </a:t>
            </a:r>
            <a:r>
              <a:rPr lang="en-US" dirty="0" err="1"/>
              <a:t>đổi</a:t>
            </a:r>
            <a:r>
              <a:rPr lang="en-US" dirty="0"/>
              <a:t> </a:t>
            </a:r>
            <a:r>
              <a:rPr lang="en-US" dirty="0" err="1"/>
              <a:t>băng</a:t>
            </a:r>
            <a:r>
              <a:rPr lang="en-US" dirty="0"/>
              <a:t> </a:t>
            </a:r>
            <a:r>
              <a:rPr lang="en-US" dirty="0" err="1"/>
              <a:t>thông</a:t>
            </a:r>
            <a:r>
              <a:rPr lang="en-US" dirty="0"/>
              <a:t> </a:t>
            </a:r>
            <a:r>
              <a:rPr lang="en-US" dirty="0" err="1"/>
              <a:t>tham</a:t>
            </a:r>
            <a:r>
              <a:rPr lang="en-US" dirty="0"/>
              <a:t> </a:t>
            </a:r>
            <a:r>
              <a:rPr lang="en-US" dirty="0" err="1"/>
              <a:t>khảo</a:t>
            </a:r>
            <a:endParaRPr lang="en-US" dirty="0"/>
          </a:p>
          <a:p>
            <a:pPr lvl="1">
              <a:buFontTx/>
              <a:buNone/>
            </a:pPr>
            <a:endParaRPr lang="en-US" dirty="0"/>
          </a:p>
        </p:txBody>
      </p:sp>
      <p:pic>
        <p:nvPicPr>
          <p:cNvPr id="55300" name="Picture 4"/>
          <p:cNvPicPr>
            <a:picLocks noChangeAspect="1" noChangeArrowheads="1"/>
          </p:cNvPicPr>
          <p:nvPr/>
        </p:nvPicPr>
        <p:blipFill>
          <a:blip r:embed="rId4" cstate="print"/>
          <a:srcRect/>
          <a:stretch>
            <a:fillRect/>
          </a:stretch>
        </p:blipFill>
        <p:spPr bwMode="auto">
          <a:xfrm>
            <a:off x="1981200" y="2667001"/>
            <a:ext cx="8458200" cy="3813175"/>
          </a:xfrm>
          <a:prstGeom prst="rect">
            <a:avLst/>
          </a:prstGeom>
          <a:noFill/>
          <a:ln w="9525">
            <a:noFill/>
            <a:miter lim="800000"/>
            <a:headEnd/>
            <a:tailEnd/>
          </a:ln>
        </p:spPr>
      </p:pic>
    </p:spTree>
    <p:extLst>
      <p:ext uri="{BB962C8B-B14F-4D97-AF65-F5344CB8AC3E}">
        <p14:creationId xmlns:p14="http://schemas.microsoft.com/office/powerpoint/2010/main" val="4393424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56323" name="Rectangle 3"/>
          <p:cNvSpPr>
            <a:spLocks noGrp="1" noChangeArrowheads="1"/>
          </p:cNvSpPr>
          <p:nvPr>
            <p:ph idx="1"/>
          </p:nvPr>
        </p:nvSpPr>
        <p:spPr/>
        <p:txBody>
          <a:bodyPr/>
          <a:lstStyle/>
          <a:p>
            <a:pPr marL="0" indent="0">
              <a:buNone/>
            </a:pPr>
            <a:r>
              <a:rPr lang="en-US" b="1" dirty="0"/>
              <a:t>4. </a:t>
            </a:r>
            <a:r>
              <a:rPr lang="en-US" b="1" dirty="0" err="1"/>
              <a:t>Quy</a:t>
            </a:r>
            <a:r>
              <a:rPr lang="en-US" b="1" dirty="0"/>
              <a:t> </a:t>
            </a:r>
            <a:r>
              <a:rPr lang="en-US" b="1" dirty="0" err="1"/>
              <a:t>trình</a:t>
            </a:r>
            <a:r>
              <a:rPr lang="en-US" b="1" dirty="0"/>
              <a:t> </a:t>
            </a:r>
            <a:r>
              <a:rPr lang="en-US" b="1" dirty="0" err="1"/>
              <a:t>cấu</a:t>
            </a:r>
            <a:r>
              <a:rPr lang="en-US" b="1" dirty="0"/>
              <a:t> </a:t>
            </a:r>
            <a:r>
              <a:rPr lang="en-US" b="1" dirty="0" err="1"/>
              <a:t>hình</a:t>
            </a:r>
            <a:endParaRPr lang="en-US" dirty="0"/>
          </a:p>
          <a:p>
            <a:pPr>
              <a:buFontTx/>
              <a:buBlip>
                <a:blip r:embed="rId2"/>
              </a:buBlip>
            </a:pPr>
            <a:r>
              <a:rPr lang="en-US" dirty="0"/>
              <a:t>Fine-tuning OSPF</a:t>
            </a:r>
          </a:p>
          <a:p>
            <a:pPr lvl="1">
              <a:buFontTx/>
              <a:buBlip>
                <a:blip r:embed="rId3"/>
              </a:buBlip>
            </a:pPr>
            <a:r>
              <a:rPr lang="en-US" dirty="0"/>
              <a:t>Router1 </a:t>
            </a:r>
            <a:r>
              <a:rPr lang="en-US" dirty="0" err="1"/>
              <a:t>đã</a:t>
            </a:r>
            <a:r>
              <a:rPr lang="en-US" dirty="0"/>
              <a:t> </a:t>
            </a:r>
            <a:r>
              <a:rPr lang="en-US" dirty="0" err="1"/>
              <a:t>thay</a:t>
            </a:r>
            <a:r>
              <a:rPr lang="en-US" dirty="0"/>
              <a:t> </a:t>
            </a:r>
            <a:r>
              <a:rPr lang="en-US" dirty="0" err="1"/>
              <a:t>đổi</a:t>
            </a:r>
            <a:r>
              <a:rPr lang="en-US" dirty="0"/>
              <a:t> </a:t>
            </a:r>
            <a:r>
              <a:rPr lang="en-US" dirty="0" err="1"/>
              <a:t>băng</a:t>
            </a:r>
            <a:r>
              <a:rPr lang="en-US" dirty="0"/>
              <a:t> </a:t>
            </a:r>
            <a:r>
              <a:rPr lang="en-US" dirty="0" err="1"/>
              <a:t>thông</a:t>
            </a:r>
            <a:r>
              <a:rPr lang="en-US" dirty="0"/>
              <a:t> </a:t>
            </a:r>
            <a:r>
              <a:rPr lang="en-US" dirty="0" err="1"/>
              <a:t>tham</a:t>
            </a:r>
            <a:r>
              <a:rPr lang="en-US" dirty="0"/>
              <a:t> </a:t>
            </a:r>
            <a:r>
              <a:rPr lang="en-US" dirty="0" err="1"/>
              <a:t>khảo</a:t>
            </a:r>
            <a:endParaRPr lang="en-US" dirty="0"/>
          </a:p>
          <a:p>
            <a:pPr lvl="1">
              <a:buFontTx/>
              <a:buBlip>
                <a:blip r:embed="rId3"/>
              </a:buBlip>
            </a:pPr>
            <a:endParaRPr lang="en-US" dirty="0"/>
          </a:p>
        </p:txBody>
      </p:sp>
      <p:pic>
        <p:nvPicPr>
          <p:cNvPr id="56324" name="Picture 4"/>
          <p:cNvPicPr>
            <a:picLocks noChangeAspect="1" noChangeArrowheads="1"/>
          </p:cNvPicPr>
          <p:nvPr/>
        </p:nvPicPr>
        <p:blipFill>
          <a:blip r:embed="rId4" cstate="print"/>
          <a:srcRect/>
          <a:stretch>
            <a:fillRect/>
          </a:stretch>
        </p:blipFill>
        <p:spPr bwMode="auto">
          <a:xfrm>
            <a:off x="2209800" y="2438400"/>
            <a:ext cx="7924800" cy="4151312"/>
          </a:xfrm>
          <a:prstGeom prst="rect">
            <a:avLst/>
          </a:prstGeom>
          <a:noFill/>
          <a:ln w="9525">
            <a:noFill/>
            <a:miter lim="800000"/>
            <a:headEnd/>
            <a:tailEnd/>
          </a:ln>
        </p:spPr>
      </p:pic>
    </p:spTree>
    <p:extLst>
      <p:ext uri="{BB962C8B-B14F-4D97-AF65-F5344CB8AC3E}">
        <p14:creationId xmlns:p14="http://schemas.microsoft.com/office/powerpoint/2010/main" val="27080590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57347" name="Rectangle 3"/>
          <p:cNvSpPr>
            <a:spLocks noGrp="1" noChangeArrowheads="1"/>
          </p:cNvSpPr>
          <p:nvPr>
            <p:ph idx="1"/>
          </p:nvPr>
        </p:nvSpPr>
        <p:spPr>
          <a:xfrm>
            <a:off x="1981200" y="1371601"/>
            <a:ext cx="8229600" cy="4930775"/>
          </a:xfrm>
        </p:spPr>
        <p:txBody>
          <a:bodyPr/>
          <a:lstStyle/>
          <a:p>
            <a:pPr marL="0" indent="0">
              <a:buNone/>
            </a:pPr>
            <a:r>
              <a:rPr lang="en-US" b="1" dirty="0"/>
              <a:t>4. </a:t>
            </a:r>
            <a:r>
              <a:rPr lang="en-US" b="1" dirty="0" err="1"/>
              <a:t>Quy</a:t>
            </a:r>
            <a:r>
              <a:rPr lang="en-US" b="1" dirty="0"/>
              <a:t> </a:t>
            </a:r>
            <a:r>
              <a:rPr lang="en-US" b="1" dirty="0" err="1"/>
              <a:t>trình</a:t>
            </a:r>
            <a:r>
              <a:rPr lang="en-US" b="1" dirty="0"/>
              <a:t> </a:t>
            </a:r>
            <a:r>
              <a:rPr lang="en-US" b="1" dirty="0" err="1"/>
              <a:t>cấu</a:t>
            </a:r>
            <a:r>
              <a:rPr lang="en-US" b="1" dirty="0"/>
              <a:t> </a:t>
            </a:r>
            <a:r>
              <a:rPr lang="en-US" b="1" dirty="0" err="1"/>
              <a:t>hình</a:t>
            </a:r>
            <a:endParaRPr lang="en-US" dirty="0"/>
          </a:p>
          <a:p>
            <a:pPr>
              <a:buFontTx/>
              <a:buBlip>
                <a:blip r:embed="rId2"/>
              </a:buBlip>
            </a:pPr>
            <a:r>
              <a:rPr lang="en-US" dirty="0"/>
              <a:t>Fine-tuning OSPF</a:t>
            </a:r>
          </a:p>
          <a:p>
            <a:pPr lvl="1">
              <a:buFontTx/>
              <a:buBlip>
                <a:blip r:embed="rId3"/>
              </a:buBlip>
            </a:pPr>
            <a:r>
              <a:rPr lang="en-US" dirty="0" err="1"/>
              <a:t>Lệnh</a:t>
            </a:r>
            <a:r>
              <a:rPr lang="en-US" dirty="0"/>
              <a:t>: </a:t>
            </a:r>
            <a:r>
              <a:rPr lang="en-US" dirty="0">
                <a:solidFill>
                  <a:srgbClr val="FF0000"/>
                </a:solidFill>
              </a:rPr>
              <a:t>show </a:t>
            </a:r>
            <a:r>
              <a:rPr lang="en-US" dirty="0" err="1">
                <a:solidFill>
                  <a:srgbClr val="FF0000"/>
                </a:solidFill>
              </a:rPr>
              <a:t>ip</a:t>
            </a:r>
            <a:r>
              <a:rPr lang="en-US" dirty="0">
                <a:solidFill>
                  <a:srgbClr val="FF0000"/>
                </a:solidFill>
              </a:rPr>
              <a:t> </a:t>
            </a:r>
            <a:r>
              <a:rPr lang="en-US" dirty="0" err="1">
                <a:solidFill>
                  <a:srgbClr val="FF0000"/>
                </a:solidFill>
              </a:rPr>
              <a:t>ospf</a:t>
            </a:r>
            <a:r>
              <a:rPr lang="en-US" dirty="0">
                <a:solidFill>
                  <a:srgbClr val="FF0000"/>
                </a:solidFill>
              </a:rPr>
              <a:t> neighbor </a:t>
            </a:r>
            <a:r>
              <a:rPr lang="en-US" dirty="0"/>
              <a:t>, </a:t>
            </a:r>
            <a:r>
              <a:rPr lang="en-US" dirty="0" err="1"/>
              <a:t>cho</a:t>
            </a:r>
            <a:r>
              <a:rPr lang="en-US" dirty="0"/>
              <a:t> </a:t>
            </a:r>
            <a:r>
              <a:rPr lang="en-US" dirty="0" err="1"/>
              <a:t>phép</a:t>
            </a:r>
            <a:r>
              <a:rPr lang="en-US" dirty="0"/>
              <a:t> </a:t>
            </a:r>
            <a:r>
              <a:rPr lang="en-US" dirty="0" err="1"/>
              <a:t>kiểm</a:t>
            </a:r>
            <a:r>
              <a:rPr lang="en-US" dirty="0"/>
              <a:t> </a:t>
            </a:r>
            <a:r>
              <a:rPr lang="en-US" dirty="0" err="1"/>
              <a:t>tra</a:t>
            </a:r>
            <a:r>
              <a:rPr lang="en-US" dirty="0"/>
              <a:t> </a:t>
            </a:r>
            <a:r>
              <a:rPr lang="en-US" dirty="0" err="1"/>
              <a:t>các</a:t>
            </a:r>
            <a:r>
              <a:rPr lang="en-US" dirty="0"/>
              <a:t> Router </a:t>
            </a:r>
            <a:r>
              <a:rPr lang="en-US" dirty="0" err="1"/>
              <a:t>láng</a:t>
            </a:r>
            <a:r>
              <a:rPr lang="en-US" dirty="0"/>
              <a:t> </a:t>
            </a:r>
            <a:r>
              <a:rPr lang="en-US" dirty="0" err="1"/>
              <a:t>giềng</a:t>
            </a:r>
            <a:r>
              <a:rPr lang="en-US" dirty="0"/>
              <a:t> </a:t>
            </a:r>
          </a:p>
          <a:p>
            <a:pPr lvl="2">
              <a:buFontTx/>
              <a:buBlip>
                <a:blip r:embed="rId4"/>
              </a:buBlip>
            </a:pPr>
            <a:r>
              <a:rPr lang="en-US" dirty="0"/>
              <a:t>Dead Time : </a:t>
            </a:r>
            <a:r>
              <a:rPr lang="en-US" dirty="0" err="1"/>
              <a:t>khoảng</a:t>
            </a:r>
            <a:r>
              <a:rPr lang="en-US" dirty="0"/>
              <a:t> </a:t>
            </a:r>
            <a:r>
              <a:rPr lang="en-US" dirty="0" err="1"/>
              <a:t>thời</a:t>
            </a:r>
            <a:r>
              <a:rPr lang="en-US" dirty="0"/>
              <a:t> </a:t>
            </a:r>
            <a:r>
              <a:rPr lang="en-US" dirty="0" err="1"/>
              <a:t>gian</a:t>
            </a:r>
            <a:r>
              <a:rPr lang="en-US" dirty="0"/>
              <a:t> </a:t>
            </a:r>
            <a:r>
              <a:rPr lang="en-US" dirty="0" err="1"/>
              <a:t>duy</a:t>
            </a:r>
            <a:r>
              <a:rPr lang="en-US" dirty="0"/>
              <a:t> </a:t>
            </a:r>
            <a:r>
              <a:rPr lang="en-US" dirty="0" err="1"/>
              <a:t>trì</a:t>
            </a:r>
            <a:r>
              <a:rPr lang="en-US" dirty="0"/>
              <a:t> </a:t>
            </a:r>
            <a:r>
              <a:rPr lang="en-US" dirty="0" err="1"/>
              <a:t>kết</a:t>
            </a:r>
            <a:r>
              <a:rPr lang="en-US" dirty="0"/>
              <a:t> </a:t>
            </a:r>
            <a:r>
              <a:rPr lang="en-US" dirty="0" err="1"/>
              <a:t>nối</a:t>
            </a:r>
            <a:r>
              <a:rPr lang="en-US" dirty="0"/>
              <a:t>, </a:t>
            </a:r>
            <a:r>
              <a:rPr lang="en-US" dirty="0" err="1"/>
              <a:t>mặc</a:t>
            </a:r>
            <a:r>
              <a:rPr lang="en-US" dirty="0"/>
              <a:t> </a:t>
            </a:r>
            <a:r>
              <a:rPr lang="en-US" dirty="0" err="1"/>
              <a:t>định</a:t>
            </a:r>
            <a:r>
              <a:rPr lang="en-US" dirty="0"/>
              <a:t> </a:t>
            </a:r>
            <a:r>
              <a:rPr lang="en-US" dirty="0" err="1"/>
              <a:t>sẽ</a:t>
            </a:r>
            <a:r>
              <a:rPr lang="en-US" dirty="0"/>
              <a:t> </a:t>
            </a:r>
            <a:r>
              <a:rPr lang="en-US" dirty="0" err="1"/>
              <a:t>được</a:t>
            </a:r>
            <a:r>
              <a:rPr lang="en-US" dirty="0"/>
              <a:t> </a:t>
            </a:r>
            <a:r>
              <a:rPr lang="en-US" dirty="0" err="1"/>
              <a:t>đếm</a:t>
            </a:r>
            <a:r>
              <a:rPr lang="en-US" dirty="0"/>
              <a:t> </a:t>
            </a:r>
            <a:r>
              <a:rPr lang="en-US" dirty="0" err="1"/>
              <a:t>xuống</a:t>
            </a:r>
            <a:r>
              <a:rPr lang="en-US" dirty="0"/>
              <a:t> </a:t>
            </a:r>
            <a:r>
              <a:rPr lang="en-US" dirty="0" err="1"/>
              <a:t>từ</a:t>
            </a:r>
            <a:r>
              <a:rPr lang="en-US" dirty="0"/>
              <a:t> 40 </a:t>
            </a:r>
            <a:r>
              <a:rPr lang="en-US" dirty="0" err="1"/>
              <a:t>giây</a:t>
            </a:r>
            <a:r>
              <a:rPr lang="en-US" dirty="0"/>
              <a:t> .</a:t>
            </a:r>
          </a:p>
          <a:p>
            <a:pPr lvl="2">
              <a:buFontTx/>
              <a:buBlip>
                <a:blip r:embed="rId4"/>
              </a:buBlip>
            </a:pPr>
            <a:r>
              <a:rPr lang="en-US" dirty="0"/>
              <a:t>Dead time </a:t>
            </a:r>
            <a:r>
              <a:rPr lang="en-US" dirty="0" err="1"/>
              <a:t>sẽ</a:t>
            </a:r>
            <a:r>
              <a:rPr lang="en-US" dirty="0"/>
              <a:t> </a:t>
            </a:r>
            <a:r>
              <a:rPr lang="en-US" dirty="0" err="1"/>
              <a:t>được</a:t>
            </a:r>
            <a:r>
              <a:rPr lang="en-US" dirty="0"/>
              <a:t> </a:t>
            </a:r>
            <a:r>
              <a:rPr lang="en-US" dirty="0" err="1"/>
              <a:t>cập</a:t>
            </a:r>
            <a:r>
              <a:rPr lang="en-US" dirty="0"/>
              <a:t> </a:t>
            </a:r>
            <a:r>
              <a:rPr lang="en-US" dirty="0" err="1"/>
              <a:t>nhật</a:t>
            </a:r>
            <a:r>
              <a:rPr lang="en-US" dirty="0"/>
              <a:t> </a:t>
            </a:r>
            <a:r>
              <a:rPr lang="en-US" dirty="0" err="1"/>
              <a:t>mới</a:t>
            </a:r>
            <a:r>
              <a:rPr lang="en-US" dirty="0"/>
              <a:t> </a:t>
            </a:r>
            <a:r>
              <a:rPr lang="en-US" dirty="0" err="1"/>
              <a:t>sau</a:t>
            </a:r>
            <a:r>
              <a:rPr lang="en-US" dirty="0"/>
              <a:t> </a:t>
            </a:r>
            <a:r>
              <a:rPr lang="en-US" dirty="0" err="1"/>
              <a:t>mỗi</a:t>
            </a:r>
            <a:r>
              <a:rPr lang="en-US" dirty="0"/>
              <a:t> 10 </a:t>
            </a:r>
            <a:r>
              <a:rPr lang="en-US" dirty="0" err="1"/>
              <a:t>giây</a:t>
            </a:r>
            <a:r>
              <a:rPr lang="en-US" dirty="0"/>
              <a:t> </a:t>
            </a:r>
            <a:r>
              <a:rPr lang="en-US" dirty="0" err="1"/>
              <a:t>khi</a:t>
            </a:r>
            <a:r>
              <a:rPr lang="en-US" dirty="0"/>
              <a:t> </a:t>
            </a:r>
            <a:r>
              <a:rPr lang="en-US" dirty="0" err="1"/>
              <a:t>nhận</a:t>
            </a:r>
            <a:r>
              <a:rPr lang="en-US" dirty="0"/>
              <a:t> </a:t>
            </a:r>
            <a:r>
              <a:rPr lang="en-US" dirty="0" err="1"/>
              <a:t>được</a:t>
            </a:r>
            <a:r>
              <a:rPr lang="en-US" dirty="0"/>
              <a:t> </a:t>
            </a:r>
            <a:r>
              <a:rPr lang="en-US" dirty="0" err="1"/>
              <a:t>gói</a:t>
            </a:r>
            <a:r>
              <a:rPr lang="en-US" dirty="0"/>
              <a:t> tin Hello </a:t>
            </a:r>
            <a:r>
              <a:rPr lang="en-US" dirty="0" err="1"/>
              <a:t>từ</a:t>
            </a:r>
            <a:r>
              <a:rPr lang="en-US" dirty="0"/>
              <a:t> </a:t>
            </a:r>
            <a:r>
              <a:rPr lang="en-US" dirty="0" err="1"/>
              <a:t>những</a:t>
            </a:r>
            <a:r>
              <a:rPr lang="en-US" dirty="0"/>
              <a:t> router </a:t>
            </a:r>
            <a:r>
              <a:rPr lang="en-US" dirty="0" err="1"/>
              <a:t>láng</a:t>
            </a:r>
            <a:r>
              <a:rPr lang="en-US" dirty="0"/>
              <a:t> </a:t>
            </a:r>
            <a:r>
              <a:rPr lang="en-US" dirty="0" err="1"/>
              <a:t>giềng</a:t>
            </a:r>
            <a:r>
              <a:rPr lang="en-US" dirty="0"/>
              <a:t>.</a:t>
            </a:r>
          </a:p>
          <a:p>
            <a:pPr lvl="2">
              <a:buFontTx/>
              <a:buBlip>
                <a:blip r:embed="rId4"/>
              </a:buBlip>
            </a:pPr>
            <a:r>
              <a:rPr lang="en-US" dirty="0"/>
              <a:t>Dead Time </a:t>
            </a:r>
            <a:r>
              <a:rPr lang="en-US" dirty="0" err="1"/>
              <a:t>bằng</a:t>
            </a:r>
            <a:r>
              <a:rPr lang="en-US" dirty="0"/>
              <a:t> 4 </a:t>
            </a:r>
            <a:r>
              <a:rPr lang="en-US" dirty="0" err="1"/>
              <a:t>lần</a:t>
            </a:r>
            <a:r>
              <a:rPr lang="en-US" dirty="0"/>
              <a:t> </a:t>
            </a:r>
            <a:r>
              <a:rPr lang="en-US" dirty="0" err="1"/>
              <a:t>thời</a:t>
            </a:r>
            <a:r>
              <a:rPr lang="en-US" dirty="0"/>
              <a:t> </a:t>
            </a:r>
            <a:r>
              <a:rPr lang="en-US" dirty="0" err="1"/>
              <a:t>gian</a:t>
            </a:r>
            <a:r>
              <a:rPr lang="en-US" dirty="0"/>
              <a:t> </a:t>
            </a:r>
            <a:r>
              <a:rPr lang="en-US" dirty="0" err="1"/>
              <a:t>gửi</a:t>
            </a:r>
            <a:r>
              <a:rPr lang="en-US" dirty="0"/>
              <a:t> </a:t>
            </a:r>
            <a:r>
              <a:rPr lang="en-US" dirty="0" err="1"/>
              <a:t>gói</a:t>
            </a:r>
            <a:r>
              <a:rPr lang="en-US" dirty="0"/>
              <a:t> tin OSPF Hello </a:t>
            </a:r>
          </a:p>
          <a:p>
            <a:pPr lvl="2">
              <a:buFontTx/>
              <a:buBlip>
                <a:blip r:embed="rId4"/>
              </a:buBlip>
            </a:pPr>
            <a:endParaRPr lang="en-US" dirty="0"/>
          </a:p>
          <a:p>
            <a:pPr lvl="2">
              <a:buFontTx/>
              <a:buBlip>
                <a:blip r:embed="rId4"/>
              </a:buBlip>
            </a:pPr>
            <a:endParaRPr lang="en-US" dirty="0"/>
          </a:p>
        </p:txBody>
      </p:sp>
      <p:pic>
        <p:nvPicPr>
          <p:cNvPr id="57348" name="Picture 6"/>
          <p:cNvPicPr>
            <a:picLocks noChangeAspect="1" noChangeArrowheads="1"/>
          </p:cNvPicPr>
          <p:nvPr/>
        </p:nvPicPr>
        <p:blipFill>
          <a:blip r:embed="rId5" cstate="print"/>
          <a:srcRect/>
          <a:stretch>
            <a:fillRect/>
          </a:stretch>
        </p:blipFill>
        <p:spPr bwMode="auto">
          <a:xfrm>
            <a:off x="1981200" y="4724400"/>
            <a:ext cx="8382000" cy="1206500"/>
          </a:xfrm>
          <a:prstGeom prst="rect">
            <a:avLst/>
          </a:prstGeom>
          <a:noFill/>
          <a:ln w="9525">
            <a:noFill/>
            <a:miter lim="800000"/>
            <a:headEnd/>
            <a:tailEnd/>
          </a:ln>
        </p:spPr>
      </p:pic>
    </p:spTree>
    <p:extLst>
      <p:ext uri="{BB962C8B-B14F-4D97-AF65-F5344CB8AC3E}">
        <p14:creationId xmlns:p14="http://schemas.microsoft.com/office/powerpoint/2010/main" val="5519096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58371" name="Rectangle 3"/>
          <p:cNvSpPr>
            <a:spLocks noGrp="1" noChangeArrowheads="1"/>
          </p:cNvSpPr>
          <p:nvPr>
            <p:ph idx="1"/>
          </p:nvPr>
        </p:nvSpPr>
        <p:spPr/>
        <p:txBody>
          <a:bodyPr/>
          <a:lstStyle/>
          <a:p>
            <a:pPr marL="0" indent="0">
              <a:buNone/>
            </a:pPr>
            <a:r>
              <a:rPr lang="en-US" b="1" dirty="0"/>
              <a:t>4. </a:t>
            </a:r>
            <a:r>
              <a:rPr lang="en-US" b="1" dirty="0" err="1"/>
              <a:t>Quy</a:t>
            </a:r>
            <a:r>
              <a:rPr lang="en-US" b="1" dirty="0"/>
              <a:t> </a:t>
            </a:r>
            <a:r>
              <a:rPr lang="en-US" b="1" dirty="0" err="1"/>
              <a:t>trình</a:t>
            </a:r>
            <a:r>
              <a:rPr lang="en-US" b="1" dirty="0"/>
              <a:t> </a:t>
            </a:r>
            <a:r>
              <a:rPr lang="en-US" b="1" dirty="0" err="1"/>
              <a:t>cấu</a:t>
            </a:r>
            <a:r>
              <a:rPr lang="en-US" b="1" dirty="0"/>
              <a:t> </a:t>
            </a:r>
            <a:r>
              <a:rPr lang="en-US" b="1" dirty="0" err="1"/>
              <a:t>hình</a:t>
            </a:r>
            <a:endParaRPr lang="en-US" dirty="0"/>
          </a:p>
          <a:p>
            <a:pPr>
              <a:buFontTx/>
              <a:buBlip>
                <a:blip r:embed="rId2"/>
              </a:buBlip>
            </a:pPr>
            <a:r>
              <a:rPr lang="en-US" dirty="0"/>
              <a:t>Fine-tuning OSPF</a:t>
            </a:r>
          </a:p>
          <a:p>
            <a:pPr lvl="1">
              <a:buFontTx/>
              <a:buBlip>
                <a:blip r:embed="rId3"/>
              </a:buBlip>
            </a:pPr>
            <a:r>
              <a:rPr lang="en-US" dirty="0" err="1"/>
              <a:t>Thay</a:t>
            </a:r>
            <a:r>
              <a:rPr lang="en-US" dirty="0"/>
              <a:t> </a:t>
            </a:r>
            <a:r>
              <a:rPr lang="en-US" dirty="0" err="1"/>
              <a:t>đổi</a:t>
            </a:r>
            <a:r>
              <a:rPr lang="en-US" dirty="0"/>
              <a:t> </a:t>
            </a:r>
            <a:r>
              <a:rPr lang="en-US" dirty="0" err="1"/>
              <a:t>bộ</a:t>
            </a:r>
            <a:r>
              <a:rPr lang="en-US" dirty="0"/>
              <a:t> </a:t>
            </a:r>
            <a:r>
              <a:rPr lang="en-US" dirty="0" err="1"/>
              <a:t>tính</a:t>
            </a:r>
            <a:r>
              <a:rPr lang="en-US" dirty="0"/>
              <a:t> </a:t>
            </a:r>
            <a:r>
              <a:rPr lang="en-US" dirty="0" err="1"/>
              <a:t>giờ</a:t>
            </a:r>
            <a:r>
              <a:rPr lang="en-US" dirty="0"/>
              <a:t> OSPF </a:t>
            </a:r>
            <a:r>
              <a:rPr lang="en-US" dirty="0" err="1"/>
              <a:t>để</a:t>
            </a:r>
            <a:r>
              <a:rPr lang="en-US" dirty="0"/>
              <a:t> router </a:t>
            </a:r>
            <a:r>
              <a:rPr lang="en-US" dirty="0" err="1"/>
              <a:t>phát</a:t>
            </a:r>
            <a:r>
              <a:rPr lang="en-US" dirty="0"/>
              <a:t> </a:t>
            </a:r>
            <a:r>
              <a:rPr lang="en-US" dirty="0" err="1"/>
              <a:t>hiện</a:t>
            </a:r>
            <a:r>
              <a:rPr lang="en-US" dirty="0"/>
              <a:t> </a:t>
            </a:r>
            <a:r>
              <a:rPr lang="en-US" dirty="0" err="1"/>
              <a:t>lỗi</a:t>
            </a:r>
            <a:r>
              <a:rPr lang="en-US" dirty="0"/>
              <a:t> </a:t>
            </a:r>
            <a:r>
              <a:rPr lang="en-US" dirty="0" err="1"/>
              <a:t>mạng</a:t>
            </a:r>
            <a:r>
              <a:rPr lang="en-US" dirty="0"/>
              <a:t> </a:t>
            </a:r>
            <a:r>
              <a:rPr lang="en-US" dirty="0" err="1"/>
              <a:t>trong</a:t>
            </a:r>
            <a:r>
              <a:rPr lang="en-US" dirty="0"/>
              <a:t> </a:t>
            </a:r>
            <a:r>
              <a:rPr lang="en-US" dirty="0" err="1"/>
              <a:t>thời</a:t>
            </a:r>
            <a:r>
              <a:rPr lang="en-US" dirty="0"/>
              <a:t> </a:t>
            </a:r>
            <a:r>
              <a:rPr lang="en-US" dirty="0" err="1"/>
              <a:t>gian</a:t>
            </a:r>
            <a:r>
              <a:rPr lang="en-US" dirty="0"/>
              <a:t> </a:t>
            </a:r>
            <a:r>
              <a:rPr lang="en-US" dirty="0" err="1"/>
              <a:t>ít</a:t>
            </a:r>
            <a:r>
              <a:rPr lang="en-US" dirty="0"/>
              <a:t> </a:t>
            </a:r>
            <a:r>
              <a:rPr lang="en-US" dirty="0" err="1"/>
              <a:t>hơn</a:t>
            </a:r>
            <a:r>
              <a:rPr lang="en-US" dirty="0"/>
              <a:t>.</a:t>
            </a:r>
          </a:p>
          <a:p>
            <a:pPr lvl="1">
              <a:buFontTx/>
              <a:buBlip>
                <a:blip r:embed="rId3"/>
              </a:buBlip>
            </a:pPr>
            <a:r>
              <a:rPr lang="en-US" dirty="0" err="1"/>
              <a:t>Thời</a:t>
            </a:r>
            <a:r>
              <a:rPr lang="en-US" dirty="0"/>
              <a:t> </a:t>
            </a:r>
            <a:r>
              <a:rPr lang="en-US" dirty="0" err="1"/>
              <a:t>gian</a:t>
            </a:r>
            <a:r>
              <a:rPr lang="en-US" dirty="0"/>
              <a:t> </a:t>
            </a:r>
            <a:r>
              <a:rPr lang="en-US" dirty="0" err="1"/>
              <a:t>gửi</a:t>
            </a:r>
            <a:r>
              <a:rPr lang="en-US" dirty="0"/>
              <a:t> </a:t>
            </a:r>
            <a:r>
              <a:rPr lang="en-US" dirty="0" err="1"/>
              <a:t>gói</a:t>
            </a:r>
            <a:r>
              <a:rPr lang="en-US" dirty="0"/>
              <a:t> tin OSPF Hello </a:t>
            </a:r>
            <a:r>
              <a:rPr lang="en-US" dirty="0" err="1"/>
              <a:t>và</a:t>
            </a:r>
            <a:r>
              <a:rPr lang="en-US" dirty="0"/>
              <a:t> Dead Time </a:t>
            </a:r>
            <a:r>
              <a:rPr lang="en-US" dirty="0" err="1"/>
              <a:t>phải</a:t>
            </a:r>
            <a:r>
              <a:rPr lang="en-US" dirty="0"/>
              <a:t> </a:t>
            </a:r>
            <a:r>
              <a:rPr lang="en-US" dirty="0" err="1"/>
              <a:t>tương</a:t>
            </a:r>
            <a:r>
              <a:rPr lang="en-US" dirty="0"/>
              <a:t> </a:t>
            </a:r>
            <a:r>
              <a:rPr lang="en-US" dirty="0" err="1"/>
              <a:t>đương</a:t>
            </a:r>
            <a:r>
              <a:rPr lang="en-US" dirty="0"/>
              <a:t> </a:t>
            </a:r>
            <a:r>
              <a:rPr lang="en-US" dirty="0" err="1"/>
              <a:t>giữa</a:t>
            </a:r>
            <a:r>
              <a:rPr lang="en-US" dirty="0"/>
              <a:t> </a:t>
            </a:r>
            <a:r>
              <a:rPr lang="en-US" dirty="0" err="1"/>
              <a:t>các</a:t>
            </a:r>
            <a:r>
              <a:rPr lang="en-US" dirty="0"/>
              <a:t> </a:t>
            </a:r>
            <a:r>
              <a:rPr lang="en-US" dirty="0" err="1"/>
              <a:t>cổng</a:t>
            </a:r>
            <a:r>
              <a:rPr lang="en-US" dirty="0"/>
              <a:t> </a:t>
            </a:r>
            <a:r>
              <a:rPr lang="en-US" dirty="0" err="1"/>
              <a:t>trên</a:t>
            </a:r>
            <a:r>
              <a:rPr lang="en-US" dirty="0"/>
              <a:t> </a:t>
            </a:r>
            <a:r>
              <a:rPr lang="en-US" dirty="0" err="1"/>
              <a:t>các</a:t>
            </a:r>
            <a:r>
              <a:rPr lang="en-US" dirty="0"/>
              <a:t> Router </a:t>
            </a:r>
            <a:r>
              <a:rPr lang="en-US" dirty="0" err="1"/>
              <a:t>láng</a:t>
            </a:r>
            <a:r>
              <a:rPr lang="en-US" dirty="0"/>
              <a:t> </a:t>
            </a:r>
            <a:r>
              <a:rPr lang="en-US" dirty="0" err="1"/>
              <a:t>giềng</a:t>
            </a:r>
            <a:r>
              <a:rPr lang="en-US" dirty="0"/>
              <a:t>.</a:t>
            </a:r>
          </a:p>
          <a:p>
            <a:pPr lvl="1">
              <a:buFontTx/>
              <a:buNone/>
            </a:pPr>
            <a:r>
              <a:rPr lang="en-US" dirty="0"/>
              <a:t> </a:t>
            </a:r>
          </a:p>
        </p:txBody>
      </p:sp>
      <p:pic>
        <p:nvPicPr>
          <p:cNvPr id="58372" name="Picture 4"/>
          <p:cNvPicPr>
            <a:picLocks noChangeAspect="1" noChangeArrowheads="1"/>
          </p:cNvPicPr>
          <p:nvPr/>
        </p:nvPicPr>
        <p:blipFill>
          <a:blip r:embed="rId4" cstate="print"/>
          <a:srcRect/>
          <a:stretch>
            <a:fillRect/>
          </a:stretch>
        </p:blipFill>
        <p:spPr bwMode="auto">
          <a:xfrm>
            <a:off x="2667000" y="3810001"/>
            <a:ext cx="7391400" cy="2581275"/>
          </a:xfrm>
          <a:prstGeom prst="rect">
            <a:avLst/>
          </a:prstGeom>
          <a:noFill/>
          <a:ln w="9525">
            <a:noFill/>
            <a:miter lim="800000"/>
            <a:headEnd/>
            <a:tailEnd/>
          </a:ln>
        </p:spPr>
      </p:pic>
    </p:spTree>
    <p:extLst>
      <p:ext uri="{BB962C8B-B14F-4D97-AF65-F5344CB8AC3E}">
        <p14:creationId xmlns:p14="http://schemas.microsoft.com/office/powerpoint/2010/main" val="1269106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89171" y="2506647"/>
            <a:ext cx="6876288" cy="1026978"/>
          </a:xfrm>
          <a:prstGeom prst="rect">
            <a:avLst/>
          </a:prstGeom>
        </p:spPr>
        <p:txBody>
          <a:bodyPr vert="horz" wrap="square" lIns="0" tIns="11206" rIns="0" bIns="0" rtlCol="0" anchor="b" anchorCtr="0">
            <a:spAutoFit/>
          </a:bodyPr>
          <a:lstStyle/>
          <a:p>
            <a:pPr marL="11206">
              <a:spcBef>
                <a:spcPts val="88"/>
              </a:spcBef>
            </a:pPr>
            <a:r>
              <a:rPr sz="6600" b="1" spc="-13" dirty="0">
                <a:solidFill>
                  <a:srgbClr val="F5F5F5"/>
                </a:solidFill>
                <a:latin typeface="Arial"/>
                <a:cs typeface="Arial"/>
              </a:rPr>
              <a:t>R</a:t>
            </a:r>
            <a:r>
              <a:rPr sz="6600" b="1" spc="9" dirty="0">
                <a:solidFill>
                  <a:srgbClr val="F5F5F5"/>
                </a:solidFill>
                <a:latin typeface="Arial"/>
                <a:cs typeface="Arial"/>
              </a:rPr>
              <a:t>I</a:t>
            </a:r>
            <a:r>
              <a:rPr sz="6600" b="1" dirty="0">
                <a:solidFill>
                  <a:srgbClr val="F5F5F5"/>
                </a:solidFill>
                <a:latin typeface="Arial"/>
                <a:cs typeface="Arial"/>
              </a:rPr>
              <a:t>P</a:t>
            </a:r>
            <a:endParaRPr sz="4236" dirty="0">
              <a:solidFill>
                <a:srgbClr val="F5F5F5"/>
              </a:solidFill>
              <a:latin typeface="Arial"/>
              <a:cs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
        <p:nvSpPr>
          <p:cNvPr id="5" name="object 5"/>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115</a:t>
            </a:fld>
            <a:endParaRPr dirty="0"/>
          </a:p>
        </p:txBody>
      </p:sp>
      <p:sp>
        <p:nvSpPr>
          <p:cNvPr id="2" name="object 2"/>
          <p:cNvSpPr txBox="1">
            <a:spLocks noGrp="1"/>
          </p:cNvSpPr>
          <p:nvPr>
            <p:ph type="title"/>
          </p:nvPr>
        </p:nvSpPr>
        <p:spPr>
          <a:xfrm>
            <a:off x="2534757" y="1818005"/>
            <a:ext cx="8735755" cy="608851"/>
          </a:xfrm>
          <a:prstGeom prst="rect">
            <a:avLst/>
          </a:prstGeom>
        </p:spPr>
        <p:txBody>
          <a:bodyPr vert="horz" wrap="square" lIns="0" tIns="11206" rIns="0" bIns="0" rtlCol="0" anchor="b" anchorCtr="0">
            <a:spAutoFit/>
          </a:bodyPr>
          <a:lstStyle/>
          <a:p>
            <a:pPr marL="11206">
              <a:spcBef>
                <a:spcPts val="88"/>
              </a:spcBef>
            </a:pPr>
            <a:r>
              <a:rPr lang="vi-VN" dirty="0">
                <a:latin typeface="Calibri"/>
                <a:cs typeface="Calibri"/>
              </a:rPr>
              <a:t>GIAO</a:t>
            </a:r>
            <a:r>
              <a:rPr lang="vi-VN" spc="18" dirty="0">
                <a:latin typeface="Calibri"/>
                <a:cs typeface="Calibri"/>
              </a:rPr>
              <a:t> </a:t>
            </a:r>
            <a:r>
              <a:rPr lang="vi-VN" spc="-4" dirty="0">
                <a:latin typeface="Calibri"/>
                <a:cs typeface="Calibri"/>
              </a:rPr>
              <a:t>THỨC</a:t>
            </a:r>
            <a:r>
              <a:rPr lang="vi-VN" dirty="0">
                <a:latin typeface="Calibri"/>
                <a:cs typeface="Calibri"/>
              </a:rPr>
              <a:t> ĐỊNH</a:t>
            </a:r>
            <a:r>
              <a:rPr lang="vi-VN" spc="-13" dirty="0">
                <a:latin typeface="Calibri"/>
                <a:cs typeface="Calibri"/>
              </a:rPr>
              <a:t> </a:t>
            </a:r>
            <a:r>
              <a:rPr lang="vi-VN" spc="-9" dirty="0">
                <a:latin typeface="Calibri"/>
                <a:cs typeface="Calibri"/>
              </a:rPr>
              <a:t>TUYẾN</a:t>
            </a:r>
            <a:r>
              <a:rPr lang="vi-VN" spc="-13" dirty="0">
                <a:latin typeface="Calibri"/>
                <a:cs typeface="Calibri"/>
              </a:rPr>
              <a:t> </a:t>
            </a:r>
            <a:r>
              <a:rPr lang="vi-VN" spc="-9" dirty="0">
                <a:latin typeface="Calibri"/>
                <a:cs typeface="Calibri"/>
              </a:rPr>
              <a:t>RIP</a:t>
            </a:r>
          </a:p>
        </p:txBody>
      </p:sp>
      <p:sp>
        <p:nvSpPr>
          <p:cNvPr id="3" name="object 3"/>
          <p:cNvSpPr txBox="1"/>
          <p:nvPr/>
        </p:nvSpPr>
        <p:spPr>
          <a:xfrm>
            <a:off x="2938154" y="2407373"/>
            <a:ext cx="2069166" cy="1954803"/>
          </a:xfrm>
          <a:prstGeom prst="rect">
            <a:avLst/>
          </a:prstGeom>
        </p:spPr>
        <p:txBody>
          <a:bodyPr vert="horz" wrap="square" lIns="0" tIns="118782" rIns="0" bIns="0" rtlCol="0">
            <a:spAutoFit/>
          </a:bodyPr>
          <a:lstStyle/>
          <a:p>
            <a:pPr marL="11206">
              <a:spcBef>
                <a:spcPts val="935"/>
              </a:spcBef>
            </a:pPr>
            <a:r>
              <a:rPr sz="3530" spc="185" dirty="0">
                <a:latin typeface="Microsoft Sans Serif"/>
                <a:cs typeface="Microsoft Sans Serif"/>
              </a:rPr>
              <a:t>–</a:t>
            </a:r>
            <a:r>
              <a:rPr sz="3530" spc="185" dirty="0">
                <a:latin typeface="Calibri"/>
                <a:cs typeface="Calibri"/>
              </a:rPr>
              <a:t>Giới</a:t>
            </a:r>
            <a:r>
              <a:rPr sz="3530" spc="-71" dirty="0">
                <a:latin typeface="Calibri"/>
                <a:cs typeface="Calibri"/>
              </a:rPr>
              <a:t> </a:t>
            </a:r>
            <a:r>
              <a:rPr sz="3530" spc="-4" dirty="0">
                <a:latin typeface="Calibri"/>
                <a:cs typeface="Calibri"/>
              </a:rPr>
              <a:t>thiệu</a:t>
            </a:r>
            <a:endParaRPr sz="3530">
              <a:latin typeface="Calibri"/>
              <a:cs typeface="Calibri"/>
            </a:endParaRPr>
          </a:p>
          <a:p>
            <a:pPr marL="11206">
              <a:spcBef>
                <a:spcPts val="847"/>
              </a:spcBef>
            </a:pPr>
            <a:r>
              <a:rPr sz="3530" spc="238" dirty="0">
                <a:latin typeface="Microsoft Sans Serif"/>
                <a:cs typeface="Microsoft Sans Serif"/>
              </a:rPr>
              <a:t>–</a:t>
            </a:r>
            <a:r>
              <a:rPr sz="3530" spc="238" dirty="0">
                <a:latin typeface="Calibri"/>
                <a:cs typeface="Calibri"/>
              </a:rPr>
              <a:t>RIP</a:t>
            </a:r>
            <a:r>
              <a:rPr sz="3530" spc="-124" dirty="0">
                <a:latin typeface="Calibri"/>
                <a:cs typeface="Calibri"/>
              </a:rPr>
              <a:t> </a:t>
            </a:r>
            <a:r>
              <a:rPr sz="3530" spc="9" dirty="0">
                <a:latin typeface="Calibri"/>
                <a:cs typeface="Calibri"/>
              </a:rPr>
              <a:t>v1</a:t>
            </a:r>
            <a:endParaRPr sz="3530">
              <a:latin typeface="Calibri"/>
              <a:cs typeface="Calibri"/>
            </a:endParaRPr>
          </a:p>
          <a:p>
            <a:pPr marL="11206">
              <a:spcBef>
                <a:spcPts val="847"/>
              </a:spcBef>
            </a:pPr>
            <a:r>
              <a:rPr sz="3530" spc="238" dirty="0">
                <a:latin typeface="Microsoft Sans Serif"/>
                <a:cs typeface="Microsoft Sans Serif"/>
              </a:rPr>
              <a:t>–</a:t>
            </a:r>
            <a:r>
              <a:rPr sz="3530" spc="238" dirty="0">
                <a:latin typeface="Calibri"/>
                <a:cs typeface="Calibri"/>
              </a:rPr>
              <a:t>RIP</a:t>
            </a:r>
            <a:r>
              <a:rPr sz="3530" spc="-124" dirty="0">
                <a:latin typeface="Calibri"/>
                <a:cs typeface="Calibri"/>
              </a:rPr>
              <a:t> </a:t>
            </a:r>
            <a:r>
              <a:rPr sz="3530" spc="9" dirty="0">
                <a:latin typeface="Calibri"/>
                <a:cs typeface="Calibri"/>
              </a:rPr>
              <a:t>v2</a:t>
            </a:r>
            <a:endParaRPr sz="3530">
              <a:latin typeface="Calibri"/>
              <a:cs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116</a:t>
            </a:fld>
            <a:endParaRPr dirty="0"/>
          </a:p>
        </p:txBody>
      </p:sp>
      <p:sp>
        <p:nvSpPr>
          <p:cNvPr id="2" name="object 2"/>
          <p:cNvSpPr txBox="1">
            <a:spLocks noGrp="1"/>
          </p:cNvSpPr>
          <p:nvPr>
            <p:ph type="title"/>
          </p:nvPr>
        </p:nvSpPr>
        <p:spPr>
          <a:xfrm>
            <a:off x="5016988" y="835089"/>
            <a:ext cx="2157693" cy="608851"/>
          </a:xfrm>
          <a:prstGeom prst="rect">
            <a:avLst/>
          </a:prstGeom>
        </p:spPr>
        <p:txBody>
          <a:bodyPr vert="horz" wrap="square" lIns="0" tIns="11206" rIns="0" bIns="0" rtlCol="0" anchor="b" anchorCtr="0">
            <a:spAutoFit/>
          </a:bodyPr>
          <a:lstStyle/>
          <a:p>
            <a:pPr marL="11206">
              <a:spcBef>
                <a:spcPts val="88"/>
              </a:spcBef>
            </a:pPr>
            <a:r>
              <a:rPr spc="88" dirty="0"/>
              <a:t>Giới</a:t>
            </a:r>
            <a:r>
              <a:rPr spc="-62" dirty="0"/>
              <a:t> </a:t>
            </a:r>
            <a:r>
              <a:rPr dirty="0"/>
              <a:t>thiệu</a:t>
            </a:r>
          </a:p>
        </p:txBody>
      </p:sp>
      <p:sp>
        <p:nvSpPr>
          <p:cNvPr id="3" name="object 3"/>
          <p:cNvSpPr txBox="1"/>
          <p:nvPr/>
        </p:nvSpPr>
        <p:spPr>
          <a:xfrm>
            <a:off x="627321" y="1443940"/>
            <a:ext cx="10738884" cy="4567352"/>
          </a:xfrm>
          <a:prstGeom prst="rect">
            <a:avLst/>
          </a:prstGeom>
        </p:spPr>
        <p:txBody>
          <a:bodyPr vert="horz" wrap="square" lIns="0" tIns="85165" rIns="0" bIns="0" rtlCol="0">
            <a:spAutoFit/>
          </a:bodyPr>
          <a:lstStyle/>
          <a:p>
            <a:pPr marL="313781" indent="-302575" algn="just">
              <a:lnSpc>
                <a:spcPct val="150000"/>
              </a:lnSpc>
              <a:spcBef>
                <a:spcPts val="671"/>
              </a:spcBef>
              <a:buChar char="•"/>
              <a:tabLst>
                <a:tab pos="313781" algn="l"/>
              </a:tabLst>
            </a:pPr>
            <a:r>
              <a:rPr sz="2000" spc="-4" dirty="0">
                <a:latin typeface="Microsoft Sans Serif"/>
                <a:cs typeface="Microsoft Sans Serif"/>
              </a:rPr>
              <a:t>RIP</a:t>
            </a:r>
            <a:r>
              <a:rPr sz="2000" spc="-35" dirty="0">
                <a:latin typeface="Microsoft Sans Serif"/>
                <a:cs typeface="Microsoft Sans Serif"/>
              </a:rPr>
              <a:t> </a:t>
            </a:r>
            <a:r>
              <a:rPr sz="2000" spc="-9" dirty="0">
                <a:latin typeface="Microsoft Sans Serif"/>
                <a:cs typeface="Microsoft Sans Serif"/>
              </a:rPr>
              <a:t>(Routing</a:t>
            </a:r>
            <a:r>
              <a:rPr sz="2000" spc="40" dirty="0">
                <a:latin typeface="Microsoft Sans Serif"/>
                <a:cs typeface="Microsoft Sans Serif"/>
              </a:rPr>
              <a:t> </a:t>
            </a:r>
            <a:r>
              <a:rPr sz="2000" spc="-4" dirty="0">
                <a:latin typeface="Microsoft Sans Serif"/>
                <a:cs typeface="Microsoft Sans Serif"/>
              </a:rPr>
              <a:t>Information Protocol)</a:t>
            </a:r>
            <a:endParaRPr sz="2000" dirty="0">
              <a:latin typeface="Microsoft Sans Serif"/>
              <a:cs typeface="Microsoft Sans Serif"/>
            </a:endParaRPr>
          </a:p>
          <a:p>
            <a:pPr marL="667346" lvl="1" indent="-253266" algn="just">
              <a:lnSpc>
                <a:spcPct val="150000"/>
              </a:lnSpc>
              <a:spcBef>
                <a:spcPts val="521"/>
              </a:spcBef>
              <a:buChar char="–"/>
              <a:tabLst>
                <a:tab pos="667906" algn="l"/>
              </a:tabLst>
            </a:pPr>
            <a:r>
              <a:rPr sz="2000" spc="-4" dirty="0">
                <a:latin typeface="Microsoft Sans Serif"/>
                <a:cs typeface="Microsoft Sans Serif"/>
              </a:rPr>
              <a:t>Giao</a:t>
            </a:r>
            <a:r>
              <a:rPr sz="2000" spc="9" dirty="0">
                <a:latin typeface="Microsoft Sans Serif"/>
                <a:cs typeface="Microsoft Sans Serif"/>
              </a:rPr>
              <a:t> </a:t>
            </a:r>
            <a:r>
              <a:rPr sz="2000" spc="53" dirty="0">
                <a:latin typeface="Microsoft Sans Serif"/>
                <a:cs typeface="Microsoft Sans Serif"/>
              </a:rPr>
              <a:t>thức</a:t>
            </a:r>
            <a:r>
              <a:rPr sz="2000" spc="9" dirty="0">
                <a:latin typeface="Microsoft Sans Serif"/>
                <a:cs typeface="Microsoft Sans Serif"/>
              </a:rPr>
              <a:t> </a:t>
            </a:r>
            <a:r>
              <a:rPr sz="2000" spc="-4" dirty="0">
                <a:latin typeface="Microsoft Sans Serif"/>
                <a:cs typeface="Microsoft Sans Serif"/>
              </a:rPr>
              <a:t>định</a:t>
            </a:r>
            <a:r>
              <a:rPr sz="2000" spc="35" dirty="0">
                <a:latin typeface="Microsoft Sans Serif"/>
                <a:cs typeface="Microsoft Sans Serif"/>
              </a:rPr>
              <a:t> </a:t>
            </a:r>
            <a:r>
              <a:rPr sz="2000" spc="-4" dirty="0">
                <a:latin typeface="Microsoft Sans Serif"/>
                <a:cs typeface="Microsoft Sans Serif"/>
              </a:rPr>
              <a:t>tuyến</a:t>
            </a:r>
            <a:r>
              <a:rPr sz="2000" spc="35" dirty="0">
                <a:latin typeface="Microsoft Sans Serif"/>
                <a:cs typeface="Microsoft Sans Serif"/>
              </a:rPr>
              <a:t> </a:t>
            </a:r>
            <a:r>
              <a:rPr sz="2000" spc="-4" dirty="0">
                <a:latin typeface="Microsoft Sans Serif"/>
                <a:cs typeface="Microsoft Sans Serif"/>
              </a:rPr>
              <a:t>bên</a:t>
            </a:r>
            <a:r>
              <a:rPr sz="2000" spc="13" dirty="0">
                <a:latin typeface="Microsoft Sans Serif"/>
                <a:cs typeface="Microsoft Sans Serif"/>
              </a:rPr>
              <a:t> </a:t>
            </a:r>
            <a:r>
              <a:rPr sz="2000" dirty="0">
                <a:latin typeface="Microsoft Sans Serif"/>
                <a:cs typeface="Microsoft Sans Serif"/>
              </a:rPr>
              <a:t>trong</a:t>
            </a:r>
            <a:r>
              <a:rPr sz="2000" spc="13" dirty="0">
                <a:latin typeface="Microsoft Sans Serif"/>
                <a:cs typeface="Microsoft Sans Serif"/>
              </a:rPr>
              <a:t> </a:t>
            </a:r>
            <a:r>
              <a:rPr sz="2000" dirty="0">
                <a:latin typeface="Microsoft Sans Serif"/>
                <a:cs typeface="Microsoft Sans Serif"/>
              </a:rPr>
              <a:t>các</a:t>
            </a:r>
            <a:r>
              <a:rPr sz="2000" spc="4" dirty="0">
                <a:latin typeface="Microsoft Sans Serif"/>
                <a:cs typeface="Microsoft Sans Serif"/>
              </a:rPr>
              <a:t> </a:t>
            </a:r>
            <a:r>
              <a:rPr sz="2000" dirty="0">
                <a:latin typeface="Microsoft Sans Serif"/>
                <a:cs typeface="Microsoft Sans Serif"/>
              </a:rPr>
              <a:t>hệ</a:t>
            </a:r>
            <a:r>
              <a:rPr sz="2000" spc="13" dirty="0">
                <a:latin typeface="Microsoft Sans Serif"/>
                <a:cs typeface="Microsoft Sans Serif"/>
              </a:rPr>
              <a:t> </a:t>
            </a:r>
            <a:r>
              <a:rPr sz="2000" spc="119" dirty="0">
                <a:latin typeface="Microsoft Sans Serif"/>
                <a:cs typeface="Microsoft Sans Serif"/>
              </a:rPr>
              <a:t>tự</a:t>
            </a:r>
            <a:r>
              <a:rPr sz="2000" spc="31" dirty="0">
                <a:latin typeface="Microsoft Sans Serif"/>
                <a:cs typeface="Microsoft Sans Serif"/>
              </a:rPr>
              <a:t> </a:t>
            </a:r>
            <a:r>
              <a:rPr sz="2000" spc="-9" dirty="0">
                <a:latin typeface="Microsoft Sans Serif"/>
                <a:cs typeface="Microsoft Sans Serif"/>
              </a:rPr>
              <a:t>trị</a:t>
            </a:r>
            <a:endParaRPr sz="2000" dirty="0">
              <a:latin typeface="Microsoft Sans Serif"/>
              <a:cs typeface="Microsoft Sans Serif"/>
            </a:endParaRPr>
          </a:p>
          <a:p>
            <a:pPr marL="667346" lvl="1" indent="-253266" algn="just">
              <a:lnSpc>
                <a:spcPct val="150000"/>
              </a:lnSpc>
              <a:spcBef>
                <a:spcPts val="507"/>
              </a:spcBef>
              <a:buChar char="–"/>
              <a:tabLst>
                <a:tab pos="667906" algn="l"/>
              </a:tabLst>
            </a:pPr>
            <a:r>
              <a:rPr sz="2000" spc="110" dirty="0">
                <a:latin typeface="Microsoft Sans Serif"/>
                <a:cs typeface="Microsoft Sans Serif"/>
              </a:rPr>
              <a:t>Sử</a:t>
            </a:r>
            <a:r>
              <a:rPr sz="2000" spc="26" dirty="0">
                <a:latin typeface="Microsoft Sans Serif"/>
                <a:cs typeface="Microsoft Sans Serif"/>
              </a:rPr>
              <a:t> </a:t>
            </a:r>
            <a:r>
              <a:rPr sz="2000" spc="-4" dirty="0">
                <a:latin typeface="Microsoft Sans Serif"/>
                <a:cs typeface="Microsoft Sans Serif"/>
              </a:rPr>
              <a:t>dụng</a:t>
            </a:r>
            <a:r>
              <a:rPr sz="2000" spc="35" dirty="0">
                <a:latin typeface="Microsoft Sans Serif"/>
                <a:cs typeface="Microsoft Sans Serif"/>
              </a:rPr>
              <a:t> </a:t>
            </a:r>
            <a:r>
              <a:rPr sz="2000" spc="-4" dirty="0">
                <a:latin typeface="Microsoft Sans Serif"/>
                <a:cs typeface="Microsoft Sans Serif"/>
              </a:rPr>
              <a:t>thuật</a:t>
            </a:r>
            <a:r>
              <a:rPr sz="2000" spc="31" dirty="0">
                <a:latin typeface="Microsoft Sans Serif"/>
                <a:cs typeface="Microsoft Sans Serif"/>
              </a:rPr>
              <a:t> </a:t>
            </a:r>
            <a:r>
              <a:rPr sz="2000" spc="-4" dirty="0">
                <a:latin typeface="Microsoft Sans Serif"/>
                <a:cs typeface="Microsoft Sans Serif"/>
              </a:rPr>
              <a:t>toán</a:t>
            </a:r>
            <a:r>
              <a:rPr sz="2000" spc="13" dirty="0">
                <a:latin typeface="Microsoft Sans Serif"/>
                <a:cs typeface="Microsoft Sans Serif"/>
              </a:rPr>
              <a:t> </a:t>
            </a:r>
            <a:r>
              <a:rPr sz="2000" spc="35" dirty="0">
                <a:latin typeface="Microsoft Sans Serif"/>
                <a:cs typeface="Microsoft Sans Serif"/>
              </a:rPr>
              <a:t>tìm</a:t>
            </a:r>
            <a:r>
              <a:rPr sz="2000" dirty="0">
                <a:latin typeface="Microsoft Sans Serif"/>
                <a:cs typeface="Microsoft Sans Serif"/>
              </a:rPr>
              <a:t> </a:t>
            </a:r>
            <a:r>
              <a:rPr sz="2000" spc="88" dirty="0">
                <a:latin typeface="Microsoft Sans Serif"/>
                <a:cs typeface="Microsoft Sans Serif"/>
              </a:rPr>
              <a:t>đường</a:t>
            </a:r>
            <a:r>
              <a:rPr sz="2000" spc="31" dirty="0">
                <a:latin typeface="Microsoft Sans Serif"/>
                <a:cs typeface="Microsoft Sans Serif"/>
              </a:rPr>
              <a:t> </a:t>
            </a:r>
            <a:r>
              <a:rPr sz="2000" spc="-13" dirty="0">
                <a:latin typeface="Microsoft Sans Serif"/>
                <a:cs typeface="Microsoft Sans Serif"/>
              </a:rPr>
              <a:t>distance-vector,</a:t>
            </a:r>
            <a:endParaRPr sz="2000" dirty="0">
              <a:latin typeface="Microsoft Sans Serif"/>
              <a:cs typeface="Microsoft Sans Serif"/>
            </a:endParaRPr>
          </a:p>
          <a:p>
            <a:pPr marL="667346" marR="339556" lvl="1" indent="-253266" algn="just">
              <a:lnSpc>
                <a:spcPct val="150000"/>
              </a:lnSpc>
              <a:spcBef>
                <a:spcPts val="507"/>
              </a:spcBef>
              <a:buChar char="–"/>
              <a:tabLst>
                <a:tab pos="667906" algn="l"/>
              </a:tabLst>
            </a:pPr>
            <a:r>
              <a:rPr sz="2000" spc="-4" dirty="0">
                <a:latin typeface="Microsoft Sans Serif"/>
                <a:cs typeface="Microsoft Sans Serif"/>
              </a:rPr>
              <a:t>Mỗi router </a:t>
            </a:r>
            <a:r>
              <a:rPr sz="2000" spc="71" dirty="0">
                <a:latin typeface="Microsoft Sans Serif"/>
                <a:cs typeface="Microsoft Sans Serif"/>
              </a:rPr>
              <a:t>thường </a:t>
            </a:r>
            <a:r>
              <a:rPr sz="2000" spc="-4" dirty="0">
                <a:latin typeface="Microsoft Sans Serif"/>
                <a:cs typeface="Microsoft Sans Serif"/>
              </a:rPr>
              <a:t>xuyên cập nhật bảng định tuyến </a:t>
            </a:r>
            <a:r>
              <a:rPr sz="2000" spc="-552" dirty="0">
                <a:latin typeface="Microsoft Sans Serif"/>
                <a:cs typeface="Microsoft Sans Serif"/>
              </a:rPr>
              <a:t> </a:t>
            </a:r>
            <a:r>
              <a:rPr sz="2000" spc="-4" dirty="0">
                <a:latin typeface="Microsoft Sans Serif"/>
                <a:cs typeface="Microsoft Sans Serif"/>
              </a:rPr>
              <a:t>của</a:t>
            </a:r>
            <a:r>
              <a:rPr sz="2000" spc="9" dirty="0">
                <a:latin typeface="Microsoft Sans Serif"/>
                <a:cs typeface="Microsoft Sans Serif"/>
              </a:rPr>
              <a:t> </a:t>
            </a:r>
            <a:r>
              <a:rPr sz="2000" dirty="0">
                <a:latin typeface="Microsoft Sans Serif"/>
                <a:cs typeface="Microsoft Sans Serif"/>
              </a:rPr>
              <a:t>nó</a:t>
            </a:r>
            <a:r>
              <a:rPr sz="2000" spc="13" dirty="0">
                <a:latin typeface="Microsoft Sans Serif"/>
                <a:cs typeface="Microsoft Sans Serif"/>
              </a:rPr>
              <a:t> </a:t>
            </a:r>
            <a:r>
              <a:rPr sz="2000" spc="-4" dirty="0">
                <a:latin typeface="Microsoft Sans Serif"/>
                <a:cs typeface="Microsoft Sans Serif"/>
              </a:rPr>
              <a:t>sang</a:t>
            </a:r>
            <a:r>
              <a:rPr sz="2000" spc="35" dirty="0">
                <a:latin typeface="Microsoft Sans Serif"/>
                <a:cs typeface="Microsoft Sans Serif"/>
              </a:rPr>
              <a:t> </a:t>
            </a:r>
            <a:r>
              <a:rPr sz="2000" spc="-4" dirty="0">
                <a:latin typeface="Microsoft Sans Serif"/>
                <a:cs typeface="Microsoft Sans Serif"/>
              </a:rPr>
              <a:t>hàng</a:t>
            </a:r>
            <a:r>
              <a:rPr sz="2000" spc="35" dirty="0">
                <a:latin typeface="Microsoft Sans Serif"/>
                <a:cs typeface="Microsoft Sans Serif"/>
              </a:rPr>
              <a:t> </a:t>
            </a:r>
            <a:r>
              <a:rPr sz="2000" spc="-9" dirty="0">
                <a:latin typeface="Microsoft Sans Serif"/>
                <a:cs typeface="Microsoft Sans Serif"/>
              </a:rPr>
              <a:t>xóm</a:t>
            </a:r>
            <a:endParaRPr sz="2000" dirty="0">
              <a:latin typeface="Microsoft Sans Serif"/>
              <a:cs typeface="Microsoft Sans Serif"/>
            </a:endParaRPr>
          </a:p>
          <a:p>
            <a:pPr marL="667346" marR="4483" lvl="1" indent="-253266" algn="just">
              <a:lnSpc>
                <a:spcPct val="150000"/>
              </a:lnSpc>
              <a:spcBef>
                <a:spcPts val="507"/>
              </a:spcBef>
              <a:buChar char="–"/>
              <a:tabLst>
                <a:tab pos="667906" algn="l"/>
              </a:tabLst>
            </a:pPr>
            <a:r>
              <a:rPr sz="2000" spc="-9" dirty="0">
                <a:latin typeface="Microsoft Sans Serif"/>
                <a:cs typeface="Microsoft Sans Serif"/>
              </a:rPr>
              <a:t>Khi </a:t>
            </a:r>
            <a:r>
              <a:rPr sz="2000" dirty="0">
                <a:latin typeface="Microsoft Sans Serif"/>
                <a:cs typeface="Microsoft Sans Serif"/>
              </a:rPr>
              <a:t>một </a:t>
            </a:r>
            <a:r>
              <a:rPr sz="2000" spc="-4" dirty="0">
                <a:latin typeface="Microsoft Sans Serif"/>
                <a:cs typeface="Microsoft Sans Serif"/>
              </a:rPr>
              <a:t>router nhận </a:t>
            </a:r>
            <a:r>
              <a:rPr sz="2000" spc="110" dirty="0">
                <a:latin typeface="Microsoft Sans Serif"/>
                <a:cs typeface="Microsoft Sans Serif"/>
              </a:rPr>
              <a:t>được </a:t>
            </a:r>
            <a:r>
              <a:rPr sz="2000" spc="-4" dirty="0">
                <a:latin typeface="Microsoft Sans Serif"/>
                <a:cs typeface="Microsoft Sans Serif"/>
              </a:rPr>
              <a:t>vector khoảng cách, </a:t>
            </a:r>
            <a:r>
              <a:rPr sz="2000" dirty="0">
                <a:latin typeface="Microsoft Sans Serif"/>
                <a:cs typeface="Microsoft Sans Serif"/>
              </a:rPr>
              <a:t>nó </a:t>
            </a:r>
            <a:r>
              <a:rPr sz="2000" spc="119" dirty="0">
                <a:latin typeface="Microsoft Sans Serif"/>
                <a:cs typeface="Microsoft Sans Serif"/>
              </a:rPr>
              <a:t>xử </a:t>
            </a:r>
            <a:r>
              <a:rPr sz="2000" spc="124" dirty="0">
                <a:latin typeface="Microsoft Sans Serif"/>
                <a:cs typeface="Microsoft Sans Serif"/>
              </a:rPr>
              <a:t> </a:t>
            </a:r>
            <a:r>
              <a:rPr sz="2000" spc="-13" dirty="0">
                <a:latin typeface="Microsoft Sans Serif"/>
                <a:cs typeface="Microsoft Sans Serif"/>
              </a:rPr>
              <a:t>lý </a:t>
            </a:r>
            <a:r>
              <a:rPr sz="2000" dirty="0">
                <a:latin typeface="Microsoft Sans Serif"/>
                <a:cs typeface="Microsoft Sans Serif"/>
              </a:rPr>
              <a:t>cập </a:t>
            </a:r>
            <a:r>
              <a:rPr sz="2000" spc="-4" dirty="0">
                <a:latin typeface="Microsoft Sans Serif"/>
                <a:cs typeface="Microsoft Sans Serif"/>
              </a:rPr>
              <a:t>nhật </a:t>
            </a:r>
            <a:r>
              <a:rPr sz="2000" spc="84" dirty="0">
                <a:latin typeface="Microsoft Sans Serif"/>
                <a:cs typeface="Microsoft Sans Serif"/>
              </a:rPr>
              <a:t>đường </a:t>
            </a:r>
            <a:r>
              <a:rPr sz="2000" spc="-4" dirty="0">
                <a:latin typeface="Microsoft Sans Serif"/>
                <a:cs typeface="Microsoft Sans Serif"/>
              </a:rPr>
              <a:t>đi </a:t>
            </a:r>
            <a:r>
              <a:rPr sz="2000" dirty="0">
                <a:latin typeface="Microsoft Sans Serif"/>
                <a:cs typeface="Microsoft Sans Serif"/>
              </a:rPr>
              <a:t>tốt </a:t>
            </a:r>
            <a:r>
              <a:rPr sz="2000" spc="66" dirty="0">
                <a:latin typeface="Microsoft Sans Serif"/>
                <a:cs typeface="Microsoft Sans Serif"/>
              </a:rPr>
              <a:t>hơn </a:t>
            </a:r>
            <a:r>
              <a:rPr sz="2000" spc="-9" dirty="0">
                <a:latin typeface="Microsoft Sans Serif"/>
                <a:cs typeface="Microsoft Sans Serif"/>
              </a:rPr>
              <a:t>theo </a:t>
            </a:r>
            <a:r>
              <a:rPr sz="2000" spc="-4" dirty="0">
                <a:latin typeface="Microsoft Sans Serif"/>
                <a:cs typeface="Microsoft Sans Serif"/>
              </a:rPr>
              <a:t>thuật toán </a:t>
            </a:r>
            <a:r>
              <a:rPr sz="2000" spc="-9" dirty="0">
                <a:latin typeface="Microsoft Sans Serif"/>
                <a:cs typeface="Microsoft Sans Serif"/>
              </a:rPr>
              <a:t>Bellman- </a:t>
            </a:r>
            <a:r>
              <a:rPr sz="2000" spc="-552" dirty="0">
                <a:latin typeface="Microsoft Sans Serif"/>
                <a:cs typeface="Microsoft Sans Serif"/>
              </a:rPr>
              <a:t> </a:t>
            </a:r>
            <a:r>
              <a:rPr sz="2000" spc="-4" dirty="0">
                <a:latin typeface="Microsoft Sans Serif"/>
                <a:cs typeface="Microsoft Sans Serif"/>
              </a:rPr>
              <a:t>Ford</a:t>
            </a:r>
            <a:endParaRPr sz="2000" dirty="0">
              <a:latin typeface="Microsoft Sans Serif"/>
              <a:cs typeface="Microsoft Sans Serif"/>
            </a:endParaRPr>
          </a:p>
          <a:p>
            <a:pPr marL="667346" marR="252146" lvl="1" indent="-253266" algn="just">
              <a:lnSpc>
                <a:spcPct val="150000"/>
              </a:lnSpc>
              <a:spcBef>
                <a:spcPts val="644"/>
              </a:spcBef>
              <a:buChar char="–"/>
              <a:tabLst>
                <a:tab pos="667906" algn="l"/>
              </a:tabLst>
            </a:pPr>
            <a:r>
              <a:rPr sz="2000" spc="-4" dirty="0">
                <a:latin typeface="Microsoft Sans Serif"/>
                <a:cs typeface="Microsoft Sans Serif"/>
              </a:rPr>
              <a:t>chọn </a:t>
            </a:r>
            <a:r>
              <a:rPr sz="2000" spc="84" dirty="0">
                <a:latin typeface="Microsoft Sans Serif"/>
                <a:cs typeface="Microsoft Sans Serif"/>
              </a:rPr>
              <a:t>đường </a:t>
            </a:r>
            <a:r>
              <a:rPr sz="2000" spc="-4" dirty="0">
                <a:latin typeface="Microsoft Sans Serif"/>
                <a:cs typeface="Microsoft Sans Serif"/>
              </a:rPr>
              <a:t>đi </a:t>
            </a:r>
            <a:r>
              <a:rPr sz="2000" spc="-9" dirty="0">
                <a:latin typeface="Microsoft Sans Serif"/>
                <a:cs typeface="Microsoft Sans Serif"/>
              </a:rPr>
              <a:t>theo </a:t>
            </a:r>
            <a:r>
              <a:rPr sz="2000" spc="-4" dirty="0">
                <a:latin typeface="Microsoft Sans Serif"/>
                <a:cs typeface="Microsoft Sans Serif"/>
              </a:rPr>
              <a:t>metrics </a:t>
            </a:r>
            <a:r>
              <a:rPr sz="2000" dirty="0">
                <a:latin typeface="Microsoft Sans Serif"/>
                <a:cs typeface="Microsoft Sans Serif"/>
              </a:rPr>
              <a:t>cố </a:t>
            </a:r>
            <a:r>
              <a:rPr sz="2000" spc="-9" dirty="0">
                <a:latin typeface="Microsoft Sans Serif"/>
                <a:cs typeface="Microsoft Sans Serif"/>
              </a:rPr>
              <a:t>định: </a:t>
            </a:r>
            <a:r>
              <a:rPr sz="2000" dirty="0">
                <a:latin typeface="Microsoft Sans Serif"/>
                <a:cs typeface="Microsoft Sans Serif"/>
              </a:rPr>
              <a:t>số </a:t>
            </a:r>
            <a:r>
              <a:rPr sz="2000" spc="-4" dirty="0">
                <a:latin typeface="Microsoft Sans Serif"/>
                <a:cs typeface="Microsoft Sans Serif"/>
              </a:rPr>
              <a:t>nút </a:t>
            </a:r>
            <a:r>
              <a:rPr sz="2000" dirty="0">
                <a:latin typeface="Microsoft Sans Serif"/>
                <a:cs typeface="Microsoft Sans Serif"/>
              </a:rPr>
              <a:t>mạng </a:t>
            </a:r>
            <a:r>
              <a:rPr sz="2000" spc="-13" dirty="0">
                <a:latin typeface="Microsoft Sans Serif"/>
                <a:cs typeface="Microsoft Sans Serif"/>
              </a:rPr>
              <a:t>đi </a:t>
            </a:r>
            <a:r>
              <a:rPr sz="2000" spc="-552" dirty="0">
                <a:latin typeface="Microsoft Sans Serif"/>
                <a:cs typeface="Microsoft Sans Serif"/>
              </a:rPr>
              <a:t> </a:t>
            </a:r>
            <a:r>
              <a:rPr sz="2000" spc="-4" dirty="0">
                <a:latin typeface="Microsoft Sans Serif"/>
                <a:cs typeface="Microsoft Sans Serif"/>
              </a:rPr>
              <a:t>qua</a:t>
            </a:r>
            <a:r>
              <a:rPr sz="2000" spc="13" dirty="0">
                <a:latin typeface="Microsoft Sans Serif"/>
                <a:cs typeface="Microsoft Sans Serif"/>
              </a:rPr>
              <a:t> </a:t>
            </a:r>
            <a:r>
              <a:rPr sz="2000" dirty="0">
                <a:latin typeface="Microsoft Sans Serif"/>
                <a:cs typeface="Microsoft Sans Serif"/>
              </a:rPr>
              <a:t>(hop</a:t>
            </a:r>
            <a:r>
              <a:rPr sz="2000" spc="13" dirty="0">
                <a:latin typeface="Microsoft Sans Serif"/>
                <a:cs typeface="Microsoft Sans Serif"/>
              </a:rPr>
              <a:t> </a:t>
            </a:r>
            <a:r>
              <a:rPr sz="2000" spc="-4" dirty="0">
                <a:latin typeface="Microsoft Sans Serif"/>
                <a:cs typeface="Microsoft Sans Serif"/>
              </a:rPr>
              <a:t>count).</a:t>
            </a:r>
            <a:r>
              <a:rPr sz="2000" spc="31" dirty="0">
                <a:latin typeface="Microsoft Sans Serif"/>
                <a:cs typeface="Microsoft Sans Serif"/>
              </a:rPr>
              <a:t> </a:t>
            </a:r>
            <a:r>
              <a:rPr sz="2000" spc="-4" dirty="0">
                <a:latin typeface="Calibri"/>
                <a:cs typeface="Calibri"/>
              </a:rPr>
              <a:t>Giới</a:t>
            </a:r>
            <a:r>
              <a:rPr sz="2000" spc="-13" dirty="0">
                <a:latin typeface="Calibri"/>
                <a:cs typeface="Calibri"/>
              </a:rPr>
              <a:t> </a:t>
            </a:r>
            <a:r>
              <a:rPr sz="2000" dirty="0">
                <a:latin typeface="Calibri"/>
                <a:cs typeface="Calibri"/>
              </a:rPr>
              <a:t>hạn</a:t>
            </a:r>
            <a:r>
              <a:rPr sz="2000" spc="-4" dirty="0">
                <a:latin typeface="Calibri"/>
                <a:cs typeface="Calibri"/>
              </a:rPr>
              <a:t> đường</a:t>
            </a:r>
            <a:r>
              <a:rPr sz="2000" spc="-18" dirty="0">
                <a:latin typeface="Calibri"/>
                <a:cs typeface="Calibri"/>
              </a:rPr>
              <a:t> </a:t>
            </a:r>
            <a:r>
              <a:rPr sz="2000" spc="-4" dirty="0">
                <a:latin typeface="Calibri"/>
                <a:cs typeface="Calibri"/>
              </a:rPr>
              <a:t>đi</a:t>
            </a:r>
            <a:r>
              <a:rPr sz="2000" spc="-9" dirty="0">
                <a:latin typeface="Calibri"/>
                <a:cs typeface="Calibri"/>
              </a:rPr>
              <a:t> </a:t>
            </a:r>
            <a:r>
              <a:rPr sz="2000" spc="-4" dirty="0">
                <a:latin typeface="Calibri"/>
                <a:cs typeface="Calibri"/>
              </a:rPr>
              <a:t>dài</a:t>
            </a:r>
            <a:r>
              <a:rPr sz="2000" spc="9" dirty="0">
                <a:latin typeface="Calibri"/>
                <a:cs typeface="Calibri"/>
              </a:rPr>
              <a:t> </a:t>
            </a:r>
            <a:r>
              <a:rPr sz="2000" spc="-9" dirty="0">
                <a:latin typeface="Calibri"/>
                <a:cs typeface="Calibri"/>
              </a:rPr>
              <a:t>nhất</a:t>
            </a:r>
            <a:r>
              <a:rPr sz="2000" spc="-4" dirty="0">
                <a:latin typeface="Calibri"/>
                <a:cs typeface="Calibri"/>
              </a:rPr>
              <a:t> </a:t>
            </a:r>
            <a:r>
              <a:rPr sz="2000" dirty="0">
                <a:latin typeface="Calibri"/>
                <a:cs typeface="Calibri"/>
              </a:rPr>
              <a:t>ở</a:t>
            </a:r>
            <a:r>
              <a:rPr sz="2000" spc="-13" dirty="0">
                <a:latin typeface="Calibri"/>
                <a:cs typeface="Calibri"/>
              </a:rPr>
              <a:t> </a:t>
            </a:r>
            <a:r>
              <a:rPr sz="2000" dirty="0">
                <a:latin typeface="Calibri"/>
                <a:cs typeface="Calibri"/>
              </a:rPr>
              <a:t>15</a:t>
            </a:r>
            <a:r>
              <a:rPr sz="2000" spc="-9" dirty="0">
                <a:latin typeface="Calibri"/>
                <a:cs typeface="Calibri"/>
              </a:rPr>
              <a:t> </a:t>
            </a:r>
            <a:r>
              <a:rPr sz="2000" spc="-4" dirty="0">
                <a:latin typeface="Calibri"/>
                <a:cs typeface="Calibri"/>
              </a:rPr>
              <a:t>nút</a:t>
            </a:r>
            <a:endParaRPr sz="2000" dirty="0">
              <a:latin typeface="Calibri"/>
              <a:cs typeface="Calibri"/>
            </a:endParaRPr>
          </a:p>
          <a:p>
            <a:pPr marL="1019790" marR="40343" lvl="2" indent="-201717">
              <a:lnSpc>
                <a:spcPct val="150000"/>
              </a:lnSpc>
              <a:spcBef>
                <a:spcPts val="415"/>
              </a:spcBef>
              <a:buChar char="•"/>
              <a:tabLst>
                <a:tab pos="1019790" algn="l"/>
                <a:tab pos="1020350" algn="l"/>
              </a:tabLst>
            </a:pPr>
            <a:r>
              <a:rPr sz="2000" spc="75" dirty="0">
                <a:latin typeface="Microsoft Sans Serif"/>
                <a:cs typeface="Microsoft Sans Serif"/>
              </a:rPr>
              <a:t>Ngược </a:t>
            </a:r>
            <a:r>
              <a:rPr sz="2000" spc="-9" dirty="0">
                <a:latin typeface="Microsoft Sans Serif"/>
                <a:cs typeface="Microsoft Sans Serif"/>
              </a:rPr>
              <a:t>lại </a:t>
            </a:r>
            <a:r>
              <a:rPr sz="2000" spc="57" dirty="0">
                <a:latin typeface="Microsoft Sans Serif"/>
                <a:cs typeface="Microsoft Sans Serif"/>
              </a:rPr>
              <a:t>với </a:t>
            </a:r>
            <a:r>
              <a:rPr sz="2000" dirty="0">
                <a:latin typeface="Microsoft Sans Serif"/>
                <a:cs typeface="Microsoft Sans Serif"/>
              </a:rPr>
              <a:t>các metrics </a:t>
            </a:r>
            <a:r>
              <a:rPr sz="2000" spc="-9" dirty="0">
                <a:latin typeface="Microsoft Sans Serif"/>
                <a:cs typeface="Microsoft Sans Serif"/>
              </a:rPr>
              <a:t>thay đổi </a:t>
            </a:r>
            <a:r>
              <a:rPr sz="2000" spc="-4" dirty="0">
                <a:latin typeface="Microsoft Sans Serif"/>
                <a:cs typeface="Microsoft Sans Serif"/>
              </a:rPr>
              <a:t>theo </a:t>
            </a:r>
            <a:r>
              <a:rPr sz="2000" spc="40" dirty="0">
                <a:latin typeface="Microsoft Sans Serif"/>
                <a:cs typeface="Microsoft Sans Serif"/>
              </a:rPr>
              <a:t>thời </a:t>
            </a:r>
            <a:r>
              <a:rPr sz="2000" spc="-4" dirty="0">
                <a:latin typeface="Microsoft Sans Serif"/>
                <a:cs typeface="Microsoft Sans Serif"/>
              </a:rPr>
              <a:t>gian </a:t>
            </a:r>
            <a:r>
              <a:rPr sz="2000" spc="40" dirty="0">
                <a:latin typeface="Microsoft Sans Serif"/>
                <a:cs typeface="Microsoft Sans Serif"/>
              </a:rPr>
              <a:t>thực: </a:t>
            </a:r>
            <a:r>
              <a:rPr sz="2000" spc="-9" dirty="0">
                <a:latin typeface="Microsoft Sans Serif"/>
                <a:cs typeface="Microsoft Sans Serif"/>
              </a:rPr>
              <a:t>độ </a:t>
            </a:r>
            <a:r>
              <a:rPr sz="2000" spc="-4" dirty="0">
                <a:latin typeface="Microsoft Sans Serif"/>
                <a:cs typeface="Microsoft Sans Serif"/>
              </a:rPr>
              <a:t>tin </a:t>
            </a:r>
            <a:r>
              <a:rPr sz="2000" spc="-459" dirty="0">
                <a:latin typeface="Microsoft Sans Serif"/>
                <a:cs typeface="Microsoft Sans Serif"/>
              </a:rPr>
              <a:t> </a:t>
            </a:r>
            <a:r>
              <a:rPr sz="2000" spc="-31" dirty="0">
                <a:latin typeface="Microsoft Sans Serif"/>
                <a:cs typeface="Microsoft Sans Serif"/>
              </a:rPr>
              <a:t>cậy, </a:t>
            </a:r>
            <a:r>
              <a:rPr sz="2000" dirty="0">
                <a:latin typeface="Microsoft Sans Serif"/>
                <a:cs typeface="Microsoft Sans Serif"/>
              </a:rPr>
              <a:t>độ</a:t>
            </a:r>
            <a:r>
              <a:rPr sz="2000" spc="13" dirty="0">
                <a:latin typeface="Microsoft Sans Serif"/>
                <a:cs typeface="Microsoft Sans Serif"/>
              </a:rPr>
              <a:t> </a:t>
            </a:r>
            <a:r>
              <a:rPr sz="2000" spc="-4" dirty="0">
                <a:latin typeface="Microsoft Sans Serif"/>
                <a:cs typeface="Microsoft Sans Serif"/>
              </a:rPr>
              <a:t>trễ </a:t>
            </a:r>
            <a:r>
              <a:rPr sz="2000" dirty="0">
                <a:latin typeface="Microsoft Sans Serif"/>
                <a:cs typeface="Microsoft Sans Serif"/>
              </a:rPr>
              <a:t>đo</a:t>
            </a:r>
            <a:r>
              <a:rPr sz="2000" spc="13" dirty="0">
                <a:latin typeface="Microsoft Sans Serif"/>
                <a:cs typeface="Microsoft Sans Serif"/>
              </a:rPr>
              <a:t> </a:t>
            </a:r>
            <a:r>
              <a:rPr sz="2000" spc="75" dirty="0">
                <a:latin typeface="Microsoft Sans Serif"/>
                <a:cs typeface="Microsoft Sans Serif"/>
              </a:rPr>
              <a:t>được,</a:t>
            </a:r>
            <a:r>
              <a:rPr sz="2000" spc="-26" dirty="0">
                <a:latin typeface="Microsoft Sans Serif"/>
                <a:cs typeface="Microsoft Sans Serif"/>
              </a:rPr>
              <a:t> </a:t>
            </a:r>
            <a:r>
              <a:rPr sz="2000" spc="185" dirty="0">
                <a:latin typeface="Microsoft Sans Serif"/>
                <a:cs typeface="Microsoft Sans Serif"/>
              </a:rPr>
              <a:t>tải…</a:t>
            </a:r>
            <a:endParaRPr sz="2000" dirty="0">
              <a:latin typeface="Microsoft Sans Serif"/>
              <a:cs typeface="Microsoft Sans Serif"/>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96435" y="465419"/>
            <a:ext cx="1999129" cy="608851"/>
          </a:xfrm>
          <a:prstGeom prst="rect">
            <a:avLst/>
          </a:prstGeom>
        </p:spPr>
        <p:txBody>
          <a:bodyPr vert="horz" wrap="square" lIns="0" tIns="11206" rIns="0" bIns="0" rtlCol="0" anchor="b" anchorCtr="0">
            <a:spAutoFit/>
          </a:bodyPr>
          <a:lstStyle/>
          <a:p>
            <a:pPr marL="11206">
              <a:spcBef>
                <a:spcPts val="88"/>
              </a:spcBef>
            </a:pPr>
            <a:r>
              <a:rPr dirty="0">
                <a:latin typeface="Calibri"/>
                <a:cs typeface="Calibri"/>
              </a:rPr>
              <a:t>Giới</a:t>
            </a:r>
            <a:r>
              <a:rPr spc="-88" dirty="0">
                <a:latin typeface="Calibri"/>
                <a:cs typeface="Calibri"/>
              </a:rPr>
              <a:t> </a:t>
            </a:r>
            <a:r>
              <a:rPr dirty="0">
                <a:latin typeface="Calibri"/>
                <a:cs typeface="Calibri"/>
              </a:rPr>
              <a:t>thiệu</a:t>
            </a:r>
          </a:p>
        </p:txBody>
      </p:sp>
      <p:sp>
        <p:nvSpPr>
          <p:cNvPr id="3" name="object 3"/>
          <p:cNvSpPr txBox="1"/>
          <p:nvPr/>
        </p:nvSpPr>
        <p:spPr>
          <a:xfrm>
            <a:off x="754912" y="1771541"/>
            <a:ext cx="10770781" cy="2595402"/>
          </a:xfrm>
          <a:prstGeom prst="rect">
            <a:avLst/>
          </a:prstGeom>
        </p:spPr>
        <p:txBody>
          <a:bodyPr vert="horz" wrap="square" lIns="0" tIns="75640" rIns="0" bIns="0" rtlCol="0">
            <a:spAutoFit/>
          </a:bodyPr>
          <a:lstStyle/>
          <a:p>
            <a:pPr marL="314902" indent="-304256">
              <a:spcBef>
                <a:spcPts val="596"/>
              </a:spcBef>
              <a:buChar char="•"/>
              <a:tabLst>
                <a:tab pos="314902" algn="l"/>
                <a:tab pos="315462" algn="l"/>
              </a:tabLst>
            </a:pPr>
            <a:r>
              <a:rPr sz="2471" spc="-4" dirty="0">
                <a:latin typeface="Microsoft Sans Serif"/>
                <a:cs typeface="Microsoft Sans Serif"/>
              </a:rPr>
              <a:t>RIP</a:t>
            </a:r>
            <a:r>
              <a:rPr sz="2471" spc="-44" dirty="0">
                <a:latin typeface="Microsoft Sans Serif"/>
                <a:cs typeface="Microsoft Sans Serif"/>
              </a:rPr>
              <a:t> </a:t>
            </a:r>
            <a:r>
              <a:rPr sz="2471" spc="124" dirty="0">
                <a:latin typeface="Microsoft Sans Serif"/>
                <a:cs typeface="Microsoft Sans Serif"/>
              </a:rPr>
              <a:t>được</a:t>
            </a:r>
            <a:r>
              <a:rPr sz="2471" spc="22" dirty="0">
                <a:latin typeface="Microsoft Sans Serif"/>
                <a:cs typeface="Microsoft Sans Serif"/>
              </a:rPr>
              <a:t> </a:t>
            </a:r>
            <a:r>
              <a:rPr sz="2471" spc="4" dirty="0">
                <a:latin typeface="Microsoft Sans Serif"/>
                <a:cs typeface="Microsoft Sans Serif"/>
              </a:rPr>
              <a:t>dùng</a:t>
            </a:r>
            <a:r>
              <a:rPr sz="2471" spc="9" dirty="0">
                <a:latin typeface="Microsoft Sans Serif"/>
                <a:cs typeface="Microsoft Sans Serif"/>
              </a:rPr>
              <a:t> </a:t>
            </a:r>
            <a:r>
              <a:rPr sz="2471" spc="4" dirty="0">
                <a:latin typeface="Microsoft Sans Serif"/>
                <a:cs typeface="Microsoft Sans Serif"/>
              </a:rPr>
              <a:t>trên</a:t>
            </a:r>
            <a:r>
              <a:rPr sz="2471" spc="9" dirty="0">
                <a:latin typeface="Microsoft Sans Serif"/>
                <a:cs typeface="Microsoft Sans Serif"/>
              </a:rPr>
              <a:t> </a:t>
            </a:r>
            <a:r>
              <a:rPr sz="2471" dirty="0">
                <a:latin typeface="Microsoft Sans Serif"/>
                <a:cs typeface="Microsoft Sans Serif"/>
              </a:rPr>
              <a:t>Internet</a:t>
            </a:r>
          </a:p>
          <a:p>
            <a:pPr marL="667346" marR="4483" lvl="1" indent="-253266">
              <a:spcBef>
                <a:spcPts val="437"/>
              </a:spcBef>
              <a:buFont typeface="Microsoft Sans Serif"/>
              <a:buChar char="–"/>
              <a:tabLst>
                <a:tab pos="667906" algn="l"/>
              </a:tabLst>
            </a:pPr>
            <a:r>
              <a:rPr sz="2118" spc="-4" dirty="0">
                <a:latin typeface="Calibri"/>
                <a:cs typeface="Calibri"/>
              </a:rPr>
              <a:t>RIP</a:t>
            </a:r>
            <a:r>
              <a:rPr sz="2118" spc="-35" dirty="0">
                <a:latin typeface="Calibri"/>
                <a:cs typeface="Calibri"/>
              </a:rPr>
              <a:t> </a:t>
            </a:r>
            <a:r>
              <a:rPr sz="2118" spc="-4" dirty="0">
                <a:latin typeface="Calibri"/>
                <a:cs typeface="Calibri"/>
              </a:rPr>
              <a:t>có</a:t>
            </a:r>
            <a:r>
              <a:rPr sz="2118" spc="-13" dirty="0">
                <a:latin typeface="Calibri"/>
                <a:cs typeface="Calibri"/>
              </a:rPr>
              <a:t> </a:t>
            </a:r>
            <a:r>
              <a:rPr sz="2118" spc="-4" dirty="0">
                <a:latin typeface="Calibri"/>
                <a:cs typeface="Calibri"/>
              </a:rPr>
              <a:t>thời</a:t>
            </a:r>
            <a:r>
              <a:rPr sz="2118" spc="-13" dirty="0">
                <a:latin typeface="Calibri"/>
                <a:cs typeface="Calibri"/>
              </a:rPr>
              <a:t> </a:t>
            </a:r>
            <a:r>
              <a:rPr sz="2118" spc="-4" dirty="0">
                <a:latin typeface="Calibri"/>
                <a:cs typeface="Calibri"/>
              </a:rPr>
              <a:t>gian</a:t>
            </a:r>
            <a:r>
              <a:rPr sz="2118" spc="-9" dirty="0">
                <a:latin typeface="Calibri"/>
                <a:cs typeface="Calibri"/>
              </a:rPr>
              <a:t> </a:t>
            </a:r>
            <a:r>
              <a:rPr sz="2118" spc="-4" dirty="0">
                <a:latin typeface="Calibri"/>
                <a:cs typeface="Calibri"/>
              </a:rPr>
              <a:t>hội</a:t>
            </a:r>
            <a:r>
              <a:rPr sz="2118" spc="-13" dirty="0">
                <a:latin typeface="Calibri"/>
                <a:cs typeface="Calibri"/>
              </a:rPr>
              <a:t> </a:t>
            </a:r>
            <a:r>
              <a:rPr sz="2118" spc="4" dirty="0">
                <a:latin typeface="Calibri"/>
                <a:cs typeface="Calibri"/>
              </a:rPr>
              <a:t>tụ</a:t>
            </a:r>
            <a:r>
              <a:rPr sz="2118" spc="-31" dirty="0">
                <a:latin typeface="Calibri"/>
                <a:cs typeface="Calibri"/>
              </a:rPr>
              <a:t> </a:t>
            </a:r>
            <a:r>
              <a:rPr sz="2118" dirty="0">
                <a:latin typeface="Calibri"/>
                <a:cs typeface="Calibri"/>
              </a:rPr>
              <a:t>chậm,</a:t>
            </a:r>
            <a:r>
              <a:rPr sz="2118" spc="-13" dirty="0">
                <a:latin typeface="Calibri"/>
                <a:cs typeface="Calibri"/>
              </a:rPr>
              <a:t> </a:t>
            </a:r>
            <a:r>
              <a:rPr sz="2118" spc="4" dirty="0">
                <a:latin typeface="Calibri"/>
                <a:cs typeface="Calibri"/>
              </a:rPr>
              <a:t>nên</a:t>
            </a:r>
            <a:r>
              <a:rPr sz="2118" spc="-9" dirty="0">
                <a:latin typeface="Calibri"/>
                <a:cs typeface="Calibri"/>
              </a:rPr>
              <a:t> </a:t>
            </a:r>
            <a:r>
              <a:rPr sz="2118" dirty="0">
                <a:latin typeface="Calibri"/>
                <a:cs typeface="Calibri"/>
              </a:rPr>
              <a:t>ít</a:t>
            </a:r>
            <a:r>
              <a:rPr sz="2118" spc="-26" dirty="0">
                <a:latin typeface="Calibri"/>
                <a:cs typeface="Calibri"/>
              </a:rPr>
              <a:t> </a:t>
            </a:r>
            <a:r>
              <a:rPr sz="2118" dirty="0">
                <a:latin typeface="Calibri"/>
                <a:cs typeface="Calibri"/>
              </a:rPr>
              <a:t>được</a:t>
            </a:r>
            <a:r>
              <a:rPr sz="2118" spc="-26" dirty="0">
                <a:latin typeface="Calibri"/>
                <a:cs typeface="Calibri"/>
              </a:rPr>
              <a:t> </a:t>
            </a:r>
            <a:r>
              <a:rPr sz="2118" spc="9" dirty="0">
                <a:latin typeface="Calibri"/>
                <a:cs typeface="Calibri"/>
              </a:rPr>
              <a:t>sử</a:t>
            </a:r>
            <a:r>
              <a:rPr sz="2118" spc="-22" dirty="0">
                <a:latin typeface="Calibri"/>
                <a:cs typeface="Calibri"/>
              </a:rPr>
              <a:t> </a:t>
            </a:r>
            <a:r>
              <a:rPr sz="2118" dirty="0">
                <a:latin typeface="Calibri"/>
                <a:cs typeface="Calibri"/>
              </a:rPr>
              <a:t>dụng</a:t>
            </a:r>
            <a:r>
              <a:rPr sz="2118" spc="-22" dirty="0">
                <a:latin typeface="Calibri"/>
                <a:cs typeface="Calibri"/>
              </a:rPr>
              <a:t> </a:t>
            </a:r>
            <a:r>
              <a:rPr sz="2118" dirty="0">
                <a:latin typeface="Calibri"/>
                <a:cs typeface="Calibri"/>
              </a:rPr>
              <a:t>hơn</a:t>
            </a:r>
            <a:r>
              <a:rPr sz="2118" spc="-4" dirty="0">
                <a:latin typeface="Calibri"/>
                <a:cs typeface="Calibri"/>
              </a:rPr>
              <a:t> so </a:t>
            </a:r>
            <a:r>
              <a:rPr sz="2118" spc="-468" dirty="0">
                <a:latin typeface="Calibri"/>
                <a:cs typeface="Calibri"/>
              </a:rPr>
              <a:t> </a:t>
            </a:r>
            <a:r>
              <a:rPr sz="2118" spc="-9" dirty="0">
                <a:latin typeface="Calibri"/>
                <a:cs typeface="Calibri"/>
              </a:rPr>
              <a:t>với</a:t>
            </a:r>
            <a:r>
              <a:rPr sz="2118" spc="-18" dirty="0">
                <a:latin typeface="Calibri"/>
                <a:cs typeface="Calibri"/>
              </a:rPr>
              <a:t> </a:t>
            </a:r>
            <a:r>
              <a:rPr sz="2118" spc="-13" dirty="0">
                <a:latin typeface="Calibri"/>
                <a:cs typeface="Calibri"/>
              </a:rPr>
              <a:t>Link-state</a:t>
            </a:r>
            <a:r>
              <a:rPr sz="2118" spc="13" dirty="0">
                <a:latin typeface="Calibri"/>
                <a:cs typeface="Calibri"/>
              </a:rPr>
              <a:t> </a:t>
            </a:r>
            <a:r>
              <a:rPr sz="2118" spc="-13" dirty="0">
                <a:latin typeface="Calibri"/>
                <a:cs typeface="Calibri"/>
              </a:rPr>
              <a:t>protocol</a:t>
            </a:r>
            <a:endParaRPr sz="2118" dirty="0">
              <a:latin typeface="Calibri"/>
              <a:cs typeface="Calibri"/>
            </a:endParaRPr>
          </a:p>
          <a:p>
            <a:pPr marL="667346" lvl="1" indent="-253827">
              <a:spcBef>
                <a:spcPts val="507"/>
              </a:spcBef>
              <a:buFont typeface="Microsoft Sans Serif"/>
              <a:buChar char="–"/>
              <a:tabLst>
                <a:tab pos="667906" algn="l"/>
              </a:tabLst>
            </a:pPr>
            <a:r>
              <a:rPr sz="2118" dirty="0">
                <a:latin typeface="Calibri"/>
                <a:cs typeface="Calibri"/>
              </a:rPr>
              <a:t>Được</a:t>
            </a:r>
            <a:r>
              <a:rPr sz="2118" spc="-26" dirty="0">
                <a:latin typeface="Calibri"/>
                <a:cs typeface="Calibri"/>
              </a:rPr>
              <a:t> </a:t>
            </a:r>
            <a:r>
              <a:rPr sz="2118" spc="-4" dirty="0">
                <a:latin typeface="Calibri"/>
                <a:cs typeface="Calibri"/>
              </a:rPr>
              <a:t>sử</a:t>
            </a:r>
            <a:r>
              <a:rPr sz="2118" spc="-22" dirty="0">
                <a:latin typeface="Calibri"/>
                <a:cs typeface="Calibri"/>
              </a:rPr>
              <a:t> </a:t>
            </a:r>
            <a:r>
              <a:rPr sz="2118" dirty="0">
                <a:latin typeface="Calibri"/>
                <a:cs typeface="Calibri"/>
              </a:rPr>
              <a:t>dụng</a:t>
            </a:r>
            <a:r>
              <a:rPr sz="2118" spc="4" dirty="0">
                <a:latin typeface="Calibri"/>
                <a:cs typeface="Calibri"/>
              </a:rPr>
              <a:t> </a:t>
            </a:r>
            <a:r>
              <a:rPr sz="2118" dirty="0">
                <a:latin typeface="Calibri"/>
                <a:cs typeface="Calibri"/>
              </a:rPr>
              <a:t>nhiều</a:t>
            </a:r>
            <a:r>
              <a:rPr sz="2118" spc="-9" dirty="0">
                <a:latin typeface="Calibri"/>
                <a:cs typeface="Calibri"/>
              </a:rPr>
              <a:t> </a:t>
            </a:r>
            <a:r>
              <a:rPr sz="2118" spc="-4" dirty="0">
                <a:latin typeface="Calibri"/>
                <a:cs typeface="Calibri"/>
              </a:rPr>
              <a:t>những</a:t>
            </a:r>
            <a:r>
              <a:rPr sz="2118" spc="-18" dirty="0">
                <a:latin typeface="Calibri"/>
                <a:cs typeface="Calibri"/>
              </a:rPr>
              <a:t> </a:t>
            </a:r>
            <a:r>
              <a:rPr sz="2118" dirty="0">
                <a:latin typeface="Calibri"/>
                <a:cs typeface="Calibri"/>
              </a:rPr>
              <a:t>năm</a:t>
            </a:r>
            <a:r>
              <a:rPr sz="2118" spc="-13" dirty="0">
                <a:latin typeface="Calibri"/>
                <a:cs typeface="Calibri"/>
              </a:rPr>
              <a:t> </a:t>
            </a:r>
            <a:r>
              <a:rPr sz="2118" spc="-9" dirty="0">
                <a:latin typeface="Calibri"/>
                <a:cs typeface="Calibri"/>
              </a:rPr>
              <a:t>199x</a:t>
            </a:r>
            <a:r>
              <a:rPr sz="2118" dirty="0">
                <a:latin typeface="Calibri"/>
                <a:cs typeface="Calibri"/>
              </a:rPr>
              <a:t> </a:t>
            </a:r>
            <a:r>
              <a:rPr sz="2118" spc="-4" dirty="0">
                <a:latin typeface="Calibri"/>
                <a:cs typeface="Calibri"/>
              </a:rPr>
              <a:t>nhưng</a:t>
            </a:r>
            <a:r>
              <a:rPr sz="2118" spc="-22" dirty="0">
                <a:latin typeface="Calibri"/>
                <a:cs typeface="Calibri"/>
              </a:rPr>
              <a:t> </a:t>
            </a:r>
            <a:r>
              <a:rPr sz="2118" spc="-13" dirty="0">
                <a:latin typeface="Calibri"/>
                <a:cs typeface="Calibri"/>
              </a:rPr>
              <a:t>nay</a:t>
            </a:r>
            <a:r>
              <a:rPr sz="2118" dirty="0">
                <a:latin typeface="Calibri"/>
                <a:cs typeface="Calibri"/>
              </a:rPr>
              <a:t> ít</a:t>
            </a:r>
            <a:r>
              <a:rPr sz="2118" spc="-26" dirty="0">
                <a:latin typeface="Calibri"/>
                <a:cs typeface="Calibri"/>
              </a:rPr>
              <a:t> </a:t>
            </a:r>
            <a:r>
              <a:rPr sz="2118" spc="-4" dirty="0">
                <a:latin typeface="Calibri"/>
                <a:cs typeface="Calibri"/>
              </a:rPr>
              <a:t>hơn.</a:t>
            </a:r>
            <a:endParaRPr sz="2118" dirty="0">
              <a:latin typeface="Calibri"/>
              <a:cs typeface="Calibri"/>
            </a:endParaRPr>
          </a:p>
          <a:p>
            <a:pPr marL="313781" indent="-303135">
              <a:spcBef>
                <a:spcPts val="591"/>
              </a:spcBef>
              <a:buFont typeface="Microsoft Sans Serif"/>
              <a:buChar char="•"/>
              <a:tabLst>
                <a:tab pos="313221" algn="l"/>
                <a:tab pos="314342" algn="l"/>
              </a:tabLst>
            </a:pPr>
            <a:r>
              <a:rPr sz="2471" dirty="0">
                <a:latin typeface="Calibri"/>
                <a:cs typeface="Calibri"/>
              </a:rPr>
              <a:t>RIP</a:t>
            </a:r>
            <a:r>
              <a:rPr sz="2471" spc="-13" dirty="0">
                <a:latin typeface="Calibri"/>
                <a:cs typeface="Calibri"/>
              </a:rPr>
              <a:t> </a:t>
            </a:r>
            <a:r>
              <a:rPr sz="2471" spc="-4" dirty="0">
                <a:latin typeface="Calibri"/>
                <a:cs typeface="Calibri"/>
              </a:rPr>
              <a:t>sử </a:t>
            </a:r>
            <a:r>
              <a:rPr sz="2471" spc="-9" dirty="0">
                <a:latin typeface="Calibri"/>
                <a:cs typeface="Calibri"/>
              </a:rPr>
              <a:t>dụng</a:t>
            </a:r>
            <a:r>
              <a:rPr sz="2471" spc="31" dirty="0">
                <a:latin typeface="Calibri"/>
                <a:cs typeface="Calibri"/>
              </a:rPr>
              <a:t> </a:t>
            </a:r>
            <a:r>
              <a:rPr sz="2471" spc="-4" dirty="0">
                <a:latin typeface="Calibri"/>
                <a:cs typeface="Calibri"/>
              </a:rPr>
              <a:t>UDP</a:t>
            </a:r>
            <a:r>
              <a:rPr sz="2471" spc="9" dirty="0">
                <a:latin typeface="Calibri"/>
                <a:cs typeface="Calibri"/>
              </a:rPr>
              <a:t> </a:t>
            </a:r>
            <a:r>
              <a:rPr sz="2471" spc="-4" dirty="0">
                <a:latin typeface="Calibri"/>
                <a:cs typeface="Calibri"/>
              </a:rPr>
              <a:t>để</a:t>
            </a:r>
            <a:r>
              <a:rPr sz="2471" spc="13" dirty="0">
                <a:latin typeface="Calibri"/>
                <a:cs typeface="Calibri"/>
              </a:rPr>
              <a:t> </a:t>
            </a:r>
            <a:r>
              <a:rPr sz="2471" spc="-13" dirty="0">
                <a:latin typeface="Calibri"/>
                <a:cs typeface="Calibri"/>
              </a:rPr>
              <a:t>chuyển</a:t>
            </a:r>
            <a:r>
              <a:rPr sz="2471" spc="13" dirty="0">
                <a:latin typeface="Calibri"/>
                <a:cs typeface="Calibri"/>
              </a:rPr>
              <a:t> </a:t>
            </a:r>
            <a:r>
              <a:rPr sz="2471" spc="-9" dirty="0">
                <a:latin typeface="Calibri"/>
                <a:cs typeface="Calibri"/>
              </a:rPr>
              <a:t>các</a:t>
            </a:r>
            <a:r>
              <a:rPr sz="2471" spc="-4" dirty="0">
                <a:latin typeface="Calibri"/>
                <a:cs typeface="Calibri"/>
              </a:rPr>
              <a:t> </a:t>
            </a:r>
            <a:r>
              <a:rPr sz="2471" spc="-9" dirty="0">
                <a:latin typeface="Calibri"/>
                <a:cs typeface="Calibri"/>
              </a:rPr>
              <a:t>gói</a:t>
            </a:r>
            <a:r>
              <a:rPr sz="2471" spc="-18" dirty="0">
                <a:latin typeface="Calibri"/>
                <a:cs typeface="Calibri"/>
              </a:rPr>
              <a:t> </a:t>
            </a:r>
            <a:r>
              <a:rPr sz="2471" dirty="0">
                <a:latin typeface="Calibri"/>
                <a:cs typeface="Calibri"/>
              </a:rPr>
              <a:t>tin</a:t>
            </a:r>
            <a:r>
              <a:rPr sz="2471" spc="-9" dirty="0">
                <a:latin typeface="Calibri"/>
                <a:cs typeface="Calibri"/>
              </a:rPr>
              <a:t> </a:t>
            </a:r>
            <a:r>
              <a:rPr sz="2471" spc="-13" dirty="0">
                <a:latin typeface="Calibri"/>
                <a:cs typeface="Calibri"/>
              </a:rPr>
              <a:t>update</a:t>
            </a:r>
            <a:endParaRPr sz="2471" dirty="0">
              <a:latin typeface="Calibri"/>
              <a:cs typeface="Calibri"/>
            </a:endParaRPr>
          </a:p>
          <a:p>
            <a:pPr marL="314902" indent="-304256">
              <a:spcBef>
                <a:spcPts val="666"/>
              </a:spcBef>
              <a:buChar char="•"/>
              <a:tabLst>
                <a:tab pos="314902" algn="l"/>
                <a:tab pos="315462" algn="l"/>
              </a:tabLst>
            </a:pPr>
            <a:r>
              <a:rPr sz="2471" spc="-4" dirty="0">
                <a:latin typeface="Microsoft Sans Serif"/>
                <a:cs typeface="Microsoft Sans Serif"/>
              </a:rPr>
              <a:t>RIP</a:t>
            </a:r>
            <a:r>
              <a:rPr sz="2471" spc="-40" dirty="0">
                <a:latin typeface="Microsoft Sans Serif"/>
                <a:cs typeface="Microsoft Sans Serif"/>
              </a:rPr>
              <a:t> </a:t>
            </a:r>
            <a:r>
              <a:rPr sz="2471" spc="-4" dirty="0">
                <a:latin typeface="Microsoft Sans Serif"/>
                <a:cs typeface="Microsoft Sans Serif"/>
              </a:rPr>
              <a:t>có</a:t>
            </a:r>
            <a:r>
              <a:rPr sz="2471" spc="13" dirty="0">
                <a:latin typeface="Microsoft Sans Serif"/>
                <a:cs typeface="Microsoft Sans Serif"/>
              </a:rPr>
              <a:t> </a:t>
            </a:r>
            <a:r>
              <a:rPr sz="2471" spc="-4" dirty="0">
                <a:latin typeface="Microsoft Sans Serif"/>
                <a:cs typeface="Microsoft Sans Serif"/>
              </a:rPr>
              <a:t>2</a:t>
            </a:r>
            <a:r>
              <a:rPr sz="2471" spc="40" dirty="0">
                <a:latin typeface="Microsoft Sans Serif"/>
                <a:cs typeface="Microsoft Sans Serif"/>
              </a:rPr>
              <a:t> </a:t>
            </a:r>
            <a:r>
              <a:rPr sz="2471" spc="-4" dirty="0">
                <a:latin typeface="Microsoft Sans Serif"/>
                <a:cs typeface="Microsoft Sans Serif"/>
              </a:rPr>
              <a:t>phiên</a:t>
            </a:r>
            <a:r>
              <a:rPr sz="2471" spc="35" dirty="0">
                <a:latin typeface="Microsoft Sans Serif"/>
                <a:cs typeface="Microsoft Sans Serif"/>
              </a:rPr>
              <a:t> </a:t>
            </a:r>
            <a:r>
              <a:rPr sz="2471" spc="-4" dirty="0">
                <a:latin typeface="Microsoft Sans Serif"/>
                <a:cs typeface="Microsoft Sans Serif"/>
              </a:rPr>
              <a:t>bản,</a:t>
            </a:r>
            <a:r>
              <a:rPr sz="2471" spc="40" dirty="0">
                <a:latin typeface="Microsoft Sans Serif"/>
                <a:cs typeface="Microsoft Sans Serif"/>
              </a:rPr>
              <a:t> </a:t>
            </a:r>
            <a:r>
              <a:rPr sz="2471" spc="-9" dirty="0">
                <a:latin typeface="Microsoft Sans Serif"/>
                <a:cs typeface="Microsoft Sans Serif"/>
              </a:rPr>
              <a:t>RIPv1</a:t>
            </a:r>
            <a:r>
              <a:rPr sz="2471" spc="35" dirty="0">
                <a:latin typeface="Microsoft Sans Serif"/>
                <a:cs typeface="Microsoft Sans Serif"/>
              </a:rPr>
              <a:t> </a:t>
            </a:r>
            <a:r>
              <a:rPr sz="2471" spc="-4" dirty="0">
                <a:latin typeface="Microsoft Sans Serif"/>
                <a:cs typeface="Microsoft Sans Serif"/>
              </a:rPr>
              <a:t>và</a:t>
            </a:r>
            <a:r>
              <a:rPr sz="2471" spc="40" dirty="0">
                <a:latin typeface="Microsoft Sans Serif"/>
                <a:cs typeface="Microsoft Sans Serif"/>
              </a:rPr>
              <a:t> </a:t>
            </a:r>
            <a:r>
              <a:rPr sz="2471" spc="-4" dirty="0">
                <a:latin typeface="Microsoft Sans Serif"/>
                <a:cs typeface="Microsoft Sans Serif"/>
              </a:rPr>
              <a:t>RIPv2</a:t>
            </a:r>
            <a:endParaRPr sz="2471" dirty="0">
              <a:latin typeface="Microsoft Sans Serif"/>
              <a:cs typeface="Microsoft Sans Serif"/>
            </a:endParaRPr>
          </a:p>
          <a:p>
            <a:pPr marL="314902" indent="-304256">
              <a:spcBef>
                <a:spcPts val="521"/>
              </a:spcBef>
              <a:buChar char="•"/>
              <a:tabLst>
                <a:tab pos="314902" algn="l"/>
                <a:tab pos="315462" algn="l"/>
              </a:tabLst>
            </a:pPr>
            <a:r>
              <a:rPr sz="2471" spc="-18" dirty="0">
                <a:latin typeface="Microsoft Sans Serif"/>
                <a:cs typeface="Microsoft Sans Serif"/>
              </a:rPr>
              <a:t>Tài</a:t>
            </a:r>
            <a:r>
              <a:rPr sz="2471" spc="49" dirty="0">
                <a:latin typeface="Microsoft Sans Serif"/>
                <a:cs typeface="Microsoft Sans Serif"/>
              </a:rPr>
              <a:t> </a:t>
            </a:r>
            <a:r>
              <a:rPr sz="2471" spc="-13" dirty="0">
                <a:latin typeface="Microsoft Sans Serif"/>
                <a:cs typeface="Microsoft Sans Serif"/>
              </a:rPr>
              <a:t>liệu</a:t>
            </a:r>
            <a:r>
              <a:rPr sz="2471" spc="35" dirty="0">
                <a:latin typeface="Microsoft Sans Serif"/>
                <a:cs typeface="Microsoft Sans Serif"/>
              </a:rPr>
              <a:t> </a:t>
            </a:r>
            <a:r>
              <a:rPr sz="2471" spc="-9" dirty="0">
                <a:latin typeface="Microsoft Sans Serif"/>
                <a:cs typeface="Microsoft Sans Serif"/>
              </a:rPr>
              <a:t>đặc</a:t>
            </a:r>
            <a:r>
              <a:rPr sz="2471" spc="31" dirty="0">
                <a:latin typeface="Microsoft Sans Serif"/>
                <a:cs typeface="Microsoft Sans Serif"/>
              </a:rPr>
              <a:t> </a:t>
            </a:r>
            <a:r>
              <a:rPr sz="2471" dirty="0">
                <a:latin typeface="Microsoft Sans Serif"/>
                <a:cs typeface="Microsoft Sans Serif"/>
              </a:rPr>
              <a:t>tả</a:t>
            </a:r>
            <a:r>
              <a:rPr sz="2471" spc="13" dirty="0">
                <a:latin typeface="Microsoft Sans Serif"/>
                <a:cs typeface="Microsoft Sans Serif"/>
              </a:rPr>
              <a:t> </a:t>
            </a:r>
            <a:r>
              <a:rPr sz="2471" spc="-4" dirty="0">
                <a:latin typeface="Microsoft Sans Serif"/>
                <a:cs typeface="Microsoft Sans Serif"/>
              </a:rPr>
              <a:t>RIPv1:</a:t>
            </a:r>
            <a:r>
              <a:rPr sz="2471" spc="13" dirty="0">
                <a:latin typeface="Microsoft Sans Serif"/>
                <a:cs typeface="Microsoft Sans Serif"/>
              </a:rPr>
              <a:t> </a:t>
            </a:r>
            <a:r>
              <a:rPr sz="2471" spc="-4" dirty="0">
                <a:latin typeface="Microsoft Sans Serif"/>
                <a:cs typeface="Microsoft Sans Serif"/>
              </a:rPr>
              <a:t>RFC-1058</a:t>
            </a:r>
            <a:endParaRPr sz="2471" dirty="0">
              <a:latin typeface="Microsoft Sans Serif"/>
              <a:cs typeface="Microsoft Sans Serif"/>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0260" y="494847"/>
            <a:ext cx="2157693" cy="608851"/>
          </a:xfrm>
          <a:prstGeom prst="rect">
            <a:avLst/>
          </a:prstGeom>
        </p:spPr>
        <p:txBody>
          <a:bodyPr vert="horz" wrap="square" lIns="0" tIns="11206" rIns="0" bIns="0" rtlCol="0" anchor="b" anchorCtr="0">
            <a:spAutoFit/>
          </a:bodyPr>
          <a:lstStyle/>
          <a:p>
            <a:pPr marL="11206">
              <a:spcBef>
                <a:spcPts val="88"/>
              </a:spcBef>
            </a:pPr>
            <a:r>
              <a:rPr spc="88" dirty="0"/>
              <a:t>Giới</a:t>
            </a:r>
            <a:r>
              <a:rPr spc="-62" dirty="0"/>
              <a:t> </a:t>
            </a:r>
            <a:r>
              <a:rPr dirty="0"/>
              <a:t>thiệu</a:t>
            </a:r>
          </a:p>
        </p:txBody>
      </p:sp>
      <p:sp>
        <p:nvSpPr>
          <p:cNvPr id="3" name="object 3"/>
          <p:cNvSpPr txBox="1"/>
          <p:nvPr/>
        </p:nvSpPr>
        <p:spPr>
          <a:xfrm>
            <a:off x="531628" y="1744871"/>
            <a:ext cx="11164185" cy="3792063"/>
          </a:xfrm>
          <a:prstGeom prst="rect">
            <a:avLst/>
          </a:prstGeom>
        </p:spPr>
        <p:txBody>
          <a:bodyPr vert="horz" wrap="square" lIns="0" tIns="57149" rIns="0" bIns="0" rtlCol="0">
            <a:spAutoFit/>
          </a:bodyPr>
          <a:lstStyle/>
          <a:p>
            <a:pPr marL="365892" indent="-355245">
              <a:lnSpc>
                <a:spcPct val="150000"/>
              </a:lnSpc>
              <a:spcBef>
                <a:spcPts val="449"/>
              </a:spcBef>
              <a:buSzPct val="96875"/>
              <a:buFont typeface="Wingdings"/>
              <a:buChar char=""/>
              <a:tabLst>
                <a:tab pos="366452" algn="l"/>
              </a:tabLst>
            </a:pPr>
            <a:r>
              <a:rPr sz="2200" dirty="0">
                <a:latin typeface="Microsoft Sans Serif"/>
                <a:cs typeface="Microsoft Sans Serif"/>
              </a:rPr>
              <a:t>RIP</a:t>
            </a:r>
            <a:r>
              <a:rPr sz="2200" spc="-40" dirty="0">
                <a:latin typeface="Microsoft Sans Serif"/>
                <a:cs typeface="Microsoft Sans Serif"/>
              </a:rPr>
              <a:t> </a:t>
            </a:r>
            <a:r>
              <a:rPr sz="2200" spc="-4" dirty="0">
                <a:latin typeface="Microsoft Sans Serif"/>
                <a:cs typeface="Microsoft Sans Serif"/>
              </a:rPr>
              <a:t>phiên</a:t>
            </a:r>
            <a:r>
              <a:rPr sz="2200" spc="18" dirty="0">
                <a:latin typeface="Microsoft Sans Serif"/>
                <a:cs typeface="Microsoft Sans Serif"/>
              </a:rPr>
              <a:t> </a:t>
            </a:r>
            <a:r>
              <a:rPr sz="2200" spc="-4" dirty="0">
                <a:latin typeface="Microsoft Sans Serif"/>
                <a:cs typeface="Microsoft Sans Serif"/>
              </a:rPr>
              <a:t>bản</a:t>
            </a:r>
            <a:r>
              <a:rPr sz="2200" spc="18" dirty="0">
                <a:latin typeface="Microsoft Sans Serif"/>
                <a:cs typeface="Microsoft Sans Serif"/>
              </a:rPr>
              <a:t> </a:t>
            </a:r>
            <a:r>
              <a:rPr sz="2200" dirty="0">
                <a:latin typeface="Microsoft Sans Serif"/>
                <a:cs typeface="Microsoft Sans Serif"/>
              </a:rPr>
              <a:t>1</a:t>
            </a:r>
            <a:r>
              <a:rPr sz="2200" spc="18" dirty="0">
                <a:latin typeface="Microsoft Sans Serif"/>
                <a:cs typeface="Microsoft Sans Serif"/>
              </a:rPr>
              <a:t> </a:t>
            </a:r>
            <a:r>
              <a:rPr sz="2200" dirty="0">
                <a:latin typeface="Microsoft Sans Serif"/>
                <a:cs typeface="Microsoft Sans Serif"/>
              </a:rPr>
              <a:t>RIPv1</a:t>
            </a:r>
            <a:r>
              <a:rPr sz="2200" spc="-4" dirty="0">
                <a:latin typeface="Microsoft Sans Serif"/>
                <a:cs typeface="Microsoft Sans Serif"/>
              </a:rPr>
              <a:t> </a:t>
            </a:r>
            <a:r>
              <a:rPr sz="2200" spc="4" dirty="0">
                <a:latin typeface="Microsoft Sans Serif"/>
                <a:cs typeface="Microsoft Sans Serif"/>
              </a:rPr>
              <a:t>(RIP</a:t>
            </a:r>
            <a:r>
              <a:rPr sz="2200" spc="-40" dirty="0">
                <a:latin typeface="Microsoft Sans Serif"/>
                <a:cs typeface="Microsoft Sans Serif"/>
              </a:rPr>
              <a:t> </a:t>
            </a:r>
            <a:r>
              <a:rPr sz="2200" spc="-4" dirty="0">
                <a:latin typeface="Microsoft Sans Serif"/>
                <a:cs typeface="Microsoft Sans Serif"/>
              </a:rPr>
              <a:t>version</a:t>
            </a:r>
            <a:r>
              <a:rPr sz="2200" spc="-9" dirty="0">
                <a:latin typeface="Microsoft Sans Serif"/>
                <a:cs typeface="Microsoft Sans Serif"/>
              </a:rPr>
              <a:t> </a:t>
            </a:r>
            <a:r>
              <a:rPr sz="2200" dirty="0">
                <a:latin typeface="Microsoft Sans Serif"/>
                <a:cs typeface="Microsoft Sans Serif"/>
              </a:rPr>
              <a:t>1):</a:t>
            </a:r>
          </a:p>
          <a:p>
            <a:pPr marL="667346" lvl="1" indent="-253266">
              <a:lnSpc>
                <a:spcPct val="150000"/>
              </a:lnSpc>
              <a:spcBef>
                <a:spcPts val="313"/>
              </a:spcBef>
              <a:buSzPct val="96428"/>
              <a:buFont typeface="Wingdings"/>
              <a:buChar char=""/>
              <a:tabLst>
                <a:tab pos="667906" algn="l"/>
              </a:tabLst>
            </a:pPr>
            <a:r>
              <a:rPr sz="2200" spc="-4" dirty="0">
                <a:latin typeface="Microsoft Sans Serif"/>
                <a:cs typeface="Microsoft Sans Serif"/>
              </a:rPr>
              <a:t>RIPv1</a:t>
            </a:r>
            <a:r>
              <a:rPr sz="2200" spc="13" dirty="0">
                <a:latin typeface="Microsoft Sans Serif"/>
                <a:cs typeface="Microsoft Sans Serif"/>
              </a:rPr>
              <a:t> </a:t>
            </a:r>
            <a:r>
              <a:rPr sz="2200" spc="137" dirty="0">
                <a:latin typeface="Microsoft Sans Serif"/>
                <a:cs typeface="Microsoft Sans Serif"/>
              </a:rPr>
              <a:t>sử</a:t>
            </a:r>
            <a:r>
              <a:rPr sz="2200" spc="31" dirty="0">
                <a:latin typeface="Microsoft Sans Serif"/>
                <a:cs typeface="Microsoft Sans Serif"/>
              </a:rPr>
              <a:t> </a:t>
            </a:r>
            <a:r>
              <a:rPr sz="2200" spc="-4" dirty="0">
                <a:latin typeface="Microsoft Sans Serif"/>
                <a:cs typeface="Microsoft Sans Serif"/>
              </a:rPr>
              <a:t>dụng</a:t>
            </a:r>
            <a:r>
              <a:rPr sz="2200" spc="40" dirty="0">
                <a:latin typeface="Microsoft Sans Serif"/>
                <a:cs typeface="Microsoft Sans Serif"/>
              </a:rPr>
              <a:t> </a:t>
            </a:r>
            <a:r>
              <a:rPr sz="2200" spc="-9" dirty="0">
                <a:latin typeface="Microsoft Sans Serif"/>
                <a:cs typeface="Microsoft Sans Serif"/>
              </a:rPr>
              <a:t>địa</a:t>
            </a:r>
            <a:r>
              <a:rPr sz="2200" spc="35" dirty="0">
                <a:latin typeface="Microsoft Sans Serif"/>
                <a:cs typeface="Microsoft Sans Serif"/>
              </a:rPr>
              <a:t> </a:t>
            </a:r>
            <a:r>
              <a:rPr sz="2200" spc="-4" dirty="0">
                <a:latin typeface="Microsoft Sans Serif"/>
                <a:cs typeface="Microsoft Sans Serif"/>
              </a:rPr>
              <a:t>chỉ</a:t>
            </a:r>
            <a:r>
              <a:rPr sz="2200" spc="26" dirty="0">
                <a:latin typeface="Microsoft Sans Serif"/>
                <a:cs typeface="Microsoft Sans Serif"/>
              </a:rPr>
              <a:t> </a:t>
            </a:r>
            <a:r>
              <a:rPr sz="2200" dirty="0">
                <a:latin typeface="Microsoft Sans Serif"/>
                <a:cs typeface="Microsoft Sans Serif"/>
              </a:rPr>
              <a:t>IP</a:t>
            </a:r>
            <a:r>
              <a:rPr sz="2200" spc="-40" dirty="0">
                <a:latin typeface="Microsoft Sans Serif"/>
                <a:cs typeface="Microsoft Sans Serif"/>
              </a:rPr>
              <a:t> </a:t>
            </a:r>
            <a:r>
              <a:rPr sz="2200" spc="4" dirty="0">
                <a:latin typeface="Microsoft Sans Serif"/>
                <a:cs typeface="Microsoft Sans Serif"/>
              </a:rPr>
              <a:t>phân</a:t>
            </a:r>
            <a:r>
              <a:rPr sz="2200" spc="18" dirty="0">
                <a:latin typeface="Microsoft Sans Serif"/>
                <a:cs typeface="Microsoft Sans Serif"/>
              </a:rPr>
              <a:t> </a:t>
            </a:r>
            <a:r>
              <a:rPr sz="2200" spc="75" dirty="0">
                <a:latin typeface="Microsoft Sans Serif"/>
                <a:cs typeface="Microsoft Sans Serif"/>
              </a:rPr>
              <a:t>lớp</a:t>
            </a:r>
            <a:r>
              <a:rPr sz="2200" spc="35" dirty="0">
                <a:latin typeface="Microsoft Sans Serif"/>
                <a:cs typeface="Microsoft Sans Serif"/>
              </a:rPr>
              <a:t> </a:t>
            </a:r>
            <a:r>
              <a:rPr sz="2200" spc="-4" dirty="0">
                <a:latin typeface="Microsoft Sans Serif"/>
                <a:cs typeface="Microsoft Sans Serif"/>
              </a:rPr>
              <a:t>(A,B,C,...)</a:t>
            </a:r>
            <a:endParaRPr sz="2200" dirty="0">
              <a:latin typeface="Microsoft Sans Serif"/>
              <a:cs typeface="Microsoft Sans Serif"/>
            </a:endParaRPr>
          </a:p>
          <a:p>
            <a:pPr marL="667346" marR="4483" lvl="1" indent="-253266">
              <a:lnSpc>
                <a:spcPct val="150000"/>
              </a:lnSpc>
              <a:spcBef>
                <a:spcPts val="635"/>
              </a:spcBef>
              <a:buSzPct val="96428"/>
              <a:buFont typeface="Wingdings"/>
              <a:buChar char=""/>
              <a:tabLst>
                <a:tab pos="667906" algn="l"/>
              </a:tabLst>
            </a:pPr>
            <a:r>
              <a:rPr sz="2200" spc="-4" dirty="0">
                <a:latin typeface="Microsoft Sans Serif"/>
                <a:cs typeface="Microsoft Sans Serif"/>
              </a:rPr>
              <a:t>RIPv1</a:t>
            </a:r>
            <a:r>
              <a:rPr sz="2200" spc="88" dirty="0">
                <a:latin typeface="Microsoft Sans Serif"/>
                <a:cs typeface="Microsoft Sans Serif"/>
              </a:rPr>
              <a:t> </a:t>
            </a:r>
            <a:r>
              <a:rPr sz="2200" dirty="0">
                <a:latin typeface="Microsoft Sans Serif"/>
                <a:cs typeface="Microsoft Sans Serif"/>
              </a:rPr>
              <a:t>không</a:t>
            </a:r>
            <a:r>
              <a:rPr sz="2200" spc="88" dirty="0">
                <a:latin typeface="Microsoft Sans Serif"/>
                <a:cs typeface="Microsoft Sans Serif"/>
              </a:rPr>
              <a:t> </a:t>
            </a:r>
            <a:r>
              <a:rPr sz="2200" spc="-4" dirty="0">
                <a:latin typeface="Microsoft Sans Serif"/>
                <a:cs typeface="Microsoft Sans Serif"/>
              </a:rPr>
              <a:t>có</a:t>
            </a:r>
            <a:r>
              <a:rPr sz="2200" spc="110" dirty="0">
                <a:latin typeface="Microsoft Sans Serif"/>
                <a:cs typeface="Microsoft Sans Serif"/>
              </a:rPr>
              <a:t> </a:t>
            </a:r>
            <a:r>
              <a:rPr sz="2200" spc="-4" dirty="0">
                <a:latin typeface="Microsoft Sans Serif"/>
                <a:cs typeface="Microsoft Sans Serif"/>
              </a:rPr>
              <a:t>thông</a:t>
            </a:r>
            <a:r>
              <a:rPr sz="2200" spc="115" dirty="0">
                <a:latin typeface="Microsoft Sans Serif"/>
                <a:cs typeface="Microsoft Sans Serif"/>
              </a:rPr>
              <a:t> </a:t>
            </a:r>
            <a:r>
              <a:rPr sz="2200" spc="-9" dirty="0">
                <a:latin typeface="Microsoft Sans Serif"/>
                <a:cs typeface="Microsoft Sans Serif"/>
              </a:rPr>
              <a:t>tin</a:t>
            </a:r>
            <a:r>
              <a:rPr sz="2200" spc="110" dirty="0">
                <a:latin typeface="Microsoft Sans Serif"/>
                <a:cs typeface="Microsoft Sans Serif"/>
              </a:rPr>
              <a:t> </a:t>
            </a:r>
            <a:r>
              <a:rPr sz="2200" spc="-4" dirty="0">
                <a:latin typeface="Microsoft Sans Serif"/>
                <a:cs typeface="Microsoft Sans Serif"/>
              </a:rPr>
              <a:t>về</a:t>
            </a:r>
            <a:r>
              <a:rPr sz="2200" spc="88" dirty="0">
                <a:latin typeface="Microsoft Sans Serif"/>
                <a:cs typeface="Microsoft Sans Serif"/>
              </a:rPr>
              <a:t> </a:t>
            </a:r>
            <a:r>
              <a:rPr sz="2200" spc="-4" dirty="0">
                <a:latin typeface="Microsoft Sans Serif"/>
                <a:cs typeface="Microsoft Sans Serif"/>
              </a:rPr>
              <a:t>mặt</a:t>
            </a:r>
            <a:r>
              <a:rPr sz="2200" spc="115" dirty="0">
                <a:latin typeface="Microsoft Sans Serif"/>
                <a:cs typeface="Microsoft Sans Serif"/>
              </a:rPr>
              <a:t> </a:t>
            </a:r>
            <a:r>
              <a:rPr sz="2200" dirty="0">
                <a:latin typeface="Microsoft Sans Serif"/>
                <a:cs typeface="Microsoft Sans Serif"/>
              </a:rPr>
              <a:t>nạ</a:t>
            </a:r>
            <a:r>
              <a:rPr sz="2200" spc="110" dirty="0">
                <a:latin typeface="Microsoft Sans Serif"/>
                <a:cs typeface="Microsoft Sans Serif"/>
              </a:rPr>
              <a:t> </a:t>
            </a:r>
            <a:r>
              <a:rPr sz="2200" dirty="0">
                <a:latin typeface="Microsoft Sans Serif"/>
                <a:cs typeface="Microsoft Sans Serif"/>
              </a:rPr>
              <a:t>mạng </a:t>
            </a:r>
            <a:r>
              <a:rPr sz="2200" spc="4" dirty="0">
                <a:latin typeface="Microsoft Sans Serif"/>
                <a:cs typeface="Microsoft Sans Serif"/>
              </a:rPr>
              <a:t> </a:t>
            </a:r>
            <a:r>
              <a:rPr sz="2200" dirty="0">
                <a:latin typeface="Microsoft Sans Serif"/>
                <a:cs typeface="Microsoft Sans Serif"/>
              </a:rPr>
              <a:t>con</a:t>
            </a:r>
            <a:r>
              <a:rPr sz="2200" spc="13" dirty="0">
                <a:latin typeface="Microsoft Sans Serif"/>
                <a:cs typeface="Microsoft Sans Serif"/>
              </a:rPr>
              <a:t> </a:t>
            </a:r>
            <a:r>
              <a:rPr sz="2200" spc="-4" dirty="0">
                <a:latin typeface="Microsoft Sans Serif"/>
                <a:cs typeface="Microsoft Sans Serif"/>
              </a:rPr>
              <a:t>và</a:t>
            </a:r>
            <a:r>
              <a:rPr sz="2200" spc="40" dirty="0">
                <a:latin typeface="Microsoft Sans Serif"/>
                <a:cs typeface="Microsoft Sans Serif"/>
              </a:rPr>
              <a:t> </a:t>
            </a:r>
            <a:r>
              <a:rPr sz="2200" spc="-4" dirty="0">
                <a:latin typeface="Microsoft Sans Serif"/>
                <a:cs typeface="Microsoft Sans Serif"/>
              </a:rPr>
              <a:t>không</a:t>
            </a:r>
            <a:r>
              <a:rPr sz="2200" spc="35" dirty="0">
                <a:latin typeface="Microsoft Sans Serif"/>
                <a:cs typeface="Microsoft Sans Serif"/>
              </a:rPr>
              <a:t> </a:t>
            </a:r>
            <a:r>
              <a:rPr sz="2200" dirty="0">
                <a:latin typeface="Microsoft Sans Serif"/>
                <a:cs typeface="Microsoft Sans Serif"/>
              </a:rPr>
              <a:t>hỗ</a:t>
            </a:r>
            <a:r>
              <a:rPr sz="2200" spc="18" dirty="0">
                <a:latin typeface="Microsoft Sans Serif"/>
                <a:cs typeface="Microsoft Sans Serif"/>
              </a:rPr>
              <a:t> </a:t>
            </a:r>
            <a:r>
              <a:rPr sz="2200" spc="84" dirty="0">
                <a:latin typeface="Microsoft Sans Serif"/>
                <a:cs typeface="Microsoft Sans Serif"/>
              </a:rPr>
              <a:t>trợ</a:t>
            </a:r>
            <a:r>
              <a:rPr sz="2200" spc="18" dirty="0">
                <a:latin typeface="Microsoft Sans Serif"/>
                <a:cs typeface="Microsoft Sans Serif"/>
              </a:rPr>
              <a:t> </a:t>
            </a:r>
            <a:r>
              <a:rPr sz="2200" spc="-4" dirty="0">
                <a:latin typeface="Microsoft Sans Serif"/>
                <a:cs typeface="Microsoft Sans Serif"/>
              </a:rPr>
              <a:t>định</a:t>
            </a:r>
            <a:r>
              <a:rPr sz="2200" spc="35" dirty="0">
                <a:latin typeface="Microsoft Sans Serif"/>
                <a:cs typeface="Microsoft Sans Serif"/>
              </a:rPr>
              <a:t> </a:t>
            </a:r>
            <a:r>
              <a:rPr sz="2200" dirty="0">
                <a:latin typeface="Microsoft Sans Serif"/>
                <a:cs typeface="Microsoft Sans Serif"/>
              </a:rPr>
              <a:t>tuyến</a:t>
            </a:r>
            <a:r>
              <a:rPr sz="2200" spc="18" dirty="0">
                <a:latin typeface="Microsoft Sans Serif"/>
                <a:cs typeface="Microsoft Sans Serif"/>
              </a:rPr>
              <a:t> </a:t>
            </a:r>
            <a:r>
              <a:rPr sz="2200" spc="-13" dirty="0">
                <a:latin typeface="Microsoft Sans Serif"/>
                <a:cs typeface="Microsoft Sans Serif"/>
              </a:rPr>
              <a:t>liên</a:t>
            </a:r>
            <a:r>
              <a:rPr sz="2200" spc="66" dirty="0">
                <a:latin typeface="Microsoft Sans Serif"/>
                <a:cs typeface="Microsoft Sans Serif"/>
              </a:rPr>
              <a:t> </a:t>
            </a:r>
            <a:r>
              <a:rPr sz="2200" spc="-4" dirty="0">
                <a:latin typeface="Microsoft Sans Serif"/>
                <a:cs typeface="Microsoft Sans Serif"/>
              </a:rPr>
              <a:t>vùng </a:t>
            </a:r>
            <a:r>
              <a:rPr sz="2200" dirty="0">
                <a:latin typeface="Microsoft Sans Serif"/>
                <a:cs typeface="Microsoft Sans Serif"/>
              </a:rPr>
              <a:t> không</a:t>
            </a:r>
            <a:r>
              <a:rPr sz="2200" spc="13" dirty="0">
                <a:latin typeface="Microsoft Sans Serif"/>
                <a:cs typeface="Microsoft Sans Serif"/>
              </a:rPr>
              <a:t> </a:t>
            </a:r>
            <a:r>
              <a:rPr sz="2200" spc="-4" dirty="0">
                <a:latin typeface="Microsoft Sans Serif"/>
                <a:cs typeface="Microsoft Sans Serif"/>
              </a:rPr>
              <a:t>phân</a:t>
            </a:r>
            <a:r>
              <a:rPr sz="2200" spc="40" dirty="0">
                <a:latin typeface="Microsoft Sans Serif"/>
                <a:cs typeface="Microsoft Sans Serif"/>
              </a:rPr>
              <a:t> </a:t>
            </a:r>
            <a:r>
              <a:rPr sz="2200" spc="75" dirty="0">
                <a:latin typeface="Microsoft Sans Serif"/>
                <a:cs typeface="Microsoft Sans Serif"/>
              </a:rPr>
              <a:t>lớp</a:t>
            </a:r>
            <a:r>
              <a:rPr sz="2200" spc="40" dirty="0">
                <a:latin typeface="Microsoft Sans Serif"/>
                <a:cs typeface="Microsoft Sans Serif"/>
              </a:rPr>
              <a:t> </a:t>
            </a:r>
            <a:r>
              <a:rPr sz="2200" spc="-9" dirty="0">
                <a:latin typeface="Microsoft Sans Serif"/>
                <a:cs typeface="Microsoft Sans Serif"/>
              </a:rPr>
              <a:t>CIDR</a:t>
            </a:r>
            <a:r>
              <a:rPr sz="2200" spc="53" dirty="0">
                <a:latin typeface="Microsoft Sans Serif"/>
                <a:cs typeface="Microsoft Sans Serif"/>
              </a:rPr>
              <a:t> </a:t>
            </a:r>
            <a:r>
              <a:rPr sz="2200" spc="-4" dirty="0">
                <a:latin typeface="Microsoft Sans Serif"/>
                <a:cs typeface="Microsoft Sans Serif"/>
              </a:rPr>
              <a:t>(Classless</a:t>
            </a:r>
            <a:r>
              <a:rPr sz="2200" spc="31" dirty="0">
                <a:latin typeface="Microsoft Sans Serif"/>
                <a:cs typeface="Microsoft Sans Serif"/>
              </a:rPr>
              <a:t> </a:t>
            </a:r>
            <a:r>
              <a:rPr sz="2200" spc="-4" dirty="0">
                <a:latin typeface="Microsoft Sans Serif"/>
                <a:cs typeface="Microsoft Sans Serif"/>
              </a:rPr>
              <a:t>Interdomain </a:t>
            </a:r>
            <a:r>
              <a:rPr sz="2200" dirty="0">
                <a:latin typeface="Microsoft Sans Serif"/>
                <a:cs typeface="Microsoft Sans Serif"/>
              </a:rPr>
              <a:t> </a:t>
            </a:r>
            <a:r>
              <a:rPr sz="2200" spc="-4" dirty="0">
                <a:latin typeface="Microsoft Sans Serif"/>
                <a:cs typeface="Microsoft Sans Serif"/>
              </a:rPr>
              <a:t>Routing),</a:t>
            </a:r>
            <a:r>
              <a:rPr sz="2200" spc="35" dirty="0">
                <a:latin typeface="Microsoft Sans Serif"/>
                <a:cs typeface="Microsoft Sans Serif"/>
              </a:rPr>
              <a:t> </a:t>
            </a:r>
            <a:r>
              <a:rPr sz="2200" spc="-4" dirty="0">
                <a:latin typeface="Microsoft Sans Serif"/>
                <a:cs typeface="Microsoft Sans Serif"/>
              </a:rPr>
              <a:t>chiều</a:t>
            </a:r>
            <a:r>
              <a:rPr sz="2200" spc="40" dirty="0">
                <a:latin typeface="Microsoft Sans Serif"/>
                <a:cs typeface="Microsoft Sans Serif"/>
              </a:rPr>
              <a:t> </a:t>
            </a:r>
            <a:r>
              <a:rPr sz="2200" spc="-13" dirty="0">
                <a:latin typeface="Microsoft Sans Serif"/>
                <a:cs typeface="Microsoft Sans Serif"/>
              </a:rPr>
              <a:t>dài</a:t>
            </a:r>
            <a:r>
              <a:rPr sz="2200" spc="22" dirty="0">
                <a:latin typeface="Microsoft Sans Serif"/>
                <a:cs typeface="Microsoft Sans Serif"/>
              </a:rPr>
              <a:t> </a:t>
            </a:r>
            <a:r>
              <a:rPr sz="2200" spc="-4" dirty="0">
                <a:latin typeface="Microsoft Sans Serif"/>
                <a:cs typeface="Microsoft Sans Serif"/>
              </a:rPr>
              <a:t>mặt</a:t>
            </a:r>
            <a:r>
              <a:rPr sz="2200" spc="40" dirty="0">
                <a:latin typeface="Microsoft Sans Serif"/>
                <a:cs typeface="Microsoft Sans Serif"/>
              </a:rPr>
              <a:t> </a:t>
            </a:r>
            <a:r>
              <a:rPr sz="2200" dirty="0">
                <a:latin typeface="Microsoft Sans Serif"/>
                <a:cs typeface="Microsoft Sans Serif"/>
              </a:rPr>
              <a:t>nạ</a:t>
            </a:r>
            <a:r>
              <a:rPr sz="2200" spc="35" dirty="0">
                <a:latin typeface="Microsoft Sans Serif"/>
                <a:cs typeface="Microsoft Sans Serif"/>
              </a:rPr>
              <a:t> </a:t>
            </a:r>
            <a:r>
              <a:rPr sz="2200" dirty="0">
                <a:latin typeface="Microsoft Sans Serif"/>
                <a:cs typeface="Microsoft Sans Serif"/>
              </a:rPr>
              <a:t>mạng</a:t>
            </a:r>
            <a:r>
              <a:rPr sz="2200" spc="40" dirty="0">
                <a:latin typeface="Microsoft Sans Serif"/>
                <a:cs typeface="Microsoft Sans Serif"/>
              </a:rPr>
              <a:t> </a:t>
            </a:r>
            <a:r>
              <a:rPr sz="2200" dirty="0">
                <a:latin typeface="Microsoft Sans Serif"/>
                <a:cs typeface="Microsoft Sans Serif"/>
              </a:rPr>
              <a:t>con</a:t>
            </a:r>
            <a:r>
              <a:rPr sz="2200" spc="13" dirty="0">
                <a:latin typeface="Microsoft Sans Serif"/>
                <a:cs typeface="Microsoft Sans Serif"/>
              </a:rPr>
              <a:t> </a:t>
            </a:r>
            <a:r>
              <a:rPr sz="2200" spc="-4" dirty="0">
                <a:latin typeface="Microsoft Sans Serif"/>
                <a:cs typeface="Microsoft Sans Serif"/>
              </a:rPr>
              <a:t>thay</a:t>
            </a:r>
            <a:r>
              <a:rPr sz="2200" spc="57" dirty="0">
                <a:latin typeface="Microsoft Sans Serif"/>
                <a:cs typeface="Microsoft Sans Serif"/>
              </a:rPr>
              <a:t> </a:t>
            </a:r>
            <a:r>
              <a:rPr sz="2200" spc="-13" dirty="0">
                <a:latin typeface="Microsoft Sans Serif"/>
                <a:cs typeface="Microsoft Sans Serif"/>
              </a:rPr>
              <a:t>đổi.</a:t>
            </a:r>
            <a:endParaRPr sz="2200" dirty="0">
              <a:latin typeface="Microsoft Sans Serif"/>
              <a:cs typeface="Microsoft Sans Serif"/>
            </a:endParaRPr>
          </a:p>
          <a:p>
            <a:pPr marL="1019790" marR="327229" lvl="2" indent="-201717">
              <a:lnSpc>
                <a:spcPct val="150000"/>
              </a:lnSpc>
              <a:spcBef>
                <a:spcPts val="424"/>
              </a:spcBef>
              <a:buSzPct val="95833"/>
              <a:buFont typeface="Wingdings"/>
              <a:buChar char=""/>
              <a:tabLst>
                <a:tab pos="1030436" algn="l"/>
              </a:tabLst>
            </a:pPr>
            <a:r>
              <a:rPr sz="2200" spc="-4" dirty="0">
                <a:latin typeface="Calibri"/>
                <a:cs typeface="Calibri"/>
              </a:rPr>
              <a:t>RIP</a:t>
            </a:r>
            <a:r>
              <a:rPr sz="2200" spc="-35" dirty="0">
                <a:latin typeface="Calibri"/>
                <a:cs typeface="Calibri"/>
              </a:rPr>
              <a:t> </a:t>
            </a:r>
            <a:r>
              <a:rPr sz="2200" spc="9" dirty="0">
                <a:latin typeface="Calibri"/>
                <a:cs typeface="Calibri"/>
              </a:rPr>
              <a:t>v2</a:t>
            </a:r>
            <a:r>
              <a:rPr sz="2200" spc="-13" dirty="0">
                <a:latin typeface="Calibri"/>
                <a:cs typeface="Calibri"/>
              </a:rPr>
              <a:t> </a:t>
            </a:r>
            <a:r>
              <a:rPr sz="2200" spc="-4" dirty="0">
                <a:latin typeface="Calibri"/>
                <a:cs typeface="Calibri"/>
              </a:rPr>
              <a:t>có</a:t>
            </a:r>
            <a:r>
              <a:rPr sz="2200" spc="-35" dirty="0">
                <a:latin typeface="Calibri"/>
                <a:cs typeface="Calibri"/>
              </a:rPr>
              <a:t> </a:t>
            </a:r>
            <a:r>
              <a:rPr sz="2200" spc="-4" dirty="0">
                <a:latin typeface="Calibri"/>
                <a:cs typeface="Calibri"/>
              </a:rPr>
              <a:t>chứa</a:t>
            </a:r>
            <a:r>
              <a:rPr sz="2200" spc="4" dirty="0">
                <a:latin typeface="Calibri"/>
                <a:cs typeface="Calibri"/>
              </a:rPr>
              <a:t> </a:t>
            </a:r>
            <a:r>
              <a:rPr sz="2200" spc="-4" dirty="0">
                <a:latin typeface="Calibri"/>
                <a:cs typeface="Calibri"/>
              </a:rPr>
              <a:t>thông</a:t>
            </a:r>
            <a:r>
              <a:rPr sz="2200" spc="-22" dirty="0">
                <a:latin typeface="Calibri"/>
                <a:cs typeface="Calibri"/>
              </a:rPr>
              <a:t> </a:t>
            </a:r>
            <a:r>
              <a:rPr sz="2200" spc="-4" dirty="0">
                <a:latin typeface="Calibri"/>
                <a:cs typeface="Calibri"/>
              </a:rPr>
              <a:t>tin</a:t>
            </a:r>
            <a:r>
              <a:rPr sz="2200" spc="-9" dirty="0">
                <a:latin typeface="Calibri"/>
                <a:cs typeface="Calibri"/>
              </a:rPr>
              <a:t> </a:t>
            </a:r>
            <a:r>
              <a:rPr sz="2200" spc="4" dirty="0">
                <a:latin typeface="Calibri"/>
                <a:cs typeface="Calibri"/>
              </a:rPr>
              <a:t>chiều</a:t>
            </a:r>
            <a:r>
              <a:rPr sz="2200" spc="-31" dirty="0">
                <a:latin typeface="Calibri"/>
                <a:cs typeface="Calibri"/>
              </a:rPr>
              <a:t> </a:t>
            </a:r>
            <a:r>
              <a:rPr sz="2200" dirty="0">
                <a:latin typeface="Calibri"/>
                <a:cs typeface="Calibri"/>
              </a:rPr>
              <a:t>dài</a:t>
            </a:r>
            <a:r>
              <a:rPr sz="2200" spc="-18" dirty="0">
                <a:latin typeface="Calibri"/>
                <a:cs typeface="Calibri"/>
              </a:rPr>
              <a:t> </a:t>
            </a:r>
            <a:r>
              <a:rPr sz="2200" spc="-9" dirty="0">
                <a:latin typeface="Calibri"/>
                <a:cs typeface="Calibri"/>
              </a:rPr>
              <a:t>mặt</a:t>
            </a:r>
            <a:r>
              <a:rPr sz="2200" spc="-31" dirty="0">
                <a:latin typeface="Calibri"/>
                <a:cs typeface="Calibri"/>
              </a:rPr>
              <a:t> </a:t>
            </a:r>
            <a:r>
              <a:rPr sz="2200" spc="4" dirty="0">
                <a:latin typeface="Calibri"/>
                <a:cs typeface="Calibri"/>
              </a:rPr>
              <a:t>nạ</a:t>
            </a:r>
            <a:r>
              <a:rPr sz="2200" spc="-13" dirty="0">
                <a:latin typeface="Calibri"/>
                <a:cs typeface="Calibri"/>
              </a:rPr>
              <a:t> </a:t>
            </a:r>
            <a:r>
              <a:rPr sz="2200" spc="4" dirty="0">
                <a:latin typeface="Calibri"/>
                <a:cs typeface="Calibri"/>
              </a:rPr>
              <a:t>nên</a:t>
            </a:r>
            <a:r>
              <a:rPr sz="2200" spc="-9" dirty="0">
                <a:latin typeface="Calibri"/>
                <a:cs typeface="Calibri"/>
              </a:rPr>
              <a:t> </a:t>
            </a:r>
            <a:r>
              <a:rPr sz="2200" spc="4" dirty="0">
                <a:latin typeface="Calibri"/>
                <a:cs typeface="Calibri"/>
              </a:rPr>
              <a:t>hỗ</a:t>
            </a:r>
            <a:r>
              <a:rPr sz="2200" spc="-13" dirty="0">
                <a:latin typeface="Calibri"/>
                <a:cs typeface="Calibri"/>
              </a:rPr>
              <a:t> trợ </a:t>
            </a:r>
            <a:r>
              <a:rPr sz="2200" spc="-468" dirty="0">
                <a:latin typeface="Calibri"/>
                <a:cs typeface="Calibri"/>
              </a:rPr>
              <a:t> </a:t>
            </a:r>
            <a:r>
              <a:rPr sz="2200" spc="-4" dirty="0">
                <a:latin typeface="Calibri"/>
                <a:cs typeface="Calibri"/>
              </a:rPr>
              <a:t>địa</a:t>
            </a:r>
            <a:r>
              <a:rPr sz="2200" spc="-18" dirty="0">
                <a:latin typeface="Calibri"/>
                <a:cs typeface="Calibri"/>
              </a:rPr>
              <a:t> </a:t>
            </a:r>
            <a:r>
              <a:rPr sz="2200" dirty="0">
                <a:latin typeface="Calibri"/>
                <a:cs typeface="Calibri"/>
              </a:rPr>
              <a:t>chỉ</a:t>
            </a:r>
            <a:r>
              <a:rPr sz="2200" spc="-13" dirty="0">
                <a:latin typeface="Calibri"/>
                <a:cs typeface="Calibri"/>
              </a:rPr>
              <a:t> </a:t>
            </a:r>
            <a:r>
              <a:rPr sz="2200" spc="-4" dirty="0">
                <a:latin typeface="Calibri"/>
                <a:cs typeface="Calibri"/>
              </a:rPr>
              <a:t>không</a:t>
            </a:r>
            <a:r>
              <a:rPr sz="2200" spc="-18" dirty="0">
                <a:latin typeface="Calibri"/>
                <a:cs typeface="Calibri"/>
              </a:rPr>
              <a:t> </a:t>
            </a:r>
            <a:r>
              <a:rPr sz="2200" spc="4" dirty="0">
                <a:latin typeface="Calibri"/>
                <a:cs typeface="Calibri"/>
              </a:rPr>
              <a:t>phân</a:t>
            </a:r>
            <a:r>
              <a:rPr sz="2200" spc="-9" dirty="0">
                <a:latin typeface="Calibri"/>
                <a:cs typeface="Calibri"/>
              </a:rPr>
              <a:t> </a:t>
            </a:r>
            <a:r>
              <a:rPr sz="2200" dirty="0">
                <a:latin typeface="Calibri"/>
                <a:cs typeface="Calibri"/>
              </a:rPr>
              <a:t>lớp</a:t>
            </a:r>
          </a:p>
          <a:p>
            <a:pPr marL="667346" marR="249344" lvl="1" indent="-253266">
              <a:lnSpc>
                <a:spcPct val="150000"/>
              </a:lnSpc>
              <a:spcBef>
                <a:spcPts val="640"/>
              </a:spcBef>
              <a:buSzPct val="96428"/>
              <a:buFont typeface="Wingdings"/>
              <a:buChar char=""/>
              <a:tabLst>
                <a:tab pos="667906" algn="l"/>
              </a:tabLst>
            </a:pPr>
            <a:r>
              <a:rPr sz="2200" spc="-4" dirty="0">
                <a:latin typeface="Microsoft Sans Serif"/>
                <a:cs typeface="Microsoft Sans Serif"/>
              </a:rPr>
              <a:t>RIPv1</a:t>
            </a:r>
            <a:r>
              <a:rPr sz="2200" spc="13" dirty="0">
                <a:latin typeface="Microsoft Sans Serif"/>
                <a:cs typeface="Microsoft Sans Serif"/>
              </a:rPr>
              <a:t> </a:t>
            </a:r>
            <a:r>
              <a:rPr sz="2200" spc="124" dirty="0">
                <a:latin typeface="Microsoft Sans Serif"/>
                <a:cs typeface="Microsoft Sans Serif"/>
              </a:rPr>
              <a:t>được</a:t>
            </a:r>
            <a:r>
              <a:rPr sz="2200" spc="53" dirty="0">
                <a:latin typeface="Microsoft Sans Serif"/>
                <a:cs typeface="Microsoft Sans Serif"/>
              </a:rPr>
              <a:t> </a:t>
            </a:r>
            <a:r>
              <a:rPr sz="2200" spc="-9" dirty="0">
                <a:latin typeface="Microsoft Sans Serif"/>
                <a:cs typeface="Microsoft Sans Serif"/>
              </a:rPr>
              <a:t>mô</a:t>
            </a:r>
            <a:r>
              <a:rPr sz="2200" spc="13" dirty="0">
                <a:latin typeface="Microsoft Sans Serif"/>
                <a:cs typeface="Microsoft Sans Serif"/>
              </a:rPr>
              <a:t> </a:t>
            </a:r>
            <a:r>
              <a:rPr sz="2200" dirty="0">
                <a:latin typeface="Microsoft Sans Serif"/>
                <a:cs typeface="Microsoft Sans Serif"/>
              </a:rPr>
              <a:t>tả</a:t>
            </a:r>
            <a:r>
              <a:rPr sz="2200" spc="35" dirty="0">
                <a:latin typeface="Microsoft Sans Serif"/>
                <a:cs typeface="Microsoft Sans Serif"/>
              </a:rPr>
              <a:t> </a:t>
            </a:r>
            <a:r>
              <a:rPr sz="2200" dirty="0">
                <a:latin typeface="Microsoft Sans Serif"/>
                <a:cs typeface="Microsoft Sans Serif"/>
              </a:rPr>
              <a:t>trong</a:t>
            </a:r>
            <a:r>
              <a:rPr sz="2200" spc="35" dirty="0">
                <a:latin typeface="Microsoft Sans Serif"/>
                <a:cs typeface="Microsoft Sans Serif"/>
              </a:rPr>
              <a:t> </a:t>
            </a:r>
            <a:r>
              <a:rPr sz="2200" spc="-9" dirty="0">
                <a:latin typeface="Microsoft Sans Serif"/>
                <a:cs typeface="Microsoft Sans Serif"/>
              </a:rPr>
              <a:t>RFC</a:t>
            </a:r>
            <a:r>
              <a:rPr sz="2200" spc="49" dirty="0">
                <a:latin typeface="Microsoft Sans Serif"/>
                <a:cs typeface="Microsoft Sans Serif"/>
              </a:rPr>
              <a:t> </a:t>
            </a:r>
            <a:r>
              <a:rPr sz="2200" spc="-4" dirty="0">
                <a:latin typeface="Microsoft Sans Serif"/>
                <a:cs typeface="Microsoft Sans Serif"/>
              </a:rPr>
              <a:t>1058</a:t>
            </a:r>
            <a:r>
              <a:rPr sz="2200" spc="35" dirty="0">
                <a:latin typeface="Microsoft Sans Serif"/>
                <a:cs typeface="Microsoft Sans Serif"/>
              </a:rPr>
              <a:t> </a:t>
            </a:r>
            <a:r>
              <a:rPr sz="2200" spc="-4" dirty="0">
                <a:latin typeface="Microsoft Sans Serif"/>
                <a:cs typeface="Microsoft Sans Serif"/>
              </a:rPr>
              <a:t>"Routing </a:t>
            </a:r>
            <a:r>
              <a:rPr sz="2200" spc="-640" dirty="0">
                <a:latin typeface="Microsoft Sans Serif"/>
                <a:cs typeface="Microsoft Sans Serif"/>
              </a:rPr>
              <a:t> </a:t>
            </a:r>
            <a:r>
              <a:rPr sz="2200" spc="-4" dirty="0">
                <a:latin typeface="Microsoft Sans Serif"/>
                <a:cs typeface="Microsoft Sans Serif"/>
              </a:rPr>
              <a:t>Information</a:t>
            </a:r>
            <a:r>
              <a:rPr sz="2200" spc="13" dirty="0">
                <a:latin typeface="Microsoft Sans Serif"/>
                <a:cs typeface="Microsoft Sans Serif"/>
              </a:rPr>
              <a:t> </a:t>
            </a:r>
            <a:r>
              <a:rPr sz="2200" spc="-4" dirty="0">
                <a:latin typeface="Microsoft Sans Serif"/>
                <a:cs typeface="Microsoft Sans Serif"/>
              </a:rPr>
              <a:t>Protocol"</a:t>
            </a:r>
            <a:r>
              <a:rPr sz="2200" spc="44" dirty="0">
                <a:latin typeface="Microsoft Sans Serif"/>
                <a:cs typeface="Microsoft Sans Serif"/>
              </a:rPr>
              <a:t> </a:t>
            </a:r>
            <a:r>
              <a:rPr sz="2200" dirty="0">
                <a:latin typeface="Microsoft Sans Serif"/>
                <a:cs typeface="Microsoft Sans Serif"/>
              </a:rPr>
              <a:t>năm</a:t>
            </a:r>
            <a:r>
              <a:rPr sz="2200" spc="26" dirty="0">
                <a:latin typeface="Microsoft Sans Serif"/>
                <a:cs typeface="Microsoft Sans Serif"/>
              </a:rPr>
              <a:t> </a:t>
            </a:r>
            <a:r>
              <a:rPr sz="2200" dirty="0">
                <a:latin typeface="Microsoft Sans Serif"/>
                <a:cs typeface="Microsoft Sans Serif"/>
              </a:rPr>
              <a:t>1988.</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11881" y="550237"/>
            <a:ext cx="1368238" cy="608851"/>
          </a:xfrm>
          <a:prstGeom prst="rect">
            <a:avLst/>
          </a:prstGeom>
        </p:spPr>
        <p:txBody>
          <a:bodyPr vert="horz" wrap="square" lIns="0" tIns="11206" rIns="0" bIns="0" rtlCol="0" anchor="b" anchorCtr="0">
            <a:spAutoFit/>
          </a:bodyPr>
          <a:lstStyle/>
          <a:p>
            <a:pPr marL="11206">
              <a:spcBef>
                <a:spcPts val="88"/>
              </a:spcBef>
            </a:pPr>
            <a:r>
              <a:rPr spc="-9" dirty="0"/>
              <a:t>R</a:t>
            </a:r>
            <a:r>
              <a:rPr spc="4" dirty="0"/>
              <a:t>I</a:t>
            </a:r>
            <a:r>
              <a:rPr spc="9" dirty="0"/>
              <a:t>P</a:t>
            </a:r>
            <a:r>
              <a:rPr dirty="0"/>
              <a:t>v1</a:t>
            </a:r>
          </a:p>
        </p:txBody>
      </p:sp>
      <p:sp>
        <p:nvSpPr>
          <p:cNvPr id="3" name="object 3"/>
          <p:cNvSpPr txBox="1"/>
          <p:nvPr/>
        </p:nvSpPr>
        <p:spPr>
          <a:xfrm>
            <a:off x="467832" y="1826991"/>
            <a:ext cx="11270511" cy="3755161"/>
          </a:xfrm>
          <a:prstGeom prst="rect">
            <a:avLst/>
          </a:prstGeom>
        </p:spPr>
        <p:txBody>
          <a:bodyPr vert="horz" wrap="square" lIns="0" tIns="11206" rIns="0" bIns="0" rtlCol="0">
            <a:spAutoFit/>
          </a:bodyPr>
          <a:lstStyle/>
          <a:p>
            <a:pPr marL="313221" marR="4483" indent="-302575">
              <a:lnSpc>
                <a:spcPct val="150000"/>
              </a:lnSpc>
              <a:spcBef>
                <a:spcPts val="88"/>
              </a:spcBef>
              <a:buFont typeface="Microsoft Sans Serif"/>
              <a:buChar char="•"/>
              <a:tabLst>
                <a:tab pos="313221" algn="l"/>
                <a:tab pos="313781" algn="l"/>
              </a:tabLst>
            </a:pPr>
            <a:r>
              <a:rPr sz="2200" dirty="0">
                <a:latin typeface="Calibri"/>
                <a:cs typeface="Calibri"/>
              </a:rPr>
              <a:t>Khi </a:t>
            </a:r>
            <a:r>
              <a:rPr sz="2200" spc="-9" dirty="0">
                <a:latin typeface="Calibri"/>
                <a:cs typeface="Calibri"/>
              </a:rPr>
              <a:t>một </a:t>
            </a:r>
            <a:r>
              <a:rPr sz="2200" spc="-13" dirty="0">
                <a:latin typeface="Calibri"/>
                <a:cs typeface="Calibri"/>
              </a:rPr>
              <a:t>router xuất </a:t>
            </a:r>
            <a:r>
              <a:rPr sz="2200" dirty="0">
                <a:latin typeface="Calibri"/>
                <a:cs typeface="Calibri"/>
              </a:rPr>
              <a:t>hiện </a:t>
            </a:r>
            <a:r>
              <a:rPr sz="2200" spc="-9" dirty="0">
                <a:latin typeface="Calibri"/>
                <a:cs typeface="Calibri"/>
              </a:rPr>
              <a:t>nó </a:t>
            </a:r>
            <a:r>
              <a:rPr sz="2200" spc="-4" dirty="0">
                <a:latin typeface="Calibri"/>
                <a:cs typeface="Calibri"/>
              </a:rPr>
              <a:t>gửi </a:t>
            </a:r>
            <a:r>
              <a:rPr sz="2200" spc="-9" dirty="0">
                <a:latin typeface="Calibri"/>
                <a:cs typeface="Calibri"/>
              </a:rPr>
              <a:t>Request </a:t>
            </a:r>
            <a:r>
              <a:rPr sz="2200" spc="-4" dirty="0">
                <a:latin typeface="Calibri"/>
                <a:cs typeface="Calibri"/>
              </a:rPr>
              <a:t>Message </a:t>
            </a:r>
            <a:r>
              <a:rPr sz="2200" dirty="0">
                <a:latin typeface="Calibri"/>
                <a:cs typeface="Calibri"/>
              </a:rPr>
              <a:t>đến </a:t>
            </a:r>
            <a:r>
              <a:rPr sz="2200" spc="-9" dirty="0">
                <a:latin typeface="Calibri"/>
                <a:cs typeface="Calibri"/>
              </a:rPr>
              <a:t>mọi </a:t>
            </a:r>
            <a:r>
              <a:rPr sz="2200" spc="-4" dirty="0">
                <a:latin typeface="Calibri"/>
                <a:cs typeface="Calibri"/>
              </a:rPr>
              <a:t>nút </a:t>
            </a:r>
            <a:r>
              <a:rPr sz="2200" spc="-468" dirty="0">
                <a:latin typeface="Calibri"/>
                <a:cs typeface="Calibri"/>
              </a:rPr>
              <a:t> </a:t>
            </a:r>
            <a:r>
              <a:rPr sz="2200" spc="-4" dirty="0">
                <a:latin typeface="Calibri"/>
                <a:cs typeface="Calibri"/>
              </a:rPr>
              <a:t>khác</a:t>
            </a:r>
            <a:endParaRPr sz="2200" dirty="0">
              <a:latin typeface="Calibri"/>
              <a:cs typeface="Calibri"/>
            </a:endParaRPr>
          </a:p>
          <a:p>
            <a:pPr marL="313221" marR="185467" indent="-302575">
              <a:lnSpc>
                <a:spcPct val="150000"/>
              </a:lnSpc>
              <a:spcBef>
                <a:spcPts val="507"/>
              </a:spcBef>
              <a:buFont typeface="Microsoft Sans Serif"/>
              <a:buChar char="•"/>
              <a:tabLst>
                <a:tab pos="313221" algn="l"/>
                <a:tab pos="313781" algn="l"/>
              </a:tabLst>
            </a:pPr>
            <a:r>
              <a:rPr sz="2200" spc="4" dirty="0">
                <a:latin typeface="Calibri"/>
                <a:cs typeface="Calibri"/>
              </a:rPr>
              <a:t>Các </a:t>
            </a:r>
            <a:r>
              <a:rPr sz="2200" spc="-4" dirty="0">
                <a:latin typeface="Calibri"/>
                <a:cs typeface="Calibri"/>
              </a:rPr>
              <a:t>nút khi nhận được </a:t>
            </a:r>
            <a:r>
              <a:rPr sz="2200" spc="9" dirty="0">
                <a:latin typeface="Calibri"/>
                <a:cs typeface="Calibri"/>
              </a:rPr>
              <a:t>sẽ </a:t>
            </a:r>
            <a:r>
              <a:rPr sz="2200" dirty="0">
                <a:latin typeface="Calibri"/>
                <a:cs typeface="Calibri"/>
              </a:rPr>
              <a:t>gửi lại </a:t>
            </a:r>
            <a:r>
              <a:rPr sz="2200" spc="-9" dirty="0">
                <a:latin typeface="Calibri"/>
                <a:cs typeface="Calibri"/>
              </a:rPr>
              <a:t>Response Message </a:t>
            </a:r>
            <a:r>
              <a:rPr sz="2200" spc="-18" dirty="0">
                <a:latin typeface="Calibri"/>
                <a:cs typeface="Calibri"/>
              </a:rPr>
              <a:t>với </a:t>
            </a:r>
            <a:r>
              <a:rPr sz="2200" spc="-4" dirty="0">
                <a:latin typeface="Calibri"/>
                <a:cs typeface="Calibri"/>
              </a:rPr>
              <a:t>bảng </a:t>
            </a:r>
            <a:r>
              <a:rPr sz="2200" spc="-468" dirty="0">
                <a:latin typeface="Calibri"/>
                <a:cs typeface="Calibri"/>
              </a:rPr>
              <a:t> </a:t>
            </a:r>
            <a:r>
              <a:rPr sz="2200" dirty="0">
                <a:latin typeface="Calibri"/>
                <a:cs typeface="Calibri"/>
              </a:rPr>
              <a:t>định</a:t>
            </a:r>
            <a:r>
              <a:rPr sz="2200" spc="-31" dirty="0">
                <a:latin typeface="Calibri"/>
                <a:cs typeface="Calibri"/>
              </a:rPr>
              <a:t> </a:t>
            </a:r>
            <a:r>
              <a:rPr sz="2200" spc="-9" dirty="0">
                <a:latin typeface="Calibri"/>
                <a:cs typeface="Calibri"/>
              </a:rPr>
              <a:t>tuyến</a:t>
            </a:r>
            <a:r>
              <a:rPr sz="2200" spc="-4" dirty="0">
                <a:latin typeface="Calibri"/>
                <a:cs typeface="Calibri"/>
              </a:rPr>
              <a:t> </a:t>
            </a:r>
            <a:r>
              <a:rPr sz="2200" dirty="0">
                <a:latin typeface="Calibri"/>
                <a:cs typeface="Calibri"/>
              </a:rPr>
              <a:t>của</a:t>
            </a:r>
            <a:r>
              <a:rPr sz="2200" spc="9" dirty="0">
                <a:latin typeface="Calibri"/>
                <a:cs typeface="Calibri"/>
              </a:rPr>
              <a:t> </a:t>
            </a:r>
            <a:r>
              <a:rPr sz="2200" spc="-9" dirty="0">
                <a:latin typeface="Calibri"/>
                <a:cs typeface="Calibri"/>
              </a:rPr>
              <a:t>nó</a:t>
            </a:r>
            <a:endParaRPr sz="2200" dirty="0">
              <a:latin typeface="Calibri"/>
              <a:cs typeface="Calibri"/>
            </a:endParaRPr>
          </a:p>
          <a:p>
            <a:pPr marL="313221" marR="401191" indent="-302575">
              <a:lnSpc>
                <a:spcPct val="150000"/>
              </a:lnSpc>
              <a:spcBef>
                <a:spcPts val="507"/>
              </a:spcBef>
              <a:buFont typeface="Microsoft Sans Serif"/>
              <a:buChar char="•"/>
              <a:tabLst>
                <a:tab pos="313221" algn="l"/>
                <a:tab pos="313781" algn="l"/>
              </a:tabLst>
            </a:pPr>
            <a:r>
              <a:rPr sz="2200" spc="-4" dirty="0">
                <a:latin typeface="Calibri"/>
                <a:cs typeface="Calibri"/>
              </a:rPr>
              <a:t>Bảng</a:t>
            </a:r>
            <a:r>
              <a:rPr sz="2200" spc="-22" dirty="0">
                <a:latin typeface="Calibri"/>
                <a:cs typeface="Calibri"/>
              </a:rPr>
              <a:t> </a:t>
            </a:r>
            <a:r>
              <a:rPr sz="2200" spc="-4" dirty="0">
                <a:latin typeface="Calibri"/>
                <a:cs typeface="Calibri"/>
              </a:rPr>
              <a:t>định tuyến</a:t>
            </a:r>
            <a:r>
              <a:rPr sz="2200" spc="-31" dirty="0">
                <a:latin typeface="Calibri"/>
                <a:cs typeface="Calibri"/>
              </a:rPr>
              <a:t> </a:t>
            </a:r>
            <a:r>
              <a:rPr sz="2200" spc="-9" dirty="0">
                <a:latin typeface="Calibri"/>
                <a:cs typeface="Calibri"/>
              </a:rPr>
              <a:t>gồm</a:t>
            </a:r>
            <a:r>
              <a:rPr sz="2200" spc="-13" dirty="0">
                <a:latin typeface="Calibri"/>
                <a:cs typeface="Calibri"/>
              </a:rPr>
              <a:t> </a:t>
            </a:r>
            <a:r>
              <a:rPr sz="2200" dirty="0">
                <a:latin typeface="Calibri"/>
                <a:cs typeface="Calibri"/>
              </a:rPr>
              <a:t>nhiều</a:t>
            </a:r>
            <a:r>
              <a:rPr sz="2200" spc="-9" dirty="0">
                <a:latin typeface="Calibri"/>
                <a:cs typeface="Calibri"/>
              </a:rPr>
              <a:t> </a:t>
            </a:r>
            <a:r>
              <a:rPr sz="2200" dirty="0">
                <a:latin typeface="Calibri"/>
                <a:cs typeface="Calibri"/>
              </a:rPr>
              <a:t>bản</a:t>
            </a:r>
            <a:r>
              <a:rPr sz="2200" spc="-4" dirty="0">
                <a:latin typeface="Calibri"/>
                <a:cs typeface="Calibri"/>
              </a:rPr>
              <a:t> ghi,</a:t>
            </a:r>
            <a:r>
              <a:rPr sz="2200" spc="-18" dirty="0">
                <a:latin typeface="Calibri"/>
                <a:cs typeface="Calibri"/>
              </a:rPr>
              <a:t> </a:t>
            </a:r>
            <a:r>
              <a:rPr sz="2200" dirty="0">
                <a:latin typeface="Calibri"/>
                <a:cs typeface="Calibri"/>
              </a:rPr>
              <a:t>mỗi</a:t>
            </a:r>
            <a:r>
              <a:rPr sz="2200" spc="-13" dirty="0">
                <a:latin typeface="Calibri"/>
                <a:cs typeface="Calibri"/>
              </a:rPr>
              <a:t> </a:t>
            </a:r>
            <a:r>
              <a:rPr sz="2200" dirty="0">
                <a:latin typeface="Calibri"/>
                <a:cs typeface="Calibri"/>
              </a:rPr>
              <a:t>bản</a:t>
            </a:r>
            <a:r>
              <a:rPr sz="2200" spc="-4" dirty="0">
                <a:latin typeface="Calibri"/>
                <a:cs typeface="Calibri"/>
              </a:rPr>
              <a:t> </a:t>
            </a:r>
            <a:r>
              <a:rPr sz="2200" spc="-9" dirty="0">
                <a:latin typeface="Calibri"/>
                <a:cs typeface="Calibri"/>
              </a:rPr>
              <a:t>ghi</a:t>
            </a:r>
            <a:r>
              <a:rPr sz="2200" spc="4" dirty="0">
                <a:latin typeface="Calibri"/>
                <a:cs typeface="Calibri"/>
              </a:rPr>
              <a:t> </a:t>
            </a:r>
            <a:r>
              <a:rPr sz="2200" dirty="0">
                <a:latin typeface="Calibri"/>
                <a:cs typeface="Calibri"/>
              </a:rPr>
              <a:t>lưu:</a:t>
            </a:r>
            <a:r>
              <a:rPr sz="2200" spc="-9" dirty="0">
                <a:latin typeface="Calibri"/>
                <a:cs typeface="Calibri"/>
              </a:rPr>
              <a:t> </a:t>
            </a:r>
            <a:r>
              <a:rPr sz="2200" spc="-4" dirty="0">
                <a:latin typeface="Calibri"/>
                <a:cs typeface="Calibri"/>
              </a:rPr>
              <a:t>ĐÍch, </a:t>
            </a:r>
            <a:r>
              <a:rPr sz="2200" spc="-468" dirty="0">
                <a:latin typeface="Calibri"/>
                <a:cs typeface="Calibri"/>
              </a:rPr>
              <a:t> </a:t>
            </a:r>
            <a:r>
              <a:rPr sz="2200" spc="-4" dirty="0">
                <a:latin typeface="Calibri"/>
                <a:cs typeface="Calibri"/>
              </a:rPr>
              <a:t>khoảng</a:t>
            </a:r>
            <a:r>
              <a:rPr sz="2200" spc="-22" dirty="0">
                <a:latin typeface="Calibri"/>
                <a:cs typeface="Calibri"/>
              </a:rPr>
              <a:t> </a:t>
            </a:r>
            <a:r>
              <a:rPr sz="2200" spc="-4" dirty="0">
                <a:latin typeface="Calibri"/>
                <a:cs typeface="Calibri"/>
              </a:rPr>
              <a:t>cách </a:t>
            </a:r>
            <a:r>
              <a:rPr sz="2200" dirty="0">
                <a:latin typeface="Calibri"/>
                <a:cs typeface="Calibri"/>
              </a:rPr>
              <a:t>đến</a:t>
            </a:r>
            <a:r>
              <a:rPr sz="2200" spc="-4" dirty="0">
                <a:latin typeface="Calibri"/>
                <a:cs typeface="Calibri"/>
              </a:rPr>
              <a:t> đích,</a:t>
            </a:r>
            <a:r>
              <a:rPr sz="2200" spc="-13" dirty="0">
                <a:latin typeface="Calibri"/>
                <a:cs typeface="Calibri"/>
              </a:rPr>
              <a:t> </a:t>
            </a:r>
            <a:r>
              <a:rPr sz="2200" spc="-4" dirty="0">
                <a:latin typeface="Calibri"/>
                <a:cs typeface="Calibri"/>
              </a:rPr>
              <a:t>nút tiếp </a:t>
            </a:r>
            <a:r>
              <a:rPr sz="2200" dirty="0">
                <a:latin typeface="Calibri"/>
                <a:cs typeface="Calibri"/>
              </a:rPr>
              <a:t>theo</a:t>
            </a:r>
            <a:r>
              <a:rPr sz="2200" spc="-9" dirty="0">
                <a:latin typeface="Calibri"/>
                <a:cs typeface="Calibri"/>
              </a:rPr>
              <a:t> </a:t>
            </a:r>
            <a:r>
              <a:rPr sz="2200" spc="-4" dirty="0">
                <a:latin typeface="Calibri"/>
                <a:cs typeface="Calibri"/>
              </a:rPr>
              <a:t>cần</a:t>
            </a:r>
            <a:r>
              <a:rPr sz="2200" spc="-31" dirty="0">
                <a:latin typeface="Calibri"/>
                <a:cs typeface="Calibri"/>
              </a:rPr>
              <a:t> </a:t>
            </a:r>
            <a:r>
              <a:rPr sz="2200" spc="-4" dirty="0">
                <a:latin typeface="Calibri"/>
                <a:cs typeface="Calibri"/>
              </a:rPr>
              <a:t>đi</a:t>
            </a:r>
            <a:r>
              <a:rPr sz="2200" spc="9" dirty="0">
                <a:latin typeface="Calibri"/>
                <a:cs typeface="Calibri"/>
              </a:rPr>
              <a:t> </a:t>
            </a:r>
            <a:r>
              <a:rPr sz="2200" spc="-4" dirty="0">
                <a:latin typeface="Calibri"/>
                <a:cs typeface="Calibri"/>
              </a:rPr>
              <a:t>qua.</a:t>
            </a:r>
            <a:endParaRPr sz="2200" dirty="0">
              <a:latin typeface="Calibri"/>
              <a:cs typeface="Calibri"/>
            </a:endParaRPr>
          </a:p>
          <a:p>
            <a:pPr marL="313221" marR="7845" indent="-302575">
              <a:lnSpc>
                <a:spcPct val="150000"/>
              </a:lnSpc>
              <a:spcBef>
                <a:spcPts val="507"/>
              </a:spcBef>
              <a:buFont typeface="Microsoft Sans Serif"/>
              <a:buChar char="•"/>
              <a:tabLst>
                <a:tab pos="313221" algn="l"/>
                <a:tab pos="313781" algn="l"/>
              </a:tabLst>
            </a:pPr>
            <a:r>
              <a:rPr sz="2200" spc="-4" dirty="0">
                <a:latin typeface="Calibri"/>
                <a:cs typeface="Calibri"/>
              </a:rPr>
              <a:t>Mỗi nút xử </a:t>
            </a:r>
            <a:r>
              <a:rPr sz="2200" dirty="0">
                <a:latin typeface="Calibri"/>
                <a:cs typeface="Calibri"/>
              </a:rPr>
              <a:t>lý </a:t>
            </a:r>
            <a:r>
              <a:rPr sz="2200" spc="-4" dirty="0">
                <a:latin typeface="Calibri"/>
                <a:cs typeface="Calibri"/>
              </a:rPr>
              <a:t>bảng </a:t>
            </a:r>
            <a:r>
              <a:rPr sz="2200" dirty="0">
                <a:latin typeface="Calibri"/>
                <a:cs typeface="Calibri"/>
              </a:rPr>
              <a:t>định </a:t>
            </a:r>
            <a:r>
              <a:rPr sz="2200" spc="-9" dirty="0">
                <a:latin typeface="Calibri"/>
                <a:cs typeface="Calibri"/>
              </a:rPr>
              <a:t>tuyến </a:t>
            </a:r>
            <a:r>
              <a:rPr sz="2200" dirty="0">
                <a:latin typeface="Calibri"/>
                <a:cs typeface="Calibri"/>
              </a:rPr>
              <a:t>của </a:t>
            </a:r>
            <a:r>
              <a:rPr sz="2200" spc="-4" dirty="0">
                <a:latin typeface="Calibri"/>
                <a:cs typeface="Calibri"/>
              </a:rPr>
              <a:t>mình khi nhận được </a:t>
            </a:r>
            <a:r>
              <a:rPr sz="2200" dirty="0">
                <a:latin typeface="Calibri"/>
                <a:cs typeface="Calibri"/>
              </a:rPr>
              <a:t>1 </a:t>
            </a:r>
            <a:r>
              <a:rPr sz="2200" spc="-4" dirty="0">
                <a:latin typeface="Calibri"/>
                <a:cs typeface="Calibri"/>
              </a:rPr>
              <a:t>bảng </a:t>
            </a:r>
            <a:r>
              <a:rPr sz="2200" spc="-468" dirty="0">
                <a:latin typeface="Calibri"/>
                <a:cs typeface="Calibri"/>
              </a:rPr>
              <a:t> </a:t>
            </a:r>
            <a:r>
              <a:rPr sz="2200" dirty="0">
                <a:latin typeface="Calibri"/>
                <a:cs typeface="Calibri"/>
              </a:rPr>
              <a:t>định</a:t>
            </a:r>
            <a:r>
              <a:rPr sz="2200" spc="-31" dirty="0">
                <a:latin typeface="Calibri"/>
                <a:cs typeface="Calibri"/>
              </a:rPr>
              <a:t> </a:t>
            </a:r>
            <a:r>
              <a:rPr sz="2200" spc="-9" dirty="0">
                <a:latin typeface="Calibri"/>
                <a:cs typeface="Calibri"/>
              </a:rPr>
              <a:t>tuyến</a:t>
            </a:r>
            <a:r>
              <a:rPr sz="2200" spc="-4" dirty="0">
                <a:latin typeface="Calibri"/>
                <a:cs typeface="Calibri"/>
              </a:rPr>
              <a:t> </a:t>
            </a:r>
            <a:r>
              <a:rPr sz="2200" dirty="0">
                <a:latin typeface="Calibri"/>
                <a:cs typeface="Calibri"/>
              </a:rPr>
              <a:t>theo</a:t>
            </a:r>
            <a:r>
              <a:rPr sz="2200" spc="-9" dirty="0">
                <a:latin typeface="Calibri"/>
                <a:cs typeface="Calibri"/>
              </a:rPr>
              <a:t> </a:t>
            </a:r>
            <a:r>
              <a:rPr sz="2200" spc="-4" dirty="0">
                <a:latin typeface="Calibri"/>
                <a:cs typeface="Calibri"/>
              </a:rPr>
              <a:t>luật sau:</a:t>
            </a:r>
            <a:endParaRPr sz="2200" dirty="0">
              <a:latin typeface="Calibri"/>
              <a:cs typeface="Calibri"/>
            </a:endParaRPr>
          </a:p>
          <a:p>
            <a:pPr marL="667346" marR="66118" indent="-253266">
              <a:lnSpc>
                <a:spcPct val="150000"/>
              </a:lnSpc>
              <a:spcBef>
                <a:spcPts val="415"/>
              </a:spcBef>
              <a:tabLst>
                <a:tab pos="667346" algn="l"/>
              </a:tabLst>
            </a:pPr>
            <a:r>
              <a:rPr sz="2200" i="1" spc="415" dirty="0">
                <a:latin typeface="Microsoft Sans Serif"/>
                <a:cs typeface="Microsoft Sans Serif"/>
              </a:rPr>
              <a:t>–	</a:t>
            </a:r>
            <a:r>
              <a:rPr sz="2200" i="1" dirty="0">
                <a:latin typeface="Calibri"/>
                <a:cs typeface="Calibri"/>
              </a:rPr>
              <a:t>Nếu</a:t>
            </a:r>
            <a:r>
              <a:rPr sz="2200" i="1" spc="-22" dirty="0">
                <a:latin typeface="Calibri"/>
                <a:cs typeface="Calibri"/>
              </a:rPr>
              <a:t> </a:t>
            </a:r>
            <a:r>
              <a:rPr sz="2200" i="1" dirty="0">
                <a:latin typeface="Calibri"/>
                <a:cs typeface="Calibri"/>
              </a:rPr>
              <a:t>không</a:t>
            </a:r>
            <a:r>
              <a:rPr sz="2200" i="1" spc="4" dirty="0">
                <a:latin typeface="Calibri"/>
                <a:cs typeface="Calibri"/>
              </a:rPr>
              <a:t> </a:t>
            </a:r>
            <a:r>
              <a:rPr sz="2200" i="1" spc="-4" dirty="0">
                <a:latin typeface="Calibri"/>
                <a:cs typeface="Calibri"/>
              </a:rPr>
              <a:t>có</a:t>
            </a:r>
            <a:r>
              <a:rPr sz="2200" i="1" spc="9" dirty="0">
                <a:latin typeface="Calibri"/>
                <a:cs typeface="Calibri"/>
              </a:rPr>
              <a:t> </a:t>
            </a:r>
            <a:r>
              <a:rPr sz="2200" i="1" spc="-4" dirty="0">
                <a:latin typeface="Calibri"/>
                <a:cs typeface="Calibri"/>
              </a:rPr>
              <a:t>đích </a:t>
            </a:r>
            <a:r>
              <a:rPr sz="2200" i="1" dirty="0">
                <a:latin typeface="Calibri"/>
                <a:cs typeface="Calibri"/>
              </a:rPr>
              <a:t>nào</a:t>
            </a:r>
            <a:r>
              <a:rPr sz="2200" i="1" spc="9" dirty="0">
                <a:latin typeface="Calibri"/>
                <a:cs typeface="Calibri"/>
              </a:rPr>
              <a:t> </a:t>
            </a:r>
            <a:r>
              <a:rPr sz="2200" i="1" spc="-9" dirty="0">
                <a:latin typeface="Calibri"/>
                <a:cs typeface="Calibri"/>
              </a:rPr>
              <a:t>trong</a:t>
            </a:r>
            <a:r>
              <a:rPr sz="2200" i="1" spc="4" dirty="0">
                <a:latin typeface="Calibri"/>
                <a:cs typeface="Calibri"/>
              </a:rPr>
              <a:t> </a:t>
            </a:r>
            <a:r>
              <a:rPr sz="2200" i="1" spc="-4" dirty="0">
                <a:latin typeface="Calibri"/>
                <a:cs typeface="Calibri"/>
              </a:rPr>
              <a:t>bảng</a:t>
            </a:r>
            <a:r>
              <a:rPr sz="2200" i="1" spc="18" dirty="0">
                <a:latin typeface="Calibri"/>
                <a:cs typeface="Calibri"/>
              </a:rPr>
              <a:t> </a:t>
            </a:r>
            <a:r>
              <a:rPr sz="2200" i="1" spc="-4" dirty="0">
                <a:latin typeface="Calibri"/>
                <a:cs typeface="Calibri"/>
              </a:rPr>
              <a:t>định</a:t>
            </a:r>
            <a:r>
              <a:rPr sz="2200" i="1" spc="18" dirty="0">
                <a:latin typeface="Calibri"/>
                <a:cs typeface="Calibri"/>
              </a:rPr>
              <a:t> </a:t>
            </a:r>
            <a:r>
              <a:rPr sz="2200" i="1" spc="-9" dirty="0">
                <a:latin typeface="Calibri"/>
                <a:cs typeface="Calibri"/>
              </a:rPr>
              <a:t>tuyến</a:t>
            </a:r>
            <a:r>
              <a:rPr sz="2200" i="1" spc="13" dirty="0">
                <a:latin typeface="Calibri"/>
                <a:cs typeface="Calibri"/>
              </a:rPr>
              <a:t> </a:t>
            </a:r>
            <a:r>
              <a:rPr sz="2200" i="1" spc="-9" dirty="0">
                <a:latin typeface="Calibri"/>
                <a:cs typeface="Calibri"/>
              </a:rPr>
              <a:t>của</a:t>
            </a:r>
            <a:r>
              <a:rPr sz="2200" i="1" spc="22" dirty="0">
                <a:latin typeface="Calibri"/>
                <a:cs typeface="Calibri"/>
              </a:rPr>
              <a:t> </a:t>
            </a:r>
            <a:r>
              <a:rPr sz="2200" i="1" spc="-4" dirty="0">
                <a:latin typeface="Calibri"/>
                <a:cs typeface="Calibri"/>
              </a:rPr>
              <a:t>nút tương</a:t>
            </a:r>
            <a:r>
              <a:rPr sz="2200" i="1" spc="18" dirty="0">
                <a:latin typeface="Calibri"/>
                <a:cs typeface="Calibri"/>
              </a:rPr>
              <a:t> </a:t>
            </a:r>
            <a:r>
              <a:rPr sz="2200" i="1" spc="-4" dirty="0">
                <a:latin typeface="Calibri"/>
                <a:cs typeface="Calibri"/>
              </a:rPr>
              <a:t>ứng</a:t>
            </a:r>
            <a:r>
              <a:rPr sz="2200" i="1" spc="18" dirty="0">
                <a:latin typeface="Calibri"/>
                <a:cs typeface="Calibri"/>
              </a:rPr>
              <a:t> </a:t>
            </a:r>
            <a:r>
              <a:rPr sz="2200" i="1" spc="-4" dirty="0">
                <a:latin typeface="Calibri"/>
                <a:cs typeface="Calibri"/>
              </a:rPr>
              <a:t>với</a:t>
            </a:r>
            <a:r>
              <a:rPr sz="2200" i="1" spc="-26" dirty="0">
                <a:latin typeface="Calibri"/>
                <a:cs typeface="Calibri"/>
              </a:rPr>
              <a:t> </a:t>
            </a:r>
            <a:r>
              <a:rPr sz="2200" i="1" spc="-4" dirty="0">
                <a:latin typeface="Calibri"/>
                <a:cs typeface="Calibri"/>
              </a:rPr>
              <a:t>các </a:t>
            </a:r>
            <a:r>
              <a:rPr sz="2200" i="1" dirty="0">
                <a:latin typeface="Calibri"/>
                <a:cs typeface="Calibri"/>
              </a:rPr>
              <a:t> </a:t>
            </a:r>
            <a:r>
              <a:rPr sz="2200" i="1" spc="-4" dirty="0">
                <a:latin typeface="Calibri"/>
                <a:cs typeface="Calibri"/>
              </a:rPr>
              <a:t>đường</a:t>
            </a:r>
            <a:r>
              <a:rPr sz="2200" i="1" spc="-13" dirty="0">
                <a:latin typeface="Calibri"/>
                <a:cs typeface="Calibri"/>
              </a:rPr>
              <a:t> </a:t>
            </a:r>
            <a:r>
              <a:rPr sz="2200" i="1" spc="4" dirty="0">
                <a:latin typeface="Calibri"/>
                <a:cs typeface="Calibri"/>
              </a:rPr>
              <a:t>đi</a:t>
            </a:r>
            <a:r>
              <a:rPr sz="2200" i="1" spc="-9" dirty="0">
                <a:latin typeface="Calibri"/>
                <a:cs typeface="Calibri"/>
              </a:rPr>
              <a:t> </a:t>
            </a:r>
            <a:r>
              <a:rPr sz="2200" i="1" spc="-4" dirty="0">
                <a:latin typeface="Calibri"/>
                <a:cs typeface="Calibri"/>
              </a:rPr>
              <a:t>nhận</a:t>
            </a:r>
            <a:r>
              <a:rPr sz="2200" i="1" spc="13" dirty="0">
                <a:latin typeface="Calibri"/>
                <a:cs typeface="Calibri"/>
              </a:rPr>
              <a:t> </a:t>
            </a:r>
            <a:r>
              <a:rPr sz="2200" i="1" dirty="0">
                <a:latin typeface="Calibri"/>
                <a:cs typeface="Calibri"/>
              </a:rPr>
              <a:t>được</a:t>
            </a:r>
            <a:r>
              <a:rPr sz="2200" i="1" spc="-9" dirty="0">
                <a:latin typeface="Calibri"/>
                <a:cs typeface="Calibri"/>
              </a:rPr>
              <a:t> </a:t>
            </a:r>
            <a:r>
              <a:rPr sz="2200" i="1" dirty="0">
                <a:latin typeface="Wingdings"/>
                <a:cs typeface="Wingdings"/>
              </a:rPr>
              <a:t></a:t>
            </a:r>
            <a:r>
              <a:rPr sz="2200" i="1" spc="-40" dirty="0">
                <a:latin typeface="Times New Roman"/>
                <a:cs typeface="Times New Roman"/>
              </a:rPr>
              <a:t> </a:t>
            </a:r>
            <a:r>
              <a:rPr sz="2200" i="1" spc="-4" dirty="0">
                <a:latin typeface="Calibri"/>
                <a:cs typeface="Calibri"/>
              </a:rPr>
              <a:t>thêm</a:t>
            </a:r>
            <a:r>
              <a:rPr sz="2200" i="1" spc="4" dirty="0">
                <a:latin typeface="Calibri"/>
                <a:cs typeface="Calibri"/>
              </a:rPr>
              <a:t> </a:t>
            </a:r>
            <a:r>
              <a:rPr sz="2200" i="1" spc="-4" dirty="0">
                <a:latin typeface="Calibri"/>
                <a:cs typeface="Calibri"/>
              </a:rPr>
              <a:t>đích</a:t>
            </a:r>
            <a:r>
              <a:rPr sz="2200" i="1" spc="18" dirty="0">
                <a:latin typeface="Calibri"/>
                <a:cs typeface="Calibri"/>
              </a:rPr>
              <a:t> </a:t>
            </a:r>
            <a:r>
              <a:rPr sz="2200" i="1" dirty="0">
                <a:latin typeface="Calibri"/>
                <a:cs typeface="Calibri"/>
              </a:rPr>
              <a:t>mới</a:t>
            </a:r>
            <a:r>
              <a:rPr sz="2200" i="1" spc="-9" dirty="0">
                <a:latin typeface="Calibri"/>
                <a:cs typeface="Calibri"/>
              </a:rPr>
              <a:t> vào </a:t>
            </a:r>
            <a:r>
              <a:rPr sz="2200" i="1" dirty="0">
                <a:latin typeface="Calibri"/>
                <a:cs typeface="Calibri"/>
              </a:rPr>
              <a:t>bảng</a:t>
            </a:r>
            <a:r>
              <a:rPr sz="2200" i="1" spc="9" dirty="0">
                <a:latin typeface="Calibri"/>
                <a:cs typeface="Calibri"/>
              </a:rPr>
              <a:t> </a:t>
            </a:r>
            <a:r>
              <a:rPr sz="2200" i="1" spc="-4" dirty="0">
                <a:latin typeface="Calibri"/>
                <a:cs typeface="Calibri"/>
              </a:rPr>
              <a:t>định tuyến,</a:t>
            </a:r>
            <a:r>
              <a:rPr sz="2200" i="1" spc="4" dirty="0">
                <a:latin typeface="Calibri"/>
                <a:cs typeface="Calibri"/>
              </a:rPr>
              <a:t> </a:t>
            </a:r>
            <a:r>
              <a:rPr sz="2200" i="1" spc="-22" dirty="0">
                <a:latin typeface="Calibri"/>
                <a:cs typeface="Calibri"/>
              </a:rPr>
              <a:t>kèm</a:t>
            </a:r>
            <a:r>
              <a:rPr sz="2200" i="1" spc="9" dirty="0">
                <a:latin typeface="Calibri"/>
                <a:cs typeface="Calibri"/>
              </a:rPr>
              <a:t> </a:t>
            </a:r>
            <a:r>
              <a:rPr sz="2200" i="1" spc="-4" dirty="0">
                <a:latin typeface="Calibri"/>
                <a:cs typeface="Calibri"/>
              </a:rPr>
              <a:t>nút</a:t>
            </a:r>
            <a:r>
              <a:rPr sz="2200" i="1" spc="13" dirty="0">
                <a:latin typeface="Calibri"/>
                <a:cs typeface="Calibri"/>
              </a:rPr>
              <a:t> </a:t>
            </a:r>
            <a:r>
              <a:rPr sz="2200" i="1" spc="-4" dirty="0">
                <a:latin typeface="Calibri"/>
                <a:cs typeface="Calibri"/>
              </a:rPr>
              <a:t>đã</a:t>
            </a:r>
            <a:r>
              <a:rPr sz="2200" i="1" spc="-9" dirty="0">
                <a:latin typeface="Calibri"/>
                <a:cs typeface="Calibri"/>
              </a:rPr>
              <a:t> </a:t>
            </a:r>
            <a:r>
              <a:rPr sz="2200" i="1" spc="-4" dirty="0">
                <a:latin typeface="Calibri"/>
                <a:cs typeface="Calibri"/>
              </a:rPr>
              <a:t>cung </a:t>
            </a:r>
            <a:r>
              <a:rPr sz="2200" i="1" spc="-344" dirty="0">
                <a:latin typeface="Calibri"/>
                <a:cs typeface="Calibri"/>
              </a:rPr>
              <a:t> </a:t>
            </a:r>
            <a:r>
              <a:rPr sz="2200" i="1" spc="-9" dirty="0">
                <a:latin typeface="Calibri"/>
                <a:cs typeface="Calibri"/>
              </a:rPr>
              <a:t>cấp</a:t>
            </a:r>
            <a:r>
              <a:rPr sz="2200" i="1" spc="9" dirty="0">
                <a:latin typeface="Calibri"/>
                <a:cs typeface="Calibri"/>
              </a:rPr>
              <a:t> </a:t>
            </a:r>
            <a:r>
              <a:rPr sz="2200" i="1" spc="-4" dirty="0">
                <a:latin typeface="Calibri"/>
                <a:cs typeface="Calibri"/>
              </a:rPr>
              <a:t>thông</a:t>
            </a:r>
            <a:r>
              <a:rPr sz="2200" i="1" spc="4" dirty="0">
                <a:latin typeface="Calibri"/>
                <a:cs typeface="Calibri"/>
              </a:rPr>
              <a:t> </a:t>
            </a:r>
            <a:r>
              <a:rPr sz="2200" i="1" spc="-4" dirty="0">
                <a:latin typeface="Calibri"/>
                <a:cs typeface="Calibri"/>
              </a:rPr>
              <a:t>tin</a:t>
            </a:r>
            <a:r>
              <a:rPr sz="2200" i="1" spc="13" dirty="0">
                <a:latin typeface="Calibri"/>
                <a:cs typeface="Calibri"/>
              </a:rPr>
              <a:t> </a:t>
            </a:r>
            <a:r>
              <a:rPr sz="2200" i="1" spc="-4" dirty="0">
                <a:latin typeface="Calibri"/>
                <a:cs typeface="Calibri"/>
              </a:rPr>
              <a:t>(làm</a:t>
            </a:r>
            <a:r>
              <a:rPr sz="2200" i="1" spc="22" dirty="0">
                <a:latin typeface="Calibri"/>
                <a:cs typeface="Calibri"/>
              </a:rPr>
              <a:t> </a:t>
            </a:r>
            <a:r>
              <a:rPr sz="2200" i="1" spc="-9" dirty="0">
                <a:latin typeface="Calibri"/>
                <a:cs typeface="Calibri"/>
              </a:rPr>
              <a:t>next</a:t>
            </a:r>
            <a:r>
              <a:rPr sz="2200" i="1" spc="-4" dirty="0">
                <a:latin typeface="Calibri"/>
                <a:cs typeface="Calibri"/>
              </a:rPr>
              <a:t> hop)</a:t>
            </a:r>
            <a:endParaRPr sz="2200" i="1" dirty="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6723" y="464743"/>
            <a:ext cx="4558553" cy="608851"/>
          </a:xfrm>
          <a:prstGeom prst="rect">
            <a:avLst/>
          </a:prstGeom>
        </p:spPr>
        <p:txBody>
          <a:bodyPr vert="horz" wrap="square" lIns="0" tIns="11206" rIns="0" bIns="0" rtlCol="0" anchor="b" anchorCtr="0">
            <a:spAutoFit/>
          </a:bodyPr>
          <a:lstStyle/>
          <a:p>
            <a:pPr marL="11206">
              <a:spcBef>
                <a:spcPts val="88"/>
              </a:spcBef>
            </a:pPr>
            <a:r>
              <a:rPr spc="4" dirty="0">
                <a:latin typeface="Calibri"/>
                <a:cs typeface="Calibri"/>
              </a:rPr>
              <a:t>Cách</a:t>
            </a:r>
            <a:r>
              <a:rPr spc="-22" dirty="0">
                <a:latin typeface="Calibri"/>
                <a:cs typeface="Calibri"/>
              </a:rPr>
              <a:t> </a:t>
            </a:r>
            <a:r>
              <a:rPr spc="-13" dirty="0">
                <a:latin typeface="Calibri"/>
                <a:cs typeface="Calibri"/>
              </a:rPr>
              <a:t>tính</a:t>
            </a:r>
            <a:r>
              <a:rPr spc="18" dirty="0">
                <a:latin typeface="Calibri"/>
                <a:cs typeface="Calibri"/>
              </a:rPr>
              <a:t> </a:t>
            </a:r>
            <a:r>
              <a:rPr spc="-4" dirty="0">
                <a:latin typeface="Calibri"/>
                <a:cs typeface="Calibri"/>
              </a:rPr>
              <a:t>địa</a:t>
            </a:r>
            <a:r>
              <a:rPr spc="-31" dirty="0">
                <a:latin typeface="Calibri"/>
                <a:cs typeface="Calibri"/>
              </a:rPr>
              <a:t> </a:t>
            </a:r>
            <a:r>
              <a:rPr dirty="0">
                <a:latin typeface="Calibri"/>
                <a:cs typeface="Calibri"/>
              </a:rPr>
              <a:t>chỉ</a:t>
            </a:r>
            <a:r>
              <a:rPr spc="9" dirty="0">
                <a:latin typeface="Calibri"/>
                <a:cs typeface="Calibri"/>
              </a:rPr>
              <a:t> </a:t>
            </a:r>
            <a:r>
              <a:rPr spc="-4" dirty="0">
                <a:latin typeface="Calibri"/>
                <a:cs typeface="Calibri"/>
              </a:rPr>
              <a:t>mạng</a:t>
            </a:r>
          </a:p>
        </p:txBody>
      </p:sp>
      <p:grpSp>
        <p:nvGrpSpPr>
          <p:cNvPr id="3" name="object 3"/>
          <p:cNvGrpSpPr/>
          <p:nvPr/>
        </p:nvGrpSpPr>
        <p:grpSpPr>
          <a:xfrm>
            <a:off x="5419612" y="1853005"/>
            <a:ext cx="4514290" cy="1576667"/>
            <a:chOff x="4262627" y="2100072"/>
            <a:chExt cx="5116195" cy="1786889"/>
          </a:xfrm>
        </p:grpSpPr>
        <p:sp>
          <p:nvSpPr>
            <p:cNvPr id="4" name="object 4"/>
            <p:cNvSpPr/>
            <p:nvPr/>
          </p:nvSpPr>
          <p:spPr>
            <a:xfrm>
              <a:off x="4262615" y="2881883"/>
              <a:ext cx="1229995" cy="1004569"/>
            </a:xfrm>
            <a:custGeom>
              <a:avLst/>
              <a:gdLst/>
              <a:ahLst/>
              <a:cxnLst/>
              <a:rect l="l" t="t" r="r" b="b"/>
              <a:pathLst>
                <a:path w="1229995" h="1004570">
                  <a:moveTo>
                    <a:pt x="1077480" y="0"/>
                  </a:moveTo>
                  <a:lnTo>
                    <a:pt x="1066812" y="0"/>
                  </a:lnTo>
                  <a:lnTo>
                    <a:pt x="1066812" y="9144"/>
                  </a:lnTo>
                  <a:lnTo>
                    <a:pt x="1066812" y="304800"/>
                  </a:lnTo>
                  <a:lnTo>
                    <a:pt x="925080" y="304800"/>
                  </a:lnTo>
                  <a:lnTo>
                    <a:pt x="925080" y="9144"/>
                  </a:lnTo>
                  <a:lnTo>
                    <a:pt x="1066812" y="9144"/>
                  </a:lnTo>
                  <a:lnTo>
                    <a:pt x="1066812" y="0"/>
                  </a:lnTo>
                  <a:lnTo>
                    <a:pt x="925080" y="0"/>
                  </a:lnTo>
                  <a:lnTo>
                    <a:pt x="914412" y="0"/>
                  </a:lnTo>
                  <a:lnTo>
                    <a:pt x="914412" y="9144"/>
                  </a:lnTo>
                  <a:lnTo>
                    <a:pt x="914412" y="304800"/>
                  </a:lnTo>
                  <a:lnTo>
                    <a:pt x="772680" y="304800"/>
                  </a:lnTo>
                  <a:lnTo>
                    <a:pt x="772680" y="9144"/>
                  </a:lnTo>
                  <a:lnTo>
                    <a:pt x="914412" y="9144"/>
                  </a:lnTo>
                  <a:lnTo>
                    <a:pt x="914412" y="0"/>
                  </a:lnTo>
                  <a:lnTo>
                    <a:pt x="772668" y="0"/>
                  </a:lnTo>
                  <a:lnTo>
                    <a:pt x="762012" y="0"/>
                  </a:lnTo>
                  <a:lnTo>
                    <a:pt x="762000" y="9144"/>
                  </a:lnTo>
                  <a:lnTo>
                    <a:pt x="762000" y="304800"/>
                  </a:lnTo>
                  <a:lnTo>
                    <a:pt x="620268" y="304800"/>
                  </a:lnTo>
                  <a:lnTo>
                    <a:pt x="620268" y="9144"/>
                  </a:lnTo>
                  <a:lnTo>
                    <a:pt x="762000" y="9144"/>
                  </a:lnTo>
                  <a:lnTo>
                    <a:pt x="762000" y="0"/>
                  </a:lnTo>
                  <a:lnTo>
                    <a:pt x="620268" y="0"/>
                  </a:lnTo>
                  <a:lnTo>
                    <a:pt x="609600" y="0"/>
                  </a:lnTo>
                  <a:lnTo>
                    <a:pt x="609600" y="9144"/>
                  </a:lnTo>
                  <a:lnTo>
                    <a:pt x="609600" y="304800"/>
                  </a:lnTo>
                  <a:lnTo>
                    <a:pt x="467868" y="304800"/>
                  </a:lnTo>
                  <a:lnTo>
                    <a:pt x="467868" y="9144"/>
                  </a:lnTo>
                  <a:lnTo>
                    <a:pt x="609600" y="9144"/>
                  </a:lnTo>
                  <a:lnTo>
                    <a:pt x="609600" y="0"/>
                  </a:lnTo>
                  <a:lnTo>
                    <a:pt x="467868" y="0"/>
                  </a:lnTo>
                  <a:lnTo>
                    <a:pt x="457200" y="0"/>
                  </a:lnTo>
                  <a:lnTo>
                    <a:pt x="457200" y="9144"/>
                  </a:lnTo>
                  <a:lnTo>
                    <a:pt x="457200" y="304800"/>
                  </a:lnTo>
                  <a:lnTo>
                    <a:pt x="315468" y="304800"/>
                  </a:lnTo>
                  <a:lnTo>
                    <a:pt x="315468" y="9144"/>
                  </a:lnTo>
                  <a:lnTo>
                    <a:pt x="457200" y="9144"/>
                  </a:lnTo>
                  <a:lnTo>
                    <a:pt x="457200" y="0"/>
                  </a:lnTo>
                  <a:lnTo>
                    <a:pt x="315468" y="0"/>
                  </a:lnTo>
                  <a:lnTo>
                    <a:pt x="304800" y="0"/>
                  </a:lnTo>
                  <a:lnTo>
                    <a:pt x="304800" y="9144"/>
                  </a:lnTo>
                  <a:lnTo>
                    <a:pt x="304800" y="304800"/>
                  </a:lnTo>
                  <a:lnTo>
                    <a:pt x="163068" y="304800"/>
                  </a:lnTo>
                  <a:lnTo>
                    <a:pt x="163068" y="9144"/>
                  </a:lnTo>
                  <a:lnTo>
                    <a:pt x="304800" y="9144"/>
                  </a:lnTo>
                  <a:lnTo>
                    <a:pt x="304800" y="0"/>
                  </a:lnTo>
                  <a:lnTo>
                    <a:pt x="163068" y="0"/>
                  </a:lnTo>
                  <a:lnTo>
                    <a:pt x="152400" y="0"/>
                  </a:lnTo>
                  <a:lnTo>
                    <a:pt x="152400" y="9144"/>
                  </a:lnTo>
                  <a:lnTo>
                    <a:pt x="152400" y="304800"/>
                  </a:lnTo>
                  <a:lnTo>
                    <a:pt x="10668" y="304800"/>
                  </a:lnTo>
                  <a:lnTo>
                    <a:pt x="10668" y="9144"/>
                  </a:lnTo>
                  <a:lnTo>
                    <a:pt x="152400" y="9144"/>
                  </a:lnTo>
                  <a:lnTo>
                    <a:pt x="152400" y="0"/>
                  </a:lnTo>
                  <a:lnTo>
                    <a:pt x="0" y="0"/>
                  </a:lnTo>
                  <a:lnTo>
                    <a:pt x="0" y="313944"/>
                  </a:lnTo>
                  <a:lnTo>
                    <a:pt x="152400" y="313944"/>
                  </a:lnTo>
                  <a:lnTo>
                    <a:pt x="163068" y="313944"/>
                  </a:lnTo>
                  <a:lnTo>
                    <a:pt x="1077480" y="313944"/>
                  </a:lnTo>
                  <a:lnTo>
                    <a:pt x="1077480" y="309372"/>
                  </a:lnTo>
                  <a:lnTo>
                    <a:pt x="1077480" y="304800"/>
                  </a:lnTo>
                  <a:lnTo>
                    <a:pt x="1077480" y="9144"/>
                  </a:lnTo>
                  <a:lnTo>
                    <a:pt x="1077480" y="4572"/>
                  </a:lnTo>
                  <a:lnTo>
                    <a:pt x="1077480" y="0"/>
                  </a:lnTo>
                  <a:close/>
                </a:path>
                <a:path w="1229995" h="1004570">
                  <a:moveTo>
                    <a:pt x="1229880" y="937260"/>
                  </a:moveTo>
                  <a:lnTo>
                    <a:pt x="1223530" y="937260"/>
                  </a:lnTo>
                  <a:lnTo>
                    <a:pt x="1223530" y="946150"/>
                  </a:lnTo>
                  <a:lnTo>
                    <a:pt x="1221625" y="946150"/>
                  </a:lnTo>
                  <a:lnTo>
                    <a:pt x="1221625" y="944245"/>
                  </a:lnTo>
                  <a:lnTo>
                    <a:pt x="1223530" y="946150"/>
                  </a:lnTo>
                  <a:lnTo>
                    <a:pt x="1223530" y="937260"/>
                  </a:lnTo>
                  <a:lnTo>
                    <a:pt x="9982" y="937260"/>
                  </a:lnTo>
                  <a:lnTo>
                    <a:pt x="9982" y="942340"/>
                  </a:lnTo>
                  <a:lnTo>
                    <a:pt x="7454" y="944245"/>
                  </a:lnTo>
                  <a:lnTo>
                    <a:pt x="7454" y="942340"/>
                  </a:lnTo>
                  <a:lnTo>
                    <a:pt x="9982" y="942340"/>
                  </a:lnTo>
                  <a:lnTo>
                    <a:pt x="9982" y="937260"/>
                  </a:lnTo>
                  <a:lnTo>
                    <a:pt x="12" y="937260"/>
                  </a:lnTo>
                  <a:lnTo>
                    <a:pt x="12" y="942340"/>
                  </a:lnTo>
                  <a:lnTo>
                    <a:pt x="12" y="946150"/>
                  </a:lnTo>
                  <a:lnTo>
                    <a:pt x="12" y="1004570"/>
                  </a:lnTo>
                  <a:lnTo>
                    <a:pt x="10668" y="1004570"/>
                  </a:lnTo>
                  <a:lnTo>
                    <a:pt x="10668" y="946404"/>
                  </a:lnTo>
                  <a:lnTo>
                    <a:pt x="152400" y="946404"/>
                  </a:lnTo>
                  <a:lnTo>
                    <a:pt x="152400" y="1004570"/>
                  </a:lnTo>
                  <a:lnTo>
                    <a:pt x="163068" y="1004570"/>
                  </a:lnTo>
                  <a:lnTo>
                    <a:pt x="163068" y="946404"/>
                  </a:lnTo>
                  <a:lnTo>
                    <a:pt x="304800" y="946404"/>
                  </a:lnTo>
                  <a:lnTo>
                    <a:pt x="304800" y="1004570"/>
                  </a:lnTo>
                  <a:lnTo>
                    <a:pt x="315468" y="1004570"/>
                  </a:lnTo>
                  <a:lnTo>
                    <a:pt x="315468" y="946404"/>
                  </a:lnTo>
                  <a:lnTo>
                    <a:pt x="457200" y="946404"/>
                  </a:lnTo>
                  <a:lnTo>
                    <a:pt x="457200" y="1004570"/>
                  </a:lnTo>
                  <a:lnTo>
                    <a:pt x="467868" y="1004570"/>
                  </a:lnTo>
                  <a:lnTo>
                    <a:pt x="467868" y="946404"/>
                  </a:lnTo>
                  <a:lnTo>
                    <a:pt x="609600" y="946404"/>
                  </a:lnTo>
                  <a:lnTo>
                    <a:pt x="609600" y="1004570"/>
                  </a:lnTo>
                  <a:lnTo>
                    <a:pt x="620268" y="1004570"/>
                  </a:lnTo>
                  <a:lnTo>
                    <a:pt x="620268" y="946404"/>
                  </a:lnTo>
                  <a:lnTo>
                    <a:pt x="762000" y="946404"/>
                  </a:lnTo>
                  <a:lnTo>
                    <a:pt x="762000" y="1004570"/>
                  </a:lnTo>
                  <a:lnTo>
                    <a:pt x="772668" y="1004570"/>
                  </a:lnTo>
                  <a:lnTo>
                    <a:pt x="772680" y="946404"/>
                  </a:lnTo>
                  <a:lnTo>
                    <a:pt x="914412" y="946404"/>
                  </a:lnTo>
                  <a:lnTo>
                    <a:pt x="914412" y="1004570"/>
                  </a:lnTo>
                  <a:lnTo>
                    <a:pt x="925080" y="1004570"/>
                  </a:lnTo>
                  <a:lnTo>
                    <a:pt x="925080" y="946404"/>
                  </a:lnTo>
                  <a:lnTo>
                    <a:pt x="1066812" y="946404"/>
                  </a:lnTo>
                  <a:lnTo>
                    <a:pt x="1066812" y="1004570"/>
                  </a:lnTo>
                  <a:lnTo>
                    <a:pt x="1077480" y="1004570"/>
                  </a:lnTo>
                  <a:lnTo>
                    <a:pt x="1077480" y="946404"/>
                  </a:lnTo>
                  <a:lnTo>
                    <a:pt x="1219212" y="946404"/>
                  </a:lnTo>
                  <a:lnTo>
                    <a:pt x="1219212" y="1004570"/>
                  </a:lnTo>
                  <a:lnTo>
                    <a:pt x="1229880" y="1004570"/>
                  </a:lnTo>
                  <a:lnTo>
                    <a:pt x="1229880" y="946404"/>
                  </a:lnTo>
                  <a:lnTo>
                    <a:pt x="1229880" y="946150"/>
                  </a:lnTo>
                  <a:lnTo>
                    <a:pt x="1229880" y="942340"/>
                  </a:lnTo>
                  <a:lnTo>
                    <a:pt x="1229880" y="941832"/>
                  </a:lnTo>
                  <a:lnTo>
                    <a:pt x="1229880" y="937260"/>
                  </a:lnTo>
                  <a:close/>
                </a:path>
              </a:pathLst>
            </a:custGeom>
            <a:solidFill>
              <a:srgbClr val="000000"/>
            </a:solidFill>
          </p:spPr>
          <p:txBody>
            <a:bodyPr wrap="square" lIns="0" tIns="0" rIns="0" bIns="0" rtlCol="0"/>
            <a:lstStyle/>
            <a:p>
              <a:endParaRPr sz="1588"/>
            </a:p>
          </p:txBody>
        </p:sp>
        <p:sp>
          <p:nvSpPr>
            <p:cNvPr id="5" name="object 5"/>
            <p:cNvSpPr/>
            <p:nvPr/>
          </p:nvSpPr>
          <p:spPr>
            <a:xfrm>
              <a:off x="4262628" y="2100084"/>
              <a:ext cx="5116195" cy="1786889"/>
            </a:xfrm>
            <a:custGeom>
              <a:avLst/>
              <a:gdLst/>
              <a:ahLst/>
              <a:cxnLst/>
              <a:rect l="l" t="t" r="r" b="b"/>
              <a:pathLst>
                <a:path w="5116195" h="1786889">
                  <a:moveTo>
                    <a:pt x="1229868" y="781799"/>
                  </a:moveTo>
                  <a:lnTo>
                    <a:pt x="1219200" y="781799"/>
                  </a:lnTo>
                  <a:lnTo>
                    <a:pt x="1219200" y="790943"/>
                  </a:lnTo>
                  <a:lnTo>
                    <a:pt x="1219200" y="1086599"/>
                  </a:lnTo>
                  <a:lnTo>
                    <a:pt x="1077468" y="1086599"/>
                  </a:lnTo>
                  <a:lnTo>
                    <a:pt x="1077468" y="790943"/>
                  </a:lnTo>
                  <a:lnTo>
                    <a:pt x="1219200" y="790943"/>
                  </a:lnTo>
                  <a:lnTo>
                    <a:pt x="1219200" y="781799"/>
                  </a:lnTo>
                  <a:lnTo>
                    <a:pt x="1077468" y="781799"/>
                  </a:lnTo>
                  <a:lnTo>
                    <a:pt x="1066800" y="781799"/>
                  </a:lnTo>
                  <a:lnTo>
                    <a:pt x="1066800" y="790943"/>
                  </a:lnTo>
                  <a:lnTo>
                    <a:pt x="1066800" y="1086599"/>
                  </a:lnTo>
                  <a:lnTo>
                    <a:pt x="925068" y="1086599"/>
                  </a:lnTo>
                  <a:lnTo>
                    <a:pt x="925068" y="790943"/>
                  </a:lnTo>
                  <a:lnTo>
                    <a:pt x="1066800" y="790943"/>
                  </a:lnTo>
                  <a:lnTo>
                    <a:pt x="1066800" y="781799"/>
                  </a:lnTo>
                  <a:lnTo>
                    <a:pt x="914400" y="781799"/>
                  </a:lnTo>
                  <a:lnTo>
                    <a:pt x="914400" y="1095743"/>
                  </a:lnTo>
                  <a:lnTo>
                    <a:pt x="1066800" y="1095743"/>
                  </a:lnTo>
                  <a:lnTo>
                    <a:pt x="1077468" y="1095743"/>
                  </a:lnTo>
                  <a:lnTo>
                    <a:pt x="1229868" y="1095743"/>
                  </a:lnTo>
                  <a:lnTo>
                    <a:pt x="1229868" y="1091171"/>
                  </a:lnTo>
                  <a:lnTo>
                    <a:pt x="1229868" y="1086599"/>
                  </a:lnTo>
                  <a:lnTo>
                    <a:pt x="1229868" y="790943"/>
                  </a:lnTo>
                  <a:lnTo>
                    <a:pt x="1229868" y="786371"/>
                  </a:lnTo>
                  <a:lnTo>
                    <a:pt x="1229868" y="781799"/>
                  </a:lnTo>
                  <a:close/>
                </a:path>
                <a:path w="5116195" h="1786889">
                  <a:moveTo>
                    <a:pt x="4354068" y="781799"/>
                  </a:moveTo>
                  <a:lnTo>
                    <a:pt x="4343400" y="781799"/>
                  </a:lnTo>
                  <a:lnTo>
                    <a:pt x="4343400" y="790943"/>
                  </a:lnTo>
                  <a:lnTo>
                    <a:pt x="4343400" y="1086599"/>
                  </a:lnTo>
                  <a:lnTo>
                    <a:pt x="4201668" y="1086599"/>
                  </a:lnTo>
                  <a:lnTo>
                    <a:pt x="4201668" y="790943"/>
                  </a:lnTo>
                  <a:lnTo>
                    <a:pt x="4343400" y="790943"/>
                  </a:lnTo>
                  <a:lnTo>
                    <a:pt x="4343400" y="781799"/>
                  </a:lnTo>
                  <a:lnTo>
                    <a:pt x="4201668" y="781799"/>
                  </a:lnTo>
                  <a:lnTo>
                    <a:pt x="4191000" y="781799"/>
                  </a:lnTo>
                  <a:lnTo>
                    <a:pt x="4191000" y="790943"/>
                  </a:lnTo>
                  <a:lnTo>
                    <a:pt x="4191000" y="1086599"/>
                  </a:lnTo>
                  <a:lnTo>
                    <a:pt x="4049268" y="1086599"/>
                  </a:lnTo>
                  <a:lnTo>
                    <a:pt x="4049268" y="790943"/>
                  </a:lnTo>
                  <a:lnTo>
                    <a:pt x="4191000" y="790943"/>
                  </a:lnTo>
                  <a:lnTo>
                    <a:pt x="4191000" y="781799"/>
                  </a:lnTo>
                  <a:lnTo>
                    <a:pt x="4049268" y="781799"/>
                  </a:lnTo>
                  <a:lnTo>
                    <a:pt x="4038600" y="781799"/>
                  </a:lnTo>
                  <a:lnTo>
                    <a:pt x="4038600" y="790943"/>
                  </a:lnTo>
                  <a:lnTo>
                    <a:pt x="4038600" y="1086599"/>
                  </a:lnTo>
                  <a:lnTo>
                    <a:pt x="3896868" y="1086599"/>
                  </a:lnTo>
                  <a:lnTo>
                    <a:pt x="3896868" y="790943"/>
                  </a:lnTo>
                  <a:lnTo>
                    <a:pt x="4038600" y="790943"/>
                  </a:lnTo>
                  <a:lnTo>
                    <a:pt x="4038600" y="781799"/>
                  </a:lnTo>
                  <a:lnTo>
                    <a:pt x="3886200" y="781799"/>
                  </a:lnTo>
                  <a:lnTo>
                    <a:pt x="3886200" y="1095743"/>
                  </a:lnTo>
                  <a:lnTo>
                    <a:pt x="4038600" y="1095743"/>
                  </a:lnTo>
                  <a:lnTo>
                    <a:pt x="4049268" y="1095743"/>
                  </a:lnTo>
                  <a:lnTo>
                    <a:pt x="4191000" y="1095743"/>
                  </a:lnTo>
                  <a:lnTo>
                    <a:pt x="4201668" y="1095743"/>
                  </a:lnTo>
                  <a:lnTo>
                    <a:pt x="4354068" y="1095743"/>
                  </a:lnTo>
                  <a:lnTo>
                    <a:pt x="4354068" y="1091171"/>
                  </a:lnTo>
                  <a:lnTo>
                    <a:pt x="4354068" y="1086599"/>
                  </a:lnTo>
                  <a:lnTo>
                    <a:pt x="4354068" y="790943"/>
                  </a:lnTo>
                  <a:lnTo>
                    <a:pt x="4354068" y="786371"/>
                  </a:lnTo>
                  <a:lnTo>
                    <a:pt x="4354068" y="781799"/>
                  </a:lnTo>
                  <a:close/>
                </a:path>
                <a:path w="5116195" h="1786889">
                  <a:moveTo>
                    <a:pt x="4354068" y="309372"/>
                  </a:moveTo>
                  <a:lnTo>
                    <a:pt x="4341876" y="268224"/>
                  </a:lnTo>
                  <a:lnTo>
                    <a:pt x="4315968" y="239268"/>
                  </a:lnTo>
                  <a:lnTo>
                    <a:pt x="4308348" y="233172"/>
                  </a:lnTo>
                  <a:lnTo>
                    <a:pt x="4299204" y="225552"/>
                  </a:lnTo>
                  <a:lnTo>
                    <a:pt x="4290060" y="219456"/>
                  </a:lnTo>
                  <a:lnTo>
                    <a:pt x="4268724" y="207264"/>
                  </a:lnTo>
                  <a:lnTo>
                    <a:pt x="4256532" y="202692"/>
                  </a:lnTo>
                  <a:lnTo>
                    <a:pt x="4244340" y="196596"/>
                  </a:lnTo>
                  <a:lnTo>
                    <a:pt x="4191000" y="178308"/>
                  </a:lnTo>
                  <a:lnTo>
                    <a:pt x="4094988" y="158496"/>
                  </a:lnTo>
                  <a:lnTo>
                    <a:pt x="4023360" y="152400"/>
                  </a:lnTo>
                  <a:lnTo>
                    <a:pt x="2538984" y="152400"/>
                  </a:lnTo>
                  <a:lnTo>
                    <a:pt x="2465832" y="149352"/>
                  </a:lnTo>
                  <a:lnTo>
                    <a:pt x="2398776" y="140208"/>
                  </a:lnTo>
                  <a:lnTo>
                    <a:pt x="2337816" y="126492"/>
                  </a:lnTo>
                  <a:lnTo>
                    <a:pt x="2296668" y="112776"/>
                  </a:lnTo>
                  <a:lnTo>
                    <a:pt x="2272284" y="102108"/>
                  </a:lnTo>
                  <a:lnTo>
                    <a:pt x="2261616" y="97536"/>
                  </a:lnTo>
                  <a:lnTo>
                    <a:pt x="2223516" y="73152"/>
                  </a:lnTo>
                  <a:lnTo>
                    <a:pt x="2188464" y="32004"/>
                  </a:lnTo>
                  <a:lnTo>
                    <a:pt x="2182368" y="10668"/>
                  </a:lnTo>
                  <a:lnTo>
                    <a:pt x="2182368" y="4572"/>
                  </a:lnTo>
                  <a:lnTo>
                    <a:pt x="2180844" y="0"/>
                  </a:lnTo>
                  <a:lnTo>
                    <a:pt x="2173224" y="0"/>
                  </a:lnTo>
                  <a:lnTo>
                    <a:pt x="2171700" y="4572"/>
                  </a:lnTo>
                  <a:lnTo>
                    <a:pt x="2171700" y="12192"/>
                  </a:lnTo>
                  <a:lnTo>
                    <a:pt x="2170176" y="18288"/>
                  </a:lnTo>
                  <a:lnTo>
                    <a:pt x="2168652" y="25908"/>
                  </a:lnTo>
                  <a:lnTo>
                    <a:pt x="2165604" y="33528"/>
                  </a:lnTo>
                  <a:lnTo>
                    <a:pt x="2161032" y="39624"/>
                  </a:lnTo>
                  <a:lnTo>
                    <a:pt x="2156460" y="47244"/>
                  </a:lnTo>
                  <a:lnTo>
                    <a:pt x="2103120" y="91440"/>
                  </a:lnTo>
                  <a:lnTo>
                    <a:pt x="2080260" y="102108"/>
                  </a:lnTo>
                  <a:lnTo>
                    <a:pt x="2069592" y="108204"/>
                  </a:lnTo>
                  <a:lnTo>
                    <a:pt x="2016252" y="126492"/>
                  </a:lnTo>
                  <a:lnTo>
                    <a:pt x="1955292" y="140208"/>
                  </a:lnTo>
                  <a:lnTo>
                    <a:pt x="1888236" y="149352"/>
                  </a:lnTo>
                  <a:lnTo>
                    <a:pt x="1815084" y="152400"/>
                  </a:lnTo>
                  <a:lnTo>
                    <a:pt x="330708" y="152400"/>
                  </a:lnTo>
                  <a:lnTo>
                    <a:pt x="259080" y="158496"/>
                  </a:lnTo>
                  <a:lnTo>
                    <a:pt x="193548" y="170688"/>
                  </a:lnTo>
                  <a:lnTo>
                    <a:pt x="121907" y="192024"/>
                  </a:lnTo>
                  <a:lnTo>
                    <a:pt x="97523" y="202692"/>
                  </a:lnTo>
                  <a:lnTo>
                    <a:pt x="85331" y="207264"/>
                  </a:lnTo>
                  <a:lnTo>
                    <a:pt x="64008" y="219456"/>
                  </a:lnTo>
                  <a:lnTo>
                    <a:pt x="54864" y="225552"/>
                  </a:lnTo>
                  <a:lnTo>
                    <a:pt x="45707" y="233172"/>
                  </a:lnTo>
                  <a:lnTo>
                    <a:pt x="38100" y="239268"/>
                  </a:lnTo>
                  <a:lnTo>
                    <a:pt x="24384" y="252984"/>
                  </a:lnTo>
                  <a:lnTo>
                    <a:pt x="12192" y="268224"/>
                  </a:lnTo>
                  <a:lnTo>
                    <a:pt x="9131" y="275844"/>
                  </a:lnTo>
                  <a:lnTo>
                    <a:pt x="4572" y="283464"/>
                  </a:lnTo>
                  <a:lnTo>
                    <a:pt x="3048" y="292608"/>
                  </a:lnTo>
                  <a:lnTo>
                    <a:pt x="1524" y="300228"/>
                  </a:lnTo>
                  <a:lnTo>
                    <a:pt x="0" y="309372"/>
                  </a:lnTo>
                  <a:lnTo>
                    <a:pt x="10668" y="309372"/>
                  </a:lnTo>
                  <a:lnTo>
                    <a:pt x="10668" y="301752"/>
                  </a:lnTo>
                  <a:lnTo>
                    <a:pt x="12192" y="294132"/>
                  </a:lnTo>
                  <a:lnTo>
                    <a:pt x="13716" y="288036"/>
                  </a:lnTo>
                  <a:lnTo>
                    <a:pt x="16764" y="280416"/>
                  </a:lnTo>
                  <a:lnTo>
                    <a:pt x="21323" y="272796"/>
                  </a:lnTo>
                  <a:lnTo>
                    <a:pt x="25908" y="266700"/>
                  </a:lnTo>
                  <a:lnTo>
                    <a:pt x="30480" y="259080"/>
                  </a:lnTo>
                  <a:lnTo>
                    <a:pt x="36576" y="252984"/>
                  </a:lnTo>
                  <a:lnTo>
                    <a:pt x="51816" y="240792"/>
                  </a:lnTo>
                  <a:lnTo>
                    <a:pt x="60960" y="233172"/>
                  </a:lnTo>
                  <a:lnTo>
                    <a:pt x="70091" y="228600"/>
                  </a:lnTo>
                  <a:lnTo>
                    <a:pt x="79248" y="222504"/>
                  </a:lnTo>
                  <a:lnTo>
                    <a:pt x="100584" y="210312"/>
                  </a:lnTo>
                  <a:lnTo>
                    <a:pt x="166116" y="187452"/>
                  </a:lnTo>
                  <a:lnTo>
                    <a:pt x="260591" y="167640"/>
                  </a:lnTo>
                  <a:lnTo>
                    <a:pt x="330708" y="161544"/>
                  </a:lnTo>
                  <a:lnTo>
                    <a:pt x="1815084" y="161544"/>
                  </a:lnTo>
                  <a:lnTo>
                    <a:pt x="1888236" y="158496"/>
                  </a:lnTo>
                  <a:lnTo>
                    <a:pt x="1956816" y="149352"/>
                  </a:lnTo>
                  <a:lnTo>
                    <a:pt x="2019300" y="135636"/>
                  </a:lnTo>
                  <a:lnTo>
                    <a:pt x="2060448" y="121920"/>
                  </a:lnTo>
                  <a:lnTo>
                    <a:pt x="2072640" y="115824"/>
                  </a:lnTo>
                  <a:lnTo>
                    <a:pt x="2084832" y="111252"/>
                  </a:lnTo>
                  <a:lnTo>
                    <a:pt x="2097024" y="105156"/>
                  </a:lnTo>
                  <a:lnTo>
                    <a:pt x="2118360" y="92964"/>
                  </a:lnTo>
                  <a:lnTo>
                    <a:pt x="2136648" y="80772"/>
                  </a:lnTo>
                  <a:lnTo>
                    <a:pt x="2144268" y="73152"/>
                  </a:lnTo>
                  <a:lnTo>
                    <a:pt x="2151888" y="67056"/>
                  </a:lnTo>
                  <a:lnTo>
                    <a:pt x="2170176" y="44196"/>
                  </a:lnTo>
                  <a:lnTo>
                    <a:pt x="2174748" y="36576"/>
                  </a:lnTo>
                  <a:lnTo>
                    <a:pt x="2177186" y="30480"/>
                  </a:lnTo>
                  <a:lnTo>
                    <a:pt x="2180844" y="36576"/>
                  </a:lnTo>
                  <a:lnTo>
                    <a:pt x="2183892" y="44196"/>
                  </a:lnTo>
                  <a:lnTo>
                    <a:pt x="2202180" y="67056"/>
                  </a:lnTo>
                  <a:lnTo>
                    <a:pt x="2209800" y="73152"/>
                  </a:lnTo>
                  <a:lnTo>
                    <a:pt x="2217420" y="80772"/>
                  </a:lnTo>
                  <a:lnTo>
                    <a:pt x="2235708" y="92964"/>
                  </a:lnTo>
                  <a:lnTo>
                    <a:pt x="2257044" y="105156"/>
                  </a:lnTo>
                  <a:lnTo>
                    <a:pt x="2269236" y="111252"/>
                  </a:lnTo>
                  <a:lnTo>
                    <a:pt x="2281428" y="115824"/>
                  </a:lnTo>
                  <a:lnTo>
                    <a:pt x="2293620" y="121920"/>
                  </a:lnTo>
                  <a:lnTo>
                    <a:pt x="2334768" y="135636"/>
                  </a:lnTo>
                  <a:lnTo>
                    <a:pt x="2397252" y="149352"/>
                  </a:lnTo>
                  <a:lnTo>
                    <a:pt x="2465832" y="158496"/>
                  </a:lnTo>
                  <a:lnTo>
                    <a:pt x="2538984" y="161544"/>
                  </a:lnTo>
                  <a:lnTo>
                    <a:pt x="4023360" y="161544"/>
                  </a:lnTo>
                  <a:lnTo>
                    <a:pt x="4093464" y="167640"/>
                  </a:lnTo>
                  <a:lnTo>
                    <a:pt x="4157472" y="179832"/>
                  </a:lnTo>
                  <a:lnTo>
                    <a:pt x="4215384" y="195072"/>
                  </a:lnTo>
                  <a:lnTo>
                    <a:pt x="4229100" y="201168"/>
                  </a:lnTo>
                  <a:lnTo>
                    <a:pt x="4241292" y="205740"/>
                  </a:lnTo>
                  <a:lnTo>
                    <a:pt x="4251960" y="210312"/>
                  </a:lnTo>
                  <a:lnTo>
                    <a:pt x="4264152" y="216408"/>
                  </a:lnTo>
                  <a:lnTo>
                    <a:pt x="4274820" y="222504"/>
                  </a:lnTo>
                  <a:lnTo>
                    <a:pt x="4283964" y="227076"/>
                  </a:lnTo>
                  <a:lnTo>
                    <a:pt x="4302252" y="239268"/>
                  </a:lnTo>
                  <a:lnTo>
                    <a:pt x="4309872" y="246888"/>
                  </a:lnTo>
                  <a:lnTo>
                    <a:pt x="4317492" y="252984"/>
                  </a:lnTo>
                  <a:lnTo>
                    <a:pt x="4323588" y="259080"/>
                  </a:lnTo>
                  <a:lnTo>
                    <a:pt x="4328160" y="266700"/>
                  </a:lnTo>
                  <a:lnTo>
                    <a:pt x="4332732" y="272796"/>
                  </a:lnTo>
                  <a:lnTo>
                    <a:pt x="4337304" y="280416"/>
                  </a:lnTo>
                  <a:lnTo>
                    <a:pt x="4340352" y="286512"/>
                  </a:lnTo>
                  <a:lnTo>
                    <a:pt x="4343400" y="301752"/>
                  </a:lnTo>
                  <a:lnTo>
                    <a:pt x="4343400" y="309372"/>
                  </a:lnTo>
                  <a:lnTo>
                    <a:pt x="4354068" y="309372"/>
                  </a:lnTo>
                  <a:close/>
                </a:path>
                <a:path w="5116195" h="1786889">
                  <a:moveTo>
                    <a:pt x="4658868" y="781799"/>
                  </a:moveTo>
                  <a:lnTo>
                    <a:pt x="4648200" y="781799"/>
                  </a:lnTo>
                  <a:lnTo>
                    <a:pt x="4648200" y="790943"/>
                  </a:lnTo>
                  <a:lnTo>
                    <a:pt x="4648200" y="1086599"/>
                  </a:lnTo>
                  <a:lnTo>
                    <a:pt x="4506468" y="1086599"/>
                  </a:lnTo>
                  <a:lnTo>
                    <a:pt x="4506468" y="790943"/>
                  </a:lnTo>
                  <a:lnTo>
                    <a:pt x="4648200" y="790943"/>
                  </a:lnTo>
                  <a:lnTo>
                    <a:pt x="4648200" y="781799"/>
                  </a:lnTo>
                  <a:lnTo>
                    <a:pt x="4495800" y="781799"/>
                  </a:lnTo>
                  <a:lnTo>
                    <a:pt x="4495800" y="1095743"/>
                  </a:lnTo>
                  <a:lnTo>
                    <a:pt x="4658868" y="1095743"/>
                  </a:lnTo>
                  <a:lnTo>
                    <a:pt x="4658868" y="1091171"/>
                  </a:lnTo>
                  <a:lnTo>
                    <a:pt x="4658868" y="1086599"/>
                  </a:lnTo>
                  <a:lnTo>
                    <a:pt x="4658868" y="790943"/>
                  </a:lnTo>
                  <a:lnTo>
                    <a:pt x="4658868" y="786371"/>
                  </a:lnTo>
                  <a:lnTo>
                    <a:pt x="4658868" y="781799"/>
                  </a:lnTo>
                  <a:close/>
                </a:path>
                <a:path w="5116195" h="1786889">
                  <a:moveTo>
                    <a:pt x="5116068" y="1719059"/>
                  </a:moveTo>
                  <a:lnTo>
                    <a:pt x="5109718" y="1719059"/>
                  </a:lnTo>
                  <a:lnTo>
                    <a:pt x="5109718" y="1727949"/>
                  </a:lnTo>
                  <a:lnTo>
                    <a:pt x="5107813" y="1727949"/>
                  </a:lnTo>
                  <a:lnTo>
                    <a:pt x="5107813" y="1726044"/>
                  </a:lnTo>
                  <a:lnTo>
                    <a:pt x="5109718" y="1727949"/>
                  </a:lnTo>
                  <a:lnTo>
                    <a:pt x="5109718" y="1719059"/>
                  </a:lnTo>
                  <a:lnTo>
                    <a:pt x="3896182" y="1719059"/>
                  </a:lnTo>
                  <a:lnTo>
                    <a:pt x="3896182" y="1724139"/>
                  </a:lnTo>
                  <a:lnTo>
                    <a:pt x="3893642" y="1726057"/>
                  </a:lnTo>
                  <a:lnTo>
                    <a:pt x="3893642" y="1724139"/>
                  </a:lnTo>
                  <a:lnTo>
                    <a:pt x="3896182" y="1724139"/>
                  </a:lnTo>
                  <a:lnTo>
                    <a:pt x="3896182" y="1719059"/>
                  </a:lnTo>
                  <a:lnTo>
                    <a:pt x="3886200" y="1719059"/>
                  </a:lnTo>
                  <a:lnTo>
                    <a:pt x="3886200" y="1724139"/>
                  </a:lnTo>
                  <a:lnTo>
                    <a:pt x="3886200" y="1727949"/>
                  </a:lnTo>
                  <a:lnTo>
                    <a:pt x="3886200" y="1786369"/>
                  </a:lnTo>
                  <a:lnTo>
                    <a:pt x="3896868" y="1786369"/>
                  </a:lnTo>
                  <a:lnTo>
                    <a:pt x="3896868" y="1728203"/>
                  </a:lnTo>
                  <a:lnTo>
                    <a:pt x="4038600" y="1728203"/>
                  </a:lnTo>
                  <a:lnTo>
                    <a:pt x="4038600" y="1786369"/>
                  </a:lnTo>
                  <a:lnTo>
                    <a:pt x="4049268" y="1786369"/>
                  </a:lnTo>
                  <a:lnTo>
                    <a:pt x="4049268" y="1728203"/>
                  </a:lnTo>
                  <a:lnTo>
                    <a:pt x="4191000" y="1728203"/>
                  </a:lnTo>
                  <a:lnTo>
                    <a:pt x="4191000" y="1786369"/>
                  </a:lnTo>
                  <a:lnTo>
                    <a:pt x="4201668" y="1786369"/>
                  </a:lnTo>
                  <a:lnTo>
                    <a:pt x="4201668" y="1728203"/>
                  </a:lnTo>
                  <a:lnTo>
                    <a:pt x="4343400" y="1728203"/>
                  </a:lnTo>
                  <a:lnTo>
                    <a:pt x="4343400" y="1786369"/>
                  </a:lnTo>
                  <a:lnTo>
                    <a:pt x="4354068" y="1786369"/>
                  </a:lnTo>
                  <a:lnTo>
                    <a:pt x="4354068" y="1728203"/>
                  </a:lnTo>
                  <a:lnTo>
                    <a:pt x="4495800" y="1728203"/>
                  </a:lnTo>
                  <a:lnTo>
                    <a:pt x="4495800" y="1786369"/>
                  </a:lnTo>
                  <a:lnTo>
                    <a:pt x="4506468" y="1786369"/>
                  </a:lnTo>
                  <a:lnTo>
                    <a:pt x="4506468" y="1728203"/>
                  </a:lnTo>
                  <a:lnTo>
                    <a:pt x="4648200" y="1728203"/>
                  </a:lnTo>
                  <a:lnTo>
                    <a:pt x="4648200" y="1786369"/>
                  </a:lnTo>
                  <a:lnTo>
                    <a:pt x="4658868" y="1786369"/>
                  </a:lnTo>
                  <a:lnTo>
                    <a:pt x="4658868" y="1728203"/>
                  </a:lnTo>
                  <a:lnTo>
                    <a:pt x="4800600" y="1728203"/>
                  </a:lnTo>
                  <a:lnTo>
                    <a:pt x="4800600" y="1786369"/>
                  </a:lnTo>
                  <a:lnTo>
                    <a:pt x="4811268" y="1786369"/>
                  </a:lnTo>
                  <a:lnTo>
                    <a:pt x="4811268" y="1728203"/>
                  </a:lnTo>
                  <a:lnTo>
                    <a:pt x="4953000" y="1728203"/>
                  </a:lnTo>
                  <a:lnTo>
                    <a:pt x="4953000" y="1786369"/>
                  </a:lnTo>
                  <a:lnTo>
                    <a:pt x="4963668" y="1786369"/>
                  </a:lnTo>
                  <a:lnTo>
                    <a:pt x="4963668" y="1728203"/>
                  </a:lnTo>
                  <a:lnTo>
                    <a:pt x="5105400" y="1728203"/>
                  </a:lnTo>
                  <a:lnTo>
                    <a:pt x="5105400" y="1786369"/>
                  </a:lnTo>
                  <a:lnTo>
                    <a:pt x="5116068" y="1786369"/>
                  </a:lnTo>
                  <a:lnTo>
                    <a:pt x="5116068" y="1728203"/>
                  </a:lnTo>
                  <a:lnTo>
                    <a:pt x="5116068" y="1727949"/>
                  </a:lnTo>
                  <a:lnTo>
                    <a:pt x="5116068" y="1724139"/>
                  </a:lnTo>
                  <a:lnTo>
                    <a:pt x="5116068" y="1723631"/>
                  </a:lnTo>
                  <a:lnTo>
                    <a:pt x="5116068" y="1719059"/>
                  </a:lnTo>
                  <a:close/>
                </a:path>
              </a:pathLst>
            </a:custGeom>
            <a:solidFill>
              <a:srgbClr val="000000"/>
            </a:solidFill>
          </p:spPr>
          <p:txBody>
            <a:bodyPr wrap="square" lIns="0" tIns="0" rIns="0" bIns="0" rtlCol="0"/>
            <a:lstStyle/>
            <a:p>
              <a:endParaRPr sz="1588"/>
            </a:p>
          </p:txBody>
        </p:sp>
        <p:sp>
          <p:nvSpPr>
            <p:cNvPr id="6" name="object 6"/>
            <p:cNvSpPr/>
            <p:nvPr/>
          </p:nvSpPr>
          <p:spPr>
            <a:xfrm>
              <a:off x="5558028" y="2881883"/>
              <a:ext cx="3820795" cy="1004569"/>
            </a:xfrm>
            <a:custGeom>
              <a:avLst/>
              <a:gdLst/>
              <a:ahLst/>
              <a:cxnLst/>
              <a:rect l="l" t="t" r="r" b="b"/>
              <a:pathLst>
                <a:path w="3820795" h="1004570">
                  <a:moveTo>
                    <a:pt x="315468" y="0"/>
                  </a:moveTo>
                  <a:lnTo>
                    <a:pt x="304800" y="0"/>
                  </a:lnTo>
                  <a:lnTo>
                    <a:pt x="304800" y="9144"/>
                  </a:lnTo>
                  <a:lnTo>
                    <a:pt x="304800" y="304800"/>
                  </a:lnTo>
                  <a:lnTo>
                    <a:pt x="163068" y="304800"/>
                  </a:lnTo>
                  <a:lnTo>
                    <a:pt x="163068" y="9144"/>
                  </a:lnTo>
                  <a:lnTo>
                    <a:pt x="304800" y="9144"/>
                  </a:lnTo>
                  <a:lnTo>
                    <a:pt x="304800" y="0"/>
                  </a:lnTo>
                  <a:lnTo>
                    <a:pt x="163068" y="0"/>
                  </a:lnTo>
                  <a:lnTo>
                    <a:pt x="152400" y="0"/>
                  </a:lnTo>
                  <a:lnTo>
                    <a:pt x="152400" y="9144"/>
                  </a:lnTo>
                  <a:lnTo>
                    <a:pt x="152400" y="304800"/>
                  </a:lnTo>
                  <a:lnTo>
                    <a:pt x="10668" y="304800"/>
                  </a:lnTo>
                  <a:lnTo>
                    <a:pt x="10668" y="9144"/>
                  </a:lnTo>
                  <a:lnTo>
                    <a:pt x="152400" y="9144"/>
                  </a:lnTo>
                  <a:lnTo>
                    <a:pt x="152400" y="0"/>
                  </a:lnTo>
                  <a:lnTo>
                    <a:pt x="0" y="0"/>
                  </a:lnTo>
                  <a:lnTo>
                    <a:pt x="0" y="313944"/>
                  </a:lnTo>
                  <a:lnTo>
                    <a:pt x="152400" y="313944"/>
                  </a:lnTo>
                  <a:lnTo>
                    <a:pt x="163068" y="313944"/>
                  </a:lnTo>
                  <a:lnTo>
                    <a:pt x="315468" y="313944"/>
                  </a:lnTo>
                  <a:lnTo>
                    <a:pt x="315468" y="309372"/>
                  </a:lnTo>
                  <a:lnTo>
                    <a:pt x="315468" y="304800"/>
                  </a:lnTo>
                  <a:lnTo>
                    <a:pt x="315468" y="9144"/>
                  </a:lnTo>
                  <a:lnTo>
                    <a:pt x="315468" y="4572"/>
                  </a:lnTo>
                  <a:lnTo>
                    <a:pt x="315468" y="0"/>
                  </a:lnTo>
                  <a:close/>
                </a:path>
                <a:path w="3820795" h="1004570">
                  <a:moveTo>
                    <a:pt x="1229868" y="937260"/>
                  </a:moveTo>
                  <a:lnTo>
                    <a:pt x="1223518" y="937260"/>
                  </a:lnTo>
                  <a:lnTo>
                    <a:pt x="1223518" y="946150"/>
                  </a:lnTo>
                  <a:lnTo>
                    <a:pt x="1221613" y="946150"/>
                  </a:lnTo>
                  <a:lnTo>
                    <a:pt x="1221613" y="944245"/>
                  </a:lnTo>
                  <a:lnTo>
                    <a:pt x="1223518" y="946150"/>
                  </a:lnTo>
                  <a:lnTo>
                    <a:pt x="1223518" y="937260"/>
                  </a:lnTo>
                  <a:lnTo>
                    <a:pt x="9982" y="937260"/>
                  </a:lnTo>
                  <a:lnTo>
                    <a:pt x="9982" y="942340"/>
                  </a:lnTo>
                  <a:lnTo>
                    <a:pt x="7442" y="944257"/>
                  </a:lnTo>
                  <a:lnTo>
                    <a:pt x="7442" y="942340"/>
                  </a:lnTo>
                  <a:lnTo>
                    <a:pt x="9982" y="942340"/>
                  </a:lnTo>
                  <a:lnTo>
                    <a:pt x="9982" y="937260"/>
                  </a:lnTo>
                  <a:lnTo>
                    <a:pt x="0" y="937260"/>
                  </a:lnTo>
                  <a:lnTo>
                    <a:pt x="0" y="942340"/>
                  </a:lnTo>
                  <a:lnTo>
                    <a:pt x="0" y="946150"/>
                  </a:lnTo>
                  <a:lnTo>
                    <a:pt x="0" y="1004570"/>
                  </a:lnTo>
                  <a:lnTo>
                    <a:pt x="10668" y="1004570"/>
                  </a:lnTo>
                  <a:lnTo>
                    <a:pt x="10668" y="946404"/>
                  </a:lnTo>
                  <a:lnTo>
                    <a:pt x="152400" y="946404"/>
                  </a:lnTo>
                  <a:lnTo>
                    <a:pt x="152400" y="1004570"/>
                  </a:lnTo>
                  <a:lnTo>
                    <a:pt x="163068" y="1004570"/>
                  </a:lnTo>
                  <a:lnTo>
                    <a:pt x="163068" y="946404"/>
                  </a:lnTo>
                  <a:lnTo>
                    <a:pt x="304800" y="946404"/>
                  </a:lnTo>
                  <a:lnTo>
                    <a:pt x="304800" y="1004570"/>
                  </a:lnTo>
                  <a:lnTo>
                    <a:pt x="315468" y="1004570"/>
                  </a:lnTo>
                  <a:lnTo>
                    <a:pt x="315468" y="946404"/>
                  </a:lnTo>
                  <a:lnTo>
                    <a:pt x="457200" y="946404"/>
                  </a:lnTo>
                  <a:lnTo>
                    <a:pt x="457200" y="1004570"/>
                  </a:lnTo>
                  <a:lnTo>
                    <a:pt x="467868" y="1004570"/>
                  </a:lnTo>
                  <a:lnTo>
                    <a:pt x="467868" y="946404"/>
                  </a:lnTo>
                  <a:lnTo>
                    <a:pt x="609600" y="946404"/>
                  </a:lnTo>
                  <a:lnTo>
                    <a:pt x="609600" y="1004570"/>
                  </a:lnTo>
                  <a:lnTo>
                    <a:pt x="620268" y="1004570"/>
                  </a:lnTo>
                  <a:lnTo>
                    <a:pt x="620268" y="946404"/>
                  </a:lnTo>
                  <a:lnTo>
                    <a:pt x="762000" y="946404"/>
                  </a:lnTo>
                  <a:lnTo>
                    <a:pt x="762000" y="1004570"/>
                  </a:lnTo>
                  <a:lnTo>
                    <a:pt x="772668" y="1004570"/>
                  </a:lnTo>
                  <a:lnTo>
                    <a:pt x="772668" y="946404"/>
                  </a:lnTo>
                  <a:lnTo>
                    <a:pt x="914400" y="946404"/>
                  </a:lnTo>
                  <a:lnTo>
                    <a:pt x="914400" y="1004570"/>
                  </a:lnTo>
                  <a:lnTo>
                    <a:pt x="925068" y="1004570"/>
                  </a:lnTo>
                  <a:lnTo>
                    <a:pt x="925068" y="946404"/>
                  </a:lnTo>
                  <a:lnTo>
                    <a:pt x="1066800" y="946404"/>
                  </a:lnTo>
                  <a:lnTo>
                    <a:pt x="1066800" y="1004570"/>
                  </a:lnTo>
                  <a:lnTo>
                    <a:pt x="1077468" y="1004570"/>
                  </a:lnTo>
                  <a:lnTo>
                    <a:pt x="1077468" y="946404"/>
                  </a:lnTo>
                  <a:lnTo>
                    <a:pt x="1219200" y="946404"/>
                  </a:lnTo>
                  <a:lnTo>
                    <a:pt x="1219200" y="1004570"/>
                  </a:lnTo>
                  <a:lnTo>
                    <a:pt x="1229868" y="1004570"/>
                  </a:lnTo>
                  <a:lnTo>
                    <a:pt x="1229868" y="946404"/>
                  </a:lnTo>
                  <a:lnTo>
                    <a:pt x="1229868" y="946150"/>
                  </a:lnTo>
                  <a:lnTo>
                    <a:pt x="1229868" y="942340"/>
                  </a:lnTo>
                  <a:lnTo>
                    <a:pt x="1229868" y="941832"/>
                  </a:lnTo>
                  <a:lnTo>
                    <a:pt x="1229868" y="937260"/>
                  </a:lnTo>
                  <a:close/>
                </a:path>
                <a:path w="3820795" h="1004570">
                  <a:moveTo>
                    <a:pt x="3820668" y="0"/>
                  </a:moveTo>
                  <a:lnTo>
                    <a:pt x="3810000" y="0"/>
                  </a:lnTo>
                  <a:lnTo>
                    <a:pt x="3810000" y="9144"/>
                  </a:lnTo>
                  <a:lnTo>
                    <a:pt x="3810000" y="304800"/>
                  </a:lnTo>
                  <a:lnTo>
                    <a:pt x="3668268" y="304800"/>
                  </a:lnTo>
                  <a:lnTo>
                    <a:pt x="3668268" y="9144"/>
                  </a:lnTo>
                  <a:lnTo>
                    <a:pt x="3810000" y="9144"/>
                  </a:lnTo>
                  <a:lnTo>
                    <a:pt x="3810000" y="0"/>
                  </a:lnTo>
                  <a:lnTo>
                    <a:pt x="3668268" y="0"/>
                  </a:lnTo>
                  <a:lnTo>
                    <a:pt x="3657600" y="0"/>
                  </a:lnTo>
                  <a:lnTo>
                    <a:pt x="3657600" y="9144"/>
                  </a:lnTo>
                  <a:lnTo>
                    <a:pt x="3657600" y="304800"/>
                  </a:lnTo>
                  <a:lnTo>
                    <a:pt x="3515868" y="304800"/>
                  </a:lnTo>
                  <a:lnTo>
                    <a:pt x="3515868" y="9144"/>
                  </a:lnTo>
                  <a:lnTo>
                    <a:pt x="3657600" y="9144"/>
                  </a:lnTo>
                  <a:lnTo>
                    <a:pt x="3657600" y="0"/>
                  </a:lnTo>
                  <a:lnTo>
                    <a:pt x="3515868" y="0"/>
                  </a:lnTo>
                  <a:lnTo>
                    <a:pt x="3505200" y="0"/>
                  </a:lnTo>
                  <a:lnTo>
                    <a:pt x="3505200" y="9144"/>
                  </a:lnTo>
                  <a:lnTo>
                    <a:pt x="3505200" y="304800"/>
                  </a:lnTo>
                  <a:lnTo>
                    <a:pt x="3363468" y="304800"/>
                  </a:lnTo>
                  <a:lnTo>
                    <a:pt x="3363468" y="9144"/>
                  </a:lnTo>
                  <a:lnTo>
                    <a:pt x="3505200" y="9144"/>
                  </a:lnTo>
                  <a:lnTo>
                    <a:pt x="3505200" y="0"/>
                  </a:lnTo>
                  <a:lnTo>
                    <a:pt x="3363468" y="0"/>
                  </a:lnTo>
                  <a:lnTo>
                    <a:pt x="3352800" y="0"/>
                  </a:lnTo>
                  <a:lnTo>
                    <a:pt x="3352800" y="9144"/>
                  </a:lnTo>
                  <a:lnTo>
                    <a:pt x="3352800" y="304800"/>
                  </a:lnTo>
                  <a:lnTo>
                    <a:pt x="3211068" y="304800"/>
                  </a:lnTo>
                  <a:lnTo>
                    <a:pt x="3211068" y="9144"/>
                  </a:lnTo>
                  <a:lnTo>
                    <a:pt x="3352800" y="9144"/>
                  </a:lnTo>
                  <a:lnTo>
                    <a:pt x="3352800" y="0"/>
                  </a:lnTo>
                  <a:lnTo>
                    <a:pt x="3211068" y="0"/>
                  </a:lnTo>
                  <a:lnTo>
                    <a:pt x="3200400" y="0"/>
                  </a:lnTo>
                  <a:lnTo>
                    <a:pt x="3200400" y="9144"/>
                  </a:lnTo>
                  <a:lnTo>
                    <a:pt x="3200400" y="304800"/>
                  </a:lnTo>
                  <a:lnTo>
                    <a:pt x="3058668" y="304800"/>
                  </a:lnTo>
                  <a:lnTo>
                    <a:pt x="3058668" y="9144"/>
                  </a:lnTo>
                  <a:lnTo>
                    <a:pt x="3200400" y="9144"/>
                  </a:lnTo>
                  <a:lnTo>
                    <a:pt x="3200400" y="0"/>
                  </a:lnTo>
                  <a:lnTo>
                    <a:pt x="3048000" y="0"/>
                  </a:lnTo>
                  <a:lnTo>
                    <a:pt x="3048000" y="313944"/>
                  </a:lnTo>
                  <a:lnTo>
                    <a:pt x="3200400" y="313944"/>
                  </a:lnTo>
                  <a:lnTo>
                    <a:pt x="3211068" y="313944"/>
                  </a:lnTo>
                  <a:lnTo>
                    <a:pt x="3820668" y="313944"/>
                  </a:lnTo>
                  <a:lnTo>
                    <a:pt x="3820668" y="309372"/>
                  </a:lnTo>
                  <a:lnTo>
                    <a:pt x="3820668" y="304800"/>
                  </a:lnTo>
                  <a:lnTo>
                    <a:pt x="3820668" y="9144"/>
                  </a:lnTo>
                  <a:lnTo>
                    <a:pt x="3820668" y="4572"/>
                  </a:lnTo>
                  <a:lnTo>
                    <a:pt x="3820668" y="0"/>
                  </a:lnTo>
                  <a:close/>
                </a:path>
              </a:pathLst>
            </a:custGeom>
            <a:solidFill>
              <a:srgbClr val="000000"/>
            </a:solidFill>
          </p:spPr>
          <p:txBody>
            <a:bodyPr wrap="square" lIns="0" tIns="0" rIns="0" bIns="0" rtlCol="0"/>
            <a:lstStyle/>
            <a:p>
              <a:endParaRPr sz="1588"/>
            </a:p>
          </p:txBody>
        </p:sp>
        <p:sp>
          <p:nvSpPr>
            <p:cNvPr id="7" name="object 7"/>
            <p:cNvSpPr/>
            <p:nvPr/>
          </p:nvSpPr>
          <p:spPr>
            <a:xfrm>
              <a:off x="5710428" y="2881883"/>
              <a:ext cx="2372995" cy="1004569"/>
            </a:xfrm>
            <a:custGeom>
              <a:avLst/>
              <a:gdLst/>
              <a:ahLst/>
              <a:cxnLst/>
              <a:rect l="l" t="t" r="r" b="b"/>
              <a:pathLst>
                <a:path w="2372995" h="1004570">
                  <a:moveTo>
                    <a:pt x="1077468" y="0"/>
                  </a:moveTo>
                  <a:lnTo>
                    <a:pt x="1066800" y="0"/>
                  </a:lnTo>
                  <a:lnTo>
                    <a:pt x="1066800" y="9144"/>
                  </a:lnTo>
                  <a:lnTo>
                    <a:pt x="1066800" y="304800"/>
                  </a:lnTo>
                  <a:lnTo>
                    <a:pt x="925068" y="304800"/>
                  </a:lnTo>
                  <a:lnTo>
                    <a:pt x="925068" y="9144"/>
                  </a:lnTo>
                  <a:lnTo>
                    <a:pt x="1066800" y="9144"/>
                  </a:lnTo>
                  <a:lnTo>
                    <a:pt x="1066800" y="0"/>
                  </a:lnTo>
                  <a:lnTo>
                    <a:pt x="925068" y="0"/>
                  </a:lnTo>
                  <a:lnTo>
                    <a:pt x="914400" y="0"/>
                  </a:lnTo>
                  <a:lnTo>
                    <a:pt x="914400" y="9144"/>
                  </a:lnTo>
                  <a:lnTo>
                    <a:pt x="914400" y="304800"/>
                  </a:lnTo>
                  <a:lnTo>
                    <a:pt x="772668" y="304800"/>
                  </a:lnTo>
                  <a:lnTo>
                    <a:pt x="772668" y="9144"/>
                  </a:lnTo>
                  <a:lnTo>
                    <a:pt x="914400" y="9144"/>
                  </a:lnTo>
                  <a:lnTo>
                    <a:pt x="914400" y="0"/>
                  </a:lnTo>
                  <a:lnTo>
                    <a:pt x="772668" y="0"/>
                  </a:lnTo>
                  <a:lnTo>
                    <a:pt x="762000" y="0"/>
                  </a:lnTo>
                  <a:lnTo>
                    <a:pt x="762000" y="9144"/>
                  </a:lnTo>
                  <a:lnTo>
                    <a:pt x="762000" y="304800"/>
                  </a:lnTo>
                  <a:lnTo>
                    <a:pt x="620268" y="304800"/>
                  </a:lnTo>
                  <a:lnTo>
                    <a:pt x="620268" y="9144"/>
                  </a:lnTo>
                  <a:lnTo>
                    <a:pt x="762000" y="9144"/>
                  </a:lnTo>
                  <a:lnTo>
                    <a:pt x="762000" y="0"/>
                  </a:lnTo>
                  <a:lnTo>
                    <a:pt x="620268" y="0"/>
                  </a:lnTo>
                  <a:lnTo>
                    <a:pt x="609600" y="0"/>
                  </a:lnTo>
                  <a:lnTo>
                    <a:pt x="609600" y="9144"/>
                  </a:lnTo>
                  <a:lnTo>
                    <a:pt x="609600" y="304800"/>
                  </a:lnTo>
                  <a:lnTo>
                    <a:pt x="467868" y="304800"/>
                  </a:lnTo>
                  <a:lnTo>
                    <a:pt x="467868" y="9144"/>
                  </a:lnTo>
                  <a:lnTo>
                    <a:pt x="609600" y="9144"/>
                  </a:lnTo>
                  <a:lnTo>
                    <a:pt x="609600" y="0"/>
                  </a:lnTo>
                  <a:lnTo>
                    <a:pt x="467868" y="0"/>
                  </a:lnTo>
                  <a:lnTo>
                    <a:pt x="457200" y="0"/>
                  </a:lnTo>
                  <a:lnTo>
                    <a:pt x="457200" y="9144"/>
                  </a:lnTo>
                  <a:lnTo>
                    <a:pt x="457200" y="304800"/>
                  </a:lnTo>
                  <a:lnTo>
                    <a:pt x="315468" y="304800"/>
                  </a:lnTo>
                  <a:lnTo>
                    <a:pt x="315468" y="9144"/>
                  </a:lnTo>
                  <a:lnTo>
                    <a:pt x="457200" y="9144"/>
                  </a:lnTo>
                  <a:lnTo>
                    <a:pt x="457200" y="0"/>
                  </a:lnTo>
                  <a:lnTo>
                    <a:pt x="315468" y="0"/>
                  </a:lnTo>
                  <a:lnTo>
                    <a:pt x="304800" y="0"/>
                  </a:lnTo>
                  <a:lnTo>
                    <a:pt x="304800" y="9144"/>
                  </a:lnTo>
                  <a:lnTo>
                    <a:pt x="304800" y="304800"/>
                  </a:lnTo>
                  <a:lnTo>
                    <a:pt x="163068" y="304800"/>
                  </a:lnTo>
                  <a:lnTo>
                    <a:pt x="163068" y="9144"/>
                  </a:lnTo>
                  <a:lnTo>
                    <a:pt x="304800" y="9144"/>
                  </a:lnTo>
                  <a:lnTo>
                    <a:pt x="304800" y="0"/>
                  </a:lnTo>
                  <a:lnTo>
                    <a:pt x="163068" y="0"/>
                  </a:lnTo>
                  <a:lnTo>
                    <a:pt x="152400" y="0"/>
                  </a:lnTo>
                  <a:lnTo>
                    <a:pt x="152400" y="9144"/>
                  </a:lnTo>
                  <a:lnTo>
                    <a:pt x="152400" y="304800"/>
                  </a:lnTo>
                  <a:lnTo>
                    <a:pt x="10668" y="304800"/>
                  </a:lnTo>
                  <a:lnTo>
                    <a:pt x="10668" y="9144"/>
                  </a:lnTo>
                  <a:lnTo>
                    <a:pt x="152400" y="9144"/>
                  </a:lnTo>
                  <a:lnTo>
                    <a:pt x="152400" y="0"/>
                  </a:lnTo>
                  <a:lnTo>
                    <a:pt x="0" y="0"/>
                  </a:lnTo>
                  <a:lnTo>
                    <a:pt x="0" y="313944"/>
                  </a:lnTo>
                  <a:lnTo>
                    <a:pt x="152400" y="313944"/>
                  </a:lnTo>
                  <a:lnTo>
                    <a:pt x="163068" y="313944"/>
                  </a:lnTo>
                  <a:lnTo>
                    <a:pt x="1077468" y="313944"/>
                  </a:lnTo>
                  <a:lnTo>
                    <a:pt x="1077468" y="309372"/>
                  </a:lnTo>
                  <a:lnTo>
                    <a:pt x="1077468" y="304800"/>
                  </a:lnTo>
                  <a:lnTo>
                    <a:pt x="1077468" y="9144"/>
                  </a:lnTo>
                  <a:lnTo>
                    <a:pt x="1077468" y="4572"/>
                  </a:lnTo>
                  <a:lnTo>
                    <a:pt x="1077468" y="0"/>
                  </a:lnTo>
                  <a:close/>
                </a:path>
                <a:path w="2372995" h="1004570">
                  <a:moveTo>
                    <a:pt x="2372868" y="937260"/>
                  </a:moveTo>
                  <a:lnTo>
                    <a:pt x="2366518" y="937260"/>
                  </a:lnTo>
                  <a:lnTo>
                    <a:pt x="2366518" y="946150"/>
                  </a:lnTo>
                  <a:lnTo>
                    <a:pt x="2364613" y="946150"/>
                  </a:lnTo>
                  <a:lnTo>
                    <a:pt x="2364613" y="944245"/>
                  </a:lnTo>
                  <a:lnTo>
                    <a:pt x="2366518" y="946150"/>
                  </a:lnTo>
                  <a:lnTo>
                    <a:pt x="2366518" y="937260"/>
                  </a:lnTo>
                  <a:lnTo>
                    <a:pt x="1152982" y="937260"/>
                  </a:lnTo>
                  <a:lnTo>
                    <a:pt x="1152982" y="942340"/>
                  </a:lnTo>
                  <a:lnTo>
                    <a:pt x="1150442" y="944257"/>
                  </a:lnTo>
                  <a:lnTo>
                    <a:pt x="1150442" y="942340"/>
                  </a:lnTo>
                  <a:lnTo>
                    <a:pt x="1152982" y="942340"/>
                  </a:lnTo>
                  <a:lnTo>
                    <a:pt x="1152982" y="937260"/>
                  </a:lnTo>
                  <a:lnTo>
                    <a:pt x="1143000" y="937260"/>
                  </a:lnTo>
                  <a:lnTo>
                    <a:pt x="1143000" y="942340"/>
                  </a:lnTo>
                  <a:lnTo>
                    <a:pt x="1143000" y="946150"/>
                  </a:lnTo>
                  <a:lnTo>
                    <a:pt x="1143000" y="1004570"/>
                  </a:lnTo>
                  <a:lnTo>
                    <a:pt x="1153668" y="1004570"/>
                  </a:lnTo>
                  <a:lnTo>
                    <a:pt x="1153668" y="946404"/>
                  </a:lnTo>
                  <a:lnTo>
                    <a:pt x="1295400" y="946404"/>
                  </a:lnTo>
                  <a:lnTo>
                    <a:pt x="1295400" y="1004570"/>
                  </a:lnTo>
                  <a:lnTo>
                    <a:pt x="1306068" y="1004570"/>
                  </a:lnTo>
                  <a:lnTo>
                    <a:pt x="1306068" y="946404"/>
                  </a:lnTo>
                  <a:lnTo>
                    <a:pt x="1447800" y="946404"/>
                  </a:lnTo>
                  <a:lnTo>
                    <a:pt x="1447800" y="1004570"/>
                  </a:lnTo>
                  <a:lnTo>
                    <a:pt x="1458468" y="1004570"/>
                  </a:lnTo>
                  <a:lnTo>
                    <a:pt x="1458468" y="946404"/>
                  </a:lnTo>
                  <a:lnTo>
                    <a:pt x="1600200" y="946404"/>
                  </a:lnTo>
                  <a:lnTo>
                    <a:pt x="1600200" y="1004570"/>
                  </a:lnTo>
                  <a:lnTo>
                    <a:pt x="1610868" y="1004570"/>
                  </a:lnTo>
                  <a:lnTo>
                    <a:pt x="1610868" y="946404"/>
                  </a:lnTo>
                  <a:lnTo>
                    <a:pt x="1752600" y="946404"/>
                  </a:lnTo>
                  <a:lnTo>
                    <a:pt x="1752600" y="1004570"/>
                  </a:lnTo>
                  <a:lnTo>
                    <a:pt x="1763268" y="1004570"/>
                  </a:lnTo>
                  <a:lnTo>
                    <a:pt x="1763268" y="946404"/>
                  </a:lnTo>
                  <a:lnTo>
                    <a:pt x="1905000" y="946404"/>
                  </a:lnTo>
                  <a:lnTo>
                    <a:pt x="1905000" y="1004570"/>
                  </a:lnTo>
                  <a:lnTo>
                    <a:pt x="1915668" y="1004570"/>
                  </a:lnTo>
                  <a:lnTo>
                    <a:pt x="1915668" y="946404"/>
                  </a:lnTo>
                  <a:lnTo>
                    <a:pt x="2057400" y="946404"/>
                  </a:lnTo>
                  <a:lnTo>
                    <a:pt x="2057400" y="1004570"/>
                  </a:lnTo>
                  <a:lnTo>
                    <a:pt x="2068068" y="1004570"/>
                  </a:lnTo>
                  <a:lnTo>
                    <a:pt x="2068068" y="946404"/>
                  </a:lnTo>
                  <a:lnTo>
                    <a:pt x="2209800" y="946404"/>
                  </a:lnTo>
                  <a:lnTo>
                    <a:pt x="2209800" y="1004570"/>
                  </a:lnTo>
                  <a:lnTo>
                    <a:pt x="2220468" y="1004570"/>
                  </a:lnTo>
                  <a:lnTo>
                    <a:pt x="2220468" y="946404"/>
                  </a:lnTo>
                  <a:lnTo>
                    <a:pt x="2362200" y="946404"/>
                  </a:lnTo>
                  <a:lnTo>
                    <a:pt x="2362200" y="1004570"/>
                  </a:lnTo>
                  <a:lnTo>
                    <a:pt x="2372868" y="1004570"/>
                  </a:lnTo>
                  <a:lnTo>
                    <a:pt x="2372868" y="946404"/>
                  </a:lnTo>
                  <a:lnTo>
                    <a:pt x="2372868" y="946150"/>
                  </a:lnTo>
                  <a:lnTo>
                    <a:pt x="2372868" y="942340"/>
                  </a:lnTo>
                  <a:lnTo>
                    <a:pt x="2372868" y="941832"/>
                  </a:lnTo>
                  <a:lnTo>
                    <a:pt x="2372868" y="937260"/>
                  </a:lnTo>
                  <a:close/>
                </a:path>
              </a:pathLst>
            </a:custGeom>
            <a:solidFill>
              <a:srgbClr val="000000"/>
            </a:solidFill>
          </p:spPr>
          <p:txBody>
            <a:bodyPr wrap="square" lIns="0" tIns="0" rIns="0" bIns="0" rtlCol="0"/>
            <a:lstStyle/>
            <a:p>
              <a:endParaRPr sz="1588"/>
            </a:p>
          </p:txBody>
        </p:sp>
        <p:sp>
          <p:nvSpPr>
            <p:cNvPr id="8" name="object 8"/>
            <p:cNvSpPr/>
            <p:nvPr/>
          </p:nvSpPr>
          <p:spPr>
            <a:xfrm>
              <a:off x="6853428" y="2881883"/>
              <a:ext cx="1229995" cy="946785"/>
            </a:xfrm>
            <a:custGeom>
              <a:avLst/>
              <a:gdLst/>
              <a:ahLst/>
              <a:cxnLst/>
              <a:rect l="l" t="t" r="r" b="b"/>
              <a:pathLst>
                <a:path w="1229995" h="946785">
                  <a:moveTo>
                    <a:pt x="1229868" y="941832"/>
                  </a:moveTo>
                  <a:lnTo>
                    <a:pt x="1219200" y="941832"/>
                  </a:lnTo>
                  <a:lnTo>
                    <a:pt x="1223772" y="946404"/>
                  </a:lnTo>
                  <a:lnTo>
                    <a:pt x="1229868" y="946404"/>
                  </a:lnTo>
                  <a:lnTo>
                    <a:pt x="1229868" y="941832"/>
                  </a:lnTo>
                  <a:close/>
                </a:path>
                <a:path w="1229995" h="946785">
                  <a:moveTo>
                    <a:pt x="1229868" y="0"/>
                  </a:moveTo>
                  <a:lnTo>
                    <a:pt x="1219200" y="0"/>
                  </a:lnTo>
                  <a:lnTo>
                    <a:pt x="1219200" y="9144"/>
                  </a:lnTo>
                  <a:lnTo>
                    <a:pt x="1219200" y="304800"/>
                  </a:lnTo>
                  <a:lnTo>
                    <a:pt x="1077468" y="304800"/>
                  </a:lnTo>
                  <a:lnTo>
                    <a:pt x="1077468" y="9144"/>
                  </a:lnTo>
                  <a:lnTo>
                    <a:pt x="1219200" y="9144"/>
                  </a:lnTo>
                  <a:lnTo>
                    <a:pt x="1219200" y="0"/>
                  </a:lnTo>
                  <a:lnTo>
                    <a:pt x="1077468" y="0"/>
                  </a:lnTo>
                  <a:lnTo>
                    <a:pt x="1066800" y="0"/>
                  </a:lnTo>
                  <a:lnTo>
                    <a:pt x="1066800" y="9144"/>
                  </a:lnTo>
                  <a:lnTo>
                    <a:pt x="1066800" y="304800"/>
                  </a:lnTo>
                  <a:lnTo>
                    <a:pt x="925068" y="304800"/>
                  </a:lnTo>
                  <a:lnTo>
                    <a:pt x="925068" y="9144"/>
                  </a:lnTo>
                  <a:lnTo>
                    <a:pt x="1066800" y="9144"/>
                  </a:lnTo>
                  <a:lnTo>
                    <a:pt x="1066800" y="0"/>
                  </a:lnTo>
                  <a:lnTo>
                    <a:pt x="925068" y="0"/>
                  </a:lnTo>
                  <a:lnTo>
                    <a:pt x="914400" y="0"/>
                  </a:lnTo>
                  <a:lnTo>
                    <a:pt x="914400" y="9144"/>
                  </a:lnTo>
                  <a:lnTo>
                    <a:pt x="914400" y="304800"/>
                  </a:lnTo>
                  <a:lnTo>
                    <a:pt x="772668" y="304800"/>
                  </a:lnTo>
                  <a:lnTo>
                    <a:pt x="772668" y="9144"/>
                  </a:lnTo>
                  <a:lnTo>
                    <a:pt x="914400" y="9144"/>
                  </a:lnTo>
                  <a:lnTo>
                    <a:pt x="914400" y="0"/>
                  </a:lnTo>
                  <a:lnTo>
                    <a:pt x="772668" y="0"/>
                  </a:lnTo>
                  <a:lnTo>
                    <a:pt x="762000" y="0"/>
                  </a:lnTo>
                  <a:lnTo>
                    <a:pt x="762000" y="9144"/>
                  </a:lnTo>
                  <a:lnTo>
                    <a:pt x="762000" y="304800"/>
                  </a:lnTo>
                  <a:lnTo>
                    <a:pt x="620268" y="304800"/>
                  </a:lnTo>
                  <a:lnTo>
                    <a:pt x="620268" y="9144"/>
                  </a:lnTo>
                  <a:lnTo>
                    <a:pt x="762000" y="9144"/>
                  </a:lnTo>
                  <a:lnTo>
                    <a:pt x="762000" y="0"/>
                  </a:lnTo>
                  <a:lnTo>
                    <a:pt x="620268" y="0"/>
                  </a:lnTo>
                  <a:lnTo>
                    <a:pt x="609600" y="0"/>
                  </a:lnTo>
                  <a:lnTo>
                    <a:pt x="609600" y="9144"/>
                  </a:lnTo>
                  <a:lnTo>
                    <a:pt x="609600" y="304800"/>
                  </a:lnTo>
                  <a:lnTo>
                    <a:pt x="467868" y="304800"/>
                  </a:lnTo>
                  <a:lnTo>
                    <a:pt x="467868" y="9144"/>
                  </a:lnTo>
                  <a:lnTo>
                    <a:pt x="609600" y="9144"/>
                  </a:lnTo>
                  <a:lnTo>
                    <a:pt x="609600" y="0"/>
                  </a:lnTo>
                  <a:lnTo>
                    <a:pt x="467868" y="0"/>
                  </a:lnTo>
                  <a:lnTo>
                    <a:pt x="457200" y="0"/>
                  </a:lnTo>
                  <a:lnTo>
                    <a:pt x="457200" y="9144"/>
                  </a:lnTo>
                  <a:lnTo>
                    <a:pt x="457200" y="304800"/>
                  </a:lnTo>
                  <a:lnTo>
                    <a:pt x="315468" y="304800"/>
                  </a:lnTo>
                  <a:lnTo>
                    <a:pt x="315468" y="9144"/>
                  </a:lnTo>
                  <a:lnTo>
                    <a:pt x="457200" y="9144"/>
                  </a:lnTo>
                  <a:lnTo>
                    <a:pt x="457200" y="0"/>
                  </a:lnTo>
                  <a:lnTo>
                    <a:pt x="315468" y="0"/>
                  </a:lnTo>
                  <a:lnTo>
                    <a:pt x="304800" y="0"/>
                  </a:lnTo>
                  <a:lnTo>
                    <a:pt x="304800" y="9144"/>
                  </a:lnTo>
                  <a:lnTo>
                    <a:pt x="304800" y="304800"/>
                  </a:lnTo>
                  <a:lnTo>
                    <a:pt x="163068" y="304800"/>
                  </a:lnTo>
                  <a:lnTo>
                    <a:pt x="163068" y="9144"/>
                  </a:lnTo>
                  <a:lnTo>
                    <a:pt x="304800" y="9144"/>
                  </a:lnTo>
                  <a:lnTo>
                    <a:pt x="304800" y="0"/>
                  </a:lnTo>
                  <a:lnTo>
                    <a:pt x="163068" y="0"/>
                  </a:lnTo>
                  <a:lnTo>
                    <a:pt x="152400" y="0"/>
                  </a:lnTo>
                  <a:lnTo>
                    <a:pt x="152400" y="9144"/>
                  </a:lnTo>
                  <a:lnTo>
                    <a:pt x="152400" y="304800"/>
                  </a:lnTo>
                  <a:lnTo>
                    <a:pt x="10668" y="304800"/>
                  </a:lnTo>
                  <a:lnTo>
                    <a:pt x="10668" y="9144"/>
                  </a:lnTo>
                  <a:lnTo>
                    <a:pt x="152400" y="9144"/>
                  </a:lnTo>
                  <a:lnTo>
                    <a:pt x="152400" y="0"/>
                  </a:lnTo>
                  <a:lnTo>
                    <a:pt x="0" y="0"/>
                  </a:lnTo>
                  <a:lnTo>
                    <a:pt x="0" y="313944"/>
                  </a:lnTo>
                  <a:lnTo>
                    <a:pt x="152400" y="313944"/>
                  </a:lnTo>
                  <a:lnTo>
                    <a:pt x="163068" y="313944"/>
                  </a:lnTo>
                  <a:lnTo>
                    <a:pt x="1229868" y="313944"/>
                  </a:lnTo>
                  <a:lnTo>
                    <a:pt x="1229868" y="309372"/>
                  </a:lnTo>
                  <a:lnTo>
                    <a:pt x="1229868" y="304800"/>
                  </a:lnTo>
                  <a:lnTo>
                    <a:pt x="1229868" y="9144"/>
                  </a:lnTo>
                  <a:lnTo>
                    <a:pt x="1229868" y="4572"/>
                  </a:lnTo>
                  <a:lnTo>
                    <a:pt x="1229868" y="0"/>
                  </a:lnTo>
                  <a:close/>
                </a:path>
              </a:pathLst>
            </a:custGeom>
            <a:solidFill>
              <a:srgbClr val="000000"/>
            </a:solidFill>
          </p:spPr>
          <p:txBody>
            <a:bodyPr wrap="square" lIns="0" tIns="0" rIns="0" bIns="0" rtlCol="0"/>
            <a:lstStyle/>
            <a:p>
              <a:endParaRPr sz="1588"/>
            </a:p>
          </p:txBody>
        </p:sp>
      </p:grpSp>
      <p:sp>
        <p:nvSpPr>
          <p:cNvPr id="9" name="object 9"/>
          <p:cNvSpPr txBox="1"/>
          <p:nvPr/>
        </p:nvSpPr>
        <p:spPr>
          <a:xfrm>
            <a:off x="2265775" y="2432108"/>
            <a:ext cx="1186703" cy="337238"/>
          </a:xfrm>
          <a:prstGeom prst="rect">
            <a:avLst/>
          </a:prstGeom>
        </p:spPr>
        <p:txBody>
          <a:bodyPr vert="horz" wrap="square" lIns="0" tIns="11206" rIns="0" bIns="0" rtlCol="0">
            <a:spAutoFit/>
          </a:bodyPr>
          <a:lstStyle/>
          <a:p>
            <a:pPr marL="11206">
              <a:spcBef>
                <a:spcPts val="88"/>
              </a:spcBef>
            </a:pPr>
            <a:r>
              <a:rPr sz="2118" spc="-9" dirty="0">
                <a:latin typeface="Times New Roman"/>
                <a:cs typeface="Times New Roman"/>
              </a:rPr>
              <a:t>I</a:t>
            </a:r>
            <a:r>
              <a:rPr sz="2118" dirty="0">
                <a:latin typeface="Times New Roman"/>
                <a:cs typeface="Times New Roman"/>
              </a:rPr>
              <a:t>P</a:t>
            </a:r>
            <a:r>
              <a:rPr sz="2118" spc="-185" dirty="0">
                <a:latin typeface="Times New Roman"/>
                <a:cs typeface="Times New Roman"/>
              </a:rPr>
              <a:t> </a:t>
            </a:r>
            <a:r>
              <a:rPr sz="2118" spc="-9" dirty="0">
                <a:latin typeface="Times New Roman"/>
                <a:cs typeface="Times New Roman"/>
              </a:rPr>
              <a:t>A</a:t>
            </a:r>
            <a:r>
              <a:rPr sz="2118" dirty="0">
                <a:latin typeface="Times New Roman"/>
                <a:cs typeface="Times New Roman"/>
              </a:rPr>
              <a:t>dd</a:t>
            </a:r>
            <a:r>
              <a:rPr sz="2118" spc="-9" dirty="0">
                <a:latin typeface="Times New Roman"/>
                <a:cs typeface="Times New Roman"/>
              </a:rPr>
              <a:t>r</a:t>
            </a:r>
            <a:r>
              <a:rPr sz="2118" spc="9" dirty="0">
                <a:latin typeface="Times New Roman"/>
                <a:cs typeface="Times New Roman"/>
              </a:rPr>
              <a:t>e</a:t>
            </a:r>
            <a:r>
              <a:rPr sz="2118" dirty="0">
                <a:latin typeface="Times New Roman"/>
                <a:cs typeface="Times New Roman"/>
              </a:rPr>
              <a:t>ss</a:t>
            </a:r>
            <a:endParaRPr sz="2118">
              <a:latin typeface="Times New Roman"/>
              <a:cs typeface="Times New Roman"/>
            </a:endParaRPr>
          </a:p>
        </p:txBody>
      </p:sp>
      <p:sp>
        <p:nvSpPr>
          <p:cNvPr id="10" name="object 10"/>
          <p:cNvSpPr txBox="1"/>
          <p:nvPr/>
        </p:nvSpPr>
        <p:spPr>
          <a:xfrm>
            <a:off x="5780901" y="1623915"/>
            <a:ext cx="3790950" cy="853778"/>
          </a:xfrm>
          <a:prstGeom prst="rect">
            <a:avLst/>
          </a:prstGeom>
        </p:spPr>
        <p:txBody>
          <a:bodyPr vert="horz" wrap="square" lIns="0" tIns="11766" rIns="0" bIns="0" rtlCol="0">
            <a:spAutoFit/>
          </a:bodyPr>
          <a:lstStyle/>
          <a:p>
            <a:pPr marL="963197">
              <a:spcBef>
                <a:spcPts val="93"/>
              </a:spcBef>
            </a:pPr>
            <a:r>
              <a:rPr sz="1765" dirty="0">
                <a:latin typeface="Times New Roman"/>
                <a:cs typeface="Times New Roman"/>
              </a:rPr>
              <a:t>Network</a:t>
            </a:r>
            <a:r>
              <a:rPr sz="1765" spc="-62" dirty="0">
                <a:latin typeface="Times New Roman"/>
                <a:cs typeface="Times New Roman"/>
              </a:rPr>
              <a:t> </a:t>
            </a:r>
            <a:r>
              <a:rPr sz="1765" dirty="0">
                <a:latin typeface="Times New Roman"/>
                <a:cs typeface="Times New Roman"/>
              </a:rPr>
              <a:t>part</a:t>
            </a:r>
            <a:endParaRPr sz="1765">
              <a:latin typeface="Times New Roman"/>
              <a:cs typeface="Times New Roman"/>
            </a:endParaRPr>
          </a:p>
          <a:p>
            <a:pPr>
              <a:lnSpc>
                <a:spcPct val="100000"/>
              </a:lnSpc>
            </a:pPr>
            <a:endParaRPr sz="1941">
              <a:latin typeface="Times New Roman"/>
              <a:cs typeface="Times New Roman"/>
            </a:endParaRPr>
          </a:p>
          <a:p>
            <a:pPr marL="11206">
              <a:tabLst>
                <a:tab pos="718334" algn="l"/>
                <a:tab pos="1153707" algn="l"/>
                <a:tab pos="1858595" algn="l"/>
                <a:tab pos="2296768" algn="l"/>
                <a:tab pos="3017345" algn="l"/>
                <a:tab pos="3439829" algn="l"/>
              </a:tabLst>
            </a:pPr>
            <a:r>
              <a:rPr sz="1765" b="1" dirty="0">
                <a:latin typeface="Times New Roman"/>
                <a:cs typeface="Times New Roman"/>
              </a:rPr>
              <a:t>2</a:t>
            </a:r>
            <a:r>
              <a:rPr sz="1765" b="1" spc="18" dirty="0">
                <a:latin typeface="Times New Roman"/>
                <a:cs typeface="Times New Roman"/>
              </a:rPr>
              <a:t>0</a:t>
            </a:r>
            <a:r>
              <a:rPr sz="1765" b="1" dirty="0">
                <a:latin typeface="Times New Roman"/>
                <a:cs typeface="Times New Roman"/>
              </a:rPr>
              <a:t>3	.	1</a:t>
            </a:r>
            <a:r>
              <a:rPr sz="1765" b="1" spc="18" dirty="0">
                <a:latin typeface="Times New Roman"/>
                <a:cs typeface="Times New Roman"/>
              </a:rPr>
              <a:t>7</a:t>
            </a:r>
            <a:r>
              <a:rPr sz="1765" b="1" dirty="0">
                <a:latin typeface="Times New Roman"/>
                <a:cs typeface="Times New Roman"/>
              </a:rPr>
              <a:t>8	.	1</a:t>
            </a:r>
            <a:r>
              <a:rPr sz="1765" b="1" spc="18" dirty="0">
                <a:latin typeface="Times New Roman"/>
                <a:cs typeface="Times New Roman"/>
              </a:rPr>
              <a:t>4</a:t>
            </a:r>
            <a:r>
              <a:rPr sz="1765" b="1" dirty="0">
                <a:latin typeface="Times New Roman"/>
                <a:cs typeface="Times New Roman"/>
              </a:rPr>
              <a:t>2	.	1</a:t>
            </a:r>
            <a:r>
              <a:rPr sz="1765" b="1" spc="18" dirty="0">
                <a:latin typeface="Times New Roman"/>
                <a:cs typeface="Times New Roman"/>
              </a:rPr>
              <a:t>3</a:t>
            </a:r>
            <a:r>
              <a:rPr sz="1765" b="1" dirty="0">
                <a:latin typeface="Times New Roman"/>
                <a:cs typeface="Times New Roman"/>
              </a:rPr>
              <a:t>0</a:t>
            </a:r>
            <a:endParaRPr sz="1765">
              <a:latin typeface="Times New Roman"/>
              <a:cs typeface="Times New Roman"/>
            </a:endParaRPr>
          </a:p>
        </p:txBody>
      </p:sp>
      <p:sp>
        <p:nvSpPr>
          <p:cNvPr id="11" name="object 11"/>
          <p:cNvSpPr/>
          <p:nvPr/>
        </p:nvSpPr>
        <p:spPr>
          <a:xfrm>
            <a:off x="9235888" y="1853004"/>
            <a:ext cx="714375" cy="273424"/>
          </a:xfrm>
          <a:custGeom>
            <a:avLst/>
            <a:gdLst/>
            <a:ahLst/>
            <a:cxnLst/>
            <a:rect l="l" t="t" r="r" b="b"/>
            <a:pathLst>
              <a:path w="809625" h="309880">
                <a:moveTo>
                  <a:pt x="404622" y="60578"/>
                </a:moveTo>
                <a:lnTo>
                  <a:pt x="402336" y="50291"/>
                </a:lnTo>
                <a:lnTo>
                  <a:pt x="400812" y="35052"/>
                </a:lnTo>
                <a:lnTo>
                  <a:pt x="400812" y="19812"/>
                </a:lnTo>
                <a:lnTo>
                  <a:pt x="399287" y="4572"/>
                </a:lnTo>
                <a:lnTo>
                  <a:pt x="400812" y="0"/>
                </a:lnTo>
                <a:lnTo>
                  <a:pt x="408432" y="0"/>
                </a:lnTo>
                <a:lnTo>
                  <a:pt x="409956" y="4572"/>
                </a:lnTo>
                <a:lnTo>
                  <a:pt x="408432" y="19812"/>
                </a:lnTo>
                <a:lnTo>
                  <a:pt x="408432" y="35052"/>
                </a:lnTo>
                <a:lnTo>
                  <a:pt x="406908" y="50291"/>
                </a:lnTo>
                <a:lnTo>
                  <a:pt x="404622" y="60578"/>
                </a:lnTo>
                <a:close/>
              </a:path>
              <a:path w="809625" h="309880">
                <a:moveTo>
                  <a:pt x="9143" y="309372"/>
                </a:moveTo>
                <a:lnTo>
                  <a:pt x="0" y="309372"/>
                </a:lnTo>
                <a:lnTo>
                  <a:pt x="0" y="292608"/>
                </a:lnTo>
                <a:lnTo>
                  <a:pt x="1524" y="277368"/>
                </a:lnTo>
                <a:lnTo>
                  <a:pt x="3048" y="263652"/>
                </a:lnTo>
                <a:lnTo>
                  <a:pt x="4572" y="248412"/>
                </a:lnTo>
                <a:lnTo>
                  <a:pt x="7620" y="234696"/>
                </a:lnTo>
                <a:lnTo>
                  <a:pt x="12191" y="222504"/>
                </a:lnTo>
                <a:lnTo>
                  <a:pt x="15239" y="210312"/>
                </a:lnTo>
                <a:lnTo>
                  <a:pt x="24383" y="188976"/>
                </a:lnTo>
                <a:lnTo>
                  <a:pt x="30479" y="179832"/>
                </a:lnTo>
                <a:lnTo>
                  <a:pt x="42672" y="164592"/>
                </a:lnTo>
                <a:lnTo>
                  <a:pt x="54864" y="155448"/>
                </a:lnTo>
                <a:lnTo>
                  <a:pt x="56387" y="155448"/>
                </a:lnTo>
                <a:lnTo>
                  <a:pt x="62483" y="152400"/>
                </a:lnTo>
                <a:lnTo>
                  <a:pt x="336804" y="152400"/>
                </a:lnTo>
                <a:lnTo>
                  <a:pt x="344424" y="150876"/>
                </a:lnTo>
                <a:lnTo>
                  <a:pt x="342900" y="150876"/>
                </a:lnTo>
                <a:lnTo>
                  <a:pt x="348996" y="149352"/>
                </a:lnTo>
                <a:lnTo>
                  <a:pt x="376428" y="120396"/>
                </a:lnTo>
                <a:lnTo>
                  <a:pt x="391668" y="76200"/>
                </a:lnTo>
                <a:lnTo>
                  <a:pt x="397763" y="35052"/>
                </a:lnTo>
                <a:lnTo>
                  <a:pt x="399287" y="19812"/>
                </a:lnTo>
                <a:lnTo>
                  <a:pt x="399287" y="4572"/>
                </a:lnTo>
                <a:lnTo>
                  <a:pt x="400812" y="19812"/>
                </a:lnTo>
                <a:lnTo>
                  <a:pt x="400812" y="35052"/>
                </a:lnTo>
                <a:lnTo>
                  <a:pt x="402336" y="50291"/>
                </a:lnTo>
                <a:lnTo>
                  <a:pt x="404622" y="60578"/>
                </a:lnTo>
                <a:lnTo>
                  <a:pt x="400812" y="77724"/>
                </a:lnTo>
                <a:lnTo>
                  <a:pt x="397763" y="89915"/>
                </a:lnTo>
                <a:lnTo>
                  <a:pt x="393192" y="102108"/>
                </a:lnTo>
                <a:lnTo>
                  <a:pt x="390144" y="114300"/>
                </a:lnTo>
                <a:lnTo>
                  <a:pt x="384048" y="123444"/>
                </a:lnTo>
                <a:lnTo>
                  <a:pt x="379476" y="132588"/>
                </a:lnTo>
                <a:lnTo>
                  <a:pt x="373380" y="141732"/>
                </a:lnTo>
                <a:lnTo>
                  <a:pt x="361187" y="153924"/>
                </a:lnTo>
                <a:lnTo>
                  <a:pt x="359663" y="153924"/>
                </a:lnTo>
                <a:lnTo>
                  <a:pt x="353568" y="156972"/>
                </a:lnTo>
                <a:lnTo>
                  <a:pt x="353568" y="158496"/>
                </a:lnTo>
                <a:lnTo>
                  <a:pt x="338328" y="161544"/>
                </a:lnTo>
                <a:lnTo>
                  <a:pt x="65531" y="161544"/>
                </a:lnTo>
                <a:lnTo>
                  <a:pt x="62483" y="163068"/>
                </a:lnTo>
                <a:lnTo>
                  <a:pt x="60960" y="163068"/>
                </a:lnTo>
                <a:lnTo>
                  <a:pt x="53339" y="167640"/>
                </a:lnTo>
                <a:lnTo>
                  <a:pt x="54864" y="167640"/>
                </a:lnTo>
                <a:lnTo>
                  <a:pt x="48768" y="172212"/>
                </a:lnTo>
                <a:lnTo>
                  <a:pt x="24383" y="213360"/>
                </a:lnTo>
                <a:lnTo>
                  <a:pt x="12191" y="263652"/>
                </a:lnTo>
                <a:lnTo>
                  <a:pt x="9143" y="294132"/>
                </a:lnTo>
                <a:lnTo>
                  <a:pt x="9143" y="309372"/>
                </a:lnTo>
                <a:close/>
              </a:path>
              <a:path w="809625" h="309880">
                <a:moveTo>
                  <a:pt x="749808" y="164592"/>
                </a:moveTo>
                <a:lnTo>
                  <a:pt x="743712" y="161544"/>
                </a:lnTo>
                <a:lnTo>
                  <a:pt x="470916" y="161544"/>
                </a:lnTo>
                <a:lnTo>
                  <a:pt x="455676" y="158496"/>
                </a:lnTo>
                <a:lnTo>
                  <a:pt x="455676" y="156972"/>
                </a:lnTo>
                <a:lnTo>
                  <a:pt x="449580" y="153924"/>
                </a:lnTo>
                <a:lnTo>
                  <a:pt x="448056" y="153924"/>
                </a:lnTo>
                <a:lnTo>
                  <a:pt x="435863" y="141732"/>
                </a:lnTo>
                <a:lnTo>
                  <a:pt x="429768" y="134112"/>
                </a:lnTo>
                <a:lnTo>
                  <a:pt x="425196" y="123444"/>
                </a:lnTo>
                <a:lnTo>
                  <a:pt x="419100" y="114300"/>
                </a:lnTo>
                <a:lnTo>
                  <a:pt x="416052" y="102108"/>
                </a:lnTo>
                <a:lnTo>
                  <a:pt x="411480" y="91440"/>
                </a:lnTo>
                <a:lnTo>
                  <a:pt x="404622" y="60578"/>
                </a:lnTo>
                <a:lnTo>
                  <a:pt x="406908" y="50291"/>
                </a:lnTo>
                <a:lnTo>
                  <a:pt x="408432" y="35052"/>
                </a:lnTo>
                <a:lnTo>
                  <a:pt x="408432" y="19812"/>
                </a:lnTo>
                <a:lnTo>
                  <a:pt x="409956" y="4572"/>
                </a:lnTo>
                <a:lnTo>
                  <a:pt x="409956" y="35052"/>
                </a:lnTo>
                <a:lnTo>
                  <a:pt x="413004" y="48767"/>
                </a:lnTo>
                <a:lnTo>
                  <a:pt x="414528" y="62484"/>
                </a:lnTo>
                <a:lnTo>
                  <a:pt x="428244" y="109728"/>
                </a:lnTo>
                <a:lnTo>
                  <a:pt x="454152" y="146303"/>
                </a:lnTo>
                <a:lnTo>
                  <a:pt x="460248" y="149352"/>
                </a:lnTo>
                <a:lnTo>
                  <a:pt x="458724" y="149352"/>
                </a:lnTo>
                <a:lnTo>
                  <a:pt x="466344" y="150876"/>
                </a:lnTo>
                <a:lnTo>
                  <a:pt x="464820" y="150876"/>
                </a:lnTo>
                <a:lnTo>
                  <a:pt x="470916" y="152400"/>
                </a:lnTo>
                <a:lnTo>
                  <a:pt x="746760" y="152400"/>
                </a:lnTo>
                <a:lnTo>
                  <a:pt x="752856" y="155448"/>
                </a:lnTo>
                <a:lnTo>
                  <a:pt x="754380" y="155448"/>
                </a:lnTo>
                <a:lnTo>
                  <a:pt x="760476" y="160020"/>
                </a:lnTo>
                <a:lnTo>
                  <a:pt x="764286" y="163068"/>
                </a:lnTo>
                <a:lnTo>
                  <a:pt x="748284" y="163068"/>
                </a:lnTo>
                <a:lnTo>
                  <a:pt x="749808" y="164592"/>
                </a:lnTo>
                <a:close/>
              </a:path>
              <a:path w="809625" h="309880">
                <a:moveTo>
                  <a:pt x="59435" y="164592"/>
                </a:moveTo>
                <a:lnTo>
                  <a:pt x="60960" y="163068"/>
                </a:lnTo>
                <a:lnTo>
                  <a:pt x="62483" y="163068"/>
                </a:lnTo>
                <a:lnTo>
                  <a:pt x="59435" y="164592"/>
                </a:lnTo>
                <a:close/>
              </a:path>
              <a:path w="809625" h="309880">
                <a:moveTo>
                  <a:pt x="809244" y="309372"/>
                </a:moveTo>
                <a:lnTo>
                  <a:pt x="800100" y="309372"/>
                </a:lnTo>
                <a:lnTo>
                  <a:pt x="800100" y="294132"/>
                </a:lnTo>
                <a:lnTo>
                  <a:pt x="797052" y="263652"/>
                </a:lnTo>
                <a:lnTo>
                  <a:pt x="794004" y="249936"/>
                </a:lnTo>
                <a:lnTo>
                  <a:pt x="792480" y="237744"/>
                </a:lnTo>
                <a:lnTo>
                  <a:pt x="789432" y="225552"/>
                </a:lnTo>
                <a:lnTo>
                  <a:pt x="771144" y="184404"/>
                </a:lnTo>
                <a:lnTo>
                  <a:pt x="754380" y="167640"/>
                </a:lnTo>
                <a:lnTo>
                  <a:pt x="755904" y="167640"/>
                </a:lnTo>
                <a:lnTo>
                  <a:pt x="748284" y="163068"/>
                </a:lnTo>
                <a:lnTo>
                  <a:pt x="764286" y="163068"/>
                </a:lnTo>
                <a:lnTo>
                  <a:pt x="768096" y="166116"/>
                </a:lnTo>
                <a:lnTo>
                  <a:pt x="774192" y="172212"/>
                </a:lnTo>
                <a:lnTo>
                  <a:pt x="778764" y="179832"/>
                </a:lnTo>
                <a:lnTo>
                  <a:pt x="784860" y="188976"/>
                </a:lnTo>
                <a:lnTo>
                  <a:pt x="801624" y="234696"/>
                </a:lnTo>
                <a:lnTo>
                  <a:pt x="806196" y="263652"/>
                </a:lnTo>
                <a:lnTo>
                  <a:pt x="807720" y="277368"/>
                </a:lnTo>
                <a:lnTo>
                  <a:pt x="809244" y="292608"/>
                </a:lnTo>
                <a:lnTo>
                  <a:pt x="809244" y="309372"/>
                </a:lnTo>
                <a:close/>
              </a:path>
            </a:pathLst>
          </a:custGeom>
          <a:solidFill>
            <a:srgbClr val="000000"/>
          </a:solidFill>
        </p:spPr>
        <p:txBody>
          <a:bodyPr wrap="square" lIns="0" tIns="0" rIns="0" bIns="0" rtlCol="0"/>
          <a:lstStyle/>
          <a:p>
            <a:endParaRPr sz="1588"/>
          </a:p>
        </p:txBody>
      </p:sp>
      <p:sp>
        <p:nvSpPr>
          <p:cNvPr id="12" name="object 12"/>
          <p:cNvSpPr txBox="1"/>
          <p:nvPr/>
        </p:nvSpPr>
        <p:spPr>
          <a:xfrm>
            <a:off x="9106297" y="1623915"/>
            <a:ext cx="862293" cy="283494"/>
          </a:xfrm>
          <a:prstGeom prst="rect">
            <a:avLst/>
          </a:prstGeom>
        </p:spPr>
        <p:txBody>
          <a:bodyPr vert="horz" wrap="square" lIns="0" tIns="11766" rIns="0" bIns="0" rtlCol="0">
            <a:spAutoFit/>
          </a:bodyPr>
          <a:lstStyle/>
          <a:p>
            <a:pPr marL="11206">
              <a:spcBef>
                <a:spcPts val="93"/>
              </a:spcBef>
            </a:pPr>
            <a:r>
              <a:rPr sz="1765" spc="4" dirty="0">
                <a:latin typeface="Times New Roman"/>
                <a:cs typeface="Times New Roman"/>
              </a:rPr>
              <a:t>Host</a:t>
            </a:r>
            <a:r>
              <a:rPr sz="1765" spc="-93" dirty="0">
                <a:latin typeface="Times New Roman"/>
                <a:cs typeface="Times New Roman"/>
              </a:rPr>
              <a:t> </a:t>
            </a:r>
            <a:r>
              <a:rPr sz="1765" spc="-4" dirty="0">
                <a:latin typeface="Times New Roman"/>
                <a:cs typeface="Times New Roman"/>
              </a:rPr>
              <a:t>Part</a:t>
            </a:r>
            <a:endParaRPr sz="1765">
              <a:latin typeface="Times New Roman"/>
              <a:cs typeface="Times New Roman"/>
            </a:endParaRPr>
          </a:p>
        </p:txBody>
      </p:sp>
      <p:grpSp>
        <p:nvGrpSpPr>
          <p:cNvPr id="13" name="object 13"/>
          <p:cNvGrpSpPr/>
          <p:nvPr/>
        </p:nvGrpSpPr>
        <p:grpSpPr>
          <a:xfrm>
            <a:off x="5411545" y="2096396"/>
            <a:ext cx="4530538" cy="2954430"/>
            <a:chOff x="4253484" y="2375916"/>
            <a:chExt cx="5134610" cy="3348354"/>
          </a:xfrm>
        </p:grpSpPr>
        <p:sp>
          <p:nvSpPr>
            <p:cNvPr id="14" name="object 14"/>
            <p:cNvSpPr/>
            <p:nvPr/>
          </p:nvSpPr>
          <p:spPr>
            <a:xfrm>
              <a:off x="4253484" y="2375928"/>
              <a:ext cx="5134610" cy="1510665"/>
            </a:xfrm>
            <a:custGeom>
              <a:avLst/>
              <a:gdLst/>
              <a:ahLst/>
              <a:cxnLst/>
              <a:rect l="l" t="t" r="r" b="b"/>
              <a:pathLst>
                <a:path w="5134609" h="1510664">
                  <a:moveTo>
                    <a:pt x="28956" y="0"/>
                  </a:moveTo>
                  <a:lnTo>
                    <a:pt x="0" y="0"/>
                  </a:lnTo>
                  <a:lnTo>
                    <a:pt x="0" y="1510271"/>
                  </a:lnTo>
                  <a:lnTo>
                    <a:pt x="28956" y="1510271"/>
                  </a:lnTo>
                  <a:lnTo>
                    <a:pt x="28956" y="0"/>
                  </a:lnTo>
                  <a:close/>
                </a:path>
                <a:path w="5134609" h="1510664">
                  <a:moveTo>
                    <a:pt x="96012" y="795515"/>
                  </a:moveTo>
                  <a:lnTo>
                    <a:pt x="85344" y="795515"/>
                  </a:lnTo>
                  <a:lnTo>
                    <a:pt x="85344" y="1510271"/>
                  </a:lnTo>
                  <a:lnTo>
                    <a:pt x="96012" y="1510271"/>
                  </a:lnTo>
                  <a:lnTo>
                    <a:pt x="96012" y="795515"/>
                  </a:lnTo>
                  <a:close/>
                </a:path>
                <a:path w="5134609" h="1510664">
                  <a:moveTo>
                    <a:pt x="248412" y="795515"/>
                  </a:moveTo>
                  <a:lnTo>
                    <a:pt x="237744" y="795515"/>
                  </a:lnTo>
                  <a:lnTo>
                    <a:pt x="237744" y="1510271"/>
                  </a:lnTo>
                  <a:lnTo>
                    <a:pt x="248412" y="1510271"/>
                  </a:lnTo>
                  <a:lnTo>
                    <a:pt x="248412" y="795515"/>
                  </a:lnTo>
                  <a:close/>
                </a:path>
                <a:path w="5134609" h="1510664">
                  <a:moveTo>
                    <a:pt x="400812" y="795515"/>
                  </a:moveTo>
                  <a:lnTo>
                    <a:pt x="390144" y="795515"/>
                  </a:lnTo>
                  <a:lnTo>
                    <a:pt x="390144" y="1510271"/>
                  </a:lnTo>
                  <a:lnTo>
                    <a:pt x="400812" y="1510271"/>
                  </a:lnTo>
                  <a:lnTo>
                    <a:pt x="400812" y="795515"/>
                  </a:lnTo>
                  <a:close/>
                </a:path>
                <a:path w="5134609" h="1510664">
                  <a:moveTo>
                    <a:pt x="553212" y="795515"/>
                  </a:moveTo>
                  <a:lnTo>
                    <a:pt x="542544" y="795515"/>
                  </a:lnTo>
                  <a:lnTo>
                    <a:pt x="542544" y="1510271"/>
                  </a:lnTo>
                  <a:lnTo>
                    <a:pt x="553212" y="1510271"/>
                  </a:lnTo>
                  <a:lnTo>
                    <a:pt x="553212" y="795515"/>
                  </a:lnTo>
                  <a:close/>
                </a:path>
                <a:path w="5134609" h="1510664">
                  <a:moveTo>
                    <a:pt x="705612" y="795515"/>
                  </a:moveTo>
                  <a:lnTo>
                    <a:pt x="694944" y="795515"/>
                  </a:lnTo>
                  <a:lnTo>
                    <a:pt x="694944" y="1510271"/>
                  </a:lnTo>
                  <a:lnTo>
                    <a:pt x="705612" y="1510271"/>
                  </a:lnTo>
                  <a:lnTo>
                    <a:pt x="705612" y="795515"/>
                  </a:lnTo>
                  <a:close/>
                </a:path>
                <a:path w="5134609" h="1510664">
                  <a:moveTo>
                    <a:pt x="858012" y="795515"/>
                  </a:moveTo>
                  <a:lnTo>
                    <a:pt x="847344" y="795515"/>
                  </a:lnTo>
                  <a:lnTo>
                    <a:pt x="847344" y="1510271"/>
                  </a:lnTo>
                  <a:lnTo>
                    <a:pt x="858012" y="1510271"/>
                  </a:lnTo>
                  <a:lnTo>
                    <a:pt x="858012" y="795515"/>
                  </a:lnTo>
                  <a:close/>
                </a:path>
                <a:path w="5134609" h="1510664">
                  <a:moveTo>
                    <a:pt x="1010412" y="795515"/>
                  </a:moveTo>
                  <a:lnTo>
                    <a:pt x="999744" y="795515"/>
                  </a:lnTo>
                  <a:lnTo>
                    <a:pt x="999744" y="1510271"/>
                  </a:lnTo>
                  <a:lnTo>
                    <a:pt x="1010412" y="1510271"/>
                  </a:lnTo>
                  <a:lnTo>
                    <a:pt x="1010412" y="795515"/>
                  </a:lnTo>
                  <a:close/>
                </a:path>
                <a:path w="5134609" h="1510664">
                  <a:moveTo>
                    <a:pt x="1162812" y="795515"/>
                  </a:moveTo>
                  <a:lnTo>
                    <a:pt x="1152144" y="795515"/>
                  </a:lnTo>
                  <a:lnTo>
                    <a:pt x="1152144" y="1510271"/>
                  </a:lnTo>
                  <a:lnTo>
                    <a:pt x="1162812" y="1510271"/>
                  </a:lnTo>
                  <a:lnTo>
                    <a:pt x="1162812" y="795515"/>
                  </a:lnTo>
                  <a:close/>
                </a:path>
                <a:path w="5134609" h="1510664">
                  <a:moveTo>
                    <a:pt x="1391412" y="795515"/>
                  </a:moveTo>
                  <a:lnTo>
                    <a:pt x="1380744" y="795515"/>
                  </a:lnTo>
                  <a:lnTo>
                    <a:pt x="1380744" y="1510271"/>
                  </a:lnTo>
                  <a:lnTo>
                    <a:pt x="1391412" y="1510271"/>
                  </a:lnTo>
                  <a:lnTo>
                    <a:pt x="1391412" y="795515"/>
                  </a:lnTo>
                  <a:close/>
                </a:path>
                <a:path w="5134609" h="1510664">
                  <a:moveTo>
                    <a:pt x="1543812" y="795515"/>
                  </a:moveTo>
                  <a:lnTo>
                    <a:pt x="1533144" y="795515"/>
                  </a:lnTo>
                  <a:lnTo>
                    <a:pt x="1533144" y="1510271"/>
                  </a:lnTo>
                  <a:lnTo>
                    <a:pt x="1543812" y="1510271"/>
                  </a:lnTo>
                  <a:lnTo>
                    <a:pt x="1543812" y="795515"/>
                  </a:lnTo>
                  <a:close/>
                </a:path>
                <a:path w="5134609" h="1510664">
                  <a:moveTo>
                    <a:pt x="1696212" y="795515"/>
                  </a:moveTo>
                  <a:lnTo>
                    <a:pt x="1685544" y="795515"/>
                  </a:lnTo>
                  <a:lnTo>
                    <a:pt x="1685544" y="1510271"/>
                  </a:lnTo>
                  <a:lnTo>
                    <a:pt x="1696212" y="1510271"/>
                  </a:lnTo>
                  <a:lnTo>
                    <a:pt x="1696212" y="795515"/>
                  </a:lnTo>
                  <a:close/>
                </a:path>
                <a:path w="5134609" h="1510664">
                  <a:moveTo>
                    <a:pt x="1848612" y="795515"/>
                  </a:moveTo>
                  <a:lnTo>
                    <a:pt x="1837944" y="795515"/>
                  </a:lnTo>
                  <a:lnTo>
                    <a:pt x="1837944" y="1510271"/>
                  </a:lnTo>
                  <a:lnTo>
                    <a:pt x="1848612" y="1510271"/>
                  </a:lnTo>
                  <a:lnTo>
                    <a:pt x="1848612" y="795515"/>
                  </a:lnTo>
                  <a:close/>
                </a:path>
                <a:path w="5134609" h="1510664">
                  <a:moveTo>
                    <a:pt x="2001012" y="795515"/>
                  </a:moveTo>
                  <a:lnTo>
                    <a:pt x="1990344" y="795515"/>
                  </a:lnTo>
                  <a:lnTo>
                    <a:pt x="1990344" y="1510271"/>
                  </a:lnTo>
                  <a:lnTo>
                    <a:pt x="2001012" y="1510271"/>
                  </a:lnTo>
                  <a:lnTo>
                    <a:pt x="2001012" y="795515"/>
                  </a:lnTo>
                  <a:close/>
                </a:path>
                <a:path w="5134609" h="1510664">
                  <a:moveTo>
                    <a:pt x="2153412" y="795515"/>
                  </a:moveTo>
                  <a:lnTo>
                    <a:pt x="2142744" y="795515"/>
                  </a:lnTo>
                  <a:lnTo>
                    <a:pt x="2142744" y="1510271"/>
                  </a:lnTo>
                  <a:lnTo>
                    <a:pt x="2153412" y="1510271"/>
                  </a:lnTo>
                  <a:lnTo>
                    <a:pt x="2153412" y="795515"/>
                  </a:lnTo>
                  <a:close/>
                </a:path>
                <a:path w="5134609" h="1510664">
                  <a:moveTo>
                    <a:pt x="2305812" y="795515"/>
                  </a:moveTo>
                  <a:lnTo>
                    <a:pt x="2295144" y="795515"/>
                  </a:lnTo>
                  <a:lnTo>
                    <a:pt x="2295144" y="1510271"/>
                  </a:lnTo>
                  <a:lnTo>
                    <a:pt x="2305812" y="1510271"/>
                  </a:lnTo>
                  <a:lnTo>
                    <a:pt x="2305812" y="795515"/>
                  </a:lnTo>
                  <a:close/>
                </a:path>
                <a:path w="5134609" h="1510664">
                  <a:moveTo>
                    <a:pt x="2458212" y="795515"/>
                  </a:moveTo>
                  <a:lnTo>
                    <a:pt x="2447544" y="795515"/>
                  </a:lnTo>
                  <a:lnTo>
                    <a:pt x="2447544" y="1510271"/>
                  </a:lnTo>
                  <a:lnTo>
                    <a:pt x="2458212" y="1510271"/>
                  </a:lnTo>
                  <a:lnTo>
                    <a:pt x="2458212" y="795515"/>
                  </a:lnTo>
                  <a:close/>
                </a:path>
                <a:path w="5134609" h="1510664">
                  <a:moveTo>
                    <a:pt x="2686812" y="795515"/>
                  </a:moveTo>
                  <a:lnTo>
                    <a:pt x="2676144" y="795515"/>
                  </a:lnTo>
                  <a:lnTo>
                    <a:pt x="2676144" y="1510271"/>
                  </a:lnTo>
                  <a:lnTo>
                    <a:pt x="2686812" y="1510271"/>
                  </a:lnTo>
                  <a:lnTo>
                    <a:pt x="2686812" y="795515"/>
                  </a:lnTo>
                  <a:close/>
                </a:path>
                <a:path w="5134609" h="1510664">
                  <a:moveTo>
                    <a:pt x="2839212" y="795515"/>
                  </a:moveTo>
                  <a:lnTo>
                    <a:pt x="2828544" y="795515"/>
                  </a:lnTo>
                  <a:lnTo>
                    <a:pt x="2828544" y="1510271"/>
                  </a:lnTo>
                  <a:lnTo>
                    <a:pt x="2839212" y="1510271"/>
                  </a:lnTo>
                  <a:lnTo>
                    <a:pt x="2839212" y="795515"/>
                  </a:lnTo>
                  <a:close/>
                </a:path>
                <a:path w="5134609" h="1510664">
                  <a:moveTo>
                    <a:pt x="2991612" y="795515"/>
                  </a:moveTo>
                  <a:lnTo>
                    <a:pt x="2980944" y="795515"/>
                  </a:lnTo>
                  <a:lnTo>
                    <a:pt x="2980944" y="1510271"/>
                  </a:lnTo>
                  <a:lnTo>
                    <a:pt x="2991612" y="1510271"/>
                  </a:lnTo>
                  <a:lnTo>
                    <a:pt x="2991612" y="795515"/>
                  </a:lnTo>
                  <a:close/>
                </a:path>
                <a:path w="5134609" h="1510664">
                  <a:moveTo>
                    <a:pt x="3144012" y="795515"/>
                  </a:moveTo>
                  <a:lnTo>
                    <a:pt x="3133344" y="795515"/>
                  </a:lnTo>
                  <a:lnTo>
                    <a:pt x="3133344" y="1510271"/>
                  </a:lnTo>
                  <a:lnTo>
                    <a:pt x="3144012" y="1510271"/>
                  </a:lnTo>
                  <a:lnTo>
                    <a:pt x="3144012" y="795515"/>
                  </a:lnTo>
                  <a:close/>
                </a:path>
                <a:path w="5134609" h="1510664">
                  <a:moveTo>
                    <a:pt x="3296412" y="795515"/>
                  </a:moveTo>
                  <a:lnTo>
                    <a:pt x="3285744" y="795515"/>
                  </a:lnTo>
                  <a:lnTo>
                    <a:pt x="3285744" y="1510271"/>
                  </a:lnTo>
                  <a:lnTo>
                    <a:pt x="3296412" y="1510271"/>
                  </a:lnTo>
                  <a:lnTo>
                    <a:pt x="3296412" y="795515"/>
                  </a:lnTo>
                  <a:close/>
                </a:path>
                <a:path w="5134609" h="1510664">
                  <a:moveTo>
                    <a:pt x="3448812" y="795515"/>
                  </a:moveTo>
                  <a:lnTo>
                    <a:pt x="3438144" y="795515"/>
                  </a:lnTo>
                  <a:lnTo>
                    <a:pt x="3438144" y="1510271"/>
                  </a:lnTo>
                  <a:lnTo>
                    <a:pt x="3448812" y="1510271"/>
                  </a:lnTo>
                  <a:lnTo>
                    <a:pt x="3448812" y="795515"/>
                  </a:lnTo>
                  <a:close/>
                </a:path>
                <a:path w="5134609" h="1510664">
                  <a:moveTo>
                    <a:pt x="3601212" y="795515"/>
                  </a:moveTo>
                  <a:lnTo>
                    <a:pt x="3590544" y="795515"/>
                  </a:lnTo>
                  <a:lnTo>
                    <a:pt x="3590544" y="1510271"/>
                  </a:lnTo>
                  <a:lnTo>
                    <a:pt x="3601212" y="1510271"/>
                  </a:lnTo>
                  <a:lnTo>
                    <a:pt x="3601212" y="795515"/>
                  </a:lnTo>
                  <a:close/>
                </a:path>
                <a:path w="5134609" h="1510664">
                  <a:moveTo>
                    <a:pt x="3753612" y="795515"/>
                  </a:moveTo>
                  <a:lnTo>
                    <a:pt x="3742944" y="795515"/>
                  </a:lnTo>
                  <a:lnTo>
                    <a:pt x="3742944" y="1510271"/>
                  </a:lnTo>
                  <a:lnTo>
                    <a:pt x="3753612" y="1510271"/>
                  </a:lnTo>
                  <a:lnTo>
                    <a:pt x="3753612" y="795515"/>
                  </a:lnTo>
                  <a:close/>
                </a:path>
                <a:path w="5134609" h="1510664">
                  <a:moveTo>
                    <a:pt x="3982212" y="795515"/>
                  </a:moveTo>
                  <a:lnTo>
                    <a:pt x="3971544" y="795515"/>
                  </a:lnTo>
                  <a:lnTo>
                    <a:pt x="3971544" y="1510271"/>
                  </a:lnTo>
                  <a:lnTo>
                    <a:pt x="3982212" y="1510271"/>
                  </a:lnTo>
                  <a:lnTo>
                    <a:pt x="3982212" y="795515"/>
                  </a:lnTo>
                  <a:close/>
                </a:path>
                <a:path w="5134609" h="1510664">
                  <a:moveTo>
                    <a:pt x="4134612" y="795515"/>
                  </a:moveTo>
                  <a:lnTo>
                    <a:pt x="4123944" y="795515"/>
                  </a:lnTo>
                  <a:lnTo>
                    <a:pt x="4123944" y="1510271"/>
                  </a:lnTo>
                  <a:lnTo>
                    <a:pt x="4134612" y="1510271"/>
                  </a:lnTo>
                  <a:lnTo>
                    <a:pt x="4134612" y="795515"/>
                  </a:lnTo>
                  <a:close/>
                </a:path>
                <a:path w="5134609" h="1510664">
                  <a:moveTo>
                    <a:pt x="4287012" y="795515"/>
                  </a:moveTo>
                  <a:lnTo>
                    <a:pt x="4276344" y="795515"/>
                  </a:lnTo>
                  <a:lnTo>
                    <a:pt x="4276344" y="1510271"/>
                  </a:lnTo>
                  <a:lnTo>
                    <a:pt x="4287012" y="1510271"/>
                  </a:lnTo>
                  <a:lnTo>
                    <a:pt x="4287012" y="795515"/>
                  </a:lnTo>
                  <a:close/>
                </a:path>
                <a:path w="5134609" h="1510664">
                  <a:moveTo>
                    <a:pt x="4372356" y="0"/>
                  </a:moveTo>
                  <a:lnTo>
                    <a:pt x="4343400" y="0"/>
                  </a:lnTo>
                  <a:lnTo>
                    <a:pt x="4343400" y="1510271"/>
                  </a:lnTo>
                  <a:lnTo>
                    <a:pt x="4372356" y="1510271"/>
                  </a:lnTo>
                  <a:lnTo>
                    <a:pt x="4372356" y="0"/>
                  </a:lnTo>
                  <a:close/>
                </a:path>
                <a:path w="5134609" h="1510664">
                  <a:moveTo>
                    <a:pt x="4485132" y="1400556"/>
                  </a:moveTo>
                  <a:lnTo>
                    <a:pt x="4451337" y="1401229"/>
                  </a:lnTo>
                  <a:lnTo>
                    <a:pt x="4439412" y="812292"/>
                  </a:lnTo>
                  <a:lnTo>
                    <a:pt x="4428744" y="812292"/>
                  </a:lnTo>
                  <a:lnTo>
                    <a:pt x="4442155" y="1401406"/>
                  </a:lnTo>
                  <a:lnTo>
                    <a:pt x="4408932" y="1402080"/>
                  </a:lnTo>
                  <a:lnTo>
                    <a:pt x="4448556" y="1478280"/>
                  </a:lnTo>
                  <a:lnTo>
                    <a:pt x="4478667" y="1414272"/>
                  </a:lnTo>
                  <a:lnTo>
                    <a:pt x="4485132" y="1400556"/>
                  </a:lnTo>
                  <a:close/>
                </a:path>
                <a:path w="5134609" h="1510664">
                  <a:moveTo>
                    <a:pt x="4632960" y="1400556"/>
                  </a:moveTo>
                  <a:lnTo>
                    <a:pt x="4599127" y="1401229"/>
                  </a:lnTo>
                  <a:lnTo>
                    <a:pt x="4585716" y="812292"/>
                  </a:lnTo>
                  <a:lnTo>
                    <a:pt x="4576559" y="812292"/>
                  </a:lnTo>
                  <a:lnTo>
                    <a:pt x="4589983" y="1401406"/>
                  </a:lnTo>
                  <a:lnTo>
                    <a:pt x="4556747" y="1402080"/>
                  </a:lnTo>
                  <a:lnTo>
                    <a:pt x="4596384" y="1478280"/>
                  </a:lnTo>
                  <a:lnTo>
                    <a:pt x="4626495" y="1414272"/>
                  </a:lnTo>
                  <a:lnTo>
                    <a:pt x="4632960" y="1400556"/>
                  </a:lnTo>
                  <a:close/>
                </a:path>
                <a:path w="5134609" h="1510664">
                  <a:moveTo>
                    <a:pt x="4780788" y="1400556"/>
                  </a:moveTo>
                  <a:lnTo>
                    <a:pt x="4746955" y="1401229"/>
                  </a:lnTo>
                  <a:lnTo>
                    <a:pt x="4733544" y="812292"/>
                  </a:lnTo>
                  <a:lnTo>
                    <a:pt x="4724400" y="812292"/>
                  </a:lnTo>
                  <a:lnTo>
                    <a:pt x="4737811" y="1401406"/>
                  </a:lnTo>
                  <a:lnTo>
                    <a:pt x="4704588" y="1402080"/>
                  </a:lnTo>
                  <a:lnTo>
                    <a:pt x="4744212" y="1478280"/>
                  </a:lnTo>
                  <a:lnTo>
                    <a:pt x="4774323" y="1414272"/>
                  </a:lnTo>
                  <a:lnTo>
                    <a:pt x="4780788" y="1400556"/>
                  </a:lnTo>
                  <a:close/>
                </a:path>
                <a:path w="5134609" h="1510664">
                  <a:moveTo>
                    <a:pt x="4927079" y="1400556"/>
                  </a:moveTo>
                  <a:lnTo>
                    <a:pt x="4894783" y="1401191"/>
                  </a:lnTo>
                  <a:lnTo>
                    <a:pt x="4881359" y="812292"/>
                  </a:lnTo>
                  <a:lnTo>
                    <a:pt x="4872215" y="812292"/>
                  </a:lnTo>
                  <a:lnTo>
                    <a:pt x="4884153" y="1401406"/>
                  </a:lnTo>
                  <a:lnTo>
                    <a:pt x="4850879" y="1402080"/>
                  </a:lnTo>
                  <a:lnTo>
                    <a:pt x="4890503" y="1478280"/>
                  </a:lnTo>
                  <a:lnTo>
                    <a:pt x="4920627" y="1414272"/>
                  </a:lnTo>
                  <a:lnTo>
                    <a:pt x="4927079" y="1400556"/>
                  </a:lnTo>
                  <a:close/>
                </a:path>
                <a:path w="5134609" h="1510664">
                  <a:moveTo>
                    <a:pt x="5074907" y="1400556"/>
                  </a:moveTo>
                  <a:lnTo>
                    <a:pt x="5042611" y="1401191"/>
                  </a:lnTo>
                  <a:lnTo>
                    <a:pt x="5029187" y="812292"/>
                  </a:lnTo>
                  <a:lnTo>
                    <a:pt x="5020043" y="812292"/>
                  </a:lnTo>
                  <a:lnTo>
                    <a:pt x="5031981" y="1401406"/>
                  </a:lnTo>
                  <a:lnTo>
                    <a:pt x="4998707" y="1402080"/>
                  </a:lnTo>
                  <a:lnTo>
                    <a:pt x="5038331" y="1478280"/>
                  </a:lnTo>
                  <a:lnTo>
                    <a:pt x="5068455" y="1414272"/>
                  </a:lnTo>
                  <a:lnTo>
                    <a:pt x="5074907" y="1400556"/>
                  </a:lnTo>
                  <a:close/>
                </a:path>
                <a:path w="5134609" h="1510664">
                  <a:moveTo>
                    <a:pt x="5134356" y="33528"/>
                  </a:moveTo>
                  <a:lnTo>
                    <a:pt x="5105400" y="33528"/>
                  </a:lnTo>
                  <a:lnTo>
                    <a:pt x="5105400" y="1510271"/>
                  </a:lnTo>
                  <a:lnTo>
                    <a:pt x="5134356" y="1510271"/>
                  </a:lnTo>
                  <a:lnTo>
                    <a:pt x="5134356" y="33528"/>
                  </a:lnTo>
                  <a:close/>
                </a:path>
              </a:pathLst>
            </a:custGeom>
            <a:solidFill>
              <a:srgbClr val="FF0000"/>
            </a:solidFill>
          </p:spPr>
          <p:txBody>
            <a:bodyPr wrap="square" lIns="0" tIns="0" rIns="0" bIns="0" rtlCol="0"/>
            <a:lstStyle/>
            <a:p>
              <a:endParaRPr sz="1588"/>
            </a:p>
          </p:txBody>
        </p:sp>
        <p:sp>
          <p:nvSpPr>
            <p:cNvPr id="15" name="object 15"/>
            <p:cNvSpPr/>
            <p:nvPr/>
          </p:nvSpPr>
          <p:spPr>
            <a:xfrm>
              <a:off x="4262628" y="3886453"/>
              <a:ext cx="1458595" cy="246379"/>
            </a:xfrm>
            <a:custGeom>
              <a:avLst/>
              <a:gdLst/>
              <a:ahLst/>
              <a:cxnLst/>
              <a:rect l="l" t="t" r="r" b="b"/>
              <a:pathLst>
                <a:path w="1458595" h="246379">
                  <a:moveTo>
                    <a:pt x="1229868" y="0"/>
                  </a:moveTo>
                  <a:lnTo>
                    <a:pt x="1223772" y="0"/>
                  </a:lnTo>
                  <a:lnTo>
                    <a:pt x="1223772" y="237490"/>
                  </a:lnTo>
                  <a:lnTo>
                    <a:pt x="1221232" y="240030"/>
                  </a:lnTo>
                  <a:lnTo>
                    <a:pt x="1221232" y="237490"/>
                  </a:lnTo>
                  <a:lnTo>
                    <a:pt x="1223772" y="237490"/>
                  </a:lnTo>
                  <a:lnTo>
                    <a:pt x="1223772" y="0"/>
                  </a:lnTo>
                  <a:lnTo>
                    <a:pt x="1219200" y="0"/>
                  </a:lnTo>
                  <a:lnTo>
                    <a:pt x="1219200" y="237490"/>
                  </a:lnTo>
                  <a:lnTo>
                    <a:pt x="1219200" y="242062"/>
                  </a:lnTo>
                  <a:lnTo>
                    <a:pt x="1219200" y="242570"/>
                  </a:lnTo>
                  <a:lnTo>
                    <a:pt x="1077468" y="242570"/>
                  </a:lnTo>
                  <a:lnTo>
                    <a:pt x="1074750" y="242570"/>
                  </a:lnTo>
                  <a:lnTo>
                    <a:pt x="1074750" y="242062"/>
                  </a:lnTo>
                  <a:lnTo>
                    <a:pt x="1077468" y="242062"/>
                  </a:lnTo>
                  <a:lnTo>
                    <a:pt x="1219200" y="242062"/>
                  </a:lnTo>
                  <a:lnTo>
                    <a:pt x="1219200" y="237490"/>
                  </a:lnTo>
                  <a:lnTo>
                    <a:pt x="1077468" y="237490"/>
                  </a:lnTo>
                  <a:lnTo>
                    <a:pt x="1077468" y="0"/>
                  </a:lnTo>
                  <a:lnTo>
                    <a:pt x="1066800" y="0"/>
                  </a:lnTo>
                  <a:lnTo>
                    <a:pt x="1066800" y="237490"/>
                  </a:lnTo>
                  <a:lnTo>
                    <a:pt x="1066800" y="242062"/>
                  </a:lnTo>
                  <a:lnTo>
                    <a:pt x="1066800" y="242570"/>
                  </a:lnTo>
                  <a:lnTo>
                    <a:pt x="925068" y="242570"/>
                  </a:lnTo>
                  <a:lnTo>
                    <a:pt x="922350" y="242570"/>
                  </a:lnTo>
                  <a:lnTo>
                    <a:pt x="922350" y="242062"/>
                  </a:lnTo>
                  <a:lnTo>
                    <a:pt x="925068" y="242062"/>
                  </a:lnTo>
                  <a:lnTo>
                    <a:pt x="1066800" y="242062"/>
                  </a:lnTo>
                  <a:lnTo>
                    <a:pt x="1066800" y="237490"/>
                  </a:lnTo>
                  <a:lnTo>
                    <a:pt x="925068" y="237490"/>
                  </a:lnTo>
                  <a:lnTo>
                    <a:pt x="925068" y="0"/>
                  </a:lnTo>
                  <a:lnTo>
                    <a:pt x="914400" y="0"/>
                  </a:lnTo>
                  <a:lnTo>
                    <a:pt x="914400" y="237490"/>
                  </a:lnTo>
                  <a:lnTo>
                    <a:pt x="914400" y="242062"/>
                  </a:lnTo>
                  <a:lnTo>
                    <a:pt x="914400" y="242570"/>
                  </a:lnTo>
                  <a:lnTo>
                    <a:pt x="772655" y="242570"/>
                  </a:lnTo>
                  <a:lnTo>
                    <a:pt x="769950" y="242570"/>
                  </a:lnTo>
                  <a:lnTo>
                    <a:pt x="769950" y="242062"/>
                  </a:lnTo>
                  <a:lnTo>
                    <a:pt x="772655" y="242062"/>
                  </a:lnTo>
                  <a:lnTo>
                    <a:pt x="914400" y="242062"/>
                  </a:lnTo>
                  <a:lnTo>
                    <a:pt x="914400" y="237490"/>
                  </a:lnTo>
                  <a:lnTo>
                    <a:pt x="772668" y="237490"/>
                  </a:lnTo>
                  <a:lnTo>
                    <a:pt x="772668" y="0"/>
                  </a:lnTo>
                  <a:lnTo>
                    <a:pt x="762000" y="0"/>
                  </a:lnTo>
                  <a:lnTo>
                    <a:pt x="761987" y="237490"/>
                  </a:lnTo>
                  <a:lnTo>
                    <a:pt x="761987" y="242062"/>
                  </a:lnTo>
                  <a:lnTo>
                    <a:pt x="761987" y="242570"/>
                  </a:lnTo>
                  <a:lnTo>
                    <a:pt x="620255" y="242570"/>
                  </a:lnTo>
                  <a:lnTo>
                    <a:pt x="617550" y="242570"/>
                  </a:lnTo>
                  <a:lnTo>
                    <a:pt x="617550" y="242062"/>
                  </a:lnTo>
                  <a:lnTo>
                    <a:pt x="620255" y="242062"/>
                  </a:lnTo>
                  <a:lnTo>
                    <a:pt x="761987" y="242062"/>
                  </a:lnTo>
                  <a:lnTo>
                    <a:pt x="761987" y="237490"/>
                  </a:lnTo>
                  <a:lnTo>
                    <a:pt x="620255" y="237490"/>
                  </a:lnTo>
                  <a:lnTo>
                    <a:pt x="620255" y="0"/>
                  </a:lnTo>
                  <a:lnTo>
                    <a:pt x="609600" y="0"/>
                  </a:lnTo>
                  <a:lnTo>
                    <a:pt x="609587" y="237490"/>
                  </a:lnTo>
                  <a:lnTo>
                    <a:pt x="609587" y="242062"/>
                  </a:lnTo>
                  <a:lnTo>
                    <a:pt x="609587" y="242570"/>
                  </a:lnTo>
                  <a:lnTo>
                    <a:pt x="467855" y="242570"/>
                  </a:lnTo>
                  <a:lnTo>
                    <a:pt x="465150" y="242570"/>
                  </a:lnTo>
                  <a:lnTo>
                    <a:pt x="465150" y="242062"/>
                  </a:lnTo>
                  <a:lnTo>
                    <a:pt x="467855" y="242062"/>
                  </a:lnTo>
                  <a:lnTo>
                    <a:pt x="609587" y="242062"/>
                  </a:lnTo>
                  <a:lnTo>
                    <a:pt x="609587" y="237490"/>
                  </a:lnTo>
                  <a:lnTo>
                    <a:pt x="467855" y="237490"/>
                  </a:lnTo>
                  <a:lnTo>
                    <a:pt x="467855" y="0"/>
                  </a:lnTo>
                  <a:lnTo>
                    <a:pt x="457200" y="0"/>
                  </a:lnTo>
                  <a:lnTo>
                    <a:pt x="457187" y="237490"/>
                  </a:lnTo>
                  <a:lnTo>
                    <a:pt x="457187" y="242062"/>
                  </a:lnTo>
                  <a:lnTo>
                    <a:pt x="457187" y="242570"/>
                  </a:lnTo>
                  <a:lnTo>
                    <a:pt x="315455" y="242570"/>
                  </a:lnTo>
                  <a:lnTo>
                    <a:pt x="312750" y="242570"/>
                  </a:lnTo>
                  <a:lnTo>
                    <a:pt x="312750" y="242062"/>
                  </a:lnTo>
                  <a:lnTo>
                    <a:pt x="315455" y="242062"/>
                  </a:lnTo>
                  <a:lnTo>
                    <a:pt x="457187" y="242062"/>
                  </a:lnTo>
                  <a:lnTo>
                    <a:pt x="457187" y="237490"/>
                  </a:lnTo>
                  <a:lnTo>
                    <a:pt x="315455" y="237490"/>
                  </a:lnTo>
                  <a:lnTo>
                    <a:pt x="315455" y="0"/>
                  </a:lnTo>
                  <a:lnTo>
                    <a:pt x="304800" y="0"/>
                  </a:lnTo>
                  <a:lnTo>
                    <a:pt x="304787" y="237490"/>
                  </a:lnTo>
                  <a:lnTo>
                    <a:pt x="304787" y="242062"/>
                  </a:lnTo>
                  <a:lnTo>
                    <a:pt x="304787" y="242570"/>
                  </a:lnTo>
                  <a:lnTo>
                    <a:pt x="163055" y="242570"/>
                  </a:lnTo>
                  <a:lnTo>
                    <a:pt x="160350" y="242570"/>
                  </a:lnTo>
                  <a:lnTo>
                    <a:pt x="160350" y="242062"/>
                  </a:lnTo>
                  <a:lnTo>
                    <a:pt x="163055" y="242062"/>
                  </a:lnTo>
                  <a:lnTo>
                    <a:pt x="304787" y="242062"/>
                  </a:lnTo>
                  <a:lnTo>
                    <a:pt x="304787" y="237490"/>
                  </a:lnTo>
                  <a:lnTo>
                    <a:pt x="163055" y="237490"/>
                  </a:lnTo>
                  <a:lnTo>
                    <a:pt x="163055" y="0"/>
                  </a:lnTo>
                  <a:lnTo>
                    <a:pt x="152400" y="0"/>
                  </a:lnTo>
                  <a:lnTo>
                    <a:pt x="152387" y="237490"/>
                  </a:lnTo>
                  <a:lnTo>
                    <a:pt x="152387" y="242062"/>
                  </a:lnTo>
                  <a:lnTo>
                    <a:pt x="152387" y="242570"/>
                  </a:lnTo>
                  <a:lnTo>
                    <a:pt x="7950" y="242570"/>
                  </a:lnTo>
                  <a:lnTo>
                    <a:pt x="7950" y="240042"/>
                  </a:lnTo>
                  <a:lnTo>
                    <a:pt x="10655" y="242062"/>
                  </a:lnTo>
                  <a:lnTo>
                    <a:pt x="152387" y="242062"/>
                  </a:lnTo>
                  <a:lnTo>
                    <a:pt x="152387" y="237490"/>
                  </a:lnTo>
                  <a:lnTo>
                    <a:pt x="10655" y="237490"/>
                  </a:lnTo>
                  <a:lnTo>
                    <a:pt x="10655" y="0"/>
                  </a:lnTo>
                  <a:lnTo>
                    <a:pt x="0" y="0"/>
                  </a:lnTo>
                  <a:lnTo>
                    <a:pt x="0" y="237490"/>
                  </a:lnTo>
                  <a:lnTo>
                    <a:pt x="0" y="242570"/>
                  </a:lnTo>
                  <a:lnTo>
                    <a:pt x="0" y="246380"/>
                  </a:lnTo>
                  <a:lnTo>
                    <a:pt x="152400" y="246380"/>
                  </a:lnTo>
                  <a:lnTo>
                    <a:pt x="163055" y="246380"/>
                  </a:lnTo>
                  <a:lnTo>
                    <a:pt x="1229868" y="246380"/>
                  </a:lnTo>
                  <a:lnTo>
                    <a:pt x="1229868" y="242570"/>
                  </a:lnTo>
                  <a:lnTo>
                    <a:pt x="1221232" y="242570"/>
                  </a:lnTo>
                  <a:lnTo>
                    <a:pt x="1221232" y="242062"/>
                  </a:lnTo>
                  <a:lnTo>
                    <a:pt x="1229868" y="242062"/>
                  </a:lnTo>
                  <a:lnTo>
                    <a:pt x="1229868" y="237490"/>
                  </a:lnTo>
                  <a:lnTo>
                    <a:pt x="1229868" y="0"/>
                  </a:lnTo>
                  <a:close/>
                </a:path>
                <a:path w="1458595" h="246379">
                  <a:moveTo>
                    <a:pt x="1458468" y="0"/>
                  </a:moveTo>
                  <a:lnTo>
                    <a:pt x="1447800" y="0"/>
                  </a:lnTo>
                  <a:lnTo>
                    <a:pt x="1447800" y="237490"/>
                  </a:lnTo>
                  <a:lnTo>
                    <a:pt x="1447800" y="242062"/>
                  </a:lnTo>
                  <a:lnTo>
                    <a:pt x="1447800" y="242570"/>
                  </a:lnTo>
                  <a:lnTo>
                    <a:pt x="1303350" y="242570"/>
                  </a:lnTo>
                  <a:lnTo>
                    <a:pt x="1303350" y="240030"/>
                  </a:lnTo>
                  <a:lnTo>
                    <a:pt x="1306068" y="242062"/>
                  </a:lnTo>
                  <a:lnTo>
                    <a:pt x="1447800" y="242062"/>
                  </a:lnTo>
                  <a:lnTo>
                    <a:pt x="1447800" y="237490"/>
                  </a:lnTo>
                  <a:lnTo>
                    <a:pt x="1306068" y="237490"/>
                  </a:lnTo>
                  <a:lnTo>
                    <a:pt x="1306068" y="0"/>
                  </a:lnTo>
                  <a:lnTo>
                    <a:pt x="1295400" y="0"/>
                  </a:lnTo>
                  <a:lnTo>
                    <a:pt x="1295400" y="237490"/>
                  </a:lnTo>
                  <a:lnTo>
                    <a:pt x="1295400" y="242570"/>
                  </a:lnTo>
                  <a:lnTo>
                    <a:pt x="1295400" y="246380"/>
                  </a:lnTo>
                  <a:lnTo>
                    <a:pt x="1458468" y="246380"/>
                  </a:lnTo>
                  <a:lnTo>
                    <a:pt x="1458468" y="242570"/>
                  </a:lnTo>
                  <a:lnTo>
                    <a:pt x="1449832" y="242570"/>
                  </a:lnTo>
                  <a:lnTo>
                    <a:pt x="1449832" y="237490"/>
                  </a:lnTo>
                  <a:lnTo>
                    <a:pt x="1458468" y="237490"/>
                  </a:lnTo>
                  <a:lnTo>
                    <a:pt x="1458468" y="0"/>
                  </a:lnTo>
                  <a:close/>
                </a:path>
              </a:pathLst>
            </a:custGeom>
            <a:solidFill>
              <a:srgbClr val="000000"/>
            </a:solidFill>
          </p:spPr>
          <p:txBody>
            <a:bodyPr wrap="square" lIns="0" tIns="0" rIns="0" bIns="0" rtlCol="0"/>
            <a:lstStyle/>
            <a:p>
              <a:endParaRPr sz="1588"/>
            </a:p>
          </p:txBody>
        </p:sp>
        <p:sp>
          <p:nvSpPr>
            <p:cNvPr id="16" name="object 16"/>
            <p:cNvSpPr/>
            <p:nvPr/>
          </p:nvSpPr>
          <p:spPr>
            <a:xfrm>
              <a:off x="5568696" y="3886453"/>
              <a:ext cx="1600200" cy="246379"/>
            </a:xfrm>
            <a:custGeom>
              <a:avLst/>
              <a:gdLst/>
              <a:ahLst/>
              <a:cxnLst/>
              <a:rect l="l" t="t" r="r" b="b"/>
              <a:pathLst>
                <a:path w="1600200" h="246379">
                  <a:moveTo>
                    <a:pt x="1219200" y="0"/>
                  </a:moveTo>
                  <a:lnTo>
                    <a:pt x="1213104" y="0"/>
                  </a:lnTo>
                  <a:lnTo>
                    <a:pt x="1213104" y="237490"/>
                  </a:lnTo>
                  <a:lnTo>
                    <a:pt x="1210564" y="240030"/>
                  </a:lnTo>
                  <a:lnTo>
                    <a:pt x="1210564" y="237490"/>
                  </a:lnTo>
                  <a:lnTo>
                    <a:pt x="1213104" y="237490"/>
                  </a:lnTo>
                  <a:lnTo>
                    <a:pt x="1213104" y="0"/>
                  </a:lnTo>
                  <a:lnTo>
                    <a:pt x="1208532" y="0"/>
                  </a:lnTo>
                  <a:lnTo>
                    <a:pt x="1208532" y="237490"/>
                  </a:lnTo>
                  <a:lnTo>
                    <a:pt x="1208532" y="242062"/>
                  </a:lnTo>
                  <a:lnTo>
                    <a:pt x="1208532" y="242570"/>
                  </a:lnTo>
                  <a:lnTo>
                    <a:pt x="1066800" y="242570"/>
                  </a:lnTo>
                  <a:lnTo>
                    <a:pt x="1064082" y="242570"/>
                  </a:lnTo>
                  <a:lnTo>
                    <a:pt x="1064082" y="242062"/>
                  </a:lnTo>
                  <a:lnTo>
                    <a:pt x="1066800" y="242062"/>
                  </a:lnTo>
                  <a:lnTo>
                    <a:pt x="1208532" y="242062"/>
                  </a:lnTo>
                  <a:lnTo>
                    <a:pt x="1208532" y="237490"/>
                  </a:lnTo>
                  <a:lnTo>
                    <a:pt x="1066800" y="237490"/>
                  </a:lnTo>
                  <a:lnTo>
                    <a:pt x="1066800" y="0"/>
                  </a:lnTo>
                  <a:lnTo>
                    <a:pt x="1056132" y="0"/>
                  </a:lnTo>
                  <a:lnTo>
                    <a:pt x="1056132" y="237490"/>
                  </a:lnTo>
                  <a:lnTo>
                    <a:pt x="1056132" y="242062"/>
                  </a:lnTo>
                  <a:lnTo>
                    <a:pt x="1056132" y="242570"/>
                  </a:lnTo>
                  <a:lnTo>
                    <a:pt x="914400" y="242570"/>
                  </a:lnTo>
                  <a:lnTo>
                    <a:pt x="911682" y="242570"/>
                  </a:lnTo>
                  <a:lnTo>
                    <a:pt x="911682" y="242062"/>
                  </a:lnTo>
                  <a:lnTo>
                    <a:pt x="914400" y="242062"/>
                  </a:lnTo>
                  <a:lnTo>
                    <a:pt x="1056132" y="242062"/>
                  </a:lnTo>
                  <a:lnTo>
                    <a:pt x="1056132" y="237490"/>
                  </a:lnTo>
                  <a:lnTo>
                    <a:pt x="914400" y="237490"/>
                  </a:lnTo>
                  <a:lnTo>
                    <a:pt x="914400" y="0"/>
                  </a:lnTo>
                  <a:lnTo>
                    <a:pt x="903732" y="0"/>
                  </a:lnTo>
                  <a:lnTo>
                    <a:pt x="903732" y="237490"/>
                  </a:lnTo>
                  <a:lnTo>
                    <a:pt x="903732" y="242062"/>
                  </a:lnTo>
                  <a:lnTo>
                    <a:pt x="903732" y="242570"/>
                  </a:lnTo>
                  <a:lnTo>
                    <a:pt x="762000" y="242570"/>
                  </a:lnTo>
                  <a:lnTo>
                    <a:pt x="759282" y="242570"/>
                  </a:lnTo>
                  <a:lnTo>
                    <a:pt x="759282" y="242062"/>
                  </a:lnTo>
                  <a:lnTo>
                    <a:pt x="762000" y="242062"/>
                  </a:lnTo>
                  <a:lnTo>
                    <a:pt x="903732" y="242062"/>
                  </a:lnTo>
                  <a:lnTo>
                    <a:pt x="903732" y="237490"/>
                  </a:lnTo>
                  <a:lnTo>
                    <a:pt x="762000" y="237490"/>
                  </a:lnTo>
                  <a:lnTo>
                    <a:pt x="762000" y="0"/>
                  </a:lnTo>
                  <a:lnTo>
                    <a:pt x="751332" y="0"/>
                  </a:lnTo>
                  <a:lnTo>
                    <a:pt x="751332" y="237490"/>
                  </a:lnTo>
                  <a:lnTo>
                    <a:pt x="751332" y="242062"/>
                  </a:lnTo>
                  <a:lnTo>
                    <a:pt x="751332" y="242570"/>
                  </a:lnTo>
                  <a:lnTo>
                    <a:pt x="609600" y="242570"/>
                  </a:lnTo>
                  <a:lnTo>
                    <a:pt x="606882" y="242570"/>
                  </a:lnTo>
                  <a:lnTo>
                    <a:pt x="606882" y="242062"/>
                  </a:lnTo>
                  <a:lnTo>
                    <a:pt x="609600" y="242062"/>
                  </a:lnTo>
                  <a:lnTo>
                    <a:pt x="751332" y="242062"/>
                  </a:lnTo>
                  <a:lnTo>
                    <a:pt x="751332" y="237490"/>
                  </a:lnTo>
                  <a:lnTo>
                    <a:pt x="609600" y="237490"/>
                  </a:lnTo>
                  <a:lnTo>
                    <a:pt x="609600" y="0"/>
                  </a:lnTo>
                  <a:lnTo>
                    <a:pt x="598932" y="0"/>
                  </a:lnTo>
                  <a:lnTo>
                    <a:pt x="598932" y="237490"/>
                  </a:lnTo>
                  <a:lnTo>
                    <a:pt x="598932" y="242062"/>
                  </a:lnTo>
                  <a:lnTo>
                    <a:pt x="598932" y="242570"/>
                  </a:lnTo>
                  <a:lnTo>
                    <a:pt x="457200" y="242570"/>
                  </a:lnTo>
                  <a:lnTo>
                    <a:pt x="454482" y="242570"/>
                  </a:lnTo>
                  <a:lnTo>
                    <a:pt x="454482" y="242062"/>
                  </a:lnTo>
                  <a:lnTo>
                    <a:pt x="457200" y="242062"/>
                  </a:lnTo>
                  <a:lnTo>
                    <a:pt x="598932" y="242062"/>
                  </a:lnTo>
                  <a:lnTo>
                    <a:pt x="598932" y="237490"/>
                  </a:lnTo>
                  <a:lnTo>
                    <a:pt x="457200" y="237490"/>
                  </a:lnTo>
                  <a:lnTo>
                    <a:pt x="457200" y="0"/>
                  </a:lnTo>
                  <a:lnTo>
                    <a:pt x="446532" y="0"/>
                  </a:lnTo>
                  <a:lnTo>
                    <a:pt x="446532" y="237490"/>
                  </a:lnTo>
                  <a:lnTo>
                    <a:pt x="446532" y="242062"/>
                  </a:lnTo>
                  <a:lnTo>
                    <a:pt x="446532" y="242570"/>
                  </a:lnTo>
                  <a:lnTo>
                    <a:pt x="304800" y="242570"/>
                  </a:lnTo>
                  <a:lnTo>
                    <a:pt x="302082" y="242570"/>
                  </a:lnTo>
                  <a:lnTo>
                    <a:pt x="302082" y="242062"/>
                  </a:lnTo>
                  <a:lnTo>
                    <a:pt x="304800" y="242062"/>
                  </a:lnTo>
                  <a:lnTo>
                    <a:pt x="446532" y="242062"/>
                  </a:lnTo>
                  <a:lnTo>
                    <a:pt x="446532" y="237490"/>
                  </a:lnTo>
                  <a:lnTo>
                    <a:pt x="304800" y="237490"/>
                  </a:lnTo>
                  <a:lnTo>
                    <a:pt x="304800" y="0"/>
                  </a:lnTo>
                  <a:lnTo>
                    <a:pt x="294132" y="0"/>
                  </a:lnTo>
                  <a:lnTo>
                    <a:pt x="294132" y="237490"/>
                  </a:lnTo>
                  <a:lnTo>
                    <a:pt x="294132" y="242062"/>
                  </a:lnTo>
                  <a:lnTo>
                    <a:pt x="294132" y="242570"/>
                  </a:lnTo>
                  <a:lnTo>
                    <a:pt x="149682" y="242570"/>
                  </a:lnTo>
                  <a:lnTo>
                    <a:pt x="149682" y="242062"/>
                  </a:lnTo>
                  <a:lnTo>
                    <a:pt x="152400" y="242062"/>
                  </a:lnTo>
                  <a:lnTo>
                    <a:pt x="294132" y="242062"/>
                  </a:lnTo>
                  <a:lnTo>
                    <a:pt x="294132" y="237490"/>
                  </a:lnTo>
                  <a:lnTo>
                    <a:pt x="152400" y="237490"/>
                  </a:lnTo>
                  <a:lnTo>
                    <a:pt x="152400" y="0"/>
                  </a:lnTo>
                  <a:lnTo>
                    <a:pt x="141732" y="0"/>
                  </a:lnTo>
                  <a:lnTo>
                    <a:pt x="141732" y="237490"/>
                  </a:lnTo>
                  <a:lnTo>
                    <a:pt x="0" y="237490"/>
                  </a:lnTo>
                  <a:lnTo>
                    <a:pt x="0" y="242062"/>
                  </a:lnTo>
                  <a:lnTo>
                    <a:pt x="141732" y="242062"/>
                  </a:lnTo>
                  <a:lnTo>
                    <a:pt x="141732" y="242570"/>
                  </a:lnTo>
                  <a:lnTo>
                    <a:pt x="141732" y="246380"/>
                  </a:lnTo>
                  <a:lnTo>
                    <a:pt x="294132" y="246380"/>
                  </a:lnTo>
                  <a:lnTo>
                    <a:pt x="304800" y="246380"/>
                  </a:lnTo>
                  <a:lnTo>
                    <a:pt x="1219200" y="246380"/>
                  </a:lnTo>
                  <a:lnTo>
                    <a:pt x="1219200" y="242570"/>
                  </a:lnTo>
                  <a:lnTo>
                    <a:pt x="1210564" y="242570"/>
                  </a:lnTo>
                  <a:lnTo>
                    <a:pt x="1210564" y="242062"/>
                  </a:lnTo>
                  <a:lnTo>
                    <a:pt x="1219200" y="242062"/>
                  </a:lnTo>
                  <a:lnTo>
                    <a:pt x="1219200" y="237490"/>
                  </a:lnTo>
                  <a:lnTo>
                    <a:pt x="1219200" y="0"/>
                  </a:lnTo>
                  <a:close/>
                </a:path>
                <a:path w="1600200" h="246379">
                  <a:moveTo>
                    <a:pt x="1600200" y="0"/>
                  </a:moveTo>
                  <a:lnTo>
                    <a:pt x="1589532" y="0"/>
                  </a:lnTo>
                  <a:lnTo>
                    <a:pt x="1589532" y="237490"/>
                  </a:lnTo>
                  <a:lnTo>
                    <a:pt x="1589532" y="242570"/>
                  </a:lnTo>
                  <a:lnTo>
                    <a:pt x="1447800" y="242570"/>
                  </a:lnTo>
                  <a:lnTo>
                    <a:pt x="1445082" y="242570"/>
                  </a:lnTo>
                  <a:lnTo>
                    <a:pt x="1445082" y="242062"/>
                  </a:lnTo>
                  <a:lnTo>
                    <a:pt x="1447800" y="242062"/>
                  </a:lnTo>
                  <a:lnTo>
                    <a:pt x="1447800" y="237490"/>
                  </a:lnTo>
                  <a:lnTo>
                    <a:pt x="1447800" y="0"/>
                  </a:lnTo>
                  <a:lnTo>
                    <a:pt x="1437132" y="0"/>
                  </a:lnTo>
                  <a:lnTo>
                    <a:pt x="1437132" y="237490"/>
                  </a:lnTo>
                  <a:lnTo>
                    <a:pt x="1437132" y="242062"/>
                  </a:lnTo>
                  <a:lnTo>
                    <a:pt x="1437132" y="242570"/>
                  </a:lnTo>
                  <a:lnTo>
                    <a:pt x="1292682" y="242570"/>
                  </a:lnTo>
                  <a:lnTo>
                    <a:pt x="1292682" y="240030"/>
                  </a:lnTo>
                  <a:lnTo>
                    <a:pt x="1295400" y="242062"/>
                  </a:lnTo>
                  <a:lnTo>
                    <a:pt x="1437132" y="242062"/>
                  </a:lnTo>
                  <a:lnTo>
                    <a:pt x="1437132" y="237490"/>
                  </a:lnTo>
                  <a:lnTo>
                    <a:pt x="1295400" y="237490"/>
                  </a:lnTo>
                  <a:lnTo>
                    <a:pt x="1295400" y="0"/>
                  </a:lnTo>
                  <a:lnTo>
                    <a:pt x="1284732" y="0"/>
                  </a:lnTo>
                  <a:lnTo>
                    <a:pt x="1284732" y="237490"/>
                  </a:lnTo>
                  <a:lnTo>
                    <a:pt x="1284732" y="242570"/>
                  </a:lnTo>
                  <a:lnTo>
                    <a:pt x="1284732" y="246380"/>
                  </a:lnTo>
                  <a:lnTo>
                    <a:pt x="1437132" y="246380"/>
                  </a:lnTo>
                  <a:lnTo>
                    <a:pt x="1447800" y="246380"/>
                  </a:lnTo>
                  <a:lnTo>
                    <a:pt x="1600200" y="246380"/>
                  </a:lnTo>
                  <a:lnTo>
                    <a:pt x="1600200" y="242570"/>
                  </a:lnTo>
                  <a:lnTo>
                    <a:pt x="1591564" y="242570"/>
                  </a:lnTo>
                  <a:lnTo>
                    <a:pt x="1591564" y="237490"/>
                  </a:lnTo>
                  <a:lnTo>
                    <a:pt x="1600200" y="237490"/>
                  </a:lnTo>
                  <a:lnTo>
                    <a:pt x="1600200" y="0"/>
                  </a:lnTo>
                  <a:close/>
                </a:path>
              </a:pathLst>
            </a:custGeom>
            <a:solidFill>
              <a:srgbClr val="000000"/>
            </a:solidFill>
          </p:spPr>
          <p:txBody>
            <a:bodyPr wrap="square" lIns="0" tIns="0" rIns="0" bIns="0" rtlCol="0"/>
            <a:lstStyle/>
            <a:p>
              <a:endParaRPr sz="1588"/>
            </a:p>
          </p:txBody>
        </p:sp>
        <p:sp>
          <p:nvSpPr>
            <p:cNvPr id="17" name="object 17"/>
            <p:cNvSpPr/>
            <p:nvPr/>
          </p:nvSpPr>
          <p:spPr>
            <a:xfrm>
              <a:off x="7010400" y="3886453"/>
              <a:ext cx="1606550" cy="246379"/>
            </a:xfrm>
            <a:custGeom>
              <a:avLst/>
              <a:gdLst/>
              <a:ahLst/>
              <a:cxnLst/>
              <a:rect l="l" t="t" r="r" b="b"/>
              <a:pathLst>
                <a:path w="1606550" h="246379">
                  <a:moveTo>
                    <a:pt x="1072896" y="0"/>
                  </a:moveTo>
                  <a:lnTo>
                    <a:pt x="1066800" y="0"/>
                  </a:lnTo>
                  <a:lnTo>
                    <a:pt x="1066800" y="237490"/>
                  </a:lnTo>
                  <a:lnTo>
                    <a:pt x="1064260" y="240030"/>
                  </a:lnTo>
                  <a:lnTo>
                    <a:pt x="1064260" y="237490"/>
                  </a:lnTo>
                  <a:lnTo>
                    <a:pt x="1066800" y="237490"/>
                  </a:lnTo>
                  <a:lnTo>
                    <a:pt x="1066800" y="0"/>
                  </a:lnTo>
                  <a:lnTo>
                    <a:pt x="1062228" y="0"/>
                  </a:lnTo>
                  <a:lnTo>
                    <a:pt x="1062228" y="237490"/>
                  </a:lnTo>
                  <a:lnTo>
                    <a:pt x="1062228" y="242062"/>
                  </a:lnTo>
                  <a:lnTo>
                    <a:pt x="1062228" y="242570"/>
                  </a:lnTo>
                  <a:lnTo>
                    <a:pt x="920496" y="242570"/>
                  </a:lnTo>
                  <a:lnTo>
                    <a:pt x="917778" y="242570"/>
                  </a:lnTo>
                  <a:lnTo>
                    <a:pt x="917778" y="242062"/>
                  </a:lnTo>
                  <a:lnTo>
                    <a:pt x="920496" y="242062"/>
                  </a:lnTo>
                  <a:lnTo>
                    <a:pt x="1062228" y="242062"/>
                  </a:lnTo>
                  <a:lnTo>
                    <a:pt x="1062228" y="237490"/>
                  </a:lnTo>
                  <a:lnTo>
                    <a:pt x="920496" y="237490"/>
                  </a:lnTo>
                  <a:lnTo>
                    <a:pt x="920496" y="0"/>
                  </a:lnTo>
                  <a:lnTo>
                    <a:pt x="909828" y="0"/>
                  </a:lnTo>
                  <a:lnTo>
                    <a:pt x="909828" y="237490"/>
                  </a:lnTo>
                  <a:lnTo>
                    <a:pt x="909828" y="242062"/>
                  </a:lnTo>
                  <a:lnTo>
                    <a:pt x="909828" y="242570"/>
                  </a:lnTo>
                  <a:lnTo>
                    <a:pt x="768096" y="242570"/>
                  </a:lnTo>
                  <a:lnTo>
                    <a:pt x="765378" y="242570"/>
                  </a:lnTo>
                  <a:lnTo>
                    <a:pt x="765378" y="242062"/>
                  </a:lnTo>
                  <a:lnTo>
                    <a:pt x="768096" y="242062"/>
                  </a:lnTo>
                  <a:lnTo>
                    <a:pt x="909828" y="242062"/>
                  </a:lnTo>
                  <a:lnTo>
                    <a:pt x="909828" y="237490"/>
                  </a:lnTo>
                  <a:lnTo>
                    <a:pt x="768096" y="237490"/>
                  </a:lnTo>
                  <a:lnTo>
                    <a:pt x="768096" y="0"/>
                  </a:lnTo>
                  <a:lnTo>
                    <a:pt x="757428" y="0"/>
                  </a:lnTo>
                  <a:lnTo>
                    <a:pt x="757428" y="237490"/>
                  </a:lnTo>
                  <a:lnTo>
                    <a:pt x="757428" y="242062"/>
                  </a:lnTo>
                  <a:lnTo>
                    <a:pt x="757428" y="242570"/>
                  </a:lnTo>
                  <a:lnTo>
                    <a:pt x="615696" y="242570"/>
                  </a:lnTo>
                  <a:lnTo>
                    <a:pt x="612978" y="242570"/>
                  </a:lnTo>
                  <a:lnTo>
                    <a:pt x="612978" y="242062"/>
                  </a:lnTo>
                  <a:lnTo>
                    <a:pt x="615696" y="242062"/>
                  </a:lnTo>
                  <a:lnTo>
                    <a:pt x="757428" y="242062"/>
                  </a:lnTo>
                  <a:lnTo>
                    <a:pt x="757428" y="237490"/>
                  </a:lnTo>
                  <a:lnTo>
                    <a:pt x="615696" y="237490"/>
                  </a:lnTo>
                  <a:lnTo>
                    <a:pt x="615696" y="0"/>
                  </a:lnTo>
                  <a:lnTo>
                    <a:pt x="605028" y="0"/>
                  </a:lnTo>
                  <a:lnTo>
                    <a:pt x="605028" y="237490"/>
                  </a:lnTo>
                  <a:lnTo>
                    <a:pt x="605028" y="242062"/>
                  </a:lnTo>
                  <a:lnTo>
                    <a:pt x="605028" y="242570"/>
                  </a:lnTo>
                  <a:lnTo>
                    <a:pt x="463296" y="242570"/>
                  </a:lnTo>
                  <a:lnTo>
                    <a:pt x="460578" y="242570"/>
                  </a:lnTo>
                  <a:lnTo>
                    <a:pt x="460578" y="242062"/>
                  </a:lnTo>
                  <a:lnTo>
                    <a:pt x="463296" y="242062"/>
                  </a:lnTo>
                  <a:lnTo>
                    <a:pt x="605028" y="242062"/>
                  </a:lnTo>
                  <a:lnTo>
                    <a:pt x="605028" y="237490"/>
                  </a:lnTo>
                  <a:lnTo>
                    <a:pt x="463296" y="237490"/>
                  </a:lnTo>
                  <a:lnTo>
                    <a:pt x="463296" y="0"/>
                  </a:lnTo>
                  <a:lnTo>
                    <a:pt x="452628" y="0"/>
                  </a:lnTo>
                  <a:lnTo>
                    <a:pt x="452628" y="237490"/>
                  </a:lnTo>
                  <a:lnTo>
                    <a:pt x="452628" y="242062"/>
                  </a:lnTo>
                  <a:lnTo>
                    <a:pt x="452628" y="242570"/>
                  </a:lnTo>
                  <a:lnTo>
                    <a:pt x="310896" y="242570"/>
                  </a:lnTo>
                  <a:lnTo>
                    <a:pt x="308178" y="242570"/>
                  </a:lnTo>
                  <a:lnTo>
                    <a:pt x="308178" y="242062"/>
                  </a:lnTo>
                  <a:lnTo>
                    <a:pt x="310896" y="242062"/>
                  </a:lnTo>
                  <a:lnTo>
                    <a:pt x="452628" y="242062"/>
                  </a:lnTo>
                  <a:lnTo>
                    <a:pt x="452628" y="237490"/>
                  </a:lnTo>
                  <a:lnTo>
                    <a:pt x="310896" y="237490"/>
                  </a:lnTo>
                  <a:lnTo>
                    <a:pt x="310896" y="0"/>
                  </a:lnTo>
                  <a:lnTo>
                    <a:pt x="300228" y="0"/>
                  </a:lnTo>
                  <a:lnTo>
                    <a:pt x="300228" y="237490"/>
                  </a:lnTo>
                  <a:lnTo>
                    <a:pt x="300228" y="242062"/>
                  </a:lnTo>
                  <a:lnTo>
                    <a:pt x="300228" y="242570"/>
                  </a:lnTo>
                  <a:lnTo>
                    <a:pt x="155778" y="242570"/>
                  </a:lnTo>
                  <a:lnTo>
                    <a:pt x="155778" y="242062"/>
                  </a:lnTo>
                  <a:lnTo>
                    <a:pt x="158496" y="242062"/>
                  </a:lnTo>
                  <a:lnTo>
                    <a:pt x="300228" y="242062"/>
                  </a:lnTo>
                  <a:lnTo>
                    <a:pt x="300228" y="237490"/>
                  </a:lnTo>
                  <a:lnTo>
                    <a:pt x="158496" y="237490"/>
                  </a:lnTo>
                  <a:lnTo>
                    <a:pt x="158496" y="0"/>
                  </a:lnTo>
                  <a:lnTo>
                    <a:pt x="147828" y="0"/>
                  </a:lnTo>
                  <a:lnTo>
                    <a:pt x="147828" y="237490"/>
                  </a:lnTo>
                  <a:lnTo>
                    <a:pt x="6096" y="237490"/>
                  </a:lnTo>
                  <a:lnTo>
                    <a:pt x="0" y="237490"/>
                  </a:lnTo>
                  <a:lnTo>
                    <a:pt x="6096" y="242062"/>
                  </a:lnTo>
                  <a:lnTo>
                    <a:pt x="147828" y="242062"/>
                  </a:lnTo>
                  <a:lnTo>
                    <a:pt x="147828" y="242570"/>
                  </a:lnTo>
                  <a:lnTo>
                    <a:pt x="147828" y="246380"/>
                  </a:lnTo>
                  <a:lnTo>
                    <a:pt x="300228" y="246380"/>
                  </a:lnTo>
                  <a:lnTo>
                    <a:pt x="310896" y="246380"/>
                  </a:lnTo>
                  <a:lnTo>
                    <a:pt x="1072896" y="246380"/>
                  </a:lnTo>
                  <a:lnTo>
                    <a:pt x="1072896" y="242570"/>
                  </a:lnTo>
                  <a:lnTo>
                    <a:pt x="1064260" y="242570"/>
                  </a:lnTo>
                  <a:lnTo>
                    <a:pt x="1064260" y="242062"/>
                  </a:lnTo>
                  <a:lnTo>
                    <a:pt x="1072896" y="242062"/>
                  </a:lnTo>
                  <a:lnTo>
                    <a:pt x="1072896" y="237490"/>
                  </a:lnTo>
                  <a:lnTo>
                    <a:pt x="1072896" y="0"/>
                  </a:lnTo>
                  <a:close/>
                </a:path>
                <a:path w="1606550" h="246379">
                  <a:moveTo>
                    <a:pt x="1606296" y="242570"/>
                  </a:moveTo>
                  <a:lnTo>
                    <a:pt x="1453896" y="242570"/>
                  </a:lnTo>
                  <a:lnTo>
                    <a:pt x="1451178" y="242570"/>
                  </a:lnTo>
                  <a:lnTo>
                    <a:pt x="1451178" y="242062"/>
                  </a:lnTo>
                  <a:lnTo>
                    <a:pt x="1453896" y="242062"/>
                  </a:lnTo>
                  <a:lnTo>
                    <a:pt x="1453896" y="237490"/>
                  </a:lnTo>
                  <a:lnTo>
                    <a:pt x="1453896" y="0"/>
                  </a:lnTo>
                  <a:lnTo>
                    <a:pt x="1443228" y="0"/>
                  </a:lnTo>
                  <a:lnTo>
                    <a:pt x="1443228" y="237490"/>
                  </a:lnTo>
                  <a:lnTo>
                    <a:pt x="1443228" y="242062"/>
                  </a:lnTo>
                  <a:lnTo>
                    <a:pt x="1443228" y="242570"/>
                  </a:lnTo>
                  <a:lnTo>
                    <a:pt x="1301496" y="242570"/>
                  </a:lnTo>
                  <a:lnTo>
                    <a:pt x="1298778" y="242570"/>
                  </a:lnTo>
                  <a:lnTo>
                    <a:pt x="1298778" y="242062"/>
                  </a:lnTo>
                  <a:lnTo>
                    <a:pt x="1301496" y="242062"/>
                  </a:lnTo>
                  <a:lnTo>
                    <a:pt x="1443228" y="242062"/>
                  </a:lnTo>
                  <a:lnTo>
                    <a:pt x="1443228" y="237490"/>
                  </a:lnTo>
                  <a:lnTo>
                    <a:pt x="1301496" y="237490"/>
                  </a:lnTo>
                  <a:lnTo>
                    <a:pt x="1301496" y="0"/>
                  </a:lnTo>
                  <a:lnTo>
                    <a:pt x="1290828" y="0"/>
                  </a:lnTo>
                  <a:lnTo>
                    <a:pt x="1290828" y="237490"/>
                  </a:lnTo>
                  <a:lnTo>
                    <a:pt x="1290828" y="242062"/>
                  </a:lnTo>
                  <a:lnTo>
                    <a:pt x="1290828" y="242570"/>
                  </a:lnTo>
                  <a:lnTo>
                    <a:pt x="1146378" y="242570"/>
                  </a:lnTo>
                  <a:lnTo>
                    <a:pt x="1146378" y="240030"/>
                  </a:lnTo>
                  <a:lnTo>
                    <a:pt x="1149096" y="242062"/>
                  </a:lnTo>
                  <a:lnTo>
                    <a:pt x="1290828" y="242062"/>
                  </a:lnTo>
                  <a:lnTo>
                    <a:pt x="1290828" y="237490"/>
                  </a:lnTo>
                  <a:lnTo>
                    <a:pt x="1149096" y="237490"/>
                  </a:lnTo>
                  <a:lnTo>
                    <a:pt x="1149096" y="0"/>
                  </a:lnTo>
                  <a:lnTo>
                    <a:pt x="1138428" y="0"/>
                  </a:lnTo>
                  <a:lnTo>
                    <a:pt x="1138428" y="237490"/>
                  </a:lnTo>
                  <a:lnTo>
                    <a:pt x="1138428" y="242570"/>
                  </a:lnTo>
                  <a:lnTo>
                    <a:pt x="1138428" y="246380"/>
                  </a:lnTo>
                  <a:lnTo>
                    <a:pt x="1290828" y="246380"/>
                  </a:lnTo>
                  <a:lnTo>
                    <a:pt x="1301496" y="246380"/>
                  </a:lnTo>
                  <a:lnTo>
                    <a:pt x="1443228" y="246380"/>
                  </a:lnTo>
                  <a:lnTo>
                    <a:pt x="1453896" y="246380"/>
                  </a:lnTo>
                  <a:lnTo>
                    <a:pt x="1606296" y="246380"/>
                  </a:lnTo>
                  <a:lnTo>
                    <a:pt x="1606296" y="242570"/>
                  </a:lnTo>
                  <a:close/>
                </a:path>
              </a:pathLst>
            </a:custGeom>
            <a:solidFill>
              <a:srgbClr val="000000"/>
            </a:solidFill>
          </p:spPr>
          <p:txBody>
            <a:bodyPr wrap="square" lIns="0" tIns="0" rIns="0" bIns="0" rtlCol="0"/>
            <a:lstStyle/>
            <a:p>
              <a:endParaRPr sz="1588"/>
            </a:p>
          </p:txBody>
        </p:sp>
        <p:sp>
          <p:nvSpPr>
            <p:cNvPr id="18" name="object 18"/>
            <p:cNvSpPr/>
            <p:nvPr/>
          </p:nvSpPr>
          <p:spPr>
            <a:xfrm>
              <a:off x="4262628" y="3886453"/>
              <a:ext cx="5116195" cy="585470"/>
            </a:xfrm>
            <a:custGeom>
              <a:avLst/>
              <a:gdLst/>
              <a:ahLst/>
              <a:cxnLst/>
              <a:rect l="l" t="t" r="r" b="b"/>
              <a:pathLst>
                <a:path w="5116195" h="585470">
                  <a:moveTo>
                    <a:pt x="4354068" y="275590"/>
                  </a:moveTo>
                  <a:lnTo>
                    <a:pt x="4343400" y="275590"/>
                  </a:lnTo>
                  <a:lnTo>
                    <a:pt x="4343400" y="283210"/>
                  </a:lnTo>
                  <a:lnTo>
                    <a:pt x="4341876" y="289306"/>
                  </a:lnTo>
                  <a:lnTo>
                    <a:pt x="4340352" y="296926"/>
                  </a:lnTo>
                  <a:lnTo>
                    <a:pt x="4337304" y="304546"/>
                  </a:lnTo>
                  <a:lnTo>
                    <a:pt x="4332732" y="310642"/>
                  </a:lnTo>
                  <a:lnTo>
                    <a:pt x="4328160" y="318262"/>
                  </a:lnTo>
                  <a:lnTo>
                    <a:pt x="4274820" y="362458"/>
                  </a:lnTo>
                  <a:lnTo>
                    <a:pt x="4251960" y="373126"/>
                  </a:lnTo>
                  <a:lnTo>
                    <a:pt x="4241292" y="379222"/>
                  </a:lnTo>
                  <a:lnTo>
                    <a:pt x="4187952" y="397510"/>
                  </a:lnTo>
                  <a:lnTo>
                    <a:pt x="4126992" y="411226"/>
                  </a:lnTo>
                  <a:lnTo>
                    <a:pt x="4059936" y="420370"/>
                  </a:lnTo>
                  <a:lnTo>
                    <a:pt x="3986784" y="423418"/>
                  </a:lnTo>
                  <a:lnTo>
                    <a:pt x="2502408" y="423418"/>
                  </a:lnTo>
                  <a:lnTo>
                    <a:pt x="2430780" y="429514"/>
                  </a:lnTo>
                  <a:lnTo>
                    <a:pt x="2365248" y="441706"/>
                  </a:lnTo>
                  <a:lnTo>
                    <a:pt x="2293620" y="463042"/>
                  </a:lnTo>
                  <a:lnTo>
                    <a:pt x="2269236" y="473710"/>
                  </a:lnTo>
                  <a:lnTo>
                    <a:pt x="2257044" y="478282"/>
                  </a:lnTo>
                  <a:lnTo>
                    <a:pt x="2235708" y="490474"/>
                  </a:lnTo>
                  <a:lnTo>
                    <a:pt x="2226564" y="496570"/>
                  </a:lnTo>
                  <a:lnTo>
                    <a:pt x="2217420" y="504190"/>
                  </a:lnTo>
                  <a:lnTo>
                    <a:pt x="2209800" y="510286"/>
                  </a:lnTo>
                  <a:lnTo>
                    <a:pt x="2196084" y="524002"/>
                  </a:lnTo>
                  <a:lnTo>
                    <a:pt x="2183892" y="539242"/>
                  </a:lnTo>
                  <a:lnTo>
                    <a:pt x="2180844" y="546862"/>
                  </a:lnTo>
                  <a:lnTo>
                    <a:pt x="2176919" y="553402"/>
                  </a:lnTo>
                  <a:lnTo>
                    <a:pt x="2144268" y="510286"/>
                  </a:lnTo>
                  <a:lnTo>
                    <a:pt x="2136648" y="504190"/>
                  </a:lnTo>
                  <a:lnTo>
                    <a:pt x="2127504" y="496570"/>
                  </a:lnTo>
                  <a:lnTo>
                    <a:pt x="2118360" y="490474"/>
                  </a:lnTo>
                  <a:lnTo>
                    <a:pt x="2097024" y="478282"/>
                  </a:lnTo>
                  <a:lnTo>
                    <a:pt x="2084832" y="473710"/>
                  </a:lnTo>
                  <a:lnTo>
                    <a:pt x="2072640" y="467614"/>
                  </a:lnTo>
                  <a:lnTo>
                    <a:pt x="2019300" y="449326"/>
                  </a:lnTo>
                  <a:lnTo>
                    <a:pt x="1923288" y="429514"/>
                  </a:lnTo>
                  <a:lnTo>
                    <a:pt x="1851660" y="423418"/>
                  </a:lnTo>
                  <a:lnTo>
                    <a:pt x="367284" y="423418"/>
                  </a:lnTo>
                  <a:lnTo>
                    <a:pt x="294132" y="420370"/>
                  </a:lnTo>
                  <a:lnTo>
                    <a:pt x="227076" y="411226"/>
                  </a:lnTo>
                  <a:lnTo>
                    <a:pt x="166116" y="397510"/>
                  </a:lnTo>
                  <a:lnTo>
                    <a:pt x="124968" y="383794"/>
                  </a:lnTo>
                  <a:lnTo>
                    <a:pt x="100584" y="373126"/>
                  </a:lnTo>
                  <a:lnTo>
                    <a:pt x="89916" y="368554"/>
                  </a:lnTo>
                  <a:lnTo>
                    <a:pt x="51816" y="344170"/>
                  </a:lnTo>
                  <a:lnTo>
                    <a:pt x="16764" y="303022"/>
                  </a:lnTo>
                  <a:lnTo>
                    <a:pt x="10668" y="281686"/>
                  </a:lnTo>
                  <a:lnTo>
                    <a:pt x="10668" y="275590"/>
                  </a:lnTo>
                  <a:lnTo>
                    <a:pt x="0" y="275590"/>
                  </a:lnTo>
                  <a:lnTo>
                    <a:pt x="1524" y="283210"/>
                  </a:lnTo>
                  <a:lnTo>
                    <a:pt x="3048" y="292354"/>
                  </a:lnTo>
                  <a:lnTo>
                    <a:pt x="4559" y="299974"/>
                  </a:lnTo>
                  <a:lnTo>
                    <a:pt x="9131" y="307594"/>
                  </a:lnTo>
                  <a:lnTo>
                    <a:pt x="12192" y="315214"/>
                  </a:lnTo>
                  <a:lnTo>
                    <a:pt x="30467" y="338074"/>
                  </a:lnTo>
                  <a:lnTo>
                    <a:pt x="38100" y="344170"/>
                  </a:lnTo>
                  <a:lnTo>
                    <a:pt x="45707" y="351790"/>
                  </a:lnTo>
                  <a:lnTo>
                    <a:pt x="64008" y="363982"/>
                  </a:lnTo>
                  <a:lnTo>
                    <a:pt x="85331" y="376174"/>
                  </a:lnTo>
                  <a:lnTo>
                    <a:pt x="97523" y="382270"/>
                  </a:lnTo>
                  <a:lnTo>
                    <a:pt x="109715" y="386842"/>
                  </a:lnTo>
                  <a:lnTo>
                    <a:pt x="121907" y="392938"/>
                  </a:lnTo>
                  <a:lnTo>
                    <a:pt x="163068" y="406654"/>
                  </a:lnTo>
                  <a:lnTo>
                    <a:pt x="225552" y="420370"/>
                  </a:lnTo>
                  <a:lnTo>
                    <a:pt x="294132" y="429514"/>
                  </a:lnTo>
                  <a:lnTo>
                    <a:pt x="367284" y="432562"/>
                  </a:lnTo>
                  <a:lnTo>
                    <a:pt x="1851660" y="432562"/>
                  </a:lnTo>
                  <a:lnTo>
                    <a:pt x="1921764" y="438658"/>
                  </a:lnTo>
                  <a:lnTo>
                    <a:pt x="1985772" y="450850"/>
                  </a:lnTo>
                  <a:lnTo>
                    <a:pt x="2043684" y="466090"/>
                  </a:lnTo>
                  <a:lnTo>
                    <a:pt x="2057400" y="472186"/>
                  </a:lnTo>
                  <a:lnTo>
                    <a:pt x="2069592" y="476758"/>
                  </a:lnTo>
                  <a:lnTo>
                    <a:pt x="2080260" y="481330"/>
                  </a:lnTo>
                  <a:lnTo>
                    <a:pt x="2092452" y="487426"/>
                  </a:lnTo>
                  <a:lnTo>
                    <a:pt x="2103120" y="493522"/>
                  </a:lnTo>
                  <a:lnTo>
                    <a:pt x="2112264" y="498094"/>
                  </a:lnTo>
                  <a:lnTo>
                    <a:pt x="2130552" y="510286"/>
                  </a:lnTo>
                  <a:lnTo>
                    <a:pt x="2138172" y="517906"/>
                  </a:lnTo>
                  <a:lnTo>
                    <a:pt x="2145792" y="524002"/>
                  </a:lnTo>
                  <a:lnTo>
                    <a:pt x="2151888" y="530098"/>
                  </a:lnTo>
                  <a:lnTo>
                    <a:pt x="2156460" y="537718"/>
                  </a:lnTo>
                  <a:lnTo>
                    <a:pt x="2161032" y="543814"/>
                  </a:lnTo>
                  <a:lnTo>
                    <a:pt x="2165604" y="551434"/>
                  </a:lnTo>
                  <a:lnTo>
                    <a:pt x="2168652" y="557530"/>
                  </a:lnTo>
                  <a:lnTo>
                    <a:pt x="2171700" y="572770"/>
                  </a:lnTo>
                  <a:lnTo>
                    <a:pt x="2171700" y="580390"/>
                  </a:lnTo>
                  <a:lnTo>
                    <a:pt x="2173224" y="583438"/>
                  </a:lnTo>
                  <a:lnTo>
                    <a:pt x="2176272" y="584962"/>
                  </a:lnTo>
                  <a:lnTo>
                    <a:pt x="2180844" y="583438"/>
                  </a:lnTo>
                  <a:lnTo>
                    <a:pt x="2182368" y="580390"/>
                  </a:lnTo>
                  <a:lnTo>
                    <a:pt x="2182368" y="572770"/>
                  </a:lnTo>
                  <a:lnTo>
                    <a:pt x="2183892" y="565150"/>
                  </a:lnTo>
                  <a:lnTo>
                    <a:pt x="2185416" y="559054"/>
                  </a:lnTo>
                  <a:lnTo>
                    <a:pt x="2188464" y="551434"/>
                  </a:lnTo>
                  <a:lnTo>
                    <a:pt x="2193036" y="543814"/>
                  </a:lnTo>
                  <a:lnTo>
                    <a:pt x="2197608" y="537718"/>
                  </a:lnTo>
                  <a:lnTo>
                    <a:pt x="2202180" y="530098"/>
                  </a:lnTo>
                  <a:lnTo>
                    <a:pt x="2208276" y="524002"/>
                  </a:lnTo>
                  <a:lnTo>
                    <a:pt x="2223516" y="511810"/>
                  </a:lnTo>
                  <a:lnTo>
                    <a:pt x="2232660" y="504190"/>
                  </a:lnTo>
                  <a:lnTo>
                    <a:pt x="2241804" y="499618"/>
                  </a:lnTo>
                  <a:lnTo>
                    <a:pt x="2250948" y="493522"/>
                  </a:lnTo>
                  <a:lnTo>
                    <a:pt x="2272284" y="481330"/>
                  </a:lnTo>
                  <a:lnTo>
                    <a:pt x="2337816" y="458470"/>
                  </a:lnTo>
                  <a:lnTo>
                    <a:pt x="2432304" y="438658"/>
                  </a:lnTo>
                  <a:lnTo>
                    <a:pt x="2502408" y="432562"/>
                  </a:lnTo>
                  <a:lnTo>
                    <a:pt x="3986784" y="432562"/>
                  </a:lnTo>
                  <a:lnTo>
                    <a:pt x="4059936" y="429514"/>
                  </a:lnTo>
                  <a:lnTo>
                    <a:pt x="4128516" y="420370"/>
                  </a:lnTo>
                  <a:lnTo>
                    <a:pt x="4191000" y="406654"/>
                  </a:lnTo>
                  <a:lnTo>
                    <a:pt x="4232148" y="392938"/>
                  </a:lnTo>
                  <a:lnTo>
                    <a:pt x="4244340" y="386842"/>
                  </a:lnTo>
                  <a:lnTo>
                    <a:pt x="4256532" y="382270"/>
                  </a:lnTo>
                  <a:lnTo>
                    <a:pt x="4268724" y="376174"/>
                  </a:lnTo>
                  <a:lnTo>
                    <a:pt x="4290060" y="363982"/>
                  </a:lnTo>
                  <a:lnTo>
                    <a:pt x="4308348" y="351790"/>
                  </a:lnTo>
                  <a:lnTo>
                    <a:pt x="4315968" y="344170"/>
                  </a:lnTo>
                  <a:lnTo>
                    <a:pt x="4323588" y="338074"/>
                  </a:lnTo>
                  <a:lnTo>
                    <a:pt x="4341876" y="315214"/>
                  </a:lnTo>
                  <a:lnTo>
                    <a:pt x="4346448" y="307594"/>
                  </a:lnTo>
                  <a:lnTo>
                    <a:pt x="4349496" y="299974"/>
                  </a:lnTo>
                  <a:lnTo>
                    <a:pt x="4351020" y="290830"/>
                  </a:lnTo>
                  <a:lnTo>
                    <a:pt x="4354068" y="275590"/>
                  </a:lnTo>
                  <a:close/>
                </a:path>
                <a:path w="5116195" h="585470">
                  <a:moveTo>
                    <a:pt x="5116068" y="0"/>
                  </a:moveTo>
                  <a:lnTo>
                    <a:pt x="5109972" y="0"/>
                  </a:lnTo>
                  <a:lnTo>
                    <a:pt x="5109972" y="237490"/>
                  </a:lnTo>
                  <a:lnTo>
                    <a:pt x="5107432" y="240030"/>
                  </a:lnTo>
                  <a:lnTo>
                    <a:pt x="5107432" y="237490"/>
                  </a:lnTo>
                  <a:lnTo>
                    <a:pt x="5109972" y="237490"/>
                  </a:lnTo>
                  <a:lnTo>
                    <a:pt x="5109972" y="0"/>
                  </a:lnTo>
                  <a:lnTo>
                    <a:pt x="5105400" y="0"/>
                  </a:lnTo>
                  <a:lnTo>
                    <a:pt x="5105400" y="237490"/>
                  </a:lnTo>
                  <a:lnTo>
                    <a:pt x="5105400" y="242062"/>
                  </a:lnTo>
                  <a:lnTo>
                    <a:pt x="5105400" y="242570"/>
                  </a:lnTo>
                  <a:lnTo>
                    <a:pt x="4963668" y="242570"/>
                  </a:lnTo>
                  <a:lnTo>
                    <a:pt x="4960950" y="242570"/>
                  </a:lnTo>
                  <a:lnTo>
                    <a:pt x="4960950" y="242062"/>
                  </a:lnTo>
                  <a:lnTo>
                    <a:pt x="4963668" y="242062"/>
                  </a:lnTo>
                  <a:lnTo>
                    <a:pt x="5105400" y="242062"/>
                  </a:lnTo>
                  <a:lnTo>
                    <a:pt x="5105400" y="237490"/>
                  </a:lnTo>
                  <a:lnTo>
                    <a:pt x="4963668" y="237490"/>
                  </a:lnTo>
                  <a:lnTo>
                    <a:pt x="4963668" y="0"/>
                  </a:lnTo>
                  <a:lnTo>
                    <a:pt x="4953000" y="0"/>
                  </a:lnTo>
                  <a:lnTo>
                    <a:pt x="4953000" y="237490"/>
                  </a:lnTo>
                  <a:lnTo>
                    <a:pt x="4953000" y="242062"/>
                  </a:lnTo>
                  <a:lnTo>
                    <a:pt x="4953000" y="242570"/>
                  </a:lnTo>
                  <a:lnTo>
                    <a:pt x="4811268" y="242570"/>
                  </a:lnTo>
                  <a:lnTo>
                    <a:pt x="4808550" y="242570"/>
                  </a:lnTo>
                  <a:lnTo>
                    <a:pt x="4808550" y="242062"/>
                  </a:lnTo>
                  <a:lnTo>
                    <a:pt x="4811268" y="242062"/>
                  </a:lnTo>
                  <a:lnTo>
                    <a:pt x="4953000" y="242062"/>
                  </a:lnTo>
                  <a:lnTo>
                    <a:pt x="4953000" y="237490"/>
                  </a:lnTo>
                  <a:lnTo>
                    <a:pt x="4811268" y="237490"/>
                  </a:lnTo>
                  <a:lnTo>
                    <a:pt x="4811268" y="0"/>
                  </a:lnTo>
                  <a:lnTo>
                    <a:pt x="4800600" y="0"/>
                  </a:lnTo>
                  <a:lnTo>
                    <a:pt x="4800600" y="237490"/>
                  </a:lnTo>
                  <a:lnTo>
                    <a:pt x="4800600" y="242062"/>
                  </a:lnTo>
                  <a:lnTo>
                    <a:pt x="4800600" y="242570"/>
                  </a:lnTo>
                  <a:lnTo>
                    <a:pt x="4658868" y="242570"/>
                  </a:lnTo>
                  <a:lnTo>
                    <a:pt x="4656150" y="242570"/>
                  </a:lnTo>
                  <a:lnTo>
                    <a:pt x="4656150" y="242062"/>
                  </a:lnTo>
                  <a:lnTo>
                    <a:pt x="4658868" y="242062"/>
                  </a:lnTo>
                  <a:lnTo>
                    <a:pt x="4800600" y="242062"/>
                  </a:lnTo>
                  <a:lnTo>
                    <a:pt x="4800600" y="237490"/>
                  </a:lnTo>
                  <a:lnTo>
                    <a:pt x="4658868" y="237490"/>
                  </a:lnTo>
                  <a:lnTo>
                    <a:pt x="4658868" y="0"/>
                  </a:lnTo>
                  <a:lnTo>
                    <a:pt x="4648200" y="0"/>
                  </a:lnTo>
                  <a:lnTo>
                    <a:pt x="4648200" y="237490"/>
                  </a:lnTo>
                  <a:lnTo>
                    <a:pt x="4648200" y="242062"/>
                  </a:lnTo>
                  <a:lnTo>
                    <a:pt x="4648200" y="242570"/>
                  </a:lnTo>
                  <a:lnTo>
                    <a:pt x="4506468" y="242570"/>
                  </a:lnTo>
                  <a:lnTo>
                    <a:pt x="4503750" y="242570"/>
                  </a:lnTo>
                  <a:lnTo>
                    <a:pt x="4503750" y="242062"/>
                  </a:lnTo>
                  <a:lnTo>
                    <a:pt x="4506468" y="242062"/>
                  </a:lnTo>
                  <a:lnTo>
                    <a:pt x="4648200" y="242062"/>
                  </a:lnTo>
                  <a:lnTo>
                    <a:pt x="4648200" y="237490"/>
                  </a:lnTo>
                  <a:lnTo>
                    <a:pt x="4506468" y="237490"/>
                  </a:lnTo>
                  <a:lnTo>
                    <a:pt x="4506468" y="0"/>
                  </a:lnTo>
                  <a:lnTo>
                    <a:pt x="4495800" y="0"/>
                  </a:lnTo>
                  <a:lnTo>
                    <a:pt x="4495800" y="237490"/>
                  </a:lnTo>
                  <a:lnTo>
                    <a:pt x="4495800" y="242062"/>
                  </a:lnTo>
                  <a:lnTo>
                    <a:pt x="4495800" y="242570"/>
                  </a:lnTo>
                  <a:lnTo>
                    <a:pt x="4354068" y="242570"/>
                  </a:lnTo>
                  <a:lnTo>
                    <a:pt x="4351350" y="242570"/>
                  </a:lnTo>
                  <a:lnTo>
                    <a:pt x="4351350" y="242062"/>
                  </a:lnTo>
                  <a:lnTo>
                    <a:pt x="4354068" y="242062"/>
                  </a:lnTo>
                  <a:lnTo>
                    <a:pt x="4495800" y="242062"/>
                  </a:lnTo>
                  <a:lnTo>
                    <a:pt x="4495800" y="237490"/>
                  </a:lnTo>
                  <a:lnTo>
                    <a:pt x="4354068" y="237490"/>
                  </a:lnTo>
                  <a:lnTo>
                    <a:pt x="4354068" y="0"/>
                  </a:lnTo>
                  <a:lnTo>
                    <a:pt x="4343400" y="0"/>
                  </a:lnTo>
                  <a:lnTo>
                    <a:pt x="4343400" y="237490"/>
                  </a:lnTo>
                  <a:lnTo>
                    <a:pt x="4201668" y="237490"/>
                  </a:lnTo>
                  <a:lnTo>
                    <a:pt x="4195572" y="237490"/>
                  </a:lnTo>
                  <a:lnTo>
                    <a:pt x="4201668" y="242062"/>
                  </a:lnTo>
                  <a:lnTo>
                    <a:pt x="4343400" y="242062"/>
                  </a:lnTo>
                  <a:lnTo>
                    <a:pt x="4343400" y="242570"/>
                  </a:lnTo>
                  <a:lnTo>
                    <a:pt x="4191000" y="242570"/>
                  </a:lnTo>
                  <a:lnTo>
                    <a:pt x="4191000" y="246380"/>
                  </a:lnTo>
                  <a:lnTo>
                    <a:pt x="4343400" y="246380"/>
                  </a:lnTo>
                  <a:lnTo>
                    <a:pt x="4354068" y="246380"/>
                  </a:lnTo>
                  <a:lnTo>
                    <a:pt x="5116068" y="246380"/>
                  </a:lnTo>
                  <a:lnTo>
                    <a:pt x="5116068" y="242570"/>
                  </a:lnTo>
                  <a:lnTo>
                    <a:pt x="5107432" y="242570"/>
                  </a:lnTo>
                  <a:lnTo>
                    <a:pt x="5107432" y="242062"/>
                  </a:lnTo>
                  <a:lnTo>
                    <a:pt x="5116068" y="242062"/>
                  </a:lnTo>
                  <a:lnTo>
                    <a:pt x="5116068" y="237490"/>
                  </a:lnTo>
                  <a:lnTo>
                    <a:pt x="5116068" y="0"/>
                  </a:lnTo>
                  <a:close/>
                </a:path>
              </a:pathLst>
            </a:custGeom>
            <a:solidFill>
              <a:srgbClr val="000000"/>
            </a:solidFill>
          </p:spPr>
          <p:txBody>
            <a:bodyPr wrap="square" lIns="0" tIns="0" rIns="0" bIns="0" rtlCol="0"/>
            <a:lstStyle/>
            <a:p>
              <a:endParaRPr sz="1588"/>
            </a:p>
          </p:txBody>
        </p:sp>
        <p:sp>
          <p:nvSpPr>
            <p:cNvPr id="19" name="object 19"/>
            <p:cNvSpPr/>
            <p:nvPr/>
          </p:nvSpPr>
          <p:spPr>
            <a:xfrm>
              <a:off x="4253484" y="3886199"/>
              <a:ext cx="5134610" cy="1542415"/>
            </a:xfrm>
            <a:custGeom>
              <a:avLst/>
              <a:gdLst/>
              <a:ahLst/>
              <a:cxnLst/>
              <a:rect l="l" t="t" r="r" b="b"/>
              <a:pathLst>
                <a:path w="5134609" h="1542414">
                  <a:moveTo>
                    <a:pt x="5134356" y="0"/>
                  </a:moveTo>
                  <a:lnTo>
                    <a:pt x="5105400" y="0"/>
                  </a:lnTo>
                  <a:lnTo>
                    <a:pt x="5105400" y="227076"/>
                  </a:lnTo>
                  <a:lnTo>
                    <a:pt x="4372356" y="227076"/>
                  </a:lnTo>
                  <a:lnTo>
                    <a:pt x="4372356" y="0"/>
                  </a:lnTo>
                  <a:lnTo>
                    <a:pt x="4343400" y="0"/>
                  </a:lnTo>
                  <a:lnTo>
                    <a:pt x="4343400" y="227076"/>
                  </a:lnTo>
                  <a:lnTo>
                    <a:pt x="4287012" y="227076"/>
                  </a:lnTo>
                  <a:lnTo>
                    <a:pt x="4287012" y="0"/>
                  </a:lnTo>
                  <a:lnTo>
                    <a:pt x="4276344" y="0"/>
                  </a:lnTo>
                  <a:lnTo>
                    <a:pt x="4276344" y="227076"/>
                  </a:lnTo>
                  <a:lnTo>
                    <a:pt x="4134612" y="227076"/>
                  </a:lnTo>
                  <a:lnTo>
                    <a:pt x="4134612" y="0"/>
                  </a:lnTo>
                  <a:lnTo>
                    <a:pt x="4123944" y="0"/>
                  </a:lnTo>
                  <a:lnTo>
                    <a:pt x="4123944" y="227076"/>
                  </a:lnTo>
                  <a:lnTo>
                    <a:pt x="3982212" y="227076"/>
                  </a:lnTo>
                  <a:lnTo>
                    <a:pt x="3982212" y="0"/>
                  </a:lnTo>
                  <a:lnTo>
                    <a:pt x="3971544" y="0"/>
                  </a:lnTo>
                  <a:lnTo>
                    <a:pt x="3971544" y="227076"/>
                  </a:lnTo>
                  <a:lnTo>
                    <a:pt x="3753612" y="227076"/>
                  </a:lnTo>
                  <a:lnTo>
                    <a:pt x="3753612" y="0"/>
                  </a:lnTo>
                  <a:lnTo>
                    <a:pt x="3742944" y="0"/>
                  </a:lnTo>
                  <a:lnTo>
                    <a:pt x="3742944" y="227076"/>
                  </a:lnTo>
                  <a:lnTo>
                    <a:pt x="3601212" y="227076"/>
                  </a:lnTo>
                  <a:lnTo>
                    <a:pt x="3601212" y="0"/>
                  </a:lnTo>
                  <a:lnTo>
                    <a:pt x="3590544" y="0"/>
                  </a:lnTo>
                  <a:lnTo>
                    <a:pt x="3590544" y="227076"/>
                  </a:lnTo>
                  <a:lnTo>
                    <a:pt x="3448812" y="227076"/>
                  </a:lnTo>
                  <a:lnTo>
                    <a:pt x="3448812" y="0"/>
                  </a:lnTo>
                  <a:lnTo>
                    <a:pt x="3438144" y="0"/>
                  </a:lnTo>
                  <a:lnTo>
                    <a:pt x="3438144" y="227076"/>
                  </a:lnTo>
                  <a:lnTo>
                    <a:pt x="3296412" y="227076"/>
                  </a:lnTo>
                  <a:lnTo>
                    <a:pt x="3296412" y="0"/>
                  </a:lnTo>
                  <a:lnTo>
                    <a:pt x="3285744" y="0"/>
                  </a:lnTo>
                  <a:lnTo>
                    <a:pt x="3285744" y="227076"/>
                  </a:lnTo>
                  <a:lnTo>
                    <a:pt x="3144012" y="227076"/>
                  </a:lnTo>
                  <a:lnTo>
                    <a:pt x="3144012" y="0"/>
                  </a:lnTo>
                  <a:lnTo>
                    <a:pt x="3133344" y="0"/>
                  </a:lnTo>
                  <a:lnTo>
                    <a:pt x="3133344" y="227076"/>
                  </a:lnTo>
                  <a:lnTo>
                    <a:pt x="2991612" y="227076"/>
                  </a:lnTo>
                  <a:lnTo>
                    <a:pt x="2991612" y="0"/>
                  </a:lnTo>
                  <a:lnTo>
                    <a:pt x="2980944" y="0"/>
                  </a:lnTo>
                  <a:lnTo>
                    <a:pt x="2980944" y="227076"/>
                  </a:lnTo>
                  <a:lnTo>
                    <a:pt x="2839212" y="227076"/>
                  </a:lnTo>
                  <a:lnTo>
                    <a:pt x="2839212" y="0"/>
                  </a:lnTo>
                  <a:lnTo>
                    <a:pt x="2828544" y="0"/>
                  </a:lnTo>
                  <a:lnTo>
                    <a:pt x="2828544" y="227076"/>
                  </a:lnTo>
                  <a:lnTo>
                    <a:pt x="2686812" y="227076"/>
                  </a:lnTo>
                  <a:lnTo>
                    <a:pt x="2686812" y="0"/>
                  </a:lnTo>
                  <a:lnTo>
                    <a:pt x="2676144" y="0"/>
                  </a:lnTo>
                  <a:lnTo>
                    <a:pt x="2676144" y="227076"/>
                  </a:lnTo>
                  <a:lnTo>
                    <a:pt x="2458212" y="227076"/>
                  </a:lnTo>
                  <a:lnTo>
                    <a:pt x="2458212" y="0"/>
                  </a:lnTo>
                  <a:lnTo>
                    <a:pt x="2447544" y="0"/>
                  </a:lnTo>
                  <a:lnTo>
                    <a:pt x="2447544" y="227076"/>
                  </a:lnTo>
                  <a:lnTo>
                    <a:pt x="2305812" y="227076"/>
                  </a:lnTo>
                  <a:lnTo>
                    <a:pt x="2305812" y="0"/>
                  </a:lnTo>
                  <a:lnTo>
                    <a:pt x="2295144" y="0"/>
                  </a:lnTo>
                  <a:lnTo>
                    <a:pt x="2295144" y="227076"/>
                  </a:lnTo>
                  <a:lnTo>
                    <a:pt x="2153412" y="227076"/>
                  </a:lnTo>
                  <a:lnTo>
                    <a:pt x="2153412" y="0"/>
                  </a:lnTo>
                  <a:lnTo>
                    <a:pt x="2142744" y="0"/>
                  </a:lnTo>
                  <a:lnTo>
                    <a:pt x="2142744" y="227076"/>
                  </a:lnTo>
                  <a:lnTo>
                    <a:pt x="2001012" y="227076"/>
                  </a:lnTo>
                  <a:lnTo>
                    <a:pt x="2001012" y="0"/>
                  </a:lnTo>
                  <a:lnTo>
                    <a:pt x="1990344" y="0"/>
                  </a:lnTo>
                  <a:lnTo>
                    <a:pt x="1990344" y="227076"/>
                  </a:lnTo>
                  <a:lnTo>
                    <a:pt x="1848612" y="227076"/>
                  </a:lnTo>
                  <a:lnTo>
                    <a:pt x="1848612" y="0"/>
                  </a:lnTo>
                  <a:lnTo>
                    <a:pt x="1837944" y="0"/>
                  </a:lnTo>
                  <a:lnTo>
                    <a:pt x="1837944" y="227076"/>
                  </a:lnTo>
                  <a:lnTo>
                    <a:pt x="1696212" y="227076"/>
                  </a:lnTo>
                  <a:lnTo>
                    <a:pt x="1696212" y="0"/>
                  </a:lnTo>
                  <a:lnTo>
                    <a:pt x="1685544" y="0"/>
                  </a:lnTo>
                  <a:lnTo>
                    <a:pt x="1685544" y="227076"/>
                  </a:lnTo>
                  <a:lnTo>
                    <a:pt x="1543812" y="227076"/>
                  </a:lnTo>
                  <a:lnTo>
                    <a:pt x="1543812" y="0"/>
                  </a:lnTo>
                  <a:lnTo>
                    <a:pt x="1533144" y="0"/>
                  </a:lnTo>
                  <a:lnTo>
                    <a:pt x="1533144" y="227076"/>
                  </a:lnTo>
                  <a:lnTo>
                    <a:pt x="1391412" y="227076"/>
                  </a:lnTo>
                  <a:lnTo>
                    <a:pt x="1391412" y="0"/>
                  </a:lnTo>
                  <a:lnTo>
                    <a:pt x="1380744" y="0"/>
                  </a:lnTo>
                  <a:lnTo>
                    <a:pt x="1380744" y="227076"/>
                  </a:lnTo>
                  <a:lnTo>
                    <a:pt x="1162812" y="227076"/>
                  </a:lnTo>
                  <a:lnTo>
                    <a:pt x="1162812" y="0"/>
                  </a:lnTo>
                  <a:lnTo>
                    <a:pt x="1152144" y="0"/>
                  </a:lnTo>
                  <a:lnTo>
                    <a:pt x="1152144" y="227076"/>
                  </a:lnTo>
                  <a:lnTo>
                    <a:pt x="1010412" y="227076"/>
                  </a:lnTo>
                  <a:lnTo>
                    <a:pt x="1010412" y="0"/>
                  </a:lnTo>
                  <a:lnTo>
                    <a:pt x="999744" y="0"/>
                  </a:lnTo>
                  <a:lnTo>
                    <a:pt x="999744" y="227076"/>
                  </a:lnTo>
                  <a:lnTo>
                    <a:pt x="858012" y="227076"/>
                  </a:lnTo>
                  <a:lnTo>
                    <a:pt x="858012" y="0"/>
                  </a:lnTo>
                  <a:lnTo>
                    <a:pt x="847344" y="0"/>
                  </a:lnTo>
                  <a:lnTo>
                    <a:pt x="847344" y="227076"/>
                  </a:lnTo>
                  <a:lnTo>
                    <a:pt x="705612" y="227076"/>
                  </a:lnTo>
                  <a:lnTo>
                    <a:pt x="705612" y="0"/>
                  </a:lnTo>
                  <a:lnTo>
                    <a:pt x="694944" y="0"/>
                  </a:lnTo>
                  <a:lnTo>
                    <a:pt x="694944" y="227076"/>
                  </a:lnTo>
                  <a:lnTo>
                    <a:pt x="553212" y="227076"/>
                  </a:lnTo>
                  <a:lnTo>
                    <a:pt x="553212" y="0"/>
                  </a:lnTo>
                  <a:lnTo>
                    <a:pt x="542544" y="0"/>
                  </a:lnTo>
                  <a:lnTo>
                    <a:pt x="542544" y="227076"/>
                  </a:lnTo>
                  <a:lnTo>
                    <a:pt x="400812" y="227076"/>
                  </a:lnTo>
                  <a:lnTo>
                    <a:pt x="400812" y="0"/>
                  </a:lnTo>
                  <a:lnTo>
                    <a:pt x="390144" y="0"/>
                  </a:lnTo>
                  <a:lnTo>
                    <a:pt x="390144" y="227076"/>
                  </a:lnTo>
                  <a:lnTo>
                    <a:pt x="248412" y="227076"/>
                  </a:lnTo>
                  <a:lnTo>
                    <a:pt x="248412" y="0"/>
                  </a:lnTo>
                  <a:lnTo>
                    <a:pt x="237744" y="0"/>
                  </a:lnTo>
                  <a:lnTo>
                    <a:pt x="237744" y="227076"/>
                  </a:lnTo>
                  <a:lnTo>
                    <a:pt x="96012" y="227076"/>
                  </a:lnTo>
                  <a:lnTo>
                    <a:pt x="96012" y="0"/>
                  </a:lnTo>
                  <a:lnTo>
                    <a:pt x="85344" y="0"/>
                  </a:lnTo>
                  <a:lnTo>
                    <a:pt x="85344" y="227076"/>
                  </a:lnTo>
                  <a:lnTo>
                    <a:pt x="28956" y="227076"/>
                  </a:lnTo>
                  <a:lnTo>
                    <a:pt x="28956" y="0"/>
                  </a:lnTo>
                  <a:lnTo>
                    <a:pt x="0" y="0"/>
                  </a:lnTo>
                  <a:lnTo>
                    <a:pt x="0" y="242328"/>
                  </a:lnTo>
                  <a:lnTo>
                    <a:pt x="13716" y="242328"/>
                  </a:lnTo>
                  <a:lnTo>
                    <a:pt x="13716" y="256044"/>
                  </a:lnTo>
                  <a:lnTo>
                    <a:pt x="85344" y="256044"/>
                  </a:lnTo>
                  <a:lnTo>
                    <a:pt x="85344" y="1466100"/>
                  </a:lnTo>
                  <a:lnTo>
                    <a:pt x="51816" y="1466100"/>
                  </a:lnTo>
                  <a:lnTo>
                    <a:pt x="89916" y="1542300"/>
                  </a:lnTo>
                  <a:lnTo>
                    <a:pt x="121920" y="1478292"/>
                  </a:lnTo>
                  <a:lnTo>
                    <a:pt x="128016" y="1466100"/>
                  </a:lnTo>
                  <a:lnTo>
                    <a:pt x="96012" y="1466100"/>
                  </a:lnTo>
                  <a:lnTo>
                    <a:pt x="96012" y="256044"/>
                  </a:lnTo>
                  <a:lnTo>
                    <a:pt x="237744" y="256044"/>
                  </a:lnTo>
                  <a:lnTo>
                    <a:pt x="237744" y="1466100"/>
                  </a:lnTo>
                  <a:lnTo>
                    <a:pt x="204216" y="1466100"/>
                  </a:lnTo>
                  <a:lnTo>
                    <a:pt x="242316" y="1542300"/>
                  </a:lnTo>
                  <a:lnTo>
                    <a:pt x="274320" y="1478292"/>
                  </a:lnTo>
                  <a:lnTo>
                    <a:pt x="280416" y="1466100"/>
                  </a:lnTo>
                  <a:lnTo>
                    <a:pt x="248412" y="1466100"/>
                  </a:lnTo>
                  <a:lnTo>
                    <a:pt x="248412" y="256044"/>
                  </a:lnTo>
                  <a:lnTo>
                    <a:pt x="390144" y="256044"/>
                  </a:lnTo>
                  <a:lnTo>
                    <a:pt x="390144" y="1466100"/>
                  </a:lnTo>
                  <a:lnTo>
                    <a:pt x="356616" y="1466100"/>
                  </a:lnTo>
                  <a:lnTo>
                    <a:pt x="394716" y="1542300"/>
                  </a:lnTo>
                  <a:lnTo>
                    <a:pt x="426720" y="1478292"/>
                  </a:lnTo>
                  <a:lnTo>
                    <a:pt x="432816" y="1466100"/>
                  </a:lnTo>
                  <a:lnTo>
                    <a:pt x="400812" y="1466100"/>
                  </a:lnTo>
                  <a:lnTo>
                    <a:pt x="400812" y="256044"/>
                  </a:lnTo>
                  <a:lnTo>
                    <a:pt x="542544" y="256044"/>
                  </a:lnTo>
                  <a:lnTo>
                    <a:pt x="542544" y="1466100"/>
                  </a:lnTo>
                  <a:lnTo>
                    <a:pt x="509016" y="1466100"/>
                  </a:lnTo>
                  <a:lnTo>
                    <a:pt x="547116" y="1542300"/>
                  </a:lnTo>
                  <a:lnTo>
                    <a:pt x="579120" y="1478292"/>
                  </a:lnTo>
                  <a:lnTo>
                    <a:pt x="585216" y="1466100"/>
                  </a:lnTo>
                  <a:lnTo>
                    <a:pt x="553212" y="1466100"/>
                  </a:lnTo>
                  <a:lnTo>
                    <a:pt x="553212" y="256044"/>
                  </a:lnTo>
                  <a:lnTo>
                    <a:pt x="694944" y="256044"/>
                  </a:lnTo>
                  <a:lnTo>
                    <a:pt x="694944" y="1466100"/>
                  </a:lnTo>
                  <a:lnTo>
                    <a:pt x="661416" y="1466100"/>
                  </a:lnTo>
                  <a:lnTo>
                    <a:pt x="699516" y="1542300"/>
                  </a:lnTo>
                  <a:lnTo>
                    <a:pt x="731520" y="1478292"/>
                  </a:lnTo>
                  <a:lnTo>
                    <a:pt x="737616" y="1466100"/>
                  </a:lnTo>
                  <a:lnTo>
                    <a:pt x="705612" y="1466100"/>
                  </a:lnTo>
                  <a:lnTo>
                    <a:pt x="705612" y="256044"/>
                  </a:lnTo>
                  <a:lnTo>
                    <a:pt x="847344" y="256044"/>
                  </a:lnTo>
                  <a:lnTo>
                    <a:pt x="847344" y="1466100"/>
                  </a:lnTo>
                  <a:lnTo>
                    <a:pt x="813816" y="1466100"/>
                  </a:lnTo>
                  <a:lnTo>
                    <a:pt x="851916" y="1542300"/>
                  </a:lnTo>
                  <a:lnTo>
                    <a:pt x="883920" y="1478292"/>
                  </a:lnTo>
                  <a:lnTo>
                    <a:pt x="890016" y="1466100"/>
                  </a:lnTo>
                  <a:lnTo>
                    <a:pt x="858012" y="1466100"/>
                  </a:lnTo>
                  <a:lnTo>
                    <a:pt x="858012" y="256044"/>
                  </a:lnTo>
                  <a:lnTo>
                    <a:pt x="999744" y="256044"/>
                  </a:lnTo>
                  <a:lnTo>
                    <a:pt x="999744" y="1466100"/>
                  </a:lnTo>
                  <a:lnTo>
                    <a:pt x="966216" y="1466100"/>
                  </a:lnTo>
                  <a:lnTo>
                    <a:pt x="1004316" y="1542300"/>
                  </a:lnTo>
                  <a:lnTo>
                    <a:pt x="1036320" y="1478292"/>
                  </a:lnTo>
                  <a:lnTo>
                    <a:pt x="1042416" y="1466100"/>
                  </a:lnTo>
                  <a:lnTo>
                    <a:pt x="1010412" y="1466100"/>
                  </a:lnTo>
                  <a:lnTo>
                    <a:pt x="1010412" y="256044"/>
                  </a:lnTo>
                  <a:lnTo>
                    <a:pt x="1152144" y="256044"/>
                  </a:lnTo>
                  <a:lnTo>
                    <a:pt x="1152144" y="1466100"/>
                  </a:lnTo>
                  <a:lnTo>
                    <a:pt x="1118616" y="1466100"/>
                  </a:lnTo>
                  <a:lnTo>
                    <a:pt x="1156716" y="1542300"/>
                  </a:lnTo>
                  <a:lnTo>
                    <a:pt x="1188720" y="1478292"/>
                  </a:lnTo>
                  <a:lnTo>
                    <a:pt x="1194816" y="1466100"/>
                  </a:lnTo>
                  <a:lnTo>
                    <a:pt x="1162812" y="1466100"/>
                  </a:lnTo>
                  <a:lnTo>
                    <a:pt x="1162812" y="256044"/>
                  </a:lnTo>
                  <a:lnTo>
                    <a:pt x="1380744" y="256044"/>
                  </a:lnTo>
                  <a:lnTo>
                    <a:pt x="1380744" y="1466100"/>
                  </a:lnTo>
                  <a:lnTo>
                    <a:pt x="1347216" y="1466100"/>
                  </a:lnTo>
                  <a:lnTo>
                    <a:pt x="1385316" y="1542300"/>
                  </a:lnTo>
                  <a:lnTo>
                    <a:pt x="1417320" y="1478292"/>
                  </a:lnTo>
                  <a:lnTo>
                    <a:pt x="1423416" y="1466100"/>
                  </a:lnTo>
                  <a:lnTo>
                    <a:pt x="1391412" y="1466100"/>
                  </a:lnTo>
                  <a:lnTo>
                    <a:pt x="1391412" y="256044"/>
                  </a:lnTo>
                  <a:lnTo>
                    <a:pt x="1533144" y="256044"/>
                  </a:lnTo>
                  <a:lnTo>
                    <a:pt x="1533144" y="1466100"/>
                  </a:lnTo>
                  <a:lnTo>
                    <a:pt x="1499616" y="1466100"/>
                  </a:lnTo>
                  <a:lnTo>
                    <a:pt x="1537716" y="1542300"/>
                  </a:lnTo>
                  <a:lnTo>
                    <a:pt x="1569720" y="1478292"/>
                  </a:lnTo>
                  <a:lnTo>
                    <a:pt x="1575816" y="1466100"/>
                  </a:lnTo>
                  <a:lnTo>
                    <a:pt x="1543812" y="1466100"/>
                  </a:lnTo>
                  <a:lnTo>
                    <a:pt x="1543812" y="256044"/>
                  </a:lnTo>
                  <a:lnTo>
                    <a:pt x="1685544" y="256044"/>
                  </a:lnTo>
                  <a:lnTo>
                    <a:pt x="1685544" y="1466100"/>
                  </a:lnTo>
                  <a:lnTo>
                    <a:pt x="1652016" y="1466100"/>
                  </a:lnTo>
                  <a:lnTo>
                    <a:pt x="1690116" y="1542300"/>
                  </a:lnTo>
                  <a:lnTo>
                    <a:pt x="1722120" y="1478292"/>
                  </a:lnTo>
                  <a:lnTo>
                    <a:pt x="1728216" y="1466100"/>
                  </a:lnTo>
                  <a:lnTo>
                    <a:pt x="1696212" y="1466100"/>
                  </a:lnTo>
                  <a:lnTo>
                    <a:pt x="1696212" y="256044"/>
                  </a:lnTo>
                  <a:lnTo>
                    <a:pt x="1837944" y="256044"/>
                  </a:lnTo>
                  <a:lnTo>
                    <a:pt x="1837944" y="1466100"/>
                  </a:lnTo>
                  <a:lnTo>
                    <a:pt x="1804416" y="1466100"/>
                  </a:lnTo>
                  <a:lnTo>
                    <a:pt x="1842516" y="1542300"/>
                  </a:lnTo>
                  <a:lnTo>
                    <a:pt x="1874520" y="1478292"/>
                  </a:lnTo>
                  <a:lnTo>
                    <a:pt x="1880616" y="1466100"/>
                  </a:lnTo>
                  <a:lnTo>
                    <a:pt x="1848612" y="1466100"/>
                  </a:lnTo>
                  <a:lnTo>
                    <a:pt x="1848612" y="256044"/>
                  </a:lnTo>
                  <a:lnTo>
                    <a:pt x="1990344" y="256044"/>
                  </a:lnTo>
                  <a:lnTo>
                    <a:pt x="1990344" y="1466100"/>
                  </a:lnTo>
                  <a:lnTo>
                    <a:pt x="1956816" y="1466100"/>
                  </a:lnTo>
                  <a:lnTo>
                    <a:pt x="1994916" y="1542300"/>
                  </a:lnTo>
                  <a:lnTo>
                    <a:pt x="2026920" y="1478292"/>
                  </a:lnTo>
                  <a:lnTo>
                    <a:pt x="2033016" y="1466100"/>
                  </a:lnTo>
                  <a:lnTo>
                    <a:pt x="2001012" y="1466100"/>
                  </a:lnTo>
                  <a:lnTo>
                    <a:pt x="2001012" y="256044"/>
                  </a:lnTo>
                  <a:lnTo>
                    <a:pt x="2142744" y="256044"/>
                  </a:lnTo>
                  <a:lnTo>
                    <a:pt x="2142744" y="1466100"/>
                  </a:lnTo>
                  <a:lnTo>
                    <a:pt x="2109216" y="1466100"/>
                  </a:lnTo>
                  <a:lnTo>
                    <a:pt x="2147316" y="1542300"/>
                  </a:lnTo>
                  <a:lnTo>
                    <a:pt x="2179320" y="1478292"/>
                  </a:lnTo>
                  <a:lnTo>
                    <a:pt x="2185416" y="1466100"/>
                  </a:lnTo>
                  <a:lnTo>
                    <a:pt x="2153412" y="1466100"/>
                  </a:lnTo>
                  <a:lnTo>
                    <a:pt x="2153412" y="256044"/>
                  </a:lnTo>
                  <a:lnTo>
                    <a:pt x="2295144" y="256044"/>
                  </a:lnTo>
                  <a:lnTo>
                    <a:pt x="2295144" y="1466100"/>
                  </a:lnTo>
                  <a:lnTo>
                    <a:pt x="2261616" y="1466100"/>
                  </a:lnTo>
                  <a:lnTo>
                    <a:pt x="2299716" y="1542300"/>
                  </a:lnTo>
                  <a:lnTo>
                    <a:pt x="2331720" y="1478292"/>
                  </a:lnTo>
                  <a:lnTo>
                    <a:pt x="2337816" y="1466100"/>
                  </a:lnTo>
                  <a:lnTo>
                    <a:pt x="2305812" y="1466100"/>
                  </a:lnTo>
                  <a:lnTo>
                    <a:pt x="2305812" y="256044"/>
                  </a:lnTo>
                  <a:lnTo>
                    <a:pt x="2447544" y="256044"/>
                  </a:lnTo>
                  <a:lnTo>
                    <a:pt x="2447544" y="1466100"/>
                  </a:lnTo>
                  <a:lnTo>
                    <a:pt x="2414016" y="1466100"/>
                  </a:lnTo>
                  <a:lnTo>
                    <a:pt x="2452116" y="1542300"/>
                  </a:lnTo>
                  <a:lnTo>
                    <a:pt x="2484120" y="1478292"/>
                  </a:lnTo>
                  <a:lnTo>
                    <a:pt x="2490216" y="1466100"/>
                  </a:lnTo>
                  <a:lnTo>
                    <a:pt x="2458212" y="1466100"/>
                  </a:lnTo>
                  <a:lnTo>
                    <a:pt x="2458212" y="256044"/>
                  </a:lnTo>
                  <a:lnTo>
                    <a:pt x="2676144" y="256044"/>
                  </a:lnTo>
                  <a:lnTo>
                    <a:pt x="2676144" y="1466100"/>
                  </a:lnTo>
                  <a:lnTo>
                    <a:pt x="2642616" y="1466100"/>
                  </a:lnTo>
                  <a:lnTo>
                    <a:pt x="2680716" y="1542300"/>
                  </a:lnTo>
                  <a:lnTo>
                    <a:pt x="2712720" y="1478292"/>
                  </a:lnTo>
                  <a:lnTo>
                    <a:pt x="2718816" y="1466100"/>
                  </a:lnTo>
                  <a:lnTo>
                    <a:pt x="2686812" y="1466100"/>
                  </a:lnTo>
                  <a:lnTo>
                    <a:pt x="2686812" y="256044"/>
                  </a:lnTo>
                  <a:lnTo>
                    <a:pt x="2828544" y="256044"/>
                  </a:lnTo>
                  <a:lnTo>
                    <a:pt x="2828544" y="1466100"/>
                  </a:lnTo>
                  <a:lnTo>
                    <a:pt x="2795016" y="1466100"/>
                  </a:lnTo>
                  <a:lnTo>
                    <a:pt x="2833116" y="1542300"/>
                  </a:lnTo>
                  <a:lnTo>
                    <a:pt x="2865120" y="1478292"/>
                  </a:lnTo>
                  <a:lnTo>
                    <a:pt x="2871216" y="1466100"/>
                  </a:lnTo>
                  <a:lnTo>
                    <a:pt x="2839212" y="1466100"/>
                  </a:lnTo>
                  <a:lnTo>
                    <a:pt x="2839212" y="256044"/>
                  </a:lnTo>
                  <a:lnTo>
                    <a:pt x="2980944" y="256044"/>
                  </a:lnTo>
                  <a:lnTo>
                    <a:pt x="2980944" y="1466100"/>
                  </a:lnTo>
                  <a:lnTo>
                    <a:pt x="2947416" y="1466100"/>
                  </a:lnTo>
                  <a:lnTo>
                    <a:pt x="2985516" y="1542300"/>
                  </a:lnTo>
                  <a:lnTo>
                    <a:pt x="3017520" y="1478292"/>
                  </a:lnTo>
                  <a:lnTo>
                    <a:pt x="3023616" y="1466100"/>
                  </a:lnTo>
                  <a:lnTo>
                    <a:pt x="2991612" y="1466100"/>
                  </a:lnTo>
                  <a:lnTo>
                    <a:pt x="2991612" y="256044"/>
                  </a:lnTo>
                  <a:lnTo>
                    <a:pt x="3133344" y="256044"/>
                  </a:lnTo>
                  <a:lnTo>
                    <a:pt x="3133344" y="1466100"/>
                  </a:lnTo>
                  <a:lnTo>
                    <a:pt x="3099816" y="1466100"/>
                  </a:lnTo>
                  <a:lnTo>
                    <a:pt x="3137916" y="1542300"/>
                  </a:lnTo>
                  <a:lnTo>
                    <a:pt x="3169920" y="1478292"/>
                  </a:lnTo>
                  <a:lnTo>
                    <a:pt x="3176016" y="1466100"/>
                  </a:lnTo>
                  <a:lnTo>
                    <a:pt x="3144012" y="1466100"/>
                  </a:lnTo>
                  <a:lnTo>
                    <a:pt x="3144012" y="256044"/>
                  </a:lnTo>
                  <a:lnTo>
                    <a:pt x="3285744" y="256044"/>
                  </a:lnTo>
                  <a:lnTo>
                    <a:pt x="3285744" y="1466100"/>
                  </a:lnTo>
                  <a:lnTo>
                    <a:pt x="3252216" y="1466100"/>
                  </a:lnTo>
                  <a:lnTo>
                    <a:pt x="3290316" y="1542300"/>
                  </a:lnTo>
                  <a:lnTo>
                    <a:pt x="3322320" y="1478292"/>
                  </a:lnTo>
                  <a:lnTo>
                    <a:pt x="3328416" y="1466100"/>
                  </a:lnTo>
                  <a:lnTo>
                    <a:pt x="3296412" y="1466100"/>
                  </a:lnTo>
                  <a:lnTo>
                    <a:pt x="3296412" y="256044"/>
                  </a:lnTo>
                  <a:lnTo>
                    <a:pt x="3438144" y="256044"/>
                  </a:lnTo>
                  <a:lnTo>
                    <a:pt x="3438144" y="1466100"/>
                  </a:lnTo>
                  <a:lnTo>
                    <a:pt x="3404616" y="1466100"/>
                  </a:lnTo>
                  <a:lnTo>
                    <a:pt x="3442716" y="1542300"/>
                  </a:lnTo>
                  <a:lnTo>
                    <a:pt x="3474720" y="1478292"/>
                  </a:lnTo>
                  <a:lnTo>
                    <a:pt x="3480816" y="1466100"/>
                  </a:lnTo>
                  <a:lnTo>
                    <a:pt x="3448812" y="1466100"/>
                  </a:lnTo>
                  <a:lnTo>
                    <a:pt x="3448812" y="256044"/>
                  </a:lnTo>
                  <a:lnTo>
                    <a:pt x="3590544" y="256044"/>
                  </a:lnTo>
                  <a:lnTo>
                    <a:pt x="3590544" y="1466100"/>
                  </a:lnTo>
                  <a:lnTo>
                    <a:pt x="3557016" y="1466100"/>
                  </a:lnTo>
                  <a:lnTo>
                    <a:pt x="3595116" y="1542300"/>
                  </a:lnTo>
                  <a:lnTo>
                    <a:pt x="3627120" y="1478292"/>
                  </a:lnTo>
                  <a:lnTo>
                    <a:pt x="3633216" y="1466100"/>
                  </a:lnTo>
                  <a:lnTo>
                    <a:pt x="3601212" y="1466100"/>
                  </a:lnTo>
                  <a:lnTo>
                    <a:pt x="3601212" y="256044"/>
                  </a:lnTo>
                  <a:lnTo>
                    <a:pt x="3742944" y="256044"/>
                  </a:lnTo>
                  <a:lnTo>
                    <a:pt x="3742944" y="1466100"/>
                  </a:lnTo>
                  <a:lnTo>
                    <a:pt x="3709416" y="1466100"/>
                  </a:lnTo>
                  <a:lnTo>
                    <a:pt x="3747516" y="1542300"/>
                  </a:lnTo>
                  <a:lnTo>
                    <a:pt x="3779520" y="1478292"/>
                  </a:lnTo>
                  <a:lnTo>
                    <a:pt x="3785616" y="1466100"/>
                  </a:lnTo>
                  <a:lnTo>
                    <a:pt x="3753612" y="1466100"/>
                  </a:lnTo>
                  <a:lnTo>
                    <a:pt x="3753612" y="256044"/>
                  </a:lnTo>
                  <a:lnTo>
                    <a:pt x="3971544" y="256044"/>
                  </a:lnTo>
                  <a:lnTo>
                    <a:pt x="3971544" y="1466100"/>
                  </a:lnTo>
                  <a:lnTo>
                    <a:pt x="3938016" y="1466100"/>
                  </a:lnTo>
                  <a:lnTo>
                    <a:pt x="3976116" y="1542300"/>
                  </a:lnTo>
                  <a:lnTo>
                    <a:pt x="4008120" y="1478292"/>
                  </a:lnTo>
                  <a:lnTo>
                    <a:pt x="4014216" y="1466100"/>
                  </a:lnTo>
                  <a:lnTo>
                    <a:pt x="3982212" y="1466100"/>
                  </a:lnTo>
                  <a:lnTo>
                    <a:pt x="3982212" y="256044"/>
                  </a:lnTo>
                  <a:lnTo>
                    <a:pt x="4123944" y="256044"/>
                  </a:lnTo>
                  <a:lnTo>
                    <a:pt x="4123944" y="1466100"/>
                  </a:lnTo>
                  <a:lnTo>
                    <a:pt x="4090416" y="1466100"/>
                  </a:lnTo>
                  <a:lnTo>
                    <a:pt x="4128516" y="1542300"/>
                  </a:lnTo>
                  <a:lnTo>
                    <a:pt x="4160520" y="1478292"/>
                  </a:lnTo>
                  <a:lnTo>
                    <a:pt x="4166616" y="1466100"/>
                  </a:lnTo>
                  <a:lnTo>
                    <a:pt x="4134612" y="1466100"/>
                  </a:lnTo>
                  <a:lnTo>
                    <a:pt x="4134612" y="256044"/>
                  </a:lnTo>
                  <a:lnTo>
                    <a:pt x="4276344" y="256044"/>
                  </a:lnTo>
                  <a:lnTo>
                    <a:pt x="4276344" y="1466100"/>
                  </a:lnTo>
                  <a:lnTo>
                    <a:pt x="4242816" y="1466100"/>
                  </a:lnTo>
                  <a:lnTo>
                    <a:pt x="4280916" y="1542300"/>
                  </a:lnTo>
                  <a:lnTo>
                    <a:pt x="4312920" y="1478292"/>
                  </a:lnTo>
                  <a:lnTo>
                    <a:pt x="4319016" y="1466100"/>
                  </a:lnTo>
                  <a:lnTo>
                    <a:pt x="4287012" y="1466100"/>
                  </a:lnTo>
                  <a:lnTo>
                    <a:pt x="4287012" y="256044"/>
                  </a:lnTo>
                  <a:lnTo>
                    <a:pt x="5105400" y="256044"/>
                  </a:lnTo>
                  <a:lnTo>
                    <a:pt x="5105400" y="275856"/>
                  </a:lnTo>
                  <a:lnTo>
                    <a:pt x="5134356" y="275856"/>
                  </a:lnTo>
                  <a:lnTo>
                    <a:pt x="5134356" y="0"/>
                  </a:lnTo>
                  <a:close/>
                </a:path>
              </a:pathLst>
            </a:custGeom>
            <a:solidFill>
              <a:srgbClr val="FF0000"/>
            </a:solidFill>
          </p:spPr>
          <p:txBody>
            <a:bodyPr wrap="square" lIns="0" tIns="0" rIns="0" bIns="0" rtlCol="0"/>
            <a:lstStyle/>
            <a:p>
              <a:endParaRPr sz="1588"/>
            </a:p>
          </p:txBody>
        </p:sp>
        <p:sp>
          <p:nvSpPr>
            <p:cNvPr id="20" name="object 20"/>
            <p:cNvSpPr/>
            <p:nvPr/>
          </p:nvSpPr>
          <p:spPr>
            <a:xfrm>
              <a:off x="4262615" y="5408688"/>
              <a:ext cx="5116195" cy="315595"/>
            </a:xfrm>
            <a:custGeom>
              <a:avLst/>
              <a:gdLst/>
              <a:ahLst/>
              <a:cxnLst/>
              <a:rect l="l" t="t" r="r" b="b"/>
              <a:pathLst>
                <a:path w="5116195" h="315595">
                  <a:moveTo>
                    <a:pt x="1229880" y="0"/>
                  </a:moveTo>
                  <a:lnTo>
                    <a:pt x="1219212" y="0"/>
                  </a:lnTo>
                  <a:lnTo>
                    <a:pt x="1219212" y="10668"/>
                  </a:lnTo>
                  <a:lnTo>
                    <a:pt x="1219212" y="304800"/>
                  </a:lnTo>
                  <a:lnTo>
                    <a:pt x="1077480" y="304800"/>
                  </a:lnTo>
                  <a:lnTo>
                    <a:pt x="1077480" y="10668"/>
                  </a:lnTo>
                  <a:lnTo>
                    <a:pt x="1219212" y="10668"/>
                  </a:lnTo>
                  <a:lnTo>
                    <a:pt x="1219212" y="0"/>
                  </a:lnTo>
                  <a:lnTo>
                    <a:pt x="1077480" y="0"/>
                  </a:lnTo>
                  <a:lnTo>
                    <a:pt x="1066812" y="0"/>
                  </a:lnTo>
                  <a:lnTo>
                    <a:pt x="1066812" y="10668"/>
                  </a:lnTo>
                  <a:lnTo>
                    <a:pt x="1066812" y="304800"/>
                  </a:lnTo>
                  <a:lnTo>
                    <a:pt x="925080" y="304800"/>
                  </a:lnTo>
                  <a:lnTo>
                    <a:pt x="925080" y="10668"/>
                  </a:lnTo>
                  <a:lnTo>
                    <a:pt x="1066812" y="10668"/>
                  </a:lnTo>
                  <a:lnTo>
                    <a:pt x="1066812" y="0"/>
                  </a:lnTo>
                  <a:lnTo>
                    <a:pt x="925080" y="0"/>
                  </a:lnTo>
                  <a:lnTo>
                    <a:pt x="914412" y="0"/>
                  </a:lnTo>
                  <a:lnTo>
                    <a:pt x="914412" y="10668"/>
                  </a:lnTo>
                  <a:lnTo>
                    <a:pt x="914412" y="304800"/>
                  </a:lnTo>
                  <a:lnTo>
                    <a:pt x="772680" y="304800"/>
                  </a:lnTo>
                  <a:lnTo>
                    <a:pt x="772680" y="10668"/>
                  </a:lnTo>
                  <a:lnTo>
                    <a:pt x="914412" y="10668"/>
                  </a:lnTo>
                  <a:lnTo>
                    <a:pt x="914412" y="0"/>
                  </a:lnTo>
                  <a:lnTo>
                    <a:pt x="772668" y="0"/>
                  </a:lnTo>
                  <a:lnTo>
                    <a:pt x="762012" y="0"/>
                  </a:lnTo>
                  <a:lnTo>
                    <a:pt x="762000" y="10668"/>
                  </a:lnTo>
                  <a:lnTo>
                    <a:pt x="762000" y="304800"/>
                  </a:lnTo>
                  <a:lnTo>
                    <a:pt x="620268" y="304800"/>
                  </a:lnTo>
                  <a:lnTo>
                    <a:pt x="620268" y="10668"/>
                  </a:lnTo>
                  <a:lnTo>
                    <a:pt x="762000" y="10668"/>
                  </a:lnTo>
                  <a:lnTo>
                    <a:pt x="762000" y="0"/>
                  </a:lnTo>
                  <a:lnTo>
                    <a:pt x="620268" y="0"/>
                  </a:lnTo>
                  <a:lnTo>
                    <a:pt x="609600" y="0"/>
                  </a:lnTo>
                  <a:lnTo>
                    <a:pt x="609600" y="10668"/>
                  </a:lnTo>
                  <a:lnTo>
                    <a:pt x="609600" y="304800"/>
                  </a:lnTo>
                  <a:lnTo>
                    <a:pt x="467868" y="304800"/>
                  </a:lnTo>
                  <a:lnTo>
                    <a:pt x="467868" y="10668"/>
                  </a:lnTo>
                  <a:lnTo>
                    <a:pt x="609600" y="10668"/>
                  </a:lnTo>
                  <a:lnTo>
                    <a:pt x="609600" y="0"/>
                  </a:lnTo>
                  <a:lnTo>
                    <a:pt x="467868" y="0"/>
                  </a:lnTo>
                  <a:lnTo>
                    <a:pt x="457200" y="0"/>
                  </a:lnTo>
                  <a:lnTo>
                    <a:pt x="457200" y="10668"/>
                  </a:lnTo>
                  <a:lnTo>
                    <a:pt x="457200" y="304800"/>
                  </a:lnTo>
                  <a:lnTo>
                    <a:pt x="315468" y="304800"/>
                  </a:lnTo>
                  <a:lnTo>
                    <a:pt x="315468" y="10668"/>
                  </a:lnTo>
                  <a:lnTo>
                    <a:pt x="457200" y="10668"/>
                  </a:lnTo>
                  <a:lnTo>
                    <a:pt x="457200" y="0"/>
                  </a:lnTo>
                  <a:lnTo>
                    <a:pt x="315468" y="0"/>
                  </a:lnTo>
                  <a:lnTo>
                    <a:pt x="304800" y="0"/>
                  </a:lnTo>
                  <a:lnTo>
                    <a:pt x="304800" y="10668"/>
                  </a:lnTo>
                  <a:lnTo>
                    <a:pt x="304800" y="304800"/>
                  </a:lnTo>
                  <a:lnTo>
                    <a:pt x="163068" y="304800"/>
                  </a:lnTo>
                  <a:lnTo>
                    <a:pt x="163068" y="10668"/>
                  </a:lnTo>
                  <a:lnTo>
                    <a:pt x="304800" y="10668"/>
                  </a:lnTo>
                  <a:lnTo>
                    <a:pt x="304800" y="0"/>
                  </a:lnTo>
                  <a:lnTo>
                    <a:pt x="163068" y="0"/>
                  </a:lnTo>
                  <a:lnTo>
                    <a:pt x="152400" y="0"/>
                  </a:lnTo>
                  <a:lnTo>
                    <a:pt x="152400" y="10668"/>
                  </a:lnTo>
                  <a:lnTo>
                    <a:pt x="152400" y="304800"/>
                  </a:lnTo>
                  <a:lnTo>
                    <a:pt x="10668" y="304800"/>
                  </a:lnTo>
                  <a:lnTo>
                    <a:pt x="10668" y="10668"/>
                  </a:lnTo>
                  <a:lnTo>
                    <a:pt x="152400" y="10668"/>
                  </a:lnTo>
                  <a:lnTo>
                    <a:pt x="152400" y="0"/>
                  </a:lnTo>
                  <a:lnTo>
                    <a:pt x="0" y="0"/>
                  </a:lnTo>
                  <a:lnTo>
                    <a:pt x="0" y="315468"/>
                  </a:lnTo>
                  <a:lnTo>
                    <a:pt x="152400" y="315468"/>
                  </a:lnTo>
                  <a:lnTo>
                    <a:pt x="163068" y="315468"/>
                  </a:lnTo>
                  <a:lnTo>
                    <a:pt x="1229880" y="315468"/>
                  </a:lnTo>
                  <a:lnTo>
                    <a:pt x="1229880" y="310896"/>
                  </a:lnTo>
                  <a:lnTo>
                    <a:pt x="1229880" y="304800"/>
                  </a:lnTo>
                  <a:lnTo>
                    <a:pt x="1229880" y="10668"/>
                  </a:lnTo>
                  <a:lnTo>
                    <a:pt x="1229880" y="6096"/>
                  </a:lnTo>
                  <a:lnTo>
                    <a:pt x="1229880" y="0"/>
                  </a:lnTo>
                  <a:close/>
                </a:path>
                <a:path w="5116195" h="315595">
                  <a:moveTo>
                    <a:pt x="2525280" y="0"/>
                  </a:moveTo>
                  <a:lnTo>
                    <a:pt x="2514612" y="0"/>
                  </a:lnTo>
                  <a:lnTo>
                    <a:pt x="2514612" y="10668"/>
                  </a:lnTo>
                  <a:lnTo>
                    <a:pt x="2514612" y="304800"/>
                  </a:lnTo>
                  <a:lnTo>
                    <a:pt x="2372880" y="304800"/>
                  </a:lnTo>
                  <a:lnTo>
                    <a:pt x="2372880" y="10668"/>
                  </a:lnTo>
                  <a:lnTo>
                    <a:pt x="2514612" y="10668"/>
                  </a:lnTo>
                  <a:lnTo>
                    <a:pt x="2514612" y="0"/>
                  </a:lnTo>
                  <a:lnTo>
                    <a:pt x="2372880" y="0"/>
                  </a:lnTo>
                  <a:lnTo>
                    <a:pt x="2362212" y="0"/>
                  </a:lnTo>
                  <a:lnTo>
                    <a:pt x="2362212" y="10668"/>
                  </a:lnTo>
                  <a:lnTo>
                    <a:pt x="2362212" y="304800"/>
                  </a:lnTo>
                  <a:lnTo>
                    <a:pt x="2220480" y="304800"/>
                  </a:lnTo>
                  <a:lnTo>
                    <a:pt x="2220480" y="10668"/>
                  </a:lnTo>
                  <a:lnTo>
                    <a:pt x="2362212" y="10668"/>
                  </a:lnTo>
                  <a:lnTo>
                    <a:pt x="2362212" y="0"/>
                  </a:lnTo>
                  <a:lnTo>
                    <a:pt x="2220480" y="0"/>
                  </a:lnTo>
                  <a:lnTo>
                    <a:pt x="2209812" y="0"/>
                  </a:lnTo>
                  <a:lnTo>
                    <a:pt x="2209812" y="10668"/>
                  </a:lnTo>
                  <a:lnTo>
                    <a:pt x="2209812" y="304800"/>
                  </a:lnTo>
                  <a:lnTo>
                    <a:pt x="2068080" y="304800"/>
                  </a:lnTo>
                  <a:lnTo>
                    <a:pt x="2068080" y="10668"/>
                  </a:lnTo>
                  <a:lnTo>
                    <a:pt x="2209812" y="10668"/>
                  </a:lnTo>
                  <a:lnTo>
                    <a:pt x="2209812" y="0"/>
                  </a:lnTo>
                  <a:lnTo>
                    <a:pt x="2068080" y="0"/>
                  </a:lnTo>
                  <a:lnTo>
                    <a:pt x="2057412" y="0"/>
                  </a:lnTo>
                  <a:lnTo>
                    <a:pt x="2057412" y="10668"/>
                  </a:lnTo>
                  <a:lnTo>
                    <a:pt x="2057412" y="304800"/>
                  </a:lnTo>
                  <a:lnTo>
                    <a:pt x="1915680" y="304800"/>
                  </a:lnTo>
                  <a:lnTo>
                    <a:pt x="1915680" y="10668"/>
                  </a:lnTo>
                  <a:lnTo>
                    <a:pt x="2057412" y="10668"/>
                  </a:lnTo>
                  <a:lnTo>
                    <a:pt x="2057412" y="0"/>
                  </a:lnTo>
                  <a:lnTo>
                    <a:pt x="1915680" y="0"/>
                  </a:lnTo>
                  <a:lnTo>
                    <a:pt x="1905012" y="0"/>
                  </a:lnTo>
                  <a:lnTo>
                    <a:pt x="1905012" y="10668"/>
                  </a:lnTo>
                  <a:lnTo>
                    <a:pt x="1905012" y="304800"/>
                  </a:lnTo>
                  <a:lnTo>
                    <a:pt x="1763280" y="304800"/>
                  </a:lnTo>
                  <a:lnTo>
                    <a:pt x="1763280" y="10668"/>
                  </a:lnTo>
                  <a:lnTo>
                    <a:pt x="1905012" y="10668"/>
                  </a:lnTo>
                  <a:lnTo>
                    <a:pt x="1905012" y="0"/>
                  </a:lnTo>
                  <a:lnTo>
                    <a:pt x="1763280" y="0"/>
                  </a:lnTo>
                  <a:lnTo>
                    <a:pt x="1752612" y="0"/>
                  </a:lnTo>
                  <a:lnTo>
                    <a:pt x="1752612" y="10668"/>
                  </a:lnTo>
                  <a:lnTo>
                    <a:pt x="1752612" y="304800"/>
                  </a:lnTo>
                  <a:lnTo>
                    <a:pt x="1610880" y="304800"/>
                  </a:lnTo>
                  <a:lnTo>
                    <a:pt x="1610880" y="10668"/>
                  </a:lnTo>
                  <a:lnTo>
                    <a:pt x="1752612" y="10668"/>
                  </a:lnTo>
                  <a:lnTo>
                    <a:pt x="1752612" y="0"/>
                  </a:lnTo>
                  <a:lnTo>
                    <a:pt x="1610880" y="0"/>
                  </a:lnTo>
                  <a:lnTo>
                    <a:pt x="1600212" y="0"/>
                  </a:lnTo>
                  <a:lnTo>
                    <a:pt x="1600212" y="10668"/>
                  </a:lnTo>
                  <a:lnTo>
                    <a:pt x="1600212" y="304800"/>
                  </a:lnTo>
                  <a:lnTo>
                    <a:pt x="1458480" y="304800"/>
                  </a:lnTo>
                  <a:lnTo>
                    <a:pt x="1458480" y="10668"/>
                  </a:lnTo>
                  <a:lnTo>
                    <a:pt x="1600212" y="10668"/>
                  </a:lnTo>
                  <a:lnTo>
                    <a:pt x="1600212" y="0"/>
                  </a:lnTo>
                  <a:lnTo>
                    <a:pt x="1458480" y="0"/>
                  </a:lnTo>
                  <a:lnTo>
                    <a:pt x="1447812" y="0"/>
                  </a:lnTo>
                  <a:lnTo>
                    <a:pt x="1447812" y="10668"/>
                  </a:lnTo>
                  <a:lnTo>
                    <a:pt x="1447812" y="304800"/>
                  </a:lnTo>
                  <a:lnTo>
                    <a:pt x="1306080" y="304800"/>
                  </a:lnTo>
                  <a:lnTo>
                    <a:pt x="1306080" y="10668"/>
                  </a:lnTo>
                  <a:lnTo>
                    <a:pt x="1447812" y="10668"/>
                  </a:lnTo>
                  <a:lnTo>
                    <a:pt x="1447812" y="0"/>
                  </a:lnTo>
                  <a:lnTo>
                    <a:pt x="1295412" y="0"/>
                  </a:lnTo>
                  <a:lnTo>
                    <a:pt x="1295412" y="315468"/>
                  </a:lnTo>
                  <a:lnTo>
                    <a:pt x="1447812" y="315468"/>
                  </a:lnTo>
                  <a:lnTo>
                    <a:pt x="1458480" y="315468"/>
                  </a:lnTo>
                  <a:lnTo>
                    <a:pt x="2525280" y="315468"/>
                  </a:lnTo>
                  <a:lnTo>
                    <a:pt x="2525280" y="310896"/>
                  </a:lnTo>
                  <a:lnTo>
                    <a:pt x="2525280" y="304800"/>
                  </a:lnTo>
                  <a:lnTo>
                    <a:pt x="2525280" y="10668"/>
                  </a:lnTo>
                  <a:lnTo>
                    <a:pt x="2525280" y="6096"/>
                  </a:lnTo>
                  <a:lnTo>
                    <a:pt x="2525280" y="0"/>
                  </a:lnTo>
                  <a:close/>
                </a:path>
                <a:path w="5116195" h="315595">
                  <a:moveTo>
                    <a:pt x="3820680" y="0"/>
                  </a:moveTo>
                  <a:lnTo>
                    <a:pt x="3810012" y="0"/>
                  </a:lnTo>
                  <a:lnTo>
                    <a:pt x="3810012" y="10668"/>
                  </a:lnTo>
                  <a:lnTo>
                    <a:pt x="3810012" y="304800"/>
                  </a:lnTo>
                  <a:lnTo>
                    <a:pt x="3668280" y="304800"/>
                  </a:lnTo>
                  <a:lnTo>
                    <a:pt x="3668280" y="10668"/>
                  </a:lnTo>
                  <a:lnTo>
                    <a:pt x="3810012" y="10668"/>
                  </a:lnTo>
                  <a:lnTo>
                    <a:pt x="3810012" y="0"/>
                  </a:lnTo>
                  <a:lnTo>
                    <a:pt x="3668280" y="0"/>
                  </a:lnTo>
                  <a:lnTo>
                    <a:pt x="3657612" y="0"/>
                  </a:lnTo>
                  <a:lnTo>
                    <a:pt x="3657612" y="10668"/>
                  </a:lnTo>
                  <a:lnTo>
                    <a:pt x="3657612" y="304800"/>
                  </a:lnTo>
                  <a:lnTo>
                    <a:pt x="3515880" y="304800"/>
                  </a:lnTo>
                  <a:lnTo>
                    <a:pt x="3515880" y="10668"/>
                  </a:lnTo>
                  <a:lnTo>
                    <a:pt x="3657612" y="10668"/>
                  </a:lnTo>
                  <a:lnTo>
                    <a:pt x="3657612" y="0"/>
                  </a:lnTo>
                  <a:lnTo>
                    <a:pt x="3515880" y="0"/>
                  </a:lnTo>
                  <a:lnTo>
                    <a:pt x="3505212" y="0"/>
                  </a:lnTo>
                  <a:lnTo>
                    <a:pt x="3505212" y="10668"/>
                  </a:lnTo>
                  <a:lnTo>
                    <a:pt x="3505212" y="304800"/>
                  </a:lnTo>
                  <a:lnTo>
                    <a:pt x="3363480" y="304800"/>
                  </a:lnTo>
                  <a:lnTo>
                    <a:pt x="3363480" y="10668"/>
                  </a:lnTo>
                  <a:lnTo>
                    <a:pt x="3505212" y="10668"/>
                  </a:lnTo>
                  <a:lnTo>
                    <a:pt x="3505212" y="0"/>
                  </a:lnTo>
                  <a:lnTo>
                    <a:pt x="3363480" y="0"/>
                  </a:lnTo>
                  <a:lnTo>
                    <a:pt x="3352812" y="0"/>
                  </a:lnTo>
                  <a:lnTo>
                    <a:pt x="3352812" y="10668"/>
                  </a:lnTo>
                  <a:lnTo>
                    <a:pt x="3352812" y="304800"/>
                  </a:lnTo>
                  <a:lnTo>
                    <a:pt x="3211080" y="304800"/>
                  </a:lnTo>
                  <a:lnTo>
                    <a:pt x="3211080" y="10668"/>
                  </a:lnTo>
                  <a:lnTo>
                    <a:pt x="3352812" y="10668"/>
                  </a:lnTo>
                  <a:lnTo>
                    <a:pt x="3352812" y="0"/>
                  </a:lnTo>
                  <a:lnTo>
                    <a:pt x="3211080" y="0"/>
                  </a:lnTo>
                  <a:lnTo>
                    <a:pt x="3200412" y="0"/>
                  </a:lnTo>
                  <a:lnTo>
                    <a:pt x="3200412" y="10668"/>
                  </a:lnTo>
                  <a:lnTo>
                    <a:pt x="3200412" y="304800"/>
                  </a:lnTo>
                  <a:lnTo>
                    <a:pt x="3058680" y="304800"/>
                  </a:lnTo>
                  <a:lnTo>
                    <a:pt x="3058680" y="10668"/>
                  </a:lnTo>
                  <a:lnTo>
                    <a:pt x="3200412" y="10668"/>
                  </a:lnTo>
                  <a:lnTo>
                    <a:pt x="3200412" y="0"/>
                  </a:lnTo>
                  <a:lnTo>
                    <a:pt x="3058680" y="0"/>
                  </a:lnTo>
                  <a:lnTo>
                    <a:pt x="3048012" y="0"/>
                  </a:lnTo>
                  <a:lnTo>
                    <a:pt x="3048012" y="10668"/>
                  </a:lnTo>
                  <a:lnTo>
                    <a:pt x="3048012" y="304800"/>
                  </a:lnTo>
                  <a:lnTo>
                    <a:pt x="2906280" y="304800"/>
                  </a:lnTo>
                  <a:lnTo>
                    <a:pt x="2906280" y="10668"/>
                  </a:lnTo>
                  <a:lnTo>
                    <a:pt x="3048012" y="10668"/>
                  </a:lnTo>
                  <a:lnTo>
                    <a:pt x="3048012" y="0"/>
                  </a:lnTo>
                  <a:lnTo>
                    <a:pt x="2906280" y="0"/>
                  </a:lnTo>
                  <a:lnTo>
                    <a:pt x="2895612" y="0"/>
                  </a:lnTo>
                  <a:lnTo>
                    <a:pt x="2895612" y="10668"/>
                  </a:lnTo>
                  <a:lnTo>
                    <a:pt x="2895612" y="304800"/>
                  </a:lnTo>
                  <a:lnTo>
                    <a:pt x="2753880" y="304800"/>
                  </a:lnTo>
                  <a:lnTo>
                    <a:pt x="2753880" y="10668"/>
                  </a:lnTo>
                  <a:lnTo>
                    <a:pt x="2895612" y="10668"/>
                  </a:lnTo>
                  <a:lnTo>
                    <a:pt x="2895612" y="0"/>
                  </a:lnTo>
                  <a:lnTo>
                    <a:pt x="2753880" y="0"/>
                  </a:lnTo>
                  <a:lnTo>
                    <a:pt x="2743212" y="0"/>
                  </a:lnTo>
                  <a:lnTo>
                    <a:pt x="2743212" y="10668"/>
                  </a:lnTo>
                  <a:lnTo>
                    <a:pt x="2743212" y="304800"/>
                  </a:lnTo>
                  <a:lnTo>
                    <a:pt x="2601480" y="304800"/>
                  </a:lnTo>
                  <a:lnTo>
                    <a:pt x="2601480" y="10668"/>
                  </a:lnTo>
                  <a:lnTo>
                    <a:pt x="2743212" y="10668"/>
                  </a:lnTo>
                  <a:lnTo>
                    <a:pt x="2743212" y="0"/>
                  </a:lnTo>
                  <a:lnTo>
                    <a:pt x="2590812" y="0"/>
                  </a:lnTo>
                  <a:lnTo>
                    <a:pt x="2590812" y="315468"/>
                  </a:lnTo>
                  <a:lnTo>
                    <a:pt x="2743212" y="315468"/>
                  </a:lnTo>
                  <a:lnTo>
                    <a:pt x="2753880" y="315468"/>
                  </a:lnTo>
                  <a:lnTo>
                    <a:pt x="3820680" y="315468"/>
                  </a:lnTo>
                  <a:lnTo>
                    <a:pt x="3820680" y="310896"/>
                  </a:lnTo>
                  <a:lnTo>
                    <a:pt x="3820680" y="304800"/>
                  </a:lnTo>
                  <a:lnTo>
                    <a:pt x="3820680" y="10668"/>
                  </a:lnTo>
                  <a:lnTo>
                    <a:pt x="3820680" y="6096"/>
                  </a:lnTo>
                  <a:lnTo>
                    <a:pt x="3820680" y="0"/>
                  </a:lnTo>
                  <a:close/>
                </a:path>
                <a:path w="5116195" h="315595">
                  <a:moveTo>
                    <a:pt x="5116080" y="0"/>
                  </a:moveTo>
                  <a:lnTo>
                    <a:pt x="5105412" y="0"/>
                  </a:lnTo>
                  <a:lnTo>
                    <a:pt x="5105412" y="10668"/>
                  </a:lnTo>
                  <a:lnTo>
                    <a:pt x="5105412" y="304800"/>
                  </a:lnTo>
                  <a:lnTo>
                    <a:pt x="4963680" y="304800"/>
                  </a:lnTo>
                  <a:lnTo>
                    <a:pt x="4963680" y="10668"/>
                  </a:lnTo>
                  <a:lnTo>
                    <a:pt x="5105412" y="10668"/>
                  </a:lnTo>
                  <a:lnTo>
                    <a:pt x="5105412" y="0"/>
                  </a:lnTo>
                  <a:lnTo>
                    <a:pt x="4963680" y="0"/>
                  </a:lnTo>
                  <a:lnTo>
                    <a:pt x="4953012" y="0"/>
                  </a:lnTo>
                  <a:lnTo>
                    <a:pt x="4953012" y="10668"/>
                  </a:lnTo>
                  <a:lnTo>
                    <a:pt x="4953012" y="304800"/>
                  </a:lnTo>
                  <a:lnTo>
                    <a:pt x="4811280" y="304800"/>
                  </a:lnTo>
                  <a:lnTo>
                    <a:pt x="4811280" y="10668"/>
                  </a:lnTo>
                  <a:lnTo>
                    <a:pt x="4953012" y="10668"/>
                  </a:lnTo>
                  <a:lnTo>
                    <a:pt x="4953012" y="0"/>
                  </a:lnTo>
                  <a:lnTo>
                    <a:pt x="4811280" y="0"/>
                  </a:lnTo>
                  <a:lnTo>
                    <a:pt x="4800612" y="0"/>
                  </a:lnTo>
                  <a:lnTo>
                    <a:pt x="4800612" y="10668"/>
                  </a:lnTo>
                  <a:lnTo>
                    <a:pt x="4800612" y="304800"/>
                  </a:lnTo>
                  <a:lnTo>
                    <a:pt x="4658880" y="304800"/>
                  </a:lnTo>
                  <a:lnTo>
                    <a:pt x="4658880" y="10668"/>
                  </a:lnTo>
                  <a:lnTo>
                    <a:pt x="4800612" y="10668"/>
                  </a:lnTo>
                  <a:lnTo>
                    <a:pt x="4800612" y="0"/>
                  </a:lnTo>
                  <a:lnTo>
                    <a:pt x="4658880" y="0"/>
                  </a:lnTo>
                  <a:lnTo>
                    <a:pt x="4648212" y="0"/>
                  </a:lnTo>
                  <a:lnTo>
                    <a:pt x="4648212" y="10668"/>
                  </a:lnTo>
                  <a:lnTo>
                    <a:pt x="4648212" y="304800"/>
                  </a:lnTo>
                  <a:lnTo>
                    <a:pt x="4506480" y="304800"/>
                  </a:lnTo>
                  <a:lnTo>
                    <a:pt x="4506480" y="10668"/>
                  </a:lnTo>
                  <a:lnTo>
                    <a:pt x="4648212" y="10668"/>
                  </a:lnTo>
                  <a:lnTo>
                    <a:pt x="4648212" y="0"/>
                  </a:lnTo>
                  <a:lnTo>
                    <a:pt x="4506480" y="0"/>
                  </a:lnTo>
                  <a:lnTo>
                    <a:pt x="4495812" y="0"/>
                  </a:lnTo>
                  <a:lnTo>
                    <a:pt x="4495812" y="10668"/>
                  </a:lnTo>
                  <a:lnTo>
                    <a:pt x="4495812" y="304800"/>
                  </a:lnTo>
                  <a:lnTo>
                    <a:pt x="4354080" y="304800"/>
                  </a:lnTo>
                  <a:lnTo>
                    <a:pt x="4354080" y="10668"/>
                  </a:lnTo>
                  <a:lnTo>
                    <a:pt x="4495812" y="10668"/>
                  </a:lnTo>
                  <a:lnTo>
                    <a:pt x="4495812" y="0"/>
                  </a:lnTo>
                  <a:lnTo>
                    <a:pt x="4354080" y="0"/>
                  </a:lnTo>
                  <a:lnTo>
                    <a:pt x="4343412" y="0"/>
                  </a:lnTo>
                  <a:lnTo>
                    <a:pt x="4343412" y="10668"/>
                  </a:lnTo>
                  <a:lnTo>
                    <a:pt x="4343412" y="304800"/>
                  </a:lnTo>
                  <a:lnTo>
                    <a:pt x="4201680" y="304800"/>
                  </a:lnTo>
                  <a:lnTo>
                    <a:pt x="4201680" y="10668"/>
                  </a:lnTo>
                  <a:lnTo>
                    <a:pt x="4343412" y="10668"/>
                  </a:lnTo>
                  <a:lnTo>
                    <a:pt x="4343412" y="0"/>
                  </a:lnTo>
                  <a:lnTo>
                    <a:pt x="4201680" y="0"/>
                  </a:lnTo>
                  <a:lnTo>
                    <a:pt x="4191012" y="0"/>
                  </a:lnTo>
                  <a:lnTo>
                    <a:pt x="4191012" y="10668"/>
                  </a:lnTo>
                  <a:lnTo>
                    <a:pt x="4191012" y="304800"/>
                  </a:lnTo>
                  <a:lnTo>
                    <a:pt x="4049280" y="304800"/>
                  </a:lnTo>
                  <a:lnTo>
                    <a:pt x="4049280" y="10668"/>
                  </a:lnTo>
                  <a:lnTo>
                    <a:pt x="4191012" y="10668"/>
                  </a:lnTo>
                  <a:lnTo>
                    <a:pt x="4191012" y="0"/>
                  </a:lnTo>
                  <a:lnTo>
                    <a:pt x="4049280" y="0"/>
                  </a:lnTo>
                  <a:lnTo>
                    <a:pt x="4038612" y="0"/>
                  </a:lnTo>
                  <a:lnTo>
                    <a:pt x="4038612" y="10668"/>
                  </a:lnTo>
                  <a:lnTo>
                    <a:pt x="4038612" y="304800"/>
                  </a:lnTo>
                  <a:lnTo>
                    <a:pt x="3896880" y="304800"/>
                  </a:lnTo>
                  <a:lnTo>
                    <a:pt x="3896880" y="10668"/>
                  </a:lnTo>
                  <a:lnTo>
                    <a:pt x="4038612" y="10668"/>
                  </a:lnTo>
                  <a:lnTo>
                    <a:pt x="4038612" y="0"/>
                  </a:lnTo>
                  <a:lnTo>
                    <a:pt x="3886212" y="0"/>
                  </a:lnTo>
                  <a:lnTo>
                    <a:pt x="3886212" y="315468"/>
                  </a:lnTo>
                  <a:lnTo>
                    <a:pt x="4038612" y="315468"/>
                  </a:lnTo>
                  <a:lnTo>
                    <a:pt x="4049280" y="315468"/>
                  </a:lnTo>
                  <a:lnTo>
                    <a:pt x="5116080" y="315468"/>
                  </a:lnTo>
                  <a:lnTo>
                    <a:pt x="5116080" y="310896"/>
                  </a:lnTo>
                  <a:lnTo>
                    <a:pt x="5116080" y="304800"/>
                  </a:lnTo>
                  <a:lnTo>
                    <a:pt x="5116080" y="10668"/>
                  </a:lnTo>
                  <a:lnTo>
                    <a:pt x="5116080" y="6096"/>
                  </a:lnTo>
                  <a:lnTo>
                    <a:pt x="5116080" y="0"/>
                  </a:lnTo>
                  <a:close/>
                </a:path>
              </a:pathLst>
            </a:custGeom>
            <a:solidFill>
              <a:srgbClr val="000000"/>
            </a:solidFill>
          </p:spPr>
          <p:txBody>
            <a:bodyPr wrap="square" lIns="0" tIns="0" rIns="0" bIns="0" rtlCol="0"/>
            <a:lstStyle/>
            <a:p>
              <a:endParaRPr sz="1588"/>
            </a:p>
          </p:txBody>
        </p:sp>
      </p:grpSp>
      <p:sp>
        <p:nvSpPr>
          <p:cNvPr id="21" name="object 21"/>
          <p:cNvSpPr txBox="1"/>
          <p:nvPr/>
        </p:nvSpPr>
        <p:spPr>
          <a:xfrm>
            <a:off x="5423219" y="2527552"/>
            <a:ext cx="4505325" cy="2525711"/>
          </a:xfrm>
          <a:prstGeom prst="rect">
            <a:avLst/>
          </a:prstGeom>
        </p:spPr>
        <p:txBody>
          <a:bodyPr vert="horz" wrap="square" lIns="0" tIns="11766" rIns="0" bIns="0" rtlCol="0">
            <a:spAutoFit/>
          </a:bodyPr>
          <a:lstStyle/>
          <a:p>
            <a:pPr algn="ctr">
              <a:spcBef>
                <a:spcPts val="93"/>
              </a:spcBef>
            </a:pPr>
            <a:r>
              <a:rPr sz="1765" b="1" i="1" spc="150" dirty="0">
                <a:latin typeface="Times New Roman"/>
                <a:cs typeface="Times New Roman"/>
              </a:rPr>
              <a:t>11001011</a:t>
            </a:r>
            <a:r>
              <a:rPr sz="1765" b="1" i="1" spc="256" dirty="0">
                <a:latin typeface="Times New Roman"/>
                <a:cs typeface="Times New Roman"/>
              </a:rPr>
              <a:t> </a:t>
            </a:r>
            <a:r>
              <a:rPr sz="1765" b="1" i="1" spc="150" dirty="0">
                <a:latin typeface="Times New Roman"/>
                <a:cs typeface="Times New Roman"/>
              </a:rPr>
              <a:t>10110010</a:t>
            </a:r>
            <a:r>
              <a:rPr sz="1765" b="1" i="1" spc="256" dirty="0">
                <a:latin typeface="Times New Roman"/>
                <a:cs typeface="Times New Roman"/>
              </a:rPr>
              <a:t> </a:t>
            </a:r>
            <a:r>
              <a:rPr sz="1765" b="1" i="1" spc="150" dirty="0">
                <a:latin typeface="Times New Roman"/>
                <a:cs typeface="Times New Roman"/>
              </a:rPr>
              <a:t>10001110</a:t>
            </a:r>
            <a:r>
              <a:rPr sz="1765" b="1" i="1" spc="256" dirty="0">
                <a:latin typeface="Times New Roman"/>
                <a:cs typeface="Times New Roman"/>
              </a:rPr>
              <a:t> </a:t>
            </a:r>
            <a:r>
              <a:rPr sz="1765" b="1" i="1" spc="150" dirty="0">
                <a:latin typeface="Times New Roman"/>
                <a:cs typeface="Times New Roman"/>
              </a:rPr>
              <a:t>10000010</a:t>
            </a:r>
            <a:endParaRPr sz="1765">
              <a:latin typeface="Times New Roman"/>
              <a:cs typeface="Times New Roman"/>
            </a:endParaRPr>
          </a:p>
          <a:p>
            <a:pPr marL="560" algn="ctr">
              <a:spcBef>
                <a:spcPts val="1628"/>
              </a:spcBef>
              <a:tabLst>
                <a:tab pos="708250" algn="l"/>
                <a:tab pos="1143621" algn="l"/>
                <a:tab pos="1848508" algn="l"/>
                <a:tab pos="2286682" algn="l"/>
                <a:tab pos="3007259" algn="l"/>
                <a:tab pos="3429743" algn="l"/>
              </a:tabLst>
            </a:pPr>
            <a:r>
              <a:rPr sz="1765" b="1" spc="4" dirty="0">
                <a:latin typeface="Times New Roman"/>
                <a:cs typeface="Times New Roman"/>
              </a:rPr>
              <a:t>255	</a:t>
            </a:r>
            <a:r>
              <a:rPr sz="1765" b="1" dirty="0">
                <a:latin typeface="Times New Roman"/>
                <a:cs typeface="Times New Roman"/>
              </a:rPr>
              <a:t>.	</a:t>
            </a:r>
            <a:r>
              <a:rPr sz="1765" b="1" spc="4" dirty="0">
                <a:latin typeface="Times New Roman"/>
                <a:cs typeface="Times New Roman"/>
              </a:rPr>
              <a:t>255	</a:t>
            </a:r>
            <a:r>
              <a:rPr sz="1765" b="1" dirty="0">
                <a:latin typeface="Times New Roman"/>
                <a:cs typeface="Times New Roman"/>
              </a:rPr>
              <a:t>.	</a:t>
            </a:r>
            <a:r>
              <a:rPr sz="1765" b="1" spc="4" dirty="0">
                <a:latin typeface="Times New Roman"/>
                <a:cs typeface="Times New Roman"/>
              </a:rPr>
              <a:t>255	</a:t>
            </a:r>
            <a:r>
              <a:rPr sz="1765" b="1" dirty="0">
                <a:latin typeface="Times New Roman"/>
                <a:cs typeface="Times New Roman"/>
              </a:rPr>
              <a:t>.	</a:t>
            </a:r>
            <a:r>
              <a:rPr sz="1765" b="1" spc="4" dirty="0">
                <a:latin typeface="Times New Roman"/>
                <a:cs typeface="Times New Roman"/>
              </a:rPr>
              <a:t>224</a:t>
            </a:r>
            <a:endParaRPr sz="1765">
              <a:latin typeface="Times New Roman"/>
              <a:cs typeface="Times New Roman"/>
            </a:endParaRPr>
          </a:p>
          <a:p>
            <a:pPr algn="ctr">
              <a:spcBef>
                <a:spcPts val="635"/>
              </a:spcBef>
            </a:pPr>
            <a:r>
              <a:rPr sz="1765" b="1" i="1" spc="150" dirty="0">
                <a:latin typeface="Times New Roman"/>
                <a:cs typeface="Times New Roman"/>
              </a:rPr>
              <a:t>11111111</a:t>
            </a:r>
            <a:r>
              <a:rPr sz="1765" b="1" i="1" spc="256" dirty="0">
                <a:latin typeface="Times New Roman"/>
                <a:cs typeface="Times New Roman"/>
              </a:rPr>
              <a:t> </a:t>
            </a:r>
            <a:r>
              <a:rPr sz="1765" b="1" i="1" spc="150" dirty="0">
                <a:latin typeface="Times New Roman"/>
                <a:cs typeface="Times New Roman"/>
              </a:rPr>
              <a:t>11111111</a:t>
            </a:r>
            <a:r>
              <a:rPr sz="1765" b="1" i="1" spc="256" dirty="0">
                <a:latin typeface="Times New Roman"/>
                <a:cs typeface="Times New Roman"/>
              </a:rPr>
              <a:t> </a:t>
            </a:r>
            <a:r>
              <a:rPr sz="1765" b="1" i="1" spc="150" dirty="0">
                <a:latin typeface="Times New Roman"/>
                <a:cs typeface="Times New Roman"/>
              </a:rPr>
              <a:t>11111111</a:t>
            </a:r>
            <a:r>
              <a:rPr sz="1765" b="1" i="1" spc="256" dirty="0">
                <a:latin typeface="Times New Roman"/>
                <a:cs typeface="Times New Roman"/>
              </a:rPr>
              <a:t> </a:t>
            </a:r>
            <a:r>
              <a:rPr sz="1765" b="1" i="1" spc="150" dirty="0">
                <a:latin typeface="Times New Roman"/>
                <a:cs typeface="Times New Roman"/>
              </a:rPr>
              <a:t>11100000</a:t>
            </a:r>
            <a:endParaRPr sz="1765">
              <a:latin typeface="Times New Roman"/>
              <a:cs typeface="Times New Roman"/>
            </a:endParaRPr>
          </a:p>
          <a:p>
            <a:pPr>
              <a:spcBef>
                <a:spcPts val="44"/>
              </a:spcBef>
            </a:pPr>
            <a:endParaRPr sz="1809">
              <a:latin typeface="Times New Roman"/>
              <a:cs typeface="Times New Roman"/>
            </a:endParaRPr>
          </a:p>
          <a:p>
            <a:pPr marR="85730" algn="ctr">
              <a:tabLst>
                <a:tab pos="381580" algn="l"/>
              </a:tabLst>
            </a:pPr>
            <a:r>
              <a:rPr sz="2118" dirty="0">
                <a:latin typeface="Times New Roman"/>
                <a:cs typeface="Times New Roman"/>
              </a:rPr>
              <a:t>27	</a:t>
            </a:r>
            <a:r>
              <a:rPr sz="2118" spc="4" dirty="0">
                <a:latin typeface="Times New Roman"/>
                <a:cs typeface="Times New Roman"/>
              </a:rPr>
              <a:t>(bit)</a:t>
            </a:r>
            <a:endParaRPr sz="2118">
              <a:latin typeface="Times New Roman"/>
              <a:cs typeface="Times New Roman"/>
            </a:endParaRPr>
          </a:p>
          <a:p>
            <a:pPr marL="560" algn="ctr">
              <a:spcBef>
                <a:spcPts val="1509"/>
              </a:spcBef>
              <a:tabLst>
                <a:tab pos="708250" algn="l"/>
                <a:tab pos="1143621" algn="l"/>
                <a:tab pos="1848508" algn="l"/>
                <a:tab pos="2286682" algn="l"/>
                <a:tab pos="3007259" algn="l"/>
                <a:tab pos="3429743" algn="l"/>
              </a:tabLst>
            </a:pPr>
            <a:r>
              <a:rPr sz="1765" b="1" spc="4" dirty="0">
                <a:latin typeface="Times New Roman"/>
                <a:cs typeface="Times New Roman"/>
              </a:rPr>
              <a:t>203	</a:t>
            </a:r>
            <a:r>
              <a:rPr sz="1765" b="1" dirty="0">
                <a:latin typeface="Times New Roman"/>
                <a:cs typeface="Times New Roman"/>
              </a:rPr>
              <a:t>.	</a:t>
            </a:r>
            <a:r>
              <a:rPr sz="1765" b="1" spc="4" dirty="0">
                <a:latin typeface="Times New Roman"/>
                <a:cs typeface="Times New Roman"/>
              </a:rPr>
              <a:t>178	</a:t>
            </a:r>
            <a:r>
              <a:rPr sz="1765" b="1" dirty="0">
                <a:latin typeface="Times New Roman"/>
                <a:cs typeface="Times New Roman"/>
              </a:rPr>
              <a:t>.	</a:t>
            </a:r>
            <a:r>
              <a:rPr sz="1765" b="1" spc="4" dirty="0">
                <a:latin typeface="Times New Roman"/>
                <a:cs typeface="Times New Roman"/>
              </a:rPr>
              <a:t>142	</a:t>
            </a:r>
            <a:r>
              <a:rPr sz="1765" b="1" dirty="0">
                <a:latin typeface="Times New Roman"/>
                <a:cs typeface="Times New Roman"/>
              </a:rPr>
              <a:t>.	</a:t>
            </a:r>
            <a:r>
              <a:rPr sz="1765" b="1" spc="4" dirty="0">
                <a:latin typeface="Times New Roman"/>
                <a:cs typeface="Times New Roman"/>
              </a:rPr>
              <a:t>128</a:t>
            </a:r>
            <a:endParaRPr sz="1765">
              <a:latin typeface="Times New Roman"/>
              <a:cs typeface="Times New Roman"/>
            </a:endParaRPr>
          </a:p>
          <a:p>
            <a:pPr algn="ctr">
              <a:spcBef>
                <a:spcPts val="644"/>
              </a:spcBef>
            </a:pPr>
            <a:r>
              <a:rPr sz="1765" b="1" i="1" spc="150" dirty="0">
                <a:latin typeface="Times New Roman"/>
                <a:cs typeface="Times New Roman"/>
              </a:rPr>
              <a:t>11001011</a:t>
            </a:r>
            <a:r>
              <a:rPr sz="1765" b="1" i="1" spc="256" dirty="0">
                <a:latin typeface="Times New Roman"/>
                <a:cs typeface="Times New Roman"/>
              </a:rPr>
              <a:t> </a:t>
            </a:r>
            <a:r>
              <a:rPr sz="1765" b="1" i="1" spc="150" dirty="0">
                <a:latin typeface="Times New Roman"/>
                <a:cs typeface="Times New Roman"/>
              </a:rPr>
              <a:t>10110010</a:t>
            </a:r>
            <a:r>
              <a:rPr sz="1765" b="1" i="1" spc="256" dirty="0">
                <a:latin typeface="Times New Roman"/>
                <a:cs typeface="Times New Roman"/>
              </a:rPr>
              <a:t> </a:t>
            </a:r>
            <a:r>
              <a:rPr sz="1765" b="1" i="1" spc="150" dirty="0">
                <a:latin typeface="Times New Roman"/>
                <a:cs typeface="Times New Roman"/>
              </a:rPr>
              <a:t>10001110</a:t>
            </a:r>
            <a:r>
              <a:rPr sz="1765" b="1" i="1" spc="256" dirty="0">
                <a:latin typeface="Times New Roman"/>
                <a:cs typeface="Times New Roman"/>
              </a:rPr>
              <a:t> </a:t>
            </a:r>
            <a:r>
              <a:rPr sz="1765" b="1" i="1" spc="150" dirty="0">
                <a:latin typeface="Times New Roman"/>
                <a:cs typeface="Times New Roman"/>
              </a:rPr>
              <a:t>10000000</a:t>
            </a:r>
            <a:endParaRPr sz="1765">
              <a:latin typeface="Times New Roman"/>
              <a:cs typeface="Times New Roman"/>
            </a:endParaRPr>
          </a:p>
        </p:txBody>
      </p:sp>
      <p:sp>
        <p:nvSpPr>
          <p:cNvPr id="22" name="object 22"/>
          <p:cNvSpPr txBox="1"/>
          <p:nvPr/>
        </p:nvSpPr>
        <p:spPr>
          <a:xfrm>
            <a:off x="2265775" y="3257709"/>
            <a:ext cx="1480857" cy="337238"/>
          </a:xfrm>
          <a:prstGeom prst="rect">
            <a:avLst/>
          </a:prstGeom>
        </p:spPr>
        <p:txBody>
          <a:bodyPr vert="horz" wrap="square" lIns="0" tIns="11206" rIns="0" bIns="0" rtlCol="0">
            <a:spAutoFit/>
          </a:bodyPr>
          <a:lstStyle/>
          <a:p>
            <a:pPr marL="11206">
              <a:spcBef>
                <a:spcPts val="88"/>
              </a:spcBef>
            </a:pPr>
            <a:r>
              <a:rPr sz="2118" spc="-4" dirty="0">
                <a:latin typeface="Times New Roman"/>
                <a:cs typeface="Times New Roman"/>
              </a:rPr>
              <a:t>Netmask</a:t>
            </a:r>
            <a:r>
              <a:rPr sz="2118" spc="-66" dirty="0">
                <a:latin typeface="Times New Roman"/>
                <a:cs typeface="Times New Roman"/>
              </a:rPr>
              <a:t> </a:t>
            </a:r>
            <a:r>
              <a:rPr sz="2118" spc="-4" dirty="0">
                <a:latin typeface="Times New Roman"/>
                <a:cs typeface="Times New Roman"/>
              </a:rPr>
              <a:t>(</a:t>
            </a:r>
            <a:r>
              <a:rPr sz="1588" spc="-4" dirty="0">
                <a:latin typeface="Microsoft Sans Serif"/>
                <a:cs typeface="Microsoft Sans Serif"/>
              </a:rPr>
              <a:t>/27)</a:t>
            </a:r>
            <a:endParaRPr sz="1588">
              <a:latin typeface="Microsoft Sans Serif"/>
              <a:cs typeface="Microsoft Sans Serif"/>
            </a:endParaRPr>
          </a:p>
        </p:txBody>
      </p:sp>
      <p:sp>
        <p:nvSpPr>
          <p:cNvPr id="23" name="object 23"/>
          <p:cNvSpPr txBox="1"/>
          <p:nvPr/>
        </p:nvSpPr>
        <p:spPr>
          <a:xfrm>
            <a:off x="3461227" y="4055214"/>
            <a:ext cx="510428" cy="283494"/>
          </a:xfrm>
          <a:prstGeom prst="rect">
            <a:avLst/>
          </a:prstGeom>
        </p:spPr>
        <p:txBody>
          <a:bodyPr vert="horz" wrap="square" lIns="0" tIns="11766" rIns="0" bIns="0" rtlCol="0">
            <a:spAutoFit/>
          </a:bodyPr>
          <a:lstStyle/>
          <a:p>
            <a:pPr marL="11206">
              <a:spcBef>
                <a:spcPts val="93"/>
              </a:spcBef>
            </a:pPr>
            <a:r>
              <a:rPr sz="1765" spc="-4" dirty="0">
                <a:latin typeface="Times New Roman"/>
                <a:cs typeface="Times New Roman"/>
              </a:rPr>
              <a:t>A</a:t>
            </a:r>
            <a:r>
              <a:rPr sz="1765" spc="13" dirty="0">
                <a:latin typeface="Times New Roman"/>
                <a:cs typeface="Times New Roman"/>
              </a:rPr>
              <a:t>N</a:t>
            </a:r>
            <a:r>
              <a:rPr sz="1765" dirty="0">
                <a:latin typeface="Times New Roman"/>
                <a:cs typeface="Times New Roman"/>
              </a:rPr>
              <a:t>D</a:t>
            </a:r>
            <a:endParaRPr sz="1765">
              <a:latin typeface="Times New Roman"/>
              <a:cs typeface="Times New Roman"/>
            </a:endParaRPr>
          </a:p>
        </p:txBody>
      </p:sp>
      <p:sp>
        <p:nvSpPr>
          <p:cNvPr id="24" name="object 24"/>
          <p:cNvSpPr txBox="1"/>
          <p:nvPr/>
        </p:nvSpPr>
        <p:spPr>
          <a:xfrm>
            <a:off x="2265775" y="5304440"/>
            <a:ext cx="1966632" cy="337238"/>
          </a:xfrm>
          <a:prstGeom prst="rect">
            <a:avLst/>
          </a:prstGeom>
        </p:spPr>
        <p:txBody>
          <a:bodyPr vert="horz" wrap="square" lIns="0" tIns="11206" rIns="0" bIns="0" rtlCol="0">
            <a:spAutoFit/>
          </a:bodyPr>
          <a:lstStyle/>
          <a:p>
            <a:pPr marL="11206">
              <a:spcBef>
                <a:spcPts val="88"/>
              </a:spcBef>
            </a:pPr>
            <a:r>
              <a:rPr sz="2118" b="1" spc="-4" dirty="0">
                <a:latin typeface="Times New Roman"/>
                <a:cs typeface="Times New Roman"/>
              </a:rPr>
              <a:t>Network</a:t>
            </a:r>
            <a:r>
              <a:rPr sz="2118" b="1" spc="-57" dirty="0">
                <a:latin typeface="Times New Roman"/>
                <a:cs typeface="Times New Roman"/>
              </a:rPr>
              <a:t> </a:t>
            </a:r>
            <a:r>
              <a:rPr sz="2118" b="1" spc="-9" dirty="0">
                <a:latin typeface="Times New Roman"/>
                <a:cs typeface="Times New Roman"/>
              </a:rPr>
              <a:t>address</a:t>
            </a:r>
            <a:endParaRPr sz="2118">
              <a:latin typeface="Times New Roman"/>
              <a:cs typeface="Times New Roman"/>
            </a:endParaRPr>
          </a:p>
        </p:txBody>
      </p:sp>
      <p:sp>
        <p:nvSpPr>
          <p:cNvPr id="25" name="object 25"/>
          <p:cNvSpPr/>
          <p:nvPr/>
        </p:nvSpPr>
        <p:spPr>
          <a:xfrm>
            <a:off x="6325944" y="5236284"/>
            <a:ext cx="2698937" cy="475129"/>
          </a:xfrm>
          <a:custGeom>
            <a:avLst/>
            <a:gdLst/>
            <a:ahLst/>
            <a:cxnLst/>
            <a:rect l="l" t="t" r="r" b="b"/>
            <a:pathLst>
              <a:path w="3058795" h="538479">
                <a:moveTo>
                  <a:pt x="3058668" y="537972"/>
                </a:moveTo>
                <a:lnTo>
                  <a:pt x="0" y="537972"/>
                </a:lnTo>
                <a:lnTo>
                  <a:pt x="0" y="0"/>
                </a:lnTo>
                <a:lnTo>
                  <a:pt x="3058668" y="0"/>
                </a:lnTo>
                <a:lnTo>
                  <a:pt x="3058668" y="4572"/>
                </a:lnTo>
                <a:lnTo>
                  <a:pt x="10668" y="4572"/>
                </a:lnTo>
                <a:lnTo>
                  <a:pt x="4572" y="9144"/>
                </a:lnTo>
                <a:lnTo>
                  <a:pt x="10668" y="9144"/>
                </a:lnTo>
                <a:lnTo>
                  <a:pt x="10668" y="528828"/>
                </a:lnTo>
                <a:lnTo>
                  <a:pt x="4572" y="528828"/>
                </a:lnTo>
                <a:lnTo>
                  <a:pt x="10668" y="533400"/>
                </a:lnTo>
                <a:lnTo>
                  <a:pt x="3058668" y="533400"/>
                </a:lnTo>
                <a:lnTo>
                  <a:pt x="3058668" y="537972"/>
                </a:lnTo>
                <a:close/>
              </a:path>
              <a:path w="3058795" h="538479">
                <a:moveTo>
                  <a:pt x="10668" y="9144"/>
                </a:moveTo>
                <a:lnTo>
                  <a:pt x="4572" y="9144"/>
                </a:lnTo>
                <a:lnTo>
                  <a:pt x="10668" y="4572"/>
                </a:lnTo>
                <a:lnTo>
                  <a:pt x="10668" y="9144"/>
                </a:lnTo>
                <a:close/>
              </a:path>
              <a:path w="3058795" h="538479">
                <a:moveTo>
                  <a:pt x="3048000" y="9144"/>
                </a:moveTo>
                <a:lnTo>
                  <a:pt x="10668" y="9144"/>
                </a:lnTo>
                <a:lnTo>
                  <a:pt x="10668" y="4572"/>
                </a:lnTo>
                <a:lnTo>
                  <a:pt x="3048000" y="4572"/>
                </a:lnTo>
                <a:lnTo>
                  <a:pt x="3048000" y="9144"/>
                </a:lnTo>
                <a:close/>
              </a:path>
              <a:path w="3058795" h="538479">
                <a:moveTo>
                  <a:pt x="3048000" y="533400"/>
                </a:moveTo>
                <a:lnTo>
                  <a:pt x="3048000" y="4572"/>
                </a:lnTo>
                <a:lnTo>
                  <a:pt x="3052572" y="9144"/>
                </a:lnTo>
                <a:lnTo>
                  <a:pt x="3058668" y="9144"/>
                </a:lnTo>
                <a:lnTo>
                  <a:pt x="3058668" y="528828"/>
                </a:lnTo>
                <a:lnTo>
                  <a:pt x="3052572" y="528828"/>
                </a:lnTo>
                <a:lnTo>
                  <a:pt x="3048000" y="533400"/>
                </a:lnTo>
                <a:close/>
              </a:path>
              <a:path w="3058795" h="538479">
                <a:moveTo>
                  <a:pt x="3058668" y="9144"/>
                </a:moveTo>
                <a:lnTo>
                  <a:pt x="3052572" y="9144"/>
                </a:lnTo>
                <a:lnTo>
                  <a:pt x="3048000" y="4572"/>
                </a:lnTo>
                <a:lnTo>
                  <a:pt x="3058668" y="4572"/>
                </a:lnTo>
                <a:lnTo>
                  <a:pt x="3058668" y="9144"/>
                </a:lnTo>
                <a:close/>
              </a:path>
              <a:path w="3058795" h="538479">
                <a:moveTo>
                  <a:pt x="10668" y="533400"/>
                </a:moveTo>
                <a:lnTo>
                  <a:pt x="4572" y="528828"/>
                </a:lnTo>
                <a:lnTo>
                  <a:pt x="10668" y="528828"/>
                </a:lnTo>
                <a:lnTo>
                  <a:pt x="10668" y="533400"/>
                </a:lnTo>
                <a:close/>
              </a:path>
              <a:path w="3058795" h="538479">
                <a:moveTo>
                  <a:pt x="3048000" y="533400"/>
                </a:moveTo>
                <a:lnTo>
                  <a:pt x="10668" y="533400"/>
                </a:lnTo>
                <a:lnTo>
                  <a:pt x="10668" y="528828"/>
                </a:lnTo>
                <a:lnTo>
                  <a:pt x="3048000" y="528828"/>
                </a:lnTo>
                <a:lnTo>
                  <a:pt x="3048000" y="533400"/>
                </a:lnTo>
                <a:close/>
              </a:path>
              <a:path w="3058795" h="538479">
                <a:moveTo>
                  <a:pt x="3058668" y="533400"/>
                </a:moveTo>
                <a:lnTo>
                  <a:pt x="3048000" y="533400"/>
                </a:lnTo>
                <a:lnTo>
                  <a:pt x="3052572" y="528828"/>
                </a:lnTo>
                <a:lnTo>
                  <a:pt x="3058668" y="528828"/>
                </a:lnTo>
                <a:lnTo>
                  <a:pt x="3058668" y="533400"/>
                </a:lnTo>
                <a:close/>
              </a:path>
            </a:pathLst>
          </a:custGeom>
          <a:solidFill>
            <a:srgbClr val="FF0000"/>
          </a:solidFill>
        </p:spPr>
        <p:txBody>
          <a:bodyPr wrap="square" lIns="0" tIns="0" rIns="0" bIns="0" rtlCol="0"/>
          <a:lstStyle/>
          <a:p>
            <a:endParaRPr sz="1588"/>
          </a:p>
        </p:txBody>
      </p:sp>
      <p:sp>
        <p:nvSpPr>
          <p:cNvPr id="26" name="object 26"/>
          <p:cNvSpPr txBox="1"/>
          <p:nvPr/>
        </p:nvSpPr>
        <p:spPr>
          <a:xfrm>
            <a:off x="6400882" y="5258743"/>
            <a:ext cx="2544856" cy="390982"/>
          </a:xfrm>
          <a:prstGeom prst="rect">
            <a:avLst/>
          </a:prstGeom>
        </p:spPr>
        <p:txBody>
          <a:bodyPr vert="horz" wrap="square" lIns="0" tIns="10646" rIns="0" bIns="0" rtlCol="0">
            <a:spAutoFit/>
          </a:bodyPr>
          <a:lstStyle/>
          <a:p>
            <a:pPr marL="11206">
              <a:spcBef>
                <a:spcPts val="84"/>
              </a:spcBef>
            </a:pPr>
            <a:r>
              <a:rPr sz="2471" b="1" spc="-4" dirty="0">
                <a:latin typeface="Times New Roman"/>
                <a:cs typeface="Times New Roman"/>
              </a:rPr>
              <a:t>20</a:t>
            </a:r>
            <a:r>
              <a:rPr sz="2471" b="1" spc="18" dirty="0">
                <a:latin typeface="Times New Roman"/>
                <a:cs typeface="Times New Roman"/>
              </a:rPr>
              <a:t>3</a:t>
            </a:r>
            <a:r>
              <a:rPr sz="2471" b="1" spc="-4" dirty="0">
                <a:latin typeface="Times New Roman"/>
                <a:cs typeface="Times New Roman"/>
              </a:rPr>
              <a:t>.178.14</a:t>
            </a:r>
            <a:r>
              <a:rPr sz="2471" b="1" spc="18" dirty="0">
                <a:latin typeface="Times New Roman"/>
                <a:cs typeface="Times New Roman"/>
              </a:rPr>
              <a:t>2</a:t>
            </a:r>
            <a:r>
              <a:rPr sz="2471" b="1" spc="-4" dirty="0">
                <a:latin typeface="Times New Roman"/>
                <a:cs typeface="Times New Roman"/>
              </a:rPr>
              <a:t>.128</a:t>
            </a:r>
            <a:r>
              <a:rPr sz="2471" b="1" dirty="0">
                <a:latin typeface="Times New Roman"/>
                <a:cs typeface="Times New Roman"/>
              </a:rPr>
              <a:t>/</a:t>
            </a:r>
            <a:r>
              <a:rPr sz="2471" b="1" spc="-4" dirty="0">
                <a:latin typeface="Times New Roman"/>
                <a:cs typeface="Times New Roman"/>
              </a:rPr>
              <a:t>27</a:t>
            </a:r>
            <a:endParaRPr sz="2471">
              <a:latin typeface="Times New Roman"/>
              <a:cs typeface="Times New Roman"/>
            </a:endParaRPr>
          </a:p>
        </p:txBody>
      </p:sp>
      <p:sp>
        <p:nvSpPr>
          <p:cNvPr id="27" name="object 27"/>
          <p:cNvSpPr/>
          <p:nvPr/>
        </p:nvSpPr>
        <p:spPr>
          <a:xfrm>
            <a:off x="9243956" y="4613686"/>
            <a:ext cx="25773" cy="605118"/>
          </a:xfrm>
          <a:custGeom>
            <a:avLst/>
            <a:gdLst/>
            <a:ahLst/>
            <a:cxnLst/>
            <a:rect l="l" t="t" r="r" b="b"/>
            <a:pathLst>
              <a:path w="29209" h="685800">
                <a:moveTo>
                  <a:pt x="28955" y="685800"/>
                </a:moveTo>
                <a:lnTo>
                  <a:pt x="0" y="685800"/>
                </a:lnTo>
                <a:lnTo>
                  <a:pt x="0" y="0"/>
                </a:lnTo>
                <a:lnTo>
                  <a:pt x="28955" y="0"/>
                </a:lnTo>
                <a:lnTo>
                  <a:pt x="28955" y="685800"/>
                </a:lnTo>
                <a:close/>
              </a:path>
            </a:pathLst>
          </a:custGeom>
          <a:solidFill>
            <a:srgbClr val="FF0000"/>
          </a:solidFill>
        </p:spPr>
        <p:txBody>
          <a:bodyPr wrap="square" lIns="0" tIns="0" rIns="0" bIns="0" rtlCol="0"/>
          <a:lstStyle/>
          <a:p>
            <a:endParaRPr sz="1588"/>
          </a:p>
        </p:txBody>
      </p:sp>
      <p:sp>
        <p:nvSpPr>
          <p:cNvPr id="28" name="object 28"/>
          <p:cNvSpPr txBox="1"/>
          <p:nvPr/>
        </p:nvSpPr>
        <p:spPr>
          <a:xfrm>
            <a:off x="9460429" y="6090332"/>
            <a:ext cx="219075" cy="155299"/>
          </a:xfrm>
          <a:prstGeom prst="rect">
            <a:avLst/>
          </a:prstGeom>
        </p:spPr>
        <p:txBody>
          <a:bodyPr vert="horz" wrap="square" lIns="0" tIns="0" rIns="0" bIns="0" rtlCol="0">
            <a:spAutoFit/>
          </a:bodyPr>
          <a:lstStyle/>
          <a:p>
            <a:pPr marL="33619">
              <a:lnSpc>
                <a:spcPts val="1257"/>
              </a:lnSpc>
            </a:pPr>
            <a:fld id="{81D60167-4931-47E6-BA6A-407CBD079E47}" type="slidenum">
              <a:rPr sz="1059" dirty="0">
                <a:solidFill>
                  <a:srgbClr val="898989"/>
                </a:solidFill>
                <a:latin typeface="Microsoft Sans Serif"/>
                <a:cs typeface="Microsoft Sans Serif"/>
              </a:rPr>
              <a:pPr marL="33619">
                <a:lnSpc>
                  <a:spcPts val="1257"/>
                </a:lnSpc>
              </a:pPr>
              <a:t>12</a:t>
            </a:fld>
            <a:endParaRPr sz="1059">
              <a:latin typeface="Microsoft Sans Serif"/>
              <a:cs typeface="Microsoft Sans Serif"/>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09612" y="545832"/>
            <a:ext cx="1368238" cy="608851"/>
          </a:xfrm>
          <a:prstGeom prst="rect">
            <a:avLst/>
          </a:prstGeom>
        </p:spPr>
        <p:txBody>
          <a:bodyPr vert="horz" wrap="square" lIns="0" tIns="11206" rIns="0" bIns="0" rtlCol="0" anchor="b" anchorCtr="0">
            <a:spAutoFit/>
          </a:bodyPr>
          <a:lstStyle/>
          <a:p>
            <a:pPr marL="11206">
              <a:spcBef>
                <a:spcPts val="88"/>
              </a:spcBef>
            </a:pPr>
            <a:r>
              <a:rPr spc="-9" dirty="0"/>
              <a:t>R</a:t>
            </a:r>
            <a:r>
              <a:rPr spc="4" dirty="0"/>
              <a:t>I</a:t>
            </a:r>
            <a:r>
              <a:rPr spc="9" dirty="0"/>
              <a:t>P</a:t>
            </a:r>
            <a:r>
              <a:rPr dirty="0"/>
              <a:t>v1</a:t>
            </a:r>
          </a:p>
        </p:txBody>
      </p:sp>
      <p:sp>
        <p:nvSpPr>
          <p:cNvPr id="4" name="object 4"/>
          <p:cNvSpPr txBox="1"/>
          <p:nvPr/>
        </p:nvSpPr>
        <p:spPr>
          <a:xfrm>
            <a:off x="586066" y="1282073"/>
            <a:ext cx="11015330" cy="4541414"/>
          </a:xfrm>
          <a:prstGeom prst="rect">
            <a:avLst/>
          </a:prstGeom>
        </p:spPr>
        <p:txBody>
          <a:bodyPr vert="horz" wrap="square" lIns="0" tIns="10646" rIns="0" bIns="0" rtlCol="0">
            <a:spAutoFit/>
          </a:bodyPr>
          <a:lstStyle/>
          <a:p>
            <a:pPr marL="313781" marR="550798" indent="-303135">
              <a:lnSpc>
                <a:spcPct val="150000"/>
              </a:lnSpc>
              <a:spcBef>
                <a:spcPts val="84"/>
              </a:spcBef>
              <a:buFont typeface="Microsoft Sans Serif"/>
              <a:buChar char="•"/>
              <a:tabLst>
                <a:tab pos="313221" algn="l"/>
                <a:tab pos="314342" algn="l"/>
              </a:tabLst>
            </a:pPr>
            <a:r>
              <a:rPr sz="2100" spc="-9" dirty="0">
                <a:latin typeface="Calibri"/>
                <a:cs typeface="Calibri"/>
              </a:rPr>
              <a:t>Mỗi</a:t>
            </a:r>
            <a:r>
              <a:rPr sz="2100" spc="9" dirty="0">
                <a:latin typeface="Calibri"/>
                <a:cs typeface="Calibri"/>
              </a:rPr>
              <a:t> </a:t>
            </a:r>
            <a:r>
              <a:rPr sz="2100" spc="-18" dirty="0">
                <a:latin typeface="Calibri"/>
                <a:cs typeface="Calibri"/>
              </a:rPr>
              <a:t>nút</a:t>
            </a:r>
            <a:r>
              <a:rPr sz="2100" spc="44" dirty="0">
                <a:latin typeface="Calibri"/>
                <a:cs typeface="Calibri"/>
              </a:rPr>
              <a:t> </a:t>
            </a:r>
            <a:r>
              <a:rPr sz="2100" spc="-22" dirty="0">
                <a:latin typeface="Calibri"/>
                <a:cs typeface="Calibri"/>
              </a:rPr>
              <a:t>xử</a:t>
            </a:r>
            <a:r>
              <a:rPr sz="2100" spc="-4" dirty="0">
                <a:latin typeface="Calibri"/>
                <a:cs typeface="Calibri"/>
              </a:rPr>
              <a:t> lý</a:t>
            </a:r>
            <a:r>
              <a:rPr sz="2100" dirty="0">
                <a:latin typeface="Calibri"/>
                <a:cs typeface="Calibri"/>
              </a:rPr>
              <a:t> </a:t>
            </a:r>
            <a:r>
              <a:rPr sz="2100" spc="-4" dirty="0">
                <a:latin typeface="Calibri"/>
                <a:cs typeface="Calibri"/>
              </a:rPr>
              <a:t>bảng</a:t>
            </a:r>
            <a:r>
              <a:rPr sz="2100" spc="4" dirty="0">
                <a:latin typeface="Calibri"/>
                <a:cs typeface="Calibri"/>
              </a:rPr>
              <a:t> </a:t>
            </a:r>
            <a:r>
              <a:rPr sz="2100" spc="-9" dirty="0">
                <a:latin typeface="Calibri"/>
                <a:cs typeface="Calibri"/>
              </a:rPr>
              <a:t>định</a:t>
            </a:r>
            <a:r>
              <a:rPr sz="2100" spc="18" dirty="0">
                <a:latin typeface="Calibri"/>
                <a:cs typeface="Calibri"/>
              </a:rPr>
              <a:t> </a:t>
            </a:r>
            <a:r>
              <a:rPr sz="2100" spc="-13" dirty="0">
                <a:latin typeface="Calibri"/>
                <a:cs typeface="Calibri"/>
              </a:rPr>
              <a:t>tuyến</a:t>
            </a:r>
            <a:r>
              <a:rPr sz="2100" spc="18" dirty="0">
                <a:latin typeface="Calibri"/>
                <a:cs typeface="Calibri"/>
              </a:rPr>
              <a:t> </a:t>
            </a:r>
            <a:r>
              <a:rPr sz="2100" spc="-4" dirty="0">
                <a:latin typeface="Calibri"/>
                <a:cs typeface="Calibri"/>
              </a:rPr>
              <a:t>của</a:t>
            </a:r>
            <a:r>
              <a:rPr sz="2100" spc="9" dirty="0">
                <a:latin typeface="Calibri"/>
                <a:cs typeface="Calibri"/>
              </a:rPr>
              <a:t> </a:t>
            </a:r>
            <a:r>
              <a:rPr sz="2100" spc="-9" dirty="0">
                <a:latin typeface="Calibri"/>
                <a:cs typeface="Calibri"/>
              </a:rPr>
              <a:t>mình</a:t>
            </a:r>
            <a:r>
              <a:rPr sz="2100" spc="18" dirty="0">
                <a:latin typeface="Calibri"/>
                <a:cs typeface="Calibri"/>
              </a:rPr>
              <a:t> </a:t>
            </a:r>
            <a:r>
              <a:rPr sz="2100" spc="-4" dirty="0">
                <a:latin typeface="Calibri"/>
                <a:cs typeface="Calibri"/>
              </a:rPr>
              <a:t>khi</a:t>
            </a:r>
            <a:r>
              <a:rPr sz="2100" spc="9" dirty="0">
                <a:latin typeface="Calibri"/>
                <a:cs typeface="Calibri"/>
              </a:rPr>
              <a:t> </a:t>
            </a:r>
            <a:r>
              <a:rPr sz="2100" spc="-4" dirty="0">
                <a:latin typeface="Calibri"/>
                <a:cs typeface="Calibri"/>
              </a:rPr>
              <a:t>nhận </a:t>
            </a:r>
            <a:r>
              <a:rPr sz="2100" spc="-543" dirty="0">
                <a:latin typeface="Calibri"/>
                <a:cs typeface="Calibri"/>
              </a:rPr>
              <a:t> </a:t>
            </a:r>
            <a:r>
              <a:rPr sz="2100" spc="-4" dirty="0">
                <a:latin typeface="Calibri"/>
                <a:cs typeface="Calibri"/>
              </a:rPr>
              <a:t>được</a:t>
            </a:r>
            <a:r>
              <a:rPr sz="2100" spc="22" dirty="0">
                <a:latin typeface="Calibri"/>
                <a:cs typeface="Calibri"/>
              </a:rPr>
              <a:t> </a:t>
            </a:r>
            <a:r>
              <a:rPr sz="2100" spc="-4" dirty="0">
                <a:latin typeface="Calibri"/>
                <a:cs typeface="Calibri"/>
              </a:rPr>
              <a:t>1</a:t>
            </a:r>
            <a:r>
              <a:rPr sz="2100" spc="-13" dirty="0">
                <a:latin typeface="Calibri"/>
                <a:cs typeface="Calibri"/>
              </a:rPr>
              <a:t> </a:t>
            </a:r>
            <a:r>
              <a:rPr sz="2100" spc="-4" dirty="0">
                <a:latin typeface="Calibri"/>
                <a:cs typeface="Calibri"/>
              </a:rPr>
              <a:t>bảng</a:t>
            </a:r>
            <a:r>
              <a:rPr sz="2100" spc="31" dirty="0">
                <a:latin typeface="Calibri"/>
                <a:cs typeface="Calibri"/>
              </a:rPr>
              <a:t> </a:t>
            </a:r>
            <a:r>
              <a:rPr sz="2100" spc="-9" dirty="0">
                <a:latin typeface="Calibri"/>
                <a:cs typeface="Calibri"/>
              </a:rPr>
              <a:t>định</a:t>
            </a:r>
            <a:r>
              <a:rPr sz="2100" spc="13" dirty="0">
                <a:latin typeface="Calibri"/>
                <a:cs typeface="Calibri"/>
              </a:rPr>
              <a:t> </a:t>
            </a:r>
            <a:r>
              <a:rPr sz="2100" spc="-18" dirty="0">
                <a:latin typeface="Calibri"/>
                <a:cs typeface="Calibri"/>
              </a:rPr>
              <a:t>tuyến</a:t>
            </a:r>
            <a:r>
              <a:rPr sz="2100" spc="13" dirty="0">
                <a:latin typeface="Calibri"/>
                <a:cs typeface="Calibri"/>
              </a:rPr>
              <a:t> </a:t>
            </a:r>
            <a:r>
              <a:rPr sz="2100" spc="-4" dirty="0">
                <a:latin typeface="Calibri"/>
                <a:cs typeface="Calibri"/>
              </a:rPr>
              <a:t>theo</a:t>
            </a:r>
            <a:r>
              <a:rPr sz="2100" spc="13" dirty="0">
                <a:latin typeface="Calibri"/>
                <a:cs typeface="Calibri"/>
              </a:rPr>
              <a:t> </a:t>
            </a:r>
            <a:r>
              <a:rPr sz="2100" spc="-13" dirty="0">
                <a:latin typeface="Calibri"/>
                <a:cs typeface="Calibri"/>
              </a:rPr>
              <a:t>luật</a:t>
            </a:r>
            <a:r>
              <a:rPr sz="2100" spc="13" dirty="0">
                <a:latin typeface="Calibri"/>
                <a:cs typeface="Calibri"/>
              </a:rPr>
              <a:t> </a:t>
            </a:r>
            <a:r>
              <a:rPr sz="2100" spc="-4" dirty="0">
                <a:latin typeface="Calibri"/>
                <a:cs typeface="Calibri"/>
              </a:rPr>
              <a:t>sau</a:t>
            </a:r>
            <a:r>
              <a:rPr sz="2100" spc="13" dirty="0">
                <a:latin typeface="Calibri"/>
                <a:cs typeface="Calibri"/>
              </a:rPr>
              <a:t> </a:t>
            </a:r>
            <a:r>
              <a:rPr sz="2100" spc="-4" dirty="0">
                <a:latin typeface="Calibri"/>
                <a:cs typeface="Calibri"/>
              </a:rPr>
              <a:t>(tiếp):</a:t>
            </a:r>
            <a:endParaRPr sz="2100" dirty="0">
              <a:latin typeface="Calibri"/>
              <a:cs typeface="Calibri"/>
            </a:endParaRPr>
          </a:p>
          <a:p>
            <a:pPr marL="667346" marR="100297" lvl="1" indent="-253266">
              <a:lnSpc>
                <a:spcPct val="150000"/>
              </a:lnSpc>
              <a:spcBef>
                <a:spcPts val="463"/>
              </a:spcBef>
              <a:buFont typeface="Microsoft Sans Serif"/>
              <a:buChar char="–"/>
              <a:tabLst>
                <a:tab pos="667346" algn="l"/>
                <a:tab pos="667906" algn="l"/>
              </a:tabLst>
            </a:pPr>
            <a:r>
              <a:rPr sz="2100" spc="-4" dirty="0">
                <a:latin typeface="Calibri"/>
                <a:cs typeface="Calibri"/>
              </a:rPr>
              <a:t>Nếu đã có đích nhận </a:t>
            </a:r>
            <a:r>
              <a:rPr sz="2100" dirty="0">
                <a:latin typeface="Calibri"/>
                <a:cs typeface="Calibri"/>
              </a:rPr>
              <a:t>được </a:t>
            </a:r>
            <a:r>
              <a:rPr sz="2100" spc="-9" dirty="0">
                <a:latin typeface="Calibri"/>
                <a:cs typeface="Calibri"/>
              </a:rPr>
              <a:t>trong </a:t>
            </a:r>
            <a:r>
              <a:rPr sz="2100" spc="-4" dirty="0">
                <a:latin typeface="Calibri"/>
                <a:cs typeface="Calibri"/>
              </a:rPr>
              <a:t>bảng định tuyến </a:t>
            </a:r>
            <a:r>
              <a:rPr sz="2100" spc="-13" dirty="0">
                <a:latin typeface="Calibri"/>
                <a:cs typeface="Calibri"/>
              </a:rPr>
              <a:t>và </a:t>
            </a:r>
            <a:r>
              <a:rPr sz="2100" dirty="0">
                <a:latin typeface="Calibri"/>
                <a:cs typeface="Calibri"/>
              </a:rPr>
              <a:t>đường </a:t>
            </a:r>
            <a:r>
              <a:rPr sz="2100" spc="-4" dirty="0">
                <a:latin typeface="Calibri"/>
                <a:cs typeface="Calibri"/>
              </a:rPr>
              <a:t>đi </a:t>
            </a:r>
            <a:r>
              <a:rPr sz="2100" dirty="0">
                <a:latin typeface="Calibri"/>
                <a:cs typeface="Calibri"/>
              </a:rPr>
              <a:t>mới </a:t>
            </a:r>
            <a:r>
              <a:rPr sz="2100" spc="-9" dirty="0">
                <a:latin typeface="Calibri"/>
                <a:cs typeface="Calibri"/>
              </a:rPr>
              <a:t>tốt </a:t>
            </a:r>
            <a:r>
              <a:rPr sz="2100" spc="-388" dirty="0">
                <a:latin typeface="Calibri"/>
                <a:cs typeface="Calibri"/>
              </a:rPr>
              <a:t> </a:t>
            </a:r>
            <a:r>
              <a:rPr sz="2100" dirty="0">
                <a:latin typeface="Calibri"/>
                <a:cs typeface="Calibri"/>
              </a:rPr>
              <a:t>hơn</a:t>
            </a:r>
            <a:r>
              <a:rPr sz="2100" spc="-40" dirty="0">
                <a:latin typeface="Calibri"/>
                <a:cs typeface="Calibri"/>
              </a:rPr>
              <a:t> </a:t>
            </a:r>
            <a:r>
              <a:rPr sz="2100" dirty="0">
                <a:latin typeface="Calibri"/>
                <a:cs typeface="Calibri"/>
              </a:rPr>
              <a:t>(ít</a:t>
            </a:r>
            <a:r>
              <a:rPr sz="2100" spc="13" dirty="0">
                <a:latin typeface="Calibri"/>
                <a:cs typeface="Calibri"/>
              </a:rPr>
              <a:t> </a:t>
            </a:r>
            <a:r>
              <a:rPr sz="2100" spc="-4" dirty="0">
                <a:latin typeface="Calibri"/>
                <a:cs typeface="Calibri"/>
              </a:rPr>
              <a:t>hop</a:t>
            </a:r>
            <a:r>
              <a:rPr sz="2100" spc="-22" dirty="0">
                <a:latin typeface="Calibri"/>
                <a:cs typeface="Calibri"/>
              </a:rPr>
              <a:t> </a:t>
            </a:r>
            <a:r>
              <a:rPr sz="2100" dirty="0">
                <a:latin typeface="Calibri"/>
                <a:cs typeface="Calibri"/>
              </a:rPr>
              <a:t>hơn)</a:t>
            </a:r>
            <a:r>
              <a:rPr sz="2100" spc="-22" dirty="0">
                <a:latin typeface="Calibri"/>
                <a:cs typeface="Calibri"/>
              </a:rPr>
              <a:t> </a:t>
            </a:r>
            <a:r>
              <a:rPr sz="2100" dirty="0">
                <a:latin typeface="Wingdings"/>
                <a:cs typeface="Wingdings"/>
              </a:rPr>
              <a:t></a:t>
            </a:r>
            <a:r>
              <a:rPr sz="2100" spc="-44" dirty="0">
                <a:latin typeface="Times New Roman"/>
                <a:cs typeface="Times New Roman"/>
              </a:rPr>
              <a:t> </a:t>
            </a:r>
            <a:r>
              <a:rPr sz="2100" spc="-4" dirty="0">
                <a:latin typeface="Calibri"/>
                <a:cs typeface="Calibri"/>
              </a:rPr>
              <a:t>cập </a:t>
            </a:r>
            <a:r>
              <a:rPr sz="2100" spc="-9" dirty="0">
                <a:latin typeface="Calibri"/>
                <a:cs typeface="Calibri"/>
              </a:rPr>
              <a:t>nhật</a:t>
            </a:r>
            <a:r>
              <a:rPr sz="2100" spc="-22" dirty="0">
                <a:latin typeface="Calibri"/>
                <a:cs typeface="Calibri"/>
              </a:rPr>
              <a:t> </a:t>
            </a:r>
            <a:r>
              <a:rPr sz="2100" dirty="0">
                <a:latin typeface="Calibri"/>
                <a:cs typeface="Calibri"/>
              </a:rPr>
              <a:t>khoảng</a:t>
            </a:r>
            <a:r>
              <a:rPr sz="2100" spc="-13" dirty="0">
                <a:latin typeface="Calibri"/>
                <a:cs typeface="Calibri"/>
              </a:rPr>
              <a:t> </a:t>
            </a:r>
            <a:r>
              <a:rPr sz="2100" spc="-4" dirty="0">
                <a:latin typeface="Calibri"/>
                <a:cs typeface="Calibri"/>
              </a:rPr>
              <a:t>cách</a:t>
            </a:r>
            <a:r>
              <a:rPr sz="2100" spc="-18" dirty="0">
                <a:latin typeface="Calibri"/>
                <a:cs typeface="Calibri"/>
              </a:rPr>
              <a:t> </a:t>
            </a:r>
            <a:r>
              <a:rPr sz="2100" dirty="0">
                <a:latin typeface="Calibri"/>
                <a:cs typeface="Calibri"/>
              </a:rPr>
              <a:t>mới</a:t>
            </a:r>
            <a:r>
              <a:rPr sz="2100" spc="4" dirty="0">
                <a:latin typeface="Calibri"/>
                <a:cs typeface="Calibri"/>
              </a:rPr>
              <a:t> </a:t>
            </a:r>
            <a:r>
              <a:rPr sz="2100" dirty="0">
                <a:latin typeface="Calibri"/>
                <a:cs typeface="Calibri"/>
              </a:rPr>
              <a:t>theo</a:t>
            </a:r>
            <a:r>
              <a:rPr sz="2100" spc="-26" dirty="0">
                <a:latin typeface="Calibri"/>
                <a:cs typeface="Calibri"/>
              </a:rPr>
              <a:t> </a:t>
            </a:r>
            <a:r>
              <a:rPr sz="2100" spc="-4" dirty="0">
                <a:latin typeface="Calibri"/>
                <a:cs typeface="Calibri"/>
              </a:rPr>
              <a:t>Bellman-ford.</a:t>
            </a:r>
            <a:endParaRPr sz="2100" dirty="0">
              <a:latin typeface="Calibri"/>
              <a:cs typeface="Calibri"/>
            </a:endParaRPr>
          </a:p>
          <a:p>
            <a:pPr marL="667346" marR="28016" lvl="1" indent="-253266">
              <a:lnSpc>
                <a:spcPct val="150000"/>
              </a:lnSpc>
              <a:spcBef>
                <a:spcPts val="410"/>
              </a:spcBef>
              <a:buFont typeface="Microsoft Sans Serif"/>
              <a:buChar char="–"/>
              <a:tabLst>
                <a:tab pos="667346" algn="l"/>
                <a:tab pos="667906" algn="l"/>
              </a:tabLst>
            </a:pPr>
            <a:r>
              <a:rPr sz="2100" spc="-4" dirty="0">
                <a:latin typeface="Calibri"/>
                <a:cs typeface="Calibri"/>
              </a:rPr>
              <a:t>Nếu đã có đích nhận </a:t>
            </a:r>
            <a:r>
              <a:rPr sz="2100" dirty="0">
                <a:latin typeface="Calibri"/>
                <a:cs typeface="Calibri"/>
              </a:rPr>
              <a:t>được </a:t>
            </a:r>
            <a:r>
              <a:rPr sz="2100" spc="-9" dirty="0">
                <a:latin typeface="Calibri"/>
                <a:cs typeface="Calibri"/>
              </a:rPr>
              <a:t>trong </a:t>
            </a:r>
            <a:r>
              <a:rPr sz="2100" spc="-4" dirty="0">
                <a:latin typeface="Calibri"/>
                <a:cs typeface="Calibri"/>
              </a:rPr>
              <a:t>bảng định tuyến </a:t>
            </a:r>
            <a:r>
              <a:rPr sz="2100" spc="-13" dirty="0">
                <a:latin typeface="Calibri"/>
                <a:cs typeface="Calibri"/>
              </a:rPr>
              <a:t>và </a:t>
            </a:r>
            <a:r>
              <a:rPr sz="2100" dirty="0">
                <a:latin typeface="Calibri"/>
                <a:cs typeface="Calibri"/>
              </a:rPr>
              <a:t>đường </a:t>
            </a:r>
            <a:r>
              <a:rPr sz="2100" spc="-4" dirty="0">
                <a:latin typeface="Calibri"/>
                <a:cs typeface="Calibri"/>
              </a:rPr>
              <a:t>đi </a:t>
            </a:r>
            <a:r>
              <a:rPr sz="2100" dirty="0">
                <a:latin typeface="Calibri"/>
                <a:cs typeface="Calibri"/>
              </a:rPr>
              <a:t>mới </a:t>
            </a:r>
            <a:r>
              <a:rPr sz="2100" spc="4" dirty="0">
                <a:latin typeface="Calibri"/>
                <a:cs typeface="Calibri"/>
              </a:rPr>
              <a:t> </a:t>
            </a:r>
            <a:r>
              <a:rPr sz="2100" spc="-4" dirty="0">
                <a:latin typeface="Calibri"/>
                <a:cs typeface="Calibri"/>
              </a:rPr>
              <a:t>nhận </a:t>
            </a:r>
            <a:r>
              <a:rPr sz="2100" dirty="0">
                <a:latin typeface="Calibri"/>
                <a:cs typeface="Calibri"/>
              </a:rPr>
              <a:t>được </a:t>
            </a:r>
            <a:r>
              <a:rPr sz="2100" spc="-4" dirty="0">
                <a:latin typeface="Calibri"/>
                <a:cs typeface="Calibri"/>
              </a:rPr>
              <a:t>không </a:t>
            </a:r>
            <a:r>
              <a:rPr sz="2100" spc="-9" dirty="0">
                <a:latin typeface="Calibri"/>
                <a:cs typeface="Calibri"/>
              </a:rPr>
              <a:t>tốt </a:t>
            </a:r>
            <a:r>
              <a:rPr sz="2100" spc="-4" dirty="0">
                <a:latin typeface="Calibri"/>
                <a:cs typeface="Calibri"/>
              </a:rPr>
              <a:t>bằng </a:t>
            </a:r>
            <a:r>
              <a:rPr sz="2100" dirty="0">
                <a:latin typeface="Calibri"/>
                <a:cs typeface="Calibri"/>
              </a:rPr>
              <a:t>đường </a:t>
            </a:r>
            <a:r>
              <a:rPr sz="2100" spc="-4" dirty="0">
                <a:latin typeface="Calibri"/>
                <a:cs typeface="Calibri"/>
              </a:rPr>
              <a:t>đã </a:t>
            </a:r>
            <a:r>
              <a:rPr sz="2100" spc="-9" dirty="0">
                <a:latin typeface="Calibri"/>
                <a:cs typeface="Calibri"/>
              </a:rPr>
              <a:t>biết </a:t>
            </a:r>
            <a:r>
              <a:rPr sz="2100" dirty="0">
                <a:latin typeface="Wingdings"/>
                <a:cs typeface="Wingdings"/>
              </a:rPr>
              <a:t></a:t>
            </a:r>
            <a:r>
              <a:rPr sz="2100" dirty="0">
                <a:latin typeface="Times New Roman"/>
                <a:cs typeface="Times New Roman"/>
              </a:rPr>
              <a:t> </a:t>
            </a:r>
            <a:r>
              <a:rPr sz="2100" spc="-4" dirty="0">
                <a:latin typeface="Calibri"/>
                <a:cs typeface="Calibri"/>
              </a:rPr>
              <a:t>cập </a:t>
            </a:r>
            <a:r>
              <a:rPr sz="2100" spc="-9" dirty="0">
                <a:latin typeface="Calibri"/>
                <a:cs typeface="Calibri"/>
              </a:rPr>
              <a:t>nhật </a:t>
            </a:r>
            <a:r>
              <a:rPr sz="2100" dirty="0">
                <a:latin typeface="Calibri"/>
                <a:cs typeface="Calibri"/>
              </a:rPr>
              <a:t>bản ghi cho đích </a:t>
            </a:r>
            <a:r>
              <a:rPr sz="2100" spc="-388" dirty="0">
                <a:latin typeface="Calibri"/>
                <a:cs typeface="Calibri"/>
              </a:rPr>
              <a:t> </a:t>
            </a:r>
            <a:r>
              <a:rPr sz="2100" spc="-9" dirty="0">
                <a:latin typeface="Calibri"/>
                <a:cs typeface="Calibri"/>
              </a:rPr>
              <a:t>này với </a:t>
            </a:r>
            <a:r>
              <a:rPr sz="2100" spc="-4" dirty="0">
                <a:latin typeface="Calibri"/>
                <a:cs typeface="Calibri"/>
              </a:rPr>
              <a:t>khoảng cách </a:t>
            </a:r>
            <a:r>
              <a:rPr sz="2100" dirty="0">
                <a:latin typeface="Calibri"/>
                <a:cs typeface="Calibri"/>
              </a:rPr>
              <a:t>= 16 </a:t>
            </a:r>
            <a:r>
              <a:rPr sz="2100" spc="4" dirty="0">
                <a:latin typeface="Calibri"/>
                <a:cs typeface="Calibri"/>
              </a:rPr>
              <a:t>nút (tương </a:t>
            </a:r>
            <a:r>
              <a:rPr sz="2100" dirty="0">
                <a:latin typeface="Calibri"/>
                <a:cs typeface="Calibri"/>
              </a:rPr>
              <a:t>đương </a:t>
            </a:r>
            <a:r>
              <a:rPr sz="2100" spc="-22" dirty="0">
                <a:latin typeface="Calibri"/>
                <a:cs typeface="Calibri"/>
              </a:rPr>
              <a:t>vô </a:t>
            </a:r>
            <a:r>
              <a:rPr sz="2100" dirty="0">
                <a:latin typeface="Calibri"/>
                <a:cs typeface="Calibri"/>
              </a:rPr>
              <a:t>cùng). </a:t>
            </a:r>
            <a:r>
              <a:rPr sz="2100" spc="-40" dirty="0">
                <a:latin typeface="Calibri"/>
                <a:cs typeface="Calibri"/>
              </a:rPr>
              <a:t>Tuy </a:t>
            </a:r>
            <a:r>
              <a:rPr sz="2100" spc="-18" dirty="0">
                <a:latin typeface="Calibri"/>
                <a:cs typeface="Calibri"/>
              </a:rPr>
              <a:t>vậy </a:t>
            </a:r>
            <a:r>
              <a:rPr sz="2100" spc="-4" dirty="0">
                <a:latin typeface="Calibri"/>
                <a:cs typeface="Calibri"/>
              </a:rPr>
              <a:t>các </a:t>
            </a:r>
            <a:r>
              <a:rPr sz="2100" dirty="0">
                <a:latin typeface="Calibri"/>
                <a:cs typeface="Calibri"/>
              </a:rPr>
              <a:t>gói </a:t>
            </a:r>
            <a:r>
              <a:rPr sz="2100" spc="4" dirty="0">
                <a:latin typeface="Calibri"/>
                <a:cs typeface="Calibri"/>
              </a:rPr>
              <a:t> </a:t>
            </a:r>
            <a:r>
              <a:rPr sz="2100" spc="-4" dirty="0">
                <a:latin typeface="Calibri"/>
                <a:cs typeface="Calibri"/>
              </a:rPr>
              <a:t>tin </a:t>
            </a:r>
            <a:r>
              <a:rPr sz="2100" spc="-9" dirty="0">
                <a:latin typeface="Calibri"/>
                <a:cs typeface="Calibri"/>
              </a:rPr>
              <a:t>vȁn</a:t>
            </a:r>
            <a:r>
              <a:rPr sz="2100" spc="-4" dirty="0">
                <a:latin typeface="Calibri"/>
                <a:cs typeface="Calibri"/>
              </a:rPr>
              <a:t> tiếp </a:t>
            </a:r>
            <a:r>
              <a:rPr sz="2100" dirty="0">
                <a:latin typeface="Calibri"/>
                <a:cs typeface="Calibri"/>
              </a:rPr>
              <a:t>tục được</a:t>
            </a:r>
            <a:r>
              <a:rPr sz="2100" spc="-18" dirty="0">
                <a:latin typeface="Calibri"/>
                <a:cs typeface="Calibri"/>
              </a:rPr>
              <a:t> </a:t>
            </a:r>
            <a:r>
              <a:rPr sz="2100" spc="-13" dirty="0">
                <a:latin typeface="Calibri"/>
                <a:cs typeface="Calibri"/>
              </a:rPr>
              <a:t>vận</a:t>
            </a:r>
            <a:r>
              <a:rPr sz="2100" spc="-4" dirty="0">
                <a:latin typeface="Calibri"/>
                <a:cs typeface="Calibri"/>
              </a:rPr>
              <a:t> </a:t>
            </a:r>
            <a:r>
              <a:rPr sz="2100" spc="-9" dirty="0">
                <a:latin typeface="Calibri"/>
                <a:cs typeface="Calibri"/>
              </a:rPr>
              <a:t>chuyển</a:t>
            </a:r>
            <a:r>
              <a:rPr sz="2100" spc="-4" dirty="0">
                <a:latin typeface="Calibri"/>
                <a:cs typeface="Calibri"/>
              </a:rPr>
              <a:t> </a:t>
            </a:r>
            <a:r>
              <a:rPr sz="2100" dirty="0">
                <a:latin typeface="Calibri"/>
                <a:cs typeface="Calibri"/>
              </a:rPr>
              <a:t>theo</a:t>
            </a:r>
            <a:r>
              <a:rPr sz="2100" spc="-22" dirty="0">
                <a:latin typeface="Calibri"/>
                <a:cs typeface="Calibri"/>
              </a:rPr>
              <a:t> </a:t>
            </a:r>
            <a:r>
              <a:rPr sz="2100" dirty="0">
                <a:latin typeface="Calibri"/>
                <a:cs typeface="Calibri"/>
              </a:rPr>
              <a:t>đường</a:t>
            </a:r>
            <a:r>
              <a:rPr sz="2100" spc="-49" dirty="0">
                <a:latin typeface="Calibri"/>
                <a:cs typeface="Calibri"/>
              </a:rPr>
              <a:t> </a:t>
            </a:r>
            <a:r>
              <a:rPr sz="2100" spc="4" dirty="0">
                <a:latin typeface="Calibri"/>
                <a:cs typeface="Calibri"/>
              </a:rPr>
              <a:t>đi</a:t>
            </a:r>
            <a:r>
              <a:rPr sz="2100" spc="-13" dirty="0">
                <a:latin typeface="Calibri"/>
                <a:cs typeface="Calibri"/>
              </a:rPr>
              <a:t> </a:t>
            </a:r>
            <a:r>
              <a:rPr sz="2100" spc="-4" dirty="0">
                <a:latin typeface="Calibri"/>
                <a:cs typeface="Calibri"/>
              </a:rPr>
              <a:t>cũ.</a:t>
            </a:r>
            <a:endParaRPr sz="2100" dirty="0">
              <a:latin typeface="Calibri"/>
              <a:cs typeface="Calibri"/>
            </a:endParaRPr>
          </a:p>
          <a:p>
            <a:pPr marL="1019790" marR="4483" lvl="2" indent="-201717">
              <a:lnSpc>
                <a:spcPct val="150000"/>
              </a:lnSpc>
              <a:spcBef>
                <a:spcPts val="388"/>
              </a:spcBef>
              <a:buFont typeface="Microsoft Sans Serif"/>
              <a:buChar char="•"/>
              <a:tabLst>
                <a:tab pos="1019229" algn="l"/>
                <a:tab pos="1019790" algn="l"/>
              </a:tabLst>
            </a:pPr>
            <a:r>
              <a:rPr sz="2100" spc="-9" dirty="0">
                <a:solidFill>
                  <a:srgbClr val="FF0000"/>
                </a:solidFill>
                <a:latin typeface="Calibri"/>
                <a:cs typeface="Calibri"/>
              </a:rPr>
              <a:t>Holddown</a:t>
            </a:r>
            <a:r>
              <a:rPr sz="2100" spc="26" dirty="0">
                <a:solidFill>
                  <a:srgbClr val="FF0000"/>
                </a:solidFill>
                <a:latin typeface="Calibri"/>
                <a:cs typeface="Calibri"/>
              </a:rPr>
              <a:t> </a:t>
            </a:r>
            <a:r>
              <a:rPr sz="2100" spc="-4" dirty="0">
                <a:solidFill>
                  <a:srgbClr val="FF0000"/>
                </a:solidFill>
                <a:latin typeface="Calibri"/>
                <a:cs typeface="Calibri"/>
              </a:rPr>
              <a:t>timer</a:t>
            </a:r>
            <a:r>
              <a:rPr sz="2100" dirty="0">
                <a:solidFill>
                  <a:srgbClr val="FF0000"/>
                </a:solidFill>
                <a:latin typeface="Calibri"/>
                <a:cs typeface="Calibri"/>
              </a:rPr>
              <a:t> </a:t>
            </a:r>
            <a:r>
              <a:rPr sz="2100" spc="-4" dirty="0">
                <a:latin typeface="Calibri"/>
                <a:cs typeface="Calibri"/>
              </a:rPr>
              <a:t>được</a:t>
            </a:r>
            <a:r>
              <a:rPr sz="2100" dirty="0">
                <a:latin typeface="Calibri"/>
                <a:cs typeface="Calibri"/>
              </a:rPr>
              <a:t> </a:t>
            </a:r>
            <a:r>
              <a:rPr sz="2100" spc="-4" dirty="0">
                <a:latin typeface="Calibri"/>
                <a:cs typeface="Calibri"/>
              </a:rPr>
              <a:t>khởi </a:t>
            </a:r>
            <a:r>
              <a:rPr sz="2100" spc="-9" dirty="0">
                <a:latin typeface="Calibri"/>
                <a:cs typeface="Calibri"/>
              </a:rPr>
              <a:t>tạo</a:t>
            </a:r>
            <a:r>
              <a:rPr sz="2100" spc="9" dirty="0">
                <a:latin typeface="Calibri"/>
                <a:cs typeface="Calibri"/>
              </a:rPr>
              <a:t> </a:t>
            </a:r>
            <a:r>
              <a:rPr sz="2100" spc="4" dirty="0">
                <a:latin typeface="Calibri"/>
                <a:cs typeface="Calibri"/>
              </a:rPr>
              <a:t>để</a:t>
            </a:r>
            <a:r>
              <a:rPr sz="2100" spc="-9" dirty="0">
                <a:latin typeface="Calibri"/>
                <a:cs typeface="Calibri"/>
              </a:rPr>
              <a:t> </a:t>
            </a:r>
            <a:r>
              <a:rPr sz="2100" spc="-4" dirty="0">
                <a:latin typeface="Calibri"/>
                <a:cs typeface="Calibri"/>
              </a:rPr>
              <a:t>bỏ</a:t>
            </a:r>
            <a:r>
              <a:rPr sz="2100" spc="9" dirty="0">
                <a:latin typeface="Calibri"/>
                <a:cs typeface="Calibri"/>
              </a:rPr>
              <a:t> </a:t>
            </a:r>
            <a:r>
              <a:rPr sz="2100" dirty="0">
                <a:latin typeface="Calibri"/>
                <a:cs typeface="Calibri"/>
              </a:rPr>
              <a:t>qua</a:t>
            </a:r>
            <a:r>
              <a:rPr sz="2100" spc="9" dirty="0">
                <a:latin typeface="Calibri"/>
                <a:cs typeface="Calibri"/>
              </a:rPr>
              <a:t> </a:t>
            </a:r>
            <a:r>
              <a:rPr sz="2100" spc="-18" dirty="0">
                <a:latin typeface="Calibri"/>
                <a:cs typeface="Calibri"/>
              </a:rPr>
              <a:t>tất</a:t>
            </a:r>
            <a:r>
              <a:rPr sz="2100" spc="-4" dirty="0">
                <a:latin typeface="Calibri"/>
                <a:cs typeface="Calibri"/>
              </a:rPr>
              <a:t> cả</a:t>
            </a:r>
            <a:r>
              <a:rPr sz="2100" spc="-9" dirty="0">
                <a:latin typeface="Calibri"/>
                <a:cs typeface="Calibri"/>
              </a:rPr>
              <a:t> </a:t>
            </a:r>
            <a:r>
              <a:rPr sz="2100" spc="-4" dirty="0">
                <a:latin typeface="Calibri"/>
                <a:cs typeface="Calibri"/>
              </a:rPr>
              <a:t>các</a:t>
            </a:r>
            <a:r>
              <a:rPr sz="2100" dirty="0">
                <a:latin typeface="Calibri"/>
                <a:cs typeface="Calibri"/>
              </a:rPr>
              <a:t> </a:t>
            </a:r>
            <a:r>
              <a:rPr sz="2100" spc="-9" dirty="0">
                <a:latin typeface="Calibri"/>
                <a:cs typeface="Calibri"/>
              </a:rPr>
              <a:t>cập</a:t>
            </a:r>
            <a:r>
              <a:rPr sz="2100" spc="18" dirty="0">
                <a:latin typeface="Calibri"/>
                <a:cs typeface="Calibri"/>
              </a:rPr>
              <a:t> </a:t>
            </a:r>
            <a:r>
              <a:rPr sz="2100" spc="-4" dirty="0">
                <a:latin typeface="Calibri"/>
                <a:cs typeface="Calibri"/>
              </a:rPr>
              <a:t>nhật từ</a:t>
            </a:r>
            <a:r>
              <a:rPr sz="2100" spc="18" dirty="0">
                <a:latin typeface="Calibri"/>
                <a:cs typeface="Calibri"/>
              </a:rPr>
              <a:t> </a:t>
            </a:r>
            <a:r>
              <a:rPr sz="2100" spc="-9" dirty="0">
                <a:latin typeface="Calibri"/>
                <a:cs typeface="Calibri"/>
              </a:rPr>
              <a:t>các</a:t>
            </a:r>
            <a:r>
              <a:rPr sz="2100" dirty="0">
                <a:latin typeface="Calibri"/>
                <a:cs typeface="Calibri"/>
              </a:rPr>
              <a:t> </a:t>
            </a:r>
            <a:r>
              <a:rPr sz="2100" spc="-9" dirty="0">
                <a:latin typeface="Calibri"/>
                <a:cs typeface="Calibri"/>
              </a:rPr>
              <a:t>router </a:t>
            </a:r>
            <a:r>
              <a:rPr sz="2100" spc="-344" dirty="0">
                <a:latin typeface="Calibri"/>
                <a:cs typeface="Calibri"/>
              </a:rPr>
              <a:t> </a:t>
            </a:r>
            <a:r>
              <a:rPr sz="2100" spc="-4" dirty="0">
                <a:latin typeface="Calibri"/>
                <a:cs typeface="Calibri"/>
              </a:rPr>
              <a:t>khác </a:t>
            </a:r>
            <a:r>
              <a:rPr sz="2100" spc="-9" dirty="0">
                <a:latin typeface="Calibri"/>
                <a:cs typeface="Calibri"/>
              </a:rPr>
              <a:t>cho</a:t>
            </a:r>
            <a:r>
              <a:rPr sz="2100" spc="9" dirty="0">
                <a:latin typeface="Calibri"/>
                <a:cs typeface="Calibri"/>
              </a:rPr>
              <a:t> </a:t>
            </a:r>
            <a:r>
              <a:rPr sz="2100" spc="-4" dirty="0">
                <a:latin typeface="Calibri"/>
                <a:cs typeface="Calibri"/>
              </a:rPr>
              <a:t>đích</a:t>
            </a:r>
            <a:r>
              <a:rPr sz="2100" spc="13" dirty="0">
                <a:latin typeface="Calibri"/>
                <a:cs typeface="Calibri"/>
              </a:rPr>
              <a:t> </a:t>
            </a:r>
            <a:r>
              <a:rPr sz="2100" spc="-9" dirty="0">
                <a:latin typeface="Calibri"/>
                <a:cs typeface="Calibri"/>
              </a:rPr>
              <a:t>này</a:t>
            </a:r>
            <a:endParaRPr sz="2100" dirty="0">
              <a:latin typeface="Calibri"/>
              <a:cs typeface="Calibri"/>
            </a:endParaRPr>
          </a:p>
          <a:p>
            <a:pPr marL="1019790" marR="459466" lvl="2" indent="-201717">
              <a:lnSpc>
                <a:spcPct val="150000"/>
              </a:lnSpc>
              <a:spcBef>
                <a:spcPts val="383"/>
              </a:spcBef>
              <a:buFont typeface="Microsoft Sans Serif"/>
              <a:buChar char="•"/>
              <a:tabLst>
                <a:tab pos="1019229" algn="l"/>
                <a:tab pos="1019790" algn="l"/>
              </a:tabLst>
            </a:pPr>
            <a:r>
              <a:rPr sz="2100" dirty="0">
                <a:latin typeface="Calibri"/>
                <a:cs typeface="Calibri"/>
              </a:rPr>
              <a:t>Sau</a:t>
            </a:r>
            <a:r>
              <a:rPr sz="2100" spc="-4" dirty="0">
                <a:latin typeface="Calibri"/>
                <a:cs typeface="Calibri"/>
              </a:rPr>
              <a:t> khi</a:t>
            </a:r>
            <a:r>
              <a:rPr sz="2100" dirty="0">
                <a:latin typeface="Calibri"/>
                <a:cs typeface="Calibri"/>
              </a:rPr>
              <a:t> </a:t>
            </a:r>
            <a:r>
              <a:rPr sz="2100" spc="-9" dirty="0">
                <a:solidFill>
                  <a:srgbClr val="FF0000"/>
                </a:solidFill>
                <a:latin typeface="Calibri"/>
                <a:cs typeface="Calibri"/>
              </a:rPr>
              <a:t>Holddown</a:t>
            </a:r>
            <a:r>
              <a:rPr sz="2100" spc="35" dirty="0">
                <a:solidFill>
                  <a:srgbClr val="FF0000"/>
                </a:solidFill>
                <a:latin typeface="Calibri"/>
                <a:cs typeface="Calibri"/>
              </a:rPr>
              <a:t> </a:t>
            </a:r>
            <a:r>
              <a:rPr sz="2100" spc="-4" dirty="0">
                <a:latin typeface="Calibri"/>
                <a:cs typeface="Calibri"/>
              </a:rPr>
              <a:t>timer</a:t>
            </a:r>
            <a:r>
              <a:rPr sz="2100" spc="-9" dirty="0">
                <a:latin typeface="Calibri"/>
                <a:cs typeface="Calibri"/>
              </a:rPr>
              <a:t> </a:t>
            </a:r>
            <a:r>
              <a:rPr sz="2100" spc="-4" dirty="0">
                <a:latin typeface="Calibri"/>
                <a:cs typeface="Calibri"/>
              </a:rPr>
              <a:t>hết</a:t>
            </a:r>
            <a:r>
              <a:rPr sz="2100" spc="13" dirty="0">
                <a:latin typeface="Calibri"/>
                <a:cs typeface="Calibri"/>
              </a:rPr>
              <a:t> </a:t>
            </a:r>
            <a:r>
              <a:rPr sz="2100" dirty="0">
                <a:latin typeface="Calibri"/>
                <a:cs typeface="Calibri"/>
              </a:rPr>
              <a:t>hạn</a:t>
            </a:r>
            <a:r>
              <a:rPr sz="2100" spc="18" dirty="0">
                <a:latin typeface="Calibri"/>
                <a:cs typeface="Calibri"/>
              </a:rPr>
              <a:t> </a:t>
            </a:r>
            <a:r>
              <a:rPr sz="2100" spc="-9" dirty="0">
                <a:latin typeface="Calibri"/>
                <a:cs typeface="Calibri"/>
              </a:rPr>
              <a:t>các</a:t>
            </a:r>
            <a:r>
              <a:rPr sz="2100" dirty="0">
                <a:latin typeface="Calibri"/>
                <a:cs typeface="Calibri"/>
              </a:rPr>
              <a:t> thông</a:t>
            </a:r>
            <a:r>
              <a:rPr sz="2100" spc="9" dirty="0">
                <a:latin typeface="Calibri"/>
                <a:cs typeface="Calibri"/>
              </a:rPr>
              <a:t> </a:t>
            </a:r>
            <a:r>
              <a:rPr sz="2100" spc="-4" dirty="0">
                <a:latin typeface="Calibri"/>
                <a:cs typeface="Calibri"/>
              </a:rPr>
              <a:t>tin</a:t>
            </a:r>
            <a:r>
              <a:rPr sz="2100" spc="13" dirty="0">
                <a:latin typeface="Calibri"/>
                <a:cs typeface="Calibri"/>
              </a:rPr>
              <a:t> </a:t>
            </a:r>
            <a:r>
              <a:rPr sz="2100" dirty="0">
                <a:latin typeface="Calibri"/>
                <a:cs typeface="Calibri"/>
              </a:rPr>
              <a:t>từ </a:t>
            </a:r>
            <a:r>
              <a:rPr sz="2100" spc="-9" dirty="0">
                <a:latin typeface="Calibri"/>
                <a:cs typeface="Calibri"/>
              </a:rPr>
              <a:t>các</a:t>
            </a:r>
            <a:r>
              <a:rPr sz="2100" spc="18" dirty="0">
                <a:latin typeface="Calibri"/>
                <a:cs typeface="Calibri"/>
              </a:rPr>
              <a:t> </a:t>
            </a:r>
            <a:r>
              <a:rPr sz="2100" spc="-13" dirty="0">
                <a:latin typeface="Calibri"/>
                <a:cs typeface="Calibri"/>
              </a:rPr>
              <a:t>router</a:t>
            </a:r>
            <a:r>
              <a:rPr sz="2100" spc="4" dirty="0">
                <a:latin typeface="Calibri"/>
                <a:cs typeface="Calibri"/>
              </a:rPr>
              <a:t> </a:t>
            </a:r>
            <a:r>
              <a:rPr sz="2100" spc="-4" dirty="0">
                <a:latin typeface="Calibri"/>
                <a:cs typeface="Calibri"/>
              </a:rPr>
              <a:t>khác</a:t>
            </a:r>
            <a:r>
              <a:rPr sz="2100" dirty="0">
                <a:latin typeface="Calibri"/>
                <a:cs typeface="Calibri"/>
              </a:rPr>
              <a:t> </a:t>
            </a:r>
            <a:r>
              <a:rPr sz="2100" spc="-4" dirty="0">
                <a:latin typeface="Calibri"/>
                <a:cs typeface="Calibri"/>
              </a:rPr>
              <a:t>cho </a:t>
            </a:r>
            <a:r>
              <a:rPr sz="2100" spc="-344" dirty="0">
                <a:latin typeface="Calibri"/>
                <a:cs typeface="Calibri"/>
              </a:rPr>
              <a:t> </a:t>
            </a:r>
            <a:r>
              <a:rPr sz="2100" spc="-4" dirty="0">
                <a:latin typeface="Calibri"/>
                <a:cs typeface="Calibri"/>
              </a:rPr>
              <a:t>đường</a:t>
            </a:r>
            <a:r>
              <a:rPr sz="2100" spc="-18" dirty="0">
                <a:latin typeface="Calibri"/>
                <a:cs typeface="Calibri"/>
              </a:rPr>
              <a:t> </a:t>
            </a:r>
            <a:r>
              <a:rPr sz="2100" spc="4" dirty="0">
                <a:latin typeface="Calibri"/>
                <a:cs typeface="Calibri"/>
              </a:rPr>
              <a:t>đi</a:t>
            </a:r>
            <a:r>
              <a:rPr sz="2100" spc="-9" dirty="0">
                <a:latin typeface="Calibri"/>
                <a:cs typeface="Calibri"/>
              </a:rPr>
              <a:t> này</a:t>
            </a:r>
            <a:r>
              <a:rPr sz="2100" dirty="0">
                <a:latin typeface="Calibri"/>
                <a:cs typeface="Calibri"/>
              </a:rPr>
              <a:t> mới</a:t>
            </a:r>
            <a:r>
              <a:rPr sz="2100" spc="-9" dirty="0">
                <a:latin typeface="Calibri"/>
                <a:cs typeface="Calibri"/>
              </a:rPr>
              <a:t> </a:t>
            </a:r>
            <a:r>
              <a:rPr sz="2100" spc="-4" dirty="0">
                <a:latin typeface="Calibri"/>
                <a:cs typeface="Calibri"/>
              </a:rPr>
              <a:t>được</a:t>
            </a:r>
            <a:r>
              <a:rPr sz="2100" dirty="0">
                <a:latin typeface="Calibri"/>
                <a:cs typeface="Calibri"/>
              </a:rPr>
              <a:t> </a:t>
            </a:r>
            <a:r>
              <a:rPr sz="2100" spc="-9" dirty="0">
                <a:latin typeface="Calibri"/>
                <a:cs typeface="Calibri"/>
              </a:rPr>
              <a:t>cập</a:t>
            </a:r>
            <a:r>
              <a:rPr sz="2100" spc="13" dirty="0">
                <a:latin typeface="Calibri"/>
                <a:cs typeface="Calibri"/>
              </a:rPr>
              <a:t> </a:t>
            </a:r>
            <a:r>
              <a:rPr sz="2100" spc="-4" dirty="0">
                <a:latin typeface="Calibri"/>
                <a:cs typeface="Calibri"/>
              </a:rPr>
              <a:t>nhật</a:t>
            </a:r>
            <a:endParaRPr sz="2100" dirty="0">
              <a:latin typeface="Calibri"/>
              <a:cs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5744" y="517691"/>
            <a:ext cx="6410885" cy="500232"/>
          </a:xfrm>
          <a:prstGeom prst="rect">
            <a:avLst/>
          </a:prstGeom>
        </p:spPr>
        <p:txBody>
          <a:bodyPr vert="horz" wrap="square" lIns="0" tIns="11206" rIns="0" bIns="0" rtlCol="0" anchor="b" anchorCtr="0">
            <a:spAutoFit/>
          </a:bodyPr>
          <a:lstStyle/>
          <a:p>
            <a:pPr marL="11206">
              <a:spcBef>
                <a:spcPts val="88"/>
              </a:spcBef>
            </a:pPr>
            <a:r>
              <a:rPr sz="3177" spc="-4" dirty="0"/>
              <a:t>RIPv1:</a:t>
            </a:r>
            <a:r>
              <a:rPr sz="3177" spc="-22" dirty="0"/>
              <a:t> </a:t>
            </a:r>
            <a:r>
              <a:rPr sz="3177" spc="-35" dirty="0"/>
              <a:t>Trao</a:t>
            </a:r>
            <a:r>
              <a:rPr sz="3177" spc="18" dirty="0"/>
              <a:t> </a:t>
            </a:r>
            <a:r>
              <a:rPr sz="3177" spc="-4" dirty="0"/>
              <a:t>đổi vector</a:t>
            </a:r>
            <a:r>
              <a:rPr sz="3177" spc="31" dirty="0"/>
              <a:t> </a:t>
            </a:r>
            <a:r>
              <a:rPr sz="3177" dirty="0"/>
              <a:t>khoảng</a:t>
            </a:r>
            <a:r>
              <a:rPr sz="3177" spc="18" dirty="0"/>
              <a:t> </a:t>
            </a:r>
            <a:r>
              <a:rPr sz="3177" dirty="0"/>
              <a:t>cách</a:t>
            </a:r>
          </a:p>
        </p:txBody>
      </p:sp>
      <p:sp>
        <p:nvSpPr>
          <p:cNvPr id="3" name="object 3"/>
          <p:cNvSpPr txBox="1"/>
          <p:nvPr/>
        </p:nvSpPr>
        <p:spPr>
          <a:xfrm>
            <a:off x="561754" y="1312428"/>
            <a:ext cx="5349948" cy="3535923"/>
          </a:xfrm>
          <a:prstGeom prst="rect">
            <a:avLst/>
          </a:prstGeom>
        </p:spPr>
        <p:txBody>
          <a:bodyPr vert="horz" wrap="square" lIns="0" tIns="87966" rIns="0" bIns="0" rtlCol="0">
            <a:spAutoFit/>
          </a:bodyPr>
          <a:lstStyle/>
          <a:p>
            <a:pPr marL="264473" indent="-253827">
              <a:spcBef>
                <a:spcPts val="693"/>
              </a:spcBef>
              <a:buChar char="–"/>
              <a:tabLst>
                <a:tab pos="265033" algn="l"/>
              </a:tabLst>
            </a:pPr>
            <a:r>
              <a:rPr sz="1900" b="1" spc="-9" dirty="0">
                <a:solidFill>
                  <a:srgbClr val="FF0000"/>
                </a:solidFill>
                <a:latin typeface="Microsoft Sans Serif"/>
                <a:cs typeface="Microsoft Sans Serif"/>
              </a:rPr>
              <a:t>Định</a:t>
            </a:r>
            <a:r>
              <a:rPr sz="1900" b="1" spc="4" dirty="0">
                <a:solidFill>
                  <a:srgbClr val="FF0000"/>
                </a:solidFill>
                <a:latin typeface="Microsoft Sans Serif"/>
                <a:cs typeface="Microsoft Sans Serif"/>
              </a:rPr>
              <a:t> </a:t>
            </a:r>
            <a:r>
              <a:rPr sz="1900" b="1" spc="-4" dirty="0">
                <a:solidFill>
                  <a:srgbClr val="FF0000"/>
                </a:solidFill>
                <a:latin typeface="Microsoft Sans Serif"/>
                <a:cs typeface="Microsoft Sans Serif"/>
              </a:rPr>
              <a:t>kỳ:</a:t>
            </a:r>
            <a:endParaRPr sz="1900" b="1" dirty="0">
              <a:solidFill>
                <a:srgbClr val="FF0000"/>
              </a:solidFill>
              <a:latin typeface="Microsoft Sans Serif"/>
              <a:cs typeface="Microsoft Sans Serif"/>
            </a:endParaRPr>
          </a:p>
          <a:p>
            <a:pPr marL="615796" marR="9526" lvl="1" indent="-201717">
              <a:spcBef>
                <a:spcPts val="525"/>
              </a:spcBef>
              <a:buSzPct val="95833"/>
              <a:buFont typeface="Wingdings"/>
              <a:buChar char=""/>
              <a:tabLst>
                <a:tab pos="627003" algn="l"/>
              </a:tabLst>
            </a:pPr>
            <a:r>
              <a:rPr sz="1900" spc="-9" dirty="0">
                <a:latin typeface="Microsoft Sans Serif"/>
                <a:cs typeface="Microsoft Sans Serif"/>
              </a:rPr>
              <a:t>Các</a:t>
            </a:r>
            <a:r>
              <a:rPr sz="1900" spc="22" dirty="0">
                <a:latin typeface="Microsoft Sans Serif"/>
                <a:cs typeface="Microsoft Sans Serif"/>
              </a:rPr>
              <a:t> </a:t>
            </a:r>
            <a:r>
              <a:rPr sz="1900" dirty="0">
                <a:latin typeface="Microsoft Sans Serif"/>
                <a:cs typeface="Microsoft Sans Serif"/>
              </a:rPr>
              <a:t>routers</a:t>
            </a:r>
            <a:r>
              <a:rPr sz="1900" spc="9" dirty="0">
                <a:latin typeface="Microsoft Sans Serif"/>
                <a:cs typeface="Microsoft Sans Serif"/>
              </a:rPr>
              <a:t> </a:t>
            </a:r>
            <a:r>
              <a:rPr sz="1900" dirty="0">
                <a:latin typeface="Microsoft Sans Serif"/>
                <a:cs typeface="Microsoft Sans Serif"/>
              </a:rPr>
              <a:t>chạy</a:t>
            </a:r>
            <a:r>
              <a:rPr sz="1900" spc="4" dirty="0">
                <a:latin typeface="Microsoft Sans Serif"/>
                <a:cs typeface="Microsoft Sans Serif"/>
              </a:rPr>
              <a:t> </a:t>
            </a:r>
            <a:r>
              <a:rPr sz="1900" spc="-4" dirty="0">
                <a:latin typeface="Microsoft Sans Serif"/>
                <a:cs typeface="Microsoft Sans Serif"/>
              </a:rPr>
              <a:t>RIP</a:t>
            </a:r>
            <a:r>
              <a:rPr sz="1900" spc="-9" dirty="0">
                <a:latin typeface="Microsoft Sans Serif"/>
                <a:cs typeface="Microsoft Sans Serif"/>
              </a:rPr>
              <a:t> </a:t>
            </a:r>
            <a:r>
              <a:rPr sz="1900" dirty="0">
                <a:latin typeface="Microsoft Sans Serif"/>
                <a:cs typeface="Microsoft Sans Serif"/>
              </a:rPr>
              <a:t>sẽ</a:t>
            </a:r>
            <a:r>
              <a:rPr sz="1900" spc="13" dirty="0">
                <a:latin typeface="Microsoft Sans Serif"/>
                <a:cs typeface="Microsoft Sans Serif"/>
              </a:rPr>
              <a:t> </a:t>
            </a:r>
            <a:r>
              <a:rPr sz="1900" spc="66" dirty="0">
                <a:latin typeface="Microsoft Sans Serif"/>
                <a:cs typeface="Microsoft Sans Serif"/>
              </a:rPr>
              <a:t>gửi</a:t>
            </a:r>
            <a:r>
              <a:rPr sz="1900" spc="40" dirty="0">
                <a:latin typeface="Microsoft Sans Serif"/>
                <a:cs typeface="Microsoft Sans Serif"/>
              </a:rPr>
              <a:t> </a:t>
            </a:r>
            <a:r>
              <a:rPr sz="1900" spc="-4" dirty="0">
                <a:latin typeface="Microsoft Sans Serif"/>
                <a:cs typeface="Microsoft Sans Serif"/>
              </a:rPr>
              <a:t>đến</a:t>
            </a:r>
            <a:r>
              <a:rPr sz="1900" spc="35" dirty="0">
                <a:latin typeface="Microsoft Sans Serif"/>
                <a:cs typeface="Microsoft Sans Serif"/>
              </a:rPr>
              <a:t> </a:t>
            </a:r>
            <a:r>
              <a:rPr sz="1900" dirty="0">
                <a:latin typeface="Microsoft Sans Serif"/>
                <a:cs typeface="Microsoft Sans Serif"/>
              </a:rPr>
              <a:t>các</a:t>
            </a:r>
            <a:r>
              <a:rPr sz="1900" spc="4" dirty="0">
                <a:latin typeface="Microsoft Sans Serif"/>
                <a:cs typeface="Microsoft Sans Serif"/>
              </a:rPr>
              <a:t> </a:t>
            </a:r>
            <a:r>
              <a:rPr sz="1900" spc="-4" dirty="0">
                <a:latin typeface="Microsoft Sans Serif"/>
                <a:cs typeface="Microsoft Sans Serif"/>
              </a:rPr>
              <a:t>hàng</a:t>
            </a:r>
            <a:r>
              <a:rPr sz="1900" spc="13" dirty="0">
                <a:latin typeface="Microsoft Sans Serif"/>
                <a:cs typeface="Microsoft Sans Serif"/>
              </a:rPr>
              <a:t> </a:t>
            </a:r>
            <a:r>
              <a:rPr sz="1900" dirty="0">
                <a:latin typeface="Microsoft Sans Serif"/>
                <a:cs typeface="Microsoft Sans Serif"/>
              </a:rPr>
              <a:t>xóm </a:t>
            </a:r>
            <a:r>
              <a:rPr sz="1900" spc="4" dirty="0">
                <a:latin typeface="Microsoft Sans Serif"/>
                <a:cs typeface="Microsoft Sans Serif"/>
              </a:rPr>
              <a:t> </a:t>
            </a:r>
            <a:r>
              <a:rPr sz="1900" dirty="0">
                <a:latin typeface="Microsoft Sans Serif"/>
                <a:cs typeface="Microsoft Sans Serif"/>
              </a:rPr>
              <a:t>thông</a:t>
            </a:r>
            <a:r>
              <a:rPr sz="1900" spc="9" dirty="0">
                <a:latin typeface="Microsoft Sans Serif"/>
                <a:cs typeface="Microsoft Sans Serif"/>
              </a:rPr>
              <a:t> </a:t>
            </a:r>
            <a:r>
              <a:rPr sz="1900" spc="-13" dirty="0">
                <a:latin typeface="Microsoft Sans Serif"/>
                <a:cs typeface="Microsoft Sans Serif"/>
              </a:rPr>
              <a:t>điệp</a:t>
            </a:r>
            <a:r>
              <a:rPr sz="1900" spc="57" dirty="0">
                <a:latin typeface="Microsoft Sans Serif"/>
                <a:cs typeface="Microsoft Sans Serif"/>
              </a:rPr>
              <a:t> </a:t>
            </a:r>
            <a:r>
              <a:rPr sz="1900" dirty="0">
                <a:latin typeface="Microsoft Sans Serif"/>
                <a:cs typeface="Microsoft Sans Serif"/>
              </a:rPr>
              <a:t>cập</a:t>
            </a:r>
            <a:r>
              <a:rPr sz="1900" spc="9" dirty="0">
                <a:latin typeface="Microsoft Sans Serif"/>
                <a:cs typeface="Microsoft Sans Serif"/>
              </a:rPr>
              <a:t> </a:t>
            </a:r>
            <a:r>
              <a:rPr sz="1900" spc="-4" dirty="0">
                <a:latin typeface="Microsoft Sans Serif"/>
                <a:cs typeface="Microsoft Sans Serif"/>
              </a:rPr>
              <a:t>nhật</a:t>
            </a:r>
            <a:r>
              <a:rPr sz="1900" spc="31" dirty="0">
                <a:latin typeface="Microsoft Sans Serif"/>
                <a:cs typeface="Microsoft Sans Serif"/>
              </a:rPr>
              <a:t> </a:t>
            </a:r>
            <a:r>
              <a:rPr sz="1900" spc="-9" dirty="0">
                <a:latin typeface="Microsoft Sans Serif"/>
                <a:cs typeface="Microsoft Sans Serif"/>
              </a:rPr>
              <a:t>việc</a:t>
            </a:r>
            <a:r>
              <a:rPr sz="1900" spc="26" dirty="0">
                <a:latin typeface="Microsoft Sans Serif"/>
                <a:cs typeface="Microsoft Sans Serif"/>
              </a:rPr>
              <a:t> </a:t>
            </a:r>
            <a:r>
              <a:rPr sz="1900" spc="-9" dirty="0">
                <a:latin typeface="Microsoft Sans Serif"/>
                <a:cs typeface="Microsoft Sans Serif"/>
              </a:rPr>
              <a:t>định</a:t>
            </a:r>
            <a:r>
              <a:rPr sz="1900" spc="31" dirty="0">
                <a:latin typeface="Microsoft Sans Serif"/>
                <a:cs typeface="Microsoft Sans Serif"/>
              </a:rPr>
              <a:t> </a:t>
            </a:r>
            <a:r>
              <a:rPr sz="1900" spc="-4" dirty="0">
                <a:latin typeface="Microsoft Sans Serif"/>
                <a:cs typeface="Microsoft Sans Serif"/>
              </a:rPr>
              <a:t>tuyến</a:t>
            </a:r>
            <a:r>
              <a:rPr sz="1900" spc="35" dirty="0">
                <a:latin typeface="Microsoft Sans Serif"/>
                <a:cs typeface="Microsoft Sans Serif"/>
              </a:rPr>
              <a:t> </a:t>
            </a:r>
            <a:r>
              <a:rPr sz="1900" spc="71" dirty="0">
                <a:latin typeface="Microsoft Sans Serif"/>
                <a:cs typeface="Microsoft Sans Serif"/>
              </a:rPr>
              <a:t>thường</a:t>
            </a:r>
            <a:r>
              <a:rPr sz="1900" spc="31" dirty="0">
                <a:latin typeface="Microsoft Sans Serif"/>
                <a:cs typeface="Microsoft Sans Serif"/>
              </a:rPr>
              <a:t> </a:t>
            </a:r>
            <a:r>
              <a:rPr sz="1900" spc="-4" dirty="0">
                <a:latin typeface="Microsoft Sans Serif"/>
                <a:cs typeface="Microsoft Sans Serif"/>
              </a:rPr>
              <a:t>xuyên </a:t>
            </a:r>
            <a:r>
              <a:rPr sz="1900" spc="-547" dirty="0">
                <a:latin typeface="Microsoft Sans Serif"/>
                <a:cs typeface="Microsoft Sans Serif"/>
              </a:rPr>
              <a:t> </a:t>
            </a:r>
            <a:r>
              <a:rPr sz="1900" spc="-4" dirty="0">
                <a:latin typeface="Microsoft Sans Serif"/>
                <a:cs typeface="Microsoft Sans Serif"/>
              </a:rPr>
              <a:t>(30s).</a:t>
            </a:r>
            <a:endParaRPr sz="1900" dirty="0">
              <a:latin typeface="Microsoft Sans Serif"/>
              <a:cs typeface="Microsoft Sans Serif"/>
            </a:endParaRPr>
          </a:p>
          <a:p>
            <a:pPr marL="626442" lvl="1" indent="-212923">
              <a:spcBef>
                <a:spcPts val="507"/>
              </a:spcBef>
              <a:buSzPct val="95833"/>
              <a:buFont typeface="Wingdings"/>
              <a:buChar char=""/>
              <a:tabLst>
                <a:tab pos="627003" algn="l"/>
              </a:tabLst>
            </a:pPr>
            <a:r>
              <a:rPr sz="1900" spc="-9" dirty="0">
                <a:latin typeface="Microsoft Sans Serif"/>
                <a:cs typeface="Microsoft Sans Serif"/>
              </a:rPr>
              <a:t>Mỗi</a:t>
            </a:r>
            <a:r>
              <a:rPr sz="1900" spc="18" dirty="0">
                <a:latin typeface="Microsoft Sans Serif"/>
                <a:cs typeface="Microsoft Sans Serif"/>
              </a:rPr>
              <a:t> </a:t>
            </a:r>
            <a:r>
              <a:rPr sz="1900" spc="-4" dirty="0">
                <a:latin typeface="Microsoft Sans Serif"/>
                <a:cs typeface="Microsoft Sans Serif"/>
              </a:rPr>
              <a:t>thông</a:t>
            </a:r>
            <a:r>
              <a:rPr sz="1900" spc="35" dirty="0">
                <a:latin typeface="Microsoft Sans Serif"/>
                <a:cs typeface="Microsoft Sans Serif"/>
              </a:rPr>
              <a:t> </a:t>
            </a:r>
            <a:r>
              <a:rPr sz="1900" spc="-9" dirty="0">
                <a:latin typeface="Microsoft Sans Serif"/>
                <a:cs typeface="Microsoft Sans Serif"/>
              </a:rPr>
              <a:t>điệp</a:t>
            </a:r>
            <a:r>
              <a:rPr sz="1900" spc="35" dirty="0">
                <a:latin typeface="Microsoft Sans Serif"/>
                <a:cs typeface="Microsoft Sans Serif"/>
              </a:rPr>
              <a:t> </a:t>
            </a:r>
            <a:r>
              <a:rPr sz="1900" spc="-9" dirty="0">
                <a:latin typeface="Microsoft Sans Serif"/>
                <a:cs typeface="Microsoft Sans Serif"/>
              </a:rPr>
              <a:t>lấy</a:t>
            </a:r>
            <a:r>
              <a:rPr sz="1900" spc="26" dirty="0">
                <a:latin typeface="Microsoft Sans Serif"/>
                <a:cs typeface="Microsoft Sans Serif"/>
              </a:rPr>
              <a:t> </a:t>
            </a:r>
            <a:r>
              <a:rPr sz="1900" spc="-4" dirty="0">
                <a:latin typeface="Microsoft Sans Serif"/>
                <a:cs typeface="Microsoft Sans Serif"/>
              </a:rPr>
              <a:t>thông</a:t>
            </a:r>
            <a:r>
              <a:rPr sz="1900" spc="13" dirty="0">
                <a:latin typeface="Microsoft Sans Serif"/>
                <a:cs typeface="Microsoft Sans Serif"/>
              </a:rPr>
              <a:t> </a:t>
            </a:r>
            <a:r>
              <a:rPr sz="1900" spc="-9" dirty="0">
                <a:latin typeface="Microsoft Sans Serif"/>
                <a:cs typeface="Microsoft Sans Serif"/>
              </a:rPr>
              <a:t>tin</a:t>
            </a:r>
            <a:r>
              <a:rPr sz="1900" spc="35" dirty="0">
                <a:latin typeface="Microsoft Sans Serif"/>
                <a:cs typeface="Microsoft Sans Serif"/>
              </a:rPr>
              <a:t> </a:t>
            </a:r>
            <a:r>
              <a:rPr sz="1900" spc="119" dirty="0">
                <a:latin typeface="Microsoft Sans Serif"/>
                <a:cs typeface="Microsoft Sans Serif"/>
              </a:rPr>
              <a:t>từ</a:t>
            </a:r>
            <a:r>
              <a:rPr sz="1900" spc="9" dirty="0">
                <a:latin typeface="Microsoft Sans Serif"/>
                <a:cs typeface="Microsoft Sans Serif"/>
              </a:rPr>
              <a:t> </a:t>
            </a:r>
            <a:r>
              <a:rPr sz="1900" spc="-4" dirty="0">
                <a:latin typeface="Microsoft Sans Serif"/>
                <a:cs typeface="Microsoft Sans Serif"/>
              </a:rPr>
              <a:t>bảng</a:t>
            </a:r>
            <a:r>
              <a:rPr sz="1900" spc="35" dirty="0">
                <a:latin typeface="Microsoft Sans Serif"/>
                <a:cs typeface="Microsoft Sans Serif"/>
              </a:rPr>
              <a:t> </a:t>
            </a:r>
            <a:r>
              <a:rPr sz="1900" spc="-9" dirty="0">
                <a:latin typeface="Microsoft Sans Serif"/>
                <a:cs typeface="Microsoft Sans Serif"/>
              </a:rPr>
              <a:t>định</a:t>
            </a:r>
            <a:r>
              <a:rPr sz="1900" spc="35" dirty="0">
                <a:latin typeface="Microsoft Sans Serif"/>
                <a:cs typeface="Microsoft Sans Serif"/>
              </a:rPr>
              <a:t> </a:t>
            </a:r>
            <a:r>
              <a:rPr sz="1900" spc="-4" dirty="0">
                <a:latin typeface="Microsoft Sans Serif"/>
                <a:cs typeface="Microsoft Sans Serif"/>
              </a:rPr>
              <a:t>tuyến</a:t>
            </a:r>
            <a:endParaRPr sz="1900" dirty="0">
              <a:latin typeface="Microsoft Sans Serif"/>
              <a:cs typeface="Microsoft Sans Serif"/>
            </a:endParaRPr>
          </a:p>
          <a:p>
            <a:pPr marL="1019790" marR="4483" lvl="2" indent="-202277" algn="just">
              <a:spcBef>
                <a:spcPts val="427"/>
              </a:spcBef>
              <a:buFont typeface="Wingdings"/>
              <a:buChar char=""/>
              <a:tabLst>
                <a:tab pos="1020350" algn="l"/>
              </a:tabLst>
            </a:pPr>
            <a:r>
              <a:rPr sz="1900" dirty="0">
                <a:latin typeface="Microsoft Sans Serif"/>
                <a:cs typeface="Microsoft Sans Serif"/>
              </a:rPr>
              <a:t>Một </a:t>
            </a:r>
            <a:r>
              <a:rPr sz="1900" spc="-4" dirty="0">
                <a:latin typeface="Microsoft Sans Serif"/>
                <a:cs typeface="Microsoft Sans Serif"/>
              </a:rPr>
              <a:t>tập </a:t>
            </a:r>
            <a:r>
              <a:rPr sz="1900" spc="57" dirty="0">
                <a:latin typeface="Microsoft Sans Serif"/>
                <a:cs typeface="Microsoft Sans Serif"/>
              </a:rPr>
              <a:t>hợp </a:t>
            </a:r>
            <a:r>
              <a:rPr sz="1900" dirty="0">
                <a:latin typeface="Microsoft Sans Serif"/>
                <a:cs typeface="Microsoft Sans Serif"/>
              </a:rPr>
              <a:t>các </a:t>
            </a:r>
            <a:r>
              <a:rPr sz="1900" spc="-4" dirty="0">
                <a:latin typeface="Microsoft Sans Serif"/>
                <a:cs typeface="Microsoft Sans Serif"/>
              </a:rPr>
              <a:t>cặp, trong </a:t>
            </a:r>
            <a:r>
              <a:rPr sz="1900" spc="-9" dirty="0">
                <a:latin typeface="Microsoft Sans Serif"/>
                <a:cs typeface="Microsoft Sans Serif"/>
              </a:rPr>
              <a:t>đó </a:t>
            </a:r>
            <a:r>
              <a:rPr sz="1900" spc="-4" dirty="0">
                <a:latin typeface="Microsoft Sans Serif"/>
                <a:cs typeface="Microsoft Sans Serif"/>
              </a:rPr>
              <a:t>mỗi </a:t>
            </a:r>
            <a:r>
              <a:rPr sz="1900" dirty="0">
                <a:latin typeface="Microsoft Sans Serif"/>
                <a:cs typeface="Microsoft Sans Serif"/>
              </a:rPr>
              <a:t>cặp </a:t>
            </a:r>
            <a:r>
              <a:rPr sz="1900" spc="53" dirty="0">
                <a:latin typeface="Microsoft Sans Serif"/>
                <a:cs typeface="Microsoft Sans Serif"/>
              </a:rPr>
              <a:t>chứa </a:t>
            </a:r>
            <a:r>
              <a:rPr sz="1900" dirty="0">
                <a:latin typeface="Microsoft Sans Serif"/>
                <a:cs typeface="Microsoft Sans Serif"/>
              </a:rPr>
              <a:t>một </a:t>
            </a:r>
            <a:r>
              <a:rPr sz="1900" spc="-9" dirty="0">
                <a:latin typeface="Microsoft Sans Serif"/>
                <a:cs typeface="Microsoft Sans Serif"/>
              </a:rPr>
              <a:t>địa </a:t>
            </a:r>
            <a:r>
              <a:rPr sz="1900" spc="-4" dirty="0">
                <a:latin typeface="Microsoft Sans Serif"/>
                <a:cs typeface="Microsoft Sans Serif"/>
              </a:rPr>
              <a:t>chỉ </a:t>
            </a:r>
            <a:r>
              <a:rPr sz="1900" spc="-459" dirty="0">
                <a:latin typeface="Microsoft Sans Serif"/>
                <a:cs typeface="Microsoft Sans Serif"/>
              </a:rPr>
              <a:t> </a:t>
            </a:r>
            <a:r>
              <a:rPr sz="1900" dirty="0">
                <a:latin typeface="Microsoft Sans Serif"/>
                <a:cs typeface="Microsoft Sans Serif"/>
              </a:rPr>
              <a:t>mạng </a:t>
            </a:r>
            <a:r>
              <a:rPr sz="1900" spc="22" dirty="0">
                <a:latin typeface="Microsoft Sans Serif"/>
                <a:cs typeface="Microsoft Sans Serif"/>
              </a:rPr>
              <a:t>đích </a:t>
            </a:r>
            <a:r>
              <a:rPr sz="1900" dirty="0">
                <a:latin typeface="Microsoft Sans Serif"/>
                <a:cs typeface="Microsoft Sans Serif"/>
              </a:rPr>
              <a:t>IP và một </a:t>
            </a:r>
            <a:r>
              <a:rPr sz="1900" spc="9" dirty="0">
                <a:latin typeface="Microsoft Sans Serif"/>
                <a:cs typeface="Microsoft Sans Serif"/>
              </a:rPr>
              <a:t>số </a:t>
            </a:r>
            <a:r>
              <a:rPr sz="1900" dirty="0">
                <a:latin typeface="Microsoft Sans Serif"/>
                <a:cs typeface="Microsoft Sans Serif"/>
              </a:rPr>
              <a:t>nguyên </a:t>
            </a:r>
            <a:r>
              <a:rPr sz="1900" spc="-9" dirty="0">
                <a:latin typeface="Microsoft Sans Serif"/>
                <a:cs typeface="Microsoft Sans Serif"/>
              </a:rPr>
              <a:t>là </a:t>
            </a:r>
            <a:r>
              <a:rPr sz="1900" dirty="0">
                <a:latin typeface="Microsoft Sans Serif"/>
                <a:cs typeface="Microsoft Sans Serif"/>
              </a:rPr>
              <a:t>khoảng cách </a:t>
            </a:r>
            <a:r>
              <a:rPr sz="1900" spc="-4" dirty="0">
                <a:latin typeface="Microsoft Sans Serif"/>
                <a:cs typeface="Microsoft Sans Serif"/>
              </a:rPr>
              <a:t>hop đến </a:t>
            </a:r>
            <a:r>
              <a:rPr sz="1900" spc="-459" dirty="0">
                <a:latin typeface="Microsoft Sans Serif"/>
                <a:cs typeface="Microsoft Sans Serif"/>
              </a:rPr>
              <a:t> </a:t>
            </a:r>
            <a:r>
              <a:rPr sz="1900" dirty="0">
                <a:latin typeface="Microsoft Sans Serif"/>
                <a:cs typeface="Microsoft Sans Serif"/>
              </a:rPr>
              <a:t>mạng</a:t>
            </a:r>
            <a:r>
              <a:rPr sz="1900" spc="-26" dirty="0">
                <a:latin typeface="Microsoft Sans Serif"/>
                <a:cs typeface="Microsoft Sans Serif"/>
              </a:rPr>
              <a:t> </a:t>
            </a:r>
            <a:r>
              <a:rPr sz="1900" spc="-4" dirty="0">
                <a:latin typeface="Microsoft Sans Serif"/>
                <a:cs typeface="Microsoft Sans Serif"/>
              </a:rPr>
              <a:t>đó,</a:t>
            </a:r>
            <a:endParaRPr sz="1900" dirty="0">
              <a:latin typeface="Microsoft Sans Serif"/>
              <a:cs typeface="Microsoft Sans Serif"/>
            </a:endParaRPr>
          </a:p>
          <a:p>
            <a:pPr marL="1019790" lvl="2" indent="-202277" algn="just">
              <a:spcBef>
                <a:spcPts val="366"/>
              </a:spcBef>
              <a:buFont typeface="Wingdings"/>
              <a:buChar char=""/>
              <a:tabLst>
                <a:tab pos="1020350" algn="l"/>
              </a:tabLst>
            </a:pPr>
            <a:r>
              <a:rPr sz="1900" spc="-4" dirty="0">
                <a:latin typeface="Microsoft Sans Serif"/>
                <a:cs typeface="Microsoft Sans Serif"/>
              </a:rPr>
              <a:t>&lt;IP</a:t>
            </a:r>
            <a:r>
              <a:rPr sz="1900" spc="-57" dirty="0">
                <a:latin typeface="Microsoft Sans Serif"/>
                <a:cs typeface="Microsoft Sans Serif"/>
              </a:rPr>
              <a:t> </a:t>
            </a:r>
            <a:r>
              <a:rPr sz="1900" spc="13" dirty="0">
                <a:latin typeface="Microsoft Sans Serif"/>
                <a:cs typeface="Microsoft Sans Serif"/>
              </a:rPr>
              <a:t>đích,</a:t>
            </a:r>
            <a:r>
              <a:rPr sz="1900" spc="-26" dirty="0">
                <a:latin typeface="Microsoft Sans Serif"/>
                <a:cs typeface="Microsoft Sans Serif"/>
              </a:rPr>
              <a:t> </a:t>
            </a:r>
            <a:r>
              <a:rPr sz="1900" dirty="0">
                <a:latin typeface="Microsoft Sans Serif"/>
                <a:cs typeface="Microsoft Sans Serif"/>
              </a:rPr>
              <a:t>hop&gt;</a:t>
            </a:r>
          </a:p>
        </p:txBody>
      </p:sp>
      <p:sp>
        <p:nvSpPr>
          <p:cNvPr id="6" name="object 3">
            <a:extLst>
              <a:ext uri="{FF2B5EF4-FFF2-40B4-BE49-F238E27FC236}">
                <a16:creationId xmlns:a16="http://schemas.microsoft.com/office/drawing/2014/main" id="{0C432DF0-5C2C-4905-ADFF-3432ED932915}"/>
              </a:ext>
            </a:extLst>
          </p:cNvPr>
          <p:cNvSpPr txBox="1"/>
          <p:nvPr/>
        </p:nvSpPr>
        <p:spPr>
          <a:xfrm>
            <a:off x="810512" y="4953693"/>
            <a:ext cx="6646769" cy="1386616"/>
          </a:xfrm>
          <a:prstGeom prst="rect">
            <a:avLst/>
          </a:prstGeom>
        </p:spPr>
        <p:txBody>
          <a:bodyPr vert="horz" wrap="square" lIns="0" tIns="87966" rIns="0" bIns="0" rtlCol="0">
            <a:spAutoFit/>
          </a:bodyPr>
          <a:lstStyle/>
          <a:p>
            <a:pPr marL="264473" indent="-253827">
              <a:spcBef>
                <a:spcPts val="693"/>
              </a:spcBef>
              <a:buChar char="–"/>
              <a:tabLst>
                <a:tab pos="265033" algn="l"/>
              </a:tabLst>
            </a:pPr>
            <a:r>
              <a:rPr sz="1900" b="1" spc="128" dirty="0">
                <a:solidFill>
                  <a:srgbClr val="FF0000"/>
                </a:solidFill>
                <a:latin typeface="Microsoft Sans Serif"/>
                <a:cs typeface="Microsoft Sans Serif"/>
              </a:rPr>
              <a:t>Sự</a:t>
            </a:r>
            <a:r>
              <a:rPr sz="1900" b="1" spc="-4" dirty="0">
                <a:solidFill>
                  <a:srgbClr val="FF0000"/>
                </a:solidFill>
                <a:latin typeface="Microsoft Sans Serif"/>
                <a:cs typeface="Microsoft Sans Serif"/>
              </a:rPr>
              <a:t> kiện.</a:t>
            </a:r>
            <a:endParaRPr sz="1900" b="1" dirty="0">
              <a:solidFill>
                <a:srgbClr val="FF0000"/>
              </a:solidFill>
              <a:latin typeface="Microsoft Sans Serif"/>
              <a:cs typeface="Microsoft Sans Serif"/>
            </a:endParaRPr>
          </a:p>
          <a:p>
            <a:pPr marL="615796" marR="525584" lvl="1" indent="-201717">
              <a:spcBef>
                <a:spcPts val="521"/>
              </a:spcBef>
              <a:buSzPct val="95833"/>
              <a:buFont typeface="Wingdings"/>
              <a:buChar char=""/>
              <a:tabLst>
                <a:tab pos="626442" algn="l"/>
              </a:tabLst>
            </a:pPr>
            <a:r>
              <a:rPr sz="1900" spc="-9" dirty="0">
                <a:latin typeface="Microsoft Sans Serif"/>
                <a:cs typeface="Microsoft Sans Serif"/>
              </a:rPr>
              <a:t>Mỗi</a:t>
            </a:r>
            <a:r>
              <a:rPr sz="1900" dirty="0">
                <a:latin typeface="Microsoft Sans Serif"/>
                <a:cs typeface="Microsoft Sans Serif"/>
              </a:rPr>
              <a:t> </a:t>
            </a:r>
            <a:r>
              <a:rPr sz="1900" spc="-4" dirty="0">
                <a:latin typeface="Microsoft Sans Serif"/>
                <a:cs typeface="Microsoft Sans Serif"/>
              </a:rPr>
              <a:t>khi</a:t>
            </a:r>
            <a:r>
              <a:rPr sz="1900" spc="18" dirty="0">
                <a:latin typeface="Microsoft Sans Serif"/>
                <a:cs typeface="Microsoft Sans Serif"/>
              </a:rPr>
              <a:t> </a:t>
            </a:r>
            <a:r>
              <a:rPr sz="1900" dirty="0">
                <a:latin typeface="Microsoft Sans Serif"/>
                <a:cs typeface="Microsoft Sans Serif"/>
              </a:rPr>
              <a:t>có</a:t>
            </a:r>
            <a:r>
              <a:rPr sz="1900" spc="13" dirty="0">
                <a:latin typeface="Microsoft Sans Serif"/>
                <a:cs typeface="Microsoft Sans Serif"/>
              </a:rPr>
              <a:t> </a:t>
            </a:r>
            <a:r>
              <a:rPr sz="1900" dirty="0">
                <a:latin typeface="Microsoft Sans Serif"/>
                <a:cs typeface="Microsoft Sans Serif"/>
              </a:rPr>
              <a:t>thay</a:t>
            </a:r>
            <a:r>
              <a:rPr sz="1900" spc="4" dirty="0">
                <a:latin typeface="Microsoft Sans Serif"/>
                <a:cs typeface="Microsoft Sans Serif"/>
              </a:rPr>
              <a:t> </a:t>
            </a:r>
            <a:r>
              <a:rPr sz="1900" spc="-9" dirty="0">
                <a:latin typeface="Microsoft Sans Serif"/>
                <a:cs typeface="Microsoft Sans Serif"/>
              </a:rPr>
              <a:t>đổi</a:t>
            </a:r>
            <a:r>
              <a:rPr sz="1900" spc="40" dirty="0">
                <a:latin typeface="Microsoft Sans Serif"/>
                <a:cs typeface="Microsoft Sans Serif"/>
              </a:rPr>
              <a:t> </a:t>
            </a:r>
            <a:r>
              <a:rPr sz="1900" dirty="0">
                <a:latin typeface="Microsoft Sans Serif"/>
                <a:cs typeface="Microsoft Sans Serif"/>
              </a:rPr>
              <a:t>sẽ</a:t>
            </a:r>
            <a:r>
              <a:rPr sz="1900" spc="13" dirty="0">
                <a:latin typeface="Microsoft Sans Serif"/>
                <a:cs typeface="Microsoft Sans Serif"/>
              </a:rPr>
              <a:t> </a:t>
            </a:r>
            <a:r>
              <a:rPr sz="1900" spc="71" dirty="0">
                <a:latin typeface="Microsoft Sans Serif"/>
                <a:cs typeface="Microsoft Sans Serif"/>
              </a:rPr>
              <a:t>gửi</a:t>
            </a:r>
            <a:r>
              <a:rPr sz="1900" spc="40" dirty="0">
                <a:latin typeface="Microsoft Sans Serif"/>
                <a:cs typeface="Microsoft Sans Serif"/>
              </a:rPr>
              <a:t> </a:t>
            </a:r>
            <a:r>
              <a:rPr sz="1900" spc="-4" dirty="0">
                <a:latin typeface="Microsoft Sans Serif"/>
                <a:cs typeface="Microsoft Sans Serif"/>
              </a:rPr>
              <a:t>thông</a:t>
            </a:r>
            <a:r>
              <a:rPr sz="1900" spc="31" dirty="0">
                <a:latin typeface="Microsoft Sans Serif"/>
                <a:cs typeface="Microsoft Sans Serif"/>
              </a:rPr>
              <a:t> </a:t>
            </a:r>
            <a:r>
              <a:rPr sz="1900" spc="-9" dirty="0">
                <a:latin typeface="Microsoft Sans Serif"/>
                <a:cs typeface="Microsoft Sans Serif"/>
              </a:rPr>
              <a:t>điệp</a:t>
            </a:r>
            <a:r>
              <a:rPr sz="1900" spc="35" dirty="0">
                <a:latin typeface="Microsoft Sans Serif"/>
                <a:cs typeface="Microsoft Sans Serif"/>
              </a:rPr>
              <a:t> </a:t>
            </a:r>
            <a:r>
              <a:rPr sz="1900" dirty="0">
                <a:latin typeface="Microsoft Sans Serif"/>
                <a:cs typeface="Microsoft Sans Serif"/>
              </a:rPr>
              <a:t>sang</a:t>
            </a:r>
            <a:r>
              <a:rPr sz="1900" spc="9" dirty="0">
                <a:latin typeface="Microsoft Sans Serif"/>
                <a:cs typeface="Microsoft Sans Serif"/>
              </a:rPr>
              <a:t> </a:t>
            </a:r>
            <a:r>
              <a:rPr sz="1900" spc="-4" dirty="0">
                <a:latin typeface="Microsoft Sans Serif"/>
                <a:cs typeface="Microsoft Sans Serif"/>
              </a:rPr>
              <a:t>nút </a:t>
            </a:r>
            <a:r>
              <a:rPr sz="1900" spc="-552" dirty="0">
                <a:latin typeface="Microsoft Sans Serif"/>
                <a:cs typeface="Microsoft Sans Serif"/>
              </a:rPr>
              <a:t> </a:t>
            </a:r>
            <a:r>
              <a:rPr sz="1900" spc="-4" dirty="0">
                <a:latin typeface="Microsoft Sans Serif"/>
                <a:cs typeface="Microsoft Sans Serif"/>
              </a:rPr>
              <a:t>hàng</a:t>
            </a:r>
            <a:r>
              <a:rPr sz="1900" spc="9" dirty="0">
                <a:latin typeface="Microsoft Sans Serif"/>
                <a:cs typeface="Microsoft Sans Serif"/>
              </a:rPr>
              <a:t> </a:t>
            </a:r>
            <a:r>
              <a:rPr sz="1900" dirty="0">
                <a:latin typeface="Microsoft Sans Serif"/>
                <a:cs typeface="Microsoft Sans Serif"/>
              </a:rPr>
              <a:t>xóm.</a:t>
            </a:r>
          </a:p>
          <a:p>
            <a:pPr marL="625882" lvl="1" indent="-212363">
              <a:spcBef>
                <a:spcPts val="507"/>
              </a:spcBef>
              <a:buSzPct val="95833"/>
              <a:buFont typeface="Wingdings"/>
              <a:buChar char=""/>
              <a:tabLst>
                <a:tab pos="626442" algn="l"/>
              </a:tabLst>
            </a:pPr>
            <a:r>
              <a:rPr sz="1900" spc="-9" dirty="0">
                <a:latin typeface="Microsoft Sans Serif"/>
                <a:cs typeface="Microsoft Sans Serif"/>
              </a:rPr>
              <a:t>Nút</a:t>
            </a:r>
            <a:r>
              <a:rPr sz="1900" spc="26" dirty="0">
                <a:latin typeface="Microsoft Sans Serif"/>
                <a:cs typeface="Microsoft Sans Serif"/>
              </a:rPr>
              <a:t> </a:t>
            </a:r>
            <a:r>
              <a:rPr sz="1900" spc="-4" dirty="0">
                <a:latin typeface="Microsoft Sans Serif"/>
                <a:cs typeface="Microsoft Sans Serif"/>
              </a:rPr>
              <a:t>hàng</a:t>
            </a:r>
            <a:r>
              <a:rPr sz="1900" spc="13" dirty="0">
                <a:latin typeface="Microsoft Sans Serif"/>
                <a:cs typeface="Microsoft Sans Serif"/>
              </a:rPr>
              <a:t> </a:t>
            </a:r>
            <a:r>
              <a:rPr sz="1900" spc="-4" dirty="0">
                <a:latin typeface="Microsoft Sans Serif"/>
                <a:cs typeface="Microsoft Sans Serif"/>
              </a:rPr>
              <a:t>xóm</a:t>
            </a:r>
            <a:r>
              <a:rPr sz="1900" spc="44" dirty="0">
                <a:latin typeface="Microsoft Sans Serif"/>
                <a:cs typeface="Microsoft Sans Serif"/>
              </a:rPr>
              <a:t> </a:t>
            </a:r>
            <a:r>
              <a:rPr sz="1900" dirty="0">
                <a:latin typeface="Microsoft Sans Serif"/>
                <a:cs typeface="Microsoft Sans Serif"/>
              </a:rPr>
              <a:t>sẽ</a:t>
            </a:r>
            <a:r>
              <a:rPr sz="1900" spc="9" dirty="0">
                <a:latin typeface="Microsoft Sans Serif"/>
                <a:cs typeface="Microsoft Sans Serif"/>
              </a:rPr>
              <a:t> </a:t>
            </a:r>
            <a:r>
              <a:rPr sz="1900" dirty="0">
                <a:latin typeface="Microsoft Sans Serif"/>
                <a:cs typeface="Microsoft Sans Serif"/>
              </a:rPr>
              <a:t>cập</a:t>
            </a:r>
            <a:r>
              <a:rPr sz="1900" spc="35" dirty="0">
                <a:latin typeface="Microsoft Sans Serif"/>
                <a:cs typeface="Microsoft Sans Serif"/>
              </a:rPr>
              <a:t> </a:t>
            </a:r>
            <a:r>
              <a:rPr sz="1900" spc="-9" dirty="0">
                <a:latin typeface="Microsoft Sans Serif"/>
                <a:cs typeface="Microsoft Sans Serif"/>
              </a:rPr>
              <a:t>nhật</a:t>
            </a:r>
            <a:r>
              <a:rPr sz="1900" spc="31" dirty="0">
                <a:latin typeface="Microsoft Sans Serif"/>
                <a:cs typeface="Microsoft Sans Serif"/>
              </a:rPr>
              <a:t> </a:t>
            </a:r>
            <a:r>
              <a:rPr sz="1900" spc="-9" dirty="0">
                <a:latin typeface="Microsoft Sans Serif"/>
                <a:cs typeface="Microsoft Sans Serif"/>
              </a:rPr>
              <a:t>bảng</a:t>
            </a:r>
            <a:r>
              <a:rPr sz="1900" spc="57" dirty="0">
                <a:latin typeface="Microsoft Sans Serif"/>
                <a:cs typeface="Microsoft Sans Serif"/>
              </a:rPr>
              <a:t> </a:t>
            </a:r>
            <a:r>
              <a:rPr sz="1900" spc="-13" dirty="0">
                <a:latin typeface="Microsoft Sans Serif"/>
                <a:cs typeface="Microsoft Sans Serif"/>
              </a:rPr>
              <a:t>định</a:t>
            </a:r>
            <a:r>
              <a:rPr sz="1900" spc="53" dirty="0">
                <a:latin typeface="Microsoft Sans Serif"/>
                <a:cs typeface="Microsoft Sans Serif"/>
              </a:rPr>
              <a:t> </a:t>
            </a:r>
            <a:r>
              <a:rPr sz="1900" spc="-9" dirty="0">
                <a:latin typeface="Microsoft Sans Serif"/>
                <a:cs typeface="Microsoft Sans Serif"/>
              </a:rPr>
              <a:t>tuyến</a:t>
            </a:r>
            <a:r>
              <a:rPr sz="1900" spc="35" dirty="0">
                <a:latin typeface="Microsoft Sans Serif"/>
                <a:cs typeface="Microsoft Sans Serif"/>
              </a:rPr>
              <a:t> </a:t>
            </a:r>
            <a:r>
              <a:rPr sz="1900" spc="-4" dirty="0">
                <a:latin typeface="Microsoft Sans Serif"/>
                <a:cs typeface="Microsoft Sans Serif"/>
              </a:rPr>
              <a:t>của</a:t>
            </a:r>
            <a:r>
              <a:rPr sz="1900" spc="35" dirty="0">
                <a:latin typeface="Microsoft Sans Serif"/>
                <a:cs typeface="Microsoft Sans Serif"/>
              </a:rPr>
              <a:t> </a:t>
            </a:r>
            <a:r>
              <a:rPr sz="1900" spc="-9" dirty="0">
                <a:latin typeface="Microsoft Sans Serif"/>
                <a:cs typeface="Microsoft Sans Serif"/>
              </a:rPr>
              <a:t>nó</a:t>
            </a:r>
            <a:endParaRPr sz="1900" dirty="0">
              <a:latin typeface="Microsoft Sans Serif"/>
              <a:cs typeface="Microsoft Sans Serif"/>
            </a:endParaRPr>
          </a:p>
        </p:txBody>
      </p:sp>
      <p:pic>
        <p:nvPicPr>
          <p:cNvPr id="7" name="object 4">
            <a:extLst>
              <a:ext uri="{FF2B5EF4-FFF2-40B4-BE49-F238E27FC236}">
                <a16:creationId xmlns:a16="http://schemas.microsoft.com/office/drawing/2014/main" id="{1990A32A-9833-476C-A702-38284E30B366}"/>
              </a:ext>
            </a:extLst>
          </p:cNvPr>
          <p:cNvPicPr/>
          <p:nvPr/>
        </p:nvPicPr>
        <p:blipFill>
          <a:blip r:embed="rId2" cstate="print"/>
          <a:stretch>
            <a:fillRect/>
          </a:stretch>
        </p:blipFill>
        <p:spPr>
          <a:xfrm>
            <a:off x="7003766" y="2043420"/>
            <a:ext cx="4505726" cy="3432348"/>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898989"/>
                </a:solidFill>
                <a:latin typeface="Microsoft Sans Serif"/>
                <a:cs typeface="Microsoft Sans Serif"/>
              </a:rPr>
              <a:t>10/6/2021</a:t>
            </a:r>
            <a:endParaRPr sz="1059">
              <a:latin typeface="Microsoft Sans Serif"/>
              <a:cs typeface="Microsoft Sans Serif"/>
            </a:endParaRPr>
          </a:p>
        </p:txBody>
      </p:sp>
      <p:sp>
        <p:nvSpPr>
          <p:cNvPr id="5" name="object 5"/>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solidFill>
                  <a:srgbClr val="898989"/>
                </a:solidFill>
              </a:rPr>
              <a:pPr marL="33619">
                <a:lnSpc>
                  <a:spcPts val="1257"/>
                </a:lnSpc>
              </a:pPr>
              <a:t>122</a:t>
            </a:fld>
            <a:endParaRPr dirty="0">
              <a:solidFill>
                <a:srgbClr val="898989"/>
              </a:solidFill>
            </a:endParaRPr>
          </a:p>
        </p:txBody>
      </p:sp>
      <p:sp>
        <p:nvSpPr>
          <p:cNvPr id="2" name="object 2"/>
          <p:cNvSpPr txBox="1">
            <a:spLocks noGrp="1"/>
          </p:cNvSpPr>
          <p:nvPr>
            <p:ph type="title"/>
          </p:nvPr>
        </p:nvSpPr>
        <p:spPr>
          <a:xfrm>
            <a:off x="4657698" y="533070"/>
            <a:ext cx="2871507" cy="608851"/>
          </a:xfrm>
          <a:prstGeom prst="rect">
            <a:avLst/>
          </a:prstGeom>
        </p:spPr>
        <p:txBody>
          <a:bodyPr vert="horz" wrap="square" lIns="0" tIns="11206" rIns="0" bIns="0" rtlCol="0" anchor="b" anchorCtr="0">
            <a:spAutoFit/>
          </a:bodyPr>
          <a:lstStyle/>
          <a:p>
            <a:pPr marL="11206">
              <a:spcBef>
                <a:spcPts val="88"/>
              </a:spcBef>
            </a:pPr>
            <a:r>
              <a:rPr spc="4" dirty="0"/>
              <a:t>RIPv1:</a:t>
            </a:r>
            <a:r>
              <a:rPr spc="-119" dirty="0"/>
              <a:t> </a:t>
            </a:r>
            <a:r>
              <a:rPr spc="-40" dirty="0"/>
              <a:t>Timer</a:t>
            </a:r>
          </a:p>
        </p:txBody>
      </p:sp>
      <p:sp>
        <p:nvSpPr>
          <p:cNvPr id="3" name="object 3"/>
          <p:cNvSpPr txBox="1"/>
          <p:nvPr/>
        </p:nvSpPr>
        <p:spPr>
          <a:xfrm>
            <a:off x="531627" y="1786700"/>
            <a:ext cx="11100391" cy="2969214"/>
          </a:xfrm>
          <a:prstGeom prst="rect">
            <a:avLst/>
          </a:prstGeom>
        </p:spPr>
        <p:txBody>
          <a:bodyPr vert="horz" wrap="square" lIns="0" tIns="53788" rIns="0" bIns="0" rtlCol="0">
            <a:spAutoFit/>
          </a:bodyPr>
          <a:lstStyle/>
          <a:p>
            <a:pPr marL="313781" marR="4483" indent="-303135">
              <a:lnSpc>
                <a:spcPts val="2665"/>
              </a:lnSpc>
              <a:spcBef>
                <a:spcPts val="424"/>
              </a:spcBef>
              <a:buFont typeface="Microsoft Sans Serif"/>
              <a:buChar char="•"/>
              <a:tabLst>
                <a:tab pos="313221" algn="l"/>
                <a:tab pos="314342" algn="l"/>
              </a:tabLst>
            </a:pPr>
            <a:r>
              <a:rPr sz="2471" dirty="0">
                <a:latin typeface="Calibri"/>
                <a:cs typeface="Calibri"/>
              </a:rPr>
              <a:t>RIP</a:t>
            </a:r>
            <a:r>
              <a:rPr sz="2471" spc="-13" dirty="0">
                <a:latin typeface="Calibri"/>
                <a:cs typeface="Calibri"/>
              </a:rPr>
              <a:t> </a:t>
            </a:r>
            <a:r>
              <a:rPr sz="2471" spc="-4" dirty="0">
                <a:latin typeface="Calibri"/>
                <a:cs typeface="Calibri"/>
              </a:rPr>
              <a:t>sử</a:t>
            </a:r>
            <a:r>
              <a:rPr sz="2471" dirty="0">
                <a:latin typeface="Calibri"/>
                <a:cs typeface="Calibri"/>
              </a:rPr>
              <a:t> </a:t>
            </a:r>
            <a:r>
              <a:rPr sz="2471" spc="-9" dirty="0">
                <a:latin typeface="Calibri"/>
                <a:cs typeface="Calibri"/>
              </a:rPr>
              <a:t>dụng</a:t>
            </a:r>
            <a:r>
              <a:rPr sz="2471" spc="26" dirty="0">
                <a:latin typeface="Calibri"/>
                <a:cs typeface="Calibri"/>
              </a:rPr>
              <a:t> </a:t>
            </a:r>
            <a:r>
              <a:rPr sz="2471" spc="-4" dirty="0">
                <a:latin typeface="Calibri"/>
                <a:cs typeface="Calibri"/>
              </a:rPr>
              <a:t>một</a:t>
            </a:r>
            <a:r>
              <a:rPr sz="2471" spc="18" dirty="0">
                <a:latin typeface="Calibri"/>
                <a:cs typeface="Calibri"/>
              </a:rPr>
              <a:t> </a:t>
            </a:r>
            <a:r>
              <a:rPr sz="2471" spc="-4" dirty="0">
                <a:latin typeface="Calibri"/>
                <a:cs typeface="Calibri"/>
              </a:rPr>
              <a:t>số</a:t>
            </a:r>
            <a:r>
              <a:rPr sz="2471" spc="-18" dirty="0">
                <a:latin typeface="Calibri"/>
                <a:cs typeface="Calibri"/>
              </a:rPr>
              <a:t> </a:t>
            </a:r>
            <a:r>
              <a:rPr sz="2471" spc="-13" dirty="0">
                <a:latin typeface="Calibri"/>
                <a:cs typeface="Calibri"/>
              </a:rPr>
              <a:t>bộ</a:t>
            </a:r>
            <a:r>
              <a:rPr sz="2471" spc="13" dirty="0">
                <a:latin typeface="Calibri"/>
                <a:cs typeface="Calibri"/>
              </a:rPr>
              <a:t> </a:t>
            </a:r>
            <a:r>
              <a:rPr sz="2471" spc="4" dirty="0">
                <a:latin typeface="Calibri"/>
                <a:cs typeface="Calibri"/>
              </a:rPr>
              <a:t>đếm </a:t>
            </a:r>
            <a:r>
              <a:rPr sz="2471" spc="-9" dirty="0">
                <a:latin typeface="Calibri"/>
                <a:cs typeface="Calibri"/>
              </a:rPr>
              <a:t>thời</a:t>
            </a:r>
            <a:r>
              <a:rPr sz="2471" spc="9" dirty="0">
                <a:latin typeface="Calibri"/>
                <a:cs typeface="Calibri"/>
              </a:rPr>
              <a:t> </a:t>
            </a:r>
            <a:r>
              <a:rPr sz="2471" spc="-4" dirty="0">
                <a:latin typeface="Calibri"/>
                <a:cs typeface="Calibri"/>
              </a:rPr>
              <a:t>gian</a:t>
            </a:r>
            <a:r>
              <a:rPr sz="2471" spc="-9" dirty="0">
                <a:latin typeface="Calibri"/>
                <a:cs typeface="Calibri"/>
              </a:rPr>
              <a:t> </a:t>
            </a:r>
            <a:r>
              <a:rPr sz="2471" dirty="0">
                <a:latin typeface="Calibri"/>
                <a:cs typeface="Calibri"/>
              </a:rPr>
              <a:t>kiểm</a:t>
            </a:r>
            <a:r>
              <a:rPr sz="2471" spc="-13" dirty="0">
                <a:latin typeface="Calibri"/>
                <a:cs typeface="Calibri"/>
              </a:rPr>
              <a:t> </a:t>
            </a:r>
            <a:r>
              <a:rPr sz="2471" spc="-4" dirty="0">
                <a:latin typeface="Calibri"/>
                <a:cs typeface="Calibri"/>
              </a:rPr>
              <a:t>soát</a:t>
            </a:r>
            <a:r>
              <a:rPr sz="2471" spc="-9" dirty="0">
                <a:latin typeface="Calibri"/>
                <a:cs typeface="Calibri"/>
              </a:rPr>
              <a:t> việc </a:t>
            </a:r>
            <a:r>
              <a:rPr sz="2471" spc="-4" dirty="0">
                <a:latin typeface="Calibri"/>
                <a:cs typeface="Calibri"/>
              </a:rPr>
              <a:t> </a:t>
            </a:r>
            <a:r>
              <a:rPr sz="2471" spc="-9" dirty="0">
                <a:latin typeface="Calibri"/>
                <a:cs typeface="Calibri"/>
              </a:rPr>
              <a:t>cập</a:t>
            </a:r>
            <a:r>
              <a:rPr sz="2471" spc="-4" dirty="0">
                <a:latin typeface="Calibri"/>
                <a:cs typeface="Calibri"/>
              </a:rPr>
              <a:t> </a:t>
            </a:r>
            <a:r>
              <a:rPr sz="2471" spc="-13" dirty="0">
                <a:latin typeface="Calibri"/>
                <a:cs typeface="Calibri"/>
              </a:rPr>
              <a:t>nhật</a:t>
            </a:r>
            <a:r>
              <a:rPr sz="2471" dirty="0">
                <a:latin typeface="Calibri"/>
                <a:cs typeface="Calibri"/>
              </a:rPr>
              <a:t> </a:t>
            </a:r>
            <a:r>
              <a:rPr sz="2471" spc="-9" dirty="0">
                <a:latin typeface="Calibri"/>
                <a:cs typeface="Calibri"/>
              </a:rPr>
              <a:t>các</a:t>
            </a:r>
            <a:r>
              <a:rPr sz="2471" dirty="0">
                <a:latin typeface="Calibri"/>
                <a:cs typeface="Calibri"/>
              </a:rPr>
              <a:t> </a:t>
            </a:r>
            <a:r>
              <a:rPr sz="2471" spc="-13" dirty="0">
                <a:latin typeface="Calibri"/>
                <a:cs typeface="Calibri"/>
              </a:rPr>
              <a:t>gói</a:t>
            </a:r>
            <a:r>
              <a:rPr sz="2471" spc="13" dirty="0">
                <a:latin typeface="Calibri"/>
                <a:cs typeface="Calibri"/>
              </a:rPr>
              <a:t> </a:t>
            </a:r>
            <a:r>
              <a:rPr sz="2471" spc="-13" dirty="0">
                <a:latin typeface="Calibri"/>
                <a:cs typeface="Calibri"/>
              </a:rPr>
              <a:t>tin.</a:t>
            </a:r>
            <a:r>
              <a:rPr sz="2471" spc="26" dirty="0">
                <a:latin typeface="Calibri"/>
                <a:cs typeface="Calibri"/>
              </a:rPr>
              <a:t> </a:t>
            </a:r>
            <a:r>
              <a:rPr sz="2471" spc="-9" dirty="0">
                <a:latin typeface="Calibri"/>
                <a:cs typeface="Calibri"/>
              </a:rPr>
              <a:t>Các</a:t>
            </a:r>
            <a:r>
              <a:rPr sz="2471" spc="31" dirty="0">
                <a:latin typeface="Calibri"/>
                <a:cs typeface="Calibri"/>
              </a:rPr>
              <a:t> </a:t>
            </a:r>
            <a:r>
              <a:rPr sz="2471" spc="-13" dirty="0">
                <a:latin typeface="Calibri"/>
                <a:cs typeface="Calibri"/>
              </a:rPr>
              <a:t>bộ</a:t>
            </a:r>
            <a:r>
              <a:rPr sz="2471" spc="18" dirty="0">
                <a:latin typeface="Calibri"/>
                <a:cs typeface="Calibri"/>
              </a:rPr>
              <a:t> </a:t>
            </a:r>
            <a:r>
              <a:rPr sz="2471" spc="-4" dirty="0">
                <a:latin typeface="Calibri"/>
                <a:cs typeface="Calibri"/>
              </a:rPr>
              <a:t>đếm</a:t>
            </a:r>
            <a:r>
              <a:rPr sz="2471" spc="9" dirty="0">
                <a:latin typeface="Calibri"/>
                <a:cs typeface="Calibri"/>
              </a:rPr>
              <a:t> </a:t>
            </a:r>
            <a:r>
              <a:rPr sz="2471" spc="-4" dirty="0">
                <a:latin typeface="Calibri"/>
                <a:cs typeface="Calibri"/>
              </a:rPr>
              <a:t>đều</a:t>
            </a:r>
            <a:r>
              <a:rPr sz="2471" dirty="0">
                <a:latin typeface="Calibri"/>
                <a:cs typeface="Calibri"/>
              </a:rPr>
              <a:t> </a:t>
            </a:r>
            <a:r>
              <a:rPr sz="2471" spc="-4" dirty="0">
                <a:latin typeface="Calibri"/>
                <a:cs typeface="Calibri"/>
              </a:rPr>
              <a:t>giảm</a:t>
            </a:r>
            <a:r>
              <a:rPr sz="2471" spc="-13" dirty="0">
                <a:latin typeface="Calibri"/>
                <a:cs typeface="Calibri"/>
              </a:rPr>
              <a:t> </a:t>
            </a:r>
            <a:r>
              <a:rPr sz="2471" dirty="0">
                <a:latin typeface="Calibri"/>
                <a:cs typeface="Calibri"/>
              </a:rPr>
              <a:t>dần</a:t>
            </a:r>
            <a:r>
              <a:rPr sz="2471" spc="22" dirty="0">
                <a:latin typeface="Calibri"/>
                <a:cs typeface="Calibri"/>
              </a:rPr>
              <a:t> </a:t>
            </a:r>
            <a:r>
              <a:rPr sz="2471" spc="-4" dirty="0">
                <a:latin typeface="Calibri"/>
                <a:cs typeface="Calibri"/>
              </a:rPr>
              <a:t>đến</a:t>
            </a:r>
            <a:r>
              <a:rPr sz="2471" spc="18" dirty="0">
                <a:latin typeface="Calibri"/>
                <a:cs typeface="Calibri"/>
              </a:rPr>
              <a:t> </a:t>
            </a:r>
            <a:r>
              <a:rPr sz="2471" spc="-13" dirty="0">
                <a:latin typeface="Calibri"/>
                <a:cs typeface="Calibri"/>
              </a:rPr>
              <a:t>0:</a:t>
            </a:r>
            <a:endParaRPr sz="2471" dirty="0">
              <a:latin typeface="Calibri"/>
              <a:cs typeface="Calibri"/>
            </a:endParaRPr>
          </a:p>
          <a:p>
            <a:pPr marL="313781" indent="-303135">
              <a:spcBef>
                <a:spcPts val="260"/>
              </a:spcBef>
              <a:buFont typeface="Microsoft Sans Serif"/>
              <a:buChar char="–"/>
              <a:tabLst>
                <a:tab pos="313221" algn="l"/>
                <a:tab pos="314342" algn="l"/>
              </a:tabLst>
            </a:pPr>
            <a:r>
              <a:rPr sz="2471" spc="-13" dirty="0">
                <a:latin typeface="Calibri"/>
                <a:cs typeface="Calibri"/>
              </a:rPr>
              <a:t>Update</a:t>
            </a:r>
            <a:r>
              <a:rPr sz="2471" spc="-44" dirty="0">
                <a:latin typeface="Calibri"/>
                <a:cs typeface="Calibri"/>
              </a:rPr>
              <a:t> </a:t>
            </a:r>
            <a:r>
              <a:rPr sz="2471" spc="-4" dirty="0">
                <a:latin typeface="Calibri"/>
                <a:cs typeface="Calibri"/>
              </a:rPr>
              <a:t>timer</a:t>
            </a:r>
            <a:endParaRPr sz="2471" dirty="0">
              <a:latin typeface="Calibri"/>
              <a:cs typeface="Calibri"/>
            </a:endParaRPr>
          </a:p>
          <a:p>
            <a:pPr marL="1019229" marR="312661" lvl="1" indent="-201717">
              <a:lnSpc>
                <a:spcPts val="2285"/>
              </a:lnSpc>
              <a:spcBef>
                <a:spcPts val="569"/>
              </a:spcBef>
              <a:buFont typeface="Microsoft Sans Serif"/>
              <a:buChar char="•"/>
              <a:tabLst>
                <a:tab pos="1019790" algn="l"/>
              </a:tabLst>
            </a:pPr>
            <a:r>
              <a:rPr sz="2118" dirty="0">
                <a:latin typeface="Calibri"/>
                <a:cs typeface="Calibri"/>
              </a:rPr>
              <a:t>Chu</a:t>
            </a:r>
            <a:r>
              <a:rPr sz="2118" spc="-31" dirty="0">
                <a:latin typeface="Calibri"/>
                <a:cs typeface="Calibri"/>
              </a:rPr>
              <a:t> </a:t>
            </a:r>
            <a:r>
              <a:rPr sz="2118" spc="4" dirty="0">
                <a:latin typeface="Calibri"/>
                <a:cs typeface="Calibri"/>
              </a:rPr>
              <a:t>kỳ</a:t>
            </a:r>
            <a:r>
              <a:rPr sz="2118" spc="-22" dirty="0">
                <a:latin typeface="Calibri"/>
                <a:cs typeface="Calibri"/>
              </a:rPr>
              <a:t> </a:t>
            </a:r>
            <a:r>
              <a:rPr sz="2118" spc="4" dirty="0">
                <a:latin typeface="Calibri"/>
                <a:cs typeface="Calibri"/>
              </a:rPr>
              <a:t>tự</a:t>
            </a:r>
            <a:r>
              <a:rPr sz="2118" spc="-4" dirty="0">
                <a:latin typeface="Calibri"/>
                <a:cs typeface="Calibri"/>
              </a:rPr>
              <a:t> động</a:t>
            </a:r>
            <a:r>
              <a:rPr sz="2118" spc="-18" dirty="0">
                <a:latin typeface="Calibri"/>
                <a:cs typeface="Calibri"/>
              </a:rPr>
              <a:t> </a:t>
            </a:r>
            <a:r>
              <a:rPr sz="2118" dirty="0">
                <a:latin typeface="Calibri"/>
                <a:cs typeface="Calibri"/>
              </a:rPr>
              <a:t>gửi</a:t>
            </a:r>
            <a:r>
              <a:rPr sz="2118" spc="-18" dirty="0">
                <a:latin typeface="Calibri"/>
                <a:cs typeface="Calibri"/>
              </a:rPr>
              <a:t> </a:t>
            </a:r>
            <a:r>
              <a:rPr sz="2118" spc="-9" dirty="0">
                <a:latin typeface="Calibri"/>
                <a:cs typeface="Calibri"/>
              </a:rPr>
              <a:t>gói</a:t>
            </a:r>
            <a:r>
              <a:rPr sz="2118" spc="-13" dirty="0">
                <a:latin typeface="Calibri"/>
                <a:cs typeface="Calibri"/>
              </a:rPr>
              <a:t> </a:t>
            </a:r>
            <a:r>
              <a:rPr sz="2118" dirty="0">
                <a:latin typeface="Calibri"/>
                <a:cs typeface="Calibri"/>
              </a:rPr>
              <a:t>tin</a:t>
            </a:r>
            <a:r>
              <a:rPr sz="2118" spc="-31" dirty="0">
                <a:latin typeface="Calibri"/>
                <a:cs typeface="Calibri"/>
              </a:rPr>
              <a:t> </a:t>
            </a:r>
            <a:r>
              <a:rPr sz="2118" spc="-4" dirty="0">
                <a:latin typeface="Calibri"/>
                <a:cs typeface="Calibri"/>
              </a:rPr>
              <a:t>cập </a:t>
            </a:r>
            <a:r>
              <a:rPr sz="2118" spc="-13" dirty="0">
                <a:latin typeface="Calibri"/>
                <a:cs typeface="Calibri"/>
              </a:rPr>
              <a:t>nhật</a:t>
            </a:r>
            <a:r>
              <a:rPr sz="2118" spc="-9" dirty="0">
                <a:latin typeface="Calibri"/>
                <a:cs typeface="Calibri"/>
              </a:rPr>
              <a:t> </a:t>
            </a:r>
            <a:r>
              <a:rPr sz="2118" dirty="0">
                <a:latin typeface="Calibri"/>
                <a:cs typeface="Calibri"/>
              </a:rPr>
              <a:t>đến</a:t>
            </a:r>
            <a:r>
              <a:rPr sz="2118" spc="18" dirty="0">
                <a:latin typeface="Calibri"/>
                <a:cs typeface="Calibri"/>
              </a:rPr>
              <a:t> </a:t>
            </a:r>
            <a:r>
              <a:rPr sz="2118" spc="-13" dirty="0">
                <a:latin typeface="Calibri"/>
                <a:cs typeface="Calibri"/>
              </a:rPr>
              <a:t>các</a:t>
            </a:r>
            <a:r>
              <a:rPr sz="2118" spc="-4" dirty="0">
                <a:latin typeface="Calibri"/>
                <a:cs typeface="Calibri"/>
              </a:rPr>
              <a:t> nút</a:t>
            </a:r>
            <a:r>
              <a:rPr sz="2118" spc="-26" dirty="0">
                <a:latin typeface="Calibri"/>
                <a:cs typeface="Calibri"/>
              </a:rPr>
              <a:t> </a:t>
            </a:r>
            <a:r>
              <a:rPr sz="2118" dirty="0">
                <a:latin typeface="Calibri"/>
                <a:cs typeface="Calibri"/>
              </a:rPr>
              <a:t>khác. </a:t>
            </a:r>
            <a:r>
              <a:rPr sz="2118" spc="-468" dirty="0">
                <a:latin typeface="Calibri"/>
                <a:cs typeface="Calibri"/>
              </a:rPr>
              <a:t> </a:t>
            </a:r>
            <a:r>
              <a:rPr sz="2118" spc="-4" dirty="0">
                <a:latin typeface="Calibri"/>
                <a:cs typeface="Calibri"/>
              </a:rPr>
              <a:t>Mặc định </a:t>
            </a:r>
            <a:r>
              <a:rPr sz="2118" spc="-9" dirty="0">
                <a:latin typeface="Calibri"/>
                <a:cs typeface="Calibri"/>
              </a:rPr>
              <a:t>30</a:t>
            </a:r>
            <a:r>
              <a:rPr sz="2118" dirty="0">
                <a:latin typeface="Calibri"/>
                <a:cs typeface="Calibri"/>
              </a:rPr>
              <a:t> </a:t>
            </a:r>
            <a:r>
              <a:rPr sz="2118" spc="-40" dirty="0">
                <a:latin typeface="Calibri"/>
                <a:cs typeface="Calibri"/>
              </a:rPr>
              <a:t>giây.</a:t>
            </a:r>
            <a:endParaRPr sz="2118" dirty="0">
              <a:latin typeface="Calibri"/>
              <a:cs typeface="Calibri"/>
            </a:endParaRPr>
          </a:p>
          <a:p>
            <a:pPr marL="313781" indent="-303135">
              <a:spcBef>
                <a:spcPts val="238"/>
              </a:spcBef>
              <a:buFont typeface="Microsoft Sans Serif"/>
              <a:buChar char="–"/>
              <a:tabLst>
                <a:tab pos="313221" algn="l"/>
                <a:tab pos="314342" algn="l"/>
              </a:tabLst>
            </a:pPr>
            <a:r>
              <a:rPr sz="2471" spc="-18" dirty="0">
                <a:latin typeface="Calibri"/>
                <a:cs typeface="Calibri"/>
              </a:rPr>
              <a:t>Invalid</a:t>
            </a:r>
            <a:r>
              <a:rPr sz="2471" spc="-35" dirty="0">
                <a:latin typeface="Calibri"/>
                <a:cs typeface="Calibri"/>
              </a:rPr>
              <a:t> </a:t>
            </a:r>
            <a:r>
              <a:rPr sz="2471" spc="-4" dirty="0">
                <a:latin typeface="Calibri"/>
                <a:cs typeface="Calibri"/>
              </a:rPr>
              <a:t>timer</a:t>
            </a:r>
            <a:endParaRPr sz="2471" dirty="0">
              <a:latin typeface="Calibri"/>
              <a:cs typeface="Calibri"/>
            </a:endParaRPr>
          </a:p>
          <a:p>
            <a:pPr marL="1019229" marR="21292" lvl="1" indent="-201717">
              <a:lnSpc>
                <a:spcPts val="2285"/>
              </a:lnSpc>
              <a:spcBef>
                <a:spcPts val="569"/>
              </a:spcBef>
              <a:buFont typeface="Microsoft Sans Serif"/>
              <a:buChar char="•"/>
              <a:tabLst>
                <a:tab pos="1019790" algn="l"/>
                <a:tab pos="4542547" algn="l"/>
              </a:tabLst>
            </a:pPr>
            <a:r>
              <a:rPr sz="2118" spc="-4" dirty="0">
                <a:latin typeface="Calibri"/>
                <a:cs typeface="Calibri"/>
              </a:rPr>
              <a:t>Thời gian </a:t>
            </a:r>
            <a:r>
              <a:rPr sz="2118" spc="-13" dirty="0">
                <a:latin typeface="Calibri"/>
                <a:cs typeface="Calibri"/>
              </a:rPr>
              <a:t>tối </a:t>
            </a:r>
            <a:r>
              <a:rPr sz="2118" spc="-4" dirty="0">
                <a:latin typeface="Calibri"/>
                <a:cs typeface="Calibri"/>
              </a:rPr>
              <a:t>đa </a:t>
            </a:r>
            <a:r>
              <a:rPr sz="2118" dirty="0">
                <a:latin typeface="Calibri"/>
                <a:cs typeface="Calibri"/>
              </a:rPr>
              <a:t>mà </a:t>
            </a:r>
            <a:r>
              <a:rPr sz="2118" spc="-9" dirty="0">
                <a:latin typeface="Calibri"/>
                <a:cs typeface="Calibri"/>
              </a:rPr>
              <a:t>một </a:t>
            </a:r>
            <a:r>
              <a:rPr sz="2118" spc="-4" dirty="0">
                <a:latin typeface="Calibri"/>
                <a:cs typeface="Calibri"/>
              </a:rPr>
              <a:t>đường đi </a:t>
            </a:r>
            <a:r>
              <a:rPr sz="2118" spc="-13" dirty="0">
                <a:latin typeface="Calibri"/>
                <a:cs typeface="Calibri"/>
              </a:rPr>
              <a:t>trong </a:t>
            </a:r>
            <a:r>
              <a:rPr sz="2118" spc="-4" dirty="0">
                <a:latin typeface="Calibri"/>
                <a:cs typeface="Calibri"/>
              </a:rPr>
              <a:t>bảng </a:t>
            </a:r>
            <a:r>
              <a:rPr sz="2118" dirty="0">
                <a:latin typeface="Calibri"/>
                <a:cs typeface="Calibri"/>
              </a:rPr>
              <a:t>định </a:t>
            </a:r>
            <a:r>
              <a:rPr sz="2118" spc="4" dirty="0">
                <a:latin typeface="Calibri"/>
                <a:cs typeface="Calibri"/>
              </a:rPr>
              <a:t> </a:t>
            </a:r>
            <a:r>
              <a:rPr sz="2118" spc="-4" dirty="0">
                <a:latin typeface="Calibri"/>
                <a:cs typeface="Calibri"/>
              </a:rPr>
              <a:t>tuyến</a:t>
            </a:r>
            <a:r>
              <a:rPr sz="2118" spc="-22" dirty="0">
                <a:latin typeface="Calibri"/>
                <a:cs typeface="Calibri"/>
              </a:rPr>
              <a:t> </a:t>
            </a:r>
            <a:r>
              <a:rPr sz="2118" spc="-4" dirty="0">
                <a:latin typeface="Calibri"/>
                <a:cs typeface="Calibri"/>
              </a:rPr>
              <a:t>không</a:t>
            </a:r>
            <a:r>
              <a:rPr sz="2118" spc="-13" dirty="0">
                <a:latin typeface="Calibri"/>
                <a:cs typeface="Calibri"/>
              </a:rPr>
              <a:t> </a:t>
            </a:r>
            <a:r>
              <a:rPr sz="2118" dirty="0">
                <a:latin typeface="Calibri"/>
                <a:cs typeface="Calibri"/>
              </a:rPr>
              <a:t>được</a:t>
            </a:r>
            <a:r>
              <a:rPr sz="2118" spc="-13" dirty="0">
                <a:latin typeface="Calibri"/>
                <a:cs typeface="Calibri"/>
              </a:rPr>
              <a:t> </a:t>
            </a:r>
            <a:r>
              <a:rPr sz="2118" spc="-4" dirty="0">
                <a:latin typeface="Calibri"/>
                <a:cs typeface="Calibri"/>
              </a:rPr>
              <a:t>cập</a:t>
            </a:r>
            <a:r>
              <a:rPr sz="2118" spc="-22" dirty="0">
                <a:latin typeface="Calibri"/>
                <a:cs typeface="Calibri"/>
              </a:rPr>
              <a:t> </a:t>
            </a:r>
            <a:r>
              <a:rPr sz="2118" spc="-9" dirty="0">
                <a:latin typeface="Calibri"/>
                <a:cs typeface="Calibri"/>
              </a:rPr>
              <a:t>nhật</a:t>
            </a:r>
            <a:r>
              <a:rPr sz="2118" dirty="0">
                <a:latin typeface="Calibri"/>
                <a:cs typeface="Calibri"/>
              </a:rPr>
              <a:t> mà	</a:t>
            </a:r>
            <a:r>
              <a:rPr sz="2118" spc="-18" dirty="0">
                <a:latin typeface="Calibri"/>
                <a:cs typeface="Calibri"/>
              </a:rPr>
              <a:t>vȁn</a:t>
            </a:r>
            <a:r>
              <a:rPr sz="2118" spc="4" dirty="0">
                <a:latin typeface="Calibri"/>
                <a:cs typeface="Calibri"/>
              </a:rPr>
              <a:t> </a:t>
            </a:r>
            <a:r>
              <a:rPr sz="2118" dirty="0">
                <a:latin typeface="Calibri"/>
                <a:cs typeface="Calibri"/>
              </a:rPr>
              <a:t>là</a:t>
            </a:r>
            <a:r>
              <a:rPr sz="2118" spc="-26" dirty="0">
                <a:latin typeface="Calibri"/>
                <a:cs typeface="Calibri"/>
              </a:rPr>
              <a:t> </a:t>
            </a:r>
            <a:r>
              <a:rPr sz="2118" spc="-4" dirty="0">
                <a:latin typeface="Calibri"/>
                <a:cs typeface="Calibri"/>
              </a:rPr>
              <a:t>hợp</a:t>
            </a:r>
            <a:r>
              <a:rPr sz="2118" spc="-22" dirty="0">
                <a:latin typeface="Calibri"/>
                <a:cs typeface="Calibri"/>
              </a:rPr>
              <a:t> </a:t>
            </a:r>
            <a:r>
              <a:rPr sz="2118" dirty="0">
                <a:latin typeface="Calibri"/>
                <a:cs typeface="Calibri"/>
              </a:rPr>
              <a:t>lệ.</a:t>
            </a:r>
            <a:r>
              <a:rPr sz="2118" spc="-13" dirty="0">
                <a:latin typeface="Calibri"/>
                <a:cs typeface="Calibri"/>
              </a:rPr>
              <a:t> </a:t>
            </a:r>
            <a:r>
              <a:rPr sz="2118" spc="-4" dirty="0">
                <a:latin typeface="Calibri"/>
                <a:cs typeface="Calibri"/>
              </a:rPr>
              <a:t>Mặc</a:t>
            </a:r>
            <a:r>
              <a:rPr sz="2118" spc="-35" dirty="0">
                <a:latin typeface="Calibri"/>
                <a:cs typeface="Calibri"/>
              </a:rPr>
              <a:t> </a:t>
            </a:r>
            <a:r>
              <a:rPr sz="2118" dirty="0">
                <a:latin typeface="Calibri"/>
                <a:cs typeface="Calibri"/>
              </a:rPr>
              <a:t>định </a:t>
            </a:r>
            <a:r>
              <a:rPr sz="2118" spc="-468" dirty="0">
                <a:latin typeface="Calibri"/>
                <a:cs typeface="Calibri"/>
              </a:rPr>
              <a:t> </a:t>
            </a:r>
            <a:r>
              <a:rPr sz="2118" spc="-4" dirty="0">
                <a:latin typeface="Calibri"/>
                <a:cs typeface="Calibri"/>
              </a:rPr>
              <a:t>180</a:t>
            </a:r>
            <a:r>
              <a:rPr sz="2118" spc="-13" dirty="0">
                <a:latin typeface="Calibri"/>
                <a:cs typeface="Calibri"/>
              </a:rPr>
              <a:t> </a:t>
            </a:r>
            <a:r>
              <a:rPr sz="2118" spc="-40" dirty="0">
                <a:latin typeface="Calibri"/>
                <a:cs typeface="Calibri"/>
              </a:rPr>
              <a:t>giây.</a:t>
            </a:r>
            <a:endParaRPr sz="2118" dirty="0">
              <a:latin typeface="Calibri"/>
              <a:cs typeface="Calibri"/>
            </a:endParaRPr>
          </a:p>
          <a:p>
            <a:pPr marL="1019229" marR="145124" lvl="1" indent="-201717">
              <a:lnSpc>
                <a:spcPts val="2285"/>
              </a:lnSpc>
              <a:spcBef>
                <a:spcPts val="512"/>
              </a:spcBef>
              <a:buFont typeface="Microsoft Sans Serif"/>
              <a:buChar char="•"/>
              <a:tabLst>
                <a:tab pos="1019790" algn="l"/>
              </a:tabLst>
            </a:pPr>
            <a:r>
              <a:rPr sz="2118" dirty="0">
                <a:latin typeface="Calibri"/>
                <a:cs typeface="Calibri"/>
              </a:rPr>
              <a:t>Sau </a:t>
            </a:r>
            <a:r>
              <a:rPr sz="2118" spc="-13" dirty="0">
                <a:latin typeface="Calibri"/>
                <a:cs typeface="Calibri"/>
              </a:rPr>
              <a:t>Invalid </a:t>
            </a:r>
            <a:r>
              <a:rPr sz="2118" dirty="0">
                <a:latin typeface="Calibri"/>
                <a:cs typeface="Calibri"/>
              </a:rPr>
              <a:t>timer (giảm </a:t>
            </a:r>
            <a:r>
              <a:rPr sz="2118" spc="-13" dirty="0">
                <a:latin typeface="Calibri"/>
                <a:cs typeface="Calibri"/>
              </a:rPr>
              <a:t>về </a:t>
            </a:r>
            <a:r>
              <a:rPr sz="2118" spc="-4" dirty="0">
                <a:latin typeface="Calibri"/>
                <a:cs typeface="Calibri"/>
              </a:rPr>
              <a:t>0), đường đi </a:t>
            </a:r>
            <a:r>
              <a:rPr sz="2118" dirty="0">
                <a:latin typeface="Calibri"/>
                <a:cs typeface="Calibri"/>
              </a:rPr>
              <a:t>được </a:t>
            </a:r>
            <a:r>
              <a:rPr sz="2118" spc="-4" dirty="0">
                <a:latin typeface="Calibri"/>
                <a:cs typeface="Calibri"/>
              </a:rPr>
              <a:t>dánh dấu </a:t>
            </a:r>
            <a:r>
              <a:rPr sz="2118" spc="-468" dirty="0">
                <a:latin typeface="Calibri"/>
                <a:cs typeface="Calibri"/>
              </a:rPr>
              <a:t> </a:t>
            </a:r>
            <a:r>
              <a:rPr sz="2118" dirty="0">
                <a:latin typeface="Calibri"/>
                <a:cs typeface="Calibri"/>
              </a:rPr>
              <a:t>là</a:t>
            </a:r>
            <a:r>
              <a:rPr sz="2118" spc="-18" dirty="0">
                <a:latin typeface="Calibri"/>
                <a:cs typeface="Calibri"/>
              </a:rPr>
              <a:t> </a:t>
            </a:r>
            <a:r>
              <a:rPr sz="2118" spc="-4" dirty="0">
                <a:latin typeface="Calibri"/>
                <a:cs typeface="Calibri"/>
              </a:rPr>
              <a:t>unreachable</a:t>
            </a:r>
            <a:r>
              <a:rPr sz="2118" spc="-9" dirty="0">
                <a:latin typeface="Calibri"/>
                <a:cs typeface="Calibri"/>
              </a:rPr>
              <a:t> </a:t>
            </a:r>
            <a:r>
              <a:rPr sz="2118" spc="-4" dirty="0">
                <a:latin typeface="Calibri"/>
                <a:cs typeface="Calibri"/>
              </a:rPr>
              <a:t>(16</a:t>
            </a:r>
            <a:r>
              <a:rPr sz="2118" spc="-9" dirty="0">
                <a:latin typeface="Calibri"/>
                <a:cs typeface="Calibri"/>
              </a:rPr>
              <a:t> hop)</a:t>
            </a:r>
            <a:endParaRPr sz="2118" dirty="0">
              <a:latin typeface="Calibri"/>
              <a:cs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898989"/>
                </a:solidFill>
                <a:latin typeface="Microsoft Sans Serif"/>
                <a:cs typeface="Microsoft Sans Serif"/>
              </a:rPr>
              <a:t>10/6/2021</a:t>
            </a:r>
            <a:endParaRPr sz="1059">
              <a:latin typeface="Microsoft Sans Serif"/>
              <a:cs typeface="Microsoft Sans Serif"/>
            </a:endParaRPr>
          </a:p>
        </p:txBody>
      </p:sp>
      <p:sp>
        <p:nvSpPr>
          <p:cNvPr id="5" name="object 5"/>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solidFill>
                  <a:srgbClr val="898989"/>
                </a:solidFill>
              </a:rPr>
              <a:pPr marL="33619">
                <a:lnSpc>
                  <a:spcPts val="1257"/>
                </a:lnSpc>
              </a:pPr>
              <a:t>123</a:t>
            </a:fld>
            <a:endParaRPr dirty="0">
              <a:solidFill>
                <a:srgbClr val="898989"/>
              </a:solidFill>
            </a:endParaRPr>
          </a:p>
        </p:txBody>
      </p:sp>
      <p:sp>
        <p:nvSpPr>
          <p:cNvPr id="2" name="object 2"/>
          <p:cNvSpPr txBox="1">
            <a:spLocks noGrp="1"/>
          </p:cNvSpPr>
          <p:nvPr>
            <p:ph type="title"/>
          </p:nvPr>
        </p:nvSpPr>
        <p:spPr>
          <a:xfrm>
            <a:off x="4583516" y="515472"/>
            <a:ext cx="2871507" cy="608851"/>
          </a:xfrm>
          <a:prstGeom prst="rect">
            <a:avLst/>
          </a:prstGeom>
        </p:spPr>
        <p:txBody>
          <a:bodyPr vert="horz" wrap="square" lIns="0" tIns="11206" rIns="0" bIns="0" rtlCol="0" anchor="b" anchorCtr="0">
            <a:spAutoFit/>
          </a:bodyPr>
          <a:lstStyle/>
          <a:p>
            <a:pPr marL="11206">
              <a:spcBef>
                <a:spcPts val="88"/>
              </a:spcBef>
            </a:pPr>
            <a:r>
              <a:rPr spc="4" dirty="0"/>
              <a:t>RIPv1:</a:t>
            </a:r>
            <a:r>
              <a:rPr spc="-119" dirty="0"/>
              <a:t> </a:t>
            </a:r>
            <a:r>
              <a:rPr spc="-40" dirty="0"/>
              <a:t>Timer</a:t>
            </a:r>
          </a:p>
        </p:txBody>
      </p:sp>
      <p:sp>
        <p:nvSpPr>
          <p:cNvPr id="3" name="object 3"/>
          <p:cNvSpPr txBox="1"/>
          <p:nvPr/>
        </p:nvSpPr>
        <p:spPr>
          <a:xfrm>
            <a:off x="506287" y="1279154"/>
            <a:ext cx="11025963" cy="4433537"/>
          </a:xfrm>
          <a:prstGeom prst="rect">
            <a:avLst/>
          </a:prstGeom>
        </p:spPr>
        <p:txBody>
          <a:bodyPr vert="horz" wrap="square" lIns="0" tIns="43703" rIns="0" bIns="0" rtlCol="0">
            <a:spAutoFit/>
          </a:bodyPr>
          <a:lstStyle/>
          <a:p>
            <a:pPr marL="263913" marR="12327" indent="-253266">
              <a:lnSpc>
                <a:spcPct val="150000"/>
              </a:lnSpc>
              <a:spcBef>
                <a:spcPts val="344"/>
              </a:spcBef>
              <a:buFont typeface="Microsoft Sans Serif"/>
              <a:buChar char="–"/>
              <a:tabLst>
                <a:tab pos="263913" algn="l"/>
                <a:tab pos="264473" algn="l"/>
              </a:tabLst>
            </a:pPr>
            <a:r>
              <a:rPr sz="2000" spc="-4" dirty="0">
                <a:latin typeface="Calibri"/>
                <a:cs typeface="Calibri"/>
              </a:rPr>
              <a:t>Hold-down </a:t>
            </a:r>
            <a:r>
              <a:rPr sz="2000" spc="-9" dirty="0">
                <a:latin typeface="Calibri"/>
                <a:cs typeface="Calibri"/>
              </a:rPr>
              <a:t>timer:</a:t>
            </a:r>
            <a:r>
              <a:rPr sz="2000" spc="31" dirty="0">
                <a:latin typeface="Calibri"/>
                <a:cs typeface="Calibri"/>
              </a:rPr>
              <a:t> </a:t>
            </a:r>
            <a:r>
              <a:rPr sz="2000" spc="-4" dirty="0">
                <a:latin typeface="Calibri"/>
                <a:cs typeface="Calibri"/>
              </a:rPr>
              <a:t>không</a:t>
            </a:r>
            <a:r>
              <a:rPr sz="2000" spc="9" dirty="0">
                <a:latin typeface="Calibri"/>
                <a:cs typeface="Calibri"/>
              </a:rPr>
              <a:t> </a:t>
            </a:r>
            <a:r>
              <a:rPr sz="2000" spc="-18" dirty="0">
                <a:latin typeface="Calibri"/>
                <a:cs typeface="Calibri"/>
              </a:rPr>
              <a:t>có</a:t>
            </a:r>
            <a:r>
              <a:rPr sz="2000" spc="9" dirty="0">
                <a:latin typeface="Calibri"/>
                <a:cs typeface="Calibri"/>
              </a:rPr>
              <a:t> </a:t>
            </a:r>
            <a:r>
              <a:rPr sz="2000" spc="-13" dirty="0">
                <a:latin typeface="Calibri"/>
                <a:cs typeface="Calibri"/>
              </a:rPr>
              <a:t>trong</a:t>
            </a:r>
            <a:r>
              <a:rPr sz="2000" spc="9" dirty="0">
                <a:latin typeface="Calibri"/>
                <a:cs typeface="Calibri"/>
              </a:rPr>
              <a:t> </a:t>
            </a:r>
            <a:r>
              <a:rPr sz="2000" spc="-4" dirty="0">
                <a:latin typeface="Calibri"/>
                <a:cs typeface="Calibri"/>
              </a:rPr>
              <a:t>giao</a:t>
            </a:r>
            <a:r>
              <a:rPr sz="2000" spc="-9" dirty="0">
                <a:latin typeface="Calibri"/>
                <a:cs typeface="Calibri"/>
              </a:rPr>
              <a:t> thức</a:t>
            </a:r>
            <a:r>
              <a:rPr sz="2000" spc="4" dirty="0">
                <a:latin typeface="Calibri"/>
                <a:cs typeface="Calibri"/>
              </a:rPr>
              <a:t> </a:t>
            </a:r>
            <a:r>
              <a:rPr sz="2000" spc="-4" dirty="0">
                <a:latin typeface="Calibri"/>
                <a:cs typeface="Calibri"/>
              </a:rPr>
              <a:t>gốc</a:t>
            </a:r>
            <a:r>
              <a:rPr sz="2000" dirty="0">
                <a:latin typeface="Calibri"/>
                <a:cs typeface="Calibri"/>
              </a:rPr>
              <a:t> </a:t>
            </a:r>
            <a:r>
              <a:rPr sz="2000" spc="-4" dirty="0">
                <a:latin typeface="Calibri"/>
                <a:cs typeface="Calibri"/>
              </a:rPr>
              <a:t>mà</a:t>
            </a:r>
            <a:r>
              <a:rPr sz="2000" spc="9" dirty="0">
                <a:latin typeface="Calibri"/>
                <a:cs typeface="Calibri"/>
              </a:rPr>
              <a:t> </a:t>
            </a:r>
            <a:r>
              <a:rPr sz="2000" spc="-9" dirty="0">
                <a:latin typeface="Calibri"/>
                <a:cs typeface="Calibri"/>
              </a:rPr>
              <a:t>chỉ</a:t>
            </a:r>
            <a:r>
              <a:rPr sz="2000" spc="4" dirty="0">
                <a:latin typeface="Calibri"/>
                <a:cs typeface="Calibri"/>
              </a:rPr>
              <a:t> </a:t>
            </a:r>
            <a:r>
              <a:rPr sz="2000" spc="-18" dirty="0">
                <a:latin typeface="Calibri"/>
                <a:cs typeface="Calibri"/>
              </a:rPr>
              <a:t>có</a:t>
            </a:r>
            <a:r>
              <a:rPr sz="2000" spc="13" dirty="0">
                <a:latin typeface="Calibri"/>
                <a:cs typeface="Calibri"/>
              </a:rPr>
              <a:t> </a:t>
            </a:r>
            <a:r>
              <a:rPr sz="2000" spc="-13" dirty="0">
                <a:latin typeface="Calibri"/>
                <a:cs typeface="Calibri"/>
              </a:rPr>
              <a:t>trong </a:t>
            </a:r>
            <a:r>
              <a:rPr sz="2000" spc="-427" dirty="0">
                <a:latin typeface="Calibri"/>
                <a:cs typeface="Calibri"/>
              </a:rPr>
              <a:t> </a:t>
            </a:r>
            <a:r>
              <a:rPr sz="2000" spc="-4" dirty="0">
                <a:latin typeface="Calibri"/>
                <a:cs typeface="Calibri"/>
              </a:rPr>
              <a:t>bản</a:t>
            </a:r>
            <a:r>
              <a:rPr sz="2000" spc="-31" dirty="0">
                <a:latin typeface="Calibri"/>
                <a:cs typeface="Calibri"/>
              </a:rPr>
              <a:t> </a:t>
            </a:r>
            <a:r>
              <a:rPr sz="2000" spc="-13" dirty="0">
                <a:latin typeface="Calibri"/>
                <a:cs typeface="Calibri"/>
              </a:rPr>
              <a:t>cài đặt</a:t>
            </a:r>
            <a:r>
              <a:rPr sz="2000" spc="13" dirty="0">
                <a:latin typeface="Calibri"/>
                <a:cs typeface="Calibri"/>
              </a:rPr>
              <a:t> </a:t>
            </a:r>
            <a:r>
              <a:rPr sz="2000" spc="-13" dirty="0">
                <a:latin typeface="Calibri"/>
                <a:cs typeface="Calibri"/>
              </a:rPr>
              <a:t>của</a:t>
            </a:r>
            <a:r>
              <a:rPr sz="2000" spc="4" dirty="0">
                <a:latin typeface="Calibri"/>
                <a:cs typeface="Calibri"/>
              </a:rPr>
              <a:t> </a:t>
            </a:r>
            <a:r>
              <a:rPr sz="2000" spc="-9" dirty="0">
                <a:latin typeface="Calibri"/>
                <a:cs typeface="Calibri"/>
              </a:rPr>
              <a:t>CISCO</a:t>
            </a:r>
            <a:endParaRPr sz="2000" dirty="0">
              <a:latin typeface="Calibri"/>
              <a:cs typeface="Calibri"/>
            </a:endParaRPr>
          </a:p>
          <a:p>
            <a:pPr marL="615796" marR="147926" lvl="1" indent="-201717">
              <a:lnSpc>
                <a:spcPct val="150000"/>
              </a:lnSpc>
              <a:spcBef>
                <a:spcPts val="405"/>
              </a:spcBef>
              <a:buFont typeface="Microsoft Sans Serif"/>
              <a:buChar char="•"/>
              <a:tabLst>
                <a:tab pos="615796" algn="l"/>
                <a:tab pos="616356" algn="l"/>
              </a:tabLst>
            </a:pPr>
            <a:r>
              <a:rPr sz="2000" spc="-9" dirty="0">
                <a:latin typeface="Calibri"/>
                <a:cs typeface="Calibri"/>
              </a:rPr>
              <a:t>Khi </a:t>
            </a:r>
            <a:r>
              <a:rPr sz="2000" spc="-4" dirty="0">
                <a:latin typeface="Calibri"/>
                <a:cs typeface="Calibri"/>
              </a:rPr>
              <a:t>một</a:t>
            </a:r>
            <a:r>
              <a:rPr sz="2000" dirty="0">
                <a:latin typeface="Calibri"/>
                <a:cs typeface="Calibri"/>
              </a:rPr>
              <a:t> </a:t>
            </a:r>
            <a:r>
              <a:rPr sz="2000" spc="-9" dirty="0">
                <a:latin typeface="Calibri"/>
                <a:cs typeface="Calibri"/>
              </a:rPr>
              <a:t>mạng</a:t>
            </a:r>
            <a:r>
              <a:rPr sz="2000" spc="22" dirty="0">
                <a:latin typeface="Calibri"/>
                <a:cs typeface="Calibri"/>
              </a:rPr>
              <a:t> </a:t>
            </a:r>
            <a:r>
              <a:rPr sz="2000" spc="-9" dirty="0">
                <a:latin typeface="Calibri"/>
                <a:cs typeface="Calibri"/>
              </a:rPr>
              <a:t>đang</a:t>
            </a:r>
            <a:r>
              <a:rPr sz="2000" spc="22" dirty="0">
                <a:latin typeface="Calibri"/>
                <a:cs typeface="Calibri"/>
              </a:rPr>
              <a:t> </a:t>
            </a:r>
            <a:r>
              <a:rPr sz="2000" spc="-4" dirty="0">
                <a:latin typeface="Calibri"/>
                <a:cs typeface="Calibri"/>
              </a:rPr>
              <a:t>là</a:t>
            </a:r>
            <a:r>
              <a:rPr sz="2000" spc="-9" dirty="0">
                <a:latin typeface="Calibri"/>
                <a:cs typeface="Calibri"/>
              </a:rPr>
              <a:t> unreachable,</a:t>
            </a:r>
            <a:r>
              <a:rPr sz="2000" spc="26" dirty="0">
                <a:latin typeface="Calibri"/>
                <a:cs typeface="Calibri"/>
              </a:rPr>
              <a:t> </a:t>
            </a:r>
            <a:r>
              <a:rPr sz="2000" spc="-18" dirty="0">
                <a:latin typeface="Calibri"/>
                <a:cs typeface="Calibri"/>
              </a:rPr>
              <a:t>router</a:t>
            </a:r>
            <a:r>
              <a:rPr sz="2000" spc="26" dirty="0">
                <a:latin typeface="Calibri"/>
                <a:cs typeface="Calibri"/>
              </a:rPr>
              <a:t> </a:t>
            </a:r>
            <a:r>
              <a:rPr sz="2000" spc="-4" dirty="0">
                <a:latin typeface="Calibri"/>
                <a:cs typeface="Calibri"/>
              </a:rPr>
              <a:t>sẽ</a:t>
            </a:r>
            <a:r>
              <a:rPr sz="2000" spc="13" dirty="0">
                <a:latin typeface="Calibri"/>
                <a:cs typeface="Calibri"/>
              </a:rPr>
              <a:t> </a:t>
            </a:r>
            <a:r>
              <a:rPr sz="2000" spc="-13" dirty="0">
                <a:latin typeface="Calibri"/>
                <a:cs typeface="Calibri"/>
              </a:rPr>
              <a:t>giữ</a:t>
            </a:r>
            <a:r>
              <a:rPr sz="2000" spc="22" dirty="0">
                <a:latin typeface="Calibri"/>
                <a:cs typeface="Calibri"/>
              </a:rPr>
              <a:t> </a:t>
            </a:r>
            <a:r>
              <a:rPr sz="2000" spc="-4" dirty="0">
                <a:latin typeface="Calibri"/>
                <a:cs typeface="Calibri"/>
              </a:rPr>
              <a:t>KHÔNG</a:t>
            </a:r>
            <a:r>
              <a:rPr sz="2000" spc="22" dirty="0">
                <a:latin typeface="Calibri"/>
                <a:cs typeface="Calibri"/>
              </a:rPr>
              <a:t> </a:t>
            </a:r>
            <a:r>
              <a:rPr sz="2000" spc="-4" dirty="0">
                <a:latin typeface="Calibri"/>
                <a:cs typeface="Calibri"/>
              </a:rPr>
              <a:t>nhận</a:t>
            </a:r>
            <a:r>
              <a:rPr sz="2000" dirty="0">
                <a:latin typeface="Calibri"/>
                <a:cs typeface="Calibri"/>
              </a:rPr>
              <a:t> </a:t>
            </a:r>
            <a:r>
              <a:rPr sz="2000" spc="-9" dirty="0">
                <a:latin typeface="Calibri"/>
                <a:cs typeface="Calibri"/>
              </a:rPr>
              <a:t>cập </a:t>
            </a:r>
            <a:r>
              <a:rPr sz="2000" spc="-4" dirty="0">
                <a:latin typeface="Calibri"/>
                <a:cs typeface="Calibri"/>
              </a:rPr>
              <a:t> nhật</a:t>
            </a:r>
            <a:r>
              <a:rPr sz="2000" spc="-22" dirty="0">
                <a:latin typeface="Calibri"/>
                <a:cs typeface="Calibri"/>
              </a:rPr>
              <a:t> </a:t>
            </a:r>
            <a:r>
              <a:rPr sz="2000" spc="-9" dirty="0">
                <a:latin typeface="Calibri"/>
                <a:cs typeface="Calibri"/>
              </a:rPr>
              <a:t>thông</a:t>
            </a:r>
            <a:r>
              <a:rPr sz="2000" spc="22" dirty="0">
                <a:latin typeface="Calibri"/>
                <a:cs typeface="Calibri"/>
              </a:rPr>
              <a:t> </a:t>
            </a:r>
            <a:r>
              <a:rPr sz="2000" spc="-4" dirty="0">
                <a:latin typeface="Calibri"/>
                <a:cs typeface="Calibri"/>
              </a:rPr>
              <a:t>tin</a:t>
            </a:r>
            <a:r>
              <a:rPr sz="2000" spc="18" dirty="0">
                <a:latin typeface="Calibri"/>
                <a:cs typeface="Calibri"/>
              </a:rPr>
              <a:t> </a:t>
            </a:r>
            <a:r>
              <a:rPr sz="2000" spc="-9" dirty="0">
                <a:latin typeface="Calibri"/>
                <a:cs typeface="Calibri"/>
              </a:rPr>
              <a:t>mới</a:t>
            </a:r>
            <a:r>
              <a:rPr sz="2000" spc="9" dirty="0">
                <a:latin typeface="Calibri"/>
                <a:cs typeface="Calibri"/>
              </a:rPr>
              <a:t> </a:t>
            </a:r>
            <a:r>
              <a:rPr sz="2000" spc="-9" dirty="0">
                <a:latin typeface="Calibri"/>
                <a:cs typeface="Calibri"/>
              </a:rPr>
              <a:t>(để</a:t>
            </a:r>
            <a:r>
              <a:rPr sz="2000" spc="13" dirty="0">
                <a:latin typeface="Calibri"/>
                <a:cs typeface="Calibri"/>
              </a:rPr>
              <a:t> </a:t>
            </a:r>
            <a:r>
              <a:rPr sz="2000" spc="-13" dirty="0">
                <a:latin typeface="Calibri"/>
                <a:cs typeface="Calibri"/>
              </a:rPr>
              <a:t>trở</a:t>
            </a:r>
            <a:r>
              <a:rPr sz="2000" spc="13" dirty="0">
                <a:latin typeface="Calibri"/>
                <a:cs typeface="Calibri"/>
              </a:rPr>
              <a:t> </a:t>
            </a:r>
            <a:r>
              <a:rPr sz="2000" spc="-9" dirty="0">
                <a:latin typeface="Calibri"/>
                <a:cs typeface="Calibri"/>
              </a:rPr>
              <a:t>thành</a:t>
            </a:r>
            <a:r>
              <a:rPr sz="2000" spc="18" dirty="0">
                <a:latin typeface="Calibri"/>
                <a:cs typeface="Calibri"/>
              </a:rPr>
              <a:t> </a:t>
            </a:r>
            <a:r>
              <a:rPr sz="2000" spc="-9" dirty="0">
                <a:latin typeface="Calibri"/>
                <a:cs typeface="Calibri"/>
              </a:rPr>
              <a:t>reachable)</a:t>
            </a:r>
            <a:r>
              <a:rPr sz="2000" spc="4" dirty="0">
                <a:latin typeface="Calibri"/>
                <a:cs typeface="Calibri"/>
              </a:rPr>
              <a:t> </a:t>
            </a:r>
            <a:r>
              <a:rPr sz="2000" spc="-13" dirty="0">
                <a:latin typeface="Calibri"/>
                <a:cs typeface="Calibri"/>
              </a:rPr>
              <a:t>về</a:t>
            </a:r>
            <a:r>
              <a:rPr sz="2000" spc="13" dirty="0">
                <a:latin typeface="Calibri"/>
                <a:cs typeface="Calibri"/>
              </a:rPr>
              <a:t> </a:t>
            </a:r>
            <a:r>
              <a:rPr sz="2000" spc="-4" dirty="0">
                <a:latin typeface="Calibri"/>
                <a:cs typeface="Calibri"/>
              </a:rPr>
              <a:t>mạng</a:t>
            </a:r>
            <a:r>
              <a:rPr sz="2000" spc="4" dirty="0">
                <a:latin typeface="Calibri"/>
                <a:cs typeface="Calibri"/>
              </a:rPr>
              <a:t> </a:t>
            </a:r>
            <a:r>
              <a:rPr sz="2000" spc="-13" dirty="0">
                <a:latin typeface="Calibri"/>
                <a:cs typeface="Calibri"/>
              </a:rPr>
              <a:t>này</a:t>
            </a:r>
            <a:r>
              <a:rPr sz="2000" spc="4" dirty="0">
                <a:latin typeface="Calibri"/>
                <a:cs typeface="Calibri"/>
              </a:rPr>
              <a:t> </a:t>
            </a:r>
            <a:r>
              <a:rPr sz="2000" spc="-13" dirty="0">
                <a:latin typeface="Calibri"/>
                <a:cs typeface="Calibri"/>
              </a:rPr>
              <a:t>trong</a:t>
            </a:r>
            <a:r>
              <a:rPr sz="2000" spc="22" dirty="0">
                <a:latin typeface="Calibri"/>
                <a:cs typeface="Calibri"/>
              </a:rPr>
              <a:t> </a:t>
            </a:r>
            <a:r>
              <a:rPr sz="2000" spc="-9" dirty="0">
                <a:latin typeface="Calibri"/>
                <a:cs typeface="Calibri"/>
              </a:rPr>
              <a:t>một </a:t>
            </a:r>
            <a:r>
              <a:rPr sz="2000" spc="-366" dirty="0">
                <a:latin typeface="Calibri"/>
                <a:cs typeface="Calibri"/>
              </a:rPr>
              <a:t> </a:t>
            </a:r>
            <a:r>
              <a:rPr sz="2000" spc="-4" dirty="0">
                <a:latin typeface="Calibri"/>
                <a:cs typeface="Calibri"/>
              </a:rPr>
              <a:t>khoảng</a:t>
            </a:r>
            <a:r>
              <a:rPr sz="2000" dirty="0">
                <a:latin typeface="Calibri"/>
                <a:cs typeface="Calibri"/>
              </a:rPr>
              <a:t> </a:t>
            </a:r>
            <a:r>
              <a:rPr sz="2000" spc="-4" dirty="0">
                <a:latin typeface="Calibri"/>
                <a:cs typeface="Calibri"/>
              </a:rPr>
              <a:t>thời</a:t>
            </a:r>
            <a:r>
              <a:rPr sz="2000" spc="4" dirty="0">
                <a:latin typeface="Calibri"/>
                <a:cs typeface="Calibri"/>
              </a:rPr>
              <a:t> </a:t>
            </a:r>
            <a:r>
              <a:rPr sz="2000" spc="-4" dirty="0">
                <a:latin typeface="Calibri"/>
                <a:cs typeface="Calibri"/>
              </a:rPr>
              <a:t>gian</a:t>
            </a:r>
            <a:r>
              <a:rPr sz="2000" spc="13" dirty="0">
                <a:latin typeface="Calibri"/>
                <a:cs typeface="Calibri"/>
              </a:rPr>
              <a:t> </a:t>
            </a:r>
            <a:r>
              <a:rPr sz="2000" spc="-4" dirty="0">
                <a:latin typeface="Calibri"/>
                <a:cs typeface="Calibri"/>
              </a:rPr>
              <a:t>chỉ</a:t>
            </a:r>
            <a:r>
              <a:rPr sz="2000" spc="-13" dirty="0">
                <a:latin typeface="Calibri"/>
                <a:cs typeface="Calibri"/>
              </a:rPr>
              <a:t> </a:t>
            </a:r>
            <a:r>
              <a:rPr sz="2000" spc="-22" dirty="0">
                <a:latin typeface="Calibri"/>
                <a:cs typeface="Calibri"/>
              </a:rPr>
              <a:t>ra</a:t>
            </a:r>
            <a:r>
              <a:rPr sz="2000" spc="4" dirty="0">
                <a:latin typeface="Calibri"/>
                <a:cs typeface="Calibri"/>
              </a:rPr>
              <a:t> </a:t>
            </a:r>
            <a:r>
              <a:rPr sz="2000" spc="-13" dirty="0">
                <a:latin typeface="Calibri"/>
                <a:cs typeface="Calibri"/>
              </a:rPr>
              <a:t>trong</a:t>
            </a:r>
            <a:r>
              <a:rPr sz="2000" spc="18" dirty="0">
                <a:latin typeface="Calibri"/>
                <a:cs typeface="Calibri"/>
              </a:rPr>
              <a:t> </a:t>
            </a:r>
            <a:r>
              <a:rPr sz="2000" spc="-9" dirty="0">
                <a:latin typeface="Calibri"/>
                <a:cs typeface="Calibri"/>
              </a:rPr>
              <a:t>hold-down</a:t>
            </a:r>
            <a:r>
              <a:rPr sz="2000" spc="44" dirty="0">
                <a:latin typeface="Calibri"/>
                <a:cs typeface="Calibri"/>
              </a:rPr>
              <a:t> </a:t>
            </a:r>
            <a:r>
              <a:rPr sz="2000" spc="-35" dirty="0">
                <a:latin typeface="Calibri"/>
                <a:cs typeface="Calibri"/>
              </a:rPr>
              <a:t>timer.</a:t>
            </a:r>
            <a:endParaRPr sz="2000" dirty="0">
              <a:latin typeface="Calibri"/>
              <a:cs typeface="Calibri"/>
            </a:endParaRPr>
          </a:p>
          <a:p>
            <a:pPr marL="615796" marR="73402" lvl="1" indent="-201717">
              <a:lnSpc>
                <a:spcPct val="150000"/>
              </a:lnSpc>
              <a:spcBef>
                <a:spcPts val="405"/>
              </a:spcBef>
              <a:buFont typeface="Microsoft Sans Serif"/>
              <a:buChar char="•"/>
              <a:tabLst>
                <a:tab pos="615796" algn="l"/>
                <a:tab pos="616356" algn="l"/>
              </a:tabLst>
            </a:pPr>
            <a:r>
              <a:rPr sz="2000" spc="-9" dirty="0">
                <a:latin typeface="Calibri"/>
                <a:cs typeface="Calibri"/>
              </a:rPr>
              <a:t>Khi</a:t>
            </a:r>
            <a:r>
              <a:rPr sz="2000" spc="-13" dirty="0">
                <a:latin typeface="Calibri"/>
                <a:cs typeface="Calibri"/>
              </a:rPr>
              <a:t> </a:t>
            </a:r>
            <a:r>
              <a:rPr sz="2000" spc="-4" dirty="0">
                <a:latin typeface="Calibri"/>
                <a:cs typeface="Calibri"/>
              </a:rPr>
              <a:t>nào</a:t>
            </a:r>
            <a:r>
              <a:rPr sz="2000" spc="9" dirty="0">
                <a:latin typeface="Calibri"/>
                <a:cs typeface="Calibri"/>
              </a:rPr>
              <a:t> </a:t>
            </a:r>
            <a:r>
              <a:rPr sz="2000" spc="-9" dirty="0">
                <a:latin typeface="Calibri"/>
                <a:cs typeface="Calibri"/>
              </a:rPr>
              <a:t>hold-down</a:t>
            </a:r>
            <a:r>
              <a:rPr sz="2000" spc="31" dirty="0">
                <a:latin typeface="Calibri"/>
                <a:cs typeface="Calibri"/>
              </a:rPr>
              <a:t> </a:t>
            </a:r>
            <a:r>
              <a:rPr sz="2000" spc="-4" dirty="0">
                <a:latin typeface="Calibri"/>
                <a:cs typeface="Calibri"/>
              </a:rPr>
              <a:t>timer</a:t>
            </a:r>
            <a:r>
              <a:rPr sz="2000" spc="4" dirty="0">
                <a:latin typeface="Calibri"/>
                <a:cs typeface="Calibri"/>
              </a:rPr>
              <a:t> </a:t>
            </a:r>
            <a:r>
              <a:rPr sz="2000" spc="-13" dirty="0">
                <a:latin typeface="Calibri"/>
                <a:cs typeface="Calibri"/>
              </a:rPr>
              <a:t>về</a:t>
            </a:r>
            <a:r>
              <a:rPr sz="2000" spc="13" dirty="0">
                <a:latin typeface="Calibri"/>
                <a:cs typeface="Calibri"/>
              </a:rPr>
              <a:t> </a:t>
            </a:r>
            <a:r>
              <a:rPr sz="2000" spc="-4" dirty="0">
                <a:latin typeface="Calibri"/>
                <a:cs typeface="Calibri"/>
              </a:rPr>
              <a:t>0</a:t>
            </a:r>
            <a:r>
              <a:rPr sz="2000" spc="-9" dirty="0">
                <a:latin typeface="Calibri"/>
                <a:cs typeface="Calibri"/>
              </a:rPr>
              <a:t> </a:t>
            </a:r>
            <a:r>
              <a:rPr sz="2000" spc="-4" dirty="0">
                <a:latin typeface="Calibri"/>
                <a:cs typeface="Calibri"/>
              </a:rPr>
              <a:t>thì</a:t>
            </a:r>
            <a:r>
              <a:rPr sz="2000" spc="9" dirty="0">
                <a:latin typeface="Calibri"/>
                <a:cs typeface="Calibri"/>
              </a:rPr>
              <a:t> </a:t>
            </a:r>
            <a:r>
              <a:rPr sz="2000" spc="-4" dirty="0">
                <a:latin typeface="Calibri"/>
                <a:cs typeface="Calibri"/>
              </a:rPr>
              <a:t>mới</a:t>
            </a:r>
            <a:r>
              <a:rPr sz="2000" spc="-13" dirty="0">
                <a:latin typeface="Calibri"/>
                <a:cs typeface="Calibri"/>
              </a:rPr>
              <a:t> </a:t>
            </a:r>
            <a:r>
              <a:rPr sz="2000" spc="-9" dirty="0">
                <a:latin typeface="Calibri"/>
                <a:cs typeface="Calibri"/>
              </a:rPr>
              <a:t>cập</a:t>
            </a:r>
            <a:r>
              <a:rPr sz="2000" spc="-4" dirty="0">
                <a:latin typeface="Calibri"/>
                <a:cs typeface="Calibri"/>
              </a:rPr>
              <a:t> </a:t>
            </a:r>
            <a:r>
              <a:rPr sz="2000" spc="-9" dirty="0">
                <a:latin typeface="Calibri"/>
                <a:cs typeface="Calibri"/>
              </a:rPr>
              <a:t>nhật</a:t>
            </a:r>
            <a:r>
              <a:rPr sz="2000" spc="18" dirty="0">
                <a:latin typeface="Calibri"/>
                <a:cs typeface="Calibri"/>
              </a:rPr>
              <a:t> </a:t>
            </a:r>
            <a:r>
              <a:rPr sz="2000" spc="-9" dirty="0">
                <a:latin typeface="Calibri"/>
                <a:cs typeface="Calibri"/>
              </a:rPr>
              <a:t>đường</a:t>
            </a:r>
            <a:r>
              <a:rPr sz="2000" spc="35" dirty="0">
                <a:latin typeface="Calibri"/>
                <a:cs typeface="Calibri"/>
              </a:rPr>
              <a:t> </a:t>
            </a:r>
            <a:r>
              <a:rPr sz="2000" spc="-4" dirty="0">
                <a:latin typeface="Calibri"/>
                <a:cs typeface="Calibri"/>
              </a:rPr>
              <a:t>đi</a:t>
            </a:r>
            <a:r>
              <a:rPr sz="2000" spc="-9" dirty="0">
                <a:latin typeface="Calibri"/>
                <a:cs typeface="Calibri"/>
              </a:rPr>
              <a:t> </a:t>
            </a:r>
            <a:r>
              <a:rPr sz="2000" spc="-4" dirty="0">
                <a:latin typeface="Calibri"/>
                <a:cs typeface="Calibri"/>
              </a:rPr>
              <a:t>đối</a:t>
            </a:r>
            <a:r>
              <a:rPr sz="2000" spc="4" dirty="0">
                <a:latin typeface="Calibri"/>
                <a:cs typeface="Calibri"/>
              </a:rPr>
              <a:t> </a:t>
            </a:r>
            <a:r>
              <a:rPr sz="2000" spc="-9" dirty="0">
                <a:latin typeface="Calibri"/>
                <a:cs typeface="Calibri"/>
              </a:rPr>
              <a:t>với</a:t>
            </a:r>
            <a:r>
              <a:rPr sz="2000" spc="9" dirty="0">
                <a:latin typeface="Calibri"/>
                <a:cs typeface="Calibri"/>
              </a:rPr>
              <a:t> </a:t>
            </a:r>
            <a:r>
              <a:rPr sz="2000" spc="-9" dirty="0">
                <a:latin typeface="Calibri"/>
                <a:cs typeface="Calibri"/>
              </a:rPr>
              <a:t>đích </a:t>
            </a:r>
            <a:r>
              <a:rPr sz="2000" spc="-366" dirty="0">
                <a:latin typeface="Calibri"/>
                <a:cs typeface="Calibri"/>
              </a:rPr>
              <a:t> </a:t>
            </a:r>
            <a:r>
              <a:rPr sz="2000" spc="-40" dirty="0">
                <a:latin typeface="Calibri"/>
                <a:cs typeface="Calibri"/>
              </a:rPr>
              <a:t>này.</a:t>
            </a:r>
            <a:endParaRPr sz="2000" dirty="0">
              <a:latin typeface="Calibri"/>
              <a:cs typeface="Calibri"/>
            </a:endParaRPr>
          </a:p>
          <a:p>
            <a:pPr marL="615796" marR="195553" lvl="1" indent="-201717">
              <a:lnSpc>
                <a:spcPct val="150000"/>
              </a:lnSpc>
              <a:spcBef>
                <a:spcPts val="405"/>
              </a:spcBef>
              <a:buFont typeface="Microsoft Sans Serif"/>
              <a:buChar char="•"/>
              <a:tabLst>
                <a:tab pos="615796" algn="l"/>
                <a:tab pos="616356" algn="l"/>
              </a:tabLst>
            </a:pPr>
            <a:r>
              <a:rPr sz="2000" spc="-31" dirty="0">
                <a:latin typeface="Calibri"/>
                <a:cs typeface="Calibri"/>
              </a:rPr>
              <a:t>Tránh</a:t>
            </a:r>
            <a:r>
              <a:rPr sz="2000" spc="-4" dirty="0">
                <a:latin typeface="Calibri"/>
                <a:cs typeface="Calibri"/>
              </a:rPr>
              <a:t> tình </a:t>
            </a:r>
            <a:r>
              <a:rPr sz="2000" spc="-9" dirty="0">
                <a:latin typeface="Calibri"/>
                <a:cs typeface="Calibri"/>
              </a:rPr>
              <a:t>trạng</a:t>
            </a:r>
            <a:r>
              <a:rPr sz="2000" spc="4" dirty="0">
                <a:latin typeface="Calibri"/>
                <a:cs typeface="Calibri"/>
              </a:rPr>
              <a:t> </a:t>
            </a:r>
            <a:r>
              <a:rPr sz="2000" spc="-9" dirty="0">
                <a:latin typeface="Calibri"/>
                <a:cs typeface="Calibri"/>
              </a:rPr>
              <a:t>cập</a:t>
            </a:r>
            <a:r>
              <a:rPr sz="2000" spc="-22" dirty="0">
                <a:latin typeface="Calibri"/>
                <a:cs typeface="Calibri"/>
              </a:rPr>
              <a:t> </a:t>
            </a:r>
            <a:r>
              <a:rPr sz="2000" spc="-4" dirty="0">
                <a:latin typeface="Calibri"/>
                <a:cs typeface="Calibri"/>
              </a:rPr>
              <a:t>nhật </a:t>
            </a:r>
            <a:r>
              <a:rPr sz="2000" spc="-9" dirty="0">
                <a:latin typeface="Calibri"/>
                <a:cs typeface="Calibri"/>
              </a:rPr>
              <a:t>thông</a:t>
            </a:r>
            <a:r>
              <a:rPr sz="2000" spc="18" dirty="0">
                <a:latin typeface="Calibri"/>
                <a:cs typeface="Calibri"/>
              </a:rPr>
              <a:t> </a:t>
            </a:r>
            <a:r>
              <a:rPr sz="2000" spc="-4" dirty="0">
                <a:latin typeface="Calibri"/>
                <a:cs typeface="Calibri"/>
              </a:rPr>
              <a:t>tin</a:t>
            </a:r>
            <a:r>
              <a:rPr sz="2000" spc="13" dirty="0">
                <a:latin typeface="Calibri"/>
                <a:cs typeface="Calibri"/>
              </a:rPr>
              <a:t> </a:t>
            </a:r>
            <a:r>
              <a:rPr sz="2000" spc="-4" dirty="0">
                <a:latin typeface="Calibri"/>
                <a:cs typeface="Calibri"/>
              </a:rPr>
              <a:t>chưa</a:t>
            </a:r>
            <a:r>
              <a:rPr sz="2000" spc="4" dirty="0">
                <a:latin typeface="Calibri"/>
                <a:cs typeface="Calibri"/>
              </a:rPr>
              <a:t> </a:t>
            </a:r>
            <a:r>
              <a:rPr sz="2000" spc="-9" dirty="0">
                <a:latin typeface="Calibri"/>
                <a:cs typeface="Calibri"/>
              </a:rPr>
              <a:t>ổn</a:t>
            </a:r>
            <a:r>
              <a:rPr sz="2000" spc="13" dirty="0">
                <a:latin typeface="Calibri"/>
                <a:cs typeface="Calibri"/>
              </a:rPr>
              <a:t> </a:t>
            </a:r>
            <a:r>
              <a:rPr sz="2000" spc="-9" dirty="0">
                <a:latin typeface="Calibri"/>
                <a:cs typeface="Calibri"/>
              </a:rPr>
              <a:t>định</a:t>
            </a:r>
            <a:r>
              <a:rPr sz="2000" spc="18" dirty="0">
                <a:latin typeface="Calibri"/>
                <a:cs typeface="Calibri"/>
              </a:rPr>
              <a:t> </a:t>
            </a:r>
            <a:r>
              <a:rPr sz="2000" dirty="0">
                <a:latin typeface="Calibri"/>
                <a:cs typeface="Calibri"/>
              </a:rPr>
              <a:t>từ</a:t>
            </a:r>
            <a:r>
              <a:rPr sz="2000" spc="-18" dirty="0">
                <a:latin typeface="Calibri"/>
                <a:cs typeface="Calibri"/>
              </a:rPr>
              <a:t> </a:t>
            </a:r>
            <a:r>
              <a:rPr sz="2000" spc="-13" dirty="0">
                <a:latin typeface="Calibri"/>
                <a:cs typeface="Calibri"/>
              </a:rPr>
              <a:t>router</a:t>
            </a:r>
            <a:r>
              <a:rPr sz="2000" spc="22" dirty="0">
                <a:latin typeface="Calibri"/>
                <a:cs typeface="Calibri"/>
              </a:rPr>
              <a:t> </a:t>
            </a:r>
            <a:r>
              <a:rPr sz="2000" spc="-4" dirty="0">
                <a:latin typeface="Calibri"/>
                <a:cs typeface="Calibri"/>
              </a:rPr>
              <a:t>khác</a:t>
            </a:r>
            <a:r>
              <a:rPr sz="2000" spc="-18" dirty="0">
                <a:latin typeface="Calibri"/>
                <a:cs typeface="Calibri"/>
              </a:rPr>
              <a:t> </a:t>
            </a:r>
            <a:r>
              <a:rPr sz="2000" spc="-4" dirty="0">
                <a:latin typeface="Calibri"/>
                <a:cs typeface="Calibri"/>
              </a:rPr>
              <a:t>khi </a:t>
            </a:r>
            <a:r>
              <a:rPr sz="2000" spc="-366" dirty="0">
                <a:latin typeface="Calibri"/>
                <a:cs typeface="Calibri"/>
              </a:rPr>
              <a:t> </a:t>
            </a:r>
            <a:r>
              <a:rPr sz="2000" spc="-9" dirty="0">
                <a:latin typeface="Calibri"/>
                <a:cs typeface="Calibri"/>
              </a:rPr>
              <a:t>mạng</a:t>
            </a:r>
            <a:r>
              <a:rPr sz="2000" dirty="0">
                <a:latin typeface="Calibri"/>
                <a:cs typeface="Calibri"/>
              </a:rPr>
              <a:t> </a:t>
            </a:r>
            <a:r>
              <a:rPr sz="2000" spc="-9" dirty="0">
                <a:latin typeface="Calibri"/>
                <a:cs typeface="Calibri"/>
              </a:rPr>
              <a:t>mới</a:t>
            </a:r>
            <a:r>
              <a:rPr sz="2000" spc="4" dirty="0">
                <a:latin typeface="Calibri"/>
                <a:cs typeface="Calibri"/>
              </a:rPr>
              <a:t> </a:t>
            </a:r>
            <a:r>
              <a:rPr sz="2000" spc="-13" dirty="0">
                <a:latin typeface="Calibri"/>
                <a:cs typeface="Calibri"/>
              </a:rPr>
              <a:t>thay</a:t>
            </a:r>
            <a:r>
              <a:rPr sz="2000" spc="18" dirty="0">
                <a:latin typeface="Calibri"/>
                <a:cs typeface="Calibri"/>
              </a:rPr>
              <a:t> </a:t>
            </a:r>
            <a:r>
              <a:rPr sz="2000" spc="-9" dirty="0">
                <a:latin typeface="Calibri"/>
                <a:cs typeface="Calibri"/>
              </a:rPr>
              <a:t>đổi</a:t>
            </a:r>
            <a:r>
              <a:rPr sz="2000" spc="4" dirty="0">
                <a:latin typeface="Calibri"/>
                <a:cs typeface="Calibri"/>
              </a:rPr>
              <a:t> </a:t>
            </a:r>
            <a:r>
              <a:rPr sz="2000" spc="-13" dirty="0">
                <a:latin typeface="Calibri"/>
                <a:cs typeface="Calibri"/>
              </a:rPr>
              <a:t>trạng</a:t>
            </a:r>
            <a:r>
              <a:rPr sz="2000" spc="18" dirty="0">
                <a:latin typeface="Calibri"/>
                <a:cs typeface="Calibri"/>
              </a:rPr>
              <a:t> </a:t>
            </a:r>
            <a:r>
              <a:rPr sz="2000" spc="-4" dirty="0">
                <a:latin typeface="Calibri"/>
                <a:cs typeface="Calibri"/>
              </a:rPr>
              <a:t>thái</a:t>
            </a:r>
            <a:endParaRPr sz="2000" dirty="0">
              <a:latin typeface="Calibri"/>
              <a:cs typeface="Calibri"/>
            </a:endParaRPr>
          </a:p>
          <a:p>
            <a:pPr marL="263913" indent="-253266">
              <a:lnSpc>
                <a:spcPct val="150000"/>
              </a:lnSpc>
              <a:spcBef>
                <a:spcPts val="199"/>
              </a:spcBef>
              <a:buFont typeface="Microsoft Sans Serif"/>
              <a:buChar char="–"/>
              <a:tabLst>
                <a:tab pos="263913" algn="l"/>
                <a:tab pos="264473" algn="l"/>
              </a:tabLst>
            </a:pPr>
            <a:r>
              <a:rPr sz="2000" spc="-9" dirty="0">
                <a:latin typeface="Calibri"/>
                <a:cs typeface="Calibri"/>
              </a:rPr>
              <a:t>Garbage-collection</a:t>
            </a:r>
            <a:r>
              <a:rPr sz="2000" spc="-4" dirty="0">
                <a:latin typeface="Calibri"/>
                <a:cs typeface="Calibri"/>
              </a:rPr>
              <a:t> Timer</a:t>
            </a:r>
            <a:r>
              <a:rPr sz="2000" spc="26" dirty="0">
                <a:latin typeface="Calibri"/>
                <a:cs typeface="Calibri"/>
              </a:rPr>
              <a:t> </a:t>
            </a:r>
            <a:r>
              <a:rPr sz="2000" spc="-4" dirty="0">
                <a:latin typeface="Calibri"/>
                <a:cs typeface="Calibri"/>
              </a:rPr>
              <a:t>(mặc</a:t>
            </a:r>
            <a:r>
              <a:rPr sz="2000" dirty="0">
                <a:latin typeface="Calibri"/>
                <a:cs typeface="Calibri"/>
              </a:rPr>
              <a:t> </a:t>
            </a:r>
            <a:r>
              <a:rPr sz="2000" spc="-9" dirty="0">
                <a:latin typeface="Calibri"/>
                <a:cs typeface="Calibri"/>
              </a:rPr>
              <a:t>định</a:t>
            </a:r>
            <a:r>
              <a:rPr sz="2000" spc="-4" dirty="0">
                <a:latin typeface="Calibri"/>
                <a:cs typeface="Calibri"/>
              </a:rPr>
              <a:t> </a:t>
            </a:r>
            <a:r>
              <a:rPr sz="2000" dirty="0">
                <a:latin typeface="Calibri"/>
                <a:cs typeface="Calibri"/>
              </a:rPr>
              <a:t>120</a:t>
            </a:r>
            <a:r>
              <a:rPr sz="2000" spc="-9" dirty="0">
                <a:latin typeface="Calibri"/>
                <a:cs typeface="Calibri"/>
              </a:rPr>
              <a:t> giây)</a:t>
            </a:r>
            <a:endParaRPr sz="2000" dirty="0">
              <a:latin typeface="Calibri"/>
              <a:cs typeface="Calibri"/>
            </a:endParaRPr>
          </a:p>
          <a:p>
            <a:pPr marL="615796" marR="276240" lvl="1" indent="-201717">
              <a:lnSpc>
                <a:spcPct val="150000"/>
              </a:lnSpc>
              <a:spcBef>
                <a:spcPts val="441"/>
              </a:spcBef>
              <a:buFont typeface="Microsoft Sans Serif"/>
              <a:buChar char="•"/>
              <a:tabLst>
                <a:tab pos="615796" algn="l"/>
                <a:tab pos="616356" algn="l"/>
              </a:tabLst>
            </a:pPr>
            <a:r>
              <a:rPr sz="2000" spc="-4" dirty="0">
                <a:latin typeface="Calibri"/>
                <a:cs typeface="Calibri"/>
              </a:rPr>
              <a:t>Thời</a:t>
            </a:r>
            <a:r>
              <a:rPr sz="2000" spc="-13" dirty="0">
                <a:latin typeface="Calibri"/>
                <a:cs typeface="Calibri"/>
              </a:rPr>
              <a:t> </a:t>
            </a:r>
            <a:r>
              <a:rPr sz="2000" spc="-4" dirty="0">
                <a:latin typeface="Calibri"/>
                <a:cs typeface="Calibri"/>
              </a:rPr>
              <a:t>gian</a:t>
            </a:r>
            <a:r>
              <a:rPr sz="2000" spc="13" dirty="0">
                <a:latin typeface="Calibri"/>
                <a:cs typeface="Calibri"/>
              </a:rPr>
              <a:t> </a:t>
            </a:r>
            <a:r>
              <a:rPr sz="2000" spc="-22" dirty="0">
                <a:latin typeface="Calibri"/>
                <a:cs typeface="Calibri"/>
              </a:rPr>
              <a:t>xóa</a:t>
            </a:r>
            <a:r>
              <a:rPr sz="2000" spc="9" dirty="0">
                <a:latin typeface="Calibri"/>
                <a:cs typeface="Calibri"/>
              </a:rPr>
              <a:t> </a:t>
            </a:r>
            <a:r>
              <a:rPr sz="2000" spc="-9" dirty="0">
                <a:latin typeface="Calibri"/>
                <a:cs typeface="Calibri"/>
              </a:rPr>
              <a:t>một</a:t>
            </a:r>
            <a:r>
              <a:rPr sz="2000" spc="13" dirty="0">
                <a:latin typeface="Calibri"/>
                <a:cs typeface="Calibri"/>
              </a:rPr>
              <a:t> </a:t>
            </a:r>
            <a:r>
              <a:rPr sz="2000" spc="-9" dirty="0">
                <a:latin typeface="Calibri"/>
                <a:cs typeface="Calibri"/>
              </a:rPr>
              <a:t>đường</a:t>
            </a:r>
            <a:r>
              <a:rPr sz="2000" spc="35" dirty="0">
                <a:latin typeface="Calibri"/>
                <a:cs typeface="Calibri"/>
              </a:rPr>
              <a:t> </a:t>
            </a:r>
            <a:r>
              <a:rPr sz="2000" spc="-4" dirty="0">
                <a:latin typeface="Calibri"/>
                <a:cs typeface="Calibri"/>
              </a:rPr>
              <a:t>đi</a:t>
            </a:r>
            <a:r>
              <a:rPr sz="2000" spc="9" dirty="0">
                <a:latin typeface="Calibri"/>
                <a:cs typeface="Calibri"/>
              </a:rPr>
              <a:t> </a:t>
            </a:r>
            <a:r>
              <a:rPr sz="2000" spc="-4" dirty="0">
                <a:latin typeface="Calibri"/>
                <a:cs typeface="Calibri"/>
              </a:rPr>
              <a:t>không</a:t>
            </a:r>
            <a:r>
              <a:rPr sz="2000" spc="4" dirty="0">
                <a:latin typeface="Calibri"/>
                <a:cs typeface="Calibri"/>
              </a:rPr>
              <a:t> </a:t>
            </a:r>
            <a:r>
              <a:rPr sz="2000" spc="-9" dirty="0">
                <a:latin typeface="Calibri"/>
                <a:cs typeface="Calibri"/>
              </a:rPr>
              <a:t>hợp</a:t>
            </a:r>
            <a:r>
              <a:rPr sz="2000" spc="18" dirty="0">
                <a:latin typeface="Calibri"/>
                <a:cs typeface="Calibri"/>
              </a:rPr>
              <a:t> </a:t>
            </a:r>
            <a:r>
              <a:rPr sz="2000" spc="-4" dirty="0">
                <a:latin typeface="Calibri"/>
                <a:cs typeface="Calibri"/>
              </a:rPr>
              <a:t>lệ</a:t>
            </a:r>
            <a:r>
              <a:rPr sz="2000" spc="9" dirty="0">
                <a:latin typeface="Calibri"/>
                <a:cs typeface="Calibri"/>
              </a:rPr>
              <a:t> </a:t>
            </a:r>
            <a:r>
              <a:rPr sz="2000" spc="-9" dirty="0">
                <a:latin typeface="Calibri"/>
                <a:cs typeface="Calibri"/>
              </a:rPr>
              <a:t>(unreachable)</a:t>
            </a:r>
            <a:r>
              <a:rPr sz="2000" spc="13" dirty="0">
                <a:latin typeface="Calibri"/>
                <a:cs typeface="Calibri"/>
              </a:rPr>
              <a:t> </a:t>
            </a:r>
            <a:r>
              <a:rPr sz="2000" spc="-4" dirty="0">
                <a:latin typeface="Calibri"/>
                <a:cs typeface="Calibri"/>
              </a:rPr>
              <a:t>khỏi</a:t>
            </a:r>
            <a:r>
              <a:rPr sz="2000" spc="-9" dirty="0">
                <a:latin typeface="Calibri"/>
                <a:cs typeface="Calibri"/>
              </a:rPr>
              <a:t> </a:t>
            </a:r>
            <a:r>
              <a:rPr sz="2000" spc="-4" dirty="0">
                <a:latin typeface="Calibri"/>
                <a:cs typeface="Calibri"/>
              </a:rPr>
              <a:t>bảng </a:t>
            </a:r>
            <a:r>
              <a:rPr sz="2000" spc="-366" dirty="0">
                <a:latin typeface="Calibri"/>
                <a:cs typeface="Calibri"/>
              </a:rPr>
              <a:t> </a:t>
            </a:r>
            <a:r>
              <a:rPr sz="2000" spc="-9" dirty="0">
                <a:latin typeface="Calibri"/>
                <a:cs typeface="Calibri"/>
              </a:rPr>
              <a:t>định</a:t>
            </a:r>
            <a:r>
              <a:rPr sz="2000" spc="9" dirty="0">
                <a:latin typeface="Calibri"/>
                <a:cs typeface="Calibri"/>
              </a:rPr>
              <a:t> </a:t>
            </a:r>
            <a:r>
              <a:rPr sz="2000" spc="-9" dirty="0">
                <a:latin typeface="Calibri"/>
                <a:cs typeface="Calibri"/>
              </a:rPr>
              <a:t>tuyến</a:t>
            </a:r>
            <a:endParaRPr sz="2000" dirty="0">
              <a:latin typeface="Calibri"/>
              <a:cs typeface="Calibri"/>
            </a:endParaRPr>
          </a:p>
          <a:p>
            <a:pPr marL="615796" marR="4483" lvl="1" indent="-201717">
              <a:lnSpc>
                <a:spcPct val="150000"/>
              </a:lnSpc>
              <a:spcBef>
                <a:spcPts val="405"/>
              </a:spcBef>
              <a:buFont typeface="Microsoft Sans Serif"/>
              <a:buChar char="•"/>
              <a:tabLst>
                <a:tab pos="615796" algn="l"/>
                <a:tab pos="616356" algn="l"/>
              </a:tabLst>
            </a:pPr>
            <a:r>
              <a:rPr sz="2000" spc="-4" dirty="0">
                <a:latin typeface="Calibri"/>
                <a:cs typeface="Calibri"/>
              </a:rPr>
              <a:t>Đường</a:t>
            </a:r>
            <a:r>
              <a:rPr sz="2000" spc="4" dirty="0">
                <a:latin typeface="Calibri"/>
                <a:cs typeface="Calibri"/>
              </a:rPr>
              <a:t> </a:t>
            </a:r>
            <a:r>
              <a:rPr sz="2000" spc="-4" dirty="0">
                <a:latin typeface="Calibri"/>
                <a:cs typeface="Calibri"/>
              </a:rPr>
              <a:t>đi</a:t>
            </a:r>
            <a:r>
              <a:rPr sz="2000" spc="4" dirty="0">
                <a:latin typeface="Calibri"/>
                <a:cs typeface="Calibri"/>
              </a:rPr>
              <a:t> </a:t>
            </a:r>
            <a:r>
              <a:rPr sz="2000" spc="-4" dirty="0">
                <a:latin typeface="Calibri"/>
                <a:cs typeface="Calibri"/>
              </a:rPr>
              <a:t>không</a:t>
            </a:r>
            <a:r>
              <a:rPr sz="2000" spc="4" dirty="0">
                <a:latin typeface="Calibri"/>
                <a:cs typeface="Calibri"/>
              </a:rPr>
              <a:t> </a:t>
            </a:r>
            <a:r>
              <a:rPr sz="2000" spc="-9" dirty="0">
                <a:latin typeface="Calibri"/>
                <a:cs typeface="Calibri"/>
              </a:rPr>
              <a:t>hợp</a:t>
            </a:r>
            <a:r>
              <a:rPr sz="2000" spc="13" dirty="0">
                <a:latin typeface="Calibri"/>
                <a:cs typeface="Calibri"/>
              </a:rPr>
              <a:t> </a:t>
            </a:r>
            <a:r>
              <a:rPr sz="2000" spc="-4" dirty="0">
                <a:latin typeface="Calibri"/>
                <a:cs typeface="Calibri"/>
              </a:rPr>
              <a:t>lệ</a:t>
            </a:r>
            <a:r>
              <a:rPr sz="2000" spc="13" dirty="0">
                <a:latin typeface="Calibri"/>
                <a:cs typeface="Calibri"/>
              </a:rPr>
              <a:t> </a:t>
            </a:r>
            <a:r>
              <a:rPr sz="2000" spc="-4" dirty="0">
                <a:latin typeface="Calibri"/>
                <a:cs typeface="Calibri"/>
              </a:rPr>
              <a:t>tiếp tục</a:t>
            </a:r>
            <a:r>
              <a:rPr sz="2000" dirty="0">
                <a:latin typeface="Calibri"/>
                <a:cs typeface="Calibri"/>
              </a:rPr>
              <a:t> </a:t>
            </a:r>
            <a:r>
              <a:rPr sz="2000" spc="-4" dirty="0">
                <a:latin typeface="Calibri"/>
                <a:cs typeface="Calibri"/>
              </a:rPr>
              <a:t>được</a:t>
            </a:r>
            <a:r>
              <a:rPr sz="2000" spc="18" dirty="0">
                <a:latin typeface="Calibri"/>
                <a:cs typeface="Calibri"/>
              </a:rPr>
              <a:t> </a:t>
            </a:r>
            <a:r>
              <a:rPr sz="2000" spc="-4" dirty="0">
                <a:latin typeface="Calibri"/>
                <a:cs typeface="Calibri"/>
              </a:rPr>
              <a:t>quảng</a:t>
            </a:r>
            <a:r>
              <a:rPr sz="2000" spc="4" dirty="0">
                <a:latin typeface="Calibri"/>
                <a:cs typeface="Calibri"/>
              </a:rPr>
              <a:t> </a:t>
            </a:r>
            <a:r>
              <a:rPr sz="2000" dirty="0">
                <a:latin typeface="Calibri"/>
                <a:cs typeface="Calibri"/>
              </a:rPr>
              <a:t>bá</a:t>
            </a:r>
            <a:r>
              <a:rPr sz="2000" spc="-9" dirty="0">
                <a:latin typeface="Calibri"/>
                <a:cs typeface="Calibri"/>
              </a:rPr>
              <a:t> </a:t>
            </a:r>
            <a:r>
              <a:rPr sz="2000" spc="-13" dirty="0">
                <a:latin typeface="Calibri"/>
                <a:cs typeface="Calibri"/>
              </a:rPr>
              <a:t>trong</a:t>
            </a:r>
            <a:r>
              <a:rPr sz="2000" spc="18" dirty="0">
                <a:latin typeface="Calibri"/>
                <a:cs typeface="Calibri"/>
              </a:rPr>
              <a:t> </a:t>
            </a:r>
            <a:r>
              <a:rPr sz="2000" spc="-9" dirty="0">
                <a:latin typeface="Calibri"/>
                <a:cs typeface="Calibri"/>
              </a:rPr>
              <a:t>thời</a:t>
            </a:r>
            <a:r>
              <a:rPr sz="2000" spc="22" dirty="0">
                <a:latin typeface="Calibri"/>
                <a:cs typeface="Calibri"/>
              </a:rPr>
              <a:t> </a:t>
            </a:r>
            <a:r>
              <a:rPr sz="2000" spc="-9" dirty="0">
                <a:latin typeface="Calibri"/>
                <a:cs typeface="Calibri"/>
              </a:rPr>
              <a:t>gian</a:t>
            </a:r>
            <a:r>
              <a:rPr sz="2000" spc="31" dirty="0">
                <a:latin typeface="Calibri"/>
                <a:cs typeface="Calibri"/>
              </a:rPr>
              <a:t> </a:t>
            </a:r>
            <a:r>
              <a:rPr sz="2000" spc="-9" dirty="0">
                <a:latin typeface="Calibri"/>
                <a:cs typeface="Calibri"/>
              </a:rPr>
              <a:t>thông </a:t>
            </a:r>
            <a:r>
              <a:rPr sz="2000" spc="-366" dirty="0">
                <a:latin typeface="Calibri"/>
                <a:cs typeface="Calibri"/>
              </a:rPr>
              <a:t> </a:t>
            </a:r>
            <a:r>
              <a:rPr sz="2000" spc="-4" dirty="0">
                <a:latin typeface="Calibri"/>
                <a:cs typeface="Calibri"/>
              </a:rPr>
              <a:t>báo</a:t>
            </a:r>
            <a:r>
              <a:rPr sz="2000" spc="-26" dirty="0">
                <a:latin typeface="Calibri"/>
                <a:cs typeface="Calibri"/>
              </a:rPr>
              <a:t> </a:t>
            </a:r>
            <a:r>
              <a:rPr sz="2000" spc="-4" dirty="0">
                <a:latin typeface="Calibri"/>
                <a:cs typeface="Calibri"/>
              </a:rPr>
              <a:t>đến</a:t>
            </a:r>
            <a:r>
              <a:rPr sz="2000" spc="18" dirty="0">
                <a:latin typeface="Calibri"/>
                <a:cs typeface="Calibri"/>
              </a:rPr>
              <a:t> </a:t>
            </a:r>
            <a:r>
              <a:rPr sz="2000" spc="-9" dirty="0">
                <a:latin typeface="Calibri"/>
                <a:cs typeface="Calibri"/>
              </a:rPr>
              <a:t>các</a:t>
            </a:r>
            <a:r>
              <a:rPr sz="2000" spc="-13" dirty="0">
                <a:latin typeface="Calibri"/>
                <a:cs typeface="Calibri"/>
              </a:rPr>
              <a:t> </a:t>
            </a:r>
            <a:r>
              <a:rPr sz="2000" spc="-9" dirty="0">
                <a:latin typeface="Calibri"/>
                <a:cs typeface="Calibri"/>
              </a:rPr>
              <a:t>nút</a:t>
            </a:r>
            <a:r>
              <a:rPr sz="2000" spc="18" dirty="0">
                <a:latin typeface="Calibri"/>
                <a:cs typeface="Calibri"/>
              </a:rPr>
              <a:t> </a:t>
            </a:r>
            <a:r>
              <a:rPr sz="2000" spc="-4" dirty="0">
                <a:latin typeface="Calibri"/>
                <a:cs typeface="Calibri"/>
              </a:rPr>
              <a:t>khác</a:t>
            </a:r>
            <a:r>
              <a:rPr sz="2000" spc="4" dirty="0">
                <a:latin typeface="Calibri"/>
                <a:cs typeface="Calibri"/>
              </a:rPr>
              <a:t> </a:t>
            </a:r>
            <a:r>
              <a:rPr sz="2000" spc="-4" dirty="0">
                <a:latin typeface="Calibri"/>
                <a:cs typeface="Calibri"/>
              </a:rPr>
              <a:t>để</a:t>
            </a:r>
            <a:r>
              <a:rPr sz="2000" spc="13" dirty="0">
                <a:latin typeface="Calibri"/>
                <a:cs typeface="Calibri"/>
              </a:rPr>
              <a:t> </a:t>
            </a:r>
            <a:r>
              <a:rPr sz="2000" spc="-9" dirty="0">
                <a:latin typeface="Calibri"/>
                <a:cs typeface="Calibri"/>
              </a:rPr>
              <a:t>các</a:t>
            </a:r>
            <a:r>
              <a:rPr sz="2000" spc="-13" dirty="0">
                <a:latin typeface="Calibri"/>
                <a:cs typeface="Calibri"/>
              </a:rPr>
              <a:t> </a:t>
            </a:r>
            <a:r>
              <a:rPr sz="2000" spc="-9" dirty="0">
                <a:latin typeface="Calibri"/>
                <a:cs typeface="Calibri"/>
              </a:rPr>
              <a:t>nút</a:t>
            </a:r>
            <a:r>
              <a:rPr sz="2000" spc="-4" dirty="0">
                <a:latin typeface="Calibri"/>
                <a:cs typeface="Calibri"/>
              </a:rPr>
              <a:t> khác</a:t>
            </a:r>
            <a:r>
              <a:rPr sz="2000" spc="4" dirty="0">
                <a:latin typeface="Calibri"/>
                <a:cs typeface="Calibri"/>
              </a:rPr>
              <a:t> </a:t>
            </a:r>
            <a:r>
              <a:rPr sz="2000" spc="-4" dirty="0">
                <a:latin typeface="Calibri"/>
                <a:cs typeface="Calibri"/>
              </a:rPr>
              <a:t>biết.</a:t>
            </a:r>
            <a:r>
              <a:rPr sz="2000" spc="4" dirty="0">
                <a:latin typeface="Calibri"/>
                <a:cs typeface="Calibri"/>
              </a:rPr>
              <a:t> </a:t>
            </a:r>
            <a:r>
              <a:rPr sz="2000" spc="-13" dirty="0">
                <a:latin typeface="Calibri"/>
                <a:cs typeface="Calibri"/>
              </a:rPr>
              <a:t>Hết</a:t>
            </a:r>
            <a:r>
              <a:rPr sz="2000" spc="18" dirty="0">
                <a:latin typeface="Calibri"/>
                <a:cs typeface="Calibri"/>
              </a:rPr>
              <a:t> </a:t>
            </a:r>
            <a:r>
              <a:rPr sz="2000" spc="-4" dirty="0">
                <a:latin typeface="Calibri"/>
                <a:cs typeface="Calibri"/>
              </a:rPr>
              <a:t>hạn</a:t>
            </a:r>
            <a:r>
              <a:rPr sz="2000" dirty="0">
                <a:latin typeface="Calibri"/>
                <a:cs typeface="Calibri"/>
              </a:rPr>
              <a:t> </a:t>
            </a:r>
            <a:r>
              <a:rPr sz="2000" spc="-4" dirty="0">
                <a:latin typeface="Calibri"/>
                <a:cs typeface="Calibri"/>
              </a:rPr>
              <a:t>thời</a:t>
            </a:r>
            <a:r>
              <a:rPr sz="2000" spc="9" dirty="0">
                <a:latin typeface="Calibri"/>
                <a:cs typeface="Calibri"/>
              </a:rPr>
              <a:t> </a:t>
            </a:r>
            <a:r>
              <a:rPr sz="2000" spc="-9" dirty="0">
                <a:latin typeface="Calibri"/>
                <a:cs typeface="Calibri"/>
              </a:rPr>
              <a:t>gian,</a:t>
            </a:r>
            <a:r>
              <a:rPr sz="2000" spc="26" dirty="0">
                <a:latin typeface="Calibri"/>
                <a:cs typeface="Calibri"/>
              </a:rPr>
              <a:t> </a:t>
            </a:r>
            <a:r>
              <a:rPr sz="2000" spc="-9" dirty="0">
                <a:latin typeface="Calibri"/>
                <a:cs typeface="Calibri"/>
              </a:rPr>
              <a:t>đường </a:t>
            </a:r>
            <a:r>
              <a:rPr sz="2000" spc="-4" dirty="0">
                <a:latin typeface="Calibri"/>
                <a:cs typeface="Calibri"/>
              </a:rPr>
              <a:t> đi</a:t>
            </a:r>
            <a:r>
              <a:rPr sz="2000" spc="-18" dirty="0">
                <a:latin typeface="Calibri"/>
                <a:cs typeface="Calibri"/>
              </a:rPr>
              <a:t> </a:t>
            </a:r>
            <a:r>
              <a:rPr sz="2000" dirty="0">
                <a:latin typeface="Calibri"/>
                <a:cs typeface="Calibri"/>
              </a:rPr>
              <a:t>bị</a:t>
            </a:r>
            <a:r>
              <a:rPr sz="2000" spc="4" dirty="0">
                <a:latin typeface="Calibri"/>
                <a:cs typeface="Calibri"/>
              </a:rPr>
              <a:t> </a:t>
            </a:r>
            <a:r>
              <a:rPr sz="2000" spc="-18" dirty="0">
                <a:latin typeface="Calibri"/>
                <a:cs typeface="Calibri"/>
              </a:rPr>
              <a:t>xóa.</a:t>
            </a:r>
            <a:endParaRPr sz="2000" dirty="0">
              <a:latin typeface="Calibri"/>
              <a:cs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60246" y="541527"/>
            <a:ext cx="2871507" cy="608851"/>
          </a:xfrm>
          <a:prstGeom prst="rect">
            <a:avLst/>
          </a:prstGeom>
        </p:spPr>
        <p:txBody>
          <a:bodyPr vert="horz" wrap="square" lIns="0" tIns="11206" rIns="0" bIns="0" rtlCol="0" anchor="b" anchorCtr="0">
            <a:spAutoFit/>
          </a:bodyPr>
          <a:lstStyle/>
          <a:p>
            <a:pPr marL="11206">
              <a:spcBef>
                <a:spcPts val="88"/>
              </a:spcBef>
            </a:pPr>
            <a:r>
              <a:rPr spc="4" dirty="0"/>
              <a:t>RIPv1:</a:t>
            </a:r>
            <a:r>
              <a:rPr spc="-119" dirty="0"/>
              <a:t> </a:t>
            </a:r>
            <a:r>
              <a:rPr spc="-40" dirty="0"/>
              <a:t>Timer</a:t>
            </a:r>
          </a:p>
        </p:txBody>
      </p:sp>
      <p:sp>
        <p:nvSpPr>
          <p:cNvPr id="3" name="object 3"/>
          <p:cNvSpPr txBox="1"/>
          <p:nvPr/>
        </p:nvSpPr>
        <p:spPr>
          <a:xfrm>
            <a:off x="850605" y="1485459"/>
            <a:ext cx="10823944" cy="1063923"/>
          </a:xfrm>
          <a:prstGeom prst="rect">
            <a:avLst/>
          </a:prstGeom>
        </p:spPr>
        <p:txBody>
          <a:bodyPr vert="horz" wrap="square" lIns="0" tIns="10646" rIns="0" bIns="0" rtlCol="0">
            <a:spAutoFit/>
          </a:bodyPr>
          <a:lstStyle/>
          <a:p>
            <a:pPr marL="313781" indent="-302575">
              <a:spcBef>
                <a:spcPts val="84"/>
              </a:spcBef>
              <a:buFont typeface="Wingdings"/>
              <a:buChar char=""/>
              <a:tabLst>
                <a:tab pos="313781" algn="l"/>
              </a:tabLst>
            </a:pPr>
            <a:r>
              <a:rPr sz="1941" spc="-9" dirty="0">
                <a:latin typeface="Microsoft Sans Serif"/>
                <a:cs typeface="Microsoft Sans Serif"/>
              </a:rPr>
              <a:t>Minh</a:t>
            </a:r>
            <a:r>
              <a:rPr sz="1941" spc="22" dirty="0">
                <a:latin typeface="Microsoft Sans Serif"/>
                <a:cs typeface="Microsoft Sans Serif"/>
              </a:rPr>
              <a:t> </a:t>
            </a:r>
            <a:r>
              <a:rPr sz="1941" spc="-9" dirty="0">
                <a:latin typeface="Microsoft Sans Serif"/>
                <a:cs typeface="Microsoft Sans Serif"/>
              </a:rPr>
              <a:t>họa</a:t>
            </a:r>
            <a:r>
              <a:rPr sz="1941" spc="22" dirty="0">
                <a:latin typeface="Microsoft Sans Serif"/>
                <a:cs typeface="Microsoft Sans Serif"/>
              </a:rPr>
              <a:t> </a:t>
            </a:r>
            <a:r>
              <a:rPr sz="1941" spc="-4" dirty="0">
                <a:latin typeface="Microsoft Sans Serif"/>
                <a:cs typeface="Microsoft Sans Serif"/>
              </a:rPr>
              <a:t>hold</a:t>
            </a:r>
            <a:r>
              <a:rPr sz="1941" spc="4" dirty="0">
                <a:latin typeface="Microsoft Sans Serif"/>
                <a:cs typeface="Microsoft Sans Serif"/>
              </a:rPr>
              <a:t> </a:t>
            </a:r>
            <a:r>
              <a:rPr sz="1941" spc="-4" dirty="0">
                <a:latin typeface="Microsoft Sans Serif"/>
                <a:cs typeface="Microsoft Sans Serif"/>
              </a:rPr>
              <a:t>down</a:t>
            </a:r>
            <a:r>
              <a:rPr sz="1941" spc="22" dirty="0">
                <a:latin typeface="Microsoft Sans Serif"/>
                <a:cs typeface="Microsoft Sans Serif"/>
              </a:rPr>
              <a:t> </a:t>
            </a:r>
            <a:r>
              <a:rPr sz="1941" spc="-4" dirty="0">
                <a:latin typeface="Microsoft Sans Serif"/>
                <a:cs typeface="Microsoft Sans Serif"/>
              </a:rPr>
              <a:t>timer:</a:t>
            </a:r>
            <a:endParaRPr sz="1941" dirty="0">
              <a:latin typeface="Microsoft Sans Serif"/>
              <a:cs typeface="Microsoft Sans Serif"/>
            </a:endParaRPr>
          </a:p>
          <a:p>
            <a:pPr marL="667346" marR="107582" lvl="1" indent="-253266">
              <a:lnSpc>
                <a:spcPct val="80000"/>
              </a:lnSpc>
              <a:spcBef>
                <a:spcPts val="427"/>
              </a:spcBef>
              <a:buFont typeface="Wingdings"/>
              <a:buChar char=""/>
              <a:tabLst>
                <a:tab pos="667906" algn="l"/>
              </a:tabLst>
            </a:pPr>
            <a:r>
              <a:rPr sz="1765" spc="-13" dirty="0">
                <a:latin typeface="Microsoft Sans Serif"/>
                <a:cs typeface="Microsoft Sans Serif"/>
              </a:rPr>
              <a:t>Trong</a:t>
            </a:r>
            <a:r>
              <a:rPr sz="1765" spc="-9" dirty="0">
                <a:latin typeface="Microsoft Sans Serif"/>
                <a:cs typeface="Microsoft Sans Serif"/>
              </a:rPr>
              <a:t> </a:t>
            </a:r>
            <a:r>
              <a:rPr sz="1765" dirty="0">
                <a:latin typeface="Microsoft Sans Serif"/>
                <a:cs typeface="Microsoft Sans Serif"/>
              </a:rPr>
              <a:t>suốt</a:t>
            </a:r>
            <a:r>
              <a:rPr sz="1765" spc="4" dirty="0">
                <a:latin typeface="Microsoft Sans Serif"/>
                <a:cs typeface="Microsoft Sans Serif"/>
              </a:rPr>
              <a:t> </a:t>
            </a:r>
            <a:r>
              <a:rPr sz="1765" spc="35" dirty="0">
                <a:latin typeface="Microsoft Sans Serif"/>
                <a:cs typeface="Microsoft Sans Serif"/>
              </a:rPr>
              <a:t>thời</a:t>
            </a:r>
            <a:r>
              <a:rPr sz="1765" spc="22" dirty="0">
                <a:latin typeface="Microsoft Sans Serif"/>
                <a:cs typeface="Microsoft Sans Serif"/>
              </a:rPr>
              <a:t> </a:t>
            </a:r>
            <a:r>
              <a:rPr sz="1765" spc="-4" dirty="0">
                <a:latin typeface="Microsoft Sans Serif"/>
                <a:cs typeface="Microsoft Sans Serif"/>
              </a:rPr>
              <a:t>gian</a:t>
            </a:r>
            <a:r>
              <a:rPr sz="1765" spc="26" dirty="0">
                <a:latin typeface="Microsoft Sans Serif"/>
                <a:cs typeface="Microsoft Sans Serif"/>
              </a:rPr>
              <a:t> </a:t>
            </a:r>
            <a:r>
              <a:rPr sz="1765" spc="-4" dirty="0">
                <a:latin typeface="Microsoft Sans Serif"/>
                <a:cs typeface="Microsoft Sans Serif"/>
              </a:rPr>
              <a:t>holddown,</a:t>
            </a:r>
            <a:r>
              <a:rPr sz="1765" spc="9" dirty="0">
                <a:latin typeface="Microsoft Sans Serif"/>
                <a:cs typeface="Microsoft Sans Serif"/>
              </a:rPr>
              <a:t> </a:t>
            </a:r>
            <a:r>
              <a:rPr sz="1765" spc="-4" dirty="0">
                <a:latin typeface="Microsoft Sans Serif"/>
                <a:cs typeface="Microsoft Sans Serif"/>
              </a:rPr>
              <a:t>router</a:t>
            </a:r>
            <a:r>
              <a:rPr sz="1765" spc="13" dirty="0">
                <a:latin typeface="Microsoft Sans Serif"/>
                <a:cs typeface="Microsoft Sans Serif"/>
              </a:rPr>
              <a:t> </a:t>
            </a:r>
            <a:r>
              <a:rPr sz="1765" spc="-4" dirty="0">
                <a:latin typeface="Microsoft Sans Serif"/>
                <a:cs typeface="Microsoft Sans Serif"/>
              </a:rPr>
              <a:t>nhận</a:t>
            </a:r>
            <a:r>
              <a:rPr sz="1765" spc="13" dirty="0">
                <a:latin typeface="Microsoft Sans Serif"/>
                <a:cs typeface="Microsoft Sans Serif"/>
              </a:rPr>
              <a:t> </a:t>
            </a:r>
            <a:r>
              <a:rPr sz="1765" spc="93" dirty="0">
                <a:latin typeface="Microsoft Sans Serif"/>
                <a:cs typeface="Microsoft Sans Serif"/>
              </a:rPr>
              <a:t>được</a:t>
            </a:r>
            <a:r>
              <a:rPr sz="1765" dirty="0">
                <a:latin typeface="Microsoft Sans Serif"/>
                <a:cs typeface="Microsoft Sans Serif"/>
              </a:rPr>
              <a:t> </a:t>
            </a:r>
            <a:r>
              <a:rPr sz="1765" spc="-4" dirty="0">
                <a:latin typeface="Microsoft Sans Serif"/>
                <a:cs typeface="Microsoft Sans Serif"/>
              </a:rPr>
              <a:t>thông</a:t>
            </a:r>
            <a:r>
              <a:rPr sz="1765" spc="13" dirty="0">
                <a:latin typeface="Microsoft Sans Serif"/>
                <a:cs typeface="Microsoft Sans Serif"/>
              </a:rPr>
              <a:t> </a:t>
            </a:r>
            <a:r>
              <a:rPr sz="1765" spc="-4" dirty="0">
                <a:latin typeface="Microsoft Sans Serif"/>
                <a:cs typeface="Microsoft Sans Serif"/>
              </a:rPr>
              <a:t>tin</a:t>
            </a:r>
            <a:r>
              <a:rPr sz="1765" spc="9" dirty="0">
                <a:latin typeface="Microsoft Sans Serif"/>
                <a:cs typeface="Microsoft Sans Serif"/>
              </a:rPr>
              <a:t> </a:t>
            </a:r>
            <a:r>
              <a:rPr sz="1765" dirty="0">
                <a:latin typeface="Microsoft Sans Serif"/>
                <a:cs typeface="Microsoft Sans Serif"/>
              </a:rPr>
              <a:t>cập </a:t>
            </a:r>
            <a:r>
              <a:rPr sz="1765" spc="-454" dirty="0">
                <a:latin typeface="Microsoft Sans Serif"/>
                <a:cs typeface="Microsoft Sans Serif"/>
              </a:rPr>
              <a:t> </a:t>
            </a:r>
            <a:r>
              <a:rPr sz="1765" dirty="0">
                <a:latin typeface="Microsoft Sans Serif"/>
                <a:cs typeface="Microsoft Sans Serif"/>
              </a:rPr>
              <a:t>nhật</a:t>
            </a:r>
            <a:r>
              <a:rPr sz="1765" spc="4" dirty="0">
                <a:latin typeface="Microsoft Sans Serif"/>
                <a:cs typeface="Microsoft Sans Serif"/>
              </a:rPr>
              <a:t> </a:t>
            </a:r>
            <a:r>
              <a:rPr sz="1765" spc="93" dirty="0">
                <a:latin typeface="Microsoft Sans Serif"/>
                <a:cs typeface="Microsoft Sans Serif"/>
              </a:rPr>
              <a:t>từ</a:t>
            </a:r>
            <a:r>
              <a:rPr sz="1765" spc="9" dirty="0">
                <a:latin typeface="Microsoft Sans Serif"/>
                <a:cs typeface="Microsoft Sans Serif"/>
              </a:rPr>
              <a:t> </a:t>
            </a:r>
            <a:r>
              <a:rPr sz="1765" dirty="0">
                <a:latin typeface="Microsoft Sans Serif"/>
                <a:cs typeface="Microsoft Sans Serif"/>
              </a:rPr>
              <a:t>một</a:t>
            </a:r>
            <a:r>
              <a:rPr sz="1765" spc="9" dirty="0">
                <a:latin typeface="Microsoft Sans Serif"/>
                <a:cs typeface="Microsoft Sans Serif"/>
              </a:rPr>
              <a:t> </a:t>
            </a:r>
            <a:r>
              <a:rPr sz="1765" spc="-9" dirty="0">
                <a:latin typeface="Microsoft Sans Serif"/>
                <a:cs typeface="Microsoft Sans Serif"/>
              </a:rPr>
              <a:t>router</a:t>
            </a:r>
            <a:r>
              <a:rPr sz="1765" spc="35" dirty="0">
                <a:latin typeface="Microsoft Sans Serif"/>
                <a:cs typeface="Microsoft Sans Serif"/>
              </a:rPr>
              <a:t> </a:t>
            </a:r>
            <a:r>
              <a:rPr sz="1765" spc="-4" dirty="0">
                <a:latin typeface="Microsoft Sans Serif"/>
                <a:cs typeface="Microsoft Sans Serif"/>
              </a:rPr>
              <a:t>láng</a:t>
            </a:r>
            <a:r>
              <a:rPr sz="1765" spc="13" dirty="0">
                <a:latin typeface="Microsoft Sans Serif"/>
                <a:cs typeface="Microsoft Sans Serif"/>
              </a:rPr>
              <a:t> </a:t>
            </a:r>
            <a:r>
              <a:rPr sz="1765" spc="-9" dirty="0">
                <a:latin typeface="Microsoft Sans Serif"/>
                <a:cs typeface="Microsoft Sans Serif"/>
              </a:rPr>
              <a:t>giềng</a:t>
            </a:r>
            <a:r>
              <a:rPr sz="1765" spc="31" dirty="0">
                <a:latin typeface="Microsoft Sans Serif"/>
                <a:cs typeface="Microsoft Sans Serif"/>
              </a:rPr>
              <a:t> </a:t>
            </a:r>
            <a:r>
              <a:rPr sz="1765" spc="-9" dirty="0">
                <a:latin typeface="Microsoft Sans Serif"/>
                <a:cs typeface="Microsoft Sans Serif"/>
              </a:rPr>
              <a:t>khác</a:t>
            </a:r>
            <a:endParaRPr sz="1765" dirty="0">
              <a:latin typeface="Microsoft Sans Serif"/>
              <a:cs typeface="Microsoft Sans Serif"/>
            </a:endParaRPr>
          </a:p>
          <a:p>
            <a:pPr marL="667346" marR="4483" lvl="1" indent="-253266">
              <a:lnSpc>
                <a:spcPct val="80000"/>
              </a:lnSpc>
              <a:spcBef>
                <a:spcPts val="427"/>
              </a:spcBef>
              <a:buFont typeface="Wingdings"/>
              <a:buChar char=""/>
              <a:tabLst>
                <a:tab pos="667906" algn="l"/>
              </a:tabLst>
            </a:pPr>
            <a:r>
              <a:rPr sz="1765" dirty="0">
                <a:latin typeface="Microsoft Sans Serif"/>
                <a:cs typeface="Microsoft Sans Serif"/>
              </a:rPr>
              <a:t>Mặc</a:t>
            </a:r>
            <a:r>
              <a:rPr sz="1765" spc="4" dirty="0">
                <a:latin typeface="Microsoft Sans Serif"/>
                <a:cs typeface="Microsoft Sans Serif"/>
              </a:rPr>
              <a:t> </a:t>
            </a:r>
            <a:r>
              <a:rPr sz="1765" dirty="0">
                <a:latin typeface="Microsoft Sans Serif"/>
                <a:cs typeface="Microsoft Sans Serif"/>
              </a:rPr>
              <a:t>dù</a:t>
            </a:r>
            <a:r>
              <a:rPr sz="1765" spc="-4" dirty="0">
                <a:latin typeface="Microsoft Sans Serif"/>
                <a:cs typeface="Microsoft Sans Serif"/>
              </a:rPr>
              <a:t> </a:t>
            </a:r>
            <a:r>
              <a:rPr sz="1765" dirty="0">
                <a:latin typeface="Microsoft Sans Serif"/>
                <a:cs typeface="Microsoft Sans Serif"/>
              </a:rPr>
              <a:t>thông</a:t>
            </a:r>
            <a:r>
              <a:rPr sz="1765" spc="-4" dirty="0">
                <a:latin typeface="Microsoft Sans Serif"/>
                <a:cs typeface="Microsoft Sans Serif"/>
              </a:rPr>
              <a:t> tin</a:t>
            </a:r>
            <a:r>
              <a:rPr sz="1765" spc="13" dirty="0">
                <a:latin typeface="Microsoft Sans Serif"/>
                <a:cs typeface="Microsoft Sans Serif"/>
              </a:rPr>
              <a:t> </a:t>
            </a:r>
            <a:r>
              <a:rPr sz="1765" spc="-4" dirty="0">
                <a:latin typeface="Microsoft Sans Serif"/>
                <a:cs typeface="Microsoft Sans Serif"/>
              </a:rPr>
              <a:t>này</a:t>
            </a:r>
            <a:r>
              <a:rPr sz="1765" spc="22" dirty="0">
                <a:latin typeface="Microsoft Sans Serif"/>
                <a:cs typeface="Microsoft Sans Serif"/>
              </a:rPr>
              <a:t> </a:t>
            </a:r>
            <a:r>
              <a:rPr sz="1765" spc="-4" dirty="0">
                <a:latin typeface="Microsoft Sans Serif"/>
                <a:cs typeface="Microsoft Sans Serif"/>
              </a:rPr>
              <a:t>cho</a:t>
            </a:r>
            <a:r>
              <a:rPr sz="1765" spc="13" dirty="0">
                <a:latin typeface="Microsoft Sans Serif"/>
                <a:cs typeface="Microsoft Sans Serif"/>
              </a:rPr>
              <a:t> </a:t>
            </a:r>
            <a:r>
              <a:rPr sz="1765" spc="-9" dirty="0">
                <a:latin typeface="Microsoft Sans Serif"/>
                <a:cs typeface="Microsoft Sans Serif"/>
              </a:rPr>
              <a:t>biết</a:t>
            </a:r>
            <a:r>
              <a:rPr sz="1765" spc="13" dirty="0">
                <a:latin typeface="Microsoft Sans Serif"/>
                <a:cs typeface="Microsoft Sans Serif"/>
              </a:rPr>
              <a:t> </a:t>
            </a:r>
            <a:r>
              <a:rPr sz="1765" spc="9" dirty="0">
                <a:latin typeface="Microsoft Sans Serif"/>
                <a:cs typeface="Microsoft Sans Serif"/>
              </a:rPr>
              <a:t>có</a:t>
            </a:r>
            <a:r>
              <a:rPr sz="1765" spc="-4" dirty="0">
                <a:latin typeface="Microsoft Sans Serif"/>
                <a:cs typeface="Microsoft Sans Serif"/>
              </a:rPr>
              <a:t> </a:t>
            </a:r>
            <a:r>
              <a:rPr sz="1765" spc="75" dirty="0">
                <a:latin typeface="Microsoft Sans Serif"/>
                <a:cs typeface="Microsoft Sans Serif"/>
              </a:rPr>
              <a:t>đường</a:t>
            </a:r>
            <a:r>
              <a:rPr sz="1765" spc="13" dirty="0">
                <a:latin typeface="Microsoft Sans Serif"/>
                <a:cs typeface="Microsoft Sans Serif"/>
              </a:rPr>
              <a:t> </a:t>
            </a:r>
            <a:r>
              <a:rPr sz="1765" spc="-4" dirty="0">
                <a:latin typeface="Microsoft Sans Serif"/>
                <a:cs typeface="Microsoft Sans Serif"/>
              </a:rPr>
              <a:t>đến</a:t>
            </a:r>
            <a:r>
              <a:rPr sz="1765" spc="13" dirty="0">
                <a:latin typeface="Microsoft Sans Serif"/>
                <a:cs typeface="Microsoft Sans Serif"/>
              </a:rPr>
              <a:t> </a:t>
            </a:r>
            <a:r>
              <a:rPr sz="1765" spc="-4" dirty="0">
                <a:latin typeface="Microsoft Sans Serif"/>
                <a:cs typeface="Microsoft Sans Serif"/>
              </a:rPr>
              <a:t>mạng</a:t>
            </a:r>
            <a:r>
              <a:rPr sz="1765" spc="13" dirty="0">
                <a:latin typeface="Microsoft Sans Serif"/>
                <a:cs typeface="Microsoft Sans Serif"/>
              </a:rPr>
              <a:t> </a:t>
            </a:r>
            <a:r>
              <a:rPr sz="1765" dirty="0">
                <a:latin typeface="Microsoft Sans Serif"/>
                <a:cs typeface="Microsoft Sans Serif"/>
              </a:rPr>
              <a:t>X</a:t>
            </a:r>
            <a:r>
              <a:rPr sz="1765" spc="13" dirty="0">
                <a:latin typeface="Microsoft Sans Serif"/>
                <a:cs typeface="Microsoft Sans Serif"/>
              </a:rPr>
              <a:t> </a:t>
            </a:r>
            <a:r>
              <a:rPr sz="1765" spc="49" dirty="0">
                <a:latin typeface="Microsoft Sans Serif"/>
                <a:cs typeface="Microsoft Sans Serif"/>
              </a:rPr>
              <a:t>với</a:t>
            </a:r>
            <a:r>
              <a:rPr sz="1765" spc="26" dirty="0">
                <a:latin typeface="Microsoft Sans Serif"/>
                <a:cs typeface="Microsoft Sans Serif"/>
              </a:rPr>
              <a:t> </a:t>
            </a:r>
            <a:r>
              <a:rPr sz="1765" dirty="0">
                <a:latin typeface="Microsoft Sans Serif"/>
                <a:cs typeface="Microsoft Sans Serif"/>
              </a:rPr>
              <a:t>thông </a:t>
            </a:r>
            <a:r>
              <a:rPr sz="1765" spc="4" dirty="0">
                <a:latin typeface="Microsoft Sans Serif"/>
                <a:cs typeface="Microsoft Sans Serif"/>
              </a:rPr>
              <a:t> </a:t>
            </a:r>
            <a:r>
              <a:rPr sz="1765" dirty="0">
                <a:latin typeface="Microsoft Sans Serif"/>
                <a:cs typeface="Microsoft Sans Serif"/>
              </a:rPr>
              <a:t>số </a:t>
            </a:r>
            <a:r>
              <a:rPr sz="1765" spc="-4" dirty="0">
                <a:latin typeface="Microsoft Sans Serif"/>
                <a:cs typeface="Microsoft Sans Serif"/>
              </a:rPr>
              <a:t>định tuyến tốt </a:t>
            </a:r>
            <a:r>
              <a:rPr sz="1765" spc="57" dirty="0">
                <a:latin typeface="Microsoft Sans Serif"/>
                <a:cs typeface="Microsoft Sans Serif"/>
              </a:rPr>
              <a:t>hơn </a:t>
            </a:r>
            <a:r>
              <a:rPr sz="1765" spc="-4" dirty="0">
                <a:latin typeface="Microsoft Sans Serif"/>
                <a:cs typeface="Microsoft Sans Serif"/>
              </a:rPr>
              <a:t>con </a:t>
            </a:r>
            <a:r>
              <a:rPr sz="1765" spc="75" dirty="0">
                <a:latin typeface="Microsoft Sans Serif"/>
                <a:cs typeface="Microsoft Sans Serif"/>
              </a:rPr>
              <a:t>đường </a:t>
            </a:r>
            <a:r>
              <a:rPr sz="1765" spc="-4" dirty="0">
                <a:latin typeface="Microsoft Sans Serif"/>
                <a:cs typeface="Microsoft Sans Serif"/>
              </a:rPr>
              <a:t>mà router biết </a:t>
            </a:r>
            <a:r>
              <a:rPr sz="1765" spc="66" dirty="0">
                <a:latin typeface="Microsoft Sans Serif"/>
                <a:cs typeface="Microsoft Sans Serif"/>
              </a:rPr>
              <a:t>trước </a:t>
            </a:r>
            <a:r>
              <a:rPr sz="1765" dirty="0">
                <a:latin typeface="Microsoft Sans Serif"/>
                <a:cs typeface="Microsoft Sans Serif"/>
              </a:rPr>
              <a:t>đó </a:t>
            </a:r>
            <a:r>
              <a:rPr sz="1765" spc="40" dirty="0">
                <a:latin typeface="Microsoft Sans Serif"/>
                <a:cs typeface="Microsoft Sans Serif"/>
              </a:rPr>
              <a:t>nhưng </a:t>
            </a:r>
            <a:r>
              <a:rPr sz="1765" spc="-459" dirty="0">
                <a:latin typeface="Microsoft Sans Serif"/>
                <a:cs typeface="Microsoft Sans Serif"/>
              </a:rPr>
              <a:t> </a:t>
            </a:r>
            <a:r>
              <a:rPr sz="1765" dirty="0">
                <a:latin typeface="Microsoft Sans Serif"/>
                <a:cs typeface="Microsoft Sans Serif"/>
              </a:rPr>
              <a:t>nó</a:t>
            </a:r>
            <a:r>
              <a:rPr sz="1765" spc="9" dirty="0">
                <a:latin typeface="Microsoft Sans Serif"/>
                <a:cs typeface="Microsoft Sans Serif"/>
              </a:rPr>
              <a:t> </a:t>
            </a:r>
            <a:r>
              <a:rPr sz="1765" dirty="0">
                <a:latin typeface="Microsoft Sans Serif"/>
                <a:cs typeface="Microsoft Sans Serif"/>
              </a:rPr>
              <a:t>sẽ</a:t>
            </a:r>
            <a:r>
              <a:rPr sz="1765" spc="13" dirty="0">
                <a:latin typeface="Microsoft Sans Serif"/>
                <a:cs typeface="Microsoft Sans Serif"/>
              </a:rPr>
              <a:t> </a:t>
            </a:r>
            <a:r>
              <a:rPr sz="1765" dirty="0">
                <a:latin typeface="Microsoft Sans Serif"/>
                <a:cs typeface="Microsoft Sans Serif"/>
              </a:rPr>
              <a:t>bỏ</a:t>
            </a:r>
            <a:r>
              <a:rPr sz="1765" spc="-4" dirty="0">
                <a:latin typeface="Microsoft Sans Serif"/>
                <a:cs typeface="Microsoft Sans Serif"/>
              </a:rPr>
              <a:t> </a:t>
            </a:r>
            <a:r>
              <a:rPr sz="1765" dirty="0">
                <a:latin typeface="Microsoft Sans Serif"/>
                <a:cs typeface="Microsoft Sans Serif"/>
              </a:rPr>
              <a:t>qua,</a:t>
            </a:r>
            <a:r>
              <a:rPr sz="1765" spc="-9" dirty="0">
                <a:latin typeface="Microsoft Sans Serif"/>
                <a:cs typeface="Microsoft Sans Serif"/>
              </a:rPr>
              <a:t> </a:t>
            </a:r>
            <a:r>
              <a:rPr sz="1765" dirty="0">
                <a:latin typeface="Microsoft Sans Serif"/>
                <a:cs typeface="Microsoft Sans Serif"/>
              </a:rPr>
              <a:t>không</a:t>
            </a:r>
            <a:r>
              <a:rPr sz="1765" spc="13" dirty="0">
                <a:latin typeface="Microsoft Sans Serif"/>
                <a:cs typeface="Microsoft Sans Serif"/>
              </a:rPr>
              <a:t> </a:t>
            </a:r>
            <a:r>
              <a:rPr sz="1765" dirty="0">
                <a:latin typeface="Microsoft Sans Serif"/>
                <a:cs typeface="Microsoft Sans Serif"/>
              </a:rPr>
              <a:t>cập</a:t>
            </a:r>
            <a:r>
              <a:rPr sz="1765" spc="-4" dirty="0">
                <a:latin typeface="Microsoft Sans Serif"/>
                <a:cs typeface="Microsoft Sans Serif"/>
              </a:rPr>
              <a:t> </a:t>
            </a:r>
            <a:r>
              <a:rPr sz="1765" dirty="0">
                <a:latin typeface="Microsoft Sans Serif"/>
                <a:cs typeface="Microsoft Sans Serif"/>
              </a:rPr>
              <a:t>nhật</a:t>
            </a:r>
            <a:r>
              <a:rPr sz="1765" spc="9" dirty="0">
                <a:latin typeface="Microsoft Sans Serif"/>
                <a:cs typeface="Microsoft Sans Serif"/>
              </a:rPr>
              <a:t> </a:t>
            </a:r>
            <a:r>
              <a:rPr sz="1765" spc="-4" dirty="0">
                <a:latin typeface="Microsoft Sans Serif"/>
                <a:cs typeface="Microsoft Sans Serif"/>
              </a:rPr>
              <a:t>thông</a:t>
            </a:r>
            <a:r>
              <a:rPr sz="1765" spc="-9" dirty="0">
                <a:latin typeface="Microsoft Sans Serif"/>
                <a:cs typeface="Microsoft Sans Serif"/>
              </a:rPr>
              <a:t> </a:t>
            </a:r>
            <a:r>
              <a:rPr sz="1765" spc="-4" dirty="0">
                <a:latin typeface="Microsoft Sans Serif"/>
                <a:cs typeface="Microsoft Sans Serif"/>
              </a:rPr>
              <a:t>tin</a:t>
            </a:r>
            <a:r>
              <a:rPr sz="1765" spc="13" dirty="0">
                <a:latin typeface="Microsoft Sans Serif"/>
                <a:cs typeface="Microsoft Sans Serif"/>
              </a:rPr>
              <a:t> </a:t>
            </a:r>
            <a:r>
              <a:rPr sz="1765" spc="-40" dirty="0">
                <a:latin typeface="Microsoft Sans Serif"/>
                <a:cs typeface="Microsoft Sans Serif"/>
              </a:rPr>
              <a:t>này.</a:t>
            </a:r>
            <a:endParaRPr sz="1765" dirty="0">
              <a:latin typeface="Microsoft Sans Serif"/>
              <a:cs typeface="Microsoft Sans Serif"/>
            </a:endParaRPr>
          </a:p>
        </p:txBody>
      </p:sp>
      <p:pic>
        <p:nvPicPr>
          <p:cNvPr id="4" name="object 4"/>
          <p:cNvPicPr/>
          <p:nvPr/>
        </p:nvPicPr>
        <p:blipFill>
          <a:blip r:embed="rId2" cstate="print"/>
          <a:stretch>
            <a:fillRect/>
          </a:stretch>
        </p:blipFill>
        <p:spPr>
          <a:xfrm>
            <a:off x="4255097" y="3048449"/>
            <a:ext cx="4130936" cy="2692100"/>
          </a:xfrm>
          <a:prstGeom prst="rect">
            <a:avLst/>
          </a:prstGeom>
        </p:spPr>
      </p:pic>
      <p:sp>
        <p:nvSpPr>
          <p:cNvPr id="5" name="object 5"/>
          <p:cNvSpPr txBox="1"/>
          <p:nvPr/>
        </p:nvSpPr>
        <p:spPr>
          <a:xfrm>
            <a:off x="5035875" y="5740055"/>
            <a:ext cx="2436159" cy="255678"/>
          </a:xfrm>
          <a:prstGeom prst="rect">
            <a:avLst/>
          </a:prstGeom>
        </p:spPr>
        <p:txBody>
          <a:bodyPr vert="horz" wrap="square" lIns="0" tIns="11206" rIns="0" bIns="0" rtlCol="0">
            <a:spAutoFit/>
          </a:bodyPr>
          <a:lstStyle/>
          <a:p>
            <a:pPr marL="11206">
              <a:spcBef>
                <a:spcPts val="88"/>
              </a:spcBef>
            </a:pPr>
            <a:r>
              <a:rPr sz="1588" spc="13" dirty="0">
                <a:latin typeface="Microsoft Sans Serif"/>
                <a:cs typeface="Microsoft Sans Serif"/>
              </a:rPr>
              <a:t>Hình</a:t>
            </a:r>
            <a:r>
              <a:rPr sz="1588" spc="-4" dirty="0">
                <a:latin typeface="Microsoft Sans Serif"/>
                <a:cs typeface="Microsoft Sans Serif"/>
              </a:rPr>
              <a:t> </a:t>
            </a:r>
            <a:r>
              <a:rPr sz="1588" spc="-9" dirty="0">
                <a:latin typeface="Microsoft Sans Serif"/>
                <a:cs typeface="Microsoft Sans Serif"/>
              </a:rPr>
              <a:t>3:</a:t>
            </a:r>
            <a:r>
              <a:rPr sz="1588" spc="13" dirty="0">
                <a:latin typeface="Microsoft Sans Serif"/>
                <a:cs typeface="Microsoft Sans Serif"/>
              </a:rPr>
              <a:t> </a:t>
            </a:r>
            <a:r>
              <a:rPr sz="1588" dirty="0">
                <a:latin typeface="Microsoft Sans Serif"/>
                <a:cs typeface="Microsoft Sans Serif"/>
              </a:rPr>
              <a:t>Kỹ</a:t>
            </a:r>
            <a:r>
              <a:rPr sz="1588" spc="13" dirty="0">
                <a:latin typeface="Microsoft Sans Serif"/>
                <a:cs typeface="Microsoft Sans Serif"/>
              </a:rPr>
              <a:t> </a:t>
            </a:r>
            <a:r>
              <a:rPr sz="1588" spc="-4" dirty="0">
                <a:latin typeface="Microsoft Sans Serif"/>
                <a:cs typeface="Microsoft Sans Serif"/>
              </a:rPr>
              <a:t>thuật</a:t>
            </a:r>
            <a:r>
              <a:rPr sz="1588" spc="13" dirty="0">
                <a:latin typeface="Microsoft Sans Serif"/>
                <a:cs typeface="Microsoft Sans Serif"/>
              </a:rPr>
              <a:t> </a:t>
            </a:r>
            <a:r>
              <a:rPr sz="1588" spc="-9" dirty="0">
                <a:latin typeface="Microsoft Sans Serif"/>
                <a:cs typeface="Microsoft Sans Serif"/>
              </a:rPr>
              <a:t>hold</a:t>
            </a:r>
            <a:r>
              <a:rPr sz="1588" spc="18" dirty="0">
                <a:latin typeface="Microsoft Sans Serif"/>
                <a:cs typeface="Microsoft Sans Serif"/>
              </a:rPr>
              <a:t> </a:t>
            </a:r>
            <a:r>
              <a:rPr sz="1588" spc="-18" dirty="0">
                <a:latin typeface="Microsoft Sans Serif"/>
                <a:cs typeface="Microsoft Sans Serif"/>
              </a:rPr>
              <a:t>down</a:t>
            </a:r>
            <a:endParaRPr sz="1588">
              <a:latin typeface="Microsoft Sans Serif"/>
              <a:cs typeface="Microsoft Sans Serif"/>
            </a:endParaRPr>
          </a:p>
        </p:txBody>
      </p:sp>
      <p:sp>
        <p:nvSpPr>
          <p:cNvPr id="6" name="object 6"/>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898989"/>
                </a:solidFill>
                <a:latin typeface="Microsoft Sans Serif"/>
                <a:cs typeface="Microsoft Sans Serif"/>
              </a:rPr>
              <a:t>10/6/2021</a:t>
            </a:r>
            <a:endParaRPr sz="1059">
              <a:latin typeface="Microsoft Sans Serif"/>
              <a:cs typeface="Microsoft Sans Serif"/>
            </a:endParaRPr>
          </a:p>
        </p:txBody>
      </p:sp>
      <p:sp>
        <p:nvSpPr>
          <p:cNvPr id="7" name="object 7"/>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solidFill>
                  <a:srgbClr val="898989"/>
                </a:solidFill>
              </a:rPr>
              <a:pPr marL="33619">
                <a:lnSpc>
                  <a:spcPts val="1257"/>
                </a:lnSpc>
              </a:pPr>
              <a:t>124</a:t>
            </a:fld>
            <a:endParaRPr dirty="0">
              <a:solidFill>
                <a:srgbClr val="898989"/>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8403" y="476076"/>
            <a:ext cx="5015193" cy="608851"/>
          </a:xfrm>
          <a:prstGeom prst="rect">
            <a:avLst/>
          </a:prstGeom>
        </p:spPr>
        <p:txBody>
          <a:bodyPr vert="horz" wrap="square" lIns="0" tIns="11206" rIns="0" bIns="0" rtlCol="0" anchor="b" anchorCtr="0">
            <a:spAutoFit/>
          </a:bodyPr>
          <a:lstStyle/>
          <a:p>
            <a:pPr marL="11206">
              <a:spcBef>
                <a:spcPts val="88"/>
              </a:spcBef>
            </a:pPr>
            <a:r>
              <a:rPr spc="-4" dirty="0"/>
              <a:t>RIPv1:</a:t>
            </a:r>
            <a:r>
              <a:rPr spc="49" dirty="0"/>
              <a:t> </a:t>
            </a:r>
            <a:r>
              <a:rPr spc="-13" dirty="0"/>
              <a:t>Lỗi</a:t>
            </a:r>
            <a:r>
              <a:rPr spc="31" dirty="0"/>
              <a:t> </a:t>
            </a:r>
            <a:r>
              <a:rPr spc="-4" dirty="0"/>
              <a:t>đếm</a:t>
            </a:r>
            <a:r>
              <a:rPr spc="31" dirty="0"/>
              <a:t> </a:t>
            </a:r>
            <a:r>
              <a:rPr dirty="0"/>
              <a:t>vô</a:t>
            </a:r>
            <a:r>
              <a:rPr spc="22" dirty="0"/>
              <a:t> </a:t>
            </a:r>
            <a:r>
              <a:rPr spc="9" dirty="0"/>
              <a:t>hạn</a:t>
            </a:r>
          </a:p>
        </p:txBody>
      </p:sp>
      <p:sp>
        <p:nvSpPr>
          <p:cNvPr id="3" name="object 3"/>
          <p:cNvSpPr txBox="1"/>
          <p:nvPr/>
        </p:nvSpPr>
        <p:spPr>
          <a:xfrm>
            <a:off x="637953" y="1485038"/>
            <a:ext cx="11025963" cy="963914"/>
          </a:xfrm>
          <a:prstGeom prst="rect">
            <a:avLst/>
          </a:prstGeom>
          <a:solidFill>
            <a:srgbClr val="FFC000"/>
          </a:solidFill>
        </p:spPr>
        <p:txBody>
          <a:bodyPr vert="horz" wrap="square" lIns="0" tIns="70037" rIns="0" bIns="0" rtlCol="0">
            <a:spAutoFit/>
          </a:bodyPr>
          <a:lstStyle/>
          <a:p>
            <a:pPr marL="313781" indent="-302575">
              <a:spcBef>
                <a:spcPts val="552"/>
              </a:spcBef>
              <a:buFont typeface="Wingdings"/>
              <a:buChar char=""/>
              <a:tabLst>
                <a:tab pos="313781" algn="l"/>
              </a:tabLst>
            </a:pPr>
            <a:r>
              <a:rPr sz="1941" spc="-4" dirty="0">
                <a:latin typeface="Microsoft Sans Serif"/>
                <a:cs typeface="Microsoft Sans Serif"/>
              </a:rPr>
              <a:t>Một</a:t>
            </a:r>
            <a:r>
              <a:rPr sz="1941" spc="31" dirty="0">
                <a:latin typeface="Microsoft Sans Serif"/>
                <a:cs typeface="Microsoft Sans Serif"/>
              </a:rPr>
              <a:t> </a:t>
            </a:r>
            <a:r>
              <a:rPr sz="1941" spc="-4" dirty="0">
                <a:latin typeface="Microsoft Sans Serif"/>
                <a:cs typeface="Microsoft Sans Serif"/>
              </a:rPr>
              <a:t>số</a:t>
            </a:r>
            <a:r>
              <a:rPr sz="1941" spc="13" dirty="0">
                <a:latin typeface="Microsoft Sans Serif"/>
                <a:cs typeface="Microsoft Sans Serif"/>
              </a:rPr>
              <a:t> </a:t>
            </a:r>
            <a:r>
              <a:rPr sz="1941" spc="-4" dirty="0">
                <a:latin typeface="Microsoft Sans Serif"/>
                <a:cs typeface="Microsoft Sans Serif"/>
              </a:rPr>
              <a:t>lỗi</a:t>
            </a:r>
            <a:r>
              <a:rPr sz="1941" spc="4" dirty="0">
                <a:latin typeface="Microsoft Sans Serif"/>
                <a:cs typeface="Microsoft Sans Serif"/>
              </a:rPr>
              <a:t> có</a:t>
            </a:r>
            <a:r>
              <a:rPr sz="1941" spc="13" dirty="0">
                <a:latin typeface="Microsoft Sans Serif"/>
                <a:cs typeface="Microsoft Sans Serif"/>
              </a:rPr>
              <a:t> </a:t>
            </a:r>
            <a:r>
              <a:rPr sz="1941" spc="-4" dirty="0">
                <a:latin typeface="Microsoft Sans Serif"/>
                <a:cs typeface="Microsoft Sans Serif"/>
              </a:rPr>
              <a:t>thể</a:t>
            </a:r>
            <a:r>
              <a:rPr sz="1941" spc="35" dirty="0">
                <a:latin typeface="Microsoft Sans Serif"/>
                <a:cs typeface="Microsoft Sans Serif"/>
              </a:rPr>
              <a:t> </a:t>
            </a:r>
            <a:r>
              <a:rPr sz="1941" spc="-9" dirty="0">
                <a:latin typeface="Microsoft Sans Serif"/>
                <a:cs typeface="Microsoft Sans Serif"/>
              </a:rPr>
              <a:t>xẩy</a:t>
            </a:r>
            <a:r>
              <a:rPr sz="1941" spc="44" dirty="0">
                <a:latin typeface="Microsoft Sans Serif"/>
                <a:cs typeface="Microsoft Sans Serif"/>
              </a:rPr>
              <a:t> </a:t>
            </a:r>
            <a:r>
              <a:rPr sz="1941" spc="-9" dirty="0">
                <a:latin typeface="Microsoft Sans Serif"/>
                <a:cs typeface="Microsoft Sans Serif"/>
              </a:rPr>
              <a:t>ra</a:t>
            </a:r>
            <a:r>
              <a:rPr sz="1941" spc="31" dirty="0">
                <a:latin typeface="Microsoft Sans Serif"/>
                <a:cs typeface="Microsoft Sans Serif"/>
              </a:rPr>
              <a:t> </a:t>
            </a:r>
            <a:r>
              <a:rPr sz="1941" spc="-4" dirty="0">
                <a:latin typeface="Microsoft Sans Serif"/>
                <a:cs typeface="Microsoft Sans Serif"/>
              </a:rPr>
              <a:t>trong</a:t>
            </a:r>
            <a:r>
              <a:rPr sz="1941" spc="18" dirty="0">
                <a:latin typeface="Microsoft Sans Serif"/>
                <a:cs typeface="Microsoft Sans Serif"/>
              </a:rPr>
              <a:t> </a:t>
            </a:r>
            <a:r>
              <a:rPr sz="1941" dirty="0">
                <a:latin typeface="Microsoft Sans Serif"/>
                <a:cs typeface="Microsoft Sans Serif"/>
              </a:rPr>
              <a:t>quá</a:t>
            </a:r>
            <a:r>
              <a:rPr sz="1941" spc="31" dirty="0">
                <a:latin typeface="Microsoft Sans Serif"/>
                <a:cs typeface="Microsoft Sans Serif"/>
              </a:rPr>
              <a:t> </a:t>
            </a:r>
            <a:r>
              <a:rPr sz="1941" spc="13" dirty="0">
                <a:latin typeface="Microsoft Sans Serif"/>
                <a:cs typeface="Microsoft Sans Serif"/>
              </a:rPr>
              <a:t>trình</a:t>
            </a:r>
            <a:r>
              <a:rPr sz="1941" spc="18" dirty="0">
                <a:latin typeface="Microsoft Sans Serif"/>
                <a:cs typeface="Microsoft Sans Serif"/>
              </a:rPr>
              <a:t> </a:t>
            </a:r>
            <a:r>
              <a:rPr sz="1941" dirty="0">
                <a:latin typeface="Microsoft Sans Serif"/>
                <a:cs typeface="Microsoft Sans Serif"/>
              </a:rPr>
              <a:t>hoạt</a:t>
            </a:r>
            <a:r>
              <a:rPr sz="1941" spc="31" dirty="0">
                <a:latin typeface="Microsoft Sans Serif"/>
                <a:cs typeface="Microsoft Sans Serif"/>
              </a:rPr>
              <a:t> </a:t>
            </a:r>
            <a:r>
              <a:rPr sz="1941" spc="-4" dirty="0">
                <a:latin typeface="Microsoft Sans Serif"/>
                <a:cs typeface="Microsoft Sans Serif"/>
              </a:rPr>
              <a:t>động</a:t>
            </a:r>
            <a:r>
              <a:rPr sz="1941" spc="35" dirty="0">
                <a:latin typeface="Microsoft Sans Serif"/>
                <a:cs typeface="Microsoft Sans Serif"/>
              </a:rPr>
              <a:t> </a:t>
            </a:r>
            <a:r>
              <a:rPr sz="1941" spc="-4" dirty="0">
                <a:latin typeface="Microsoft Sans Serif"/>
                <a:cs typeface="Microsoft Sans Serif"/>
              </a:rPr>
              <a:t>của</a:t>
            </a:r>
            <a:r>
              <a:rPr sz="1941" spc="13" dirty="0">
                <a:latin typeface="Microsoft Sans Serif"/>
                <a:cs typeface="Microsoft Sans Serif"/>
              </a:rPr>
              <a:t> </a:t>
            </a:r>
            <a:r>
              <a:rPr sz="1941" spc="-4" dirty="0">
                <a:latin typeface="Microsoft Sans Serif"/>
                <a:cs typeface="Microsoft Sans Serif"/>
              </a:rPr>
              <a:t>RIP:</a:t>
            </a:r>
            <a:endParaRPr sz="1941" dirty="0">
              <a:latin typeface="Microsoft Sans Serif"/>
              <a:cs typeface="Microsoft Sans Serif"/>
            </a:endParaRPr>
          </a:p>
          <a:p>
            <a:pPr marL="667346" marR="4483" lvl="1" indent="-253266">
              <a:spcBef>
                <a:spcPts val="432"/>
              </a:spcBef>
              <a:buFont typeface="Wingdings"/>
              <a:buChar char=""/>
              <a:tabLst>
                <a:tab pos="667906" algn="l"/>
              </a:tabLst>
            </a:pPr>
            <a:r>
              <a:rPr sz="1765" spc="-4" dirty="0">
                <a:latin typeface="Microsoft Sans Serif"/>
                <a:cs typeface="Microsoft Sans Serif"/>
              </a:rPr>
              <a:t>Định</a:t>
            </a:r>
            <a:r>
              <a:rPr sz="1765" spc="26" dirty="0">
                <a:latin typeface="Microsoft Sans Serif"/>
                <a:cs typeface="Microsoft Sans Serif"/>
              </a:rPr>
              <a:t> </a:t>
            </a:r>
            <a:r>
              <a:rPr sz="1765" spc="-4" dirty="0">
                <a:latin typeface="Microsoft Sans Serif"/>
                <a:cs typeface="Microsoft Sans Serif"/>
              </a:rPr>
              <a:t>tuyến</a:t>
            </a:r>
            <a:r>
              <a:rPr sz="1765" spc="13" dirty="0">
                <a:latin typeface="Microsoft Sans Serif"/>
                <a:cs typeface="Microsoft Sans Serif"/>
              </a:rPr>
              <a:t> </a:t>
            </a:r>
            <a:r>
              <a:rPr sz="1765" spc="-4" dirty="0">
                <a:latin typeface="Microsoft Sans Serif"/>
                <a:cs typeface="Microsoft Sans Serif"/>
              </a:rPr>
              <a:t>lặp</a:t>
            </a:r>
            <a:r>
              <a:rPr sz="1765" spc="9" dirty="0">
                <a:latin typeface="Microsoft Sans Serif"/>
                <a:cs typeface="Microsoft Sans Serif"/>
              </a:rPr>
              <a:t> </a:t>
            </a:r>
            <a:r>
              <a:rPr sz="1765" dirty="0">
                <a:latin typeface="Microsoft Sans Serif"/>
                <a:cs typeface="Microsoft Sans Serif"/>
              </a:rPr>
              <a:t>có</a:t>
            </a:r>
            <a:r>
              <a:rPr sz="1765" spc="13" dirty="0">
                <a:latin typeface="Microsoft Sans Serif"/>
                <a:cs typeface="Microsoft Sans Serif"/>
              </a:rPr>
              <a:t> </a:t>
            </a:r>
            <a:r>
              <a:rPr sz="1765" spc="-4" dirty="0">
                <a:latin typeface="Microsoft Sans Serif"/>
                <a:cs typeface="Microsoft Sans Serif"/>
              </a:rPr>
              <a:t>thể</a:t>
            </a:r>
            <a:r>
              <a:rPr sz="1765" spc="13" dirty="0">
                <a:latin typeface="Microsoft Sans Serif"/>
                <a:cs typeface="Microsoft Sans Serif"/>
              </a:rPr>
              <a:t> </a:t>
            </a:r>
            <a:r>
              <a:rPr sz="1765" spc="-4" dirty="0">
                <a:latin typeface="Microsoft Sans Serif"/>
                <a:cs typeface="Microsoft Sans Serif"/>
              </a:rPr>
              <a:t>xảy</a:t>
            </a:r>
            <a:r>
              <a:rPr sz="1765" dirty="0">
                <a:latin typeface="Microsoft Sans Serif"/>
                <a:cs typeface="Microsoft Sans Serif"/>
              </a:rPr>
              <a:t> </a:t>
            </a:r>
            <a:r>
              <a:rPr sz="1765" spc="-4" dirty="0">
                <a:latin typeface="Microsoft Sans Serif"/>
                <a:cs typeface="Microsoft Sans Serif"/>
              </a:rPr>
              <a:t>ra</a:t>
            </a:r>
            <a:r>
              <a:rPr sz="1765" spc="13" dirty="0">
                <a:latin typeface="Microsoft Sans Serif"/>
                <a:cs typeface="Microsoft Sans Serif"/>
              </a:rPr>
              <a:t> </a:t>
            </a:r>
            <a:r>
              <a:rPr sz="1765" spc="-4" dirty="0">
                <a:latin typeface="Microsoft Sans Serif"/>
                <a:cs typeface="Microsoft Sans Serif"/>
              </a:rPr>
              <a:t>khi</a:t>
            </a:r>
            <a:r>
              <a:rPr sz="1765" spc="22" dirty="0">
                <a:latin typeface="Microsoft Sans Serif"/>
                <a:cs typeface="Microsoft Sans Serif"/>
              </a:rPr>
              <a:t> </a:t>
            </a:r>
            <a:r>
              <a:rPr sz="1765" dirty="0">
                <a:latin typeface="Microsoft Sans Serif"/>
                <a:cs typeface="Microsoft Sans Serif"/>
              </a:rPr>
              <a:t>bảng</a:t>
            </a:r>
            <a:r>
              <a:rPr sz="1765" spc="-9" dirty="0">
                <a:latin typeface="Microsoft Sans Serif"/>
                <a:cs typeface="Microsoft Sans Serif"/>
              </a:rPr>
              <a:t> </a:t>
            </a:r>
            <a:r>
              <a:rPr sz="1765" dirty="0">
                <a:latin typeface="Microsoft Sans Serif"/>
                <a:cs typeface="Microsoft Sans Serif"/>
              </a:rPr>
              <a:t>định</a:t>
            </a:r>
            <a:r>
              <a:rPr sz="1765" spc="13" dirty="0">
                <a:latin typeface="Microsoft Sans Serif"/>
                <a:cs typeface="Microsoft Sans Serif"/>
              </a:rPr>
              <a:t> </a:t>
            </a:r>
            <a:r>
              <a:rPr sz="1765" dirty="0">
                <a:latin typeface="Microsoft Sans Serif"/>
                <a:cs typeface="Microsoft Sans Serif"/>
              </a:rPr>
              <a:t>tuyến</a:t>
            </a:r>
            <a:r>
              <a:rPr sz="1765" spc="-4" dirty="0">
                <a:latin typeface="Microsoft Sans Serif"/>
                <a:cs typeface="Microsoft Sans Serif"/>
              </a:rPr>
              <a:t> trên</a:t>
            </a:r>
            <a:r>
              <a:rPr sz="1765" spc="9" dirty="0">
                <a:latin typeface="Microsoft Sans Serif"/>
                <a:cs typeface="Microsoft Sans Serif"/>
              </a:rPr>
              <a:t> </a:t>
            </a:r>
            <a:r>
              <a:rPr sz="1765" spc="-4" dirty="0">
                <a:latin typeface="Microsoft Sans Serif"/>
                <a:cs typeface="Microsoft Sans Serif"/>
              </a:rPr>
              <a:t>các</a:t>
            </a:r>
            <a:r>
              <a:rPr sz="1765" spc="22" dirty="0">
                <a:latin typeface="Microsoft Sans Serif"/>
                <a:cs typeface="Microsoft Sans Serif"/>
              </a:rPr>
              <a:t> </a:t>
            </a:r>
            <a:r>
              <a:rPr sz="1765" spc="-4" dirty="0">
                <a:latin typeface="Microsoft Sans Serif"/>
                <a:cs typeface="Microsoft Sans Serif"/>
              </a:rPr>
              <a:t>router </a:t>
            </a:r>
            <a:r>
              <a:rPr sz="1765" spc="-454" dirty="0">
                <a:latin typeface="Microsoft Sans Serif"/>
                <a:cs typeface="Microsoft Sans Serif"/>
              </a:rPr>
              <a:t> </a:t>
            </a:r>
            <a:r>
              <a:rPr sz="1765" spc="49" dirty="0">
                <a:latin typeface="Microsoft Sans Serif"/>
                <a:cs typeface="Microsoft Sans Serif"/>
              </a:rPr>
              <a:t>chưa</a:t>
            </a:r>
            <a:r>
              <a:rPr sz="1765" spc="26" dirty="0">
                <a:latin typeface="Microsoft Sans Serif"/>
                <a:cs typeface="Microsoft Sans Serif"/>
              </a:rPr>
              <a:t> </a:t>
            </a:r>
            <a:r>
              <a:rPr sz="1765" spc="88" dirty="0">
                <a:latin typeface="Microsoft Sans Serif"/>
                <a:cs typeface="Microsoft Sans Serif"/>
              </a:rPr>
              <a:t>được</a:t>
            </a:r>
            <a:r>
              <a:rPr sz="1765" spc="4" dirty="0">
                <a:latin typeface="Microsoft Sans Serif"/>
                <a:cs typeface="Microsoft Sans Serif"/>
              </a:rPr>
              <a:t> </a:t>
            </a:r>
            <a:r>
              <a:rPr sz="1765" dirty="0">
                <a:latin typeface="Microsoft Sans Serif"/>
                <a:cs typeface="Microsoft Sans Serif"/>
              </a:rPr>
              <a:t>cập</a:t>
            </a:r>
            <a:r>
              <a:rPr sz="1765" spc="13" dirty="0">
                <a:latin typeface="Microsoft Sans Serif"/>
                <a:cs typeface="Microsoft Sans Serif"/>
              </a:rPr>
              <a:t> </a:t>
            </a:r>
            <a:r>
              <a:rPr sz="1765" spc="-4" dirty="0">
                <a:latin typeface="Microsoft Sans Serif"/>
                <a:cs typeface="Microsoft Sans Serif"/>
              </a:rPr>
              <a:t>nhật</a:t>
            </a:r>
            <a:r>
              <a:rPr sz="1765" spc="26" dirty="0">
                <a:latin typeface="Microsoft Sans Serif"/>
                <a:cs typeface="Microsoft Sans Serif"/>
              </a:rPr>
              <a:t> </a:t>
            </a:r>
            <a:r>
              <a:rPr sz="1765" spc="-9" dirty="0">
                <a:latin typeface="Microsoft Sans Serif"/>
                <a:cs typeface="Microsoft Sans Serif"/>
              </a:rPr>
              <a:t>do</a:t>
            </a:r>
            <a:r>
              <a:rPr sz="1765" spc="13" dirty="0">
                <a:latin typeface="Microsoft Sans Serif"/>
                <a:cs typeface="Microsoft Sans Serif"/>
              </a:rPr>
              <a:t> </a:t>
            </a:r>
            <a:r>
              <a:rPr sz="1765" spc="-4" dirty="0">
                <a:latin typeface="Microsoft Sans Serif"/>
                <a:cs typeface="Microsoft Sans Serif"/>
              </a:rPr>
              <a:t>quá</a:t>
            </a:r>
            <a:r>
              <a:rPr sz="1765" spc="9" dirty="0">
                <a:latin typeface="Microsoft Sans Serif"/>
                <a:cs typeface="Microsoft Sans Serif"/>
              </a:rPr>
              <a:t> </a:t>
            </a:r>
            <a:r>
              <a:rPr sz="1765" spc="13" dirty="0">
                <a:latin typeface="Microsoft Sans Serif"/>
                <a:cs typeface="Microsoft Sans Serif"/>
              </a:rPr>
              <a:t>trình</a:t>
            </a:r>
            <a:r>
              <a:rPr sz="1765" spc="-4" dirty="0">
                <a:latin typeface="Microsoft Sans Serif"/>
                <a:cs typeface="Microsoft Sans Serif"/>
              </a:rPr>
              <a:t> </a:t>
            </a:r>
            <a:r>
              <a:rPr sz="1765" dirty="0">
                <a:latin typeface="Microsoft Sans Serif"/>
                <a:cs typeface="Microsoft Sans Serif"/>
              </a:rPr>
              <a:t>hội</a:t>
            </a:r>
            <a:r>
              <a:rPr sz="1765" spc="4" dirty="0">
                <a:latin typeface="Microsoft Sans Serif"/>
                <a:cs typeface="Microsoft Sans Serif"/>
              </a:rPr>
              <a:t> </a:t>
            </a:r>
            <a:r>
              <a:rPr sz="1765" dirty="0">
                <a:latin typeface="Microsoft Sans Serif"/>
                <a:cs typeface="Microsoft Sans Serif"/>
              </a:rPr>
              <a:t>tụ</a:t>
            </a:r>
            <a:r>
              <a:rPr sz="1765" spc="-4" dirty="0">
                <a:latin typeface="Microsoft Sans Serif"/>
                <a:cs typeface="Microsoft Sans Serif"/>
              </a:rPr>
              <a:t> </a:t>
            </a:r>
            <a:r>
              <a:rPr sz="1765" dirty="0">
                <a:latin typeface="Microsoft Sans Serif"/>
                <a:cs typeface="Microsoft Sans Serif"/>
              </a:rPr>
              <a:t>chậm,</a:t>
            </a:r>
          </a:p>
        </p:txBody>
      </p:sp>
      <p:sp>
        <p:nvSpPr>
          <p:cNvPr id="4" name="object 4"/>
          <p:cNvSpPr/>
          <p:nvPr/>
        </p:nvSpPr>
        <p:spPr>
          <a:xfrm>
            <a:off x="4127351" y="2846742"/>
            <a:ext cx="1207994" cy="22971"/>
          </a:xfrm>
          <a:custGeom>
            <a:avLst/>
            <a:gdLst/>
            <a:ahLst/>
            <a:cxnLst/>
            <a:rect l="l" t="t" r="r" b="b"/>
            <a:pathLst>
              <a:path w="1369060" h="26035">
                <a:moveTo>
                  <a:pt x="1368551" y="25908"/>
                </a:moveTo>
                <a:lnTo>
                  <a:pt x="0" y="25908"/>
                </a:lnTo>
                <a:lnTo>
                  <a:pt x="0" y="0"/>
                </a:lnTo>
                <a:lnTo>
                  <a:pt x="1368551" y="0"/>
                </a:lnTo>
                <a:lnTo>
                  <a:pt x="1368551" y="25908"/>
                </a:lnTo>
                <a:close/>
              </a:path>
            </a:pathLst>
          </a:custGeom>
          <a:solidFill>
            <a:srgbClr val="4F80BC"/>
          </a:solidFill>
        </p:spPr>
        <p:txBody>
          <a:bodyPr wrap="square" lIns="0" tIns="0" rIns="0" bIns="0" rtlCol="0"/>
          <a:lstStyle/>
          <a:p>
            <a:endParaRPr sz="1588"/>
          </a:p>
        </p:txBody>
      </p:sp>
      <p:sp>
        <p:nvSpPr>
          <p:cNvPr id="5" name="object 5"/>
          <p:cNvSpPr txBox="1"/>
          <p:nvPr/>
        </p:nvSpPr>
        <p:spPr>
          <a:xfrm>
            <a:off x="3941368" y="2690345"/>
            <a:ext cx="157443" cy="255678"/>
          </a:xfrm>
          <a:prstGeom prst="rect">
            <a:avLst/>
          </a:prstGeom>
        </p:spPr>
        <p:txBody>
          <a:bodyPr vert="horz" wrap="square" lIns="0" tIns="11206" rIns="0" bIns="0" rtlCol="0">
            <a:spAutoFit/>
          </a:bodyPr>
          <a:lstStyle/>
          <a:p>
            <a:pPr marL="11206">
              <a:spcBef>
                <a:spcPts val="88"/>
              </a:spcBef>
            </a:pPr>
            <a:r>
              <a:rPr sz="1588" dirty="0">
                <a:latin typeface="Microsoft Sans Serif"/>
                <a:cs typeface="Microsoft Sans Serif"/>
              </a:rPr>
              <a:t>A</a:t>
            </a:r>
            <a:endParaRPr sz="1588">
              <a:latin typeface="Microsoft Sans Serif"/>
              <a:cs typeface="Microsoft Sans Serif"/>
            </a:endParaRPr>
          </a:p>
        </p:txBody>
      </p:sp>
      <p:sp>
        <p:nvSpPr>
          <p:cNvPr id="6" name="object 6"/>
          <p:cNvSpPr txBox="1"/>
          <p:nvPr/>
        </p:nvSpPr>
        <p:spPr>
          <a:xfrm>
            <a:off x="5403042" y="2753477"/>
            <a:ext cx="168088" cy="255678"/>
          </a:xfrm>
          <a:prstGeom prst="rect">
            <a:avLst/>
          </a:prstGeom>
        </p:spPr>
        <p:txBody>
          <a:bodyPr vert="horz" wrap="square" lIns="0" tIns="11206" rIns="0" bIns="0" rtlCol="0">
            <a:spAutoFit/>
          </a:bodyPr>
          <a:lstStyle/>
          <a:p>
            <a:pPr marL="11206">
              <a:spcBef>
                <a:spcPts val="88"/>
              </a:spcBef>
            </a:pPr>
            <a:r>
              <a:rPr sz="1588" dirty="0">
                <a:latin typeface="Microsoft Sans Serif"/>
                <a:cs typeface="Microsoft Sans Serif"/>
              </a:rPr>
              <a:t>C</a:t>
            </a:r>
            <a:endParaRPr sz="1588">
              <a:latin typeface="Microsoft Sans Serif"/>
              <a:cs typeface="Microsoft Sans Serif"/>
            </a:endParaRPr>
          </a:p>
        </p:txBody>
      </p:sp>
      <p:sp>
        <p:nvSpPr>
          <p:cNvPr id="7" name="object 7"/>
          <p:cNvSpPr/>
          <p:nvPr/>
        </p:nvSpPr>
        <p:spPr>
          <a:xfrm>
            <a:off x="3991535" y="2881716"/>
            <a:ext cx="3027268" cy="547407"/>
          </a:xfrm>
          <a:custGeom>
            <a:avLst/>
            <a:gdLst/>
            <a:ahLst/>
            <a:cxnLst/>
            <a:rect l="l" t="t" r="r" b="b"/>
            <a:pathLst>
              <a:path w="3430904" h="620395">
                <a:moveTo>
                  <a:pt x="458241" y="620255"/>
                </a:moveTo>
                <a:lnTo>
                  <a:pt x="18275" y="117348"/>
                </a:lnTo>
                <a:lnTo>
                  <a:pt x="0" y="134112"/>
                </a:lnTo>
                <a:lnTo>
                  <a:pt x="424599" y="620255"/>
                </a:lnTo>
                <a:lnTo>
                  <a:pt x="458241" y="620255"/>
                </a:lnTo>
                <a:close/>
              </a:path>
              <a:path w="3430904" h="620395">
                <a:moveTo>
                  <a:pt x="1676400" y="204216"/>
                </a:moveTo>
                <a:lnTo>
                  <a:pt x="1653540" y="192024"/>
                </a:lnTo>
                <a:lnTo>
                  <a:pt x="1421485" y="620255"/>
                </a:lnTo>
                <a:lnTo>
                  <a:pt x="1450949" y="620255"/>
                </a:lnTo>
                <a:lnTo>
                  <a:pt x="1676400" y="204216"/>
                </a:lnTo>
                <a:close/>
              </a:path>
              <a:path w="3430904" h="620395">
                <a:moveTo>
                  <a:pt x="3430397" y="620268"/>
                </a:moveTo>
                <a:lnTo>
                  <a:pt x="3400031" y="573024"/>
                </a:lnTo>
                <a:lnTo>
                  <a:pt x="3371075" y="537972"/>
                </a:lnTo>
                <a:lnTo>
                  <a:pt x="3337547" y="501396"/>
                </a:lnTo>
                <a:lnTo>
                  <a:pt x="3300971" y="467868"/>
                </a:lnTo>
                <a:lnTo>
                  <a:pt x="3261347" y="432816"/>
                </a:lnTo>
                <a:lnTo>
                  <a:pt x="3218675" y="399288"/>
                </a:lnTo>
                <a:lnTo>
                  <a:pt x="3171431" y="367284"/>
                </a:lnTo>
                <a:lnTo>
                  <a:pt x="3122663" y="335280"/>
                </a:lnTo>
                <a:lnTo>
                  <a:pt x="3069323" y="304800"/>
                </a:lnTo>
                <a:lnTo>
                  <a:pt x="3014459" y="275844"/>
                </a:lnTo>
                <a:lnTo>
                  <a:pt x="2958071" y="246888"/>
                </a:lnTo>
                <a:lnTo>
                  <a:pt x="2897111" y="220980"/>
                </a:lnTo>
                <a:lnTo>
                  <a:pt x="2834627" y="193548"/>
                </a:lnTo>
                <a:lnTo>
                  <a:pt x="2770619" y="169164"/>
                </a:lnTo>
                <a:lnTo>
                  <a:pt x="2705087" y="146304"/>
                </a:lnTo>
                <a:lnTo>
                  <a:pt x="2566403" y="103632"/>
                </a:lnTo>
                <a:lnTo>
                  <a:pt x="2494775" y="85344"/>
                </a:lnTo>
                <a:lnTo>
                  <a:pt x="2423147" y="68580"/>
                </a:lnTo>
                <a:lnTo>
                  <a:pt x="2348471" y="53340"/>
                </a:lnTo>
                <a:lnTo>
                  <a:pt x="2273795" y="39624"/>
                </a:lnTo>
                <a:lnTo>
                  <a:pt x="2197595" y="27432"/>
                </a:lnTo>
                <a:lnTo>
                  <a:pt x="2121395" y="18288"/>
                </a:lnTo>
                <a:lnTo>
                  <a:pt x="2043671" y="10668"/>
                </a:lnTo>
                <a:lnTo>
                  <a:pt x="1965947" y="4572"/>
                </a:lnTo>
                <a:lnTo>
                  <a:pt x="1888223" y="1524"/>
                </a:lnTo>
                <a:lnTo>
                  <a:pt x="1808988" y="0"/>
                </a:lnTo>
                <a:lnTo>
                  <a:pt x="1808988" y="25908"/>
                </a:lnTo>
                <a:lnTo>
                  <a:pt x="1886699" y="27432"/>
                </a:lnTo>
                <a:lnTo>
                  <a:pt x="1964423" y="30480"/>
                </a:lnTo>
                <a:lnTo>
                  <a:pt x="2042147" y="35052"/>
                </a:lnTo>
                <a:lnTo>
                  <a:pt x="2118347" y="42672"/>
                </a:lnTo>
                <a:lnTo>
                  <a:pt x="2269223" y="64008"/>
                </a:lnTo>
                <a:lnTo>
                  <a:pt x="2343899" y="77724"/>
                </a:lnTo>
                <a:lnTo>
                  <a:pt x="2417051" y="92964"/>
                </a:lnTo>
                <a:lnTo>
                  <a:pt x="2488679" y="109728"/>
                </a:lnTo>
                <a:lnTo>
                  <a:pt x="2560307" y="128016"/>
                </a:lnTo>
                <a:lnTo>
                  <a:pt x="2697467" y="170688"/>
                </a:lnTo>
                <a:lnTo>
                  <a:pt x="2762999" y="193548"/>
                </a:lnTo>
                <a:lnTo>
                  <a:pt x="2825483" y="217932"/>
                </a:lnTo>
                <a:lnTo>
                  <a:pt x="2887967" y="243840"/>
                </a:lnTo>
                <a:lnTo>
                  <a:pt x="2947403" y="271272"/>
                </a:lnTo>
                <a:lnTo>
                  <a:pt x="3003791" y="298704"/>
                </a:lnTo>
                <a:lnTo>
                  <a:pt x="3058655" y="327660"/>
                </a:lnTo>
                <a:lnTo>
                  <a:pt x="3108947" y="358140"/>
                </a:lnTo>
                <a:lnTo>
                  <a:pt x="3157715" y="388620"/>
                </a:lnTo>
                <a:lnTo>
                  <a:pt x="3203435" y="420624"/>
                </a:lnTo>
                <a:lnTo>
                  <a:pt x="3246107" y="454152"/>
                </a:lnTo>
                <a:lnTo>
                  <a:pt x="3284207" y="486156"/>
                </a:lnTo>
                <a:lnTo>
                  <a:pt x="3320783" y="519684"/>
                </a:lnTo>
                <a:lnTo>
                  <a:pt x="3351263" y="554736"/>
                </a:lnTo>
                <a:lnTo>
                  <a:pt x="3380232" y="589788"/>
                </a:lnTo>
                <a:lnTo>
                  <a:pt x="3400107" y="620268"/>
                </a:lnTo>
                <a:lnTo>
                  <a:pt x="3430397" y="620268"/>
                </a:lnTo>
                <a:close/>
              </a:path>
            </a:pathLst>
          </a:custGeom>
          <a:solidFill>
            <a:srgbClr val="4F80BC"/>
          </a:solidFill>
        </p:spPr>
        <p:txBody>
          <a:bodyPr wrap="square" lIns="0" tIns="0" rIns="0" bIns="0" rtlCol="0"/>
          <a:lstStyle/>
          <a:p>
            <a:endParaRPr sz="1588"/>
          </a:p>
        </p:txBody>
      </p:sp>
      <p:sp>
        <p:nvSpPr>
          <p:cNvPr id="8" name="object 8"/>
          <p:cNvSpPr txBox="1"/>
          <p:nvPr/>
        </p:nvSpPr>
        <p:spPr>
          <a:xfrm>
            <a:off x="4514180" y="2554529"/>
            <a:ext cx="135031" cy="255678"/>
          </a:xfrm>
          <a:prstGeom prst="rect">
            <a:avLst/>
          </a:prstGeom>
        </p:spPr>
        <p:txBody>
          <a:bodyPr vert="horz" wrap="square" lIns="0" tIns="11206" rIns="0" bIns="0" rtlCol="0">
            <a:spAutoFit/>
          </a:bodyPr>
          <a:lstStyle/>
          <a:p>
            <a:pPr marL="11206">
              <a:spcBef>
                <a:spcPts val="88"/>
              </a:spcBef>
            </a:pPr>
            <a:r>
              <a:rPr sz="1588" dirty="0">
                <a:latin typeface="Microsoft Sans Serif"/>
                <a:cs typeface="Microsoft Sans Serif"/>
              </a:rPr>
              <a:t>1</a:t>
            </a:r>
            <a:endParaRPr sz="1588">
              <a:latin typeface="Microsoft Sans Serif"/>
              <a:cs typeface="Microsoft Sans Serif"/>
            </a:endParaRPr>
          </a:p>
        </p:txBody>
      </p:sp>
      <p:sp>
        <p:nvSpPr>
          <p:cNvPr id="9" name="object 9"/>
          <p:cNvSpPr txBox="1"/>
          <p:nvPr/>
        </p:nvSpPr>
        <p:spPr>
          <a:xfrm>
            <a:off x="6673747" y="2881218"/>
            <a:ext cx="245969" cy="255678"/>
          </a:xfrm>
          <a:prstGeom prst="rect">
            <a:avLst/>
          </a:prstGeom>
        </p:spPr>
        <p:txBody>
          <a:bodyPr vert="horz" wrap="square" lIns="0" tIns="11206" rIns="0" bIns="0" rtlCol="0">
            <a:spAutoFit/>
          </a:bodyPr>
          <a:lstStyle/>
          <a:p>
            <a:pPr marL="11206">
              <a:spcBef>
                <a:spcPts val="88"/>
              </a:spcBef>
            </a:pPr>
            <a:r>
              <a:rPr sz="1588" spc="-13" dirty="0">
                <a:latin typeface="Microsoft Sans Serif"/>
                <a:cs typeface="Microsoft Sans Serif"/>
              </a:rPr>
              <a:t>1</a:t>
            </a:r>
            <a:r>
              <a:rPr sz="1588" dirty="0">
                <a:latin typeface="Microsoft Sans Serif"/>
                <a:cs typeface="Microsoft Sans Serif"/>
              </a:rPr>
              <a:t>0</a:t>
            </a:r>
            <a:endParaRPr sz="1588">
              <a:latin typeface="Microsoft Sans Serif"/>
              <a:cs typeface="Microsoft Sans Serif"/>
            </a:endParaRPr>
          </a:p>
        </p:txBody>
      </p:sp>
      <p:sp>
        <p:nvSpPr>
          <p:cNvPr id="12" name="object 12"/>
          <p:cNvSpPr txBox="1"/>
          <p:nvPr/>
        </p:nvSpPr>
        <p:spPr>
          <a:xfrm>
            <a:off x="9482859" y="6077594"/>
            <a:ext cx="172571" cy="174309"/>
          </a:xfrm>
          <a:prstGeom prst="rect">
            <a:avLst/>
          </a:prstGeom>
        </p:spPr>
        <p:txBody>
          <a:bodyPr vert="horz" wrap="square" lIns="0" tIns="11206" rIns="0" bIns="0" rtlCol="0">
            <a:spAutoFit/>
          </a:bodyPr>
          <a:lstStyle/>
          <a:p>
            <a:pPr marL="11206">
              <a:spcBef>
                <a:spcPts val="88"/>
              </a:spcBef>
            </a:pPr>
            <a:r>
              <a:rPr sz="1059" dirty="0">
                <a:solidFill>
                  <a:srgbClr val="1F497C"/>
                </a:solidFill>
                <a:latin typeface="Microsoft Sans Serif"/>
                <a:cs typeface="Microsoft Sans Serif"/>
              </a:rPr>
              <a:t>77</a:t>
            </a:r>
            <a:endParaRPr sz="1059">
              <a:latin typeface="Microsoft Sans Serif"/>
              <a:cs typeface="Microsoft Sans Serif"/>
            </a:endParaRPr>
          </a:p>
        </p:txBody>
      </p:sp>
      <p:grpSp>
        <p:nvGrpSpPr>
          <p:cNvPr id="13" name="object 13"/>
          <p:cNvGrpSpPr/>
          <p:nvPr/>
        </p:nvGrpSpPr>
        <p:grpSpPr>
          <a:xfrm>
            <a:off x="4366190" y="3429000"/>
            <a:ext cx="2622737" cy="1000685"/>
            <a:chOff x="3068748" y="3886200"/>
            <a:chExt cx="2972435" cy="1134110"/>
          </a:xfrm>
        </p:grpSpPr>
        <p:sp>
          <p:nvSpPr>
            <p:cNvPr id="14" name="object 14"/>
            <p:cNvSpPr/>
            <p:nvPr/>
          </p:nvSpPr>
          <p:spPr>
            <a:xfrm>
              <a:off x="3068739" y="3886199"/>
              <a:ext cx="1026794" cy="585470"/>
            </a:xfrm>
            <a:custGeom>
              <a:avLst/>
              <a:gdLst/>
              <a:ahLst/>
              <a:cxnLst/>
              <a:rect l="l" t="t" r="r" b="b"/>
              <a:pathLst>
                <a:path w="1026795" h="585470">
                  <a:moveTo>
                    <a:pt x="530948" y="568452"/>
                  </a:moveTo>
                  <a:lnTo>
                    <a:pt x="33642" y="0"/>
                  </a:lnTo>
                  <a:lnTo>
                    <a:pt x="0" y="0"/>
                  </a:lnTo>
                  <a:lnTo>
                    <a:pt x="511124" y="585228"/>
                  </a:lnTo>
                  <a:lnTo>
                    <a:pt x="530948" y="568452"/>
                  </a:lnTo>
                  <a:close/>
                </a:path>
                <a:path w="1026795" h="585470">
                  <a:moveTo>
                    <a:pt x="1026350" y="0"/>
                  </a:moveTo>
                  <a:lnTo>
                    <a:pt x="996886" y="0"/>
                  </a:lnTo>
                  <a:lnTo>
                    <a:pt x="726020" y="499884"/>
                  </a:lnTo>
                  <a:lnTo>
                    <a:pt x="748868" y="512076"/>
                  </a:lnTo>
                  <a:lnTo>
                    <a:pt x="1026350" y="0"/>
                  </a:lnTo>
                  <a:close/>
                </a:path>
              </a:pathLst>
            </a:custGeom>
            <a:solidFill>
              <a:srgbClr val="4F80BC"/>
            </a:solidFill>
          </p:spPr>
          <p:txBody>
            <a:bodyPr wrap="square" lIns="0" tIns="0" rIns="0" bIns="0" rtlCol="0"/>
            <a:lstStyle/>
            <a:p>
              <a:endParaRPr sz="1588"/>
            </a:p>
          </p:txBody>
        </p:sp>
        <p:sp>
          <p:nvSpPr>
            <p:cNvPr id="15" name="object 15"/>
            <p:cNvSpPr/>
            <p:nvPr/>
          </p:nvSpPr>
          <p:spPr>
            <a:xfrm>
              <a:off x="3803903" y="4562856"/>
              <a:ext cx="2237740" cy="457200"/>
            </a:xfrm>
            <a:custGeom>
              <a:avLst/>
              <a:gdLst/>
              <a:ahLst/>
              <a:cxnLst/>
              <a:rect l="l" t="t" r="r" b="b"/>
              <a:pathLst>
                <a:path w="2237740" h="457200">
                  <a:moveTo>
                    <a:pt x="2231135" y="457199"/>
                  </a:moveTo>
                  <a:lnTo>
                    <a:pt x="0" y="25908"/>
                  </a:lnTo>
                  <a:lnTo>
                    <a:pt x="4572" y="0"/>
                  </a:lnTo>
                  <a:lnTo>
                    <a:pt x="2237232" y="432815"/>
                  </a:lnTo>
                  <a:lnTo>
                    <a:pt x="2231135" y="457199"/>
                  </a:lnTo>
                  <a:close/>
                </a:path>
              </a:pathLst>
            </a:custGeom>
            <a:solidFill>
              <a:srgbClr val="FF0000"/>
            </a:solidFill>
          </p:spPr>
          <p:txBody>
            <a:bodyPr wrap="square" lIns="0" tIns="0" rIns="0" bIns="0" rtlCol="0"/>
            <a:lstStyle/>
            <a:p>
              <a:endParaRPr sz="1588"/>
            </a:p>
          </p:txBody>
        </p:sp>
      </p:grpSp>
      <p:sp>
        <p:nvSpPr>
          <p:cNvPr id="16" name="object 16"/>
          <p:cNvSpPr txBox="1"/>
          <p:nvPr/>
        </p:nvSpPr>
        <p:spPr>
          <a:xfrm>
            <a:off x="7054308" y="4279760"/>
            <a:ext cx="168088" cy="255678"/>
          </a:xfrm>
          <a:prstGeom prst="rect">
            <a:avLst/>
          </a:prstGeom>
        </p:spPr>
        <p:txBody>
          <a:bodyPr vert="horz" wrap="square" lIns="0" tIns="11206" rIns="0" bIns="0" rtlCol="0">
            <a:spAutoFit/>
          </a:bodyPr>
          <a:lstStyle/>
          <a:p>
            <a:pPr marL="11206">
              <a:spcBef>
                <a:spcPts val="88"/>
              </a:spcBef>
            </a:pPr>
            <a:r>
              <a:rPr sz="1588" dirty="0">
                <a:latin typeface="Microsoft Sans Serif"/>
                <a:cs typeface="Microsoft Sans Serif"/>
              </a:rPr>
              <a:t>D</a:t>
            </a:r>
            <a:endParaRPr sz="1588">
              <a:latin typeface="Microsoft Sans Serif"/>
              <a:cs typeface="Microsoft Sans Serif"/>
            </a:endParaRPr>
          </a:p>
        </p:txBody>
      </p:sp>
      <p:sp>
        <p:nvSpPr>
          <p:cNvPr id="17" name="object 17"/>
          <p:cNvSpPr/>
          <p:nvPr/>
        </p:nvSpPr>
        <p:spPr>
          <a:xfrm>
            <a:off x="6991630" y="3429011"/>
            <a:ext cx="630891" cy="1270747"/>
          </a:xfrm>
          <a:custGeom>
            <a:avLst/>
            <a:gdLst/>
            <a:ahLst/>
            <a:cxnLst/>
            <a:rect l="l" t="t" r="r" b="b"/>
            <a:pathLst>
              <a:path w="715009" h="1440179">
                <a:moveTo>
                  <a:pt x="210235" y="955548"/>
                </a:moveTo>
                <a:lnTo>
                  <a:pt x="207505" y="954633"/>
                </a:lnTo>
                <a:lnTo>
                  <a:pt x="202628" y="950976"/>
                </a:lnTo>
                <a:lnTo>
                  <a:pt x="205663" y="954024"/>
                </a:lnTo>
                <a:lnTo>
                  <a:pt x="199948" y="949452"/>
                </a:lnTo>
                <a:lnTo>
                  <a:pt x="198996" y="948690"/>
                </a:lnTo>
                <a:lnTo>
                  <a:pt x="198424" y="947928"/>
                </a:lnTo>
                <a:lnTo>
                  <a:pt x="170624" y="896112"/>
                </a:lnTo>
                <a:lnTo>
                  <a:pt x="159943" y="861060"/>
                </a:lnTo>
                <a:lnTo>
                  <a:pt x="153847" y="841248"/>
                </a:lnTo>
                <a:lnTo>
                  <a:pt x="147751" y="819912"/>
                </a:lnTo>
                <a:lnTo>
                  <a:pt x="143179" y="797052"/>
                </a:lnTo>
                <a:lnTo>
                  <a:pt x="137083" y="772668"/>
                </a:lnTo>
                <a:lnTo>
                  <a:pt x="132524" y="746760"/>
                </a:lnTo>
                <a:lnTo>
                  <a:pt x="127939" y="719328"/>
                </a:lnTo>
                <a:lnTo>
                  <a:pt x="121843" y="691896"/>
                </a:lnTo>
                <a:lnTo>
                  <a:pt x="118795" y="661416"/>
                </a:lnTo>
                <a:lnTo>
                  <a:pt x="114223" y="632460"/>
                </a:lnTo>
                <a:lnTo>
                  <a:pt x="109651" y="600456"/>
                </a:lnTo>
                <a:lnTo>
                  <a:pt x="106603" y="568452"/>
                </a:lnTo>
                <a:lnTo>
                  <a:pt x="102031" y="536448"/>
                </a:lnTo>
                <a:lnTo>
                  <a:pt x="98983" y="502920"/>
                </a:lnTo>
                <a:lnTo>
                  <a:pt x="92887" y="432816"/>
                </a:lnTo>
                <a:lnTo>
                  <a:pt x="91363" y="397764"/>
                </a:lnTo>
                <a:lnTo>
                  <a:pt x="86791" y="326136"/>
                </a:lnTo>
                <a:lnTo>
                  <a:pt x="85267" y="254508"/>
                </a:lnTo>
                <a:lnTo>
                  <a:pt x="83743" y="179832"/>
                </a:lnTo>
                <a:lnTo>
                  <a:pt x="82219" y="140208"/>
                </a:lnTo>
                <a:lnTo>
                  <a:pt x="74599" y="102108"/>
                </a:lnTo>
                <a:lnTo>
                  <a:pt x="62420" y="64008"/>
                </a:lnTo>
                <a:lnTo>
                  <a:pt x="45643" y="27432"/>
                </a:lnTo>
                <a:lnTo>
                  <a:pt x="30289" y="0"/>
                </a:lnTo>
                <a:lnTo>
                  <a:pt x="0" y="0"/>
                </a:lnTo>
                <a:lnTo>
                  <a:pt x="2971" y="4572"/>
                </a:lnTo>
                <a:lnTo>
                  <a:pt x="22783" y="39624"/>
                </a:lnTo>
                <a:lnTo>
                  <a:pt x="38023" y="74676"/>
                </a:lnTo>
                <a:lnTo>
                  <a:pt x="50228" y="109728"/>
                </a:lnTo>
                <a:lnTo>
                  <a:pt x="56324" y="146304"/>
                </a:lnTo>
                <a:lnTo>
                  <a:pt x="59359" y="181356"/>
                </a:lnTo>
                <a:lnTo>
                  <a:pt x="59359" y="254508"/>
                </a:lnTo>
                <a:lnTo>
                  <a:pt x="62357" y="326136"/>
                </a:lnTo>
                <a:lnTo>
                  <a:pt x="65455" y="399288"/>
                </a:lnTo>
                <a:lnTo>
                  <a:pt x="68503" y="435864"/>
                </a:lnTo>
                <a:lnTo>
                  <a:pt x="71551" y="470916"/>
                </a:lnTo>
                <a:lnTo>
                  <a:pt x="73075" y="504444"/>
                </a:lnTo>
                <a:lnTo>
                  <a:pt x="77647" y="537972"/>
                </a:lnTo>
                <a:lnTo>
                  <a:pt x="80695" y="571500"/>
                </a:lnTo>
                <a:lnTo>
                  <a:pt x="85267" y="603504"/>
                </a:lnTo>
                <a:lnTo>
                  <a:pt x="92887" y="665988"/>
                </a:lnTo>
                <a:lnTo>
                  <a:pt x="102031" y="723900"/>
                </a:lnTo>
                <a:lnTo>
                  <a:pt x="112699" y="777240"/>
                </a:lnTo>
                <a:lnTo>
                  <a:pt x="117271" y="801624"/>
                </a:lnTo>
                <a:lnTo>
                  <a:pt x="129463" y="847344"/>
                </a:lnTo>
                <a:lnTo>
                  <a:pt x="135559" y="867156"/>
                </a:lnTo>
                <a:lnTo>
                  <a:pt x="140131" y="886968"/>
                </a:lnTo>
                <a:lnTo>
                  <a:pt x="146227" y="903732"/>
                </a:lnTo>
                <a:lnTo>
                  <a:pt x="153847" y="920496"/>
                </a:lnTo>
                <a:lnTo>
                  <a:pt x="159943" y="934212"/>
                </a:lnTo>
                <a:lnTo>
                  <a:pt x="166039" y="946404"/>
                </a:lnTo>
                <a:lnTo>
                  <a:pt x="173659" y="957072"/>
                </a:lnTo>
                <a:lnTo>
                  <a:pt x="181279" y="966216"/>
                </a:lnTo>
                <a:lnTo>
                  <a:pt x="181279" y="967740"/>
                </a:lnTo>
                <a:lnTo>
                  <a:pt x="188899" y="972312"/>
                </a:lnTo>
                <a:lnTo>
                  <a:pt x="188899" y="973836"/>
                </a:lnTo>
                <a:lnTo>
                  <a:pt x="190423" y="973836"/>
                </a:lnTo>
                <a:lnTo>
                  <a:pt x="196519" y="976884"/>
                </a:lnTo>
                <a:lnTo>
                  <a:pt x="198043" y="978408"/>
                </a:lnTo>
                <a:lnTo>
                  <a:pt x="199567" y="978408"/>
                </a:lnTo>
                <a:lnTo>
                  <a:pt x="202628" y="979932"/>
                </a:lnTo>
                <a:lnTo>
                  <a:pt x="208724" y="979932"/>
                </a:lnTo>
                <a:lnTo>
                  <a:pt x="210235" y="955548"/>
                </a:lnTo>
                <a:close/>
              </a:path>
              <a:path w="715009" h="1440179">
                <a:moveTo>
                  <a:pt x="714679" y="1440180"/>
                </a:moveTo>
                <a:lnTo>
                  <a:pt x="712673" y="1435608"/>
                </a:lnTo>
                <a:lnTo>
                  <a:pt x="670483" y="1339596"/>
                </a:lnTo>
                <a:lnTo>
                  <a:pt x="667435" y="1333500"/>
                </a:lnTo>
                <a:lnTo>
                  <a:pt x="661339" y="1330452"/>
                </a:lnTo>
                <a:lnTo>
                  <a:pt x="653719" y="1333500"/>
                </a:lnTo>
                <a:lnTo>
                  <a:pt x="647623" y="1336548"/>
                </a:lnTo>
                <a:lnTo>
                  <a:pt x="644575" y="1342644"/>
                </a:lnTo>
                <a:lnTo>
                  <a:pt x="647623" y="1350264"/>
                </a:lnTo>
                <a:lnTo>
                  <a:pt x="664337" y="1388757"/>
                </a:lnTo>
                <a:lnTo>
                  <a:pt x="287959" y="1110996"/>
                </a:lnTo>
                <a:lnTo>
                  <a:pt x="274243" y="1132332"/>
                </a:lnTo>
                <a:lnTo>
                  <a:pt x="649643" y="1407985"/>
                </a:lnTo>
                <a:lnTo>
                  <a:pt x="607999" y="1403604"/>
                </a:lnTo>
                <a:lnTo>
                  <a:pt x="600379" y="1403604"/>
                </a:lnTo>
                <a:lnTo>
                  <a:pt x="594283" y="1408176"/>
                </a:lnTo>
                <a:lnTo>
                  <a:pt x="594283" y="1414272"/>
                </a:lnTo>
                <a:lnTo>
                  <a:pt x="592759" y="1421892"/>
                </a:lnTo>
                <a:lnTo>
                  <a:pt x="598855" y="1427988"/>
                </a:lnTo>
                <a:lnTo>
                  <a:pt x="604951" y="1429512"/>
                </a:lnTo>
                <a:lnTo>
                  <a:pt x="714679" y="1440180"/>
                </a:lnTo>
                <a:close/>
              </a:path>
            </a:pathLst>
          </a:custGeom>
          <a:solidFill>
            <a:srgbClr val="4F80BC"/>
          </a:solidFill>
        </p:spPr>
        <p:txBody>
          <a:bodyPr wrap="square" lIns="0" tIns="0" rIns="0" bIns="0" rtlCol="0"/>
          <a:lstStyle/>
          <a:p>
            <a:endParaRPr sz="1588"/>
          </a:p>
        </p:txBody>
      </p:sp>
      <p:sp>
        <p:nvSpPr>
          <p:cNvPr id="18" name="object 18"/>
          <p:cNvSpPr txBox="1"/>
          <p:nvPr/>
        </p:nvSpPr>
        <p:spPr>
          <a:xfrm>
            <a:off x="4195470" y="3198648"/>
            <a:ext cx="897590" cy="968437"/>
          </a:xfrm>
          <a:prstGeom prst="rect">
            <a:avLst/>
          </a:prstGeom>
        </p:spPr>
        <p:txBody>
          <a:bodyPr vert="horz" wrap="square" lIns="0" tIns="11206" rIns="0" bIns="0" rtlCol="0">
            <a:spAutoFit/>
          </a:bodyPr>
          <a:lstStyle/>
          <a:p>
            <a:pPr marL="773247">
              <a:spcBef>
                <a:spcPts val="88"/>
              </a:spcBef>
            </a:pPr>
            <a:r>
              <a:rPr sz="1588" dirty="0">
                <a:latin typeface="Microsoft Sans Serif"/>
                <a:cs typeface="Microsoft Sans Serif"/>
              </a:rPr>
              <a:t>1</a:t>
            </a:r>
            <a:endParaRPr sz="1588">
              <a:latin typeface="Microsoft Sans Serif"/>
              <a:cs typeface="Microsoft Sans Serif"/>
            </a:endParaRPr>
          </a:p>
          <a:p>
            <a:pPr marL="11206">
              <a:spcBef>
                <a:spcPts val="31"/>
              </a:spcBef>
            </a:pPr>
            <a:r>
              <a:rPr sz="1588" dirty="0">
                <a:latin typeface="Microsoft Sans Serif"/>
                <a:cs typeface="Microsoft Sans Serif"/>
              </a:rPr>
              <a:t>1</a:t>
            </a:r>
            <a:endParaRPr sz="1588">
              <a:latin typeface="Microsoft Sans Serif"/>
              <a:cs typeface="Microsoft Sans Serif"/>
            </a:endParaRPr>
          </a:p>
          <a:p>
            <a:pPr>
              <a:spcBef>
                <a:spcPts val="13"/>
              </a:spcBef>
            </a:pPr>
            <a:endParaRPr sz="1456">
              <a:latin typeface="Microsoft Sans Serif"/>
              <a:cs typeface="Microsoft Sans Serif"/>
            </a:endParaRPr>
          </a:p>
          <a:p>
            <a:pPr marR="109824" algn="r"/>
            <a:r>
              <a:rPr sz="1588" dirty="0">
                <a:latin typeface="Microsoft Sans Serif"/>
                <a:cs typeface="Microsoft Sans Serif"/>
              </a:rPr>
              <a:t>B</a:t>
            </a:r>
            <a:endParaRPr sz="1588">
              <a:latin typeface="Microsoft Sans Serif"/>
              <a:cs typeface="Microsoft Sans Serif"/>
            </a:endParaRPr>
          </a:p>
        </p:txBody>
      </p:sp>
      <p:sp>
        <p:nvSpPr>
          <p:cNvPr id="19" name="object 19"/>
          <p:cNvSpPr txBox="1"/>
          <p:nvPr/>
        </p:nvSpPr>
        <p:spPr>
          <a:xfrm>
            <a:off x="5657144" y="4205794"/>
            <a:ext cx="135031" cy="255678"/>
          </a:xfrm>
          <a:prstGeom prst="rect">
            <a:avLst/>
          </a:prstGeom>
        </p:spPr>
        <p:txBody>
          <a:bodyPr vert="horz" wrap="square" lIns="0" tIns="11206" rIns="0" bIns="0" rtlCol="0">
            <a:spAutoFit/>
          </a:bodyPr>
          <a:lstStyle/>
          <a:p>
            <a:pPr marL="11206">
              <a:spcBef>
                <a:spcPts val="88"/>
              </a:spcBef>
            </a:pPr>
            <a:r>
              <a:rPr sz="1588" dirty="0">
                <a:latin typeface="Microsoft Sans Serif"/>
                <a:cs typeface="Microsoft Sans Serif"/>
              </a:rPr>
              <a:t>1</a:t>
            </a:r>
            <a:endParaRPr sz="1588">
              <a:latin typeface="Microsoft Sans Serif"/>
              <a:cs typeface="Microsoft Sans Serif"/>
            </a:endParaRPr>
          </a:p>
        </p:txBody>
      </p:sp>
      <p:sp>
        <p:nvSpPr>
          <p:cNvPr id="20" name="object 20"/>
          <p:cNvSpPr txBox="1"/>
          <p:nvPr/>
        </p:nvSpPr>
        <p:spPr>
          <a:xfrm>
            <a:off x="7881307" y="4595712"/>
            <a:ext cx="963706" cy="255678"/>
          </a:xfrm>
          <a:prstGeom prst="rect">
            <a:avLst/>
          </a:prstGeom>
        </p:spPr>
        <p:txBody>
          <a:bodyPr vert="horz" wrap="square" lIns="0" tIns="11206" rIns="0" bIns="0" rtlCol="0">
            <a:spAutoFit/>
          </a:bodyPr>
          <a:lstStyle/>
          <a:p>
            <a:pPr marL="11206">
              <a:spcBef>
                <a:spcPts val="88"/>
              </a:spcBef>
            </a:pPr>
            <a:r>
              <a:rPr sz="1588" spc="-4" dirty="0">
                <a:latin typeface="Microsoft Sans Serif"/>
                <a:cs typeface="Microsoft Sans Serif"/>
              </a:rPr>
              <a:t>Mạng</a:t>
            </a:r>
            <a:r>
              <a:rPr sz="1588" spc="-53" dirty="0">
                <a:latin typeface="Microsoft Sans Serif"/>
                <a:cs typeface="Microsoft Sans Serif"/>
              </a:rPr>
              <a:t> </a:t>
            </a:r>
            <a:r>
              <a:rPr sz="1588" spc="18" dirty="0">
                <a:latin typeface="Microsoft Sans Serif"/>
                <a:cs typeface="Microsoft Sans Serif"/>
              </a:rPr>
              <a:t>đích</a:t>
            </a:r>
            <a:endParaRPr sz="1588">
              <a:latin typeface="Microsoft Sans Serif"/>
              <a:cs typeface="Microsoft Sans Serif"/>
            </a:endParaRPr>
          </a:p>
        </p:txBody>
      </p:sp>
      <p:sp>
        <p:nvSpPr>
          <p:cNvPr id="21" name="object 21"/>
          <p:cNvSpPr txBox="1"/>
          <p:nvPr/>
        </p:nvSpPr>
        <p:spPr>
          <a:xfrm>
            <a:off x="1594580" y="4851390"/>
            <a:ext cx="3715109" cy="1477486"/>
          </a:xfrm>
          <a:prstGeom prst="rect">
            <a:avLst/>
          </a:prstGeom>
        </p:spPr>
        <p:txBody>
          <a:bodyPr vert="horz" wrap="square" lIns="0" tIns="11206" rIns="0" bIns="0" rtlCol="0">
            <a:spAutoFit/>
          </a:bodyPr>
          <a:lstStyle/>
          <a:p>
            <a:pPr marL="11206" marR="4483">
              <a:spcBef>
                <a:spcPts val="88"/>
              </a:spcBef>
            </a:pPr>
            <a:r>
              <a:rPr sz="1588" spc="-9" dirty="0">
                <a:latin typeface="Microsoft Sans Serif"/>
                <a:cs typeface="Microsoft Sans Serif"/>
              </a:rPr>
              <a:t>Khi</a:t>
            </a:r>
            <a:r>
              <a:rPr sz="1588" spc="-4" dirty="0">
                <a:latin typeface="Microsoft Sans Serif"/>
                <a:cs typeface="Microsoft Sans Serif"/>
              </a:rPr>
              <a:t> không</a:t>
            </a:r>
            <a:r>
              <a:rPr sz="1588" spc="26" dirty="0">
                <a:latin typeface="Microsoft Sans Serif"/>
                <a:cs typeface="Microsoft Sans Serif"/>
              </a:rPr>
              <a:t> </a:t>
            </a:r>
            <a:r>
              <a:rPr sz="1588" dirty="0">
                <a:latin typeface="Microsoft Sans Serif"/>
                <a:cs typeface="Microsoft Sans Serif"/>
              </a:rPr>
              <a:t>có</a:t>
            </a:r>
            <a:r>
              <a:rPr sz="1588" spc="26" dirty="0">
                <a:latin typeface="Microsoft Sans Serif"/>
                <a:cs typeface="Microsoft Sans Serif"/>
              </a:rPr>
              <a:t> </a:t>
            </a:r>
            <a:r>
              <a:rPr sz="1588" spc="-13" dirty="0">
                <a:latin typeface="Microsoft Sans Serif"/>
                <a:cs typeface="Microsoft Sans Serif"/>
              </a:rPr>
              <a:t>lỗi,</a:t>
            </a:r>
            <a:r>
              <a:rPr sz="1588" spc="40" dirty="0">
                <a:latin typeface="Microsoft Sans Serif"/>
                <a:cs typeface="Microsoft Sans Serif"/>
              </a:rPr>
              <a:t> </a:t>
            </a:r>
            <a:r>
              <a:rPr sz="1588" spc="-9" dirty="0">
                <a:latin typeface="Microsoft Sans Serif"/>
                <a:cs typeface="Microsoft Sans Serif"/>
              </a:rPr>
              <a:t>bảng</a:t>
            </a:r>
            <a:r>
              <a:rPr sz="1588" spc="26" dirty="0">
                <a:latin typeface="Microsoft Sans Serif"/>
                <a:cs typeface="Microsoft Sans Serif"/>
              </a:rPr>
              <a:t> </a:t>
            </a:r>
            <a:r>
              <a:rPr sz="1588" spc="-13" dirty="0">
                <a:latin typeface="Microsoft Sans Serif"/>
                <a:cs typeface="Microsoft Sans Serif"/>
              </a:rPr>
              <a:t>định</a:t>
            </a:r>
            <a:r>
              <a:rPr sz="1588" spc="22" dirty="0">
                <a:latin typeface="Microsoft Sans Serif"/>
                <a:cs typeface="Microsoft Sans Serif"/>
              </a:rPr>
              <a:t> </a:t>
            </a:r>
            <a:r>
              <a:rPr sz="1588" spc="-9" dirty="0">
                <a:latin typeface="Microsoft Sans Serif"/>
                <a:cs typeface="Microsoft Sans Serif"/>
              </a:rPr>
              <a:t>tuyến</a:t>
            </a:r>
            <a:r>
              <a:rPr sz="1588" spc="26" dirty="0">
                <a:latin typeface="Microsoft Sans Serif"/>
                <a:cs typeface="Microsoft Sans Serif"/>
              </a:rPr>
              <a:t> </a:t>
            </a:r>
            <a:r>
              <a:rPr sz="1588" spc="-4" dirty="0">
                <a:latin typeface="Microsoft Sans Serif"/>
                <a:cs typeface="Microsoft Sans Serif"/>
              </a:rPr>
              <a:t>trên</a:t>
            </a:r>
            <a:r>
              <a:rPr sz="1588" spc="9" dirty="0">
                <a:latin typeface="Microsoft Sans Serif"/>
                <a:cs typeface="Microsoft Sans Serif"/>
              </a:rPr>
              <a:t> </a:t>
            </a:r>
            <a:r>
              <a:rPr sz="1588" dirty="0">
                <a:latin typeface="Microsoft Sans Serif"/>
                <a:cs typeface="Microsoft Sans Serif"/>
              </a:rPr>
              <a:t>các </a:t>
            </a:r>
            <a:r>
              <a:rPr sz="1588" spc="-410" dirty="0">
                <a:latin typeface="Microsoft Sans Serif"/>
                <a:cs typeface="Microsoft Sans Serif"/>
              </a:rPr>
              <a:t> </a:t>
            </a:r>
            <a:r>
              <a:rPr sz="1588" spc="-9" dirty="0">
                <a:latin typeface="Microsoft Sans Serif"/>
                <a:cs typeface="Microsoft Sans Serif"/>
              </a:rPr>
              <a:t>router</a:t>
            </a:r>
            <a:r>
              <a:rPr sz="1588" spc="13" dirty="0">
                <a:latin typeface="Microsoft Sans Serif"/>
                <a:cs typeface="Microsoft Sans Serif"/>
              </a:rPr>
              <a:t> </a:t>
            </a:r>
            <a:r>
              <a:rPr sz="1588" spc="-9" dirty="0">
                <a:latin typeface="Microsoft Sans Serif"/>
                <a:cs typeface="Microsoft Sans Serif"/>
              </a:rPr>
              <a:t>đối</a:t>
            </a:r>
            <a:r>
              <a:rPr sz="1588" spc="18" dirty="0">
                <a:latin typeface="Microsoft Sans Serif"/>
                <a:cs typeface="Microsoft Sans Serif"/>
              </a:rPr>
              <a:t> </a:t>
            </a:r>
            <a:r>
              <a:rPr sz="1588" spc="49" dirty="0">
                <a:latin typeface="Microsoft Sans Serif"/>
                <a:cs typeface="Microsoft Sans Serif"/>
              </a:rPr>
              <a:t>với</a:t>
            </a:r>
            <a:r>
              <a:rPr sz="1588" spc="18" dirty="0">
                <a:latin typeface="Microsoft Sans Serif"/>
                <a:cs typeface="Microsoft Sans Serif"/>
              </a:rPr>
              <a:t> </a:t>
            </a:r>
            <a:r>
              <a:rPr sz="1588" spc="-4" dirty="0">
                <a:latin typeface="Microsoft Sans Serif"/>
                <a:cs typeface="Microsoft Sans Serif"/>
              </a:rPr>
              <a:t>mạng</a:t>
            </a:r>
            <a:r>
              <a:rPr sz="1588" spc="22" dirty="0">
                <a:latin typeface="Microsoft Sans Serif"/>
                <a:cs typeface="Microsoft Sans Serif"/>
              </a:rPr>
              <a:t> </a:t>
            </a:r>
            <a:r>
              <a:rPr sz="1588" spc="13" dirty="0">
                <a:latin typeface="Microsoft Sans Serif"/>
                <a:cs typeface="Microsoft Sans Serif"/>
              </a:rPr>
              <a:t>đích</a:t>
            </a:r>
            <a:endParaRPr sz="1588" dirty="0">
              <a:latin typeface="Microsoft Sans Serif"/>
              <a:cs typeface="Microsoft Sans Serif"/>
            </a:endParaRPr>
          </a:p>
          <a:p>
            <a:pPr marL="11206" marR="979446"/>
            <a:r>
              <a:rPr sz="1588" spc="-4" dirty="0">
                <a:latin typeface="Microsoft Sans Serif"/>
                <a:cs typeface="Microsoft Sans Serif"/>
              </a:rPr>
              <a:t>D:</a:t>
            </a:r>
            <a:r>
              <a:rPr sz="1588" spc="26" dirty="0">
                <a:latin typeface="Microsoft Sans Serif"/>
                <a:cs typeface="Microsoft Sans Serif"/>
              </a:rPr>
              <a:t> </a:t>
            </a:r>
            <a:r>
              <a:rPr sz="1588" spc="-9" dirty="0">
                <a:latin typeface="Microsoft Sans Serif"/>
                <a:cs typeface="Microsoft Sans Serif"/>
              </a:rPr>
              <a:t>directly</a:t>
            </a:r>
            <a:r>
              <a:rPr sz="1588" spc="13" dirty="0">
                <a:latin typeface="Microsoft Sans Serif"/>
                <a:cs typeface="Microsoft Sans Serif"/>
              </a:rPr>
              <a:t> </a:t>
            </a:r>
            <a:r>
              <a:rPr sz="1588" spc="-4" dirty="0">
                <a:latin typeface="Microsoft Sans Serif"/>
                <a:cs typeface="Microsoft Sans Serif"/>
              </a:rPr>
              <a:t>connected,</a:t>
            </a:r>
            <a:r>
              <a:rPr sz="1588" spc="35" dirty="0">
                <a:latin typeface="Microsoft Sans Serif"/>
                <a:cs typeface="Microsoft Sans Serif"/>
              </a:rPr>
              <a:t> </a:t>
            </a:r>
            <a:r>
              <a:rPr sz="1588" spc="-9" dirty="0">
                <a:latin typeface="Microsoft Sans Serif"/>
                <a:cs typeface="Microsoft Sans Serif"/>
              </a:rPr>
              <a:t>metric</a:t>
            </a:r>
            <a:r>
              <a:rPr sz="1588" spc="13" dirty="0">
                <a:latin typeface="Microsoft Sans Serif"/>
                <a:cs typeface="Microsoft Sans Serif"/>
              </a:rPr>
              <a:t> </a:t>
            </a:r>
            <a:r>
              <a:rPr sz="1588" dirty="0">
                <a:latin typeface="Microsoft Sans Serif"/>
                <a:cs typeface="Microsoft Sans Serif"/>
              </a:rPr>
              <a:t>1 </a:t>
            </a:r>
            <a:r>
              <a:rPr sz="1588" spc="-410" dirty="0">
                <a:latin typeface="Microsoft Sans Serif"/>
                <a:cs typeface="Microsoft Sans Serif"/>
              </a:rPr>
              <a:t> </a:t>
            </a:r>
            <a:r>
              <a:rPr sz="1588" dirty="0">
                <a:latin typeface="Microsoft Sans Serif"/>
                <a:cs typeface="Microsoft Sans Serif"/>
              </a:rPr>
              <a:t>B:</a:t>
            </a:r>
            <a:r>
              <a:rPr sz="1588" spc="13" dirty="0">
                <a:latin typeface="Microsoft Sans Serif"/>
                <a:cs typeface="Microsoft Sans Serif"/>
              </a:rPr>
              <a:t> </a:t>
            </a:r>
            <a:r>
              <a:rPr sz="1588" spc="-4" dirty="0">
                <a:latin typeface="Microsoft Sans Serif"/>
                <a:cs typeface="Microsoft Sans Serif"/>
              </a:rPr>
              <a:t>route</a:t>
            </a:r>
            <a:r>
              <a:rPr sz="1588" spc="22" dirty="0">
                <a:latin typeface="Microsoft Sans Serif"/>
                <a:cs typeface="Microsoft Sans Serif"/>
              </a:rPr>
              <a:t> </a:t>
            </a:r>
            <a:r>
              <a:rPr sz="1588" spc="-9" dirty="0">
                <a:latin typeface="Microsoft Sans Serif"/>
                <a:cs typeface="Microsoft Sans Serif"/>
              </a:rPr>
              <a:t>via</a:t>
            </a:r>
            <a:r>
              <a:rPr sz="1588" spc="26" dirty="0">
                <a:latin typeface="Microsoft Sans Serif"/>
                <a:cs typeface="Microsoft Sans Serif"/>
              </a:rPr>
              <a:t> </a:t>
            </a:r>
            <a:r>
              <a:rPr sz="1588" spc="-4" dirty="0">
                <a:latin typeface="Microsoft Sans Serif"/>
                <a:cs typeface="Microsoft Sans Serif"/>
              </a:rPr>
              <a:t>D,</a:t>
            </a:r>
            <a:r>
              <a:rPr sz="1588" spc="4" dirty="0">
                <a:latin typeface="Microsoft Sans Serif"/>
                <a:cs typeface="Microsoft Sans Serif"/>
              </a:rPr>
              <a:t> </a:t>
            </a:r>
            <a:r>
              <a:rPr sz="1588" spc="-9" dirty="0">
                <a:latin typeface="Microsoft Sans Serif"/>
                <a:cs typeface="Microsoft Sans Serif"/>
              </a:rPr>
              <a:t>metric</a:t>
            </a:r>
            <a:r>
              <a:rPr sz="1588" spc="22" dirty="0">
                <a:latin typeface="Microsoft Sans Serif"/>
                <a:cs typeface="Microsoft Sans Serif"/>
              </a:rPr>
              <a:t> </a:t>
            </a:r>
            <a:r>
              <a:rPr sz="1588" dirty="0">
                <a:latin typeface="Microsoft Sans Serif"/>
                <a:cs typeface="Microsoft Sans Serif"/>
              </a:rPr>
              <a:t>2</a:t>
            </a:r>
          </a:p>
          <a:p>
            <a:pPr marL="53791" marR="1608130" indent="-43145"/>
            <a:r>
              <a:rPr sz="1588" spc="-4" dirty="0">
                <a:latin typeface="Microsoft Sans Serif"/>
                <a:cs typeface="Microsoft Sans Serif"/>
              </a:rPr>
              <a:t>C:</a:t>
            </a:r>
            <a:r>
              <a:rPr sz="1588" spc="26" dirty="0">
                <a:latin typeface="Microsoft Sans Serif"/>
                <a:cs typeface="Microsoft Sans Serif"/>
              </a:rPr>
              <a:t> </a:t>
            </a:r>
            <a:r>
              <a:rPr sz="1588" spc="-4" dirty="0">
                <a:latin typeface="Microsoft Sans Serif"/>
                <a:cs typeface="Microsoft Sans Serif"/>
              </a:rPr>
              <a:t>route</a:t>
            </a:r>
            <a:r>
              <a:rPr sz="1588" spc="18" dirty="0">
                <a:latin typeface="Microsoft Sans Serif"/>
                <a:cs typeface="Microsoft Sans Serif"/>
              </a:rPr>
              <a:t> </a:t>
            </a:r>
            <a:r>
              <a:rPr sz="1588" spc="-9" dirty="0">
                <a:latin typeface="Microsoft Sans Serif"/>
                <a:cs typeface="Microsoft Sans Serif"/>
              </a:rPr>
              <a:t>via</a:t>
            </a:r>
            <a:r>
              <a:rPr sz="1588" spc="4" dirty="0">
                <a:latin typeface="Microsoft Sans Serif"/>
                <a:cs typeface="Microsoft Sans Serif"/>
              </a:rPr>
              <a:t> </a:t>
            </a:r>
            <a:r>
              <a:rPr sz="1588" dirty="0">
                <a:latin typeface="Microsoft Sans Serif"/>
                <a:cs typeface="Microsoft Sans Serif"/>
              </a:rPr>
              <a:t>B,</a:t>
            </a:r>
            <a:r>
              <a:rPr sz="1588" spc="4" dirty="0">
                <a:latin typeface="Microsoft Sans Serif"/>
                <a:cs typeface="Microsoft Sans Serif"/>
              </a:rPr>
              <a:t> </a:t>
            </a:r>
            <a:r>
              <a:rPr sz="1588" spc="-9" dirty="0">
                <a:latin typeface="Microsoft Sans Serif"/>
                <a:cs typeface="Microsoft Sans Serif"/>
              </a:rPr>
              <a:t>metric</a:t>
            </a:r>
            <a:r>
              <a:rPr sz="1588" spc="18" dirty="0">
                <a:latin typeface="Microsoft Sans Serif"/>
                <a:cs typeface="Microsoft Sans Serif"/>
              </a:rPr>
              <a:t> </a:t>
            </a:r>
            <a:r>
              <a:rPr sz="1588" dirty="0">
                <a:latin typeface="Microsoft Sans Serif"/>
                <a:cs typeface="Microsoft Sans Serif"/>
              </a:rPr>
              <a:t>3 </a:t>
            </a:r>
            <a:r>
              <a:rPr sz="1588" spc="-410" dirty="0">
                <a:latin typeface="Microsoft Sans Serif"/>
                <a:cs typeface="Microsoft Sans Serif"/>
              </a:rPr>
              <a:t> </a:t>
            </a:r>
            <a:r>
              <a:rPr sz="1588" dirty="0">
                <a:latin typeface="Microsoft Sans Serif"/>
                <a:cs typeface="Microsoft Sans Serif"/>
              </a:rPr>
              <a:t>A:</a:t>
            </a:r>
            <a:r>
              <a:rPr sz="1588" spc="22" dirty="0">
                <a:latin typeface="Microsoft Sans Serif"/>
                <a:cs typeface="Microsoft Sans Serif"/>
              </a:rPr>
              <a:t> </a:t>
            </a:r>
            <a:r>
              <a:rPr sz="1588" spc="-4" dirty="0">
                <a:latin typeface="Microsoft Sans Serif"/>
                <a:cs typeface="Microsoft Sans Serif"/>
              </a:rPr>
              <a:t>route</a:t>
            </a:r>
            <a:r>
              <a:rPr sz="1588" spc="18" dirty="0">
                <a:latin typeface="Microsoft Sans Serif"/>
                <a:cs typeface="Microsoft Sans Serif"/>
              </a:rPr>
              <a:t> </a:t>
            </a:r>
            <a:r>
              <a:rPr sz="1588" spc="-9" dirty="0">
                <a:latin typeface="Microsoft Sans Serif"/>
                <a:cs typeface="Microsoft Sans Serif"/>
              </a:rPr>
              <a:t>via</a:t>
            </a:r>
            <a:r>
              <a:rPr sz="1588" spc="4" dirty="0">
                <a:latin typeface="Microsoft Sans Serif"/>
                <a:cs typeface="Microsoft Sans Serif"/>
              </a:rPr>
              <a:t> </a:t>
            </a:r>
            <a:r>
              <a:rPr sz="1588" dirty="0">
                <a:latin typeface="Microsoft Sans Serif"/>
                <a:cs typeface="Microsoft Sans Serif"/>
              </a:rPr>
              <a:t>B, </a:t>
            </a:r>
            <a:r>
              <a:rPr sz="1588" spc="-9" dirty="0">
                <a:latin typeface="Microsoft Sans Serif"/>
                <a:cs typeface="Microsoft Sans Serif"/>
              </a:rPr>
              <a:t>metric</a:t>
            </a:r>
            <a:r>
              <a:rPr sz="1588" spc="18" dirty="0">
                <a:latin typeface="Microsoft Sans Serif"/>
                <a:cs typeface="Microsoft Sans Serif"/>
              </a:rPr>
              <a:t> </a:t>
            </a:r>
            <a:r>
              <a:rPr sz="1588" dirty="0">
                <a:latin typeface="Microsoft Sans Serif"/>
                <a:cs typeface="Microsoft Sans Serif"/>
              </a:rPr>
              <a:t>3</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47409" y="465206"/>
            <a:ext cx="5015193" cy="608851"/>
          </a:xfrm>
          <a:prstGeom prst="rect">
            <a:avLst/>
          </a:prstGeom>
        </p:spPr>
        <p:txBody>
          <a:bodyPr vert="horz" wrap="square" lIns="0" tIns="11206" rIns="0" bIns="0" rtlCol="0" anchor="b" anchorCtr="0">
            <a:spAutoFit/>
          </a:bodyPr>
          <a:lstStyle/>
          <a:p>
            <a:pPr marL="11206">
              <a:spcBef>
                <a:spcPts val="88"/>
              </a:spcBef>
            </a:pPr>
            <a:r>
              <a:rPr spc="-4" dirty="0"/>
              <a:t>RIPv1:</a:t>
            </a:r>
            <a:r>
              <a:rPr spc="49" dirty="0"/>
              <a:t> </a:t>
            </a:r>
            <a:r>
              <a:rPr spc="-13" dirty="0"/>
              <a:t>Lỗi</a:t>
            </a:r>
            <a:r>
              <a:rPr spc="31" dirty="0"/>
              <a:t> </a:t>
            </a:r>
            <a:r>
              <a:rPr spc="-4" dirty="0"/>
              <a:t>đếm</a:t>
            </a:r>
            <a:r>
              <a:rPr spc="31" dirty="0"/>
              <a:t> </a:t>
            </a:r>
            <a:r>
              <a:rPr dirty="0"/>
              <a:t>vô</a:t>
            </a:r>
            <a:r>
              <a:rPr spc="22" dirty="0"/>
              <a:t> </a:t>
            </a:r>
            <a:r>
              <a:rPr spc="9" dirty="0"/>
              <a:t>hạn</a:t>
            </a:r>
          </a:p>
        </p:txBody>
      </p:sp>
      <p:sp>
        <p:nvSpPr>
          <p:cNvPr id="3" name="object 3"/>
          <p:cNvSpPr txBox="1"/>
          <p:nvPr/>
        </p:nvSpPr>
        <p:spPr>
          <a:xfrm>
            <a:off x="4596287" y="1307015"/>
            <a:ext cx="7021606" cy="1510957"/>
          </a:xfrm>
          <a:prstGeom prst="rect">
            <a:avLst/>
          </a:prstGeom>
        </p:spPr>
        <p:txBody>
          <a:bodyPr vert="horz" wrap="square" lIns="0" tIns="11206" rIns="0" bIns="0" rtlCol="0">
            <a:spAutoFit/>
          </a:bodyPr>
          <a:lstStyle/>
          <a:p>
            <a:pPr marL="313221" marR="4483" indent="-302575">
              <a:spcBef>
                <a:spcPts val="88"/>
              </a:spcBef>
              <a:buChar char="•"/>
              <a:tabLst>
                <a:tab pos="314342" algn="l"/>
                <a:tab pos="314902" algn="l"/>
              </a:tabLst>
            </a:pPr>
            <a:r>
              <a:rPr sz="1853" spc="-9" dirty="0">
                <a:latin typeface="Microsoft Sans Serif"/>
                <a:cs typeface="Microsoft Sans Serif"/>
              </a:rPr>
              <a:t>Liên </a:t>
            </a:r>
            <a:r>
              <a:rPr sz="1853" dirty="0">
                <a:latin typeface="Microsoft Sans Serif"/>
                <a:cs typeface="Microsoft Sans Serif"/>
              </a:rPr>
              <a:t>kết</a:t>
            </a:r>
            <a:r>
              <a:rPr sz="1853" spc="9" dirty="0">
                <a:latin typeface="Microsoft Sans Serif"/>
                <a:cs typeface="Microsoft Sans Serif"/>
              </a:rPr>
              <a:t> </a:t>
            </a:r>
            <a:r>
              <a:rPr sz="1853" spc="-4" dirty="0">
                <a:latin typeface="Microsoft Sans Serif"/>
                <a:cs typeface="Microsoft Sans Serif"/>
              </a:rPr>
              <a:t>B-D</a:t>
            </a:r>
            <a:r>
              <a:rPr sz="1853" spc="22" dirty="0">
                <a:latin typeface="Microsoft Sans Serif"/>
                <a:cs typeface="Microsoft Sans Serif"/>
              </a:rPr>
              <a:t> </a:t>
            </a:r>
            <a:r>
              <a:rPr sz="1853" spc="-4" dirty="0">
                <a:latin typeface="Microsoft Sans Serif"/>
                <a:cs typeface="Microsoft Sans Serif"/>
              </a:rPr>
              <a:t>bị</a:t>
            </a:r>
            <a:r>
              <a:rPr sz="1853" spc="22" dirty="0">
                <a:latin typeface="Microsoft Sans Serif"/>
                <a:cs typeface="Microsoft Sans Serif"/>
              </a:rPr>
              <a:t> </a:t>
            </a:r>
            <a:r>
              <a:rPr sz="1853" spc="49" dirty="0">
                <a:latin typeface="Microsoft Sans Serif"/>
                <a:cs typeface="Microsoft Sans Serif"/>
              </a:rPr>
              <a:t>đứt,</a:t>
            </a:r>
            <a:r>
              <a:rPr sz="1853" spc="22" dirty="0">
                <a:latin typeface="Microsoft Sans Serif"/>
                <a:cs typeface="Microsoft Sans Serif"/>
              </a:rPr>
              <a:t> </a:t>
            </a:r>
            <a:r>
              <a:rPr sz="1853" spc="-4" dirty="0">
                <a:latin typeface="Microsoft Sans Serif"/>
                <a:cs typeface="Microsoft Sans Serif"/>
              </a:rPr>
              <a:t>các</a:t>
            </a:r>
            <a:r>
              <a:rPr sz="1853" spc="26" dirty="0">
                <a:latin typeface="Microsoft Sans Serif"/>
                <a:cs typeface="Microsoft Sans Serif"/>
              </a:rPr>
              <a:t> </a:t>
            </a:r>
            <a:r>
              <a:rPr sz="1853" spc="-4" dirty="0">
                <a:latin typeface="Microsoft Sans Serif"/>
                <a:cs typeface="Microsoft Sans Serif"/>
              </a:rPr>
              <a:t>routers</a:t>
            </a:r>
            <a:r>
              <a:rPr sz="1853" spc="26" dirty="0">
                <a:latin typeface="Microsoft Sans Serif"/>
                <a:cs typeface="Microsoft Sans Serif"/>
              </a:rPr>
              <a:t> </a:t>
            </a:r>
            <a:r>
              <a:rPr sz="1853" spc="-4" dirty="0">
                <a:latin typeface="Microsoft Sans Serif"/>
                <a:cs typeface="Microsoft Sans Serif"/>
              </a:rPr>
              <a:t>nên</a:t>
            </a:r>
            <a:r>
              <a:rPr sz="1853" spc="13" dirty="0">
                <a:latin typeface="Microsoft Sans Serif"/>
                <a:cs typeface="Microsoft Sans Serif"/>
              </a:rPr>
              <a:t> </a:t>
            </a:r>
            <a:r>
              <a:rPr sz="1853" spc="101" dirty="0">
                <a:latin typeface="Microsoft Sans Serif"/>
                <a:cs typeface="Microsoft Sans Serif"/>
              </a:rPr>
              <a:t>sử</a:t>
            </a:r>
            <a:r>
              <a:rPr sz="1853" spc="4" dirty="0">
                <a:latin typeface="Microsoft Sans Serif"/>
                <a:cs typeface="Microsoft Sans Serif"/>
              </a:rPr>
              <a:t> </a:t>
            </a:r>
            <a:r>
              <a:rPr sz="1853" spc="-9" dirty="0">
                <a:latin typeface="Microsoft Sans Serif"/>
                <a:cs typeface="Microsoft Sans Serif"/>
              </a:rPr>
              <a:t>dụng</a:t>
            </a:r>
            <a:r>
              <a:rPr sz="1853" spc="31" dirty="0">
                <a:latin typeface="Microsoft Sans Serif"/>
                <a:cs typeface="Microsoft Sans Serif"/>
              </a:rPr>
              <a:t> </a:t>
            </a:r>
            <a:r>
              <a:rPr sz="1853" spc="-9" dirty="0">
                <a:latin typeface="Microsoft Sans Serif"/>
                <a:cs typeface="Microsoft Sans Serif"/>
              </a:rPr>
              <a:t>liên</a:t>
            </a:r>
            <a:r>
              <a:rPr sz="1853" spc="13" dirty="0">
                <a:latin typeface="Microsoft Sans Serif"/>
                <a:cs typeface="Microsoft Sans Serif"/>
              </a:rPr>
              <a:t> </a:t>
            </a:r>
            <a:r>
              <a:rPr sz="1853" spc="-4" dirty="0">
                <a:latin typeface="Microsoft Sans Serif"/>
                <a:cs typeface="Microsoft Sans Serif"/>
              </a:rPr>
              <a:t>kết</a:t>
            </a:r>
            <a:r>
              <a:rPr sz="1853" spc="26" dirty="0">
                <a:latin typeface="Microsoft Sans Serif"/>
                <a:cs typeface="Microsoft Sans Serif"/>
              </a:rPr>
              <a:t> </a:t>
            </a:r>
            <a:r>
              <a:rPr sz="1853" spc="-4" dirty="0">
                <a:latin typeface="Microsoft Sans Serif"/>
                <a:cs typeface="Microsoft Sans Serif"/>
              </a:rPr>
              <a:t>C-D.</a:t>
            </a:r>
            <a:r>
              <a:rPr sz="1853" spc="26" dirty="0">
                <a:latin typeface="Microsoft Sans Serif"/>
                <a:cs typeface="Microsoft Sans Serif"/>
              </a:rPr>
              <a:t> </a:t>
            </a:r>
            <a:r>
              <a:rPr sz="1853" spc="-4" dirty="0">
                <a:latin typeface="Microsoft Sans Serif"/>
                <a:cs typeface="Microsoft Sans Serif"/>
              </a:rPr>
              <a:t>Quá </a:t>
            </a:r>
            <a:r>
              <a:rPr sz="1853" dirty="0">
                <a:latin typeface="Microsoft Sans Serif"/>
                <a:cs typeface="Microsoft Sans Serif"/>
              </a:rPr>
              <a:t> </a:t>
            </a:r>
            <a:r>
              <a:rPr sz="1853" spc="13" dirty="0">
                <a:latin typeface="Microsoft Sans Serif"/>
                <a:cs typeface="Microsoft Sans Serif"/>
              </a:rPr>
              <a:t>trình</a:t>
            </a:r>
            <a:r>
              <a:rPr sz="1853" spc="-4" dirty="0">
                <a:latin typeface="Microsoft Sans Serif"/>
                <a:cs typeface="Microsoft Sans Serif"/>
              </a:rPr>
              <a:t> diễn </a:t>
            </a:r>
            <a:r>
              <a:rPr sz="1853" spc="4" dirty="0">
                <a:latin typeface="Microsoft Sans Serif"/>
                <a:cs typeface="Microsoft Sans Serif"/>
              </a:rPr>
              <a:t>ra</a:t>
            </a:r>
            <a:r>
              <a:rPr sz="1853" spc="13" dirty="0">
                <a:latin typeface="Microsoft Sans Serif"/>
                <a:cs typeface="Microsoft Sans Serif"/>
              </a:rPr>
              <a:t> </a:t>
            </a:r>
            <a:r>
              <a:rPr sz="1853" spc="-4" dirty="0">
                <a:latin typeface="Microsoft Sans Serif"/>
                <a:cs typeface="Microsoft Sans Serif"/>
              </a:rPr>
              <a:t>bắt</a:t>
            </a:r>
            <a:r>
              <a:rPr sz="1853" spc="31" dirty="0">
                <a:latin typeface="Microsoft Sans Serif"/>
                <a:cs typeface="Microsoft Sans Serif"/>
              </a:rPr>
              <a:t> </a:t>
            </a:r>
            <a:r>
              <a:rPr sz="1853" spc="-4" dirty="0">
                <a:latin typeface="Microsoft Sans Serif"/>
                <a:cs typeface="Microsoft Sans Serif"/>
              </a:rPr>
              <a:t>đầu</a:t>
            </a:r>
            <a:r>
              <a:rPr sz="1853" spc="13" dirty="0">
                <a:latin typeface="Microsoft Sans Serif"/>
                <a:cs typeface="Microsoft Sans Serif"/>
              </a:rPr>
              <a:t> </a:t>
            </a:r>
            <a:r>
              <a:rPr sz="1853" spc="101" dirty="0">
                <a:latin typeface="Microsoft Sans Serif"/>
                <a:cs typeface="Microsoft Sans Serif"/>
              </a:rPr>
              <a:t>từ</a:t>
            </a:r>
            <a:r>
              <a:rPr sz="1853" spc="9" dirty="0">
                <a:latin typeface="Microsoft Sans Serif"/>
                <a:cs typeface="Microsoft Sans Serif"/>
              </a:rPr>
              <a:t> </a:t>
            </a:r>
            <a:r>
              <a:rPr sz="1853" spc="-4" dirty="0">
                <a:latin typeface="Microsoft Sans Serif"/>
                <a:cs typeface="Microsoft Sans Serif"/>
              </a:rPr>
              <a:t>khi</a:t>
            </a:r>
            <a:r>
              <a:rPr sz="1853" spc="22" dirty="0">
                <a:latin typeface="Microsoft Sans Serif"/>
                <a:cs typeface="Microsoft Sans Serif"/>
              </a:rPr>
              <a:t> </a:t>
            </a:r>
            <a:r>
              <a:rPr sz="1853" dirty="0">
                <a:latin typeface="Microsoft Sans Serif"/>
                <a:cs typeface="Microsoft Sans Serif"/>
              </a:rPr>
              <a:t>B</a:t>
            </a:r>
            <a:r>
              <a:rPr sz="1853" spc="35" dirty="0">
                <a:latin typeface="Microsoft Sans Serif"/>
                <a:cs typeface="Microsoft Sans Serif"/>
              </a:rPr>
              <a:t> </a:t>
            </a:r>
            <a:r>
              <a:rPr sz="1853" spc="-9" dirty="0">
                <a:latin typeface="Microsoft Sans Serif"/>
                <a:cs typeface="Microsoft Sans Serif"/>
              </a:rPr>
              <a:t>phát</a:t>
            </a:r>
            <a:r>
              <a:rPr sz="1853" spc="9" dirty="0">
                <a:latin typeface="Microsoft Sans Serif"/>
                <a:cs typeface="Microsoft Sans Serif"/>
              </a:rPr>
              <a:t> </a:t>
            </a:r>
            <a:r>
              <a:rPr sz="1853" spc="-4" dirty="0">
                <a:latin typeface="Microsoft Sans Serif"/>
                <a:cs typeface="Microsoft Sans Serif"/>
              </a:rPr>
              <a:t>hiện </a:t>
            </a:r>
            <a:r>
              <a:rPr sz="1853" spc="4" dirty="0">
                <a:latin typeface="Microsoft Sans Serif"/>
                <a:cs typeface="Microsoft Sans Serif"/>
              </a:rPr>
              <a:t>ra</a:t>
            </a:r>
            <a:r>
              <a:rPr sz="1853" spc="13" dirty="0">
                <a:latin typeface="Microsoft Sans Serif"/>
                <a:cs typeface="Microsoft Sans Serif"/>
              </a:rPr>
              <a:t> </a:t>
            </a:r>
            <a:r>
              <a:rPr sz="1853" spc="71" dirty="0">
                <a:latin typeface="Microsoft Sans Serif"/>
                <a:cs typeface="Microsoft Sans Serif"/>
              </a:rPr>
              <a:t>đường</a:t>
            </a:r>
            <a:r>
              <a:rPr sz="1853" spc="18" dirty="0">
                <a:latin typeface="Microsoft Sans Serif"/>
                <a:cs typeface="Microsoft Sans Serif"/>
              </a:rPr>
              <a:t> </a:t>
            </a:r>
            <a:r>
              <a:rPr sz="1853" spc="-4" dirty="0">
                <a:latin typeface="Microsoft Sans Serif"/>
                <a:cs typeface="Microsoft Sans Serif"/>
              </a:rPr>
              <a:t>đi</a:t>
            </a:r>
            <a:r>
              <a:rPr sz="1853" spc="22" dirty="0">
                <a:latin typeface="Microsoft Sans Serif"/>
                <a:cs typeface="Microsoft Sans Serif"/>
              </a:rPr>
              <a:t> </a:t>
            </a:r>
            <a:r>
              <a:rPr sz="1853" spc="-4" dirty="0">
                <a:latin typeface="Microsoft Sans Serif"/>
                <a:cs typeface="Microsoft Sans Serif"/>
              </a:rPr>
              <a:t>đến</a:t>
            </a:r>
            <a:r>
              <a:rPr sz="1853" spc="13" dirty="0">
                <a:latin typeface="Microsoft Sans Serif"/>
                <a:cs typeface="Microsoft Sans Serif"/>
              </a:rPr>
              <a:t> </a:t>
            </a:r>
            <a:r>
              <a:rPr sz="1853" dirty="0">
                <a:latin typeface="Microsoft Sans Serif"/>
                <a:cs typeface="Microsoft Sans Serif"/>
              </a:rPr>
              <a:t>D</a:t>
            </a:r>
            <a:r>
              <a:rPr sz="1853" spc="26" dirty="0">
                <a:latin typeface="Microsoft Sans Serif"/>
                <a:cs typeface="Microsoft Sans Serif"/>
              </a:rPr>
              <a:t> </a:t>
            </a:r>
            <a:r>
              <a:rPr sz="1853" spc="-4" dirty="0">
                <a:latin typeface="Microsoft Sans Serif"/>
                <a:cs typeface="Microsoft Sans Serif"/>
              </a:rPr>
              <a:t>không </a:t>
            </a:r>
            <a:r>
              <a:rPr sz="1853" spc="-481" dirty="0">
                <a:latin typeface="Microsoft Sans Serif"/>
                <a:cs typeface="Microsoft Sans Serif"/>
              </a:rPr>
              <a:t> </a:t>
            </a:r>
            <a:r>
              <a:rPr sz="1853" spc="101" dirty="0">
                <a:latin typeface="Microsoft Sans Serif"/>
                <a:cs typeface="Microsoft Sans Serif"/>
              </a:rPr>
              <a:t>sử</a:t>
            </a:r>
            <a:r>
              <a:rPr sz="1853" spc="4" dirty="0">
                <a:latin typeface="Microsoft Sans Serif"/>
                <a:cs typeface="Microsoft Sans Serif"/>
              </a:rPr>
              <a:t> </a:t>
            </a:r>
            <a:r>
              <a:rPr sz="1853" spc="-9" dirty="0">
                <a:latin typeface="Microsoft Sans Serif"/>
                <a:cs typeface="Microsoft Sans Serif"/>
              </a:rPr>
              <a:t>dụng</a:t>
            </a:r>
            <a:r>
              <a:rPr sz="1853" spc="31" dirty="0">
                <a:latin typeface="Microsoft Sans Serif"/>
                <a:cs typeface="Microsoft Sans Serif"/>
              </a:rPr>
              <a:t> </a:t>
            </a:r>
            <a:r>
              <a:rPr sz="1853" spc="93" dirty="0">
                <a:latin typeface="Microsoft Sans Serif"/>
                <a:cs typeface="Microsoft Sans Serif"/>
              </a:rPr>
              <a:t>được</a:t>
            </a:r>
            <a:r>
              <a:rPr sz="1853" spc="4" dirty="0">
                <a:latin typeface="Microsoft Sans Serif"/>
                <a:cs typeface="Microsoft Sans Serif"/>
              </a:rPr>
              <a:t> </a:t>
            </a:r>
            <a:r>
              <a:rPr sz="1853" spc="44" dirty="0">
                <a:latin typeface="Microsoft Sans Serif"/>
                <a:cs typeface="Microsoft Sans Serif"/>
              </a:rPr>
              <a:t>nữa</a:t>
            </a:r>
            <a:r>
              <a:rPr sz="1765" spc="44" dirty="0">
                <a:latin typeface="Microsoft Sans Serif"/>
                <a:cs typeface="Microsoft Sans Serif"/>
              </a:rPr>
              <a:t>.</a:t>
            </a:r>
            <a:endParaRPr sz="1765" dirty="0">
              <a:latin typeface="Microsoft Sans Serif"/>
              <a:cs typeface="Microsoft Sans Serif"/>
            </a:endParaRPr>
          </a:p>
          <a:p>
            <a:pPr marL="414640">
              <a:spcBef>
                <a:spcPts val="361"/>
              </a:spcBef>
            </a:pPr>
            <a:r>
              <a:rPr sz="1765" spc="-4" dirty="0">
                <a:latin typeface="Calibri"/>
                <a:cs typeface="Calibri"/>
              </a:rPr>
              <a:t>Thời</a:t>
            </a:r>
            <a:r>
              <a:rPr sz="1765" spc="-31" dirty="0">
                <a:latin typeface="Calibri"/>
                <a:cs typeface="Calibri"/>
              </a:rPr>
              <a:t> </a:t>
            </a:r>
            <a:r>
              <a:rPr sz="1765" dirty="0">
                <a:latin typeface="Calibri"/>
                <a:cs typeface="Calibri"/>
              </a:rPr>
              <a:t>gian</a:t>
            </a:r>
            <a:r>
              <a:rPr sz="1765" spc="-22" dirty="0">
                <a:latin typeface="Calibri"/>
                <a:cs typeface="Calibri"/>
              </a:rPr>
              <a:t> </a:t>
            </a:r>
            <a:r>
              <a:rPr sz="1765" spc="-4" dirty="0">
                <a:latin typeface="Calibri"/>
                <a:cs typeface="Calibri"/>
              </a:rPr>
              <a:t>------&gt;</a:t>
            </a:r>
            <a:endParaRPr sz="1765" dirty="0">
              <a:latin typeface="Calibri"/>
              <a:cs typeface="Calibri"/>
            </a:endParaRPr>
          </a:p>
          <a:p>
            <a:pPr marL="414079">
              <a:spcBef>
                <a:spcPts val="600"/>
              </a:spcBef>
              <a:tabLst>
                <a:tab pos="1624378" algn="l"/>
                <a:tab pos="2431246" algn="l"/>
                <a:tab pos="3238112" algn="l"/>
                <a:tab pos="4044979" algn="l"/>
                <a:tab pos="4587933" algn="l"/>
              </a:tabLst>
            </a:pPr>
            <a:r>
              <a:rPr sz="1588" spc="-4" dirty="0">
                <a:latin typeface="Calibri"/>
                <a:cs typeface="Calibri"/>
              </a:rPr>
              <a:t>D:</a:t>
            </a:r>
            <a:r>
              <a:rPr sz="1588" spc="9" dirty="0">
                <a:latin typeface="Calibri"/>
                <a:cs typeface="Calibri"/>
              </a:rPr>
              <a:t> </a:t>
            </a:r>
            <a:r>
              <a:rPr sz="1588" spc="-35" dirty="0">
                <a:latin typeface="Calibri"/>
                <a:cs typeface="Calibri"/>
              </a:rPr>
              <a:t>dir,</a:t>
            </a:r>
            <a:r>
              <a:rPr sz="1588" spc="4" dirty="0">
                <a:latin typeface="Calibri"/>
                <a:cs typeface="Calibri"/>
              </a:rPr>
              <a:t> </a:t>
            </a:r>
            <a:r>
              <a:rPr sz="1588" dirty="0">
                <a:latin typeface="Calibri"/>
                <a:cs typeface="Calibri"/>
              </a:rPr>
              <a:t>1	</a:t>
            </a:r>
            <a:r>
              <a:rPr sz="1588" spc="-40" dirty="0">
                <a:latin typeface="Calibri"/>
                <a:cs typeface="Calibri"/>
              </a:rPr>
              <a:t>dir,</a:t>
            </a:r>
            <a:r>
              <a:rPr sz="1588" spc="4" dirty="0">
                <a:latin typeface="Calibri"/>
                <a:cs typeface="Calibri"/>
              </a:rPr>
              <a:t> </a:t>
            </a:r>
            <a:r>
              <a:rPr sz="1588" dirty="0">
                <a:latin typeface="Calibri"/>
                <a:cs typeface="Calibri"/>
              </a:rPr>
              <a:t>1	</a:t>
            </a:r>
            <a:r>
              <a:rPr sz="1588" spc="-40" dirty="0">
                <a:latin typeface="Calibri"/>
                <a:cs typeface="Calibri"/>
              </a:rPr>
              <a:t>dir,</a:t>
            </a:r>
            <a:r>
              <a:rPr sz="1588" spc="4" dirty="0">
                <a:latin typeface="Calibri"/>
                <a:cs typeface="Calibri"/>
              </a:rPr>
              <a:t> </a:t>
            </a:r>
            <a:r>
              <a:rPr sz="1588" dirty="0">
                <a:latin typeface="Calibri"/>
                <a:cs typeface="Calibri"/>
              </a:rPr>
              <a:t>1	</a:t>
            </a:r>
            <a:r>
              <a:rPr sz="1588" spc="-40" dirty="0">
                <a:latin typeface="Calibri"/>
                <a:cs typeface="Calibri"/>
              </a:rPr>
              <a:t>dir,</a:t>
            </a:r>
            <a:r>
              <a:rPr sz="1588" spc="9" dirty="0">
                <a:latin typeface="Calibri"/>
                <a:cs typeface="Calibri"/>
              </a:rPr>
              <a:t> </a:t>
            </a:r>
            <a:r>
              <a:rPr sz="1588" dirty="0">
                <a:latin typeface="Calibri"/>
                <a:cs typeface="Calibri"/>
              </a:rPr>
              <a:t>1</a:t>
            </a:r>
            <a:r>
              <a:rPr sz="1588" spc="361" dirty="0">
                <a:latin typeface="Calibri"/>
                <a:cs typeface="Calibri"/>
              </a:rPr>
              <a:t> </a:t>
            </a:r>
            <a:r>
              <a:rPr sz="1588" dirty="0">
                <a:latin typeface="Calibri"/>
                <a:cs typeface="Calibri"/>
              </a:rPr>
              <a:t>...	</a:t>
            </a:r>
            <a:r>
              <a:rPr sz="1588" spc="-40" dirty="0">
                <a:latin typeface="Calibri"/>
                <a:cs typeface="Calibri"/>
              </a:rPr>
              <a:t>dir,</a:t>
            </a:r>
            <a:r>
              <a:rPr sz="1588" spc="4" dirty="0">
                <a:latin typeface="Calibri"/>
                <a:cs typeface="Calibri"/>
              </a:rPr>
              <a:t> </a:t>
            </a:r>
            <a:r>
              <a:rPr sz="1588" dirty="0">
                <a:latin typeface="Calibri"/>
                <a:cs typeface="Calibri"/>
              </a:rPr>
              <a:t>1	</a:t>
            </a:r>
            <a:r>
              <a:rPr sz="1588" spc="-31" dirty="0">
                <a:latin typeface="Calibri"/>
                <a:cs typeface="Calibri"/>
              </a:rPr>
              <a:t>dir,1</a:t>
            </a:r>
            <a:endParaRPr sz="1588" dirty="0">
              <a:latin typeface="Calibri"/>
              <a:cs typeface="Calibri"/>
            </a:endParaRPr>
          </a:p>
        </p:txBody>
      </p:sp>
      <p:graphicFrame>
        <p:nvGraphicFramePr>
          <p:cNvPr id="4" name="object 4"/>
          <p:cNvGraphicFramePr>
            <a:graphicFrameLocks noGrp="1"/>
          </p:cNvGraphicFramePr>
          <p:nvPr>
            <p:extLst>
              <p:ext uri="{D42A27DB-BD31-4B8C-83A1-F6EECF244321}">
                <p14:modId xmlns:p14="http://schemas.microsoft.com/office/powerpoint/2010/main" val="1644366414"/>
              </p:ext>
            </p:extLst>
          </p:nvPr>
        </p:nvGraphicFramePr>
        <p:xfrm>
          <a:off x="4865937" y="3018963"/>
          <a:ext cx="4871197" cy="875793"/>
        </p:xfrm>
        <a:graphic>
          <a:graphicData uri="http://schemas.openxmlformats.org/drawingml/2006/table">
            <a:tbl>
              <a:tblPr firstRow="1" bandRow="1">
                <a:tableStyleId>{2D5ABB26-0587-4C30-8999-92F81FD0307C}</a:tableStyleId>
              </a:tblPr>
              <a:tblGrid>
                <a:gridCol w="1121149">
                  <a:extLst>
                    <a:ext uri="{9D8B030D-6E8A-4147-A177-3AD203B41FA5}">
                      <a16:colId xmlns:a16="http://schemas.microsoft.com/office/drawing/2014/main" val="20000"/>
                    </a:ext>
                  </a:extLst>
                </a:gridCol>
                <a:gridCol w="373155">
                  <a:extLst>
                    <a:ext uri="{9D8B030D-6E8A-4147-A177-3AD203B41FA5}">
                      <a16:colId xmlns:a16="http://schemas.microsoft.com/office/drawing/2014/main" val="20001"/>
                    </a:ext>
                  </a:extLst>
                </a:gridCol>
                <a:gridCol w="372596">
                  <a:extLst>
                    <a:ext uri="{9D8B030D-6E8A-4147-A177-3AD203B41FA5}">
                      <a16:colId xmlns:a16="http://schemas.microsoft.com/office/drawing/2014/main" val="20002"/>
                    </a:ext>
                  </a:extLst>
                </a:gridCol>
                <a:gridCol w="433668">
                  <a:extLst>
                    <a:ext uri="{9D8B030D-6E8A-4147-A177-3AD203B41FA5}">
                      <a16:colId xmlns:a16="http://schemas.microsoft.com/office/drawing/2014/main" val="20003"/>
                    </a:ext>
                  </a:extLst>
                </a:gridCol>
                <a:gridCol w="372596">
                  <a:extLst>
                    <a:ext uri="{9D8B030D-6E8A-4147-A177-3AD203B41FA5}">
                      <a16:colId xmlns:a16="http://schemas.microsoft.com/office/drawing/2014/main" val="20004"/>
                    </a:ext>
                  </a:extLst>
                </a:gridCol>
                <a:gridCol w="434788">
                  <a:extLst>
                    <a:ext uri="{9D8B030D-6E8A-4147-A177-3AD203B41FA5}">
                      <a16:colId xmlns:a16="http://schemas.microsoft.com/office/drawing/2014/main" val="20005"/>
                    </a:ext>
                  </a:extLst>
                </a:gridCol>
                <a:gridCol w="372596">
                  <a:extLst>
                    <a:ext uri="{9D8B030D-6E8A-4147-A177-3AD203B41FA5}">
                      <a16:colId xmlns:a16="http://schemas.microsoft.com/office/drawing/2014/main" val="20006"/>
                    </a:ext>
                  </a:extLst>
                </a:gridCol>
                <a:gridCol w="409575">
                  <a:extLst>
                    <a:ext uri="{9D8B030D-6E8A-4147-A177-3AD203B41FA5}">
                      <a16:colId xmlns:a16="http://schemas.microsoft.com/office/drawing/2014/main" val="20007"/>
                    </a:ext>
                  </a:extLst>
                </a:gridCol>
                <a:gridCol w="352985">
                  <a:extLst>
                    <a:ext uri="{9D8B030D-6E8A-4147-A177-3AD203B41FA5}">
                      <a16:colId xmlns:a16="http://schemas.microsoft.com/office/drawing/2014/main" val="20008"/>
                    </a:ext>
                  </a:extLst>
                </a:gridCol>
                <a:gridCol w="307601">
                  <a:extLst>
                    <a:ext uri="{9D8B030D-6E8A-4147-A177-3AD203B41FA5}">
                      <a16:colId xmlns:a16="http://schemas.microsoft.com/office/drawing/2014/main" val="20009"/>
                    </a:ext>
                  </a:extLst>
                </a:gridCol>
                <a:gridCol w="320488">
                  <a:extLst>
                    <a:ext uri="{9D8B030D-6E8A-4147-A177-3AD203B41FA5}">
                      <a16:colId xmlns:a16="http://schemas.microsoft.com/office/drawing/2014/main" val="20010"/>
                    </a:ext>
                  </a:extLst>
                </a:gridCol>
              </a:tblGrid>
              <a:tr h="273634">
                <a:tc>
                  <a:txBody>
                    <a:bodyPr/>
                    <a:lstStyle/>
                    <a:p>
                      <a:pPr marL="31750">
                        <a:lnSpc>
                          <a:spcPts val="1905"/>
                        </a:lnSpc>
                      </a:pPr>
                      <a:r>
                        <a:rPr sz="1800" spc="-5" dirty="0">
                          <a:latin typeface="Calibri"/>
                          <a:cs typeface="Calibri"/>
                        </a:rPr>
                        <a:t>B:</a:t>
                      </a:r>
                      <a:r>
                        <a:rPr sz="1800" spc="-50" dirty="0">
                          <a:latin typeface="Calibri"/>
                          <a:cs typeface="Calibri"/>
                        </a:rPr>
                        <a:t> </a:t>
                      </a:r>
                      <a:r>
                        <a:rPr sz="1800" spc="-5" dirty="0">
                          <a:latin typeface="Calibri"/>
                          <a:cs typeface="Calibri"/>
                        </a:rPr>
                        <a:t>unreach</a:t>
                      </a:r>
                      <a:endParaRPr sz="1800" dirty="0">
                        <a:latin typeface="Calibri"/>
                        <a:cs typeface="Calibri"/>
                      </a:endParaRPr>
                    </a:p>
                  </a:txBody>
                  <a:tcPr marL="0" marR="0" marT="0" marB="0"/>
                </a:tc>
                <a:tc>
                  <a:txBody>
                    <a:bodyPr/>
                    <a:lstStyle/>
                    <a:p>
                      <a:pPr marR="83820" algn="r">
                        <a:lnSpc>
                          <a:spcPts val="1905"/>
                        </a:lnSpc>
                      </a:pPr>
                      <a:r>
                        <a:rPr sz="1800" spc="-5" dirty="0">
                          <a:latin typeface="Calibri"/>
                          <a:cs typeface="Calibri"/>
                        </a:rPr>
                        <a:t>C,</a:t>
                      </a:r>
                      <a:endParaRPr sz="1800">
                        <a:latin typeface="Calibri"/>
                        <a:cs typeface="Calibri"/>
                      </a:endParaRPr>
                    </a:p>
                  </a:txBody>
                  <a:tcPr marL="0" marR="0" marT="0" marB="0"/>
                </a:tc>
                <a:tc>
                  <a:txBody>
                    <a:bodyPr/>
                    <a:lstStyle/>
                    <a:p>
                      <a:pPr marL="76200">
                        <a:lnSpc>
                          <a:spcPts val="1905"/>
                        </a:lnSpc>
                      </a:pPr>
                      <a:r>
                        <a:rPr sz="1800" dirty="0">
                          <a:latin typeface="Calibri"/>
                          <a:cs typeface="Calibri"/>
                        </a:rPr>
                        <a:t>4</a:t>
                      </a:r>
                      <a:endParaRPr sz="1800">
                        <a:latin typeface="Calibri"/>
                        <a:cs typeface="Calibri"/>
                      </a:endParaRPr>
                    </a:p>
                  </a:txBody>
                  <a:tcPr marL="0" marR="0" marT="0" marB="0"/>
                </a:tc>
                <a:tc>
                  <a:txBody>
                    <a:bodyPr/>
                    <a:lstStyle/>
                    <a:p>
                      <a:pPr marR="83820" algn="r">
                        <a:lnSpc>
                          <a:spcPts val="1905"/>
                        </a:lnSpc>
                      </a:pPr>
                      <a:r>
                        <a:rPr sz="1800" spc="-5" dirty="0">
                          <a:latin typeface="Calibri"/>
                          <a:cs typeface="Calibri"/>
                        </a:rPr>
                        <a:t>C,</a:t>
                      </a:r>
                      <a:endParaRPr sz="1800">
                        <a:latin typeface="Calibri"/>
                        <a:cs typeface="Calibri"/>
                      </a:endParaRPr>
                    </a:p>
                  </a:txBody>
                  <a:tcPr marL="0" marR="0" marT="0" marB="0"/>
                </a:tc>
                <a:tc>
                  <a:txBody>
                    <a:bodyPr/>
                    <a:lstStyle/>
                    <a:p>
                      <a:pPr marL="75565">
                        <a:lnSpc>
                          <a:spcPts val="1905"/>
                        </a:lnSpc>
                      </a:pPr>
                      <a:r>
                        <a:rPr sz="1800" dirty="0">
                          <a:latin typeface="Calibri"/>
                          <a:cs typeface="Calibri"/>
                        </a:rPr>
                        <a:t>5</a:t>
                      </a:r>
                      <a:endParaRPr sz="1800">
                        <a:latin typeface="Calibri"/>
                        <a:cs typeface="Calibri"/>
                      </a:endParaRPr>
                    </a:p>
                  </a:txBody>
                  <a:tcPr marL="0" marR="0" marT="0" marB="0"/>
                </a:tc>
                <a:tc>
                  <a:txBody>
                    <a:bodyPr/>
                    <a:lstStyle/>
                    <a:p>
                      <a:pPr marR="85725" algn="r">
                        <a:lnSpc>
                          <a:spcPts val="1905"/>
                        </a:lnSpc>
                      </a:pPr>
                      <a:r>
                        <a:rPr sz="1800" spc="-5" dirty="0">
                          <a:latin typeface="Calibri"/>
                          <a:cs typeface="Calibri"/>
                        </a:rPr>
                        <a:t>C,</a:t>
                      </a:r>
                      <a:endParaRPr sz="1800">
                        <a:latin typeface="Calibri"/>
                        <a:cs typeface="Calibri"/>
                      </a:endParaRPr>
                    </a:p>
                  </a:txBody>
                  <a:tcPr marL="0" marR="0" marT="0" marB="0"/>
                </a:tc>
                <a:tc>
                  <a:txBody>
                    <a:bodyPr/>
                    <a:lstStyle/>
                    <a:p>
                      <a:pPr marL="76835">
                        <a:lnSpc>
                          <a:spcPts val="1905"/>
                        </a:lnSpc>
                      </a:pPr>
                      <a:r>
                        <a:rPr sz="1800" dirty="0">
                          <a:latin typeface="Calibri"/>
                          <a:cs typeface="Calibri"/>
                        </a:rPr>
                        <a:t>6</a:t>
                      </a:r>
                      <a:endParaRPr sz="1800">
                        <a:latin typeface="Calibri"/>
                        <a:cs typeface="Calibri"/>
                      </a:endParaRPr>
                    </a:p>
                  </a:txBody>
                  <a:tcPr marL="0" marR="0" marT="0" marB="0"/>
                </a:tc>
                <a:tc>
                  <a:txBody>
                    <a:bodyPr/>
                    <a:lstStyle/>
                    <a:p>
                      <a:pPr marR="57785" algn="r">
                        <a:lnSpc>
                          <a:spcPts val="1905"/>
                        </a:lnSpc>
                      </a:pPr>
                      <a:r>
                        <a:rPr sz="1800" spc="-15" dirty="0">
                          <a:latin typeface="Calibri"/>
                          <a:cs typeface="Calibri"/>
                        </a:rPr>
                        <a:t>C,</a:t>
                      </a:r>
                      <a:endParaRPr sz="1800">
                        <a:latin typeface="Calibri"/>
                        <a:cs typeface="Calibri"/>
                      </a:endParaRPr>
                    </a:p>
                  </a:txBody>
                  <a:tcPr marL="0" marR="0" marT="0" marB="0"/>
                </a:tc>
                <a:tc>
                  <a:txBody>
                    <a:bodyPr/>
                    <a:lstStyle/>
                    <a:p>
                      <a:pPr marL="48260">
                        <a:lnSpc>
                          <a:spcPts val="1905"/>
                        </a:lnSpc>
                      </a:pPr>
                      <a:r>
                        <a:rPr sz="1800" dirty="0">
                          <a:latin typeface="Calibri"/>
                          <a:cs typeface="Calibri"/>
                        </a:rPr>
                        <a:t>11</a:t>
                      </a:r>
                      <a:endParaRPr sz="1800">
                        <a:latin typeface="Calibri"/>
                        <a:cs typeface="Calibri"/>
                      </a:endParaRPr>
                    </a:p>
                  </a:txBody>
                  <a:tcPr marL="0" marR="0" marT="0" marB="0"/>
                </a:tc>
                <a:tc>
                  <a:txBody>
                    <a:bodyPr/>
                    <a:lstStyle/>
                    <a:p>
                      <a:pPr marL="76835">
                        <a:lnSpc>
                          <a:spcPts val="1905"/>
                        </a:lnSpc>
                      </a:pPr>
                      <a:r>
                        <a:rPr sz="1800" spc="-5" dirty="0">
                          <a:latin typeface="Calibri"/>
                          <a:cs typeface="Calibri"/>
                        </a:rPr>
                        <a:t>C,</a:t>
                      </a:r>
                      <a:endParaRPr sz="1800">
                        <a:latin typeface="Calibri"/>
                        <a:cs typeface="Calibri"/>
                      </a:endParaRPr>
                    </a:p>
                  </a:txBody>
                  <a:tcPr marL="0" marR="0" marT="0" marB="0"/>
                </a:tc>
                <a:tc>
                  <a:txBody>
                    <a:bodyPr/>
                    <a:lstStyle/>
                    <a:p>
                      <a:pPr marR="12065" algn="ctr">
                        <a:lnSpc>
                          <a:spcPts val="1905"/>
                        </a:lnSpc>
                      </a:pPr>
                      <a:r>
                        <a:rPr sz="1800" dirty="0">
                          <a:latin typeface="Calibri"/>
                          <a:cs typeface="Calibri"/>
                        </a:rPr>
                        <a:t>12</a:t>
                      </a:r>
                      <a:endParaRPr sz="1800">
                        <a:latin typeface="Calibri"/>
                        <a:cs typeface="Calibri"/>
                      </a:endParaRPr>
                    </a:p>
                  </a:txBody>
                  <a:tcPr marL="0" marR="0" marT="0" marB="0"/>
                </a:tc>
                <a:extLst>
                  <a:ext uri="{0D108BD9-81ED-4DB2-BD59-A6C34878D82A}">
                    <a16:rowId xmlns:a16="http://schemas.microsoft.com/office/drawing/2014/main" val="10000"/>
                  </a:ext>
                </a:extLst>
              </a:tr>
              <a:tr h="322759">
                <a:tc>
                  <a:txBody>
                    <a:bodyPr/>
                    <a:lstStyle/>
                    <a:p>
                      <a:pPr marL="31750">
                        <a:lnSpc>
                          <a:spcPts val="2340"/>
                        </a:lnSpc>
                        <a:tabLst>
                          <a:tab pos="659130" algn="l"/>
                        </a:tabLst>
                      </a:pPr>
                      <a:r>
                        <a:rPr sz="1800" spc="-5" dirty="0">
                          <a:latin typeface="Calibri"/>
                          <a:cs typeface="Calibri"/>
                        </a:rPr>
                        <a:t>C:</a:t>
                      </a:r>
                      <a:r>
                        <a:rPr sz="1800" spc="-10" dirty="0">
                          <a:latin typeface="Calibri"/>
                          <a:cs typeface="Calibri"/>
                        </a:rPr>
                        <a:t> </a:t>
                      </a:r>
                      <a:r>
                        <a:rPr sz="1800" spc="-15" dirty="0">
                          <a:latin typeface="Calibri"/>
                          <a:cs typeface="Calibri"/>
                        </a:rPr>
                        <a:t>B,	</a:t>
                      </a:r>
                      <a:r>
                        <a:rPr sz="1800" dirty="0">
                          <a:latin typeface="Calibri"/>
                          <a:cs typeface="Calibri"/>
                        </a:rPr>
                        <a:t>3</a:t>
                      </a:r>
                      <a:endParaRPr sz="1800">
                        <a:latin typeface="Calibri"/>
                        <a:cs typeface="Calibri"/>
                      </a:endParaRPr>
                    </a:p>
                  </a:txBody>
                  <a:tcPr marL="0" marR="0" marT="0" marB="0"/>
                </a:tc>
                <a:tc>
                  <a:txBody>
                    <a:bodyPr/>
                    <a:lstStyle/>
                    <a:p>
                      <a:pPr marR="68580" algn="r">
                        <a:lnSpc>
                          <a:spcPts val="2340"/>
                        </a:lnSpc>
                      </a:pPr>
                      <a:r>
                        <a:rPr sz="1800" spc="10" dirty="0">
                          <a:latin typeface="Calibri"/>
                          <a:cs typeface="Calibri"/>
                        </a:rPr>
                        <a:t>A,</a:t>
                      </a:r>
                      <a:endParaRPr sz="1800" dirty="0">
                        <a:latin typeface="Calibri"/>
                        <a:cs typeface="Calibri"/>
                      </a:endParaRPr>
                    </a:p>
                  </a:txBody>
                  <a:tcPr marL="0" marR="0" marT="0" marB="0"/>
                </a:tc>
                <a:tc>
                  <a:txBody>
                    <a:bodyPr/>
                    <a:lstStyle/>
                    <a:p>
                      <a:pPr marL="92075">
                        <a:lnSpc>
                          <a:spcPts val="2340"/>
                        </a:lnSpc>
                      </a:pPr>
                      <a:r>
                        <a:rPr sz="1800" dirty="0">
                          <a:latin typeface="Calibri"/>
                          <a:cs typeface="Calibri"/>
                        </a:rPr>
                        <a:t>4</a:t>
                      </a:r>
                      <a:endParaRPr sz="1800">
                        <a:latin typeface="Calibri"/>
                        <a:cs typeface="Calibri"/>
                      </a:endParaRPr>
                    </a:p>
                  </a:txBody>
                  <a:tcPr marL="0" marR="0" marT="0" marB="0"/>
                </a:tc>
                <a:tc>
                  <a:txBody>
                    <a:bodyPr/>
                    <a:lstStyle/>
                    <a:p>
                      <a:pPr marR="67945" algn="r">
                        <a:lnSpc>
                          <a:spcPts val="2340"/>
                        </a:lnSpc>
                      </a:pPr>
                      <a:r>
                        <a:rPr sz="1800" spc="10" dirty="0">
                          <a:latin typeface="Calibri"/>
                          <a:cs typeface="Calibri"/>
                        </a:rPr>
                        <a:t>A,</a:t>
                      </a:r>
                      <a:endParaRPr sz="1800">
                        <a:latin typeface="Calibri"/>
                        <a:cs typeface="Calibri"/>
                      </a:endParaRPr>
                    </a:p>
                  </a:txBody>
                  <a:tcPr marL="0" marR="0" marT="0" marB="0"/>
                </a:tc>
                <a:tc>
                  <a:txBody>
                    <a:bodyPr/>
                    <a:lstStyle/>
                    <a:p>
                      <a:pPr marL="92075">
                        <a:lnSpc>
                          <a:spcPts val="2340"/>
                        </a:lnSpc>
                      </a:pPr>
                      <a:r>
                        <a:rPr sz="1800" dirty="0">
                          <a:latin typeface="Calibri"/>
                          <a:cs typeface="Calibri"/>
                        </a:rPr>
                        <a:t>5</a:t>
                      </a:r>
                      <a:endParaRPr sz="1800">
                        <a:latin typeface="Calibri"/>
                        <a:cs typeface="Calibri"/>
                      </a:endParaRPr>
                    </a:p>
                  </a:txBody>
                  <a:tcPr marL="0" marR="0" marT="0" marB="0"/>
                </a:tc>
                <a:tc>
                  <a:txBody>
                    <a:bodyPr/>
                    <a:lstStyle/>
                    <a:p>
                      <a:pPr marR="69215" algn="r">
                        <a:lnSpc>
                          <a:spcPts val="2340"/>
                        </a:lnSpc>
                      </a:pPr>
                      <a:r>
                        <a:rPr sz="1800" spc="10" dirty="0">
                          <a:latin typeface="Calibri"/>
                          <a:cs typeface="Calibri"/>
                        </a:rPr>
                        <a:t>A,</a:t>
                      </a:r>
                      <a:endParaRPr sz="1800">
                        <a:latin typeface="Calibri"/>
                        <a:cs typeface="Calibri"/>
                      </a:endParaRPr>
                    </a:p>
                  </a:txBody>
                  <a:tcPr marL="0" marR="0" marT="0" marB="0"/>
                </a:tc>
                <a:tc>
                  <a:txBody>
                    <a:bodyPr/>
                    <a:lstStyle/>
                    <a:p>
                      <a:pPr marL="91440">
                        <a:lnSpc>
                          <a:spcPts val="2340"/>
                        </a:lnSpc>
                      </a:pPr>
                      <a:r>
                        <a:rPr sz="1800" dirty="0">
                          <a:latin typeface="Calibri"/>
                          <a:cs typeface="Calibri"/>
                        </a:rPr>
                        <a:t>6</a:t>
                      </a:r>
                      <a:endParaRPr sz="1800">
                        <a:latin typeface="Calibri"/>
                        <a:cs typeface="Calibri"/>
                      </a:endParaRPr>
                    </a:p>
                  </a:txBody>
                  <a:tcPr marL="0" marR="0" marT="0" marB="0"/>
                </a:tc>
                <a:tc>
                  <a:txBody>
                    <a:bodyPr/>
                    <a:lstStyle/>
                    <a:p>
                      <a:pPr marR="40640" algn="r">
                        <a:lnSpc>
                          <a:spcPts val="2340"/>
                        </a:lnSpc>
                      </a:pPr>
                      <a:r>
                        <a:rPr sz="1800" spc="10" dirty="0">
                          <a:latin typeface="Calibri"/>
                          <a:cs typeface="Calibri"/>
                        </a:rPr>
                        <a:t>A,</a:t>
                      </a:r>
                      <a:endParaRPr sz="1800">
                        <a:latin typeface="Calibri"/>
                        <a:cs typeface="Calibri"/>
                      </a:endParaRPr>
                    </a:p>
                  </a:txBody>
                  <a:tcPr marL="0" marR="0" marT="0" marB="0"/>
                </a:tc>
                <a:tc>
                  <a:txBody>
                    <a:bodyPr/>
                    <a:lstStyle/>
                    <a:p>
                      <a:pPr marL="63500">
                        <a:lnSpc>
                          <a:spcPts val="2340"/>
                        </a:lnSpc>
                      </a:pPr>
                      <a:r>
                        <a:rPr sz="1800" dirty="0">
                          <a:latin typeface="Calibri"/>
                          <a:cs typeface="Calibri"/>
                        </a:rPr>
                        <a:t>11</a:t>
                      </a:r>
                      <a:endParaRPr sz="1800">
                        <a:latin typeface="Calibri"/>
                        <a:cs typeface="Calibri"/>
                      </a:endParaRPr>
                    </a:p>
                  </a:txBody>
                  <a:tcPr marL="0" marR="0" marT="0" marB="0"/>
                </a:tc>
                <a:tc>
                  <a:txBody>
                    <a:bodyPr/>
                    <a:lstStyle/>
                    <a:p>
                      <a:pPr marL="92075">
                        <a:lnSpc>
                          <a:spcPts val="2340"/>
                        </a:lnSpc>
                      </a:pPr>
                      <a:r>
                        <a:rPr sz="1800" spc="-30" dirty="0">
                          <a:latin typeface="Calibri"/>
                          <a:cs typeface="Calibri"/>
                        </a:rPr>
                        <a:t>D,</a:t>
                      </a:r>
                      <a:endParaRPr sz="1800">
                        <a:latin typeface="Calibri"/>
                        <a:cs typeface="Calibri"/>
                      </a:endParaRPr>
                    </a:p>
                  </a:txBody>
                  <a:tcPr marL="0" marR="0" marT="0" marB="0"/>
                </a:tc>
                <a:tc>
                  <a:txBody>
                    <a:bodyPr/>
                    <a:lstStyle/>
                    <a:p>
                      <a:pPr marL="40005" algn="ctr">
                        <a:lnSpc>
                          <a:spcPts val="2340"/>
                        </a:lnSpc>
                      </a:pPr>
                      <a:r>
                        <a:rPr sz="1800" dirty="0">
                          <a:latin typeface="Calibri"/>
                          <a:cs typeface="Calibri"/>
                        </a:rPr>
                        <a:t>11</a:t>
                      </a:r>
                      <a:endParaRPr sz="1800">
                        <a:latin typeface="Calibri"/>
                        <a:cs typeface="Calibri"/>
                      </a:endParaRPr>
                    </a:p>
                  </a:txBody>
                  <a:tcPr marL="0" marR="0" marT="0" marB="0"/>
                </a:tc>
                <a:extLst>
                  <a:ext uri="{0D108BD9-81ED-4DB2-BD59-A6C34878D82A}">
                    <a16:rowId xmlns:a16="http://schemas.microsoft.com/office/drawing/2014/main" val="10001"/>
                  </a:ext>
                </a:extLst>
              </a:tr>
              <a:tr h="273689">
                <a:tc>
                  <a:txBody>
                    <a:bodyPr/>
                    <a:lstStyle/>
                    <a:p>
                      <a:pPr marL="31750">
                        <a:lnSpc>
                          <a:spcPts val="2340"/>
                        </a:lnSpc>
                        <a:tabLst>
                          <a:tab pos="672465" algn="l"/>
                        </a:tabLst>
                      </a:pPr>
                      <a:r>
                        <a:rPr sz="1800" dirty="0">
                          <a:latin typeface="Calibri"/>
                          <a:cs typeface="Calibri"/>
                        </a:rPr>
                        <a:t>A:</a:t>
                      </a:r>
                      <a:r>
                        <a:rPr sz="1800" spc="-10" dirty="0">
                          <a:latin typeface="Calibri"/>
                          <a:cs typeface="Calibri"/>
                        </a:rPr>
                        <a:t> </a:t>
                      </a:r>
                      <a:r>
                        <a:rPr sz="1800" spc="-15" dirty="0">
                          <a:latin typeface="Calibri"/>
                          <a:cs typeface="Calibri"/>
                        </a:rPr>
                        <a:t>B,	</a:t>
                      </a:r>
                      <a:r>
                        <a:rPr sz="1800" dirty="0">
                          <a:latin typeface="Calibri"/>
                          <a:cs typeface="Calibri"/>
                        </a:rPr>
                        <a:t>3</a:t>
                      </a:r>
                      <a:endParaRPr sz="1800">
                        <a:latin typeface="Calibri"/>
                        <a:cs typeface="Calibri"/>
                      </a:endParaRPr>
                    </a:p>
                  </a:txBody>
                  <a:tcPr marL="0" marR="0" marT="0" marB="0"/>
                </a:tc>
                <a:tc>
                  <a:txBody>
                    <a:bodyPr/>
                    <a:lstStyle/>
                    <a:p>
                      <a:pPr marR="83820" algn="r">
                        <a:lnSpc>
                          <a:spcPts val="2340"/>
                        </a:lnSpc>
                      </a:pPr>
                      <a:r>
                        <a:rPr sz="1800" spc="-5" dirty="0">
                          <a:latin typeface="Calibri"/>
                          <a:cs typeface="Calibri"/>
                        </a:rPr>
                        <a:t>C,</a:t>
                      </a:r>
                      <a:endParaRPr sz="1800">
                        <a:latin typeface="Calibri"/>
                        <a:cs typeface="Calibri"/>
                      </a:endParaRPr>
                    </a:p>
                  </a:txBody>
                  <a:tcPr marL="0" marR="0" marT="0" marB="0"/>
                </a:tc>
                <a:tc>
                  <a:txBody>
                    <a:bodyPr/>
                    <a:lstStyle/>
                    <a:p>
                      <a:pPr marL="76200">
                        <a:lnSpc>
                          <a:spcPts val="2340"/>
                        </a:lnSpc>
                      </a:pPr>
                      <a:r>
                        <a:rPr sz="1800" dirty="0">
                          <a:latin typeface="Calibri"/>
                          <a:cs typeface="Calibri"/>
                        </a:rPr>
                        <a:t>4</a:t>
                      </a:r>
                      <a:endParaRPr sz="1800">
                        <a:latin typeface="Calibri"/>
                        <a:cs typeface="Calibri"/>
                      </a:endParaRPr>
                    </a:p>
                  </a:txBody>
                  <a:tcPr marL="0" marR="0" marT="0" marB="0"/>
                </a:tc>
                <a:tc>
                  <a:txBody>
                    <a:bodyPr/>
                    <a:lstStyle/>
                    <a:p>
                      <a:pPr marR="83820" algn="r">
                        <a:lnSpc>
                          <a:spcPts val="2340"/>
                        </a:lnSpc>
                      </a:pPr>
                      <a:r>
                        <a:rPr sz="1800" spc="-5" dirty="0">
                          <a:latin typeface="Calibri"/>
                          <a:cs typeface="Calibri"/>
                        </a:rPr>
                        <a:t>C,</a:t>
                      </a:r>
                      <a:endParaRPr sz="1800">
                        <a:latin typeface="Calibri"/>
                        <a:cs typeface="Calibri"/>
                      </a:endParaRPr>
                    </a:p>
                  </a:txBody>
                  <a:tcPr marL="0" marR="0" marT="0" marB="0"/>
                </a:tc>
                <a:tc>
                  <a:txBody>
                    <a:bodyPr/>
                    <a:lstStyle/>
                    <a:p>
                      <a:pPr marL="75565">
                        <a:lnSpc>
                          <a:spcPts val="2340"/>
                        </a:lnSpc>
                      </a:pPr>
                      <a:r>
                        <a:rPr sz="1800" dirty="0">
                          <a:latin typeface="Calibri"/>
                          <a:cs typeface="Calibri"/>
                        </a:rPr>
                        <a:t>5</a:t>
                      </a:r>
                      <a:endParaRPr sz="1800">
                        <a:latin typeface="Calibri"/>
                        <a:cs typeface="Calibri"/>
                      </a:endParaRPr>
                    </a:p>
                  </a:txBody>
                  <a:tcPr marL="0" marR="0" marT="0" marB="0"/>
                </a:tc>
                <a:tc>
                  <a:txBody>
                    <a:bodyPr/>
                    <a:lstStyle/>
                    <a:p>
                      <a:pPr marR="85725" algn="r">
                        <a:lnSpc>
                          <a:spcPts val="2340"/>
                        </a:lnSpc>
                      </a:pPr>
                      <a:r>
                        <a:rPr sz="1800" spc="-5" dirty="0">
                          <a:latin typeface="Calibri"/>
                          <a:cs typeface="Calibri"/>
                        </a:rPr>
                        <a:t>C,</a:t>
                      </a:r>
                      <a:endParaRPr sz="1800">
                        <a:latin typeface="Calibri"/>
                        <a:cs typeface="Calibri"/>
                      </a:endParaRPr>
                    </a:p>
                  </a:txBody>
                  <a:tcPr marL="0" marR="0" marT="0" marB="0"/>
                </a:tc>
                <a:tc>
                  <a:txBody>
                    <a:bodyPr/>
                    <a:lstStyle/>
                    <a:p>
                      <a:pPr marL="76835">
                        <a:lnSpc>
                          <a:spcPts val="2340"/>
                        </a:lnSpc>
                      </a:pPr>
                      <a:r>
                        <a:rPr sz="1800" dirty="0">
                          <a:latin typeface="Calibri"/>
                          <a:cs typeface="Calibri"/>
                        </a:rPr>
                        <a:t>6</a:t>
                      </a:r>
                      <a:endParaRPr sz="1800">
                        <a:latin typeface="Calibri"/>
                        <a:cs typeface="Calibri"/>
                      </a:endParaRPr>
                    </a:p>
                  </a:txBody>
                  <a:tcPr marL="0" marR="0" marT="0" marB="0"/>
                </a:tc>
                <a:tc>
                  <a:txBody>
                    <a:bodyPr/>
                    <a:lstStyle/>
                    <a:p>
                      <a:pPr marR="57785" algn="r">
                        <a:lnSpc>
                          <a:spcPts val="2340"/>
                        </a:lnSpc>
                      </a:pPr>
                      <a:r>
                        <a:rPr sz="1800" spc="-15" dirty="0">
                          <a:latin typeface="Calibri"/>
                          <a:cs typeface="Calibri"/>
                        </a:rPr>
                        <a:t>C,</a:t>
                      </a:r>
                      <a:endParaRPr sz="1800">
                        <a:latin typeface="Calibri"/>
                        <a:cs typeface="Calibri"/>
                      </a:endParaRPr>
                    </a:p>
                  </a:txBody>
                  <a:tcPr marL="0" marR="0" marT="0" marB="0"/>
                </a:tc>
                <a:tc>
                  <a:txBody>
                    <a:bodyPr/>
                    <a:lstStyle/>
                    <a:p>
                      <a:pPr marL="48260">
                        <a:lnSpc>
                          <a:spcPts val="2340"/>
                        </a:lnSpc>
                      </a:pPr>
                      <a:r>
                        <a:rPr sz="1800" dirty="0">
                          <a:latin typeface="Calibri"/>
                          <a:cs typeface="Calibri"/>
                        </a:rPr>
                        <a:t>11</a:t>
                      </a:r>
                      <a:endParaRPr sz="1800">
                        <a:latin typeface="Calibri"/>
                        <a:cs typeface="Calibri"/>
                      </a:endParaRPr>
                    </a:p>
                  </a:txBody>
                  <a:tcPr marL="0" marR="0" marT="0" marB="0"/>
                </a:tc>
                <a:tc>
                  <a:txBody>
                    <a:bodyPr/>
                    <a:lstStyle/>
                    <a:p>
                      <a:pPr marL="76835">
                        <a:lnSpc>
                          <a:spcPts val="2340"/>
                        </a:lnSpc>
                      </a:pPr>
                      <a:r>
                        <a:rPr sz="1800" spc="-5" dirty="0">
                          <a:latin typeface="Calibri"/>
                          <a:cs typeface="Calibri"/>
                        </a:rPr>
                        <a:t>C,</a:t>
                      </a:r>
                      <a:endParaRPr sz="1800">
                        <a:latin typeface="Calibri"/>
                        <a:cs typeface="Calibri"/>
                      </a:endParaRPr>
                    </a:p>
                  </a:txBody>
                  <a:tcPr marL="0" marR="0" marT="0" marB="0"/>
                </a:tc>
                <a:tc>
                  <a:txBody>
                    <a:bodyPr/>
                    <a:lstStyle/>
                    <a:p>
                      <a:pPr marR="12065" algn="ctr">
                        <a:lnSpc>
                          <a:spcPts val="2340"/>
                        </a:lnSpc>
                      </a:pPr>
                      <a:r>
                        <a:rPr sz="1800" dirty="0">
                          <a:latin typeface="Calibri"/>
                          <a:cs typeface="Calibri"/>
                        </a:rPr>
                        <a:t>12</a:t>
                      </a:r>
                    </a:p>
                  </a:txBody>
                  <a:tcPr marL="0" marR="0" marT="0" marB="0"/>
                </a:tc>
                <a:extLst>
                  <a:ext uri="{0D108BD9-81ED-4DB2-BD59-A6C34878D82A}">
                    <a16:rowId xmlns:a16="http://schemas.microsoft.com/office/drawing/2014/main" val="10002"/>
                  </a:ext>
                </a:extLst>
              </a:tr>
            </a:tbl>
          </a:graphicData>
        </a:graphic>
      </p:graphicFrame>
      <p:sp>
        <p:nvSpPr>
          <p:cNvPr id="5" name="object 5"/>
          <p:cNvSpPr txBox="1"/>
          <p:nvPr/>
        </p:nvSpPr>
        <p:spPr>
          <a:xfrm>
            <a:off x="722598" y="4833747"/>
            <a:ext cx="9014536" cy="1643889"/>
          </a:xfrm>
          <a:prstGeom prst="rect">
            <a:avLst/>
          </a:prstGeom>
        </p:spPr>
        <p:txBody>
          <a:bodyPr vert="horz" wrap="square" lIns="0" tIns="10646" rIns="0" bIns="0" rtlCol="0">
            <a:spAutoFit/>
          </a:bodyPr>
          <a:lstStyle/>
          <a:p>
            <a:pPr marL="313221" marR="4250058">
              <a:lnSpc>
                <a:spcPct val="120500"/>
              </a:lnSpc>
              <a:spcBef>
                <a:spcPts val="84"/>
              </a:spcBef>
            </a:pPr>
            <a:r>
              <a:rPr sz="1765" spc="-4" dirty="0">
                <a:latin typeface="Calibri"/>
                <a:cs typeface="Calibri"/>
              </a:rPr>
              <a:t>dir </a:t>
            </a:r>
            <a:r>
              <a:rPr sz="1765" dirty="0">
                <a:latin typeface="Calibri"/>
                <a:cs typeface="Calibri"/>
              </a:rPr>
              <a:t>= </a:t>
            </a:r>
            <a:r>
              <a:rPr sz="1765" spc="-9" dirty="0">
                <a:latin typeface="Calibri"/>
                <a:cs typeface="Calibri"/>
              </a:rPr>
              <a:t>directly</a:t>
            </a:r>
            <a:r>
              <a:rPr lang="vi-VN" sz="1765" spc="-9" dirty="0">
                <a:latin typeface="Calibri"/>
                <a:cs typeface="Calibri"/>
              </a:rPr>
              <a:t> </a:t>
            </a:r>
            <a:r>
              <a:rPr sz="1765" spc="-4" dirty="0">
                <a:latin typeface="Calibri"/>
                <a:cs typeface="Calibri"/>
              </a:rPr>
              <a:t>connected </a:t>
            </a:r>
            <a:r>
              <a:rPr sz="1765" spc="-388" dirty="0">
                <a:latin typeface="Calibri"/>
                <a:cs typeface="Calibri"/>
              </a:rPr>
              <a:t> </a:t>
            </a:r>
            <a:r>
              <a:rPr sz="1765" spc="-4" dirty="0" err="1">
                <a:latin typeface="Calibri"/>
                <a:cs typeface="Calibri"/>
              </a:rPr>
              <a:t>unreach</a:t>
            </a:r>
            <a:r>
              <a:rPr sz="1765" spc="-40" dirty="0">
                <a:latin typeface="Calibri"/>
                <a:cs typeface="Calibri"/>
              </a:rPr>
              <a:t> </a:t>
            </a:r>
            <a:r>
              <a:rPr sz="1765" dirty="0">
                <a:latin typeface="Calibri"/>
                <a:cs typeface="Calibri"/>
              </a:rPr>
              <a:t>=</a:t>
            </a:r>
            <a:r>
              <a:rPr lang="vi-VN" sz="1765" dirty="0">
                <a:latin typeface="Calibri"/>
                <a:cs typeface="Calibri"/>
              </a:rPr>
              <a:t> </a:t>
            </a:r>
            <a:r>
              <a:rPr sz="1765" spc="-4" dirty="0">
                <a:latin typeface="Calibri"/>
                <a:cs typeface="Calibri"/>
              </a:rPr>
              <a:t>unreachable</a:t>
            </a:r>
            <a:endParaRPr sz="1765" dirty="0">
              <a:latin typeface="Calibri"/>
              <a:cs typeface="Calibri"/>
            </a:endParaRPr>
          </a:p>
          <a:p>
            <a:pPr marL="314342" indent="-303696">
              <a:spcBef>
                <a:spcPts val="481"/>
              </a:spcBef>
              <a:buChar char="•"/>
              <a:tabLst>
                <a:tab pos="313781" algn="l"/>
                <a:tab pos="314902" algn="l"/>
              </a:tabLst>
            </a:pPr>
            <a:r>
              <a:rPr sz="1765" spc="-4" dirty="0">
                <a:latin typeface="Microsoft Sans Serif"/>
                <a:cs typeface="Microsoft Sans Serif"/>
              </a:rPr>
              <a:t>Ban</a:t>
            </a:r>
            <a:r>
              <a:rPr sz="1765" spc="9" dirty="0">
                <a:latin typeface="Microsoft Sans Serif"/>
                <a:cs typeface="Microsoft Sans Serif"/>
              </a:rPr>
              <a:t> </a:t>
            </a:r>
            <a:r>
              <a:rPr sz="1765" spc="-4" dirty="0">
                <a:latin typeface="Microsoft Sans Serif"/>
                <a:cs typeface="Microsoft Sans Serif"/>
              </a:rPr>
              <a:t>đầu</a:t>
            </a:r>
            <a:r>
              <a:rPr sz="1765" spc="-9" dirty="0">
                <a:latin typeface="Microsoft Sans Serif"/>
                <a:cs typeface="Microsoft Sans Serif"/>
              </a:rPr>
              <a:t> </a:t>
            </a:r>
            <a:r>
              <a:rPr sz="1765" dirty="0">
                <a:latin typeface="Microsoft Sans Serif"/>
                <a:cs typeface="Microsoft Sans Serif"/>
              </a:rPr>
              <a:t>B</a:t>
            </a:r>
            <a:r>
              <a:rPr sz="1765" spc="26" dirty="0">
                <a:latin typeface="Microsoft Sans Serif"/>
                <a:cs typeface="Microsoft Sans Serif"/>
              </a:rPr>
              <a:t> </a:t>
            </a:r>
            <a:r>
              <a:rPr sz="1765" dirty="0">
                <a:latin typeface="Microsoft Sans Serif"/>
                <a:cs typeface="Microsoft Sans Serif"/>
              </a:rPr>
              <a:t>phát</a:t>
            </a:r>
            <a:r>
              <a:rPr sz="1765" spc="-13" dirty="0">
                <a:latin typeface="Microsoft Sans Serif"/>
                <a:cs typeface="Microsoft Sans Serif"/>
              </a:rPr>
              <a:t> </a:t>
            </a:r>
            <a:r>
              <a:rPr sz="1765" dirty="0">
                <a:latin typeface="Microsoft Sans Serif"/>
                <a:cs typeface="Microsoft Sans Serif"/>
              </a:rPr>
              <a:t>hiện</a:t>
            </a:r>
            <a:r>
              <a:rPr sz="1765" spc="-9" dirty="0">
                <a:latin typeface="Microsoft Sans Serif"/>
                <a:cs typeface="Microsoft Sans Serif"/>
              </a:rPr>
              <a:t> </a:t>
            </a:r>
            <a:r>
              <a:rPr sz="1765" spc="4" dirty="0">
                <a:latin typeface="Microsoft Sans Serif"/>
                <a:cs typeface="Microsoft Sans Serif"/>
              </a:rPr>
              <a:t>không</a:t>
            </a:r>
            <a:r>
              <a:rPr sz="1765" spc="-9" dirty="0">
                <a:latin typeface="Microsoft Sans Serif"/>
                <a:cs typeface="Microsoft Sans Serif"/>
              </a:rPr>
              <a:t> </a:t>
            </a:r>
            <a:r>
              <a:rPr sz="1765" spc="-13" dirty="0">
                <a:latin typeface="Microsoft Sans Serif"/>
                <a:cs typeface="Microsoft Sans Serif"/>
              </a:rPr>
              <a:t>đi</a:t>
            </a:r>
            <a:r>
              <a:rPr sz="1765" spc="22" dirty="0">
                <a:latin typeface="Microsoft Sans Serif"/>
                <a:cs typeface="Microsoft Sans Serif"/>
              </a:rPr>
              <a:t> </a:t>
            </a:r>
            <a:r>
              <a:rPr sz="1765" spc="97" dirty="0">
                <a:latin typeface="Microsoft Sans Serif"/>
                <a:cs typeface="Microsoft Sans Serif"/>
              </a:rPr>
              <a:t>được</a:t>
            </a:r>
            <a:r>
              <a:rPr sz="1765" spc="-18" dirty="0">
                <a:latin typeface="Microsoft Sans Serif"/>
                <a:cs typeface="Microsoft Sans Serif"/>
              </a:rPr>
              <a:t> </a:t>
            </a:r>
            <a:r>
              <a:rPr sz="1765" spc="4" dirty="0">
                <a:latin typeface="Microsoft Sans Serif"/>
                <a:cs typeface="Microsoft Sans Serif"/>
              </a:rPr>
              <a:t>đến</a:t>
            </a:r>
            <a:r>
              <a:rPr sz="1765" spc="-9" dirty="0">
                <a:latin typeface="Microsoft Sans Serif"/>
                <a:cs typeface="Microsoft Sans Serif"/>
              </a:rPr>
              <a:t> </a:t>
            </a:r>
            <a:r>
              <a:rPr sz="1765" spc="22" dirty="0">
                <a:latin typeface="Microsoft Sans Serif"/>
                <a:cs typeface="Microsoft Sans Serif"/>
              </a:rPr>
              <a:t>đích</a:t>
            </a:r>
            <a:endParaRPr sz="1765" dirty="0">
              <a:latin typeface="Microsoft Sans Serif"/>
              <a:cs typeface="Microsoft Sans Serif"/>
            </a:endParaRPr>
          </a:p>
          <a:p>
            <a:pPr marL="314342" indent="-303696">
              <a:spcBef>
                <a:spcPts val="419"/>
              </a:spcBef>
              <a:buChar char="•"/>
              <a:tabLst>
                <a:tab pos="313781" algn="l"/>
                <a:tab pos="314902" algn="l"/>
              </a:tabLst>
            </a:pPr>
            <a:r>
              <a:rPr sz="1765" spc="40" dirty="0">
                <a:latin typeface="Microsoft Sans Serif"/>
                <a:cs typeface="Microsoft Sans Serif"/>
              </a:rPr>
              <a:t>Nhưng</a:t>
            </a:r>
            <a:r>
              <a:rPr sz="1765" spc="-115" dirty="0">
                <a:latin typeface="Microsoft Sans Serif"/>
                <a:cs typeface="Microsoft Sans Serif"/>
              </a:rPr>
              <a:t> </a:t>
            </a:r>
            <a:r>
              <a:rPr sz="1765" dirty="0">
                <a:latin typeface="Microsoft Sans Serif"/>
                <a:cs typeface="Microsoft Sans Serif"/>
              </a:rPr>
              <a:t>A</a:t>
            </a:r>
            <a:r>
              <a:rPr sz="1765" spc="-97" dirty="0">
                <a:latin typeface="Microsoft Sans Serif"/>
                <a:cs typeface="Microsoft Sans Serif"/>
              </a:rPr>
              <a:t> </a:t>
            </a:r>
            <a:r>
              <a:rPr sz="1765" dirty="0">
                <a:latin typeface="Microsoft Sans Serif"/>
                <a:cs typeface="Microsoft Sans Serif"/>
              </a:rPr>
              <a:t>và</a:t>
            </a:r>
            <a:r>
              <a:rPr sz="1765" spc="9" dirty="0">
                <a:latin typeface="Microsoft Sans Serif"/>
                <a:cs typeface="Microsoft Sans Serif"/>
              </a:rPr>
              <a:t> </a:t>
            </a:r>
            <a:r>
              <a:rPr sz="1765" dirty="0">
                <a:latin typeface="Microsoft Sans Serif"/>
                <a:cs typeface="Microsoft Sans Serif"/>
              </a:rPr>
              <a:t>C</a:t>
            </a:r>
            <a:r>
              <a:rPr sz="1765" spc="18" dirty="0">
                <a:latin typeface="Microsoft Sans Serif"/>
                <a:cs typeface="Microsoft Sans Serif"/>
              </a:rPr>
              <a:t> </a:t>
            </a:r>
            <a:r>
              <a:rPr sz="1765" dirty="0">
                <a:latin typeface="Microsoft Sans Serif"/>
                <a:cs typeface="Microsoft Sans Serif"/>
              </a:rPr>
              <a:t>vẫn</a:t>
            </a:r>
            <a:r>
              <a:rPr sz="1765" spc="-9" dirty="0">
                <a:latin typeface="Microsoft Sans Serif"/>
                <a:cs typeface="Microsoft Sans Serif"/>
              </a:rPr>
              <a:t> </a:t>
            </a:r>
            <a:r>
              <a:rPr sz="1765" spc="53" dirty="0">
                <a:latin typeface="Microsoft Sans Serif"/>
                <a:cs typeface="Microsoft Sans Serif"/>
              </a:rPr>
              <a:t>chưa</a:t>
            </a:r>
            <a:r>
              <a:rPr sz="1765" spc="-9" dirty="0">
                <a:latin typeface="Microsoft Sans Serif"/>
                <a:cs typeface="Microsoft Sans Serif"/>
              </a:rPr>
              <a:t> </a:t>
            </a:r>
            <a:r>
              <a:rPr sz="1765" spc="97" dirty="0">
                <a:latin typeface="Microsoft Sans Serif"/>
                <a:cs typeface="Microsoft Sans Serif"/>
              </a:rPr>
              <a:t>được</a:t>
            </a:r>
            <a:r>
              <a:rPr sz="1765" spc="4" dirty="0">
                <a:latin typeface="Microsoft Sans Serif"/>
                <a:cs typeface="Microsoft Sans Serif"/>
              </a:rPr>
              <a:t> </a:t>
            </a:r>
            <a:r>
              <a:rPr sz="1765" dirty="0">
                <a:latin typeface="Microsoft Sans Serif"/>
                <a:cs typeface="Microsoft Sans Serif"/>
              </a:rPr>
              <a:t>cập</a:t>
            </a:r>
            <a:r>
              <a:rPr sz="1765" spc="-9" dirty="0">
                <a:latin typeface="Microsoft Sans Serif"/>
                <a:cs typeface="Microsoft Sans Serif"/>
              </a:rPr>
              <a:t> </a:t>
            </a:r>
            <a:r>
              <a:rPr sz="1765" dirty="0">
                <a:latin typeface="Microsoft Sans Serif"/>
                <a:cs typeface="Microsoft Sans Serif"/>
              </a:rPr>
              <a:t>nhật</a:t>
            </a:r>
          </a:p>
          <a:p>
            <a:pPr marL="314342" indent="-303696">
              <a:spcBef>
                <a:spcPts val="424"/>
              </a:spcBef>
              <a:buChar char="•"/>
              <a:tabLst>
                <a:tab pos="313781" algn="l"/>
                <a:tab pos="314902" algn="l"/>
              </a:tabLst>
            </a:pPr>
            <a:r>
              <a:rPr sz="1765" dirty="0">
                <a:latin typeface="Microsoft Sans Serif"/>
                <a:cs typeface="Microsoft Sans Serif"/>
              </a:rPr>
              <a:t>B</a:t>
            </a:r>
            <a:r>
              <a:rPr sz="1765" spc="-4" dirty="0">
                <a:latin typeface="Microsoft Sans Serif"/>
                <a:cs typeface="Microsoft Sans Serif"/>
              </a:rPr>
              <a:t> </a:t>
            </a:r>
            <a:r>
              <a:rPr sz="1765" spc="-9" dirty="0">
                <a:latin typeface="Microsoft Sans Serif"/>
                <a:cs typeface="Microsoft Sans Serif"/>
              </a:rPr>
              <a:t>lại</a:t>
            </a:r>
            <a:r>
              <a:rPr sz="1765" spc="22" dirty="0">
                <a:latin typeface="Microsoft Sans Serif"/>
                <a:cs typeface="Microsoft Sans Serif"/>
              </a:rPr>
              <a:t> nghĩ</a:t>
            </a:r>
            <a:r>
              <a:rPr sz="1765" spc="9" dirty="0">
                <a:latin typeface="Microsoft Sans Serif"/>
                <a:cs typeface="Microsoft Sans Serif"/>
              </a:rPr>
              <a:t> </a:t>
            </a:r>
            <a:r>
              <a:rPr sz="1765" spc="-9" dirty="0">
                <a:latin typeface="Microsoft Sans Serif"/>
                <a:cs typeface="Microsoft Sans Serif"/>
              </a:rPr>
              <a:t>là</a:t>
            </a:r>
            <a:r>
              <a:rPr sz="1765" spc="18" dirty="0">
                <a:latin typeface="Microsoft Sans Serif"/>
                <a:cs typeface="Microsoft Sans Serif"/>
              </a:rPr>
              <a:t> </a:t>
            </a:r>
            <a:r>
              <a:rPr sz="1765" dirty="0">
                <a:latin typeface="Microsoft Sans Serif"/>
                <a:cs typeface="Microsoft Sans Serif"/>
              </a:rPr>
              <a:t>có</a:t>
            </a:r>
            <a:r>
              <a:rPr sz="1765" spc="13" dirty="0">
                <a:latin typeface="Microsoft Sans Serif"/>
                <a:cs typeface="Microsoft Sans Serif"/>
              </a:rPr>
              <a:t> </a:t>
            </a:r>
            <a:r>
              <a:rPr sz="1765" spc="-4" dirty="0">
                <a:latin typeface="Microsoft Sans Serif"/>
                <a:cs typeface="Microsoft Sans Serif"/>
              </a:rPr>
              <a:t>thể</a:t>
            </a:r>
            <a:r>
              <a:rPr sz="1765" spc="13" dirty="0">
                <a:latin typeface="Microsoft Sans Serif"/>
                <a:cs typeface="Microsoft Sans Serif"/>
              </a:rPr>
              <a:t> </a:t>
            </a:r>
            <a:r>
              <a:rPr sz="1765" spc="-4" dirty="0">
                <a:latin typeface="Microsoft Sans Serif"/>
                <a:cs typeface="Microsoft Sans Serif"/>
              </a:rPr>
              <a:t>đi</a:t>
            </a:r>
            <a:r>
              <a:rPr sz="1765" spc="4" dirty="0">
                <a:latin typeface="Microsoft Sans Serif"/>
                <a:cs typeface="Microsoft Sans Serif"/>
              </a:rPr>
              <a:t> đến</a:t>
            </a:r>
            <a:r>
              <a:rPr sz="1765" dirty="0">
                <a:latin typeface="Microsoft Sans Serif"/>
                <a:cs typeface="Microsoft Sans Serif"/>
              </a:rPr>
              <a:t> </a:t>
            </a:r>
            <a:r>
              <a:rPr sz="1765" spc="22" dirty="0">
                <a:latin typeface="Microsoft Sans Serif"/>
                <a:cs typeface="Microsoft Sans Serif"/>
              </a:rPr>
              <a:t>đích</a:t>
            </a:r>
            <a:r>
              <a:rPr sz="1765" spc="-4" dirty="0">
                <a:latin typeface="Microsoft Sans Serif"/>
                <a:cs typeface="Microsoft Sans Serif"/>
              </a:rPr>
              <a:t> qua</a:t>
            </a:r>
            <a:r>
              <a:rPr sz="1765" spc="13" dirty="0">
                <a:latin typeface="Microsoft Sans Serif"/>
                <a:cs typeface="Microsoft Sans Serif"/>
              </a:rPr>
              <a:t> </a:t>
            </a:r>
            <a:r>
              <a:rPr sz="1765" spc="-4" dirty="0">
                <a:latin typeface="Microsoft Sans Serif"/>
                <a:cs typeface="Microsoft Sans Serif"/>
              </a:rPr>
              <a:t>C.</a:t>
            </a:r>
            <a:r>
              <a:rPr sz="1765" spc="31" dirty="0">
                <a:latin typeface="Microsoft Sans Serif"/>
                <a:cs typeface="Microsoft Sans Serif"/>
              </a:rPr>
              <a:t> </a:t>
            </a:r>
            <a:r>
              <a:rPr sz="1765" spc="-9" dirty="0">
                <a:latin typeface="Microsoft Sans Serif"/>
                <a:cs typeface="Microsoft Sans Serif"/>
              </a:rPr>
              <a:t>Và</a:t>
            </a:r>
            <a:r>
              <a:rPr sz="1765" spc="13" dirty="0">
                <a:latin typeface="Microsoft Sans Serif"/>
                <a:cs typeface="Microsoft Sans Serif"/>
              </a:rPr>
              <a:t> </a:t>
            </a:r>
            <a:r>
              <a:rPr sz="1765" dirty="0">
                <a:latin typeface="Microsoft Sans Serif"/>
                <a:cs typeface="Microsoft Sans Serif"/>
              </a:rPr>
              <a:t>quảng</a:t>
            </a:r>
            <a:r>
              <a:rPr sz="1765" spc="-4" dirty="0">
                <a:latin typeface="Microsoft Sans Serif"/>
                <a:cs typeface="Microsoft Sans Serif"/>
              </a:rPr>
              <a:t> </a:t>
            </a:r>
            <a:r>
              <a:rPr sz="1765" dirty="0">
                <a:latin typeface="Microsoft Sans Serif"/>
                <a:cs typeface="Microsoft Sans Serif"/>
              </a:rPr>
              <a:t>bá</a:t>
            </a:r>
            <a:r>
              <a:rPr sz="1765" spc="-4" dirty="0">
                <a:latin typeface="Microsoft Sans Serif"/>
                <a:cs typeface="Microsoft Sans Serif"/>
              </a:rPr>
              <a:t> </a:t>
            </a:r>
            <a:r>
              <a:rPr sz="1765" spc="79" dirty="0">
                <a:latin typeface="Microsoft Sans Serif"/>
                <a:cs typeface="Microsoft Sans Serif"/>
              </a:rPr>
              <a:t>đường</a:t>
            </a:r>
            <a:r>
              <a:rPr sz="1765" dirty="0">
                <a:latin typeface="Microsoft Sans Serif"/>
                <a:cs typeface="Microsoft Sans Serif"/>
              </a:rPr>
              <a:t> </a:t>
            </a:r>
            <a:r>
              <a:rPr sz="1765" spc="-13" dirty="0">
                <a:latin typeface="Microsoft Sans Serif"/>
                <a:cs typeface="Microsoft Sans Serif"/>
              </a:rPr>
              <a:t>đi</a:t>
            </a:r>
            <a:r>
              <a:rPr sz="1765" spc="22" dirty="0">
                <a:latin typeface="Microsoft Sans Serif"/>
                <a:cs typeface="Microsoft Sans Serif"/>
              </a:rPr>
              <a:t> </a:t>
            </a:r>
            <a:r>
              <a:rPr sz="1765" spc="-4" dirty="0">
                <a:latin typeface="Microsoft Sans Serif"/>
                <a:cs typeface="Microsoft Sans Serif"/>
              </a:rPr>
              <a:t>đó.</a:t>
            </a:r>
            <a:endParaRPr sz="1765" dirty="0">
              <a:latin typeface="Microsoft Sans Serif"/>
              <a:cs typeface="Microsoft Sans Serif"/>
            </a:endParaRPr>
          </a:p>
          <a:p>
            <a:pPr marL="314342" indent="-303696">
              <a:spcBef>
                <a:spcPts val="427"/>
              </a:spcBef>
              <a:buChar char="•"/>
              <a:tabLst>
                <a:tab pos="313781" algn="l"/>
                <a:tab pos="314902" algn="l"/>
              </a:tabLst>
            </a:pPr>
            <a:r>
              <a:rPr sz="1765" spc="-9" dirty="0">
                <a:latin typeface="Microsoft Sans Serif"/>
                <a:cs typeface="Microsoft Sans Serif"/>
              </a:rPr>
              <a:t>...</a:t>
            </a:r>
            <a:endParaRPr sz="1765" dirty="0">
              <a:latin typeface="Microsoft Sans Serif"/>
              <a:cs typeface="Microsoft Sans Serif"/>
            </a:endParaRPr>
          </a:p>
        </p:txBody>
      </p:sp>
      <p:sp>
        <p:nvSpPr>
          <p:cNvPr id="6" name="object 6"/>
          <p:cNvSpPr txBox="1"/>
          <p:nvPr/>
        </p:nvSpPr>
        <p:spPr>
          <a:xfrm>
            <a:off x="1773674" y="6192971"/>
            <a:ext cx="6184526" cy="283494"/>
          </a:xfrm>
          <a:prstGeom prst="rect">
            <a:avLst/>
          </a:prstGeom>
          <a:solidFill>
            <a:srgbClr val="FFC000"/>
          </a:solidFill>
        </p:spPr>
        <p:txBody>
          <a:bodyPr vert="horz" wrap="square" lIns="0" tIns="11766" rIns="0" bIns="0" rtlCol="0">
            <a:spAutoFit/>
          </a:bodyPr>
          <a:lstStyle/>
          <a:p>
            <a:pPr marL="11206">
              <a:spcBef>
                <a:spcPts val="93"/>
              </a:spcBef>
            </a:pPr>
            <a:r>
              <a:rPr lang="vi-VN" sz="1765" dirty="0">
                <a:latin typeface="Microsoft Sans Serif"/>
                <a:cs typeface="Microsoft Sans Serif"/>
              </a:rPr>
              <a:t>C</a:t>
            </a:r>
            <a:r>
              <a:rPr sz="1765" dirty="0">
                <a:latin typeface="Microsoft Sans Serif"/>
                <a:cs typeface="Microsoft Sans Serif"/>
              </a:rPr>
              <a:t>ó</a:t>
            </a:r>
            <a:r>
              <a:rPr sz="1765" spc="18" dirty="0">
                <a:latin typeface="Microsoft Sans Serif"/>
                <a:cs typeface="Microsoft Sans Serif"/>
              </a:rPr>
              <a:t> </a:t>
            </a:r>
            <a:r>
              <a:rPr sz="1765" spc="-4" dirty="0">
                <a:latin typeface="Microsoft Sans Serif"/>
                <a:cs typeface="Microsoft Sans Serif"/>
              </a:rPr>
              <a:t>thể lặp</a:t>
            </a:r>
            <a:r>
              <a:rPr sz="1765" spc="31" dirty="0">
                <a:latin typeface="Microsoft Sans Serif"/>
                <a:cs typeface="Microsoft Sans Serif"/>
              </a:rPr>
              <a:t> </a:t>
            </a:r>
            <a:r>
              <a:rPr sz="1765" spc="-9" dirty="0">
                <a:latin typeface="Microsoft Sans Serif"/>
                <a:cs typeface="Microsoft Sans Serif"/>
              </a:rPr>
              <a:t>vô</a:t>
            </a:r>
            <a:r>
              <a:rPr sz="1765" spc="18" dirty="0">
                <a:latin typeface="Microsoft Sans Serif"/>
                <a:cs typeface="Microsoft Sans Serif"/>
              </a:rPr>
              <a:t> </a:t>
            </a:r>
            <a:r>
              <a:rPr sz="1765" spc="4" dirty="0">
                <a:latin typeface="Microsoft Sans Serif"/>
                <a:cs typeface="Microsoft Sans Serif"/>
              </a:rPr>
              <a:t>hạn</a:t>
            </a:r>
            <a:r>
              <a:rPr sz="1765" spc="-4" dirty="0">
                <a:latin typeface="Microsoft Sans Serif"/>
                <a:cs typeface="Microsoft Sans Serif"/>
              </a:rPr>
              <a:t> </a:t>
            </a:r>
            <a:r>
              <a:rPr sz="1765" dirty="0">
                <a:latin typeface="Microsoft Sans Serif"/>
                <a:cs typeface="Microsoft Sans Serif"/>
              </a:rPr>
              <a:t>đối</a:t>
            </a:r>
            <a:r>
              <a:rPr sz="1765" spc="4" dirty="0">
                <a:latin typeface="Microsoft Sans Serif"/>
                <a:cs typeface="Microsoft Sans Serif"/>
              </a:rPr>
              <a:t> </a:t>
            </a:r>
            <a:r>
              <a:rPr sz="1765" spc="57" dirty="0">
                <a:latin typeface="Microsoft Sans Serif"/>
                <a:cs typeface="Microsoft Sans Serif"/>
              </a:rPr>
              <a:t>với</a:t>
            </a:r>
            <a:r>
              <a:rPr sz="1765" spc="4" dirty="0">
                <a:latin typeface="Microsoft Sans Serif"/>
                <a:cs typeface="Microsoft Sans Serif"/>
              </a:rPr>
              <a:t> </a:t>
            </a:r>
            <a:r>
              <a:rPr sz="1765" dirty="0">
                <a:latin typeface="Microsoft Sans Serif"/>
                <a:cs typeface="Microsoft Sans Serif"/>
              </a:rPr>
              <a:t>một</a:t>
            </a:r>
            <a:r>
              <a:rPr sz="1765" spc="13" dirty="0">
                <a:latin typeface="Microsoft Sans Serif"/>
                <a:cs typeface="Microsoft Sans Serif"/>
              </a:rPr>
              <a:t> </a:t>
            </a:r>
            <a:r>
              <a:rPr sz="1765" dirty="0">
                <a:latin typeface="Microsoft Sans Serif"/>
                <a:cs typeface="Microsoft Sans Serif"/>
              </a:rPr>
              <a:t>số</a:t>
            </a:r>
            <a:r>
              <a:rPr sz="1765" spc="13" dirty="0">
                <a:latin typeface="Microsoft Sans Serif"/>
                <a:cs typeface="Microsoft Sans Serif"/>
              </a:rPr>
              <a:t> </a:t>
            </a:r>
            <a:r>
              <a:rPr sz="1765" spc="57" dirty="0">
                <a:latin typeface="Microsoft Sans Serif"/>
                <a:cs typeface="Microsoft Sans Serif"/>
              </a:rPr>
              <a:t>trường</a:t>
            </a:r>
            <a:r>
              <a:rPr sz="1765" spc="-4" dirty="0">
                <a:latin typeface="Microsoft Sans Serif"/>
                <a:cs typeface="Microsoft Sans Serif"/>
              </a:rPr>
              <a:t> </a:t>
            </a:r>
            <a:r>
              <a:rPr sz="1765" spc="44" dirty="0">
                <a:latin typeface="Microsoft Sans Serif"/>
                <a:cs typeface="Microsoft Sans Serif"/>
              </a:rPr>
              <a:t>hợp.</a:t>
            </a:r>
            <a:endParaRPr sz="1765" dirty="0">
              <a:latin typeface="Microsoft Sans Serif"/>
              <a:cs typeface="Microsoft Sans Serif"/>
            </a:endParaRPr>
          </a:p>
        </p:txBody>
      </p:sp>
      <p:sp>
        <p:nvSpPr>
          <p:cNvPr id="7" name="object 7"/>
          <p:cNvSpPr txBox="1"/>
          <p:nvPr/>
        </p:nvSpPr>
        <p:spPr>
          <a:xfrm>
            <a:off x="9482859" y="6077594"/>
            <a:ext cx="172571" cy="174309"/>
          </a:xfrm>
          <a:prstGeom prst="rect">
            <a:avLst/>
          </a:prstGeom>
        </p:spPr>
        <p:txBody>
          <a:bodyPr vert="horz" wrap="square" lIns="0" tIns="11206" rIns="0" bIns="0" rtlCol="0">
            <a:spAutoFit/>
          </a:bodyPr>
          <a:lstStyle/>
          <a:p>
            <a:pPr marL="11206">
              <a:spcBef>
                <a:spcPts val="88"/>
              </a:spcBef>
            </a:pPr>
            <a:r>
              <a:rPr sz="1059" dirty="0">
                <a:solidFill>
                  <a:srgbClr val="1F497C"/>
                </a:solidFill>
                <a:latin typeface="Microsoft Sans Serif"/>
                <a:cs typeface="Microsoft Sans Serif"/>
              </a:rPr>
              <a:t>78</a:t>
            </a:r>
            <a:endParaRPr sz="1059">
              <a:latin typeface="Microsoft Sans Serif"/>
              <a:cs typeface="Microsoft Sans Serif"/>
            </a:endParaRPr>
          </a:p>
        </p:txBody>
      </p:sp>
      <p:sp>
        <p:nvSpPr>
          <p:cNvPr id="8" name="object 4">
            <a:extLst>
              <a:ext uri="{FF2B5EF4-FFF2-40B4-BE49-F238E27FC236}">
                <a16:creationId xmlns:a16="http://schemas.microsoft.com/office/drawing/2014/main" id="{2B4F2807-5B14-4B3C-9761-912A1BA5967A}"/>
              </a:ext>
            </a:extLst>
          </p:cNvPr>
          <p:cNvSpPr/>
          <p:nvPr/>
        </p:nvSpPr>
        <p:spPr>
          <a:xfrm>
            <a:off x="911650" y="2445488"/>
            <a:ext cx="1207994" cy="22971"/>
          </a:xfrm>
          <a:custGeom>
            <a:avLst/>
            <a:gdLst/>
            <a:ahLst/>
            <a:cxnLst/>
            <a:rect l="l" t="t" r="r" b="b"/>
            <a:pathLst>
              <a:path w="1369060" h="26035">
                <a:moveTo>
                  <a:pt x="1368551" y="25908"/>
                </a:moveTo>
                <a:lnTo>
                  <a:pt x="0" y="25908"/>
                </a:lnTo>
                <a:lnTo>
                  <a:pt x="0" y="0"/>
                </a:lnTo>
                <a:lnTo>
                  <a:pt x="1368551" y="0"/>
                </a:lnTo>
                <a:lnTo>
                  <a:pt x="1368551" y="25908"/>
                </a:lnTo>
                <a:close/>
              </a:path>
            </a:pathLst>
          </a:custGeom>
          <a:solidFill>
            <a:srgbClr val="4F80BC"/>
          </a:solidFill>
        </p:spPr>
        <p:txBody>
          <a:bodyPr wrap="square" lIns="0" tIns="0" rIns="0" bIns="0" rtlCol="0"/>
          <a:lstStyle/>
          <a:p>
            <a:endParaRPr sz="1588"/>
          </a:p>
        </p:txBody>
      </p:sp>
      <p:sp>
        <p:nvSpPr>
          <p:cNvPr id="9" name="object 5">
            <a:extLst>
              <a:ext uri="{FF2B5EF4-FFF2-40B4-BE49-F238E27FC236}">
                <a16:creationId xmlns:a16="http://schemas.microsoft.com/office/drawing/2014/main" id="{79BC6933-6E5F-4AE4-A38E-152847AAF62B}"/>
              </a:ext>
            </a:extLst>
          </p:cNvPr>
          <p:cNvSpPr txBox="1"/>
          <p:nvPr/>
        </p:nvSpPr>
        <p:spPr>
          <a:xfrm>
            <a:off x="725667" y="2289091"/>
            <a:ext cx="157443" cy="255678"/>
          </a:xfrm>
          <a:prstGeom prst="rect">
            <a:avLst/>
          </a:prstGeom>
        </p:spPr>
        <p:txBody>
          <a:bodyPr vert="horz" wrap="square" lIns="0" tIns="11206" rIns="0" bIns="0" rtlCol="0">
            <a:spAutoFit/>
          </a:bodyPr>
          <a:lstStyle/>
          <a:p>
            <a:pPr marL="11206">
              <a:spcBef>
                <a:spcPts val="88"/>
              </a:spcBef>
            </a:pPr>
            <a:r>
              <a:rPr sz="1588" b="1" dirty="0">
                <a:solidFill>
                  <a:srgbClr val="FF0000"/>
                </a:solidFill>
                <a:latin typeface="Microsoft Sans Serif"/>
                <a:cs typeface="Microsoft Sans Serif"/>
              </a:rPr>
              <a:t>A</a:t>
            </a:r>
          </a:p>
        </p:txBody>
      </p:sp>
      <p:sp>
        <p:nvSpPr>
          <p:cNvPr id="10" name="object 6">
            <a:extLst>
              <a:ext uri="{FF2B5EF4-FFF2-40B4-BE49-F238E27FC236}">
                <a16:creationId xmlns:a16="http://schemas.microsoft.com/office/drawing/2014/main" id="{85BDB803-DBBD-43A5-A518-B57327457240}"/>
              </a:ext>
            </a:extLst>
          </p:cNvPr>
          <p:cNvSpPr txBox="1"/>
          <p:nvPr/>
        </p:nvSpPr>
        <p:spPr>
          <a:xfrm>
            <a:off x="2187341" y="2352223"/>
            <a:ext cx="168088" cy="255678"/>
          </a:xfrm>
          <a:prstGeom prst="rect">
            <a:avLst/>
          </a:prstGeom>
        </p:spPr>
        <p:txBody>
          <a:bodyPr vert="horz" wrap="square" lIns="0" tIns="11206" rIns="0" bIns="0" rtlCol="0">
            <a:spAutoFit/>
          </a:bodyPr>
          <a:lstStyle/>
          <a:p>
            <a:pPr marL="11206">
              <a:spcBef>
                <a:spcPts val="88"/>
              </a:spcBef>
            </a:pPr>
            <a:r>
              <a:rPr sz="1588" dirty="0">
                <a:latin typeface="Microsoft Sans Serif"/>
                <a:cs typeface="Microsoft Sans Serif"/>
              </a:rPr>
              <a:t>C</a:t>
            </a:r>
            <a:endParaRPr sz="1588">
              <a:latin typeface="Microsoft Sans Serif"/>
              <a:cs typeface="Microsoft Sans Serif"/>
            </a:endParaRPr>
          </a:p>
        </p:txBody>
      </p:sp>
      <p:sp>
        <p:nvSpPr>
          <p:cNvPr id="11" name="object 7">
            <a:extLst>
              <a:ext uri="{FF2B5EF4-FFF2-40B4-BE49-F238E27FC236}">
                <a16:creationId xmlns:a16="http://schemas.microsoft.com/office/drawing/2014/main" id="{5AA3B827-A273-4860-8183-A8976B53E69B}"/>
              </a:ext>
            </a:extLst>
          </p:cNvPr>
          <p:cNvSpPr/>
          <p:nvPr/>
        </p:nvSpPr>
        <p:spPr>
          <a:xfrm>
            <a:off x="775834" y="2480462"/>
            <a:ext cx="3027268" cy="547407"/>
          </a:xfrm>
          <a:custGeom>
            <a:avLst/>
            <a:gdLst/>
            <a:ahLst/>
            <a:cxnLst/>
            <a:rect l="l" t="t" r="r" b="b"/>
            <a:pathLst>
              <a:path w="3430904" h="620395">
                <a:moveTo>
                  <a:pt x="458241" y="620255"/>
                </a:moveTo>
                <a:lnTo>
                  <a:pt x="18275" y="117348"/>
                </a:lnTo>
                <a:lnTo>
                  <a:pt x="0" y="134112"/>
                </a:lnTo>
                <a:lnTo>
                  <a:pt x="424599" y="620255"/>
                </a:lnTo>
                <a:lnTo>
                  <a:pt x="458241" y="620255"/>
                </a:lnTo>
                <a:close/>
              </a:path>
              <a:path w="3430904" h="620395">
                <a:moveTo>
                  <a:pt x="1676400" y="204216"/>
                </a:moveTo>
                <a:lnTo>
                  <a:pt x="1653540" y="192024"/>
                </a:lnTo>
                <a:lnTo>
                  <a:pt x="1421485" y="620255"/>
                </a:lnTo>
                <a:lnTo>
                  <a:pt x="1450949" y="620255"/>
                </a:lnTo>
                <a:lnTo>
                  <a:pt x="1676400" y="204216"/>
                </a:lnTo>
                <a:close/>
              </a:path>
              <a:path w="3430904" h="620395">
                <a:moveTo>
                  <a:pt x="3430397" y="620268"/>
                </a:moveTo>
                <a:lnTo>
                  <a:pt x="3400031" y="573024"/>
                </a:lnTo>
                <a:lnTo>
                  <a:pt x="3371075" y="537972"/>
                </a:lnTo>
                <a:lnTo>
                  <a:pt x="3337547" y="501396"/>
                </a:lnTo>
                <a:lnTo>
                  <a:pt x="3300971" y="467868"/>
                </a:lnTo>
                <a:lnTo>
                  <a:pt x="3261347" y="432816"/>
                </a:lnTo>
                <a:lnTo>
                  <a:pt x="3218675" y="399288"/>
                </a:lnTo>
                <a:lnTo>
                  <a:pt x="3171431" y="367284"/>
                </a:lnTo>
                <a:lnTo>
                  <a:pt x="3122663" y="335280"/>
                </a:lnTo>
                <a:lnTo>
                  <a:pt x="3069323" y="304800"/>
                </a:lnTo>
                <a:lnTo>
                  <a:pt x="3014459" y="275844"/>
                </a:lnTo>
                <a:lnTo>
                  <a:pt x="2958071" y="246888"/>
                </a:lnTo>
                <a:lnTo>
                  <a:pt x="2897111" y="220980"/>
                </a:lnTo>
                <a:lnTo>
                  <a:pt x="2834627" y="193548"/>
                </a:lnTo>
                <a:lnTo>
                  <a:pt x="2770619" y="169164"/>
                </a:lnTo>
                <a:lnTo>
                  <a:pt x="2705087" y="146304"/>
                </a:lnTo>
                <a:lnTo>
                  <a:pt x="2566403" y="103632"/>
                </a:lnTo>
                <a:lnTo>
                  <a:pt x="2494775" y="85344"/>
                </a:lnTo>
                <a:lnTo>
                  <a:pt x="2423147" y="68580"/>
                </a:lnTo>
                <a:lnTo>
                  <a:pt x="2348471" y="53340"/>
                </a:lnTo>
                <a:lnTo>
                  <a:pt x="2273795" y="39624"/>
                </a:lnTo>
                <a:lnTo>
                  <a:pt x="2197595" y="27432"/>
                </a:lnTo>
                <a:lnTo>
                  <a:pt x="2121395" y="18288"/>
                </a:lnTo>
                <a:lnTo>
                  <a:pt x="2043671" y="10668"/>
                </a:lnTo>
                <a:lnTo>
                  <a:pt x="1965947" y="4572"/>
                </a:lnTo>
                <a:lnTo>
                  <a:pt x="1888223" y="1524"/>
                </a:lnTo>
                <a:lnTo>
                  <a:pt x="1808988" y="0"/>
                </a:lnTo>
                <a:lnTo>
                  <a:pt x="1808988" y="25908"/>
                </a:lnTo>
                <a:lnTo>
                  <a:pt x="1886699" y="27432"/>
                </a:lnTo>
                <a:lnTo>
                  <a:pt x="1964423" y="30480"/>
                </a:lnTo>
                <a:lnTo>
                  <a:pt x="2042147" y="35052"/>
                </a:lnTo>
                <a:lnTo>
                  <a:pt x="2118347" y="42672"/>
                </a:lnTo>
                <a:lnTo>
                  <a:pt x="2269223" y="64008"/>
                </a:lnTo>
                <a:lnTo>
                  <a:pt x="2343899" y="77724"/>
                </a:lnTo>
                <a:lnTo>
                  <a:pt x="2417051" y="92964"/>
                </a:lnTo>
                <a:lnTo>
                  <a:pt x="2488679" y="109728"/>
                </a:lnTo>
                <a:lnTo>
                  <a:pt x="2560307" y="128016"/>
                </a:lnTo>
                <a:lnTo>
                  <a:pt x="2697467" y="170688"/>
                </a:lnTo>
                <a:lnTo>
                  <a:pt x="2762999" y="193548"/>
                </a:lnTo>
                <a:lnTo>
                  <a:pt x="2825483" y="217932"/>
                </a:lnTo>
                <a:lnTo>
                  <a:pt x="2887967" y="243840"/>
                </a:lnTo>
                <a:lnTo>
                  <a:pt x="2947403" y="271272"/>
                </a:lnTo>
                <a:lnTo>
                  <a:pt x="3003791" y="298704"/>
                </a:lnTo>
                <a:lnTo>
                  <a:pt x="3058655" y="327660"/>
                </a:lnTo>
                <a:lnTo>
                  <a:pt x="3108947" y="358140"/>
                </a:lnTo>
                <a:lnTo>
                  <a:pt x="3157715" y="388620"/>
                </a:lnTo>
                <a:lnTo>
                  <a:pt x="3203435" y="420624"/>
                </a:lnTo>
                <a:lnTo>
                  <a:pt x="3246107" y="454152"/>
                </a:lnTo>
                <a:lnTo>
                  <a:pt x="3284207" y="486156"/>
                </a:lnTo>
                <a:lnTo>
                  <a:pt x="3320783" y="519684"/>
                </a:lnTo>
                <a:lnTo>
                  <a:pt x="3351263" y="554736"/>
                </a:lnTo>
                <a:lnTo>
                  <a:pt x="3380232" y="589788"/>
                </a:lnTo>
                <a:lnTo>
                  <a:pt x="3400107" y="620268"/>
                </a:lnTo>
                <a:lnTo>
                  <a:pt x="3430397" y="620268"/>
                </a:lnTo>
                <a:close/>
              </a:path>
            </a:pathLst>
          </a:custGeom>
          <a:solidFill>
            <a:srgbClr val="4F80BC"/>
          </a:solidFill>
        </p:spPr>
        <p:txBody>
          <a:bodyPr wrap="square" lIns="0" tIns="0" rIns="0" bIns="0" rtlCol="0"/>
          <a:lstStyle/>
          <a:p>
            <a:endParaRPr sz="1588"/>
          </a:p>
        </p:txBody>
      </p:sp>
      <p:sp>
        <p:nvSpPr>
          <p:cNvPr id="12" name="object 9">
            <a:extLst>
              <a:ext uri="{FF2B5EF4-FFF2-40B4-BE49-F238E27FC236}">
                <a16:creationId xmlns:a16="http://schemas.microsoft.com/office/drawing/2014/main" id="{C67CAE34-64F0-4081-A35B-5A3836482F4F}"/>
              </a:ext>
            </a:extLst>
          </p:cNvPr>
          <p:cNvSpPr txBox="1"/>
          <p:nvPr/>
        </p:nvSpPr>
        <p:spPr>
          <a:xfrm>
            <a:off x="3458046" y="2479964"/>
            <a:ext cx="245969" cy="255678"/>
          </a:xfrm>
          <a:prstGeom prst="rect">
            <a:avLst/>
          </a:prstGeom>
        </p:spPr>
        <p:txBody>
          <a:bodyPr vert="horz" wrap="square" lIns="0" tIns="11206" rIns="0" bIns="0" rtlCol="0">
            <a:spAutoFit/>
          </a:bodyPr>
          <a:lstStyle/>
          <a:p>
            <a:pPr marL="11206">
              <a:spcBef>
                <a:spcPts val="88"/>
              </a:spcBef>
            </a:pPr>
            <a:r>
              <a:rPr sz="1588" spc="-13" dirty="0">
                <a:latin typeface="Microsoft Sans Serif"/>
                <a:cs typeface="Microsoft Sans Serif"/>
              </a:rPr>
              <a:t>1</a:t>
            </a:r>
            <a:r>
              <a:rPr sz="1588" dirty="0">
                <a:latin typeface="Microsoft Sans Serif"/>
                <a:cs typeface="Microsoft Sans Serif"/>
              </a:rPr>
              <a:t>0</a:t>
            </a:r>
            <a:endParaRPr sz="1588">
              <a:latin typeface="Microsoft Sans Serif"/>
              <a:cs typeface="Microsoft Sans Serif"/>
            </a:endParaRPr>
          </a:p>
        </p:txBody>
      </p:sp>
      <p:grpSp>
        <p:nvGrpSpPr>
          <p:cNvPr id="13" name="object 13">
            <a:extLst>
              <a:ext uri="{FF2B5EF4-FFF2-40B4-BE49-F238E27FC236}">
                <a16:creationId xmlns:a16="http://schemas.microsoft.com/office/drawing/2014/main" id="{2DC68DF4-F0A4-419E-AF8E-8FCDD40BA070}"/>
              </a:ext>
            </a:extLst>
          </p:cNvPr>
          <p:cNvGrpSpPr/>
          <p:nvPr/>
        </p:nvGrpSpPr>
        <p:grpSpPr>
          <a:xfrm>
            <a:off x="1150489" y="3027746"/>
            <a:ext cx="2622737" cy="1000685"/>
            <a:chOff x="3068748" y="3886200"/>
            <a:chExt cx="2972435" cy="1134110"/>
          </a:xfrm>
        </p:grpSpPr>
        <p:sp>
          <p:nvSpPr>
            <p:cNvPr id="14" name="object 14">
              <a:extLst>
                <a:ext uri="{FF2B5EF4-FFF2-40B4-BE49-F238E27FC236}">
                  <a16:creationId xmlns:a16="http://schemas.microsoft.com/office/drawing/2014/main" id="{95076CF9-3750-4B7C-A52D-668BD170302A}"/>
                </a:ext>
              </a:extLst>
            </p:cNvPr>
            <p:cNvSpPr/>
            <p:nvPr/>
          </p:nvSpPr>
          <p:spPr>
            <a:xfrm>
              <a:off x="3068739" y="3886199"/>
              <a:ext cx="1026794" cy="585470"/>
            </a:xfrm>
            <a:custGeom>
              <a:avLst/>
              <a:gdLst/>
              <a:ahLst/>
              <a:cxnLst/>
              <a:rect l="l" t="t" r="r" b="b"/>
              <a:pathLst>
                <a:path w="1026795" h="585470">
                  <a:moveTo>
                    <a:pt x="530948" y="568452"/>
                  </a:moveTo>
                  <a:lnTo>
                    <a:pt x="33642" y="0"/>
                  </a:lnTo>
                  <a:lnTo>
                    <a:pt x="0" y="0"/>
                  </a:lnTo>
                  <a:lnTo>
                    <a:pt x="511124" y="585228"/>
                  </a:lnTo>
                  <a:lnTo>
                    <a:pt x="530948" y="568452"/>
                  </a:lnTo>
                  <a:close/>
                </a:path>
                <a:path w="1026795" h="585470">
                  <a:moveTo>
                    <a:pt x="1026350" y="0"/>
                  </a:moveTo>
                  <a:lnTo>
                    <a:pt x="996886" y="0"/>
                  </a:lnTo>
                  <a:lnTo>
                    <a:pt x="726020" y="499884"/>
                  </a:lnTo>
                  <a:lnTo>
                    <a:pt x="748868" y="512076"/>
                  </a:lnTo>
                  <a:lnTo>
                    <a:pt x="1026350" y="0"/>
                  </a:lnTo>
                  <a:close/>
                </a:path>
              </a:pathLst>
            </a:custGeom>
            <a:solidFill>
              <a:srgbClr val="4F80BC"/>
            </a:solidFill>
          </p:spPr>
          <p:txBody>
            <a:bodyPr wrap="square" lIns="0" tIns="0" rIns="0" bIns="0" rtlCol="0"/>
            <a:lstStyle/>
            <a:p>
              <a:endParaRPr sz="1588"/>
            </a:p>
          </p:txBody>
        </p:sp>
        <p:sp>
          <p:nvSpPr>
            <p:cNvPr id="15" name="object 15">
              <a:extLst>
                <a:ext uri="{FF2B5EF4-FFF2-40B4-BE49-F238E27FC236}">
                  <a16:creationId xmlns:a16="http://schemas.microsoft.com/office/drawing/2014/main" id="{9904574F-F2A9-4EB0-92A0-6571F2C85801}"/>
                </a:ext>
              </a:extLst>
            </p:cNvPr>
            <p:cNvSpPr/>
            <p:nvPr/>
          </p:nvSpPr>
          <p:spPr>
            <a:xfrm>
              <a:off x="3803903" y="4562856"/>
              <a:ext cx="2237740" cy="457200"/>
            </a:xfrm>
            <a:custGeom>
              <a:avLst/>
              <a:gdLst/>
              <a:ahLst/>
              <a:cxnLst/>
              <a:rect l="l" t="t" r="r" b="b"/>
              <a:pathLst>
                <a:path w="2237740" h="457200">
                  <a:moveTo>
                    <a:pt x="2231135" y="457199"/>
                  </a:moveTo>
                  <a:lnTo>
                    <a:pt x="0" y="25908"/>
                  </a:lnTo>
                  <a:lnTo>
                    <a:pt x="4572" y="0"/>
                  </a:lnTo>
                  <a:lnTo>
                    <a:pt x="2237232" y="432815"/>
                  </a:lnTo>
                  <a:lnTo>
                    <a:pt x="2231135" y="457199"/>
                  </a:lnTo>
                  <a:close/>
                </a:path>
              </a:pathLst>
            </a:custGeom>
            <a:solidFill>
              <a:srgbClr val="FF0000"/>
            </a:solidFill>
          </p:spPr>
          <p:txBody>
            <a:bodyPr wrap="square" lIns="0" tIns="0" rIns="0" bIns="0" rtlCol="0"/>
            <a:lstStyle/>
            <a:p>
              <a:endParaRPr sz="1588"/>
            </a:p>
          </p:txBody>
        </p:sp>
      </p:grpSp>
      <p:sp>
        <p:nvSpPr>
          <p:cNvPr id="16" name="object 16">
            <a:extLst>
              <a:ext uri="{FF2B5EF4-FFF2-40B4-BE49-F238E27FC236}">
                <a16:creationId xmlns:a16="http://schemas.microsoft.com/office/drawing/2014/main" id="{8595CB0B-9E0C-4776-871B-A19233E59BD8}"/>
              </a:ext>
            </a:extLst>
          </p:cNvPr>
          <p:cNvSpPr txBox="1"/>
          <p:nvPr/>
        </p:nvSpPr>
        <p:spPr>
          <a:xfrm>
            <a:off x="3838607" y="3878506"/>
            <a:ext cx="168088" cy="255678"/>
          </a:xfrm>
          <a:prstGeom prst="rect">
            <a:avLst/>
          </a:prstGeom>
        </p:spPr>
        <p:txBody>
          <a:bodyPr vert="horz" wrap="square" lIns="0" tIns="11206" rIns="0" bIns="0" rtlCol="0">
            <a:spAutoFit/>
          </a:bodyPr>
          <a:lstStyle/>
          <a:p>
            <a:pPr marL="11206">
              <a:spcBef>
                <a:spcPts val="88"/>
              </a:spcBef>
            </a:pPr>
            <a:r>
              <a:rPr sz="1588" dirty="0">
                <a:latin typeface="Microsoft Sans Serif"/>
                <a:cs typeface="Microsoft Sans Serif"/>
              </a:rPr>
              <a:t>D</a:t>
            </a:r>
            <a:endParaRPr sz="1588">
              <a:latin typeface="Microsoft Sans Serif"/>
              <a:cs typeface="Microsoft Sans Serif"/>
            </a:endParaRPr>
          </a:p>
        </p:txBody>
      </p:sp>
      <p:sp>
        <p:nvSpPr>
          <p:cNvPr id="17" name="object 17">
            <a:extLst>
              <a:ext uri="{FF2B5EF4-FFF2-40B4-BE49-F238E27FC236}">
                <a16:creationId xmlns:a16="http://schemas.microsoft.com/office/drawing/2014/main" id="{20127593-BAD4-4EA8-8D3A-D052A41639C0}"/>
              </a:ext>
            </a:extLst>
          </p:cNvPr>
          <p:cNvSpPr/>
          <p:nvPr/>
        </p:nvSpPr>
        <p:spPr>
          <a:xfrm>
            <a:off x="3775929" y="3027757"/>
            <a:ext cx="630891" cy="1270747"/>
          </a:xfrm>
          <a:custGeom>
            <a:avLst/>
            <a:gdLst/>
            <a:ahLst/>
            <a:cxnLst/>
            <a:rect l="l" t="t" r="r" b="b"/>
            <a:pathLst>
              <a:path w="715009" h="1440179">
                <a:moveTo>
                  <a:pt x="210235" y="955548"/>
                </a:moveTo>
                <a:lnTo>
                  <a:pt x="207505" y="954633"/>
                </a:lnTo>
                <a:lnTo>
                  <a:pt x="202628" y="950976"/>
                </a:lnTo>
                <a:lnTo>
                  <a:pt x="205663" y="954024"/>
                </a:lnTo>
                <a:lnTo>
                  <a:pt x="199948" y="949452"/>
                </a:lnTo>
                <a:lnTo>
                  <a:pt x="198996" y="948690"/>
                </a:lnTo>
                <a:lnTo>
                  <a:pt x="198424" y="947928"/>
                </a:lnTo>
                <a:lnTo>
                  <a:pt x="170624" y="896112"/>
                </a:lnTo>
                <a:lnTo>
                  <a:pt x="159943" y="861060"/>
                </a:lnTo>
                <a:lnTo>
                  <a:pt x="153847" y="841248"/>
                </a:lnTo>
                <a:lnTo>
                  <a:pt x="147751" y="819912"/>
                </a:lnTo>
                <a:lnTo>
                  <a:pt x="143179" y="797052"/>
                </a:lnTo>
                <a:lnTo>
                  <a:pt x="137083" y="772668"/>
                </a:lnTo>
                <a:lnTo>
                  <a:pt x="132524" y="746760"/>
                </a:lnTo>
                <a:lnTo>
                  <a:pt x="127939" y="719328"/>
                </a:lnTo>
                <a:lnTo>
                  <a:pt x="121843" y="691896"/>
                </a:lnTo>
                <a:lnTo>
                  <a:pt x="118795" y="661416"/>
                </a:lnTo>
                <a:lnTo>
                  <a:pt x="114223" y="632460"/>
                </a:lnTo>
                <a:lnTo>
                  <a:pt x="109651" y="600456"/>
                </a:lnTo>
                <a:lnTo>
                  <a:pt x="106603" y="568452"/>
                </a:lnTo>
                <a:lnTo>
                  <a:pt x="102031" y="536448"/>
                </a:lnTo>
                <a:lnTo>
                  <a:pt x="98983" y="502920"/>
                </a:lnTo>
                <a:lnTo>
                  <a:pt x="92887" y="432816"/>
                </a:lnTo>
                <a:lnTo>
                  <a:pt x="91363" y="397764"/>
                </a:lnTo>
                <a:lnTo>
                  <a:pt x="86791" y="326136"/>
                </a:lnTo>
                <a:lnTo>
                  <a:pt x="85267" y="254508"/>
                </a:lnTo>
                <a:lnTo>
                  <a:pt x="83743" y="179832"/>
                </a:lnTo>
                <a:lnTo>
                  <a:pt x="82219" y="140208"/>
                </a:lnTo>
                <a:lnTo>
                  <a:pt x="74599" y="102108"/>
                </a:lnTo>
                <a:lnTo>
                  <a:pt x="62420" y="64008"/>
                </a:lnTo>
                <a:lnTo>
                  <a:pt x="45643" y="27432"/>
                </a:lnTo>
                <a:lnTo>
                  <a:pt x="30289" y="0"/>
                </a:lnTo>
                <a:lnTo>
                  <a:pt x="0" y="0"/>
                </a:lnTo>
                <a:lnTo>
                  <a:pt x="2971" y="4572"/>
                </a:lnTo>
                <a:lnTo>
                  <a:pt x="22783" y="39624"/>
                </a:lnTo>
                <a:lnTo>
                  <a:pt x="38023" y="74676"/>
                </a:lnTo>
                <a:lnTo>
                  <a:pt x="50228" y="109728"/>
                </a:lnTo>
                <a:lnTo>
                  <a:pt x="56324" y="146304"/>
                </a:lnTo>
                <a:lnTo>
                  <a:pt x="59359" y="181356"/>
                </a:lnTo>
                <a:lnTo>
                  <a:pt x="59359" y="254508"/>
                </a:lnTo>
                <a:lnTo>
                  <a:pt x="62357" y="326136"/>
                </a:lnTo>
                <a:lnTo>
                  <a:pt x="65455" y="399288"/>
                </a:lnTo>
                <a:lnTo>
                  <a:pt x="68503" y="435864"/>
                </a:lnTo>
                <a:lnTo>
                  <a:pt x="71551" y="470916"/>
                </a:lnTo>
                <a:lnTo>
                  <a:pt x="73075" y="504444"/>
                </a:lnTo>
                <a:lnTo>
                  <a:pt x="77647" y="537972"/>
                </a:lnTo>
                <a:lnTo>
                  <a:pt x="80695" y="571500"/>
                </a:lnTo>
                <a:lnTo>
                  <a:pt x="85267" y="603504"/>
                </a:lnTo>
                <a:lnTo>
                  <a:pt x="92887" y="665988"/>
                </a:lnTo>
                <a:lnTo>
                  <a:pt x="102031" y="723900"/>
                </a:lnTo>
                <a:lnTo>
                  <a:pt x="112699" y="777240"/>
                </a:lnTo>
                <a:lnTo>
                  <a:pt x="117271" y="801624"/>
                </a:lnTo>
                <a:lnTo>
                  <a:pt x="129463" y="847344"/>
                </a:lnTo>
                <a:lnTo>
                  <a:pt x="135559" y="867156"/>
                </a:lnTo>
                <a:lnTo>
                  <a:pt x="140131" y="886968"/>
                </a:lnTo>
                <a:lnTo>
                  <a:pt x="146227" y="903732"/>
                </a:lnTo>
                <a:lnTo>
                  <a:pt x="153847" y="920496"/>
                </a:lnTo>
                <a:lnTo>
                  <a:pt x="159943" y="934212"/>
                </a:lnTo>
                <a:lnTo>
                  <a:pt x="166039" y="946404"/>
                </a:lnTo>
                <a:lnTo>
                  <a:pt x="173659" y="957072"/>
                </a:lnTo>
                <a:lnTo>
                  <a:pt x="181279" y="966216"/>
                </a:lnTo>
                <a:lnTo>
                  <a:pt x="181279" y="967740"/>
                </a:lnTo>
                <a:lnTo>
                  <a:pt x="188899" y="972312"/>
                </a:lnTo>
                <a:lnTo>
                  <a:pt x="188899" y="973836"/>
                </a:lnTo>
                <a:lnTo>
                  <a:pt x="190423" y="973836"/>
                </a:lnTo>
                <a:lnTo>
                  <a:pt x="196519" y="976884"/>
                </a:lnTo>
                <a:lnTo>
                  <a:pt x="198043" y="978408"/>
                </a:lnTo>
                <a:lnTo>
                  <a:pt x="199567" y="978408"/>
                </a:lnTo>
                <a:lnTo>
                  <a:pt x="202628" y="979932"/>
                </a:lnTo>
                <a:lnTo>
                  <a:pt x="208724" y="979932"/>
                </a:lnTo>
                <a:lnTo>
                  <a:pt x="210235" y="955548"/>
                </a:lnTo>
                <a:close/>
              </a:path>
              <a:path w="715009" h="1440179">
                <a:moveTo>
                  <a:pt x="714679" y="1440180"/>
                </a:moveTo>
                <a:lnTo>
                  <a:pt x="712673" y="1435608"/>
                </a:lnTo>
                <a:lnTo>
                  <a:pt x="670483" y="1339596"/>
                </a:lnTo>
                <a:lnTo>
                  <a:pt x="667435" y="1333500"/>
                </a:lnTo>
                <a:lnTo>
                  <a:pt x="661339" y="1330452"/>
                </a:lnTo>
                <a:lnTo>
                  <a:pt x="653719" y="1333500"/>
                </a:lnTo>
                <a:lnTo>
                  <a:pt x="647623" y="1336548"/>
                </a:lnTo>
                <a:lnTo>
                  <a:pt x="644575" y="1342644"/>
                </a:lnTo>
                <a:lnTo>
                  <a:pt x="647623" y="1350264"/>
                </a:lnTo>
                <a:lnTo>
                  <a:pt x="664337" y="1388757"/>
                </a:lnTo>
                <a:lnTo>
                  <a:pt x="287959" y="1110996"/>
                </a:lnTo>
                <a:lnTo>
                  <a:pt x="274243" y="1132332"/>
                </a:lnTo>
                <a:lnTo>
                  <a:pt x="649643" y="1407985"/>
                </a:lnTo>
                <a:lnTo>
                  <a:pt x="607999" y="1403604"/>
                </a:lnTo>
                <a:lnTo>
                  <a:pt x="600379" y="1403604"/>
                </a:lnTo>
                <a:lnTo>
                  <a:pt x="594283" y="1408176"/>
                </a:lnTo>
                <a:lnTo>
                  <a:pt x="594283" y="1414272"/>
                </a:lnTo>
                <a:lnTo>
                  <a:pt x="592759" y="1421892"/>
                </a:lnTo>
                <a:lnTo>
                  <a:pt x="598855" y="1427988"/>
                </a:lnTo>
                <a:lnTo>
                  <a:pt x="604951" y="1429512"/>
                </a:lnTo>
                <a:lnTo>
                  <a:pt x="714679" y="1440180"/>
                </a:lnTo>
                <a:close/>
              </a:path>
            </a:pathLst>
          </a:custGeom>
          <a:solidFill>
            <a:srgbClr val="4F80BC"/>
          </a:solidFill>
        </p:spPr>
        <p:txBody>
          <a:bodyPr wrap="square" lIns="0" tIns="0" rIns="0" bIns="0" rtlCol="0"/>
          <a:lstStyle/>
          <a:p>
            <a:endParaRPr sz="1588"/>
          </a:p>
        </p:txBody>
      </p:sp>
      <p:sp>
        <p:nvSpPr>
          <p:cNvPr id="18" name="object 18">
            <a:extLst>
              <a:ext uri="{FF2B5EF4-FFF2-40B4-BE49-F238E27FC236}">
                <a16:creationId xmlns:a16="http://schemas.microsoft.com/office/drawing/2014/main" id="{4C227BA8-8449-4A34-9867-6A04CD546806}"/>
              </a:ext>
            </a:extLst>
          </p:cNvPr>
          <p:cNvSpPr txBox="1"/>
          <p:nvPr/>
        </p:nvSpPr>
        <p:spPr>
          <a:xfrm>
            <a:off x="979769" y="2797394"/>
            <a:ext cx="897590" cy="968437"/>
          </a:xfrm>
          <a:prstGeom prst="rect">
            <a:avLst/>
          </a:prstGeom>
        </p:spPr>
        <p:txBody>
          <a:bodyPr vert="horz" wrap="square" lIns="0" tIns="11206" rIns="0" bIns="0" rtlCol="0">
            <a:spAutoFit/>
          </a:bodyPr>
          <a:lstStyle/>
          <a:p>
            <a:pPr marL="773247">
              <a:spcBef>
                <a:spcPts val="88"/>
              </a:spcBef>
            </a:pPr>
            <a:r>
              <a:rPr sz="1588" dirty="0">
                <a:latin typeface="Microsoft Sans Serif"/>
                <a:cs typeface="Microsoft Sans Serif"/>
              </a:rPr>
              <a:t>1</a:t>
            </a:r>
            <a:endParaRPr sz="1588">
              <a:latin typeface="Microsoft Sans Serif"/>
              <a:cs typeface="Microsoft Sans Serif"/>
            </a:endParaRPr>
          </a:p>
          <a:p>
            <a:pPr marL="11206">
              <a:spcBef>
                <a:spcPts val="31"/>
              </a:spcBef>
            </a:pPr>
            <a:r>
              <a:rPr sz="1588" dirty="0">
                <a:latin typeface="Microsoft Sans Serif"/>
                <a:cs typeface="Microsoft Sans Serif"/>
              </a:rPr>
              <a:t>1</a:t>
            </a:r>
            <a:endParaRPr sz="1588">
              <a:latin typeface="Microsoft Sans Serif"/>
              <a:cs typeface="Microsoft Sans Serif"/>
            </a:endParaRPr>
          </a:p>
          <a:p>
            <a:pPr>
              <a:spcBef>
                <a:spcPts val="13"/>
              </a:spcBef>
            </a:pPr>
            <a:endParaRPr sz="1456">
              <a:latin typeface="Microsoft Sans Serif"/>
              <a:cs typeface="Microsoft Sans Serif"/>
            </a:endParaRPr>
          </a:p>
          <a:p>
            <a:pPr marR="109824" algn="r"/>
            <a:r>
              <a:rPr sz="1588" dirty="0">
                <a:latin typeface="Microsoft Sans Serif"/>
                <a:cs typeface="Microsoft Sans Serif"/>
              </a:rPr>
              <a:t>B</a:t>
            </a:r>
            <a:endParaRPr sz="1588">
              <a:latin typeface="Microsoft Sans Serif"/>
              <a:cs typeface="Microsoft Sans Serif"/>
            </a:endParaRPr>
          </a:p>
        </p:txBody>
      </p:sp>
      <p:sp>
        <p:nvSpPr>
          <p:cNvPr id="19" name="object 19">
            <a:extLst>
              <a:ext uri="{FF2B5EF4-FFF2-40B4-BE49-F238E27FC236}">
                <a16:creationId xmlns:a16="http://schemas.microsoft.com/office/drawing/2014/main" id="{2FC07654-65E7-467F-8420-E9EC89DB2978}"/>
              </a:ext>
            </a:extLst>
          </p:cNvPr>
          <p:cNvSpPr txBox="1"/>
          <p:nvPr/>
        </p:nvSpPr>
        <p:spPr>
          <a:xfrm>
            <a:off x="2441443" y="3804540"/>
            <a:ext cx="135031" cy="255678"/>
          </a:xfrm>
          <a:prstGeom prst="rect">
            <a:avLst/>
          </a:prstGeom>
        </p:spPr>
        <p:txBody>
          <a:bodyPr vert="horz" wrap="square" lIns="0" tIns="11206" rIns="0" bIns="0" rtlCol="0">
            <a:spAutoFit/>
          </a:bodyPr>
          <a:lstStyle/>
          <a:p>
            <a:pPr marL="11206">
              <a:spcBef>
                <a:spcPts val="88"/>
              </a:spcBef>
            </a:pPr>
            <a:r>
              <a:rPr sz="1588" dirty="0">
                <a:latin typeface="Microsoft Sans Serif"/>
                <a:cs typeface="Microsoft Sans Serif"/>
              </a:rPr>
              <a:t>1</a:t>
            </a:r>
            <a:endParaRPr sz="1588">
              <a:latin typeface="Microsoft Sans Serif"/>
              <a:cs typeface="Microsoft Sans Serif"/>
            </a:endParaRPr>
          </a:p>
        </p:txBody>
      </p:sp>
      <p:sp>
        <p:nvSpPr>
          <p:cNvPr id="20" name="object 20">
            <a:extLst>
              <a:ext uri="{FF2B5EF4-FFF2-40B4-BE49-F238E27FC236}">
                <a16:creationId xmlns:a16="http://schemas.microsoft.com/office/drawing/2014/main" id="{550DD13F-8161-4B75-8098-78FCB3F034E6}"/>
              </a:ext>
            </a:extLst>
          </p:cNvPr>
          <p:cNvSpPr txBox="1"/>
          <p:nvPr/>
        </p:nvSpPr>
        <p:spPr>
          <a:xfrm>
            <a:off x="4665606" y="4194458"/>
            <a:ext cx="963706" cy="255678"/>
          </a:xfrm>
          <a:prstGeom prst="rect">
            <a:avLst/>
          </a:prstGeom>
        </p:spPr>
        <p:txBody>
          <a:bodyPr vert="horz" wrap="square" lIns="0" tIns="11206" rIns="0" bIns="0" rtlCol="0">
            <a:spAutoFit/>
          </a:bodyPr>
          <a:lstStyle/>
          <a:p>
            <a:pPr marL="11206">
              <a:spcBef>
                <a:spcPts val="88"/>
              </a:spcBef>
            </a:pPr>
            <a:r>
              <a:rPr sz="1588" b="1" spc="-4" dirty="0">
                <a:solidFill>
                  <a:srgbClr val="FF0000"/>
                </a:solidFill>
                <a:latin typeface="Microsoft Sans Serif"/>
                <a:cs typeface="Microsoft Sans Serif"/>
              </a:rPr>
              <a:t>Mạng</a:t>
            </a:r>
            <a:r>
              <a:rPr sz="1588" b="1" spc="-53" dirty="0">
                <a:solidFill>
                  <a:srgbClr val="FF0000"/>
                </a:solidFill>
                <a:latin typeface="Microsoft Sans Serif"/>
                <a:cs typeface="Microsoft Sans Serif"/>
              </a:rPr>
              <a:t> </a:t>
            </a:r>
            <a:r>
              <a:rPr sz="1588" b="1" spc="18" dirty="0">
                <a:solidFill>
                  <a:srgbClr val="FF0000"/>
                </a:solidFill>
                <a:latin typeface="Microsoft Sans Serif"/>
                <a:cs typeface="Microsoft Sans Serif"/>
              </a:rPr>
              <a:t>đích</a:t>
            </a:r>
            <a:endParaRPr sz="1588" b="1" dirty="0">
              <a:solidFill>
                <a:srgbClr val="FF0000"/>
              </a:solidFill>
              <a:latin typeface="Microsoft Sans Serif"/>
              <a:cs typeface="Microsoft Sans Serif"/>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127</a:t>
            </a:fld>
            <a:endParaRPr dirty="0"/>
          </a:p>
        </p:txBody>
      </p:sp>
      <p:sp>
        <p:nvSpPr>
          <p:cNvPr id="2" name="object 2"/>
          <p:cNvSpPr txBox="1">
            <a:spLocks noGrp="1"/>
          </p:cNvSpPr>
          <p:nvPr>
            <p:ph type="title"/>
          </p:nvPr>
        </p:nvSpPr>
        <p:spPr>
          <a:xfrm>
            <a:off x="3588403" y="520162"/>
            <a:ext cx="5015193" cy="608851"/>
          </a:xfrm>
          <a:prstGeom prst="rect">
            <a:avLst/>
          </a:prstGeom>
        </p:spPr>
        <p:txBody>
          <a:bodyPr vert="horz" wrap="square" lIns="0" tIns="11206" rIns="0" bIns="0" rtlCol="0" anchor="b" anchorCtr="0">
            <a:spAutoFit/>
          </a:bodyPr>
          <a:lstStyle/>
          <a:p>
            <a:pPr marL="11206">
              <a:spcBef>
                <a:spcPts val="88"/>
              </a:spcBef>
            </a:pPr>
            <a:r>
              <a:rPr spc="-4" dirty="0"/>
              <a:t>RIPv1:</a:t>
            </a:r>
            <a:r>
              <a:rPr spc="49" dirty="0"/>
              <a:t> </a:t>
            </a:r>
            <a:r>
              <a:rPr spc="-13" dirty="0"/>
              <a:t>Lỗi</a:t>
            </a:r>
            <a:r>
              <a:rPr spc="31" dirty="0"/>
              <a:t> </a:t>
            </a:r>
            <a:r>
              <a:rPr spc="-4" dirty="0"/>
              <a:t>đếm</a:t>
            </a:r>
            <a:r>
              <a:rPr spc="31" dirty="0"/>
              <a:t> </a:t>
            </a:r>
            <a:r>
              <a:rPr dirty="0"/>
              <a:t>vô</a:t>
            </a:r>
            <a:r>
              <a:rPr spc="22" dirty="0"/>
              <a:t> </a:t>
            </a:r>
            <a:r>
              <a:rPr spc="9" dirty="0"/>
              <a:t>hạn</a:t>
            </a:r>
          </a:p>
        </p:txBody>
      </p:sp>
      <p:sp>
        <p:nvSpPr>
          <p:cNvPr id="3" name="object 3"/>
          <p:cNvSpPr txBox="1"/>
          <p:nvPr/>
        </p:nvSpPr>
        <p:spPr>
          <a:xfrm>
            <a:off x="818707" y="1544577"/>
            <a:ext cx="10994065" cy="4389513"/>
          </a:xfrm>
          <a:prstGeom prst="rect">
            <a:avLst/>
          </a:prstGeom>
        </p:spPr>
        <p:txBody>
          <a:bodyPr vert="horz" wrap="square" lIns="0" tIns="10646" rIns="0" bIns="0" rtlCol="0">
            <a:spAutoFit/>
          </a:bodyPr>
          <a:lstStyle/>
          <a:p>
            <a:pPr marL="263913" marR="38102" indent="-253266">
              <a:lnSpc>
                <a:spcPct val="150000"/>
              </a:lnSpc>
              <a:spcBef>
                <a:spcPts val="84"/>
              </a:spcBef>
              <a:buFont typeface="Wingdings"/>
              <a:buChar char=""/>
              <a:tabLst>
                <a:tab pos="264473" algn="l"/>
              </a:tabLst>
            </a:pPr>
            <a:r>
              <a:rPr sz="2000" b="1" spc="-4" dirty="0">
                <a:latin typeface="Arial"/>
                <a:cs typeface="Arial"/>
              </a:rPr>
              <a:t>Đếm</a:t>
            </a:r>
            <a:r>
              <a:rPr sz="2000" b="1" dirty="0">
                <a:latin typeface="Arial"/>
                <a:cs typeface="Arial"/>
              </a:rPr>
              <a:t> vô</a:t>
            </a:r>
            <a:r>
              <a:rPr sz="2000" b="1" spc="-4" dirty="0">
                <a:latin typeface="Arial"/>
                <a:cs typeface="Arial"/>
              </a:rPr>
              <a:t> hạn</a:t>
            </a:r>
            <a:r>
              <a:rPr sz="2000" spc="-4" dirty="0">
                <a:latin typeface="Microsoft Sans Serif"/>
                <a:cs typeface="Microsoft Sans Serif"/>
              </a:rPr>
              <a:t>:</a:t>
            </a:r>
            <a:r>
              <a:rPr sz="2000" spc="31" dirty="0">
                <a:latin typeface="Microsoft Sans Serif"/>
                <a:cs typeface="Microsoft Sans Serif"/>
              </a:rPr>
              <a:t> </a:t>
            </a:r>
            <a:r>
              <a:rPr sz="2000" spc="62" dirty="0">
                <a:latin typeface="Microsoft Sans Serif"/>
                <a:cs typeface="Microsoft Sans Serif"/>
              </a:rPr>
              <a:t>Với</a:t>
            </a:r>
            <a:r>
              <a:rPr sz="2000" spc="18" dirty="0">
                <a:latin typeface="Microsoft Sans Serif"/>
                <a:cs typeface="Microsoft Sans Serif"/>
              </a:rPr>
              <a:t> </a:t>
            </a:r>
            <a:r>
              <a:rPr sz="2000" spc="-9" dirty="0">
                <a:latin typeface="Microsoft Sans Serif"/>
                <a:cs typeface="Microsoft Sans Serif"/>
              </a:rPr>
              <a:t>các</a:t>
            </a:r>
            <a:r>
              <a:rPr sz="2000" spc="26" dirty="0">
                <a:latin typeface="Microsoft Sans Serif"/>
                <a:cs typeface="Microsoft Sans Serif"/>
              </a:rPr>
              <a:t> </a:t>
            </a:r>
            <a:r>
              <a:rPr sz="2000" spc="-4" dirty="0">
                <a:latin typeface="Microsoft Sans Serif"/>
                <a:cs typeface="Microsoft Sans Serif"/>
              </a:rPr>
              <a:t>giao</a:t>
            </a:r>
            <a:r>
              <a:rPr sz="2000" spc="9" dirty="0">
                <a:latin typeface="Microsoft Sans Serif"/>
                <a:cs typeface="Microsoft Sans Serif"/>
              </a:rPr>
              <a:t> </a:t>
            </a:r>
            <a:r>
              <a:rPr sz="2000" spc="53" dirty="0">
                <a:latin typeface="Microsoft Sans Serif"/>
                <a:cs typeface="Microsoft Sans Serif"/>
              </a:rPr>
              <a:t>thức</a:t>
            </a:r>
            <a:r>
              <a:rPr sz="2000" spc="26" dirty="0">
                <a:latin typeface="Microsoft Sans Serif"/>
                <a:cs typeface="Microsoft Sans Serif"/>
              </a:rPr>
              <a:t> </a:t>
            </a:r>
            <a:r>
              <a:rPr sz="2000" spc="-4" dirty="0">
                <a:latin typeface="Microsoft Sans Serif"/>
                <a:cs typeface="Microsoft Sans Serif"/>
              </a:rPr>
              <a:t>định</a:t>
            </a:r>
            <a:r>
              <a:rPr sz="2000" spc="9" dirty="0">
                <a:latin typeface="Microsoft Sans Serif"/>
                <a:cs typeface="Microsoft Sans Serif"/>
              </a:rPr>
              <a:t> </a:t>
            </a:r>
            <a:r>
              <a:rPr sz="2000" spc="-4" dirty="0">
                <a:latin typeface="Microsoft Sans Serif"/>
                <a:cs typeface="Microsoft Sans Serif"/>
              </a:rPr>
              <a:t>tuyến</a:t>
            </a:r>
            <a:r>
              <a:rPr sz="2000" spc="31" dirty="0">
                <a:latin typeface="Microsoft Sans Serif"/>
                <a:cs typeface="Microsoft Sans Serif"/>
              </a:rPr>
              <a:t> </a:t>
            </a:r>
            <a:r>
              <a:rPr sz="2000" dirty="0">
                <a:latin typeface="Microsoft Sans Serif"/>
                <a:cs typeface="Microsoft Sans Serif"/>
              </a:rPr>
              <a:t>vector</a:t>
            </a:r>
            <a:r>
              <a:rPr sz="2000" spc="35" dirty="0">
                <a:latin typeface="Microsoft Sans Serif"/>
                <a:cs typeface="Microsoft Sans Serif"/>
              </a:rPr>
              <a:t> </a:t>
            </a:r>
            <a:r>
              <a:rPr sz="2000" spc="-4" dirty="0">
                <a:latin typeface="Microsoft Sans Serif"/>
                <a:cs typeface="Microsoft Sans Serif"/>
              </a:rPr>
              <a:t>khoảng </a:t>
            </a:r>
            <a:r>
              <a:rPr sz="2000" spc="-503" dirty="0">
                <a:latin typeface="Microsoft Sans Serif"/>
                <a:cs typeface="Microsoft Sans Serif"/>
              </a:rPr>
              <a:t> </a:t>
            </a:r>
            <a:r>
              <a:rPr sz="2000" spc="-4" dirty="0">
                <a:latin typeface="Microsoft Sans Serif"/>
                <a:cs typeface="Microsoft Sans Serif"/>
              </a:rPr>
              <a:t>cách</a:t>
            </a:r>
            <a:r>
              <a:rPr sz="2000" spc="26" dirty="0">
                <a:latin typeface="Microsoft Sans Serif"/>
                <a:cs typeface="Microsoft Sans Serif"/>
              </a:rPr>
              <a:t> </a:t>
            </a:r>
            <a:r>
              <a:rPr sz="2000" spc="106" dirty="0">
                <a:latin typeface="Microsoft Sans Serif"/>
                <a:cs typeface="Microsoft Sans Serif"/>
              </a:rPr>
              <a:t>sử</a:t>
            </a:r>
            <a:r>
              <a:rPr sz="2000" spc="26" dirty="0">
                <a:latin typeface="Microsoft Sans Serif"/>
                <a:cs typeface="Microsoft Sans Serif"/>
              </a:rPr>
              <a:t> </a:t>
            </a:r>
            <a:r>
              <a:rPr sz="2000" spc="-4" dirty="0">
                <a:latin typeface="Microsoft Sans Serif"/>
                <a:cs typeface="Microsoft Sans Serif"/>
              </a:rPr>
              <a:t>dụng</a:t>
            </a:r>
            <a:r>
              <a:rPr sz="2000" spc="13" dirty="0">
                <a:latin typeface="Microsoft Sans Serif"/>
                <a:cs typeface="Microsoft Sans Serif"/>
              </a:rPr>
              <a:t> </a:t>
            </a:r>
            <a:r>
              <a:rPr sz="2000" spc="-4" dirty="0">
                <a:latin typeface="Microsoft Sans Serif"/>
                <a:cs typeface="Microsoft Sans Serif"/>
              </a:rPr>
              <a:t>routing</a:t>
            </a:r>
            <a:r>
              <a:rPr sz="2000" spc="53" dirty="0">
                <a:latin typeface="Microsoft Sans Serif"/>
                <a:cs typeface="Microsoft Sans Serif"/>
              </a:rPr>
              <a:t> </a:t>
            </a:r>
            <a:r>
              <a:rPr sz="2000" spc="-9" dirty="0">
                <a:latin typeface="Microsoft Sans Serif"/>
                <a:cs typeface="Microsoft Sans Serif"/>
              </a:rPr>
              <a:t>metric</a:t>
            </a:r>
            <a:r>
              <a:rPr sz="2000" spc="44" dirty="0">
                <a:latin typeface="Microsoft Sans Serif"/>
                <a:cs typeface="Microsoft Sans Serif"/>
              </a:rPr>
              <a:t> </a:t>
            </a:r>
            <a:r>
              <a:rPr sz="2000" spc="-13" dirty="0">
                <a:latin typeface="Microsoft Sans Serif"/>
                <a:cs typeface="Microsoft Sans Serif"/>
              </a:rPr>
              <a:t>là</a:t>
            </a:r>
            <a:r>
              <a:rPr sz="2000" spc="31" dirty="0">
                <a:latin typeface="Microsoft Sans Serif"/>
                <a:cs typeface="Microsoft Sans Serif"/>
              </a:rPr>
              <a:t> </a:t>
            </a:r>
            <a:r>
              <a:rPr sz="2000" spc="-4" dirty="0">
                <a:latin typeface="Microsoft Sans Serif"/>
                <a:cs typeface="Microsoft Sans Serif"/>
              </a:rPr>
              <a:t>số</a:t>
            </a:r>
            <a:r>
              <a:rPr sz="2000" spc="13" dirty="0">
                <a:latin typeface="Microsoft Sans Serif"/>
                <a:cs typeface="Microsoft Sans Serif"/>
              </a:rPr>
              <a:t> </a:t>
            </a:r>
            <a:r>
              <a:rPr sz="2000" dirty="0">
                <a:latin typeface="Microsoft Sans Serif"/>
                <a:cs typeface="Microsoft Sans Serif"/>
              </a:rPr>
              <a:t>hop</a:t>
            </a:r>
            <a:r>
              <a:rPr sz="2000" spc="31" dirty="0">
                <a:latin typeface="Microsoft Sans Serif"/>
                <a:cs typeface="Microsoft Sans Serif"/>
              </a:rPr>
              <a:t> </a:t>
            </a:r>
            <a:r>
              <a:rPr sz="2000" spc="26" dirty="0">
                <a:latin typeface="Microsoft Sans Serif"/>
                <a:cs typeface="Microsoft Sans Serif"/>
              </a:rPr>
              <a:t>thì</a:t>
            </a:r>
            <a:r>
              <a:rPr sz="2000" spc="31" dirty="0">
                <a:latin typeface="Microsoft Sans Serif"/>
                <a:cs typeface="Microsoft Sans Serif"/>
              </a:rPr>
              <a:t> </a:t>
            </a:r>
            <a:r>
              <a:rPr sz="2000" spc="-9" dirty="0">
                <a:latin typeface="Microsoft Sans Serif"/>
                <a:cs typeface="Microsoft Sans Serif"/>
              </a:rPr>
              <a:t>mỗi</a:t>
            </a:r>
            <a:r>
              <a:rPr sz="2000" spc="22" dirty="0">
                <a:latin typeface="Microsoft Sans Serif"/>
                <a:cs typeface="Microsoft Sans Serif"/>
              </a:rPr>
              <a:t> </a:t>
            </a:r>
            <a:r>
              <a:rPr sz="2000" dirty="0">
                <a:latin typeface="Microsoft Sans Serif"/>
                <a:cs typeface="Microsoft Sans Serif"/>
              </a:rPr>
              <a:t>khi</a:t>
            </a:r>
            <a:r>
              <a:rPr sz="2000" spc="22" dirty="0">
                <a:latin typeface="Microsoft Sans Serif"/>
                <a:cs typeface="Microsoft Sans Serif"/>
              </a:rPr>
              <a:t> </a:t>
            </a:r>
            <a:r>
              <a:rPr sz="2000" spc="-4" dirty="0">
                <a:latin typeface="Microsoft Sans Serif"/>
                <a:cs typeface="Microsoft Sans Serif"/>
              </a:rPr>
              <a:t>router </a:t>
            </a:r>
            <a:r>
              <a:rPr sz="2000" dirty="0">
                <a:latin typeface="Microsoft Sans Serif"/>
                <a:cs typeface="Microsoft Sans Serif"/>
              </a:rPr>
              <a:t> </a:t>
            </a:r>
            <a:r>
              <a:rPr sz="2000" spc="-4" dirty="0">
                <a:latin typeface="Microsoft Sans Serif"/>
                <a:cs typeface="Microsoft Sans Serif"/>
              </a:rPr>
              <a:t>chuyển</a:t>
            </a:r>
            <a:r>
              <a:rPr sz="2000" spc="31" dirty="0">
                <a:latin typeface="Microsoft Sans Serif"/>
                <a:cs typeface="Microsoft Sans Serif"/>
              </a:rPr>
              <a:t> </a:t>
            </a:r>
            <a:r>
              <a:rPr sz="2000" spc="-4" dirty="0">
                <a:latin typeface="Microsoft Sans Serif"/>
                <a:cs typeface="Microsoft Sans Serif"/>
              </a:rPr>
              <a:t>thông</a:t>
            </a:r>
            <a:r>
              <a:rPr sz="2000" spc="31" dirty="0">
                <a:latin typeface="Microsoft Sans Serif"/>
                <a:cs typeface="Microsoft Sans Serif"/>
              </a:rPr>
              <a:t> </a:t>
            </a:r>
            <a:r>
              <a:rPr sz="2000" spc="-9" dirty="0">
                <a:latin typeface="Microsoft Sans Serif"/>
                <a:cs typeface="Microsoft Sans Serif"/>
              </a:rPr>
              <a:t>tin</a:t>
            </a:r>
            <a:r>
              <a:rPr sz="2000" spc="31" dirty="0">
                <a:latin typeface="Microsoft Sans Serif"/>
                <a:cs typeface="Microsoft Sans Serif"/>
              </a:rPr>
              <a:t> </a:t>
            </a:r>
            <a:r>
              <a:rPr sz="2000" spc="-4" dirty="0">
                <a:latin typeface="Microsoft Sans Serif"/>
                <a:cs typeface="Microsoft Sans Serif"/>
              </a:rPr>
              <a:t>cập</a:t>
            </a:r>
            <a:r>
              <a:rPr sz="2000" spc="35" dirty="0">
                <a:latin typeface="Microsoft Sans Serif"/>
                <a:cs typeface="Microsoft Sans Serif"/>
              </a:rPr>
              <a:t> </a:t>
            </a:r>
            <a:r>
              <a:rPr sz="2000" spc="-4" dirty="0">
                <a:latin typeface="Microsoft Sans Serif"/>
                <a:cs typeface="Microsoft Sans Serif"/>
              </a:rPr>
              <a:t>nhật</a:t>
            </a:r>
            <a:r>
              <a:rPr sz="2000" spc="31" dirty="0">
                <a:latin typeface="Microsoft Sans Serif"/>
                <a:cs typeface="Microsoft Sans Serif"/>
              </a:rPr>
              <a:t> </a:t>
            </a:r>
            <a:r>
              <a:rPr sz="2000" spc="-4" dirty="0">
                <a:latin typeface="Microsoft Sans Serif"/>
                <a:cs typeface="Microsoft Sans Serif"/>
              </a:rPr>
              <a:t>cho</a:t>
            </a:r>
            <a:r>
              <a:rPr sz="2000" spc="13" dirty="0">
                <a:latin typeface="Microsoft Sans Serif"/>
                <a:cs typeface="Microsoft Sans Serif"/>
              </a:rPr>
              <a:t> </a:t>
            </a:r>
            <a:r>
              <a:rPr sz="2000" spc="-4" dirty="0">
                <a:latin typeface="Microsoft Sans Serif"/>
                <a:cs typeface="Microsoft Sans Serif"/>
              </a:rPr>
              <a:t>router</a:t>
            </a:r>
            <a:r>
              <a:rPr sz="2000" spc="18" dirty="0">
                <a:latin typeface="Microsoft Sans Serif"/>
                <a:cs typeface="Microsoft Sans Serif"/>
              </a:rPr>
              <a:t> </a:t>
            </a:r>
            <a:r>
              <a:rPr sz="2000" dirty="0">
                <a:latin typeface="Microsoft Sans Serif"/>
                <a:cs typeface="Microsoft Sans Serif"/>
              </a:rPr>
              <a:t>khác</a:t>
            </a:r>
            <a:r>
              <a:rPr sz="2000" spc="31" dirty="0">
                <a:latin typeface="Microsoft Sans Serif"/>
                <a:cs typeface="Microsoft Sans Serif"/>
              </a:rPr>
              <a:t> </a:t>
            </a:r>
            <a:r>
              <a:rPr sz="2000" spc="-4" dirty="0">
                <a:latin typeface="Microsoft Sans Serif"/>
                <a:cs typeface="Microsoft Sans Serif"/>
              </a:rPr>
              <a:t>,chỉ</a:t>
            </a:r>
            <a:r>
              <a:rPr sz="2000" spc="22" dirty="0">
                <a:latin typeface="Microsoft Sans Serif"/>
                <a:cs typeface="Microsoft Sans Serif"/>
              </a:rPr>
              <a:t> </a:t>
            </a:r>
            <a:r>
              <a:rPr sz="2000" spc="-4" dirty="0">
                <a:latin typeface="Microsoft Sans Serif"/>
                <a:cs typeface="Microsoft Sans Serif"/>
              </a:rPr>
              <a:t>số</a:t>
            </a:r>
            <a:r>
              <a:rPr sz="2000" spc="31" dirty="0">
                <a:latin typeface="Microsoft Sans Serif"/>
                <a:cs typeface="Microsoft Sans Serif"/>
              </a:rPr>
              <a:t> </a:t>
            </a:r>
            <a:r>
              <a:rPr sz="2000" spc="-9" dirty="0">
                <a:latin typeface="Microsoft Sans Serif"/>
                <a:cs typeface="Microsoft Sans Serif"/>
              </a:rPr>
              <a:t>hop</a:t>
            </a:r>
            <a:r>
              <a:rPr sz="2000" spc="31" dirty="0">
                <a:latin typeface="Microsoft Sans Serif"/>
                <a:cs typeface="Microsoft Sans Serif"/>
              </a:rPr>
              <a:t> </a:t>
            </a:r>
            <a:r>
              <a:rPr sz="2000" spc="-4" dirty="0">
                <a:latin typeface="Microsoft Sans Serif"/>
                <a:cs typeface="Microsoft Sans Serif"/>
              </a:rPr>
              <a:t>sẽ </a:t>
            </a:r>
            <a:r>
              <a:rPr sz="2000" dirty="0">
                <a:latin typeface="Microsoft Sans Serif"/>
                <a:cs typeface="Microsoft Sans Serif"/>
              </a:rPr>
              <a:t> </a:t>
            </a:r>
            <a:r>
              <a:rPr sz="2000" spc="-4" dirty="0">
                <a:latin typeface="Microsoft Sans Serif"/>
                <a:cs typeface="Microsoft Sans Serif"/>
              </a:rPr>
              <a:t>tăng</a:t>
            </a:r>
            <a:r>
              <a:rPr sz="2000" spc="9" dirty="0">
                <a:latin typeface="Microsoft Sans Serif"/>
                <a:cs typeface="Microsoft Sans Serif"/>
              </a:rPr>
              <a:t> </a:t>
            </a:r>
            <a:r>
              <a:rPr sz="2000" dirty="0">
                <a:latin typeface="Microsoft Sans Serif"/>
                <a:cs typeface="Microsoft Sans Serif"/>
              </a:rPr>
              <a:t>lên</a:t>
            </a:r>
            <a:r>
              <a:rPr sz="2000" spc="13" dirty="0">
                <a:latin typeface="Microsoft Sans Serif"/>
                <a:cs typeface="Microsoft Sans Serif"/>
              </a:rPr>
              <a:t> </a:t>
            </a:r>
            <a:r>
              <a:rPr sz="2000" dirty="0">
                <a:latin typeface="Microsoft Sans Serif"/>
                <a:cs typeface="Microsoft Sans Serif"/>
              </a:rPr>
              <a:t>1.</a:t>
            </a:r>
          </a:p>
          <a:p>
            <a:pPr marL="263913" marR="126633" indent="-253266">
              <a:lnSpc>
                <a:spcPct val="150000"/>
              </a:lnSpc>
              <a:spcBef>
                <a:spcPts val="468"/>
              </a:spcBef>
              <a:buFont typeface="Wingdings"/>
              <a:buChar char=""/>
              <a:tabLst>
                <a:tab pos="264473" algn="l"/>
              </a:tabLst>
            </a:pPr>
            <a:r>
              <a:rPr sz="2000" spc="-18" dirty="0">
                <a:latin typeface="Microsoft Sans Serif"/>
                <a:cs typeface="Microsoft Sans Serif"/>
              </a:rPr>
              <a:t>Việc</a:t>
            </a:r>
            <a:r>
              <a:rPr sz="2000" spc="26" dirty="0">
                <a:latin typeface="Microsoft Sans Serif"/>
                <a:cs typeface="Microsoft Sans Serif"/>
              </a:rPr>
              <a:t> </a:t>
            </a:r>
            <a:r>
              <a:rPr sz="2000" spc="-4" dirty="0">
                <a:latin typeface="Microsoft Sans Serif"/>
                <a:cs typeface="Microsoft Sans Serif"/>
              </a:rPr>
              <a:t>cập</a:t>
            </a:r>
            <a:r>
              <a:rPr sz="2000" spc="31" dirty="0">
                <a:latin typeface="Microsoft Sans Serif"/>
                <a:cs typeface="Microsoft Sans Serif"/>
              </a:rPr>
              <a:t> </a:t>
            </a:r>
            <a:r>
              <a:rPr sz="2000" spc="-4" dirty="0">
                <a:latin typeface="Microsoft Sans Serif"/>
                <a:cs typeface="Microsoft Sans Serif"/>
              </a:rPr>
              <a:t>nhật</a:t>
            </a:r>
            <a:r>
              <a:rPr sz="2000" spc="9" dirty="0">
                <a:latin typeface="Microsoft Sans Serif"/>
                <a:cs typeface="Microsoft Sans Serif"/>
              </a:rPr>
              <a:t> </a:t>
            </a:r>
            <a:r>
              <a:rPr sz="2000" spc="-4" dirty="0">
                <a:latin typeface="Microsoft Sans Serif"/>
                <a:cs typeface="Microsoft Sans Serif"/>
              </a:rPr>
              <a:t>sai</a:t>
            </a:r>
            <a:r>
              <a:rPr sz="2000" spc="40" dirty="0">
                <a:latin typeface="Microsoft Sans Serif"/>
                <a:cs typeface="Microsoft Sans Serif"/>
              </a:rPr>
              <a:t> </a:t>
            </a:r>
            <a:r>
              <a:rPr sz="2000" spc="-13" dirty="0">
                <a:latin typeface="Microsoft Sans Serif"/>
                <a:cs typeface="Microsoft Sans Serif"/>
              </a:rPr>
              <a:t>về</a:t>
            </a:r>
            <a:r>
              <a:rPr sz="2000" spc="31" dirty="0">
                <a:latin typeface="Microsoft Sans Serif"/>
                <a:cs typeface="Microsoft Sans Serif"/>
              </a:rPr>
              <a:t> </a:t>
            </a:r>
            <a:r>
              <a:rPr sz="2000" dirty="0">
                <a:latin typeface="Microsoft Sans Serif"/>
                <a:cs typeface="Microsoft Sans Serif"/>
              </a:rPr>
              <a:t>bảng</a:t>
            </a:r>
            <a:r>
              <a:rPr sz="2000" spc="13" dirty="0">
                <a:latin typeface="Microsoft Sans Serif"/>
                <a:cs typeface="Microsoft Sans Serif"/>
              </a:rPr>
              <a:t> </a:t>
            </a:r>
            <a:r>
              <a:rPr sz="2000" spc="-4" dirty="0">
                <a:latin typeface="Microsoft Sans Serif"/>
                <a:cs typeface="Microsoft Sans Serif"/>
              </a:rPr>
              <a:t>định</a:t>
            </a:r>
            <a:r>
              <a:rPr sz="2000" spc="31" dirty="0">
                <a:latin typeface="Microsoft Sans Serif"/>
                <a:cs typeface="Microsoft Sans Serif"/>
              </a:rPr>
              <a:t> </a:t>
            </a:r>
            <a:r>
              <a:rPr sz="2000" spc="-4" dirty="0">
                <a:latin typeface="Microsoft Sans Serif"/>
                <a:cs typeface="Microsoft Sans Serif"/>
              </a:rPr>
              <a:t>tuyến</a:t>
            </a:r>
            <a:r>
              <a:rPr sz="2000" spc="35" dirty="0">
                <a:latin typeface="Microsoft Sans Serif"/>
                <a:cs typeface="Microsoft Sans Serif"/>
              </a:rPr>
              <a:t> </a:t>
            </a:r>
            <a:r>
              <a:rPr sz="2000" spc="71" dirty="0">
                <a:latin typeface="Microsoft Sans Serif"/>
                <a:cs typeface="Microsoft Sans Serif"/>
              </a:rPr>
              <a:t>như</a:t>
            </a:r>
            <a:r>
              <a:rPr sz="2000" spc="26" dirty="0">
                <a:latin typeface="Microsoft Sans Serif"/>
                <a:cs typeface="Microsoft Sans Serif"/>
              </a:rPr>
              <a:t> </a:t>
            </a:r>
            <a:r>
              <a:rPr sz="2000" spc="-4" dirty="0">
                <a:latin typeface="Microsoft Sans Serif"/>
                <a:cs typeface="Microsoft Sans Serif"/>
              </a:rPr>
              <a:t>trên</a:t>
            </a:r>
            <a:r>
              <a:rPr sz="2000" spc="13" dirty="0">
                <a:latin typeface="Microsoft Sans Serif"/>
                <a:cs typeface="Microsoft Sans Serif"/>
              </a:rPr>
              <a:t> </a:t>
            </a:r>
            <a:r>
              <a:rPr sz="2000" spc="4" dirty="0">
                <a:latin typeface="Microsoft Sans Serif"/>
                <a:cs typeface="Microsoft Sans Serif"/>
              </a:rPr>
              <a:t>sẽ</a:t>
            </a:r>
            <a:r>
              <a:rPr sz="2000" spc="31" dirty="0">
                <a:latin typeface="Microsoft Sans Serif"/>
                <a:cs typeface="Microsoft Sans Serif"/>
              </a:rPr>
              <a:t> </a:t>
            </a:r>
            <a:r>
              <a:rPr sz="2000" spc="-18" dirty="0">
                <a:latin typeface="Microsoft Sans Serif"/>
                <a:cs typeface="Microsoft Sans Serif"/>
              </a:rPr>
              <a:t>bị</a:t>
            </a:r>
            <a:r>
              <a:rPr sz="2000" spc="40" dirty="0">
                <a:latin typeface="Microsoft Sans Serif"/>
                <a:cs typeface="Microsoft Sans Serif"/>
              </a:rPr>
              <a:t> </a:t>
            </a:r>
            <a:r>
              <a:rPr sz="2000" spc="-9" dirty="0">
                <a:latin typeface="Microsoft Sans Serif"/>
                <a:cs typeface="Microsoft Sans Serif"/>
              </a:rPr>
              <a:t>lặp </a:t>
            </a:r>
            <a:r>
              <a:rPr sz="2000" spc="-4" dirty="0">
                <a:latin typeface="Microsoft Sans Serif"/>
                <a:cs typeface="Microsoft Sans Serif"/>
              </a:rPr>
              <a:t> vòng</a:t>
            </a:r>
            <a:r>
              <a:rPr sz="2000" spc="31" dirty="0">
                <a:latin typeface="Microsoft Sans Serif"/>
                <a:cs typeface="Microsoft Sans Serif"/>
              </a:rPr>
              <a:t> </a:t>
            </a:r>
            <a:r>
              <a:rPr sz="2000" spc="66" dirty="0">
                <a:latin typeface="Microsoft Sans Serif"/>
                <a:cs typeface="Microsoft Sans Serif"/>
              </a:rPr>
              <a:t>như</a:t>
            </a:r>
            <a:r>
              <a:rPr sz="2000" spc="44" dirty="0">
                <a:latin typeface="Microsoft Sans Serif"/>
                <a:cs typeface="Microsoft Sans Serif"/>
              </a:rPr>
              <a:t> </a:t>
            </a:r>
            <a:r>
              <a:rPr sz="2000" spc="-4" dirty="0">
                <a:latin typeface="Microsoft Sans Serif"/>
                <a:cs typeface="Microsoft Sans Serif"/>
              </a:rPr>
              <a:t>vậy</a:t>
            </a:r>
            <a:r>
              <a:rPr sz="2000" spc="26" dirty="0">
                <a:latin typeface="Microsoft Sans Serif"/>
                <a:cs typeface="Microsoft Sans Serif"/>
              </a:rPr>
              <a:t> </a:t>
            </a:r>
            <a:r>
              <a:rPr sz="2000" spc="-9" dirty="0">
                <a:latin typeface="Microsoft Sans Serif"/>
                <a:cs typeface="Microsoft Sans Serif"/>
              </a:rPr>
              <a:t>mãi</a:t>
            </a:r>
            <a:r>
              <a:rPr sz="2000" spc="22" dirty="0">
                <a:latin typeface="Microsoft Sans Serif"/>
                <a:cs typeface="Microsoft Sans Serif"/>
              </a:rPr>
              <a:t> </a:t>
            </a:r>
            <a:r>
              <a:rPr sz="2000" spc="-4" dirty="0">
                <a:latin typeface="Microsoft Sans Serif"/>
                <a:cs typeface="Microsoft Sans Serif"/>
              </a:rPr>
              <a:t>cho</a:t>
            </a:r>
            <a:r>
              <a:rPr sz="2000" spc="31" dirty="0">
                <a:latin typeface="Microsoft Sans Serif"/>
                <a:cs typeface="Microsoft Sans Serif"/>
              </a:rPr>
              <a:t> </a:t>
            </a:r>
            <a:r>
              <a:rPr sz="2000" dirty="0">
                <a:latin typeface="Microsoft Sans Serif"/>
                <a:cs typeface="Microsoft Sans Serif"/>
              </a:rPr>
              <a:t>đến</a:t>
            </a:r>
            <a:r>
              <a:rPr sz="2000" spc="13" dirty="0">
                <a:latin typeface="Microsoft Sans Serif"/>
                <a:cs typeface="Microsoft Sans Serif"/>
              </a:rPr>
              <a:t> </a:t>
            </a:r>
            <a:r>
              <a:rPr sz="2000" spc="-4" dirty="0">
                <a:latin typeface="Microsoft Sans Serif"/>
                <a:cs typeface="Microsoft Sans Serif"/>
              </a:rPr>
              <a:t>khi</a:t>
            </a:r>
            <a:r>
              <a:rPr sz="2000" spc="40" dirty="0">
                <a:latin typeface="Microsoft Sans Serif"/>
                <a:cs typeface="Microsoft Sans Serif"/>
              </a:rPr>
              <a:t> </a:t>
            </a:r>
            <a:r>
              <a:rPr sz="2000" spc="-9" dirty="0">
                <a:latin typeface="Microsoft Sans Serif"/>
                <a:cs typeface="Microsoft Sans Serif"/>
              </a:rPr>
              <a:t>nào</a:t>
            </a:r>
            <a:r>
              <a:rPr sz="2000" spc="31" dirty="0">
                <a:latin typeface="Microsoft Sans Serif"/>
                <a:cs typeface="Microsoft Sans Serif"/>
              </a:rPr>
              <a:t> </a:t>
            </a:r>
            <a:r>
              <a:rPr sz="2000" spc="-4" dirty="0">
                <a:latin typeface="Microsoft Sans Serif"/>
                <a:cs typeface="Microsoft Sans Serif"/>
              </a:rPr>
              <a:t>có</a:t>
            </a:r>
            <a:r>
              <a:rPr sz="2000" spc="31" dirty="0">
                <a:latin typeface="Microsoft Sans Serif"/>
                <a:cs typeface="Microsoft Sans Serif"/>
              </a:rPr>
              <a:t> </a:t>
            </a:r>
            <a:r>
              <a:rPr sz="2000" spc="-13" dirty="0">
                <a:latin typeface="Microsoft Sans Serif"/>
                <a:cs typeface="Microsoft Sans Serif"/>
              </a:rPr>
              <a:t>một</a:t>
            </a:r>
            <a:r>
              <a:rPr sz="2000" spc="31" dirty="0">
                <a:latin typeface="Microsoft Sans Serif"/>
                <a:cs typeface="Microsoft Sans Serif"/>
              </a:rPr>
              <a:t> </a:t>
            </a:r>
            <a:r>
              <a:rPr sz="2000" spc="-4" dirty="0">
                <a:latin typeface="Microsoft Sans Serif"/>
                <a:cs typeface="Microsoft Sans Serif"/>
              </a:rPr>
              <a:t>tiến</a:t>
            </a:r>
            <a:r>
              <a:rPr sz="2000" spc="31" dirty="0">
                <a:latin typeface="Microsoft Sans Serif"/>
                <a:cs typeface="Microsoft Sans Serif"/>
              </a:rPr>
              <a:t> </a:t>
            </a:r>
            <a:r>
              <a:rPr sz="2000" spc="18" dirty="0">
                <a:latin typeface="Microsoft Sans Serif"/>
                <a:cs typeface="Microsoft Sans Serif"/>
              </a:rPr>
              <a:t>trình</a:t>
            </a:r>
            <a:r>
              <a:rPr sz="2000" spc="13" dirty="0">
                <a:latin typeface="Microsoft Sans Serif"/>
                <a:cs typeface="Microsoft Sans Serif"/>
              </a:rPr>
              <a:t> </a:t>
            </a:r>
            <a:r>
              <a:rPr sz="2000" dirty="0">
                <a:latin typeface="Microsoft Sans Serif"/>
                <a:cs typeface="Microsoft Sans Serif"/>
              </a:rPr>
              <a:t>khác </a:t>
            </a:r>
            <a:r>
              <a:rPr sz="2000" spc="-503" dirty="0">
                <a:latin typeface="Microsoft Sans Serif"/>
                <a:cs typeface="Microsoft Sans Serif"/>
              </a:rPr>
              <a:t> </a:t>
            </a:r>
            <a:r>
              <a:rPr sz="2000" spc="-4" dirty="0">
                <a:latin typeface="Microsoft Sans Serif"/>
                <a:cs typeface="Microsoft Sans Serif"/>
              </a:rPr>
              <a:t>cắt</a:t>
            </a:r>
            <a:r>
              <a:rPr sz="2000" spc="26" dirty="0">
                <a:latin typeface="Microsoft Sans Serif"/>
                <a:cs typeface="Microsoft Sans Serif"/>
              </a:rPr>
              <a:t> </a:t>
            </a:r>
            <a:r>
              <a:rPr sz="2000" spc="71" dirty="0">
                <a:latin typeface="Microsoft Sans Serif"/>
                <a:cs typeface="Microsoft Sans Serif"/>
              </a:rPr>
              <a:t>đứt</a:t>
            </a:r>
            <a:r>
              <a:rPr sz="2000" spc="31" dirty="0">
                <a:latin typeface="Microsoft Sans Serif"/>
                <a:cs typeface="Microsoft Sans Serif"/>
              </a:rPr>
              <a:t> </a:t>
            </a:r>
            <a:r>
              <a:rPr sz="2000" spc="97" dirty="0">
                <a:latin typeface="Microsoft Sans Serif"/>
                <a:cs typeface="Microsoft Sans Serif"/>
              </a:rPr>
              <a:t>được</a:t>
            </a:r>
            <a:r>
              <a:rPr sz="2000" spc="26" dirty="0">
                <a:latin typeface="Microsoft Sans Serif"/>
                <a:cs typeface="Microsoft Sans Serif"/>
              </a:rPr>
              <a:t> </a:t>
            </a:r>
            <a:r>
              <a:rPr sz="2000" spc="-9" dirty="0">
                <a:latin typeface="Microsoft Sans Serif"/>
                <a:cs typeface="Microsoft Sans Serif"/>
              </a:rPr>
              <a:t>quá</a:t>
            </a:r>
            <a:r>
              <a:rPr sz="2000" spc="31" dirty="0">
                <a:latin typeface="Microsoft Sans Serif"/>
                <a:cs typeface="Microsoft Sans Serif"/>
              </a:rPr>
              <a:t> </a:t>
            </a:r>
            <a:r>
              <a:rPr sz="2000" spc="18" dirty="0">
                <a:latin typeface="Microsoft Sans Serif"/>
                <a:cs typeface="Microsoft Sans Serif"/>
              </a:rPr>
              <a:t>trình </a:t>
            </a:r>
            <a:r>
              <a:rPr sz="2000" spc="-40" dirty="0">
                <a:latin typeface="Microsoft Sans Serif"/>
                <a:cs typeface="Microsoft Sans Serif"/>
              </a:rPr>
              <a:t>này.</a:t>
            </a:r>
            <a:endParaRPr sz="2000" dirty="0">
              <a:latin typeface="Microsoft Sans Serif"/>
              <a:cs typeface="Microsoft Sans Serif"/>
            </a:endParaRPr>
          </a:p>
          <a:p>
            <a:pPr marL="263913" indent="-253266">
              <a:lnSpc>
                <a:spcPct val="150000"/>
              </a:lnSpc>
              <a:spcBef>
                <a:spcPts val="463"/>
              </a:spcBef>
              <a:buFont typeface="Wingdings"/>
              <a:buChar char=""/>
              <a:tabLst>
                <a:tab pos="264473" algn="l"/>
              </a:tabLst>
            </a:pPr>
            <a:r>
              <a:rPr sz="2000" spc="-4" dirty="0">
                <a:latin typeface="Microsoft Sans Serif"/>
                <a:cs typeface="Microsoft Sans Serif"/>
              </a:rPr>
              <a:t>Một</a:t>
            </a:r>
            <a:r>
              <a:rPr sz="2000" spc="26" dirty="0">
                <a:latin typeface="Microsoft Sans Serif"/>
                <a:cs typeface="Microsoft Sans Serif"/>
              </a:rPr>
              <a:t> </a:t>
            </a:r>
            <a:r>
              <a:rPr sz="2000" spc="-4" dirty="0">
                <a:latin typeface="Microsoft Sans Serif"/>
                <a:cs typeface="Microsoft Sans Serif"/>
              </a:rPr>
              <a:t>số</a:t>
            </a:r>
            <a:r>
              <a:rPr sz="2000" spc="9" dirty="0">
                <a:latin typeface="Microsoft Sans Serif"/>
                <a:cs typeface="Microsoft Sans Serif"/>
              </a:rPr>
              <a:t> </a:t>
            </a:r>
            <a:r>
              <a:rPr sz="2000" spc="66" dirty="0">
                <a:latin typeface="Microsoft Sans Serif"/>
                <a:cs typeface="Microsoft Sans Serif"/>
              </a:rPr>
              <a:t>phương</a:t>
            </a:r>
            <a:r>
              <a:rPr sz="2000" spc="26" dirty="0">
                <a:latin typeface="Microsoft Sans Serif"/>
                <a:cs typeface="Microsoft Sans Serif"/>
              </a:rPr>
              <a:t> </a:t>
            </a:r>
            <a:r>
              <a:rPr sz="2000" spc="-4" dirty="0">
                <a:latin typeface="Microsoft Sans Serif"/>
                <a:cs typeface="Microsoft Sans Serif"/>
              </a:rPr>
              <a:t>pháp</a:t>
            </a:r>
            <a:r>
              <a:rPr sz="2000" spc="26" dirty="0">
                <a:latin typeface="Microsoft Sans Serif"/>
                <a:cs typeface="Microsoft Sans Serif"/>
              </a:rPr>
              <a:t> </a:t>
            </a:r>
            <a:r>
              <a:rPr sz="2000" spc="115" dirty="0">
                <a:latin typeface="Microsoft Sans Serif"/>
                <a:cs typeface="Microsoft Sans Serif"/>
              </a:rPr>
              <a:t>sử</a:t>
            </a:r>
            <a:r>
              <a:rPr sz="2000" dirty="0">
                <a:latin typeface="Microsoft Sans Serif"/>
                <a:cs typeface="Microsoft Sans Serif"/>
              </a:rPr>
              <a:t> </a:t>
            </a:r>
            <a:r>
              <a:rPr sz="2000" spc="-4" dirty="0">
                <a:latin typeface="Microsoft Sans Serif"/>
                <a:cs typeface="Microsoft Sans Serif"/>
              </a:rPr>
              <a:t>lý</a:t>
            </a:r>
            <a:r>
              <a:rPr sz="2000" spc="26" dirty="0">
                <a:latin typeface="Microsoft Sans Serif"/>
                <a:cs typeface="Microsoft Sans Serif"/>
              </a:rPr>
              <a:t> </a:t>
            </a:r>
            <a:r>
              <a:rPr sz="2000" spc="-9" dirty="0">
                <a:latin typeface="Microsoft Sans Serif"/>
                <a:cs typeface="Microsoft Sans Serif"/>
              </a:rPr>
              <a:t>trong</a:t>
            </a:r>
            <a:r>
              <a:rPr sz="2000" spc="26" dirty="0">
                <a:latin typeface="Microsoft Sans Serif"/>
                <a:cs typeface="Microsoft Sans Serif"/>
              </a:rPr>
              <a:t> </a:t>
            </a:r>
            <a:r>
              <a:rPr sz="2000" spc="-4" dirty="0">
                <a:latin typeface="Microsoft Sans Serif"/>
                <a:cs typeface="Microsoft Sans Serif"/>
              </a:rPr>
              <a:t>RIP:</a:t>
            </a:r>
            <a:endParaRPr sz="2000" dirty="0">
              <a:latin typeface="Microsoft Sans Serif"/>
              <a:cs typeface="Microsoft Sans Serif"/>
            </a:endParaRPr>
          </a:p>
          <a:p>
            <a:pPr marL="615796" marR="4483" lvl="1" indent="-201717">
              <a:lnSpc>
                <a:spcPct val="150000"/>
              </a:lnSpc>
              <a:spcBef>
                <a:spcPts val="415"/>
              </a:spcBef>
              <a:buFont typeface="Wingdings"/>
              <a:buChar char=""/>
              <a:tabLst>
                <a:tab pos="616356" algn="l"/>
              </a:tabLst>
            </a:pPr>
            <a:r>
              <a:rPr sz="2000" spc="-4" dirty="0">
                <a:latin typeface="Microsoft Sans Serif"/>
                <a:cs typeface="Microsoft Sans Serif"/>
              </a:rPr>
              <a:t>RIP</a:t>
            </a:r>
            <a:r>
              <a:rPr sz="2000" spc="-22" dirty="0">
                <a:latin typeface="Microsoft Sans Serif"/>
                <a:cs typeface="Microsoft Sans Serif"/>
              </a:rPr>
              <a:t> </a:t>
            </a:r>
            <a:r>
              <a:rPr sz="2000" spc="93" dirty="0">
                <a:latin typeface="Microsoft Sans Serif"/>
                <a:cs typeface="Microsoft Sans Serif"/>
              </a:rPr>
              <a:t>sử</a:t>
            </a:r>
            <a:r>
              <a:rPr sz="2000" spc="22" dirty="0">
                <a:latin typeface="Microsoft Sans Serif"/>
                <a:cs typeface="Microsoft Sans Serif"/>
              </a:rPr>
              <a:t> </a:t>
            </a:r>
            <a:r>
              <a:rPr sz="2000" spc="-4" dirty="0">
                <a:latin typeface="Microsoft Sans Serif"/>
                <a:cs typeface="Microsoft Sans Serif"/>
              </a:rPr>
              <a:t>dụng</a:t>
            </a:r>
            <a:r>
              <a:rPr sz="2000" spc="44" dirty="0">
                <a:latin typeface="Microsoft Sans Serif"/>
                <a:cs typeface="Microsoft Sans Serif"/>
              </a:rPr>
              <a:t> </a:t>
            </a:r>
            <a:r>
              <a:rPr sz="2000" spc="-4" dirty="0">
                <a:latin typeface="Microsoft Sans Serif"/>
                <a:cs typeface="Microsoft Sans Serif"/>
              </a:rPr>
              <a:t>một</a:t>
            </a:r>
            <a:r>
              <a:rPr sz="2000" spc="26" dirty="0">
                <a:latin typeface="Microsoft Sans Serif"/>
                <a:cs typeface="Microsoft Sans Serif"/>
              </a:rPr>
              <a:t> </a:t>
            </a:r>
            <a:r>
              <a:rPr sz="2000" spc="-9" dirty="0">
                <a:latin typeface="Microsoft Sans Serif"/>
                <a:cs typeface="Microsoft Sans Serif"/>
              </a:rPr>
              <a:t>giá</a:t>
            </a:r>
            <a:r>
              <a:rPr sz="2000" spc="26" dirty="0">
                <a:latin typeface="Microsoft Sans Serif"/>
                <a:cs typeface="Microsoft Sans Serif"/>
              </a:rPr>
              <a:t> </a:t>
            </a:r>
            <a:r>
              <a:rPr sz="2000" spc="-4" dirty="0">
                <a:latin typeface="Microsoft Sans Serif"/>
                <a:cs typeface="Microsoft Sans Serif"/>
              </a:rPr>
              <a:t>trị</a:t>
            </a:r>
            <a:r>
              <a:rPr sz="2000" spc="18" dirty="0">
                <a:latin typeface="Microsoft Sans Serif"/>
                <a:cs typeface="Microsoft Sans Serif"/>
              </a:rPr>
              <a:t> </a:t>
            </a:r>
            <a:r>
              <a:rPr sz="2000" spc="57" dirty="0">
                <a:latin typeface="Microsoft Sans Serif"/>
                <a:cs typeface="Microsoft Sans Serif"/>
              </a:rPr>
              <a:t>vừa</a:t>
            </a:r>
            <a:r>
              <a:rPr sz="2000" spc="26" dirty="0">
                <a:latin typeface="Microsoft Sans Serif"/>
                <a:cs typeface="Microsoft Sans Serif"/>
              </a:rPr>
              <a:t> </a:t>
            </a:r>
            <a:r>
              <a:rPr sz="2000" dirty="0">
                <a:latin typeface="Microsoft Sans Serif"/>
                <a:cs typeface="Microsoft Sans Serif"/>
              </a:rPr>
              <a:t>đủ</a:t>
            </a:r>
            <a:r>
              <a:rPr sz="2000" spc="26" dirty="0">
                <a:latin typeface="Microsoft Sans Serif"/>
                <a:cs typeface="Microsoft Sans Serif"/>
              </a:rPr>
              <a:t> </a:t>
            </a:r>
            <a:r>
              <a:rPr sz="2000" spc="-4" dirty="0">
                <a:latin typeface="Microsoft Sans Serif"/>
                <a:cs typeface="Microsoft Sans Serif"/>
              </a:rPr>
              <a:t>nhỏ,</a:t>
            </a:r>
            <a:r>
              <a:rPr sz="2000" spc="26" dirty="0">
                <a:latin typeface="Microsoft Sans Serif"/>
                <a:cs typeface="Microsoft Sans Serif"/>
              </a:rPr>
              <a:t> </a:t>
            </a:r>
            <a:r>
              <a:rPr sz="2000" dirty="0">
                <a:latin typeface="Microsoft Sans Serif"/>
                <a:cs typeface="Microsoft Sans Serif"/>
              </a:rPr>
              <a:t>16</a:t>
            </a:r>
            <a:r>
              <a:rPr sz="2000" spc="26" dirty="0">
                <a:latin typeface="Microsoft Sans Serif"/>
                <a:cs typeface="Microsoft Sans Serif"/>
              </a:rPr>
              <a:t> </a:t>
            </a:r>
            <a:r>
              <a:rPr sz="2000" spc="-9" dirty="0">
                <a:latin typeface="Microsoft Sans Serif"/>
                <a:cs typeface="Microsoft Sans Serif"/>
              </a:rPr>
              <a:t>hop</a:t>
            </a:r>
            <a:r>
              <a:rPr sz="2000" spc="49" dirty="0">
                <a:latin typeface="Microsoft Sans Serif"/>
                <a:cs typeface="Microsoft Sans Serif"/>
              </a:rPr>
              <a:t> </a:t>
            </a:r>
            <a:r>
              <a:rPr sz="2000" spc="-9" dirty="0">
                <a:latin typeface="Microsoft Sans Serif"/>
                <a:cs typeface="Microsoft Sans Serif"/>
              </a:rPr>
              <a:t>để</a:t>
            </a:r>
            <a:r>
              <a:rPr sz="2000" spc="26" dirty="0">
                <a:latin typeface="Microsoft Sans Serif"/>
                <a:cs typeface="Microsoft Sans Serif"/>
              </a:rPr>
              <a:t> </a:t>
            </a:r>
            <a:r>
              <a:rPr sz="2000" dirty="0">
                <a:latin typeface="Microsoft Sans Serif"/>
                <a:cs typeface="Microsoft Sans Serif"/>
              </a:rPr>
              <a:t>gán</a:t>
            </a:r>
            <a:r>
              <a:rPr sz="2000" spc="26" dirty="0">
                <a:latin typeface="Microsoft Sans Serif"/>
                <a:cs typeface="Microsoft Sans Serif"/>
              </a:rPr>
              <a:t> </a:t>
            </a:r>
            <a:r>
              <a:rPr sz="2000" spc="-4" dirty="0">
                <a:latin typeface="Microsoft Sans Serif"/>
                <a:cs typeface="Microsoft Sans Serif"/>
              </a:rPr>
              <a:t>cho</a:t>
            </a:r>
            <a:r>
              <a:rPr sz="2000" spc="26" dirty="0">
                <a:latin typeface="Microsoft Sans Serif"/>
                <a:cs typeface="Microsoft Sans Serif"/>
              </a:rPr>
              <a:t> </a:t>
            </a:r>
            <a:r>
              <a:rPr sz="2000" spc="-4" dirty="0">
                <a:latin typeface="Microsoft Sans Serif"/>
                <a:cs typeface="Microsoft Sans Serif"/>
              </a:rPr>
              <a:t>khoảng </a:t>
            </a:r>
            <a:r>
              <a:rPr sz="2000" spc="-432" dirty="0">
                <a:latin typeface="Microsoft Sans Serif"/>
                <a:cs typeface="Microsoft Sans Serif"/>
              </a:rPr>
              <a:t> </a:t>
            </a:r>
            <a:r>
              <a:rPr sz="2000" spc="-4" dirty="0">
                <a:latin typeface="Microsoft Sans Serif"/>
                <a:cs typeface="Microsoft Sans Serif"/>
              </a:rPr>
              <a:t>cách</a:t>
            </a:r>
            <a:r>
              <a:rPr sz="2000" spc="4" dirty="0">
                <a:latin typeface="Microsoft Sans Serif"/>
                <a:cs typeface="Microsoft Sans Serif"/>
              </a:rPr>
              <a:t> </a:t>
            </a:r>
            <a:r>
              <a:rPr sz="2000" spc="-4" dirty="0">
                <a:latin typeface="Microsoft Sans Serif"/>
                <a:cs typeface="Microsoft Sans Serif"/>
              </a:rPr>
              <a:t>tối</a:t>
            </a:r>
            <a:r>
              <a:rPr sz="2000" spc="18" dirty="0">
                <a:latin typeface="Microsoft Sans Serif"/>
                <a:cs typeface="Microsoft Sans Serif"/>
              </a:rPr>
              <a:t> </a:t>
            </a:r>
            <a:r>
              <a:rPr sz="2000" dirty="0">
                <a:latin typeface="Microsoft Sans Serif"/>
                <a:cs typeface="Microsoft Sans Serif"/>
              </a:rPr>
              <a:t>đa</a:t>
            </a:r>
            <a:r>
              <a:rPr sz="2000" spc="26" dirty="0">
                <a:latin typeface="Microsoft Sans Serif"/>
                <a:cs typeface="Microsoft Sans Serif"/>
              </a:rPr>
              <a:t> </a:t>
            </a:r>
            <a:r>
              <a:rPr sz="2000" spc="-4" dirty="0">
                <a:latin typeface="Microsoft Sans Serif"/>
                <a:cs typeface="Microsoft Sans Serif"/>
              </a:rPr>
              <a:t>có</a:t>
            </a:r>
            <a:r>
              <a:rPr sz="2000" spc="26" dirty="0">
                <a:latin typeface="Microsoft Sans Serif"/>
                <a:cs typeface="Microsoft Sans Serif"/>
              </a:rPr>
              <a:t> </a:t>
            </a:r>
            <a:r>
              <a:rPr sz="2000" spc="-9" dirty="0">
                <a:latin typeface="Microsoft Sans Serif"/>
                <a:cs typeface="Microsoft Sans Serif"/>
              </a:rPr>
              <a:t>thể</a:t>
            </a:r>
            <a:r>
              <a:rPr sz="2000" spc="44" dirty="0">
                <a:latin typeface="Microsoft Sans Serif"/>
                <a:cs typeface="Microsoft Sans Serif"/>
              </a:rPr>
              <a:t> </a:t>
            </a:r>
            <a:r>
              <a:rPr sz="2000" spc="-9" dirty="0">
                <a:latin typeface="Microsoft Sans Serif"/>
                <a:cs typeface="Microsoft Sans Serif"/>
              </a:rPr>
              <a:t>có.</a:t>
            </a:r>
            <a:endParaRPr sz="2000" dirty="0">
              <a:latin typeface="Microsoft Sans Serif"/>
              <a:cs typeface="Microsoft Sans Serif"/>
            </a:endParaRPr>
          </a:p>
          <a:p>
            <a:pPr marL="615796" marR="10646" lvl="1" indent="-201717">
              <a:lnSpc>
                <a:spcPct val="150000"/>
              </a:lnSpc>
              <a:spcBef>
                <a:spcPts val="401"/>
              </a:spcBef>
              <a:buFont typeface="Wingdings"/>
              <a:buChar char=""/>
              <a:tabLst>
                <a:tab pos="616356" algn="l"/>
              </a:tabLst>
            </a:pPr>
            <a:r>
              <a:rPr sz="2000" spc="-9" dirty="0">
                <a:latin typeface="Microsoft Sans Serif"/>
                <a:cs typeface="Microsoft Sans Serif"/>
              </a:rPr>
              <a:t>Kỹ</a:t>
            </a:r>
            <a:r>
              <a:rPr sz="2000" spc="18" dirty="0">
                <a:latin typeface="Microsoft Sans Serif"/>
                <a:cs typeface="Microsoft Sans Serif"/>
              </a:rPr>
              <a:t> </a:t>
            </a:r>
            <a:r>
              <a:rPr sz="2000" spc="-4" dirty="0">
                <a:latin typeface="Microsoft Sans Serif"/>
                <a:cs typeface="Microsoft Sans Serif"/>
              </a:rPr>
              <a:t>thuật</a:t>
            </a:r>
            <a:r>
              <a:rPr sz="2000" spc="26" dirty="0">
                <a:latin typeface="Microsoft Sans Serif"/>
                <a:cs typeface="Microsoft Sans Serif"/>
              </a:rPr>
              <a:t> </a:t>
            </a:r>
            <a:r>
              <a:rPr sz="2000" spc="-4" dirty="0">
                <a:latin typeface="Microsoft Sans Serif"/>
                <a:cs typeface="Microsoft Sans Serif"/>
              </a:rPr>
              <a:t>cắt</a:t>
            </a:r>
            <a:r>
              <a:rPr sz="2000" spc="9" dirty="0">
                <a:latin typeface="Microsoft Sans Serif"/>
                <a:cs typeface="Microsoft Sans Serif"/>
              </a:rPr>
              <a:t> </a:t>
            </a:r>
            <a:r>
              <a:rPr sz="2000" spc="-4" dirty="0">
                <a:latin typeface="Microsoft Sans Serif"/>
                <a:cs typeface="Microsoft Sans Serif"/>
              </a:rPr>
              <a:t>hàng</a:t>
            </a:r>
            <a:r>
              <a:rPr sz="2000" spc="44" dirty="0">
                <a:latin typeface="Microsoft Sans Serif"/>
                <a:cs typeface="Microsoft Sans Serif"/>
              </a:rPr>
              <a:t> </a:t>
            </a:r>
            <a:r>
              <a:rPr sz="2000" spc="-4" dirty="0">
                <a:latin typeface="Microsoft Sans Serif"/>
                <a:cs typeface="Microsoft Sans Serif"/>
              </a:rPr>
              <a:t>ngang</a:t>
            </a:r>
            <a:r>
              <a:rPr sz="2000" spc="44" dirty="0">
                <a:latin typeface="Microsoft Sans Serif"/>
                <a:cs typeface="Microsoft Sans Serif"/>
              </a:rPr>
              <a:t> </a:t>
            </a:r>
            <a:r>
              <a:rPr sz="2000" spc="-4" dirty="0">
                <a:latin typeface="Microsoft Sans Serif"/>
                <a:cs typeface="Microsoft Sans Serif"/>
              </a:rPr>
              <a:t>(split</a:t>
            </a:r>
            <a:r>
              <a:rPr sz="2000" spc="26" dirty="0">
                <a:latin typeface="Microsoft Sans Serif"/>
                <a:cs typeface="Microsoft Sans Serif"/>
              </a:rPr>
              <a:t> </a:t>
            </a:r>
            <a:r>
              <a:rPr sz="2000" spc="-4" dirty="0">
                <a:latin typeface="Microsoft Sans Serif"/>
                <a:cs typeface="Microsoft Sans Serif"/>
              </a:rPr>
              <a:t>horizon</a:t>
            </a:r>
            <a:r>
              <a:rPr sz="2000" spc="44" dirty="0">
                <a:latin typeface="Microsoft Sans Serif"/>
                <a:cs typeface="Microsoft Sans Serif"/>
              </a:rPr>
              <a:t> </a:t>
            </a:r>
            <a:r>
              <a:rPr sz="2000" spc="-4" dirty="0">
                <a:latin typeface="Microsoft Sans Serif"/>
                <a:cs typeface="Microsoft Sans Serif"/>
              </a:rPr>
              <a:t>update):</a:t>
            </a:r>
            <a:r>
              <a:rPr sz="2000" spc="40" dirty="0">
                <a:latin typeface="Microsoft Sans Serif"/>
                <a:cs typeface="Microsoft Sans Serif"/>
              </a:rPr>
              <a:t> </a:t>
            </a:r>
            <a:r>
              <a:rPr sz="2000" spc="-4" dirty="0">
                <a:latin typeface="Microsoft Sans Serif"/>
                <a:cs typeface="Microsoft Sans Serif"/>
              </a:rPr>
              <a:t>router</a:t>
            </a:r>
            <a:r>
              <a:rPr sz="2000" spc="49" dirty="0">
                <a:latin typeface="Microsoft Sans Serif"/>
                <a:cs typeface="Microsoft Sans Serif"/>
              </a:rPr>
              <a:t> </a:t>
            </a:r>
            <a:r>
              <a:rPr sz="2000" spc="-4" dirty="0">
                <a:latin typeface="Microsoft Sans Serif"/>
                <a:cs typeface="Microsoft Sans Serif"/>
              </a:rPr>
              <a:t>sẽ</a:t>
            </a:r>
            <a:r>
              <a:rPr sz="2000" spc="9" dirty="0">
                <a:latin typeface="Microsoft Sans Serif"/>
                <a:cs typeface="Microsoft Sans Serif"/>
              </a:rPr>
              <a:t> </a:t>
            </a:r>
            <a:r>
              <a:rPr sz="2000" dirty="0">
                <a:latin typeface="Microsoft Sans Serif"/>
                <a:cs typeface="Microsoft Sans Serif"/>
              </a:rPr>
              <a:t>không </a:t>
            </a:r>
            <a:r>
              <a:rPr sz="2000" spc="-432" dirty="0">
                <a:latin typeface="Microsoft Sans Serif"/>
                <a:cs typeface="Microsoft Sans Serif"/>
              </a:rPr>
              <a:t> </a:t>
            </a:r>
            <a:r>
              <a:rPr sz="2000" spc="-4" dirty="0">
                <a:latin typeface="Microsoft Sans Serif"/>
                <a:cs typeface="Microsoft Sans Serif"/>
              </a:rPr>
              <a:t>cập</a:t>
            </a:r>
            <a:r>
              <a:rPr sz="2000" spc="4" dirty="0">
                <a:latin typeface="Microsoft Sans Serif"/>
                <a:cs typeface="Microsoft Sans Serif"/>
              </a:rPr>
              <a:t> </a:t>
            </a:r>
            <a:r>
              <a:rPr sz="2000" spc="-4" dirty="0">
                <a:latin typeface="Microsoft Sans Serif"/>
                <a:cs typeface="Microsoft Sans Serif"/>
              </a:rPr>
              <a:t>nhật</a:t>
            </a:r>
            <a:r>
              <a:rPr sz="2000" spc="40" dirty="0">
                <a:latin typeface="Microsoft Sans Serif"/>
                <a:cs typeface="Microsoft Sans Serif"/>
              </a:rPr>
              <a:t> </a:t>
            </a:r>
            <a:r>
              <a:rPr sz="2000" spc="-4" dirty="0">
                <a:latin typeface="Microsoft Sans Serif"/>
                <a:cs typeface="Microsoft Sans Serif"/>
              </a:rPr>
              <a:t>thông</a:t>
            </a:r>
            <a:r>
              <a:rPr sz="2000" spc="26" dirty="0">
                <a:latin typeface="Microsoft Sans Serif"/>
                <a:cs typeface="Microsoft Sans Serif"/>
              </a:rPr>
              <a:t> </a:t>
            </a:r>
            <a:r>
              <a:rPr sz="2000" spc="-9" dirty="0">
                <a:latin typeface="Microsoft Sans Serif"/>
                <a:cs typeface="Microsoft Sans Serif"/>
              </a:rPr>
              <a:t>tin</a:t>
            </a:r>
            <a:r>
              <a:rPr sz="2000" spc="26" dirty="0">
                <a:latin typeface="Microsoft Sans Serif"/>
                <a:cs typeface="Microsoft Sans Serif"/>
              </a:rPr>
              <a:t> </a:t>
            </a:r>
            <a:r>
              <a:rPr sz="2000" spc="-4" dirty="0">
                <a:latin typeface="Microsoft Sans Serif"/>
                <a:cs typeface="Microsoft Sans Serif"/>
              </a:rPr>
              <a:t>định</a:t>
            </a:r>
            <a:r>
              <a:rPr sz="2000" spc="26" dirty="0">
                <a:latin typeface="Microsoft Sans Serif"/>
                <a:cs typeface="Microsoft Sans Serif"/>
              </a:rPr>
              <a:t> </a:t>
            </a:r>
            <a:r>
              <a:rPr sz="2000" dirty="0">
                <a:latin typeface="Microsoft Sans Serif"/>
                <a:cs typeface="Microsoft Sans Serif"/>
              </a:rPr>
              <a:t>tuyến</a:t>
            </a:r>
            <a:r>
              <a:rPr sz="2000" spc="26" dirty="0">
                <a:latin typeface="Microsoft Sans Serif"/>
                <a:cs typeface="Microsoft Sans Serif"/>
              </a:rPr>
              <a:t> </a:t>
            </a:r>
            <a:r>
              <a:rPr sz="2000" spc="-4" dirty="0">
                <a:latin typeface="Microsoft Sans Serif"/>
                <a:cs typeface="Microsoft Sans Serif"/>
              </a:rPr>
              <a:t>về</a:t>
            </a:r>
            <a:r>
              <a:rPr sz="2000" spc="26" dirty="0">
                <a:latin typeface="Microsoft Sans Serif"/>
                <a:cs typeface="Microsoft Sans Serif"/>
              </a:rPr>
              <a:t> </a:t>
            </a:r>
            <a:r>
              <a:rPr sz="2000" spc="-4" dirty="0">
                <a:latin typeface="Microsoft Sans Serif"/>
                <a:cs typeface="Microsoft Sans Serif"/>
              </a:rPr>
              <a:t>tuyến</a:t>
            </a:r>
            <a:r>
              <a:rPr sz="2000" spc="26" dirty="0">
                <a:latin typeface="Microsoft Sans Serif"/>
                <a:cs typeface="Microsoft Sans Serif"/>
              </a:rPr>
              <a:t> </a:t>
            </a:r>
            <a:r>
              <a:rPr sz="2000" spc="71" dirty="0">
                <a:latin typeface="Microsoft Sans Serif"/>
                <a:cs typeface="Microsoft Sans Serif"/>
              </a:rPr>
              <a:t>đường</a:t>
            </a:r>
            <a:r>
              <a:rPr sz="2000" spc="26" dirty="0">
                <a:latin typeface="Microsoft Sans Serif"/>
                <a:cs typeface="Microsoft Sans Serif"/>
              </a:rPr>
              <a:t> </a:t>
            </a:r>
            <a:r>
              <a:rPr sz="2000" spc="71" dirty="0">
                <a:latin typeface="Microsoft Sans Serif"/>
                <a:cs typeface="Microsoft Sans Serif"/>
              </a:rPr>
              <a:t>ngược</a:t>
            </a:r>
            <a:r>
              <a:rPr sz="2000" spc="22" dirty="0">
                <a:latin typeface="Microsoft Sans Serif"/>
                <a:cs typeface="Microsoft Sans Serif"/>
              </a:rPr>
              <a:t> </a:t>
            </a:r>
            <a:r>
              <a:rPr sz="2000" spc="53" dirty="0">
                <a:latin typeface="Microsoft Sans Serif"/>
                <a:cs typeface="Microsoft Sans Serif"/>
              </a:rPr>
              <a:t>trở</a:t>
            </a:r>
            <a:r>
              <a:rPr sz="2000" spc="13" dirty="0">
                <a:latin typeface="Microsoft Sans Serif"/>
                <a:cs typeface="Microsoft Sans Serif"/>
              </a:rPr>
              <a:t> </a:t>
            </a:r>
            <a:r>
              <a:rPr sz="2000" spc="-4" dirty="0">
                <a:latin typeface="Microsoft Sans Serif"/>
                <a:cs typeface="Microsoft Sans Serif"/>
              </a:rPr>
              <a:t>về </a:t>
            </a:r>
            <a:r>
              <a:rPr sz="2000" dirty="0">
                <a:latin typeface="Microsoft Sans Serif"/>
                <a:cs typeface="Microsoft Sans Serif"/>
              </a:rPr>
              <a:t> </a:t>
            </a:r>
            <a:r>
              <a:rPr sz="2000" spc="-4" dirty="0">
                <a:latin typeface="Microsoft Sans Serif"/>
                <a:cs typeface="Microsoft Sans Serif"/>
              </a:rPr>
              <a:t>router</a:t>
            </a:r>
            <a:r>
              <a:rPr sz="2000" spc="26" dirty="0">
                <a:latin typeface="Microsoft Sans Serif"/>
                <a:cs typeface="Microsoft Sans Serif"/>
              </a:rPr>
              <a:t> </a:t>
            </a:r>
            <a:r>
              <a:rPr sz="2000" spc="93" dirty="0">
                <a:latin typeface="Microsoft Sans Serif"/>
                <a:cs typeface="Microsoft Sans Serif"/>
              </a:rPr>
              <a:t>từ</a:t>
            </a:r>
            <a:r>
              <a:rPr sz="2000" spc="22" dirty="0">
                <a:latin typeface="Microsoft Sans Serif"/>
                <a:cs typeface="Microsoft Sans Serif"/>
              </a:rPr>
              <a:t> </a:t>
            </a:r>
            <a:r>
              <a:rPr sz="2000" spc="-9" dirty="0">
                <a:latin typeface="Microsoft Sans Serif"/>
                <a:cs typeface="Microsoft Sans Serif"/>
              </a:rPr>
              <a:t>đó</a:t>
            </a:r>
            <a:r>
              <a:rPr sz="2000" spc="40" dirty="0">
                <a:latin typeface="Microsoft Sans Serif"/>
                <a:cs typeface="Microsoft Sans Serif"/>
              </a:rPr>
              <a:t> </a:t>
            </a:r>
            <a:r>
              <a:rPr sz="2000" spc="-9" dirty="0">
                <a:latin typeface="Microsoft Sans Serif"/>
                <a:cs typeface="Microsoft Sans Serif"/>
              </a:rPr>
              <a:t>đã</a:t>
            </a:r>
            <a:r>
              <a:rPr sz="2000" spc="26" dirty="0">
                <a:latin typeface="Microsoft Sans Serif"/>
                <a:cs typeface="Microsoft Sans Serif"/>
              </a:rPr>
              <a:t> </a:t>
            </a:r>
            <a:r>
              <a:rPr sz="2000" dirty="0">
                <a:latin typeface="Microsoft Sans Serif"/>
                <a:cs typeface="Microsoft Sans Serif"/>
              </a:rPr>
              <a:t>học</a:t>
            </a:r>
            <a:r>
              <a:rPr sz="2000" spc="22" dirty="0">
                <a:latin typeface="Microsoft Sans Serif"/>
                <a:cs typeface="Microsoft Sans Serif"/>
              </a:rPr>
              <a:t> </a:t>
            </a:r>
            <a:r>
              <a:rPr sz="2000" spc="88" dirty="0">
                <a:latin typeface="Microsoft Sans Serif"/>
                <a:cs typeface="Microsoft Sans Serif"/>
              </a:rPr>
              <a:t>được</a:t>
            </a:r>
            <a:r>
              <a:rPr sz="2000" spc="18" dirty="0">
                <a:latin typeface="Microsoft Sans Serif"/>
                <a:cs typeface="Microsoft Sans Serif"/>
              </a:rPr>
              <a:t> </a:t>
            </a:r>
            <a:r>
              <a:rPr sz="2000" spc="-4" dirty="0">
                <a:latin typeface="Microsoft Sans Serif"/>
                <a:cs typeface="Microsoft Sans Serif"/>
              </a:rPr>
              <a:t>thông</a:t>
            </a:r>
            <a:r>
              <a:rPr sz="2000" spc="26" dirty="0">
                <a:latin typeface="Microsoft Sans Serif"/>
                <a:cs typeface="Microsoft Sans Serif"/>
              </a:rPr>
              <a:t> </a:t>
            </a:r>
            <a:r>
              <a:rPr sz="2000" spc="-9" dirty="0">
                <a:latin typeface="Microsoft Sans Serif"/>
                <a:cs typeface="Microsoft Sans Serif"/>
              </a:rPr>
              <a:t>tin</a:t>
            </a:r>
            <a:r>
              <a:rPr sz="2000" spc="44" dirty="0">
                <a:latin typeface="Microsoft Sans Serif"/>
                <a:cs typeface="Microsoft Sans Serif"/>
              </a:rPr>
              <a:t> </a:t>
            </a:r>
            <a:r>
              <a:rPr sz="2000" spc="-4" dirty="0">
                <a:latin typeface="Microsoft Sans Serif"/>
                <a:cs typeface="Microsoft Sans Serif"/>
              </a:rPr>
              <a:t>về</a:t>
            </a:r>
            <a:r>
              <a:rPr sz="2000" spc="4" dirty="0">
                <a:latin typeface="Microsoft Sans Serif"/>
                <a:cs typeface="Microsoft Sans Serif"/>
              </a:rPr>
              <a:t> </a:t>
            </a:r>
            <a:r>
              <a:rPr sz="2000" spc="-4" dirty="0">
                <a:latin typeface="Microsoft Sans Serif"/>
                <a:cs typeface="Microsoft Sans Serif"/>
              </a:rPr>
              <a:t>tuyến</a:t>
            </a:r>
            <a:r>
              <a:rPr sz="2000" spc="44" dirty="0">
                <a:latin typeface="Microsoft Sans Serif"/>
                <a:cs typeface="Microsoft Sans Serif"/>
              </a:rPr>
              <a:t> </a:t>
            </a:r>
            <a:r>
              <a:rPr sz="2000" spc="57" dirty="0">
                <a:latin typeface="Microsoft Sans Serif"/>
                <a:cs typeface="Microsoft Sans Serif"/>
              </a:rPr>
              <a:t>đường.</a:t>
            </a:r>
            <a:endParaRPr sz="2000" dirty="0">
              <a:latin typeface="Microsoft Sans Serif"/>
              <a:cs typeface="Microsoft Sans Serif"/>
            </a:endParaRPr>
          </a:p>
          <a:p>
            <a:pPr marL="615796" marR="152968" lvl="1" indent="-201717">
              <a:lnSpc>
                <a:spcPct val="150000"/>
              </a:lnSpc>
              <a:spcBef>
                <a:spcPts val="401"/>
              </a:spcBef>
              <a:buFont typeface="Wingdings"/>
              <a:buChar char=""/>
              <a:tabLst>
                <a:tab pos="616356" algn="l"/>
              </a:tabLst>
            </a:pPr>
            <a:r>
              <a:rPr sz="2000" spc="-9" dirty="0">
                <a:latin typeface="Microsoft Sans Serif"/>
                <a:cs typeface="Microsoft Sans Serif"/>
              </a:rPr>
              <a:t>Kỹ</a:t>
            </a:r>
            <a:r>
              <a:rPr sz="2000" spc="18" dirty="0">
                <a:latin typeface="Microsoft Sans Serif"/>
                <a:cs typeface="Microsoft Sans Serif"/>
              </a:rPr>
              <a:t> </a:t>
            </a:r>
            <a:r>
              <a:rPr sz="2000" spc="-4" dirty="0">
                <a:latin typeface="Microsoft Sans Serif"/>
                <a:cs typeface="Microsoft Sans Serif"/>
              </a:rPr>
              <a:t>thuật</a:t>
            </a:r>
            <a:r>
              <a:rPr sz="2000" spc="26" dirty="0">
                <a:latin typeface="Microsoft Sans Serif"/>
                <a:cs typeface="Microsoft Sans Serif"/>
              </a:rPr>
              <a:t> </a:t>
            </a:r>
            <a:r>
              <a:rPr sz="2000" spc="-4" dirty="0">
                <a:latin typeface="Microsoft Sans Serif"/>
                <a:cs typeface="Microsoft Sans Serif"/>
              </a:rPr>
              <a:t>route</a:t>
            </a:r>
            <a:r>
              <a:rPr sz="2000" spc="22" dirty="0">
                <a:latin typeface="Microsoft Sans Serif"/>
                <a:cs typeface="Microsoft Sans Serif"/>
              </a:rPr>
              <a:t> </a:t>
            </a:r>
            <a:r>
              <a:rPr sz="2000" spc="-4" dirty="0">
                <a:latin typeface="Microsoft Sans Serif"/>
                <a:cs typeface="Microsoft Sans Serif"/>
              </a:rPr>
              <a:t>poisoning</a:t>
            </a:r>
            <a:r>
              <a:rPr sz="2000" spc="62" dirty="0">
                <a:latin typeface="Microsoft Sans Serif"/>
                <a:cs typeface="Microsoft Sans Serif"/>
              </a:rPr>
              <a:t> </a:t>
            </a:r>
            <a:r>
              <a:rPr sz="2000" spc="-4" dirty="0">
                <a:latin typeface="Microsoft Sans Serif"/>
                <a:cs typeface="Microsoft Sans Serif"/>
              </a:rPr>
              <a:t>có</a:t>
            </a:r>
            <a:r>
              <a:rPr sz="2000" spc="26" dirty="0">
                <a:latin typeface="Microsoft Sans Serif"/>
                <a:cs typeface="Microsoft Sans Serif"/>
              </a:rPr>
              <a:t> </a:t>
            </a:r>
            <a:r>
              <a:rPr sz="2000" spc="-9" dirty="0">
                <a:latin typeface="Microsoft Sans Serif"/>
                <a:cs typeface="Microsoft Sans Serif"/>
              </a:rPr>
              <a:t>thể</a:t>
            </a:r>
            <a:r>
              <a:rPr sz="2000" spc="22" dirty="0">
                <a:latin typeface="Microsoft Sans Serif"/>
                <a:cs typeface="Microsoft Sans Serif"/>
              </a:rPr>
              <a:t> </a:t>
            </a:r>
            <a:r>
              <a:rPr sz="2000" spc="-4" dirty="0">
                <a:latin typeface="Microsoft Sans Serif"/>
                <a:cs typeface="Microsoft Sans Serif"/>
              </a:rPr>
              <a:t>dụng</a:t>
            </a:r>
            <a:r>
              <a:rPr sz="2000" spc="44" dirty="0">
                <a:latin typeface="Microsoft Sans Serif"/>
                <a:cs typeface="Microsoft Sans Serif"/>
              </a:rPr>
              <a:t> </a:t>
            </a:r>
            <a:r>
              <a:rPr sz="2000" dirty="0">
                <a:latin typeface="Microsoft Sans Serif"/>
                <a:cs typeface="Microsoft Sans Serif"/>
              </a:rPr>
              <a:t>để</a:t>
            </a:r>
            <a:r>
              <a:rPr sz="2000" spc="22" dirty="0">
                <a:latin typeface="Microsoft Sans Serif"/>
                <a:cs typeface="Microsoft Sans Serif"/>
              </a:rPr>
              <a:t> </a:t>
            </a:r>
            <a:r>
              <a:rPr sz="2000" spc="-4" dirty="0">
                <a:latin typeface="Microsoft Sans Serif"/>
                <a:cs typeface="Microsoft Sans Serif"/>
              </a:rPr>
              <a:t>update</a:t>
            </a:r>
            <a:r>
              <a:rPr sz="2000" spc="44" dirty="0">
                <a:latin typeface="Microsoft Sans Serif"/>
                <a:cs typeface="Microsoft Sans Serif"/>
              </a:rPr>
              <a:t> </a:t>
            </a:r>
            <a:r>
              <a:rPr sz="2000" spc="-4" dirty="0">
                <a:latin typeface="Microsoft Sans Serif"/>
                <a:cs typeface="Microsoft Sans Serif"/>
              </a:rPr>
              <a:t>thông</a:t>
            </a:r>
            <a:r>
              <a:rPr sz="2000" spc="44" dirty="0">
                <a:latin typeface="Microsoft Sans Serif"/>
                <a:cs typeface="Microsoft Sans Serif"/>
              </a:rPr>
              <a:t> </a:t>
            </a:r>
            <a:r>
              <a:rPr sz="2000" spc="-9" dirty="0">
                <a:latin typeface="Microsoft Sans Serif"/>
                <a:cs typeface="Microsoft Sans Serif"/>
              </a:rPr>
              <a:t>tin</a:t>
            </a:r>
            <a:r>
              <a:rPr sz="2000" spc="22" dirty="0">
                <a:latin typeface="Microsoft Sans Serif"/>
                <a:cs typeface="Microsoft Sans Serif"/>
              </a:rPr>
              <a:t> </a:t>
            </a:r>
            <a:r>
              <a:rPr sz="2000" spc="-9" dirty="0">
                <a:latin typeface="Microsoft Sans Serif"/>
                <a:cs typeface="Microsoft Sans Serif"/>
              </a:rPr>
              <a:t>định </a:t>
            </a:r>
            <a:r>
              <a:rPr sz="2000" spc="-432" dirty="0">
                <a:latin typeface="Microsoft Sans Serif"/>
                <a:cs typeface="Microsoft Sans Serif"/>
              </a:rPr>
              <a:t> </a:t>
            </a:r>
            <a:r>
              <a:rPr sz="2000" spc="-4" dirty="0">
                <a:latin typeface="Microsoft Sans Serif"/>
                <a:cs typeface="Microsoft Sans Serif"/>
              </a:rPr>
              <a:t>tuyến</a:t>
            </a:r>
            <a:r>
              <a:rPr sz="2000" spc="22" dirty="0">
                <a:latin typeface="Microsoft Sans Serif"/>
                <a:cs typeface="Microsoft Sans Serif"/>
              </a:rPr>
              <a:t> </a:t>
            </a:r>
            <a:r>
              <a:rPr sz="2000" spc="-9" dirty="0">
                <a:latin typeface="Microsoft Sans Serif"/>
                <a:cs typeface="Microsoft Sans Serif"/>
              </a:rPr>
              <a:t>lỗi</a:t>
            </a:r>
            <a:r>
              <a:rPr sz="2000" spc="18" dirty="0">
                <a:latin typeface="Microsoft Sans Serif"/>
                <a:cs typeface="Microsoft Sans Serif"/>
              </a:rPr>
              <a:t> </a:t>
            </a:r>
            <a:r>
              <a:rPr sz="2000" dirty="0">
                <a:latin typeface="Microsoft Sans Serif"/>
                <a:cs typeface="Microsoft Sans Serif"/>
              </a:rPr>
              <a:t>một</a:t>
            </a:r>
            <a:r>
              <a:rPr sz="2000" spc="26" dirty="0">
                <a:latin typeface="Microsoft Sans Serif"/>
                <a:cs typeface="Microsoft Sans Serif"/>
              </a:rPr>
              <a:t> </a:t>
            </a:r>
            <a:r>
              <a:rPr sz="2000" spc="-4" dirty="0">
                <a:latin typeface="Microsoft Sans Serif"/>
                <a:cs typeface="Microsoft Sans Serif"/>
              </a:rPr>
              <a:t>cách</a:t>
            </a:r>
            <a:r>
              <a:rPr sz="2000" spc="26" dirty="0">
                <a:latin typeface="Microsoft Sans Serif"/>
                <a:cs typeface="Microsoft Sans Serif"/>
              </a:rPr>
              <a:t> </a:t>
            </a:r>
            <a:r>
              <a:rPr sz="2000" spc="40" dirty="0">
                <a:latin typeface="Microsoft Sans Serif"/>
                <a:cs typeface="Microsoft Sans Serif"/>
              </a:rPr>
              <a:t>trực</a:t>
            </a:r>
            <a:r>
              <a:rPr sz="2000" spc="22" dirty="0">
                <a:latin typeface="Microsoft Sans Serif"/>
                <a:cs typeface="Microsoft Sans Serif"/>
              </a:rPr>
              <a:t> </a:t>
            </a:r>
            <a:r>
              <a:rPr sz="2000" spc="-9" dirty="0">
                <a:latin typeface="Microsoft Sans Serif"/>
                <a:cs typeface="Microsoft Sans Serif"/>
              </a:rPr>
              <a:t>tiếp.</a:t>
            </a:r>
            <a:endParaRPr sz="2000" dirty="0">
              <a:latin typeface="Microsoft Sans Serif"/>
              <a:cs typeface="Microsoft Sans Serif"/>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4781" y="444287"/>
            <a:ext cx="6989109" cy="608851"/>
          </a:xfrm>
          <a:prstGeom prst="rect">
            <a:avLst/>
          </a:prstGeom>
        </p:spPr>
        <p:txBody>
          <a:bodyPr vert="horz" wrap="square" lIns="0" tIns="11206" rIns="0" bIns="0" rtlCol="0" anchor="b" anchorCtr="0">
            <a:spAutoFit/>
          </a:bodyPr>
          <a:lstStyle/>
          <a:p>
            <a:pPr marL="11206">
              <a:spcBef>
                <a:spcPts val="88"/>
              </a:spcBef>
            </a:pPr>
            <a:r>
              <a:rPr spc="-4" dirty="0"/>
              <a:t>RIPv1:</a:t>
            </a:r>
            <a:r>
              <a:rPr spc="13" dirty="0"/>
              <a:t> </a:t>
            </a:r>
            <a:r>
              <a:rPr spc="4" dirty="0"/>
              <a:t>Kỹ</a:t>
            </a:r>
            <a:r>
              <a:rPr spc="44" dirty="0"/>
              <a:t> </a:t>
            </a:r>
            <a:r>
              <a:rPr spc="-9" dirty="0"/>
              <a:t>thuật</a:t>
            </a:r>
            <a:r>
              <a:rPr spc="53" dirty="0"/>
              <a:t> </a:t>
            </a:r>
            <a:r>
              <a:rPr spc="4" dirty="0"/>
              <a:t>cắt</a:t>
            </a:r>
            <a:r>
              <a:rPr spc="57" dirty="0"/>
              <a:t> </a:t>
            </a:r>
            <a:r>
              <a:rPr spc="-9" dirty="0"/>
              <a:t>hàng</a:t>
            </a:r>
            <a:r>
              <a:rPr spc="62" dirty="0"/>
              <a:t> </a:t>
            </a:r>
            <a:r>
              <a:rPr spc="-4" dirty="0"/>
              <a:t>ngang</a:t>
            </a:r>
          </a:p>
        </p:txBody>
      </p:sp>
      <p:sp>
        <p:nvSpPr>
          <p:cNvPr id="3" name="object 3"/>
          <p:cNvSpPr txBox="1"/>
          <p:nvPr/>
        </p:nvSpPr>
        <p:spPr>
          <a:xfrm>
            <a:off x="2544135" y="1409634"/>
            <a:ext cx="7049059" cy="1378794"/>
          </a:xfrm>
          <a:prstGeom prst="rect">
            <a:avLst/>
          </a:prstGeom>
        </p:spPr>
        <p:txBody>
          <a:bodyPr vert="horz" wrap="square" lIns="0" tIns="78441" rIns="0" bIns="0" rtlCol="0">
            <a:spAutoFit/>
          </a:bodyPr>
          <a:lstStyle/>
          <a:p>
            <a:pPr marL="313781" indent="-303135">
              <a:spcBef>
                <a:spcPts val="618"/>
              </a:spcBef>
              <a:buFont typeface="Wingdings"/>
              <a:buChar char=""/>
              <a:tabLst>
                <a:tab pos="314342" algn="l"/>
              </a:tabLst>
            </a:pPr>
            <a:r>
              <a:rPr sz="2206" spc="-22" dirty="0">
                <a:latin typeface="Microsoft Sans Serif"/>
                <a:cs typeface="Microsoft Sans Serif"/>
              </a:rPr>
              <a:t>Tránh</a:t>
            </a:r>
            <a:r>
              <a:rPr sz="2206" dirty="0">
                <a:latin typeface="Microsoft Sans Serif"/>
                <a:cs typeface="Microsoft Sans Serif"/>
              </a:rPr>
              <a:t> </a:t>
            </a:r>
            <a:r>
              <a:rPr sz="2206" spc="-13" dirty="0">
                <a:latin typeface="Microsoft Sans Serif"/>
                <a:cs typeface="Microsoft Sans Serif"/>
              </a:rPr>
              <a:t>lỗi</a:t>
            </a:r>
            <a:r>
              <a:rPr sz="2206" spc="9" dirty="0">
                <a:latin typeface="Microsoft Sans Serif"/>
                <a:cs typeface="Microsoft Sans Serif"/>
              </a:rPr>
              <a:t> </a:t>
            </a:r>
            <a:r>
              <a:rPr sz="2206" spc="-9" dirty="0">
                <a:latin typeface="Microsoft Sans Serif"/>
                <a:cs typeface="Microsoft Sans Serif"/>
              </a:rPr>
              <a:t>lặp</a:t>
            </a:r>
            <a:r>
              <a:rPr sz="2206" dirty="0">
                <a:latin typeface="Microsoft Sans Serif"/>
                <a:cs typeface="Microsoft Sans Serif"/>
              </a:rPr>
              <a:t> </a:t>
            </a:r>
            <a:r>
              <a:rPr sz="2206" spc="-4" dirty="0">
                <a:latin typeface="Microsoft Sans Serif"/>
                <a:cs typeface="Microsoft Sans Serif"/>
              </a:rPr>
              <a:t>vô</a:t>
            </a:r>
            <a:r>
              <a:rPr sz="2206" spc="26" dirty="0">
                <a:latin typeface="Microsoft Sans Serif"/>
                <a:cs typeface="Microsoft Sans Serif"/>
              </a:rPr>
              <a:t> </a:t>
            </a:r>
            <a:r>
              <a:rPr sz="2206" spc="-4" dirty="0">
                <a:latin typeface="Microsoft Sans Serif"/>
                <a:cs typeface="Microsoft Sans Serif"/>
              </a:rPr>
              <a:t>hạn:</a:t>
            </a:r>
            <a:endParaRPr sz="2206">
              <a:latin typeface="Microsoft Sans Serif"/>
              <a:cs typeface="Microsoft Sans Serif"/>
            </a:endParaRPr>
          </a:p>
          <a:p>
            <a:pPr marL="667346" marR="4483" lvl="1" indent="-253266">
              <a:spcBef>
                <a:spcPts val="463"/>
              </a:spcBef>
              <a:buFont typeface="Wingdings"/>
              <a:buChar char=""/>
              <a:tabLst>
                <a:tab pos="667906" algn="l"/>
              </a:tabLst>
            </a:pPr>
            <a:r>
              <a:rPr sz="1941" b="1" spc="-9" dirty="0">
                <a:latin typeface="Arial"/>
                <a:cs typeface="Arial"/>
              </a:rPr>
              <a:t>Kỹ</a:t>
            </a:r>
            <a:r>
              <a:rPr sz="1941" b="1" spc="-13" dirty="0">
                <a:latin typeface="Arial"/>
                <a:cs typeface="Arial"/>
              </a:rPr>
              <a:t> </a:t>
            </a:r>
            <a:r>
              <a:rPr sz="1941" b="1" dirty="0">
                <a:latin typeface="Arial"/>
                <a:cs typeface="Arial"/>
              </a:rPr>
              <a:t>thuật</a:t>
            </a:r>
            <a:r>
              <a:rPr sz="1941" b="1" spc="13" dirty="0">
                <a:latin typeface="Arial"/>
                <a:cs typeface="Arial"/>
              </a:rPr>
              <a:t> </a:t>
            </a:r>
            <a:r>
              <a:rPr sz="1941" b="1" spc="-9" dirty="0">
                <a:latin typeface="Arial"/>
                <a:cs typeface="Arial"/>
              </a:rPr>
              <a:t>cắt</a:t>
            </a:r>
            <a:r>
              <a:rPr sz="1941" b="1" spc="13" dirty="0">
                <a:latin typeface="Arial"/>
                <a:cs typeface="Arial"/>
              </a:rPr>
              <a:t> </a:t>
            </a:r>
            <a:r>
              <a:rPr sz="1941" b="1" spc="-4" dirty="0">
                <a:latin typeface="Arial"/>
                <a:cs typeface="Arial"/>
              </a:rPr>
              <a:t>hàng</a:t>
            </a:r>
            <a:r>
              <a:rPr sz="1941" b="1" spc="40" dirty="0">
                <a:latin typeface="Arial"/>
                <a:cs typeface="Arial"/>
              </a:rPr>
              <a:t> </a:t>
            </a:r>
            <a:r>
              <a:rPr sz="1941" b="1" spc="-4" dirty="0">
                <a:latin typeface="Arial"/>
                <a:cs typeface="Arial"/>
              </a:rPr>
              <a:t>ngang</a:t>
            </a:r>
            <a:r>
              <a:rPr sz="1941" b="1" spc="18" dirty="0">
                <a:latin typeface="Arial"/>
                <a:cs typeface="Arial"/>
              </a:rPr>
              <a:t> </a:t>
            </a:r>
            <a:r>
              <a:rPr sz="1941" spc="-4" dirty="0">
                <a:latin typeface="Microsoft Sans Serif"/>
                <a:cs typeface="Microsoft Sans Serif"/>
              </a:rPr>
              <a:t>(split</a:t>
            </a:r>
            <a:r>
              <a:rPr sz="1941" spc="9" dirty="0">
                <a:latin typeface="Microsoft Sans Serif"/>
                <a:cs typeface="Microsoft Sans Serif"/>
              </a:rPr>
              <a:t> </a:t>
            </a:r>
            <a:r>
              <a:rPr sz="1941" spc="-4" dirty="0">
                <a:latin typeface="Microsoft Sans Serif"/>
                <a:cs typeface="Microsoft Sans Serif"/>
              </a:rPr>
              <a:t>horizon</a:t>
            </a:r>
            <a:r>
              <a:rPr sz="1941" spc="31" dirty="0">
                <a:latin typeface="Microsoft Sans Serif"/>
                <a:cs typeface="Microsoft Sans Serif"/>
              </a:rPr>
              <a:t> </a:t>
            </a:r>
            <a:r>
              <a:rPr sz="1941" spc="-4" dirty="0">
                <a:latin typeface="Microsoft Sans Serif"/>
                <a:cs typeface="Microsoft Sans Serif"/>
              </a:rPr>
              <a:t>update):</a:t>
            </a:r>
            <a:r>
              <a:rPr sz="1941" spc="31" dirty="0">
                <a:latin typeface="Microsoft Sans Serif"/>
                <a:cs typeface="Microsoft Sans Serif"/>
              </a:rPr>
              <a:t> </a:t>
            </a:r>
            <a:r>
              <a:rPr sz="1941" spc="-4" dirty="0">
                <a:latin typeface="Microsoft Sans Serif"/>
                <a:cs typeface="Microsoft Sans Serif"/>
              </a:rPr>
              <a:t>router</a:t>
            </a:r>
            <a:r>
              <a:rPr sz="1941" spc="40" dirty="0">
                <a:latin typeface="Microsoft Sans Serif"/>
                <a:cs typeface="Microsoft Sans Serif"/>
              </a:rPr>
              <a:t> </a:t>
            </a:r>
            <a:r>
              <a:rPr sz="1941" spc="-4" dirty="0">
                <a:latin typeface="Microsoft Sans Serif"/>
                <a:cs typeface="Microsoft Sans Serif"/>
              </a:rPr>
              <a:t>sẽ </a:t>
            </a:r>
            <a:r>
              <a:rPr sz="1941" spc="-503" dirty="0">
                <a:latin typeface="Microsoft Sans Serif"/>
                <a:cs typeface="Microsoft Sans Serif"/>
              </a:rPr>
              <a:t> </a:t>
            </a:r>
            <a:r>
              <a:rPr sz="1941" spc="-4" dirty="0">
                <a:latin typeface="Microsoft Sans Serif"/>
                <a:cs typeface="Microsoft Sans Serif"/>
              </a:rPr>
              <a:t>không</a:t>
            </a:r>
            <a:r>
              <a:rPr sz="1941" spc="26" dirty="0">
                <a:latin typeface="Microsoft Sans Serif"/>
                <a:cs typeface="Microsoft Sans Serif"/>
              </a:rPr>
              <a:t> </a:t>
            </a:r>
            <a:r>
              <a:rPr sz="1941" spc="-4" dirty="0">
                <a:latin typeface="Microsoft Sans Serif"/>
                <a:cs typeface="Microsoft Sans Serif"/>
              </a:rPr>
              <a:t>cập</a:t>
            </a:r>
            <a:r>
              <a:rPr sz="1941" spc="13" dirty="0">
                <a:latin typeface="Microsoft Sans Serif"/>
                <a:cs typeface="Microsoft Sans Serif"/>
              </a:rPr>
              <a:t> </a:t>
            </a:r>
            <a:r>
              <a:rPr sz="1941" spc="-4" dirty="0">
                <a:latin typeface="Microsoft Sans Serif"/>
                <a:cs typeface="Microsoft Sans Serif"/>
              </a:rPr>
              <a:t>nhật</a:t>
            </a:r>
            <a:r>
              <a:rPr sz="1941" spc="26" dirty="0">
                <a:latin typeface="Microsoft Sans Serif"/>
                <a:cs typeface="Microsoft Sans Serif"/>
              </a:rPr>
              <a:t> </a:t>
            </a:r>
            <a:r>
              <a:rPr sz="1941" spc="-4" dirty="0">
                <a:latin typeface="Microsoft Sans Serif"/>
                <a:cs typeface="Microsoft Sans Serif"/>
              </a:rPr>
              <a:t>thông</a:t>
            </a:r>
            <a:r>
              <a:rPr sz="1941" spc="31" dirty="0">
                <a:latin typeface="Microsoft Sans Serif"/>
                <a:cs typeface="Microsoft Sans Serif"/>
              </a:rPr>
              <a:t> </a:t>
            </a:r>
            <a:r>
              <a:rPr sz="1941" spc="-4" dirty="0">
                <a:latin typeface="Microsoft Sans Serif"/>
                <a:cs typeface="Microsoft Sans Serif"/>
              </a:rPr>
              <a:t>về</a:t>
            </a:r>
            <a:r>
              <a:rPr sz="1941" spc="26" dirty="0">
                <a:latin typeface="Microsoft Sans Serif"/>
                <a:cs typeface="Microsoft Sans Serif"/>
              </a:rPr>
              <a:t> </a:t>
            </a:r>
            <a:r>
              <a:rPr sz="1941" spc="-4" dirty="0">
                <a:latin typeface="Microsoft Sans Serif"/>
                <a:cs typeface="Microsoft Sans Serif"/>
              </a:rPr>
              <a:t>tuyến</a:t>
            </a:r>
            <a:r>
              <a:rPr sz="1941" spc="31" dirty="0">
                <a:latin typeface="Microsoft Sans Serif"/>
                <a:cs typeface="Microsoft Sans Serif"/>
              </a:rPr>
              <a:t> </a:t>
            </a:r>
            <a:r>
              <a:rPr sz="1941" spc="79" dirty="0">
                <a:latin typeface="Microsoft Sans Serif"/>
                <a:cs typeface="Microsoft Sans Serif"/>
              </a:rPr>
              <a:t>đường</a:t>
            </a:r>
            <a:r>
              <a:rPr sz="1941" spc="26" dirty="0">
                <a:latin typeface="Microsoft Sans Serif"/>
                <a:cs typeface="Microsoft Sans Serif"/>
              </a:rPr>
              <a:t> </a:t>
            </a:r>
            <a:r>
              <a:rPr sz="1941" spc="79" dirty="0">
                <a:latin typeface="Microsoft Sans Serif"/>
                <a:cs typeface="Microsoft Sans Serif"/>
              </a:rPr>
              <a:t>ngược</a:t>
            </a:r>
            <a:r>
              <a:rPr sz="1941" spc="26" dirty="0">
                <a:latin typeface="Microsoft Sans Serif"/>
                <a:cs typeface="Microsoft Sans Serif"/>
              </a:rPr>
              <a:t> </a:t>
            </a:r>
            <a:r>
              <a:rPr sz="1941" spc="57" dirty="0">
                <a:latin typeface="Microsoft Sans Serif"/>
                <a:cs typeface="Microsoft Sans Serif"/>
              </a:rPr>
              <a:t>trở</a:t>
            </a:r>
            <a:r>
              <a:rPr sz="1941" spc="26" dirty="0">
                <a:latin typeface="Microsoft Sans Serif"/>
                <a:cs typeface="Microsoft Sans Serif"/>
              </a:rPr>
              <a:t> </a:t>
            </a:r>
            <a:r>
              <a:rPr sz="1941" spc="-4" dirty="0">
                <a:latin typeface="Microsoft Sans Serif"/>
                <a:cs typeface="Microsoft Sans Serif"/>
              </a:rPr>
              <a:t>router </a:t>
            </a:r>
            <a:r>
              <a:rPr sz="1941" dirty="0">
                <a:latin typeface="Microsoft Sans Serif"/>
                <a:cs typeface="Microsoft Sans Serif"/>
              </a:rPr>
              <a:t> </a:t>
            </a:r>
            <a:r>
              <a:rPr sz="1941" spc="-9" dirty="0">
                <a:latin typeface="Microsoft Sans Serif"/>
                <a:cs typeface="Microsoft Sans Serif"/>
              </a:rPr>
              <a:t>mà</a:t>
            </a:r>
            <a:r>
              <a:rPr sz="1941" spc="26" dirty="0">
                <a:latin typeface="Microsoft Sans Serif"/>
                <a:cs typeface="Microsoft Sans Serif"/>
              </a:rPr>
              <a:t> </a:t>
            </a:r>
            <a:r>
              <a:rPr sz="1941" spc="106" dirty="0">
                <a:latin typeface="Microsoft Sans Serif"/>
                <a:cs typeface="Microsoft Sans Serif"/>
              </a:rPr>
              <a:t>từ</a:t>
            </a:r>
            <a:r>
              <a:rPr sz="1941" spc="26" dirty="0">
                <a:latin typeface="Microsoft Sans Serif"/>
                <a:cs typeface="Microsoft Sans Serif"/>
              </a:rPr>
              <a:t> </a:t>
            </a:r>
            <a:r>
              <a:rPr sz="1941" spc="-9" dirty="0">
                <a:latin typeface="Microsoft Sans Serif"/>
                <a:cs typeface="Microsoft Sans Serif"/>
              </a:rPr>
              <a:t>đó</a:t>
            </a:r>
            <a:r>
              <a:rPr sz="1941" spc="31" dirty="0">
                <a:latin typeface="Microsoft Sans Serif"/>
                <a:cs typeface="Microsoft Sans Serif"/>
              </a:rPr>
              <a:t> </a:t>
            </a:r>
            <a:r>
              <a:rPr sz="1941" dirty="0">
                <a:latin typeface="Microsoft Sans Serif"/>
                <a:cs typeface="Microsoft Sans Serif"/>
              </a:rPr>
              <a:t>nó</a:t>
            </a:r>
            <a:r>
              <a:rPr sz="1941" spc="31" dirty="0">
                <a:latin typeface="Microsoft Sans Serif"/>
                <a:cs typeface="Microsoft Sans Serif"/>
              </a:rPr>
              <a:t> </a:t>
            </a:r>
            <a:r>
              <a:rPr sz="1941" dirty="0">
                <a:latin typeface="Microsoft Sans Serif"/>
                <a:cs typeface="Microsoft Sans Serif"/>
              </a:rPr>
              <a:t>đã</a:t>
            </a:r>
            <a:r>
              <a:rPr sz="1941" spc="9" dirty="0">
                <a:latin typeface="Microsoft Sans Serif"/>
                <a:cs typeface="Microsoft Sans Serif"/>
              </a:rPr>
              <a:t> </a:t>
            </a:r>
            <a:r>
              <a:rPr sz="1941" spc="-4" dirty="0">
                <a:latin typeface="Microsoft Sans Serif"/>
                <a:cs typeface="Microsoft Sans Serif"/>
              </a:rPr>
              <a:t>nhận</a:t>
            </a:r>
            <a:r>
              <a:rPr sz="1941" spc="31" dirty="0">
                <a:latin typeface="Microsoft Sans Serif"/>
                <a:cs typeface="Microsoft Sans Serif"/>
              </a:rPr>
              <a:t> </a:t>
            </a:r>
            <a:r>
              <a:rPr sz="1941" spc="101" dirty="0">
                <a:latin typeface="Microsoft Sans Serif"/>
                <a:cs typeface="Microsoft Sans Serif"/>
              </a:rPr>
              <a:t>được</a:t>
            </a:r>
            <a:r>
              <a:rPr sz="1941" spc="26" dirty="0">
                <a:latin typeface="Microsoft Sans Serif"/>
                <a:cs typeface="Microsoft Sans Serif"/>
              </a:rPr>
              <a:t> </a:t>
            </a:r>
            <a:r>
              <a:rPr sz="1941" spc="-4" dirty="0">
                <a:latin typeface="Microsoft Sans Serif"/>
                <a:cs typeface="Microsoft Sans Serif"/>
              </a:rPr>
              <a:t>thông</a:t>
            </a:r>
            <a:r>
              <a:rPr sz="1941" spc="13" dirty="0">
                <a:latin typeface="Microsoft Sans Serif"/>
                <a:cs typeface="Microsoft Sans Serif"/>
              </a:rPr>
              <a:t> </a:t>
            </a:r>
            <a:r>
              <a:rPr sz="1941" spc="-4" dirty="0">
                <a:latin typeface="Microsoft Sans Serif"/>
                <a:cs typeface="Microsoft Sans Serif"/>
              </a:rPr>
              <a:t>tin</a:t>
            </a:r>
            <a:r>
              <a:rPr sz="1941" spc="13" dirty="0">
                <a:latin typeface="Microsoft Sans Serif"/>
                <a:cs typeface="Microsoft Sans Serif"/>
              </a:rPr>
              <a:t> </a:t>
            </a:r>
            <a:r>
              <a:rPr sz="1941" spc="-4" dirty="0">
                <a:latin typeface="Microsoft Sans Serif"/>
                <a:cs typeface="Microsoft Sans Serif"/>
              </a:rPr>
              <a:t>về</a:t>
            </a:r>
            <a:r>
              <a:rPr sz="1941" spc="26" dirty="0">
                <a:latin typeface="Microsoft Sans Serif"/>
                <a:cs typeface="Microsoft Sans Serif"/>
              </a:rPr>
              <a:t> </a:t>
            </a:r>
            <a:r>
              <a:rPr sz="1941" spc="-4" dirty="0">
                <a:latin typeface="Microsoft Sans Serif"/>
                <a:cs typeface="Microsoft Sans Serif"/>
              </a:rPr>
              <a:t>tuyến</a:t>
            </a:r>
            <a:r>
              <a:rPr sz="1941" spc="31" dirty="0">
                <a:latin typeface="Microsoft Sans Serif"/>
                <a:cs typeface="Microsoft Sans Serif"/>
              </a:rPr>
              <a:t> </a:t>
            </a:r>
            <a:r>
              <a:rPr sz="1941" spc="79" dirty="0">
                <a:latin typeface="Microsoft Sans Serif"/>
                <a:cs typeface="Microsoft Sans Serif"/>
              </a:rPr>
              <a:t>đường</a:t>
            </a:r>
            <a:r>
              <a:rPr sz="1941" spc="13" dirty="0">
                <a:latin typeface="Microsoft Sans Serif"/>
                <a:cs typeface="Microsoft Sans Serif"/>
              </a:rPr>
              <a:t> </a:t>
            </a:r>
            <a:r>
              <a:rPr sz="1941" spc="-4" dirty="0">
                <a:latin typeface="Microsoft Sans Serif"/>
                <a:cs typeface="Microsoft Sans Serif"/>
              </a:rPr>
              <a:t>.</a:t>
            </a:r>
            <a:endParaRPr sz="1941">
              <a:latin typeface="Microsoft Sans Serif"/>
              <a:cs typeface="Microsoft Sans Serif"/>
            </a:endParaRPr>
          </a:p>
        </p:txBody>
      </p:sp>
      <p:pic>
        <p:nvPicPr>
          <p:cNvPr id="4" name="object 4"/>
          <p:cNvPicPr/>
          <p:nvPr/>
        </p:nvPicPr>
        <p:blipFill>
          <a:blip r:embed="rId2" cstate="print"/>
          <a:stretch>
            <a:fillRect/>
          </a:stretch>
        </p:blipFill>
        <p:spPr>
          <a:xfrm>
            <a:off x="4127351" y="2857500"/>
            <a:ext cx="4225065" cy="2756647"/>
          </a:xfrm>
          <a:prstGeom prst="rect">
            <a:avLst/>
          </a:prstGeom>
        </p:spPr>
      </p:pic>
      <p:sp>
        <p:nvSpPr>
          <p:cNvPr id="5" name="object 5"/>
          <p:cNvSpPr txBox="1"/>
          <p:nvPr/>
        </p:nvSpPr>
        <p:spPr>
          <a:xfrm>
            <a:off x="4799206" y="5549184"/>
            <a:ext cx="2910168" cy="255678"/>
          </a:xfrm>
          <a:prstGeom prst="rect">
            <a:avLst/>
          </a:prstGeom>
        </p:spPr>
        <p:txBody>
          <a:bodyPr vert="horz" wrap="square" lIns="0" tIns="11206" rIns="0" bIns="0" rtlCol="0">
            <a:spAutoFit/>
          </a:bodyPr>
          <a:lstStyle/>
          <a:p>
            <a:pPr marL="11206">
              <a:spcBef>
                <a:spcPts val="88"/>
              </a:spcBef>
            </a:pPr>
            <a:r>
              <a:rPr sz="1588" spc="13" dirty="0">
                <a:latin typeface="Microsoft Sans Serif"/>
                <a:cs typeface="Microsoft Sans Serif"/>
              </a:rPr>
              <a:t>Hình</a:t>
            </a:r>
            <a:r>
              <a:rPr sz="1588" dirty="0">
                <a:latin typeface="Microsoft Sans Serif"/>
                <a:cs typeface="Microsoft Sans Serif"/>
              </a:rPr>
              <a:t> </a:t>
            </a:r>
            <a:r>
              <a:rPr sz="1588" spc="-9" dirty="0">
                <a:latin typeface="Microsoft Sans Serif"/>
                <a:cs typeface="Microsoft Sans Serif"/>
              </a:rPr>
              <a:t>3:</a:t>
            </a:r>
            <a:r>
              <a:rPr sz="1588" spc="13" dirty="0">
                <a:latin typeface="Microsoft Sans Serif"/>
                <a:cs typeface="Microsoft Sans Serif"/>
              </a:rPr>
              <a:t> </a:t>
            </a:r>
            <a:r>
              <a:rPr sz="1588" dirty="0">
                <a:latin typeface="Microsoft Sans Serif"/>
                <a:cs typeface="Microsoft Sans Serif"/>
              </a:rPr>
              <a:t>Kỹ</a:t>
            </a:r>
            <a:r>
              <a:rPr sz="1588" spc="13" dirty="0">
                <a:latin typeface="Microsoft Sans Serif"/>
                <a:cs typeface="Microsoft Sans Serif"/>
              </a:rPr>
              <a:t> </a:t>
            </a:r>
            <a:r>
              <a:rPr sz="1588" spc="-4" dirty="0">
                <a:latin typeface="Microsoft Sans Serif"/>
                <a:cs typeface="Microsoft Sans Serif"/>
              </a:rPr>
              <a:t>thuật</a:t>
            </a:r>
            <a:r>
              <a:rPr sz="1588" spc="18" dirty="0">
                <a:latin typeface="Microsoft Sans Serif"/>
                <a:cs typeface="Microsoft Sans Serif"/>
              </a:rPr>
              <a:t> </a:t>
            </a:r>
            <a:r>
              <a:rPr sz="1588" spc="-4" dirty="0">
                <a:latin typeface="Microsoft Sans Serif"/>
                <a:cs typeface="Microsoft Sans Serif"/>
              </a:rPr>
              <a:t>cắt</a:t>
            </a:r>
            <a:r>
              <a:rPr sz="1588" spc="13" dirty="0">
                <a:latin typeface="Microsoft Sans Serif"/>
                <a:cs typeface="Microsoft Sans Serif"/>
              </a:rPr>
              <a:t> </a:t>
            </a:r>
            <a:r>
              <a:rPr sz="1588" spc="-9" dirty="0">
                <a:latin typeface="Microsoft Sans Serif"/>
                <a:cs typeface="Microsoft Sans Serif"/>
              </a:rPr>
              <a:t>hàng</a:t>
            </a:r>
            <a:r>
              <a:rPr sz="1588" spc="18" dirty="0">
                <a:latin typeface="Microsoft Sans Serif"/>
                <a:cs typeface="Microsoft Sans Serif"/>
              </a:rPr>
              <a:t> </a:t>
            </a:r>
            <a:r>
              <a:rPr sz="1588" spc="-9" dirty="0">
                <a:latin typeface="Microsoft Sans Serif"/>
                <a:cs typeface="Microsoft Sans Serif"/>
              </a:rPr>
              <a:t>ngang</a:t>
            </a:r>
            <a:endParaRPr sz="1588">
              <a:latin typeface="Microsoft Sans Serif"/>
              <a:cs typeface="Microsoft Sans Serif"/>
            </a:endParaRPr>
          </a:p>
        </p:txBody>
      </p:sp>
      <p:sp>
        <p:nvSpPr>
          <p:cNvPr id="6" name="object 6"/>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
        <p:nvSpPr>
          <p:cNvPr id="7" name="object 7"/>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128</a:t>
            </a:fld>
            <a:endParaRPr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1445" y="496588"/>
            <a:ext cx="6989109" cy="608851"/>
          </a:xfrm>
          <a:prstGeom prst="rect">
            <a:avLst/>
          </a:prstGeom>
        </p:spPr>
        <p:txBody>
          <a:bodyPr vert="horz" wrap="square" lIns="0" tIns="11206" rIns="0" bIns="0" rtlCol="0" anchor="b" anchorCtr="0">
            <a:spAutoFit/>
          </a:bodyPr>
          <a:lstStyle/>
          <a:p>
            <a:pPr marL="11206">
              <a:spcBef>
                <a:spcPts val="88"/>
              </a:spcBef>
            </a:pPr>
            <a:r>
              <a:rPr spc="-4" dirty="0"/>
              <a:t>RIPv1:</a:t>
            </a:r>
            <a:r>
              <a:rPr spc="53" dirty="0"/>
              <a:t> </a:t>
            </a:r>
            <a:r>
              <a:rPr spc="-18" dirty="0"/>
              <a:t>Kỹ</a:t>
            </a:r>
            <a:r>
              <a:rPr spc="44" dirty="0"/>
              <a:t> </a:t>
            </a:r>
            <a:r>
              <a:rPr dirty="0"/>
              <a:t>thuật</a:t>
            </a:r>
            <a:r>
              <a:rPr spc="13" dirty="0"/>
              <a:t> </a:t>
            </a:r>
            <a:r>
              <a:rPr spc="4" dirty="0"/>
              <a:t>cắt</a:t>
            </a:r>
            <a:r>
              <a:rPr spc="57" dirty="0"/>
              <a:t> </a:t>
            </a:r>
            <a:r>
              <a:rPr spc="-9" dirty="0"/>
              <a:t>hàng</a:t>
            </a:r>
            <a:r>
              <a:rPr spc="62" dirty="0"/>
              <a:t> </a:t>
            </a:r>
            <a:r>
              <a:rPr spc="-4" dirty="0"/>
              <a:t>ngang</a:t>
            </a:r>
          </a:p>
        </p:txBody>
      </p:sp>
      <p:sp>
        <p:nvSpPr>
          <p:cNvPr id="3" name="object 3"/>
          <p:cNvSpPr txBox="1"/>
          <p:nvPr/>
        </p:nvSpPr>
        <p:spPr>
          <a:xfrm>
            <a:off x="606057" y="1542792"/>
            <a:ext cx="11153552" cy="2319715"/>
          </a:xfrm>
          <a:prstGeom prst="rect">
            <a:avLst/>
          </a:prstGeom>
        </p:spPr>
        <p:txBody>
          <a:bodyPr vert="horz" wrap="square" lIns="0" tIns="77321" rIns="0" bIns="0" rtlCol="0">
            <a:spAutoFit/>
          </a:bodyPr>
          <a:lstStyle/>
          <a:p>
            <a:pPr marL="263913" indent="-253266">
              <a:spcBef>
                <a:spcPts val="609"/>
              </a:spcBef>
              <a:buFont typeface="Wingdings"/>
              <a:buChar char=""/>
              <a:tabLst>
                <a:tab pos="264473" algn="l"/>
              </a:tabLst>
            </a:pPr>
            <a:r>
              <a:rPr sz="2118" b="1" spc="-4" dirty="0">
                <a:latin typeface="Arial"/>
                <a:cs typeface="Arial"/>
              </a:rPr>
              <a:t>Split</a:t>
            </a:r>
            <a:r>
              <a:rPr sz="2118" b="1" spc="-31" dirty="0">
                <a:latin typeface="Arial"/>
                <a:cs typeface="Arial"/>
              </a:rPr>
              <a:t> </a:t>
            </a:r>
            <a:r>
              <a:rPr sz="2118" b="1" spc="-4" dirty="0">
                <a:latin typeface="Arial"/>
                <a:cs typeface="Arial"/>
              </a:rPr>
              <a:t>horizon</a:t>
            </a:r>
            <a:r>
              <a:rPr sz="2118" b="1" spc="-22" dirty="0">
                <a:latin typeface="Arial"/>
                <a:cs typeface="Arial"/>
              </a:rPr>
              <a:t> </a:t>
            </a:r>
            <a:r>
              <a:rPr sz="2118" b="1" spc="-4" dirty="0">
                <a:latin typeface="Arial"/>
                <a:cs typeface="Arial"/>
              </a:rPr>
              <a:t>update</a:t>
            </a:r>
            <a:r>
              <a:rPr sz="2118" b="1" spc="-13" dirty="0">
                <a:latin typeface="Arial"/>
                <a:cs typeface="Arial"/>
              </a:rPr>
              <a:t> </a:t>
            </a:r>
            <a:r>
              <a:rPr sz="2118" b="1" spc="9" dirty="0">
                <a:latin typeface="Arial"/>
                <a:cs typeface="Arial"/>
              </a:rPr>
              <a:t>with</a:t>
            </a:r>
            <a:r>
              <a:rPr sz="2118" b="1" spc="-62" dirty="0">
                <a:latin typeface="Arial"/>
                <a:cs typeface="Arial"/>
              </a:rPr>
              <a:t> </a:t>
            </a:r>
            <a:r>
              <a:rPr sz="2118" b="1" spc="-4" dirty="0">
                <a:latin typeface="Arial"/>
                <a:cs typeface="Arial"/>
              </a:rPr>
              <a:t>Poison reverse</a:t>
            </a:r>
            <a:endParaRPr sz="2118" dirty="0">
              <a:latin typeface="Arial"/>
              <a:cs typeface="Arial"/>
            </a:endParaRPr>
          </a:p>
          <a:p>
            <a:pPr marL="615796" lvl="1" indent="-202277">
              <a:spcBef>
                <a:spcPts val="393"/>
              </a:spcBef>
              <a:buFont typeface="Wingdings"/>
              <a:buChar char=""/>
              <a:tabLst>
                <a:tab pos="616356" algn="l"/>
              </a:tabLst>
            </a:pPr>
            <a:r>
              <a:rPr sz="1588" spc="75" dirty="0">
                <a:latin typeface="Microsoft Sans Serif"/>
                <a:cs typeface="Microsoft Sans Serif"/>
              </a:rPr>
              <a:t>được</a:t>
            </a:r>
            <a:r>
              <a:rPr sz="1588" spc="18" dirty="0">
                <a:latin typeface="Microsoft Sans Serif"/>
                <a:cs typeface="Microsoft Sans Serif"/>
              </a:rPr>
              <a:t> </a:t>
            </a:r>
            <a:r>
              <a:rPr sz="1588" spc="88" dirty="0">
                <a:latin typeface="Microsoft Sans Serif"/>
                <a:cs typeface="Microsoft Sans Serif"/>
              </a:rPr>
              <a:t>sử</a:t>
            </a:r>
            <a:r>
              <a:rPr sz="1588" spc="18" dirty="0">
                <a:latin typeface="Microsoft Sans Serif"/>
                <a:cs typeface="Microsoft Sans Serif"/>
              </a:rPr>
              <a:t> </a:t>
            </a:r>
            <a:r>
              <a:rPr sz="1588" spc="-9" dirty="0">
                <a:latin typeface="Microsoft Sans Serif"/>
                <a:cs typeface="Microsoft Sans Serif"/>
              </a:rPr>
              <a:t>dụng</a:t>
            </a:r>
            <a:r>
              <a:rPr sz="1588" spc="26" dirty="0">
                <a:latin typeface="Microsoft Sans Serif"/>
                <a:cs typeface="Microsoft Sans Serif"/>
              </a:rPr>
              <a:t> </a:t>
            </a:r>
            <a:r>
              <a:rPr sz="1588" spc="-9" dirty="0">
                <a:latin typeface="Microsoft Sans Serif"/>
                <a:cs typeface="Microsoft Sans Serif"/>
              </a:rPr>
              <a:t>để</a:t>
            </a:r>
            <a:r>
              <a:rPr sz="1588" spc="22" dirty="0">
                <a:latin typeface="Microsoft Sans Serif"/>
                <a:cs typeface="Microsoft Sans Serif"/>
              </a:rPr>
              <a:t> </a:t>
            </a:r>
            <a:r>
              <a:rPr sz="1588" spc="-4" dirty="0">
                <a:latin typeface="Microsoft Sans Serif"/>
                <a:cs typeface="Microsoft Sans Serif"/>
              </a:rPr>
              <a:t>tránh</a:t>
            </a:r>
            <a:r>
              <a:rPr sz="1588" spc="26" dirty="0">
                <a:latin typeface="Microsoft Sans Serif"/>
                <a:cs typeface="Microsoft Sans Serif"/>
              </a:rPr>
              <a:t> </a:t>
            </a:r>
            <a:r>
              <a:rPr sz="1588" spc="-4" dirty="0">
                <a:latin typeface="Microsoft Sans Serif"/>
                <a:cs typeface="Microsoft Sans Serif"/>
              </a:rPr>
              <a:t>xảy</a:t>
            </a:r>
            <a:r>
              <a:rPr sz="1588" dirty="0">
                <a:latin typeface="Microsoft Sans Serif"/>
                <a:cs typeface="Microsoft Sans Serif"/>
              </a:rPr>
              <a:t> </a:t>
            </a:r>
            <a:r>
              <a:rPr sz="1588" spc="4" dirty="0">
                <a:latin typeface="Microsoft Sans Serif"/>
                <a:cs typeface="Microsoft Sans Serif"/>
              </a:rPr>
              <a:t>ra</a:t>
            </a:r>
            <a:r>
              <a:rPr sz="1588" spc="26" dirty="0">
                <a:latin typeface="Microsoft Sans Serif"/>
                <a:cs typeface="Microsoft Sans Serif"/>
              </a:rPr>
              <a:t> </a:t>
            </a:r>
            <a:r>
              <a:rPr sz="1588" spc="-4" dirty="0">
                <a:latin typeface="Microsoft Sans Serif"/>
                <a:cs typeface="Microsoft Sans Serif"/>
              </a:rPr>
              <a:t>các</a:t>
            </a:r>
            <a:r>
              <a:rPr sz="1588" spc="18" dirty="0">
                <a:latin typeface="Microsoft Sans Serif"/>
                <a:cs typeface="Microsoft Sans Serif"/>
              </a:rPr>
              <a:t> </a:t>
            </a:r>
            <a:r>
              <a:rPr sz="1588" spc="-4" dirty="0">
                <a:latin typeface="Microsoft Sans Serif"/>
                <a:cs typeface="Microsoft Sans Serif"/>
              </a:rPr>
              <a:t>vòng</a:t>
            </a:r>
            <a:r>
              <a:rPr sz="1588" spc="9" dirty="0">
                <a:latin typeface="Microsoft Sans Serif"/>
                <a:cs typeface="Microsoft Sans Serif"/>
              </a:rPr>
              <a:t> </a:t>
            </a:r>
            <a:r>
              <a:rPr sz="1588" spc="-13" dirty="0">
                <a:latin typeface="Microsoft Sans Serif"/>
                <a:cs typeface="Microsoft Sans Serif"/>
              </a:rPr>
              <a:t>lặp</a:t>
            </a:r>
            <a:r>
              <a:rPr sz="1588" spc="22" dirty="0">
                <a:latin typeface="Microsoft Sans Serif"/>
                <a:cs typeface="Microsoft Sans Serif"/>
              </a:rPr>
              <a:t> </a:t>
            </a:r>
            <a:r>
              <a:rPr sz="1588" spc="49" dirty="0">
                <a:latin typeface="Microsoft Sans Serif"/>
                <a:cs typeface="Microsoft Sans Serif"/>
              </a:rPr>
              <a:t>lớn</a:t>
            </a:r>
            <a:endParaRPr sz="1588" dirty="0">
              <a:latin typeface="Microsoft Sans Serif"/>
              <a:cs typeface="Microsoft Sans Serif"/>
            </a:endParaRPr>
          </a:p>
          <a:p>
            <a:pPr marL="615796" marR="4483" lvl="1" indent="-201717">
              <a:spcBef>
                <a:spcPts val="379"/>
              </a:spcBef>
              <a:buFont typeface="Wingdings"/>
              <a:buChar char=""/>
              <a:tabLst>
                <a:tab pos="616356" algn="l"/>
              </a:tabLst>
            </a:pPr>
            <a:r>
              <a:rPr sz="1588" spc="44" dirty="0">
                <a:latin typeface="Microsoft Sans Serif"/>
                <a:cs typeface="Microsoft Sans Serif"/>
              </a:rPr>
              <a:t>Với </a:t>
            </a:r>
            <a:r>
              <a:rPr sz="1588" spc="53" dirty="0">
                <a:latin typeface="Microsoft Sans Serif"/>
                <a:cs typeface="Microsoft Sans Serif"/>
              </a:rPr>
              <a:t>trường </a:t>
            </a:r>
            <a:r>
              <a:rPr sz="1588" spc="49" dirty="0">
                <a:latin typeface="Microsoft Sans Serif"/>
                <a:cs typeface="Microsoft Sans Serif"/>
              </a:rPr>
              <a:t>hợp </a:t>
            </a:r>
            <a:r>
              <a:rPr sz="1588" spc="-4" dirty="0">
                <a:latin typeface="Microsoft Sans Serif"/>
                <a:cs typeface="Microsoft Sans Serif"/>
              </a:rPr>
              <a:t>một mạng không truy </a:t>
            </a:r>
            <a:r>
              <a:rPr sz="1588" dirty="0">
                <a:latin typeface="Microsoft Sans Serif"/>
                <a:cs typeface="Microsoft Sans Serif"/>
              </a:rPr>
              <a:t>cập </a:t>
            </a:r>
            <a:r>
              <a:rPr sz="1588" spc="79" dirty="0">
                <a:latin typeface="Microsoft Sans Serif"/>
                <a:cs typeface="Microsoft Sans Serif"/>
              </a:rPr>
              <a:t>được </a:t>
            </a:r>
            <a:r>
              <a:rPr sz="1588" spc="40" dirty="0">
                <a:latin typeface="Microsoft Sans Serif"/>
                <a:cs typeface="Microsoft Sans Serif"/>
              </a:rPr>
              <a:t>nữa, </a:t>
            </a:r>
            <a:r>
              <a:rPr sz="1588" spc="-9" dirty="0">
                <a:latin typeface="Microsoft Sans Serif"/>
                <a:cs typeface="Microsoft Sans Serif"/>
              </a:rPr>
              <a:t>router </a:t>
            </a:r>
            <a:r>
              <a:rPr sz="1588" spc="-4" dirty="0">
                <a:latin typeface="Microsoft Sans Serif"/>
                <a:cs typeface="Microsoft Sans Serif"/>
              </a:rPr>
              <a:t>thông </a:t>
            </a:r>
            <a:r>
              <a:rPr sz="1588" spc="-410" dirty="0">
                <a:latin typeface="Microsoft Sans Serif"/>
                <a:cs typeface="Microsoft Sans Serif"/>
              </a:rPr>
              <a:t> </a:t>
            </a:r>
            <a:r>
              <a:rPr sz="1588" spc="-4" dirty="0">
                <a:latin typeface="Microsoft Sans Serif"/>
                <a:cs typeface="Microsoft Sans Serif"/>
              </a:rPr>
              <a:t>báo</a:t>
            </a:r>
            <a:r>
              <a:rPr sz="1588" spc="9" dirty="0">
                <a:latin typeface="Microsoft Sans Serif"/>
                <a:cs typeface="Microsoft Sans Serif"/>
              </a:rPr>
              <a:t> </a:t>
            </a:r>
            <a:r>
              <a:rPr sz="1588" spc="-4" dirty="0">
                <a:latin typeface="Microsoft Sans Serif"/>
                <a:cs typeface="Microsoft Sans Serif"/>
              </a:rPr>
              <a:t>thẳng</a:t>
            </a:r>
            <a:r>
              <a:rPr sz="1588" spc="9" dirty="0">
                <a:latin typeface="Microsoft Sans Serif"/>
                <a:cs typeface="Microsoft Sans Serif"/>
              </a:rPr>
              <a:t> </a:t>
            </a:r>
            <a:r>
              <a:rPr sz="1588" spc="-4" dirty="0">
                <a:latin typeface="Microsoft Sans Serif"/>
                <a:cs typeface="Microsoft Sans Serif"/>
              </a:rPr>
              <a:t>thông</a:t>
            </a:r>
            <a:r>
              <a:rPr sz="1588" spc="9" dirty="0">
                <a:latin typeface="Microsoft Sans Serif"/>
                <a:cs typeface="Microsoft Sans Serif"/>
              </a:rPr>
              <a:t> </a:t>
            </a:r>
            <a:r>
              <a:rPr sz="1588" spc="-9" dirty="0">
                <a:latin typeface="Microsoft Sans Serif"/>
                <a:cs typeface="Microsoft Sans Serif"/>
              </a:rPr>
              <a:t>tin</a:t>
            </a:r>
            <a:r>
              <a:rPr sz="1588" spc="9" dirty="0">
                <a:latin typeface="Microsoft Sans Serif"/>
                <a:cs typeface="Microsoft Sans Serif"/>
              </a:rPr>
              <a:t> </a:t>
            </a:r>
            <a:r>
              <a:rPr sz="1588" dirty="0">
                <a:latin typeface="Microsoft Sans Serif"/>
                <a:cs typeface="Microsoft Sans Serif"/>
              </a:rPr>
              <a:t>này</a:t>
            </a:r>
            <a:r>
              <a:rPr sz="1588" spc="4" dirty="0">
                <a:latin typeface="Microsoft Sans Serif"/>
                <a:cs typeface="Microsoft Sans Serif"/>
              </a:rPr>
              <a:t> </a:t>
            </a:r>
            <a:r>
              <a:rPr sz="1588" spc="-4" dirty="0">
                <a:latin typeface="Microsoft Sans Serif"/>
                <a:cs typeface="Microsoft Sans Serif"/>
              </a:rPr>
              <a:t>bằng</a:t>
            </a:r>
            <a:r>
              <a:rPr sz="1588" spc="9" dirty="0">
                <a:latin typeface="Microsoft Sans Serif"/>
                <a:cs typeface="Microsoft Sans Serif"/>
              </a:rPr>
              <a:t> </a:t>
            </a:r>
            <a:r>
              <a:rPr sz="1588" spc="-4" dirty="0">
                <a:latin typeface="Microsoft Sans Serif"/>
                <a:cs typeface="Microsoft Sans Serif"/>
              </a:rPr>
              <a:t>cách</a:t>
            </a:r>
            <a:r>
              <a:rPr sz="1588" spc="31" dirty="0">
                <a:latin typeface="Microsoft Sans Serif"/>
                <a:cs typeface="Microsoft Sans Serif"/>
              </a:rPr>
              <a:t> </a:t>
            </a:r>
            <a:r>
              <a:rPr sz="1588" spc="-9" dirty="0">
                <a:latin typeface="Microsoft Sans Serif"/>
                <a:cs typeface="Microsoft Sans Serif"/>
              </a:rPr>
              <a:t>đặt</a:t>
            </a:r>
            <a:r>
              <a:rPr sz="1588" spc="22" dirty="0">
                <a:latin typeface="Microsoft Sans Serif"/>
                <a:cs typeface="Microsoft Sans Serif"/>
              </a:rPr>
              <a:t> </a:t>
            </a:r>
            <a:r>
              <a:rPr sz="1588" spc="-4" dirty="0">
                <a:latin typeface="Microsoft Sans Serif"/>
                <a:cs typeface="Microsoft Sans Serif"/>
              </a:rPr>
              <a:t>giá</a:t>
            </a:r>
            <a:r>
              <a:rPr sz="1588" spc="9" dirty="0">
                <a:latin typeface="Microsoft Sans Serif"/>
                <a:cs typeface="Microsoft Sans Serif"/>
              </a:rPr>
              <a:t> </a:t>
            </a:r>
            <a:r>
              <a:rPr sz="1588" spc="-9" dirty="0">
                <a:latin typeface="Microsoft Sans Serif"/>
                <a:cs typeface="Microsoft Sans Serif"/>
              </a:rPr>
              <a:t>trị</a:t>
            </a:r>
            <a:r>
              <a:rPr sz="1588" spc="35" dirty="0">
                <a:latin typeface="Microsoft Sans Serif"/>
                <a:cs typeface="Microsoft Sans Serif"/>
              </a:rPr>
              <a:t> </a:t>
            </a:r>
            <a:r>
              <a:rPr sz="1588" spc="-4" dirty="0">
                <a:latin typeface="Microsoft Sans Serif"/>
                <a:cs typeface="Microsoft Sans Serif"/>
              </a:rPr>
              <a:t>cho</a:t>
            </a:r>
            <a:r>
              <a:rPr sz="1588" spc="26" dirty="0">
                <a:latin typeface="Microsoft Sans Serif"/>
                <a:cs typeface="Microsoft Sans Serif"/>
              </a:rPr>
              <a:t> </a:t>
            </a:r>
            <a:r>
              <a:rPr sz="1588" spc="-4" dirty="0">
                <a:latin typeface="Microsoft Sans Serif"/>
                <a:cs typeface="Microsoft Sans Serif"/>
              </a:rPr>
              <a:t>thông</a:t>
            </a:r>
            <a:r>
              <a:rPr sz="1588" spc="9" dirty="0">
                <a:latin typeface="Microsoft Sans Serif"/>
                <a:cs typeface="Microsoft Sans Serif"/>
              </a:rPr>
              <a:t> </a:t>
            </a:r>
            <a:r>
              <a:rPr sz="1588" dirty="0">
                <a:latin typeface="Microsoft Sans Serif"/>
                <a:cs typeface="Microsoft Sans Serif"/>
              </a:rPr>
              <a:t>số</a:t>
            </a:r>
            <a:r>
              <a:rPr sz="1588" spc="9" dirty="0">
                <a:latin typeface="Microsoft Sans Serif"/>
                <a:cs typeface="Microsoft Sans Serif"/>
              </a:rPr>
              <a:t> </a:t>
            </a:r>
            <a:r>
              <a:rPr sz="1588" spc="-4" dirty="0">
                <a:latin typeface="Microsoft Sans Serif"/>
                <a:cs typeface="Microsoft Sans Serif"/>
              </a:rPr>
              <a:t>định </a:t>
            </a:r>
            <a:r>
              <a:rPr sz="1588" dirty="0">
                <a:latin typeface="Microsoft Sans Serif"/>
                <a:cs typeface="Microsoft Sans Serif"/>
              </a:rPr>
              <a:t> </a:t>
            </a:r>
            <a:r>
              <a:rPr sz="1588" spc="-4" dirty="0">
                <a:latin typeface="Microsoft Sans Serif"/>
                <a:cs typeface="Microsoft Sans Serif"/>
              </a:rPr>
              <a:t>tuyến</a:t>
            </a:r>
            <a:r>
              <a:rPr sz="1588" spc="4" dirty="0">
                <a:latin typeface="Microsoft Sans Serif"/>
                <a:cs typeface="Microsoft Sans Serif"/>
              </a:rPr>
              <a:t> </a:t>
            </a:r>
            <a:r>
              <a:rPr sz="1588" spc="40" dirty="0">
                <a:latin typeface="Microsoft Sans Serif"/>
                <a:cs typeface="Microsoft Sans Serif"/>
              </a:rPr>
              <a:t>lớn</a:t>
            </a:r>
            <a:r>
              <a:rPr sz="1588" spc="26" dirty="0">
                <a:latin typeface="Microsoft Sans Serif"/>
                <a:cs typeface="Microsoft Sans Serif"/>
              </a:rPr>
              <a:t> </a:t>
            </a:r>
            <a:r>
              <a:rPr sz="1588" spc="40" dirty="0">
                <a:latin typeface="Microsoft Sans Serif"/>
                <a:cs typeface="Microsoft Sans Serif"/>
              </a:rPr>
              <a:t>hơn</a:t>
            </a:r>
            <a:r>
              <a:rPr sz="1588" spc="26" dirty="0">
                <a:latin typeface="Microsoft Sans Serif"/>
                <a:cs typeface="Microsoft Sans Serif"/>
              </a:rPr>
              <a:t> </a:t>
            </a:r>
            <a:r>
              <a:rPr sz="1588" spc="-4" dirty="0">
                <a:latin typeface="Microsoft Sans Serif"/>
                <a:cs typeface="Microsoft Sans Serif"/>
              </a:rPr>
              <a:t>giá</a:t>
            </a:r>
            <a:r>
              <a:rPr sz="1588" spc="9" dirty="0">
                <a:latin typeface="Microsoft Sans Serif"/>
                <a:cs typeface="Microsoft Sans Serif"/>
              </a:rPr>
              <a:t> </a:t>
            </a:r>
            <a:r>
              <a:rPr sz="1588" spc="-9" dirty="0">
                <a:latin typeface="Microsoft Sans Serif"/>
                <a:cs typeface="Microsoft Sans Serif"/>
              </a:rPr>
              <a:t>trị</a:t>
            </a:r>
            <a:r>
              <a:rPr sz="1588" spc="18" dirty="0">
                <a:latin typeface="Microsoft Sans Serif"/>
                <a:cs typeface="Microsoft Sans Serif"/>
              </a:rPr>
              <a:t> </a:t>
            </a:r>
            <a:r>
              <a:rPr sz="1588" spc="-4" dirty="0">
                <a:latin typeface="Microsoft Sans Serif"/>
                <a:cs typeface="Microsoft Sans Serif"/>
              </a:rPr>
              <a:t>tối</a:t>
            </a:r>
            <a:r>
              <a:rPr sz="1588" spc="18" dirty="0">
                <a:latin typeface="Microsoft Sans Serif"/>
                <a:cs typeface="Microsoft Sans Serif"/>
              </a:rPr>
              <a:t> </a:t>
            </a:r>
            <a:r>
              <a:rPr sz="1588" spc="-9" dirty="0">
                <a:latin typeface="Microsoft Sans Serif"/>
                <a:cs typeface="Microsoft Sans Serif"/>
              </a:rPr>
              <a:t>đa</a:t>
            </a:r>
            <a:r>
              <a:rPr sz="1588" spc="9" dirty="0">
                <a:latin typeface="Microsoft Sans Serif"/>
                <a:cs typeface="Microsoft Sans Serif"/>
              </a:rPr>
              <a:t> </a:t>
            </a:r>
            <a:r>
              <a:rPr sz="1588" dirty="0">
                <a:latin typeface="Microsoft Sans Serif"/>
                <a:cs typeface="Microsoft Sans Serif"/>
              </a:rPr>
              <a:t>(VD:</a:t>
            </a:r>
            <a:r>
              <a:rPr sz="1588" spc="22" dirty="0">
                <a:latin typeface="Microsoft Sans Serif"/>
                <a:cs typeface="Microsoft Sans Serif"/>
              </a:rPr>
              <a:t> </a:t>
            </a:r>
            <a:r>
              <a:rPr sz="1588" spc="-9" dirty="0">
                <a:latin typeface="Microsoft Sans Serif"/>
                <a:cs typeface="Microsoft Sans Serif"/>
              </a:rPr>
              <a:t>16</a:t>
            </a:r>
            <a:r>
              <a:rPr sz="1588" spc="26" dirty="0">
                <a:latin typeface="Microsoft Sans Serif"/>
                <a:cs typeface="Microsoft Sans Serif"/>
              </a:rPr>
              <a:t> </a:t>
            </a:r>
            <a:r>
              <a:rPr sz="1588" spc="-4" dirty="0">
                <a:latin typeface="Microsoft Sans Serif"/>
                <a:cs typeface="Microsoft Sans Serif"/>
              </a:rPr>
              <a:t>trong</a:t>
            </a:r>
            <a:r>
              <a:rPr sz="1588" spc="9" dirty="0">
                <a:latin typeface="Microsoft Sans Serif"/>
                <a:cs typeface="Microsoft Sans Serif"/>
              </a:rPr>
              <a:t> </a:t>
            </a:r>
            <a:r>
              <a:rPr sz="1588" dirty="0">
                <a:latin typeface="Microsoft Sans Serif"/>
                <a:cs typeface="Microsoft Sans Serif"/>
              </a:rPr>
              <a:t>RIP)</a:t>
            </a:r>
          </a:p>
          <a:p>
            <a:pPr marL="615796" marR="17930" lvl="1" indent="-201717">
              <a:spcBef>
                <a:spcPts val="383"/>
              </a:spcBef>
              <a:buFont typeface="Wingdings"/>
              <a:buChar char=""/>
              <a:tabLst>
                <a:tab pos="616356" algn="l"/>
              </a:tabLst>
            </a:pPr>
            <a:r>
              <a:rPr sz="1588" spc="-9" dirty="0">
                <a:latin typeface="Microsoft Sans Serif"/>
                <a:cs typeface="Microsoft Sans Serif"/>
              </a:rPr>
              <a:t>quảng</a:t>
            </a:r>
            <a:r>
              <a:rPr sz="1588" spc="22" dirty="0">
                <a:latin typeface="Microsoft Sans Serif"/>
                <a:cs typeface="Microsoft Sans Serif"/>
              </a:rPr>
              <a:t> </a:t>
            </a:r>
            <a:r>
              <a:rPr sz="1588" spc="-9" dirty="0">
                <a:latin typeface="Microsoft Sans Serif"/>
                <a:cs typeface="Microsoft Sans Serif"/>
              </a:rPr>
              <a:t>bá</a:t>
            </a:r>
            <a:r>
              <a:rPr sz="1588" spc="26" dirty="0">
                <a:latin typeface="Microsoft Sans Serif"/>
                <a:cs typeface="Microsoft Sans Serif"/>
              </a:rPr>
              <a:t> </a:t>
            </a:r>
            <a:r>
              <a:rPr sz="1588" spc="62" dirty="0">
                <a:latin typeface="Microsoft Sans Serif"/>
                <a:cs typeface="Microsoft Sans Serif"/>
              </a:rPr>
              <a:t>ngược</a:t>
            </a:r>
            <a:r>
              <a:rPr sz="1588" spc="22" dirty="0">
                <a:latin typeface="Microsoft Sans Serif"/>
                <a:cs typeface="Microsoft Sans Serif"/>
              </a:rPr>
              <a:t> </a:t>
            </a:r>
            <a:r>
              <a:rPr sz="1588" spc="-13" dirty="0">
                <a:latin typeface="Microsoft Sans Serif"/>
                <a:cs typeface="Microsoft Sans Serif"/>
              </a:rPr>
              <a:t>lại</a:t>
            </a:r>
            <a:r>
              <a:rPr sz="1588" spc="35" dirty="0">
                <a:latin typeface="Microsoft Sans Serif"/>
                <a:cs typeface="Microsoft Sans Serif"/>
              </a:rPr>
              <a:t> </a:t>
            </a:r>
            <a:r>
              <a:rPr sz="1588" spc="-9" dirty="0">
                <a:latin typeface="Microsoft Sans Serif"/>
                <a:cs typeface="Microsoft Sans Serif"/>
              </a:rPr>
              <a:t>(poison)</a:t>
            </a:r>
            <a:r>
              <a:rPr sz="1588" spc="31" dirty="0">
                <a:latin typeface="Microsoft Sans Serif"/>
                <a:cs typeface="Microsoft Sans Serif"/>
              </a:rPr>
              <a:t> </a:t>
            </a:r>
            <a:r>
              <a:rPr sz="1588" spc="-4" dirty="0">
                <a:latin typeface="Microsoft Sans Serif"/>
                <a:cs typeface="Microsoft Sans Serif"/>
              </a:rPr>
              <a:t>thông</a:t>
            </a:r>
            <a:r>
              <a:rPr sz="1588" spc="26" dirty="0">
                <a:latin typeface="Microsoft Sans Serif"/>
                <a:cs typeface="Microsoft Sans Serif"/>
              </a:rPr>
              <a:t> </a:t>
            </a:r>
            <a:r>
              <a:rPr sz="1588" spc="-9" dirty="0">
                <a:latin typeface="Microsoft Sans Serif"/>
                <a:cs typeface="Microsoft Sans Serif"/>
              </a:rPr>
              <a:t>tin</a:t>
            </a:r>
            <a:r>
              <a:rPr sz="1588" spc="26" dirty="0">
                <a:latin typeface="Microsoft Sans Serif"/>
                <a:cs typeface="Microsoft Sans Serif"/>
              </a:rPr>
              <a:t> </a:t>
            </a:r>
            <a:r>
              <a:rPr sz="1588" spc="-9" dirty="0">
                <a:latin typeface="Microsoft Sans Serif"/>
                <a:cs typeface="Microsoft Sans Serif"/>
              </a:rPr>
              <a:t>này</a:t>
            </a:r>
            <a:r>
              <a:rPr sz="1588" spc="22" dirty="0">
                <a:latin typeface="Microsoft Sans Serif"/>
                <a:cs typeface="Microsoft Sans Serif"/>
              </a:rPr>
              <a:t> </a:t>
            </a:r>
            <a:r>
              <a:rPr sz="1588" spc="-4" dirty="0">
                <a:latin typeface="Microsoft Sans Serif"/>
                <a:cs typeface="Microsoft Sans Serif"/>
              </a:rPr>
              <a:t>đến</a:t>
            </a:r>
            <a:r>
              <a:rPr sz="1588" spc="26" dirty="0">
                <a:latin typeface="Microsoft Sans Serif"/>
                <a:cs typeface="Microsoft Sans Serif"/>
              </a:rPr>
              <a:t> </a:t>
            </a:r>
            <a:r>
              <a:rPr sz="1588" dirty="0">
                <a:latin typeface="Microsoft Sans Serif"/>
                <a:cs typeface="Microsoft Sans Serif"/>
              </a:rPr>
              <a:t>cả</a:t>
            </a:r>
            <a:r>
              <a:rPr sz="1588" spc="9" dirty="0">
                <a:latin typeface="Microsoft Sans Serif"/>
                <a:cs typeface="Microsoft Sans Serif"/>
              </a:rPr>
              <a:t> </a:t>
            </a:r>
            <a:r>
              <a:rPr sz="1588" spc="-9" dirty="0">
                <a:latin typeface="Microsoft Sans Serif"/>
                <a:cs typeface="Microsoft Sans Serif"/>
              </a:rPr>
              <a:t>giao</a:t>
            </a:r>
            <a:r>
              <a:rPr sz="1588" spc="22" dirty="0">
                <a:latin typeface="Microsoft Sans Serif"/>
                <a:cs typeface="Microsoft Sans Serif"/>
              </a:rPr>
              <a:t> </a:t>
            </a:r>
            <a:r>
              <a:rPr sz="1588" spc="-9" dirty="0">
                <a:latin typeface="Microsoft Sans Serif"/>
                <a:cs typeface="Microsoft Sans Serif"/>
              </a:rPr>
              <a:t>diện</a:t>
            </a:r>
            <a:r>
              <a:rPr sz="1588" spc="26" dirty="0">
                <a:latin typeface="Microsoft Sans Serif"/>
                <a:cs typeface="Microsoft Sans Serif"/>
              </a:rPr>
              <a:t> </a:t>
            </a:r>
            <a:r>
              <a:rPr sz="1588" spc="-4" dirty="0">
                <a:latin typeface="Microsoft Sans Serif"/>
                <a:cs typeface="Microsoft Sans Serif"/>
              </a:rPr>
              <a:t>mà</a:t>
            </a:r>
            <a:r>
              <a:rPr sz="1588" spc="9" dirty="0">
                <a:latin typeface="Microsoft Sans Serif"/>
                <a:cs typeface="Microsoft Sans Serif"/>
              </a:rPr>
              <a:t> </a:t>
            </a:r>
            <a:r>
              <a:rPr sz="1588" spc="88" dirty="0">
                <a:latin typeface="Microsoft Sans Serif"/>
                <a:cs typeface="Microsoft Sans Serif"/>
              </a:rPr>
              <a:t>từ </a:t>
            </a:r>
            <a:r>
              <a:rPr sz="1588" spc="-405" dirty="0">
                <a:latin typeface="Microsoft Sans Serif"/>
                <a:cs typeface="Microsoft Sans Serif"/>
              </a:rPr>
              <a:t> </a:t>
            </a:r>
            <a:r>
              <a:rPr sz="1588" spc="-9" dirty="0">
                <a:latin typeface="Microsoft Sans Serif"/>
                <a:cs typeface="Microsoft Sans Serif"/>
              </a:rPr>
              <a:t>đó</a:t>
            </a:r>
            <a:r>
              <a:rPr sz="1588" spc="9" dirty="0">
                <a:latin typeface="Microsoft Sans Serif"/>
                <a:cs typeface="Microsoft Sans Serif"/>
              </a:rPr>
              <a:t> </a:t>
            </a:r>
            <a:r>
              <a:rPr sz="1588" spc="-4" dirty="0">
                <a:latin typeface="Microsoft Sans Serif"/>
                <a:cs typeface="Microsoft Sans Serif"/>
              </a:rPr>
              <a:t>học</a:t>
            </a:r>
            <a:r>
              <a:rPr sz="1588" spc="22" dirty="0">
                <a:latin typeface="Microsoft Sans Serif"/>
                <a:cs typeface="Microsoft Sans Serif"/>
              </a:rPr>
              <a:t> </a:t>
            </a:r>
            <a:r>
              <a:rPr sz="1588" spc="79" dirty="0">
                <a:latin typeface="Microsoft Sans Serif"/>
                <a:cs typeface="Microsoft Sans Serif"/>
              </a:rPr>
              <a:t>được</a:t>
            </a:r>
            <a:r>
              <a:rPr sz="1588" spc="22" dirty="0">
                <a:latin typeface="Microsoft Sans Serif"/>
                <a:cs typeface="Microsoft Sans Serif"/>
              </a:rPr>
              <a:t> </a:t>
            </a:r>
            <a:r>
              <a:rPr sz="1588" spc="-4" dirty="0">
                <a:latin typeface="Microsoft Sans Serif"/>
                <a:cs typeface="Microsoft Sans Serif"/>
              </a:rPr>
              <a:t>thông</a:t>
            </a:r>
            <a:r>
              <a:rPr sz="1588" spc="9" dirty="0">
                <a:latin typeface="Microsoft Sans Serif"/>
                <a:cs typeface="Microsoft Sans Serif"/>
              </a:rPr>
              <a:t> </a:t>
            </a:r>
            <a:r>
              <a:rPr sz="1588" spc="-9" dirty="0">
                <a:latin typeface="Microsoft Sans Serif"/>
                <a:cs typeface="Microsoft Sans Serif"/>
              </a:rPr>
              <a:t>tin</a:t>
            </a:r>
            <a:r>
              <a:rPr sz="1588" spc="18" dirty="0">
                <a:latin typeface="Microsoft Sans Serif"/>
                <a:cs typeface="Microsoft Sans Serif"/>
              </a:rPr>
              <a:t> </a:t>
            </a:r>
            <a:r>
              <a:rPr sz="1588" dirty="0">
                <a:latin typeface="Wingdings"/>
                <a:cs typeface="Wingdings"/>
              </a:rPr>
              <a:t></a:t>
            </a:r>
            <a:r>
              <a:rPr sz="1588" spc="44" dirty="0">
                <a:latin typeface="Times New Roman"/>
                <a:cs typeface="Times New Roman"/>
              </a:rPr>
              <a:t> </a:t>
            </a:r>
            <a:r>
              <a:rPr sz="1588" spc="-9" dirty="0">
                <a:latin typeface="Microsoft Sans Serif"/>
                <a:cs typeface="Microsoft Sans Serif"/>
              </a:rPr>
              <a:t>Khác</a:t>
            </a:r>
            <a:r>
              <a:rPr sz="1588" spc="35" dirty="0">
                <a:latin typeface="Microsoft Sans Serif"/>
                <a:cs typeface="Microsoft Sans Serif"/>
              </a:rPr>
              <a:t> </a:t>
            </a:r>
            <a:r>
              <a:rPr sz="1588" spc="-9" dirty="0">
                <a:latin typeface="Microsoft Sans Serif"/>
                <a:cs typeface="Microsoft Sans Serif"/>
              </a:rPr>
              <a:t>biệt</a:t>
            </a:r>
            <a:r>
              <a:rPr sz="1588" spc="22" dirty="0">
                <a:latin typeface="Microsoft Sans Serif"/>
                <a:cs typeface="Microsoft Sans Serif"/>
              </a:rPr>
              <a:t> </a:t>
            </a:r>
            <a:r>
              <a:rPr sz="1588" spc="44" dirty="0">
                <a:latin typeface="Microsoft Sans Serif"/>
                <a:cs typeface="Microsoft Sans Serif"/>
              </a:rPr>
              <a:t>với</a:t>
            </a:r>
            <a:r>
              <a:rPr sz="1588" spc="18" dirty="0">
                <a:latin typeface="Microsoft Sans Serif"/>
                <a:cs typeface="Microsoft Sans Serif"/>
              </a:rPr>
              <a:t> </a:t>
            </a:r>
            <a:r>
              <a:rPr sz="1588" spc="-9" dirty="0">
                <a:latin typeface="Microsoft Sans Serif"/>
                <a:cs typeface="Microsoft Sans Serif"/>
              </a:rPr>
              <a:t>Split</a:t>
            </a:r>
            <a:r>
              <a:rPr sz="1588" spc="22" dirty="0">
                <a:latin typeface="Microsoft Sans Serif"/>
                <a:cs typeface="Microsoft Sans Serif"/>
              </a:rPr>
              <a:t> </a:t>
            </a:r>
            <a:r>
              <a:rPr sz="1588" spc="-9" dirty="0">
                <a:latin typeface="Microsoft Sans Serif"/>
                <a:cs typeface="Microsoft Sans Serif"/>
              </a:rPr>
              <a:t>horizon.</a:t>
            </a:r>
            <a:endParaRPr sz="1588" dirty="0">
              <a:latin typeface="Microsoft Sans Serif"/>
              <a:cs typeface="Microsoft Sans Serif"/>
            </a:endParaRPr>
          </a:p>
          <a:p>
            <a:pPr marL="615796" marR="22413" lvl="1" indent="-201717">
              <a:spcBef>
                <a:spcPts val="379"/>
              </a:spcBef>
              <a:buFont typeface="Wingdings"/>
              <a:buChar char=""/>
              <a:tabLst>
                <a:tab pos="616356" algn="l"/>
              </a:tabLst>
            </a:pPr>
            <a:r>
              <a:rPr sz="1588" spc="-4" dirty="0">
                <a:latin typeface="Microsoft Sans Serif"/>
                <a:cs typeface="Microsoft Sans Serif"/>
              </a:rPr>
              <a:t>Router</a:t>
            </a:r>
            <a:r>
              <a:rPr sz="1588" spc="18" dirty="0">
                <a:latin typeface="Microsoft Sans Serif"/>
                <a:cs typeface="Microsoft Sans Serif"/>
              </a:rPr>
              <a:t> </a:t>
            </a:r>
            <a:r>
              <a:rPr sz="1588" spc="-9" dirty="0">
                <a:latin typeface="Microsoft Sans Serif"/>
                <a:cs typeface="Microsoft Sans Serif"/>
              </a:rPr>
              <a:t>nhận</a:t>
            </a:r>
            <a:r>
              <a:rPr sz="1588" spc="26" dirty="0">
                <a:latin typeface="Microsoft Sans Serif"/>
                <a:cs typeface="Microsoft Sans Serif"/>
              </a:rPr>
              <a:t> </a:t>
            </a:r>
            <a:r>
              <a:rPr sz="1588" spc="79" dirty="0">
                <a:latin typeface="Microsoft Sans Serif"/>
                <a:cs typeface="Microsoft Sans Serif"/>
              </a:rPr>
              <a:t>được</a:t>
            </a:r>
            <a:r>
              <a:rPr sz="1588" spc="22" dirty="0">
                <a:latin typeface="Microsoft Sans Serif"/>
                <a:cs typeface="Microsoft Sans Serif"/>
              </a:rPr>
              <a:t> </a:t>
            </a:r>
            <a:r>
              <a:rPr sz="1588" spc="-9" dirty="0">
                <a:latin typeface="Microsoft Sans Serif"/>
                <a:cs typeface="Microsoft Sans Serif"/>
              </a:rPr>
              <a:t>tiếp</a:t>
            </a:r>
            <a:r>
              <a:rPr sz="1588" spc="13" dirty="0">
                <a:latin typeface="Microsoft Sans Serif"/>
                <a:cs typeface="Microsoft Sans Serif"/>
              </a:rPr>
              <a:t> </a:t>
            </a:r>
            <a:r>
              <a:rPr sz="1588" dirty="0">
                <a:latin typeface="Microsoft Sans Serif"/>
                <a:cs typeface="Microsoft Sans Serif"/>
              </a:rPr>
              <a:t>tục</a:t>
            </a:r>
            <a:r>
              <a:rPr sz="1588" spc="22" dirty="0">
                <a:latin typeface="Microsoft Sans Serif"/>
                <a:cs typeface="Microsoft Sans Serif"/>
              </a:rPr>
              <a:t> </a:t>
            </a:r>
            <a:r>
              <a:rPr sz="1588" spc="-9" dirty="0">
                <a:latin typeface="Microsoft Sans Serif"/>
                <a:cs typeface="Microsoft Sans Serif"/>
              </a:rPr>
              <a:t>phá</a:t>
            </a:r>
            <a:r>
              <a:rPr sz="1588" spc="26" dirty="0">
                <a:latin typeface="Microsoft Sans Serif"/>
                <a:cs typeface="Microsoft Sans Serif"/>
              </a:rPr>
              <a:t> </a:t>
            </a:r>
            <a:r>
              <a:rPr sz="1588" spc="75" dirty="0">
                <a:latin typeface="Microsoft Sans Serif"/>
                <a:cs typeface="Microsoft Sans Serif"/>
              </a:rPr>
              <a:t>vỡ</a:t>
            </a:r>
            <a:r>
              <a:rPr sz="1588" spc="13" dirty="0">
                <a:latin typeface="Microsoft Sans Serif"/>
                <a:cs typeface="Microsoft Sans Serif"/>
              </a:rPr>
              <a:t> </a:t>
            </a:r>
            <a:r>
              <a:rPr sz="1588" spc="-9" dirty="0">
                <a:latin typeface="Microsoft Sans Serif"/>
                <a:cs typeface="Microsoft Sans Serif"/>
              </a:rPr>
              <a:t>luật</a:t>
            </a:r>
            <a:r>
              <a:rPr sz="1588" spc="26" dirty="0">
                <a:latin typeface="Microsoft Sans Serif"/>
                <a:cs typeface="Microsoft Sans Serif"/>
              </a:rPr>
              <a:t> </a:t>
            </a:r>
            <a:r>
              <a:rPr sz="1588" spc="-9" dirty="0">
                <a:latin typeface="Microsoft Sans Serif"/>
                <a:cs typeface="Microsoft Sans Serif"/>
              </a:rPr>
              <a:t>Split</a:t>
            </a:r>
            <a:r>
              <a:rPr sz="1588" spc="22" dirty="0">
                <a:latin typeface="Microsoft Sans Serif"/>
                <a:cs typeface="Microsoft Sans Serif"/>
              </a:rPr>
              <a:t> </a:t>
            </a:r>
            <a:r>
              <a:rPr sz="1588" spc="-9" dirty="0">
                <a:latin typeface="Microsoft Sans Serif"/>
                <a:cs typeface="Microsoft Sans Serif"/>
              </a:rPr>
              <a:t>Horizon</a:t>
            </a:r>
            <a:r>
              <a:rPr sz="1588" spc="26" dirty="0">
                <a:latin typeface="Microsoft Sans Serif"/>
                <a:cs typeface="Microsoft Sans Serif"/>
              </a:rPr>
              <a:t> </a:t>
            </a:r>
            <a:r>
              <a:rPr sz="1588" dirty="0">
                <a:latin typeface="Microsoft Sans Serif"/>
                <a:cs typeface="Microsoft Sans Serif"/>
              </a:rPr>
              <a:t>và</a:t>
            </a:r>
            <a:r>
              <a:rPr sz="1588" spc="26" dirty="0">
                <a:latin typeface="Microsoft Sans Serif"/>
                <a:cs typeface="Microsoft Sans Serif"/>
              </a:rPr>
              <a:t> </a:t>
            </a:r>
            <a:r>
              <a:rPr sz="1588" spc="49" dirty="0">
                <a:latin typeface="Microsoft Sans Serif"/>
                <a:cs typeface="Microsoft Sans Serif"/>
              </a:rPr>
              <a:t>gửi</a:t>
            </a:r>
            <a:r>
              <a:rPr sz="1588" spc="22" dirty="0">
                <a:latin typeface="Microsoft Sans Serif"/>
                <a:cs typeface="Microsoft Sans Serif"/>
              </a:rPr>
              <a:t> </a:t>
            </a:r>
            <a:r>
              <a:rPr sz="1588" spc="-4" dirty="0">
                <a:latin typeface="Microsoft Sans Serif"/>
                <a:cs typeface="Microsoft Sans Serif"/>
              </a:rPr>
              <a:t>thông </a:t>
            </a:r>
            <a:r>
              <a:rPr sz="1588" dirty="0">
                <a:latin typeface="Microsoft Sans Serif"/>
                <a:cs typeface="Microsoft Sans Serif"/>
              </a:rPr>
              <a:t> </a:t>
            </a:r>
            <a:r>
              <a:rPr sz="1588" spc="-9" dirty="0">
                <a:latin typeface="Microsoft Sans Serif"/>
                <a:cs typeface="Microsoft Sans Serif"/>
              </a:rPr>
              <a:t>tin</a:t>
            </a:r>
            <a:r>
              <a:rPr sz="1588" spc="4" dirty="0">
                <a:latin typeface="Microsoft Sans Serif"/>
                <a:cs typeface="Microsoft Sans Serif"/>
              </a:rPr>
              <a:t> </a:t>
            </a:r>
            <a:r>
              <a:rPr sz="1588" spc="-9" dirty="0">
                <a:latin typeface="Microsoft Sans Serif"/>
                <a:cs typeface="Microsoft Sans Serif"/>
              </a:rPr>
              <a:t>tuyến</a:t>
            </a:r>
            <a:r>
              <a:rPr sz="1588" spc="44" dirty="0">
                <a:latin typeface="Microsoft Sans Serif"/>
                <a:cs typeface="Microsoft Sans Serif"/>
              </a:rPr>
              <a:t> </a:t>
            </a:r>
            <a:r>
              <a:rPr sz="1588" spc="57" dirty="0">
                <a:latin typeface="Microsoft Sans Serif"/>
                <a:cs typeface="Microsoft Sans Serif"/>
              </a:rPr>
              <a:t>đường</a:t>
            </a:r>
            <a:r>
              <a:rPr sz="1588" spc="26" dirty="0">
                <a:latin typeface="Microsoft Sans Serif"/>
                <a:cs typeface="Microsoft Sans Serif"/>
              </a:rPr>
              <a:t> </a:t>
            </a:r>
            <a:r>
              <a:rPr sz="1588" dirty="0">
                <a:latin typeface="Microsoft Sans Serif"/>
                <a:cs typeface="Microsoft Sans Serif"/>
              </a:rPr>
              <a:t>vô</a:t>
            </a:r>
            <a:r>
              <a:rPr sz="1588" spc="26" dirty="0">
                <a:latin typeface="Microsoft Sans Serif"/>
                <a:cs typeface="Microsoft Sans Serif"/>
              </a:rPr>
              <a:t> </a:t>
            </a:r>
            <a:r>
              <a:rPr sz="1588" spc="-9" dirty="0">
                <a:latin typeface="Microsoft Sans Serif"/>
                <a:cs typeface="Microsoft Sans Serif"/>
              </a:rPr>
              <a:t>hạn</a:t>
            </a:r>
            <a:r>
              <a:rPr sz="1588" spc="26" dirty="0">
                <a:latin typeface="Microsoft Sans Serif"/>
                <a:cs typeface="Microsoft Sans Serif"/>
              </a:rPr>
              <a:t> </a:t>
            </a:r>
            <a:r>
              <a:rPr sz="1588" spc="62" dirty="0">
                <a:latin typeface="Microsoft Sans Serif"/>
                <a:cs typeface="Microsoft Sans Serif"/>
              </a:rPr>
              <a:t>ngược</a:t>
            </a:r>
            <a:r>
              <a:rPr sz="1588" spc="22" dirty="0">
                <a:latin typeface="Microsoft Sans Serif"/>
                <a:cs typeface="Microsoft Sans Serif"/>
              </a:rPr>
              <a:t> </a:t>
            </a:r>
            <a:r>
              <a:rPr sz="1588" spc="-4" dirty="0">
                <a:latin typeface="Microsoft Sans Serif"/>
                <a:cs typeface="Microsoft Sans Serif"/>
              </a:rPr>
              <a:t>đến</a:t>
            </a:r>
            <a:r>
              <a:rPr sz="1588" spc="26" dirty="0">
                <a:latin typeface="Microsoft Sans Serif"/>
                <a:cs typeface="Microsoft Sans Serif"/>
              </a:rPr>
              <a:t> </a:t>
            </a:r>
            <a:r>
              <a:rPr sz="1588" spc="-9" dirty="0">
                <a:latin typeface="Microsoft Sans Serif"/>
                <a:cs typeface="Microsoft Sans Serif"/>
              </a:rPr>
              <a:t>router</a:t>
            </a:r>
            <a:r>
              <a:rPr sz="1588" spc="18" dirty="0">
                <a:latin typeface="Microsoft Sans Serif"/>
                <a:cs typeface="Microsoft Sans Serif"/>
              </a:rPr>
              <a:t> </a:t>
            </a:r>
            <a:r>
              <a:rPr sz="1588" spc="4" dirty="0">
                <a:latin typeface="Microsoft Sans Serif"/>
                <a:cs typeface="Microsoft Sans Serif"/>
              </a:rPr>
              <a:t>mà</a:t>
            </a:r>
            <a:r>
              <a:rPr sz="1588" spc="9" dirty="0">
                <a:latin typeface="Microsoft Sans Serif"/>
                <a:cs typeface="Microsoft Sans Serif"/>
              </a:rPr>
              <a:t> </a:t>
            </a:r>
            <a:r>
              <a:rPr sz="1588" spc="-9" dirty="0">
                <a:latin typeface="Microsoft Sans Serif"/>
                <a:cs typeface="Microsoft Sans Serif"/>
              </a:rPr>
              <a:t>nó</a:t>
            </a:r>
            <a:r>
              <a:rPr sz="1588" spc="26" dirty="0">
                <a:latin typeface="Microsoft Sans Serif"/>
                <a:cs typeface="Microsoft Sans Serif"/>
              </a:rPr>
              <a:t> </a:t>
            </a:r>
            <a:r>
              <a:rPr sz="1588" spc="40" dirty="0">
                <a:latin typeface="Microsoft Sans Serif"/>
                <a:cs typeface="Microsoft Sans Serif"/>
              </a:rPr>
              <a:t>từng</a:t>
            </a:r>
            <a:r>
              <a:rPr sz="1588" spc="9" dirty="0">
                <a:latin typeface="Microsoft Sans Serif"/>
                <a:cs typeface="Microsoft Sans Serif"/>
              </a:rPr>
              <a:t> </a:t>
            </a:r>
            <a:r>
              <a:rPr sz="1588" spc="-9" dirty="0">
                <a:latin typeface="Microsoft Sans Serif"/>
                <a:cs typeface="Microsoft Sans Serif"/>
              </a:rPr>
              <a:t>nhận</a:t>
            </a:r>
            <a:r>
              <a:rPr sz="1588" spc="22" dirty="0">
                <a:latin typeface="Microsoft Sans Serif"/>
                <a:cs typeface="Microsoft Sans Serif"/>
              </a:rPr>
              <a:t> </a:t>
            </a:r>
            <a:r>
              <a:rPr sz="1588" spc="-4" dirty="0">
                <a:latin typeface="Microsoft Sans Serif"/>
                <a:cs typeface="Microsoft Sans Serif"/>
              </a:rPr>
              <a:t>thông </a:t>
            </a:r>
            <a:r>
              <a:rPr sz="1588" spc="-405" dirty="0">
                <a:latin typeface="Microsoft Sans Serif"/>
                <a:cs typeface="Microsoft Sans Serif"/>
              </a:rPr>
              <a:t> </a:t>
            </a:r>
            <a:r>
              <a:rPr sz="1588" spc="-9" dirty="0">
                <a:latin typeface="Microsoft Sans Serif"/>
                <a:cs typeface="Microsoft Sans Serif"/>
              </a:rPr>
              <a:t>tin</a:t>
            </a:r>
            <a:r>
              <a:rPr sz="1588" spc="4" dirty="0">
                <a:latin typeface="Microsoft Sans Serif"/>
                <a:cs typeface="Microsoft Sans Serif"/>
              </a:rPr>
              <a:t> </a:t>
            </a:r>
            <a:r>
              <a:rPr sz="1588" dirty="0">
                <a:latin typeface="Microsoft Sans Serif"/>
                <a:cs typeface="Microsoft Sans Serif"/>
              </a:rPr>
              <a:t>về</a:t>
            </a:r>
            <a:r>
              <a:rPr sz="1588" spc="9" dirty="0">
                <a:latin typeface="Microsoft Sans Serif"/>
                <a:cs typeface="Microsoft Sans Serif"/>
              </a:rPr>
              <a:t> </a:t>
            </a:r>
            <a:r>
              <a:rPr sz="1588" spc="-9" dirty="0">
                <a:latin typeface="Microsoft Sans Serif"/>
                <a:cs typeface="Microsoft Sans Serif"/>
              </a:rPr>
              <a:t>tuyến</a:t>
            </a:r>
            <a:r>
              <a:rPr sz="1588" spc="44" dirty="0">
                <a:latin typeface="Microsoft Sans Serif"/>
                <a:cs typeface="Microsoft Sans Serif"/>
              </a:rPr>
              <a:t> </a:t>
            </a:r>
            <a:r>
              <a:rPr sz="1588" spc="49" dirty="0">
                <a:latin typeface="Microsoft Sans Serif"/>
                <a:cs typeface="Microsoft Sans Serif"/>
              </a:rPr>
              <a:t>đường.</a:t>
            </a:r>
            <a:endParaRPr sz="1588" dirty="0">
              <a:latin typeface="Microsoft Sans Serif"/>
              <a:cs typeface="Microsoft Sans Serif"/>
            </a:endParaRPr>
          </a:p>
        </p:txBody>
      </p:sp>
      <p:pic>
        <p:nvPicPr>
          <p:cNvPr id="4" name="object 4"/>
          <p:cNvPicPr/>
          <p:nvPr/>
        </p:nvPicPr>
        <p:blipFill>
          <a:blip r:embed="rId2" cstate="print"/>
          <a:stretch>
            <a:fillRect/>
          </a:stretch>
        </p:blipFill>
        <p:spPr>
          <a:xfrm>
            <a:off x="4263837" y="4155399"/>
            <a:ext cx="3664324" cy="2319618"/>
          </a:xfrm>
          <a:prstGeom prst="rect">
            <a:avLst/>
          </a:prstGeom>
        </p:spPr>
      </p:pic>
      <p:sp>
        <p:nvSpPr>
          <p:cNvPr id="5" name="object 5"/>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
        <p:nvSpPr>
          <p:cNvPr id="6" name="object 6"/>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129</a:t>
            </a:fld>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92143" y="592800"/>
            <a:ext cx="5343525" cy="486510"/>
          </a:xfrm>
          <a:prstGeom prst="rect">
            <a:avLst/>
          </a:prstGeom>
        </p:spPr>
        <p:txBody>
          <a:bodyPr vert="horz" wrap="square" lIns="0" tIns="11206" rIns="0" bIns="0" rtlCol="0" anchor="b" anchorCtr="0">
            <a:spAutoFit/>
          </a:bodyPr>
          <a:lstStyle/>
          <a:p>
            <a:pPr marL="11206">
              <a:spcBef>
                <a:spcPts val="88"/>
              </a:spcBef>
            </a:pPr>
            <a:r>
              <a:rPr sz="3088" spc="-4" dirty="0">
                <a:latin typeface="Calibri"/>
                <a:cs typeface="Calibri"/>
              </a:rPr>
              <a:t>Mặt</a:t>
            </a:r>
            <a:r>
              <a:rPr sz="3088" spc="-44" dirty="0">
                <a:latin typeface="Calibri"/>
                <a:cs typeface="Calibri"/>
              </a:rPr>
              <a:t> </a:t>
            </a:r>
            <a:r>
              <a:rPr sz="3088" spc="-9" dirty="0">
                <a:latin typeface="Calibri"/>
                <a:cs typeface="Calibri"/>
              </a:rPr>
              <a:t>nạ</a:t>
            </a:r>
            <a:r>
              <a:rPr sz="3088" spc="4" dirty="0">
                <a:latin typeface="Calibri"/>
                <a:cs typeface="Calibri"/>
              </a:rPr>
              <a:t> </a:t>
            </a:r>
            <a:r>
              <a:rPr sz="3088" spc="-4" dirty="0">
                <a:latin typeface="Calibri"/>
                <a:cs typeface="Calibri"/>
              </a:rPr>
              <a:t>mạng</a:t>
            </a:r>
            <a:r>
              <a:rPr sz="3088" spc="-31" dirty="0">
                <a:latin typeface="Calibri"/>
                <a:cs typeface="Calibri"/>
              </a:rPr>
              <a:t> </a:t>
            </a:r>
            <a:r>
              <a:rPr sz="3088" spc="-22" dirty="0">
                <a:latin typeface="Calibri"/>
                <a:cs typeface="Calibri"/>
              </a:rPr>
              <a:t>và</a:t>
            </a:r>
            <a:r>
              <a:rPr sz="3088" spc="-26" dirty="0">
                <a:latin typeface="Calibri"/>
                <a:cs typeface="Calibri"/>
              </a:rPr>
              <a:t> </a:t>
            </a:r>
            <a:r>
              <a:rPr sz="3088" dirty="0">
                <a:latin typeface="Calibri"/>
                <a:cs typeface="Calibri"/>
              </a:rPr>
              <a:t>kích</a:t>
            </a:r>
            <a:r>
              <a:rPr sz="3088" spc="-40" dirty="0">
                <a:latin typeface="Calibri"/>
                <a:cs typeface="Calibri"/>
              </a:rPr>
              <a:t> </a:t>
            </a:r>
            <a:r>
              <a:rPr sz="3088" dirty="0">
                <a:latin typeface="Calibri"/>
                <a:cs typeface="Calibri"/>
              </a:rPr>
              <a:t>thước</a:t>
            </a:r>
            <a:r>
              <a:rPr sz="3088" spc="-9" dirty="0">
                <a:latin typeface="Calibri"/>
                <a:cs typeface="Calibri"/>
              </a:rPr>
              <a:t> </a:t>
            </a:r>
            <a:r>
              <a:rPr sz="3088" spc="-4" dirty="0">
                <a:latin typeface="Calibri"/>
                <a:cs typeface="Calibri"/>
              </a:rPr>
              <a:t>mạng</a:t>
            </a:r>
            <a:endParaRPr sz="3088" dirty="0">
              <a:latin typeface="Calibri"/>
              <a:cs typeface="Calibri"/>
            </a:endParaRPr>
          </a:p>
        </p:txBody>
      </p:sp>
      <p:pic>
        <p:nvPicPr>
          <p:cNvPr id="3" name="object 3"/>
          <p:cNvPicPr/>
          <p:nvPr/>
        </p:nvPicPr>
        <p:blipFill>
          <a:blip r:embed="rId2" cstate="print"/>
          <a:stretch>
            <a:fillRect/>
          </a:stretch>
        </p:blipFill>
        <p:spPr>
          <a:xfrm>
            <a:off x="2595730" y="2080259"/>
            <a:ext cx="7136353" cy="412825"/>
          </a:xfrm>
          <a:prstGeom prst="rect">
            <a:avLst/>
          </a:prstGeom>
        </p:spPr>
      </p:pic>
      <p:sp>
        <p:nvSpPr>
          <p:cNvPr id="4" name="object 4"/>
          <p:cNvSpPr txBox="1"/>
          <p:nvPr/>
        </p:nvSpPr>
        <p:spPr>
          <a:xfrm>
            <a:off x="2534778" y="2133574"/>
            <a:ext cx="7154956" cy="1622515"/>
          </a:xfrm>
          <a:prstGeom prst="rect">
            <a:avLst/>
          </a:prstGeom>
        </p:spPr>
        <p:txBody>
          <a:bodyPr vert="horz" wrap="square" lIns="0" tIns="11766" rIns="0" bIns="0" rtlCol="0">
            <a:spAutoFit/>
          </a:bodyPr>
          <a:lstStyle/>
          <a:p>
            <a:pPr marL="113185">
              <a:spcBef>
                <a:spcPts val="93"/>
              </a:spcBef>
            </a:pP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300"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300"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296"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0</a:t>
            </a:r>
            <a:r>
              <a:rPr sz="1765" spc="291" dirty="0">
                <a:latin typeface="Microsoft Sans Serif"/>
                <a:cs typeface="Microsoft Sans Serif"/>
              </a:rPr>
              <a:t> </a:t>
            </a:r>
            <a:r>
              <a:rPr sz="1765" dirty="0">
                <a:latin typeface="Microsoft Sans Serif"/>
                <a:cs typeface="Microsoft Sans Serif"/>
              </a:rPr>
              <a:t>0</a:t>
            </a:r>
            <a:r>
              <a:rPr sz="1765" spc="300" dirty="0">
                <a:latin typeface="Microsoft Sans Serif"/>
                <a:cs typeface="Microsoft Sans Serif"/>
              </a:rPr>
              <a:t> </a:t>
            </a:r>
            <a:r>
              <a:rPr sz="1765" dirty="0">
                <a:latin typeface="Microsoft Sans Serif"/>
                <a:cs typeface="Microsoft Sans Serif"/>
              </a:rPr>
              <a:t>0</a:t>
            </a:r>
            <a:r>
              <a:rPr sz="1765" spc="291" dirty="0">
                <a:latin typeface="Microsoft Sans Serif"/>
                <a:cs typeface="Microsoft Sans Serif"/>
              </a:rPr>
              <a:t> </a:t>
            </a:r>
            <a:r>
              <a:rPr sz="1765" dirty="0">
                <a:latin typeface="Microsoft Sans Serif"/>
                <a:cs typeface="Microsoft Sans Serif"/>
              </a:rPr>
              <a:t>0</a:t>
            </a:r>
            <a:r>
              <a:rPr sz="1765" spc="304" dirty="0">
                <a:latin typeface="Microsoft Sans Serif"/>
                <a:cs typeface="Microsoft Sans Serif"/>
              </a:rPr>
              <a:t> </a:t>
            </a:r>
            <a:r>
              <a:rPr sz="1765" dirty="0">
                <a:latin typeface="Microsoft Sans Serif"/>
                <a:cs typeface="Microsoft Sans Serif"/>
              </a:rPr>
              <a:t>0</a:t>
            </a:r>
            <a:r>
              <a:rPr sz="1765" spc="304" dirty="0">
                <a:latin typeface="Microsoft Sans Serif"/>
                <a:cs typeface="Microsoft Sans Serif"/>
              </a:rPr>
              <a:t> </a:t>
            </a:r>
            <a:r>
              <a:rPr sz="1765" dirty="0">
                <a:latin typeface="Microsoft Sans Serif"/>
                <a:cs typeface="Microsoft Sans Serif"/>
              </a:rPr>
              <a:t>0</a:t>
            </a:r>
            <a:endParaRPr sz="1765">
              <a:latin typeface="Microsoft Sans Serif"/>
              <a:cs typeface="Microsoft Sans Serif"/>
            </a:endParaRPr>
          </a:p>
          <a:p>
            <a:pPr>
              <a:spcBef>
                <a:spcPts val="40"/>
              </a:spcBef>
            </a:pPr>
            <a:endParaRPr sz="1941">
              <a:latin typeface="Microsoft Sans Serif"/>
              <a:cs typeface="Microsoft Sans Serif"/>
            </a:endParaRPr>
          </a:p>
          <a:p>
            <a:pPr marL="668467">
              <a:spcBef>
                <a:spcPts val="4"/>
              </a:spcBef>
              <a:tabLst>
                <a:tab pos="2446375" algn="l"/>
                <a:tab pos="4226524" algn="l"/>
                <a:tab pos="6004431" algn="l"/>
              </a:tabLst>
            </a:pPr>
            <a:r>
              <a:rPr sz="2118" spc="-4" dirty="0">
                <a:latin typeface="Microsoft Sans Serif"/>
                <a:cs typeface="Microsoft Sans Serif"/>
              </a:rPr>
              <a:t>255	255	</a:t>
            </a:r>
            <a:r>
              <a:rPr sz="2118" spc="-9" dirty="0">
                <a:latin typeface="Microsoft Sans Serif"/>
                <a:cs typeface="Microsoft Sans Serif"/>
              </a:rPr>
              <a:t>255	</a:t>
            </a:r>
            <a:r>
              <a:rPr sz="2118" spc="-4" dirty="0">
                <a:latin typeface="Microsoft Sans Serif"/>
                <a:cs typeface="Microsoft Sans Serif"/>
              </a:rPr>
              <a:t>192</a:t>
            </a:r>
            <a:endParaRPr sz="2118">
              <a:latin typeface="Microsoft Sans Serif"/>
              <a:cs typeface="Microsoft Sans Serif"/>
            </a:endParaRPr>
          </a:p>
          <a:p>
            <a:pPr marL="313221" indent="-302575">
              <a:spcBef>
                <a:spcPts val="679"/>
              </a:spcBef>
              <a:buFont typeface="Microsoft Sans Serif"/>
              <a:buChar char="•"/>
              <a:tabLst>
                <a:tab pos="313221" algn="l"/>
                <a:tab pos="313781" algn="l"/>
                <a:tab pos="3713267" algn="l"/>
                <a:tab pos="4015842" algn="l"/>
              </a:tabLst>
            </a:pPr>
            <a:r>
              <a:rPr sz="2294" spc="4" dirty="0">
                <a:latin typeface="Calibri"/>
                <a:cs typeface="Calibri"/>
              </a:rPr>
              <a:t>Kích</a:t>
            </a:r>
            <a:r>
              <a:rPr sz="2294" spc="-22" dirty="0">
                <a:latin typeface="Calibri"/>
                <a:cs typeface="Calibri"/>
              </a:rPr>
              <a:t> </a:t>
            </a:r>
            <a:r>
              <a:rPr sz="2294" spc="-4" dirty="0">
                <a:latin typeface="Calibri"/>
                <a:cs typeface="Calibri"/>
              </a:rPr>
              <a:t>thước	</a:t>
            </a:r>
            <a:r>
              <a:rPr sz="2294" dirty="0">
                <a:latin typeface="Microsoft Sans Serif"/>
                <a:cs typeface="Microsoft Sans Serif"/>
              </a:rPr>
              <a:t>•	</a:t>
            </a:r>
            <a:r>
              <a:rPr sz="2294" spc="-35" dirty="0">
                <a:latin typeface="Calibri"/>
                <a:cs typeface="Calibri"/>
              </a:rPr>
              <a:t>Trong</a:t>
            </a:r>
            <a:r>
              <a:rPr sz="2294" spc="-49" dirty="0">
                <a:latin typeface="Calibri"/>
                <a:cs typeface="Calibri"/>
              </a:rPr>
              <a:t> </a:t>
            </a:r>
            <a:r>
              <a:rPr sz="2294" spc="-4" dirty="0">
                <a:latin typeface="Calibri"/>
                <a:cs typeface="Calibri"/>
              </a:rPr>
              <a:t>trường</a:t>
            </a:r>
            <a:r>
              <a:rPr sz="2294" spc="-26" dirty="0">
                <a:latin typeface="Calibri"/>
                <a:cs typeface="Calibri"/>
              </a:rPr>
              <a:t> </a:t>
            </a:r>
            <a:r>
              <a:rPr sz="2294" spc="-4" dirty="0">
                <a:latin typeface="Calibri"/>
                <a:cs typeface="Calibri"/>
              </a:rPr>
              <a:t>hợp</a:t>
            </a:r>
            <a:r>
              <a:rPr sz="2294" spc="-9" dirty="0">
                <a:latin typeface="Calibri"/>
                <a:cs typeface="Calibri"/>
              </a:rPr>
              <a:t> </a:t>
            </a:r>
            <a:r>
              <a:rPr sz="2294" spc="-4" dirty="0">
                <a:latin typeface="Calibri"/>
                <a:cs typeface="Calibri"/>
              </a:rPr>
              <a:t>/26</a:t>
            </a:r>
            <a:endParaRPr sz="2294">
              <a:latin typeface="Calibri"/>
              <a:cs typeface="Calibri"/>
            </a:endParaRPr>
          </a:p>
        </p:txBody>
      </p:sp>
      <p:sp>
        <p:nvSpPr>
          <p:cNvPr id="5" name="object 5"/>
          <p:cNvSpPr/>
          <p:nvPr/>
        </p:nvSpPr>
        <p:spPr>
          <a:xfrm>
            <a:off x="2587651" y="2070847"/>
            <a:ext cx="7152714" cy="430866"/>
          </a:xfrm>
          <a:custGeom>
            <a:avLst/>
            <a:gdLst/>
            <a:ahLst/>
            <a:cxnLst/>
            <a:rect l="l" t="t" r="r" b="b"/>
            <a:pathLst>
              <a:path w="8106409" h="488314">
                <a:moveTo>
                  <a:pt x="8106156" y="0"/>
                </a:moveTo>
                <a:lnTo>
                  <a:pt x="8077213" y="0"/>
                </a:lnTo>
                <a:lnTo>
                  <a:pt x="8077213" y="28956"/>
                </a:lnTo>
                <a:lnTo>
                  <a:pt x="8077213" y="457200"/>
                </a:lnTo>
                <a:lnTo>
                  <a:pt x="6086856" y="457200"/>
                </a:lnTo>
                <a:lnTo>
                  <a:pt x="6086856" y="30480"/>
                </a:lnTo>
                <a:lnTo>
                  <a:pt x="6086856" y="28956"/>
                </a:lnTo>
                <a:lnTo>
                  <a:pt x="8077213" y="28956"/>
                </a:lnTo>
                <a:lnTo>
                  <a:pt x="8077213" y="0"/>
                </a:lnTo>
                <a:lnTo>
                  <a:pt x="6057900" y="0"/>
                </a:lnTo>
                <a:lnTo>
                  <a:pt x="6057900" y="1524"/>
                </a:lnTo>
                <a:lnTo>
                  <a:pt x="6057900" y="30480"/>
                </a:lnTo>
                <a:lnTo>
                  <a:pt x="6057900" y="458724"/>
                </a:lnTo>
                <a:lnTo>
                  <a:pt x="4067556" y="458724"/>
                </a:lnTo>
                <a:lnTo>
                  <a:pt x="4067556" y="457200"/>
                </a:lnTo>
                <a:lnTo>
                  <a:pt x="4067556" y="30480"/>
                </a:lnTo>
                <a:lnTo>
                  <a:pt x="6057900" y="30480"/>
                </a:lnTo>
                <a:lnTo>
                  <a:pt x="6057900" y="1524"/>
                </a:lnTo>
                <a:lnTo>
                  <a:pt x="4067556" y="1524"/>
                </a:lnTo>
                <a:lnTo>
                  <a:pt x="4067556" y="0"/>
                </a:lnTo>
                <a:lnTo>
                  <a:pt x="4038600" y="0"/>
                </a:lnTo>
                <a:lnTo>
                  <a:pt x="4038600" y="28956"/>
                </a:lnTo>
                <a:lnTo>
                  <a:pt x="4038600" y="457200"/>
                </a:lnTo>
                <a:lnTo>
                  <a:pt x="2048256" y="457200"/>
                </a:lnTo>
                <a:lnTo>
                  <a:pt x="2048256" y="28956"/>
                </a:lnTo>
                <a:lnTo>
                  <a:pt x="4038600" y="28956"/>
                </a:lnTo>
                <a:lnTo>
                  <a:pt x="4038600" y="0"/>
                </a:lnTo>
                <a:lnTo>
                  <a:pt x="2048256" y="0"/>
                </a:lnTo>
                <a:lnTo>
                  <a:pt x="2019300" y="0"/>
                </a:lnTo>
                <a:lnTo>
                  <a:pt x="2019300" y="28956"/>
                </a:lnTo>
                <a:lnTo>
                  <a:pt x="2019300" y="457200"/>
                </a:lnTo>
                <a:lnTo>
                  <a:pt x="28956" y="457200"/>
                </a:lnTo>
                <a:lnTo>
                  <a:pt x="28956" y="28956"/>
                </a:lnTo>
                <a:lnTo>
                  <a:pt x="2019300" y="28956"/>
                </a:lnTo>
                <a:lnTo>
                  <a:pt x="2019300" y="0"/>
                </a:lnTo>
                <a:lnTo>
                  <a:pt x="0" y="0"/>
                </a:lnTo>
                <a:lnTo>
                  <a:pt x="0" y="486156"/>
                </a:lnTo>
                <a:lnTo>
                  <a:pt x="2019300" y="486156"/>
                </a:lnTo>
                <a:lnTo>
                  <a:pt x="2048256" y="486156"/>
                </a:lnTo>
                <a:lnTo>
                  <a:pt x="4038600" y="486156"/>
                </a:lnTo>
                <a:lnTo>
                  <a:pt x="4038600" y="487692"/>
                </a:lnTo>
                <a:lnTo>
                  <a:pt x="6086856" y="487692"/>
                </a:lnTo>
                <a:lnTo>
                  <a:pt x="6086856" y="486156"/>
                </a:lnTo>
                <a:lnTo>
                  <a:pt x="8106156" y="486156"/>
                </a:lnTo>
                <a:lnTo>
                  <a:pt x="8106156" y="470916"/>
                </a:lnTo>
                <a:lnTo>
                  <a:pt x="8106156" y="457200"/>
                </a:lnTo>
                <a:lnTo>
                  <a:pt x="8106156" y="28956"/>
                </a:lnTo>
                <a:lnTo>
                  <a:pt x="8106156" y="13716"/>
                </a:lnTo>
                <a:lnTo>
                  <a:pt x="8106156" y="0"/>
                </a:lnTo>
                <a:close/>
              </a:path>
            </a:pathLst>
          </a:custGeom>
          <a:solidFill>
            <a:srgbClr val="000000"/>
          </a:solidFill>
        </p:spPr>
        <p:txBody>
          <a:bodyPr wrap="square" lIns="0" tIns="0" rIns="0" bIns="0" rtlCol="0"/>
          <a:lstStyle/>
          <a:p>
            <a:endParaRPr sz="1588"/>
          </a:p>
        </p:txBody>
      </p:sp>
      <p:sp>
        <p:nvSpPr>
          <p:cNvPr id="6" name="object 6"/>
          <p:cNvSpPr/>
          <p:nvPr/>
        </p:nvSpPr>
        <p:spPr>
          <a:xfrm>
            <a:off x="2061883" y="3429000"/>
            <a:ext cx="8068235" cy="3025588"/>
          </a:xfrm>
          <a:custGeom>
            <a:avLst/>
            <a:gdLst/>
            <a:ahLst/>
            <a:cxnLst/>
            <a:rect l="l" t="t" r="r" b="b"/>
            <a:pathLst>
              <a:path w="9144000" h="3429000">
                <a:moveTo>
                  <a:pt x="9144000" y="3429000"/>
                </a:moveTo>
                <a:lnTo>
                  <a:pt x="0" y="3429000"/>
                </a:lnTo>
                <a:lnTo>
                  <a:pt x="0" y="0"/>
                </a:lnTo>
                <a:lnTo>
                  <a:pt x="9144000" y="0"/>
                </a:lnTo>
                <a:lnTo>
                  <a:pt x="9144000" y="3429000"/>
                </a:lnTo>
                <a:close/>
              </a:path>
            </a:pathLst>
          </a:custGeom>
          <a:solidFill>
            <a:srgbClr val="FFFFFF"/>
          </a:solidFill>
        </p:spPr>
        <p:txBody>
          <a:bodyPr wrap="square" lIns="0" tIns="0" rIns="0" bIns="0" rtlCol="0"/>
          <a:lstStyle/>
          <a:p>
            <a:endParaRPr sz="1588"/>
          </a:p>
        </p:txBody>
      </p:sp>
      <p:sp>
        <p:nvSpPr>
          <p:cNvPr id="7" name="object 7"/>
          <p:cNvSpPr txBox="1"/>
          <p:nvPr/>
        </p:nvSpPr>
        <p:spPr>
          <a:xfrm>
            <a:off x="2534779" y="3453230"/>
            <a:ext cx="2247900" cy="783163"/>
          </a:xfrm>
          <a:prstGeom prst="rect">
            <a:avLst/>
          </a:prstGeom>
        </p:spPr>
        <p:txBody>
          <a:bodyPr vert="horz" wrap="square" lIns="0" tIns="66675" rIns="0" bIns="0" rtlCol="0">
            <a:spAutoFit/>
          </a:bodyPr>
          <a:lstStyle/>
          <a:p>
            <a:pPr marL="414640">
              <a:spcBef>
                <a:spcPts val="525"/>
              </a:spcBef>
              <a:tabLst>
                <a:tab pos="667346" algn="l"/>
              </a:tabLst>
            </a:pPr>
            <a:r>
              <a:rPr sz="1941" spc="507" dirty="0">
                <a:latin typeface="Microsoft Sans Serif"/>
                <a:cs typeface="Microsoft Sans Serif"/>
              </a:rPr>
              <a:t>–	</a:t>
            </a:r>
            <a:r>
              <a:rPr sz="1941" spc="-4" dirty="0">
                <a:latin typeface="Calibri"/>
                <a:cs typeface="Calibri"/>
              </a:rPr>
              <a:t>Theo</a:t>
            </a:r>
            <a:r>
              <a:rPr sz="1941" spc="-9" dirty="0">
                <a:latin typeface="Calibri"/>
                <a:cs typeface="Calibri"/>
              </a:rPr>
              <a:t> lũy</a:t>
            </a:r>
            <a:r>
              <a:rPr sz="1941" spc="-18" dirty="0">
                <a:latin typeface="Calibri"/>
                <a:cs typeface="Calibri"/>
              </a:rPr>
              <a:t> </a:t>
            </a:r>
            <a:r>
              <a:rPr sz="1941" spc="-9" dirty="0">
                <a:latin typeface="Calibri"/>
                <a:cs typeface="Calibri"/>
              </a:rPr>
              <a:t>thừa</a:t>
            </a:r>
            <a:r>
              <a:rPr sz="1941" spc="-13" dirty="0">
                <a:latin typeface="Calibri"/>
                <a:cs typeface="Calibri"/>
              </a:rPr>
              <a:t> </a:t>
            </a:r>
            <a:r>
              <a:rPr sz="1941" spc="-4" dirty="0">
                <a:latin typeface="Calibri"/>
                <a:cs typeface="Calibri"/>
              </a:rPr>
              <a:t>2</a:t>
            </a:r>
            <a:endParaRPr sz="1941">
              <a:latin typeface="Calibri"/>
              <a:cs typeface="Calibri"/>
            </a:endParaRPr>
          </a:p>
          <a:p>
            <a:pPr marL="313221" indent="-302575">
              <a:spcBef>
                <a:spcPts val="525"/>
              </a:spcBef>
              <a:buClr>
                <a:srgbClr val="000000"/>
              </a:buClr>
              <a:buFont typeface="Microsoft Sans Serif"/>
              <a:buChar char="•"/>
              <a:tabLst>
                <a:tab pos="313221" algn="l"/>
                <a:tab pos="313781" algn="l"/>
              </a:tabLst>
            </a:pPr>
            <a:r>
              <a:rPr sz="2294" u="heavy" spc="-4" dirty="0">
                <a:solidFill>
                  <a:srgbClr val="0000FF"/>
                </a:solidFill>
                <a:uFill>
                  <a:solidFill>
                    <a:srgbClr val="0000FF"/>
                  </a:solidFill>
                </a:uFill>
                <a:latin typeface="Calibri"/>
                <a:cs typeface="Calibri"/>
              </a:rPr>
              <a:t>RFC1878</a:t>
            </a:r>
            <a:endParaRPr sz="2294">
              <a:latin typeface="Calibri"/>
              <a:cs typeface="Calibri"/>
            </a:endParaRPr>
          </a:p>
        </p:txBody>
      </p:sp>
      <p:sp>
        <p:nvSpPr>
          <p:cNvPr id="10" name="object 10"/>
          <p:cNvSpPr txBox="1"/>
          <p:nvPr/>
        </p:nvSpPr>
        <p:spPr>
          <a:xfrm>
            <a:off x="9460429" y="6090332"/>
            <a:ext cx="219075" cy="155299"/>
          </a:xfrm>
          <a:prstGeom prst="rect">
            <a:avLst/>
          </a:prstGeom>
        </p:spPr>
        <p:txBody>
          <a:bodyPr vert="horz" wrap="square" lIns="0" tIns="0" rIns="0" bIns="0" rtlCol="0">
            <a:spAutoFit/>
          </a:bodyPr>
          <a:lstStyle/>
          <a:p>
            <a:pPr marL="33619">
              <a:lnSpc>
                <a:spcPts val="1257"/>
              </a:lnSpc>
            </a:pPr>
            <a:fld id="{81D60167-4931-47E6-BA6A-407CBD079E47}" type="slidenum">
              <a:rPr sz="1059" dirty="0">
                <a:solidFill>
                  <a:srgbClr val="898989"/>
                </a:solidFill>
                <a:latin typeface="Microsoft Sans Serif"/>
                <a:cs typeface="Microsoft Sans Serif"/>
              </a:rPr>
              <a:pPr marL="33619">
                <a:lnSpc>
                  <a:spcPts val="1257"/>
                </a:lnSpc>
              </a:pPr>
              <a:t>13</a:t>
            </a:fld>
            <a:endParaRPr sz="1059">
              <a:latin typeface="Microsoft Sans Serif"/>
              <a:cs typeface="Microsoft Sans Serif"/>
            </a:endParaRPr>
          </a:p>
        </p:txBody>
      </p:sp>
      <p:sp>
        <p:nvSpPr>
          <p:cNvPr id="8" name="object 8"/>
          <p:cNvSpPr txBox="1"/>
          <p:nvPr/>
        </p:nvSpPr>
        <p:spPr>
          <a:xfrm>
            <a:off x="6617717" y="3450662"/>
            <a:ext cx="2409265" cy="982494"/>
          </a:xfrm>
          <a:prstGeom prst="rect">
            <a:avLst/>
          </a:prstGeom>
        </p:spPr>
        <p:txBody>
          <a:bodyPr vert="horz" wrap="square" lIns="0" tIns="64434" rIns="0" bIns="0" rtlCol="0">
            <a:spAutoFit/>
          </a:bodyPr>
          <a:lstStyle/>
          <a:p>
            <a:pPr marL="286326" indent="-253266">
              <a:spcBef>
                <a:spcPts val="507"/>
              </a:spcBef>
              <a:buFont typeface="Microsoft Sans Serif"/>
              <a:buChar char="–"/>
              <a:tabLst>
                <a:tab pos="286326" algn="l"/>
                <a:tab pos="286886" algn="l"/>
              </a:tabLst>
            </a:pPr>
            <a:r>
              <a:rPr sz="1765" spc="-4" dirty="0">
                <a:latin typeface="Calibri"/>
                <a:cs typeface="Calibri"/>
              </a:rPr>
              <a:t>Phần</a:t>
            </a:r>
            <a:r>
              <a:rPr sz="1765" spc="-31" dirty="0">
                <a:latin typeface="Calibri"/>
                <a:cs typeface="Calibri"/>
              </a:rPr>
              <a:t> </a:t>
            </a:r>
            <a:r>
              <a:rPr sz="1765" spc="-13" dirty="0">
                <a:latin typeface="Calibri"/>
                <a:cs typeface="Calibri"/>
              </a:rPr>
              <a:t>máy</a:t>
            </a:r>
            <a:r>
              <a:rPr sz="1765" spc="-9" dirty="0">
                <a:latin typeface="Calibri"/>
                <a:cs typeface="Calibri"/>
              </a:rPr>
              <a:t> </a:t>
            </a:r>
            <a:r>
              <a:rPr sz="1765" spc="-13" dirty="0">
                <a:latin typeface="Calibri"/>
                <a:cs typeface="Calibri"/>
              </a:rPr>
              <a:t>trạm</a:t>
            </a:r>
            <a:r>
              <a:rPr sz="1765" spc="4" dirty="0">
                <a:latin typeface="Calibri"/>
                <a:cs typeface="Calibri"/>
              </a:rPr>
              <a:t> </a:t>
            </a:r>
            <a:r>
              <a:rPr sz="1765" dirty="0">
                <a:latin typeface="Calibri"/>
                <a:cs typeface="Calibri"/>
              </a:rPr>
              <a:t>=</a:t>
            </a:r>
            <a:r>
              <a:rPr sz="1765" spc="-18" dirty="0">
                <a:latin typeface="Calibri"/>
                <a:cs typeface="Calibri"/>
              </a:rPr>
              <a:t> </a:t>
            </a:r>
            <a:r>
              <a:rPr sz="1765" dirty="0">
                <a:latin typeface="Calibri"/>
                <a:cs typeface="Calibri"/>
              </a:rPr>
              <a:t>6</a:t>
            </a:r>
            <a:r>
              <a:rPr sz="1765" spc="-13" dirty="0">
                <a:latin typeface="Calibri"/>
                <a:cs typeface="Calibri"/>
              </a:rPr>
              <a:t> </a:t>
            </a:r>
            <a:r>
              <a:rPr sz="1765" dirty="0">
                <a:latin typeface="Calibri"/>
                <a:cs typeface="Calibri"/>
              </a:rPr>
              <a:t>bits</a:t>
            </a:r>
            <a:endParaRPr sz="1765">
              <a:latin typeface="Calibri"/>
              <a:cs typeface="Calibri"/>
            </a:endParaRPr>
          </a:p>
          <a:p>
            <a:pPr marL="33619">
              <a:spcBef>
                <a:spcPts val="424"/>
              </a:spcBef>
              <a:tabLst>
                <a:tab pos="286326" algn="l"/>
              </a:tabLst>
            </a:pPr>
            <a:r>
              <a:rPr sz="1765" spc="463" dirty="0">
                <a:latin typeface="Microsoft Sans Serif"/>
                <a:cs typeface="Microsoft Sans Serif"/>
              </a:rPr>
              <a:t>–	</a:t>
            </a:r>
            <a:r>
              <a:rPr sz="1765" dirty="0">
                <a:latin typeface="Calibri"/>
                <a:cs typeface="Calibri"/>
              </a:rPr>
              <a:t>2</a:t>
            </a:r>
            <a:r>
              <a:rPr sz="1721" baseline="42735" dirty="0">
                <a:latin typeface="Calibri"/>
                <a:cs typeface="Calibri"/>
              </a:rPr>
              <a:t>6</a:t>
            </a:r>
            <a:r>
              <a:rPr sz="1765" dirty="0">
                <a:latin typeface="Calibri"/>
                <a:cs typeface="Calibri"/>
              </a:rPr>
              <a:t>=64</a:t>
            </a:r>
            <a:endParaRPr sz="1765">
              <a:latin typeface="Calibri"/>
              <a:cs typeface="Calibri"/>
            </a:endParaRPr>
          </a:p>
          <a:p>
            <a:pPr marL="286326" indent="-253266">
              <a:spcBef>
                <a:spcPts val="424"/>
              </a:spcBef>
              <a:buFont typeface="Microsoft Sans Serif"/>
              <a:buChar char="–"/>
              <a:tabLst>
                <a:tab pos="286326" algn="l"/>
                <a:tab pos="286886" algn="l"/>
              </a:tabLst>
            </a:pPr>
            <a:r>
              <a:rPr sz="1765" dirty="0">
                <a:latin typeface="Calibri"/>
                <a:cs typeface="Calibri"/>
              </a:rPr>
              <a:t>Dải</a:t>
            </a:r>
            <a:r>
              <a:rPr sz="1765" spc="-44" dirty="0">
                <a:latin typeface="Calibri"/>
                <a:cs typeface="Calibri"/>
              </a:rPr>
              <a:t> </a:t>
            </a:r>
            <a:r>
              <a:rPr sz="1765" dirty="0">
                <a:latin typeface="Calibri"/>
                <a:cs typeface="Calibri"/>
              </a:rPr>
              <a:t>địa</a:t>
            </a:r>
            <a:r>
              <a:rPr sz="1765" spc="-18" dirty="0">
                <a:latin typeface="Calibri"/>
                <a:cs typeface="Calibri"/>
              </a:rPr>
              <a:t> </a:t>
            </a:r>
            <a:r>
              <a:rPr sz="1765" spc="4" dirty="0">
                <a:latin typeface="Calibri"/>
                <a:cs typeface="Calibri"/>
              </a:rPr>
              <a:t>chỉ</a:t>
            </a:r>
            <a:r>
              <a:rPr sz="1765" spc="-22" dirty="0">
                <a:latin typeface="Calibri"/>
                <a:cs typeface="Calibri"/>
              </a:rPr>
              <a:t> </a:t>
            </a:r>
            <a:r>
              <a:rPr sz="1765" spc="-4" dirty="0">
                <a:latin typeface="Calibri"/>
                <a:cs typeface="Calibri"/>
              </a:rPr>
              <a:t>có</a:t>
            </a:r>
            <a:r>
              <a:rPr sz="1765" spc="-35" dirty="0">
                <a:latin typeface="Calibri"/>
                <a:cs typeface="Calibri"/>
              </a:rPr>
              <a:t> </a:t>
            </a:r>
            <a:r>
              <a:rPr sz="1765" spc="4" dirty="0">
                <a:latin typeface="Calibri"/>
                <a:cs typeface="Calibri"/>
              </a:rPr>
              <a:t>thể</a:t>
            </a:r>
            <a:r>
              <a:rPr sz="1765" spc="-18" dirty="0">
                <a:latin typeface="Calibri"/>
                <a:cs typeface="Calibri"/>
              </a:rPr>
              <a:t> </a:t>
            </a:r>
            <a:r>
              <a:rPr sz="1765" spc="-9" dirty="0">
                <a:latin typeface="Calibri"/>
                <a:cs typeface="Calibri"/>
              </a:rPr>
              <a:t>gán:</a:t>
            </a:r>
            <a:endParaRPr sz="1765">
              <a:latin typeface="Calibri"/>
              <a:cs typeface="Calibri"/>
            </a:endParaRPr>
          </a:p>
        </p:txBody>
      </p:sp>
      <p:sp>
        <p:nvSpPr>
          <p:cNvPr id="9" name="object 9"/>
          <p:cNvSpPr txBox="1"/>
          <p:nvPr/>
        </p:nvSpPr>
        <p:spPr>
          <a:xfrm>
            <a:off x="7043579" y="4418925"/>
            <a:ext cx="1028700" cy="1249023"/>
          </a:xfrm>
          <a:prstGeom prst="rect">
            <a:avLst/>
          </a:prstGeom>
        </p:spPr>
        <p:txBody>
          <a:bodyPr vert="horz" wrap="square" lIns="0" tIns="62193" rIns="0" bIns="0" rtlCol="0">
            <a:spAutoFit/>
          </a:bodyPr>
          <a:lstStyle/>
          <a:p>
            <a:pPr marL="212363" indent="-201717">
              <a:spcBef>
                <a:spcPts val="490"/>
              </a:spcBef>
              <a:buFont typeface="Microsoft Sans Serif"/>
              <a:buChar char="•"/>
              <a:tabLst>
                <a:tab pos="212363" algn="l"/>
                <a:tab pos="212923" algn="l"/>
              </a:tabLst>
            </a:pPr>
            <a:r>
              <a:rPr sz="1677" spc="-4" dirty="0">
                <a:latin typeface="Calibri"/>
                <a:cs typeface="Calibri"/>
              </a:rPr>
              <a:t>0</a:t>
            </a:r>
            <a:r>
              <a:rPr sz="1677" spc="-35" dirty="0">
                <a:latin typeface="Calibri"/>
                <a:cs typeface="Calibri"/>
              </a:rPr>
              <a:t> </a:t>
            </a:r>
            <a:r>
              <a:rPr sz="1677" spc="-4" dirty="0">
                <a:latin typeface="Calibri"/>
                <a:cs typeface="Calibri"/>
              </a:rPr>
              <a:t>-</a:t>
            </a:r>
            <a:r>
              <a:rPr sz="1677" spc="-31" dirty="0">
                <a:latin typeface="Calibri"/>
                <a:cs typeface="Calibri"/>
              </a:rPr>
              <a:t> </a:t>
            </a:r>
            <a:r>
              <a:rPr sz="1677" dirty="0">
                <a:latin typeface="Calibri"/>
                <a:cs typeface="Calibri"/>
              </a:rPr>
              <a:t>63</a:t>
            </a:r>
            <a:endParaRPr sz="1677">
              <a:latin typeface="Calibri"/>
              <a:cs typeface="Calibri"/>
            </a:endParaRPr>
          </a:p>
          <a:p>
            <a:pPr marL="212363" indent="-201717">
              <a:spcBef>
                <a:spcPts val="401"/>
              </a:spcBef>
              <a:buFont typeface="Microsoft Sans Serif"/>
              <a:buChar char="•"/>
              <a:tabLst>
                <a:tab pos="212363" algn="l"/>
                <a:tab pos="212923" algn="l"/>
              </a:tabLst>
            </a:pPr>
            <a:r>
              <a:rPr sz="1677" dirty="0">
                <a:latin typeface="Calibri"/>
                <a:cs typeface="Calibri"/>
              </a:rPr>
              <a:t>64</a:t>
            </a:r>
            <a:r>
              <a:rPr sz="1677" spc="-62" dirty="0">
                <a:latin typeface="Calibri"/>
                <a:cs typeface="Calibri"/>
              </a:rPr>
              <a:t> </a:t>
            </a:r>
            <a:r>
              <a:rPr sz="1677" spc="-4" dirty="0">
                <a:latin typeface="Calibri"/>
                <a:cs typeface="Calibri"/>
              </a:rPr>
              <a:t>-</a:t>
            </a:r>
            <a:r>
              <a:rPr sz="1677" spc="-31" dirty="0">
                <a:latin typeface="Calibri"/>
                <a:cs typeface="Calibri"/>
              </a:rPr>
              <a:t> </a:t>
            </a:r>
            <a:r>
              <a:rPr sz="1677" spc="-9" dirty="0">
                <a:latin typeface="Calibri"/>
                <a:cs typeface="Calibri"/>
              </a:rPr>
              <a:t>127</a:t>
            </a:r>
            <a:endParaRPr sz="1677">
              <a:latin typeface="Calibri"/>
              <a:cs typeface="Calibri"/>
            </a:endParaRPr>
          </a:p>
          <a:p>
            <a:pPr marL="212363" indent="-201717">
              <a:spcBef>
                <a:spcPts val="405"/>
              </a:spcBef>
              <a:buFont typeface="Microsoft Sans Serif"/>
              <a:buChar char="•"/>
              <a:tabLst>
                <a:tab pos="212363" algn="l"/>
                <a:tab pos="212923" algn="l"/>
              </a:tabLst>
            </a:pPr>
            <a:r>
              <a:rPr sz="1677" spc="-9" dirty="0">
                <a:latin typeface="Calibri"/>
                <a:cs typeface="Calibri"/>
              </a:rPr>
              <a:t>128</a:t>
            </a:r>
            <a:r>
              <a:rPr sz="1677" spc="-40" dirty="0">
                <a:latin typeface="Calibri"/>
                <a:cs typeface="Calibri"/>
              </a:rPr>
              <a:t> </a:t>
            </a:r>
            <a:r>
              <a:rPr sz="1677" spc="-4" dirty="0">
                <a:latin typeface="Calibri"/>
                <a:cs typeface="Calibri"/>
              </a:rPr>
              <a:t>-</a:t>
            </a:r>
            <a:r>
              <a:rPr sz="1677" spc="-40" dirty="0">
                <a:latin typeface="Calibri"/>
                <a:cs typeface="Calibri"/>
              </a:rPr>
              <a:t> </a:t>
            </a:r>
            <a:r>
              <a:rPr sz="1677" spc="-9" dirty="0">
                <a:latin typeface="Calibri"/>
                <a:cs typeface="Calibri"/>
              </a:rPr>
              <a:t>191</a:t>
            </a:r>
            <a:endParaRPr sz="1677">
              <a:latin typeface="Calibri"/>
              <a:cs typeface="Calibri"/>
            </a:endParaRPr>
          </a:p>
          <a:p>
            <a:pPr marL="212363" indent="-201717">
              <a:spcBef>
                <a:spcPts val="401"/>
              </a:spcBef>
              <a:buFont typeface="Microsoft Sans Serif"/>
              <a:buChar char="•"/>
              <a:tabLst>
                <a:tab pos="212363" algn="l"/>
                <a:tab pos="212923" algn="l"/>
              </a:tabLst>
            </a:pPr>
            <a:r>
              <a:rPr sz="1677" spc="-9" dirty="0">
                <a:latin typeface="Calibri"/>
                <a:cs typeface="Calibri"/>
              </a:rPr>
              <a:t>192</a:t>
            </a:r>
            <a:r>
              <a:rPr sz="1677" spc="-40" dirty="0">
                <a:latin typeface="Calibri"/>
                <a:cs typeface="Calibri"/>
              </a:rPr>
              <a:t> </a:t>
            </a:r>
            <a:r>
              <a:rPr sz="1677" spc="-4" dirty="0">
                <a:latin typeface="Calibri"/>
                <a:cs typeface="Calibri"/>
              </a:rPr>
              <a:t>-</a:t>
            </a:r>
            <a:r>
              <a:rPr sz="1677" spc="-40" dirty="0">
                <a:latin typeface="Calibri"/>
                <a:cs typeface="Calibri"/>
              </a:rPr>
              <a:t> </a:t>
            </a:r>
            <a:r>
              <a:rPr sz="1677" spc="-9" dirty="0">
                <a:latin typeface="Calibri"/>
                <a:cs typeface="Calibri"/>
              </a:rPr>
              <a:t>255</a:t>
            </a:r>
            <a:endParaRPr sz="1677">
              <a:latin typeface="Calibri"/>
              <a:cs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
        <p:nvSpPr>
          <p:cNvPr id="5" name="object 5"/>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130</a:t>
            </a:fld>
            <a:endParaRPr dirty="0"/>
          </a:p>
        </p:txBody>
      </p:sp>
      <p:sp>
        <p:nvSpPr>
          <p:cNvPr id="2" name="object 2"/>
          <p:cNvSpPr txBox="1">
            <a:spLocks noGrp="1"/>
          </p:cNvSpPr>
          <p:nvPr>
            <p:ph type="title"/>
          </p:nvPr>
        </p:nvSpPr>
        <p:spPr>
          <a:xfrm>
            <a:off x="2845744" y="481671"/>
            <a:ext cx="6619875" cy="608851"/>
          </a:xfrm>
          <a:prstGeom prst="rect">
            <a:avLst/>
          </a:prstGeom>
        </p:spPr>
        <p:txBody>
          <a:bodyPr vert="horz" wrap="square" lIns="0" tIns="11206" rIns="0" bIns="0" rtlCol="0" anchor="b" anchorCtr="0">
            <a:spAutoFit/>
          </a:bodyPr>
          <a:lstStyle/>
          <a:p>
            <a:pPr marL="11206">
              <a:spcBef>
                <a:spcPts val="88"/>
              </a:spcBef>
            </a:pPr>
            <a:r>
              <a:rPr spc="-9" dirty="0">
                <a:latin typeface="Calibri"/>
                <a:cs typeface="Calibri"/>
              </a:rPr>
              <a:t>RIP</a:t>
            </a:r>
            <a:r>
              <a:rPr spc="13" dirty="0">
                <a:latin typeface="Calibri"/>
                <a:cs typeface="Calibri"/>
              </a:rPr>
              <a:t> </a:t>
            </a:r>
            <a:r>
              <a:rPr dirty="0">
                <a:latin typeface="Calibri"/>
                <a:cs typeface="Calibri"/>
              </a:rPr>
              <a:t>v1:</a:t>
            </a:r>
            <a:r>
              <a:rPr spc="-22" dirty="0">
                <a:latin typeface="Calibri"/>
                <a:cs typeface="Calibri"/>
              </a:rPr>
              <a:t> </a:t>
            </a:r>
            <a:r>
              <a:rPr spc="-79" dirty="0">
                <a:latin typeface="Calibri"/>
                <a:cs typeface="Calibri"/>
              </a:rPr>
              <a:t>Kỹ</a:t>
            </a:r>
            <a:r>
              <a:rPr spc="-44" dirty="0">
                <a:latin typeface="Calibri"/>
                <a:cs typeface="Calibri"/>
              </a:rPr>
              <a:t> </a:t>
            </a:r>
            <a:r>
              <a:rPr spc="-4" dirty="0">
                <a:latin typeface="Calibri"/>
                <a:cs typeface="Calibri"/>
              </a:rPr>
              <a:t>thuật</a:t>
            </a:r>
            <a:r>
              <a:rPr spc="-13" dirty="0">
                <a:latin typeface="Calibri"/>
                <a:cs typeface="Calibri"/>
              </a:rPr>
              <a:t> </a:t>
            </a:r>
            <a:r>
              <a:rPr spc="-4" dirty="0">
                <a:latin typeface="Calibri"/>
                <a:cs typeface="Calibri"/>
              </a:rPr>
              <a:t>triggered</a:t>
            </a:r>
            <a:r>
              <a:rPr spc="-18" dirty="0">
                <a:latin typeface="Calibri"/>
                <a:cs typeface="Calibri"/>
              </a:rPr>
              <a:t> </a:t>
            </a:r>
            <a:r>
              <a:rPr spc="-13" dirty="0">
                <a:latin typeface="Calibri"/>
                <a:cs typeface="Calibri"/>
              </a:rPr>
              <a:t>update</a:t>
            </a:r>
          </a:p>
        </p:txBody>
      </p:sp>
      <p:sp>
        <p:nvSpPr>
          <p:cNvPr id="3" name="object 3"/>
          <p:cNvSpPr txBox="1"/>
          <p:nvPr/>
        </p:nvSpPr>
        <p:spPr>
          <a:xfrm>
            <a:off x="648586" y="1821667"/>
            <a:ext cx="11004697" cy="2798489"/>
          </a:xfrm>
          <a:prstGeom prst="rect">
            <a:avLst/>
          </a:prstGeom>
        </p:spPr>
        <p:txBody>
          <a:bodyPr vert="horz" wrap="square" lIns="0" tIns="11206" rIns="0" bIns="0" rtlCol="0">
            <a:spAutoFit/>
          </a:bodyPr>
          <a:lstStyle/>
          <a:p>
            <a:pPr marL="313781" marR="4483" indent="-303135">
              <a:spcBef>
                <a:spcPts val="88"/>
              </a:spcBef>
              <a:buFont typeface="Microsoft Sans Serif"/>
              <a:buChar char="•"/>
              <a:tabLst>
                <a:tab pos="313221" algn="l"/>
                <a:tab pos="314342" algn="l"/>
              </a:tabLst>
            </a:pPr>
            <a:r>
              <a:rPr sz="2824" spc="-4" dirty="0">
                <a:latin typeface="Calibri"/>
                <a:cs typeface="Calibri"/>
              </a:rPr>
              <a:t>Split </a:t>
            </a:r>
            <a:r>
              <a:rPr sz="2824" spc="-13" dirty="0">
                <a:latin typeface="Calibri"/>
                <a:cs typeface="Calibri"/>
              </a:rPr>
              <a:t>horizon</a:t>
            </a:r>
            <a:r>
              <a:rPr sz="2824" spc="22" dirty="0">
                <a:latin typeface="Calibri"/>
                <a:cs typeface="Calibri"/>
              </a:rPr>
              <a:t> </a:t>
            </a:r>
            <a:r>
              <a:rPr sz="2824" spc="-22" dirty="0">
                <a:latin typeface="Calibri"/>
                <a:cs typeface="Calibri"/>
              </a:rPr>
              <a:t>có</a:t>
            </a:r>
            <a:r>
              <a:rPr sz="2824" spc="-9" dirty="0">
                <a:latin typeface="Calibri"/>
                <a:cs typeface="Calibri"/>
              </a:rPr>
              <a:t> </a:t>
            </a:r>
            <a:r>
              <a:rPr sz="2824" dirty="0">
                <a:latin typeface="Calibri"/>
                <a:cs typeface="Calibri"/>
              </a:rPr>
              <a:t>thể</a:t>
            </a:r>
            <a:r>
              <a:rPr sz="2824" spc="18" dirty="0">
                <a:latin typeface="Calibri"/>
                <a:cs typeface="Calibri"/>
              </a:rPr>
              <a:t> </a:t>
            </a:r>
            <a:r>
              <a:rPr sz="2824" spc="-22" dirty="0">
                <a:latin typeface="Calibri"/>
                <a:cs typeface="Calibri"/>
              </a:rPr>
              <a:t>xử</a:t>
            </a:r>
            <a:r>
              <a:rPr sz="2824" spc="4" dirty="0">
                <a:latin typeface="Calibri"/>
                <a:cs typeface="Calibri"/>
              </a:rPr>
              <a:t> </a:t>
            </a:r>
            <a:r>
              <a:rPr sz="2824" dirty="0">
                <a:latin typeface="Calibri"/>
                <a:cs typeface="Calibri"/>
              </a:rPr>
              <a:t>lý</a:t>
            </a:r>
            <a:r>
              <a:rPr sz="2824" spc="4" dirty="0">
                <a:latin typeface="Calibri"/>
                <a:cs typeface="Calibri"/>
              </a:rPr>
              <a:t> </a:t>
            </a:r>
            <a:r>
              <a:rPr sz="2824" spc="-4" dirty="0">
                <a:latin typeface="Calibri"/>
                <a:cs typeface="Calibri"/>
              </a:rPr>
              <a:t>được</a:t>
            </a:r>
            <a:r>
              <a:rPr sz="2824" spc="-26" dirty="0">
                <a:latin typeface="Calibri"/>
                <a:cs typeface="Calibri"/>
              </a:rPr>
              <a:t> </a:t>
            </a:r>
            <a:r>
              <a:rPr sz="2824" spc="-4" dirty="0">
                <a:latin typeface="Calibri"/>
                <a:cs typeface="Calibri"/>
              </a:rPr>
              <a:t>trường</a:t>
            </a:r>
            <a:r>
              <a:rPr sz="2824" spc="9" dirty="0">
                <a:latin typeface="Calibri"/>
                <a:cs typeface="Calibri"/>
              </a:rPr>
              <a:t> </a:t>
            </a:r>
            <a:r>
              <a:rPr sz="2824" spc="-4" dirty="0">
                <a:latin typeface="Calibri"/>
                <a:cs typeface="Calibri"/>
              </a:rPr>
              <a:t>hợp</a:t>
            </a:r>
            <a:r>
              <a:rPr sz="2824" spc="22" dirty="0">
                <a:latin typeface="Calibri"/>
                <a:cs typeface="Calibri"/>
              </a:rPr>
              <a:t> </a:t>
            </a:r>
            <a:r>
              <a:rPr sz="2824" spc="-9" dirty="0">
                <a:latin typeface="Calibri"/>
                <a:cs typeface="Calibri"/>
              </a:rPr>
              <a:t>chỉ </a:t>
            </a:r>
            <a:r>
              <a:rPr sz="2824" spc="-627" dirty="0">
                <a:latin typeface="Calibri"/>
                <a:cs typeface="Calibri"/>
              </a:rPr>
              <a:t> </a:t>
            </a:r>
            <a:r>
              <a:rPr sz="2824" spc="-4" dirty="0">
                <a:latin typeface="Calibri"/>
                <a:cs typeface="Calibri"/>
              </a:rPr>
              <a:t>có</a:t>
            </a:r>
            <a:r>
              <a:rPr sz="2824" spc="-44" dirty="0">
                <a:latin typeface="Calibri"/>
                <a:cs typeface="Calibri"/>
              </a:rPr>
              <a:t> </a:t>
            </a:r>
            <a:r>
              <a:rPr sz="2824" dirty="0">
                <a:latin typeface="Calibri"/>
                <a:cs typeface="Calibri"/>
              </a:rPr>
              <a:t>2</a:t>
            </a:r>
            <a:r>
              <a:rPr sz="2824" spc="18" dirty="0">
                <a:latin typeface="Calibri"/>
                <a:cs typeface="Calibri"/>
              </a:rPr>
              <a:t> </a:t>
            </a:r>
            <a:r>
              <a:rPr sz="2824" spc="-18" dirty="0">
                <a:latin typeface="Calibri"/>
                <a:cs typeface="Calibri"/>
              </a:rPr>
              <a:t>router </a:t>
            </a:r>
            <a:r>
              <a:rPr sz="2824" dirty="0">
                <a:latin typeface="Calibri"/>
                <a:cs typeface="Calibri"/>
              </a:rPr>
              <a:t>liên</a:t>
            </a:r>
            <a:r>
              <a:rPr sz="2824" spc="-4" dirty="0">
                <a:latin typeface="Calibri"/>
                <a:cs typeface="Calibri"/>
              </a:rPr>
              <a:t> quan</a:t>
            </a:r>
            <a:r>
              <a:rPr sz="2824" spc="18" dirty="0">
                <a:latin typeface="Calibri"/>
                <a:cs typeface="Calibri"/>
              </a:rPr>
              <a:t> </a:t>
            </a:r>
            <a:r>
              <a:rPr sz="2824" dirty="0">
                <a:latin typeface="Calibri"/>
                <a:cs typeface="Calibri"/>
              </a:rPr>
              <a:t>đến</a:t>
            </a:r>
            <a:r>
              <a:rPr sz="2824" spc="-4" dirty="0">
                <a:latin typeface="Calibri"/>
                <a:cs typeface="Calibri"/>
              </a:rPr>
              <a:t> </a:t>
            </a:r>
            <a:r>
              <a:rPr sz="2824" dirty="0">
                <a:latin typeface="Calibri"/>
                <a:cs typeface="Calibri"/>
              </a:rPr>
              <a:t>việc</a:t>
            </a:r>
            <a:r>
              <a:rPr sz="2824" spc="-31" dirty="0">
                <a:latin typeface="Calibri"/>
                <a:cs typeface="Calibri"/>
              </a:rPr>
              <a:t> </a:t>
            </a:r>
            <a:r>
              <a:rPr sz="2824" dirty="0">
                <a:latin typeface="Calibri"/>
                <a:cs typeface="Calibri"/>
              </a:rPr>
              <a:t>lặp</a:t>
            </a:r>
            <a:r>
              <a:rPr sz="2824" spc="22" dirty="0">
                <a:latin typeface="Calibri"/>
                <a:cs typeface="Calibri"/>
              </a:rPr>
              <a:t> </a:t>
            </a:r>
            <a:r>
              <a:rPr sz="2824" spc="-18" dirty="0">
                <a:latin typeface="Calibri"/>
                <a:cs typeface="Calibri"/>
              </a:rPr>
              <a:t>vô</a:t>
            </a:r>
            <a:r>
              <a:rPr sz="2824" spc="-9" dirty="0">
                <a:latin typeface="Calibri"/>
                <a:cs typeface="Calibri"/>
              </a:rPr>
              <a:t> </a:t>
            </a:r>
            <a:r>
              <a:rPr sz="2824" spc="4" dirty="0">
                <a:latin typeface="Calibri"/>
                <a:cs typeface="Calibri"/>
              </a:rPr>
              <a:t>hạn</a:t>
            </a:r>
            <a:endParaRPr sz="2824" dirty="0">
              <a:latin typeface="Calibri"/>
              <a:cs typeface="Calibri"/>
            </a:endParaRPr>
          </a:p>
          <a:p>
            <a:pPr marL="313781" indent="-303135">
              <a:spcBef>
                <a:spcPts val="679"/>
              </a:spcBef>
              <a:buFont typeface="Microsoft Sans Serif"/>
              <a:buChar char="•"/>
              <a:tabLst>
                <a:tab pos="313221" algn="l"/>
                <a:tab pos="314342" algn="l"/>
              </a:tabLst>
            </a:pPr>
            <a:r>
              <a:rPr sz="2824" spc="-4" dirty="0">
                <a:latin typeface="Calibri"/>
                <a:cs typeface="Calibri"/>
              </a:rPr>
              <a:t>Nếu</a:t>
            </a:r>
            <a:r>
              <a:rPr sz="2824" spc="-13" dirty="0">
                <a:latin typeface="Calibri"/>
                <a:cs typeface="Calibri"/>
              </a:rPr>
              <a:t> </a:t>
            </a:r>
            <a:r>
              <a:rPr sz="2824" spc="-22" dirty="0">
                <a:latin typeface="Calibri"/>
                <a:cs typeface="Calibri"/>
              </a:rPr>
              <a:t>có</a:t>
            </a:r>
            <a:r>
              <a:rPr sz="2824" spc="9" dirty="0">
                <a:latin typeface="Calibri"/>
                <a:cs typeface="Calibri"/>
              </a:rPr>
              <a:t> </a:t>
            </a:r>
            <a:r>
              <a:rPr sz="2824" spc="-9" dirty="0">
                <a:latin typeface="Calibri"/>
                <a:cs typeface="Calibri"/>
              </a:rPr>
              <a:t>từ</a:t>
            </a:r>
            <a:r>
              <a:rPr sz="2824" spc="-4" dirty="0">
                <a:latin typeface="Calibri"/>
                <a:cs typeface="Calibri"/>
              </a:rPr>
              <a:t> </a:t>
            </a:r>
            <a:r>
              <a:rPr sz="2824" dirty="0">
                <a:latin typeface="Calibri"/>
                <a:cs typeface="Calibri"/>
              </a:rPr>
              <a:t>3</a:t>
            </a:r>
            <a:r>
              <a:rPr sz="2824" spc="-13" dirty="0">
                <a:latin typeface="Calibri"/>
                <a:cs typeface="Calibri"/>
              </a:rPr>
              <a:t> router</a:t>
            </a:r>
            <a:r>
              <a:rPr sz="2824" spc="-22" dirty="0">
                <a:latin typeface="Calibri"/>
                <a:cs typeface="Calibri"/>
              </a:rPr>
              <a:t> </a:t>
            </a:r>
            <a:r>
              <a:rPr sz="2824" spc="-13" dirty="0">
                <a:latin typeface="Calibri"/>
                <a:cs typeface="Calibri"/>
              </a:rPr>
              <a:t>trở</a:t>
            </a:r>
            <a:r>
              <a:rPr sz="2824" spc="-22" dirty="0">
                <a:latin typeface="Calibri"/>
                <a:cs typeface="Calibri"/>
              </a:rPr>
              <a:t> </a:t>
            </a:r>
            <a:r>
              <a:rPr sz="2824" spc="-4" dirty="0">
                <a:latin typeface="Calibri"/>
                <a:cs typeface="Calibri"/>
              </a:rPr>
              <a:t>lên??</a:t>
            </a:r>
            <a:endParaRPr sz="2824" dirty="0">
              <a:latin typeface="Calibri"/>
              <a:cs typeface="Calibri"/>
            </a:endParaRPr>
          </a:p>
          <a:p>
            <a:pPr marL="313781" marR="516619" indent="-303135">
              <a:spcBef>
                <a:spcPts val="679"/>
              </a:spcBef>
              <a:buFont typeface="Microsoft Sans Serif"/>
              <a:buChar char="•"/>
              <a:tabLst>
                <a:tab pos="313221" algn="l"/>
                <a:tab pos="314342" algn="l"/>
              </a:tabLst>
            </a:pPr>
            <a:r>
              <a:rPr sz="2824" spc="-26" dirty="0">
                <a:latin typeface="Calibri"/>
                <a:cs typeface="Calibri"/>
              </a:rPr>
              <a:t>Triggered</a:t>
            </a:r>
            <a:r>
              <a:rPr sz="2824" spc="-35" dirty="0">
                <a:latin typeface="Calibri"/>
                <a:cs typeface="Calibri"/>
              </a:rPr>
              <a:t> </a:t>
            </a:r>
            <a:r>
              <a:rPr sz="2824" spc="-13" dirty="0">
                <a:latin typeface="Calibri"/>
                <a:cs typeface="Calibri"/>
              </a:rPr>
              <a:t>update</a:t>
            </a:r>
            <a:r>
              <a:rPr sz="2824" spc="18" dirty="0">
                <a:latin typeface="Calibri"/>
                <a:cs typeface="Calibri"/>
              </a:rPr>
              <a:t> </a:t>
            </a:r>
            <a:r>
              <a:rPr sz="2824" spc="-13" dirty="0">
                <a:latin typeface="Calibri"/>
                <a:cs typeface="Calibri"/>
              </a:rPr>
              <a:t>yêu</a:t>
            </a:r>
            <a:r>
              <a:rPr sz="2824" dirty="0">
                <a:latin typeface="Calibri"/>
                <a:cs typeface="Calibri"/>
              </a:rPr>
              <a:t> </a:t>
            </a:r>
            <a:r>
              <a:rPr sz="2824" spc="-13" dirty="0">
                <a:latin typeface="Calibri"/>
                <a:cs typeface="Calibri"/>
              </a:rPr>
              <a:t>cầu</a:t>
            </a:r>
            <a:r>
              <a:rPr sz="2824" spc="-4" dirty="0">
                <a:latin typeface="Calibri"/>
                <a:cs typeface="Calibri"/>
              </a:rPr>
              <a:t> các</a:t>
            </a:r>
            <a:r>
              <a:rPr sz="2824" dirty="0">
                <a:latin typeface="Calibri"/>
                <a:cs typeface="Calibri"/>
              </a:rPr>
              <a:t> </a:t>
            </a:r>
            <a:r>
              <a:rPr sz="2824" spc="-18" dirty="0">
                <a:latin typeface="Calibri"/>
                <a:cs typeface="Calibri"/>
              </a:rPr>
              <a:t>router</a:t>
            </a:r>
            <a:r>
              <a:rPr sz="2824" spc="-9" dirty="0">
                <a:latin typeface="Calibri"/>
                <a:cs typeface="Calibri"/>
              </a:rPr>
              <a:t> </a:t>
            </a:r>
            <a:r>
              <a:rPr sz="2824" spc="-4" dirty="0">
                <a:latin typeface="Calibri"/>
                <a:cs typeface="Calibri"/>
              </a:rPr>
              <a:t>phải </a:t>
            </a:r>
            <a:r>
              <a:rPr sz="2824" dirty="0">
                <a:latin typeface="Calibri"/>
                <a:cs typeface="Calibri"/>
              </a:rPr>
              <a:t> </a:t>
            </a:r>
            <a:r>
              <a:rPr sz="2824" spc="-4" dirty="0">
                <a:solidFill>
                  <a:srgbClr val="FF0000"/>
                </a:solidFill>
                <a:latin typeface="Calibri"/>
                <a:cs typeface="Calibri"/>
              </a:rPr>
              <a:t>quảng</a:t>
            </a:r>
            <a:r>
              <a:rPr sz="2824" spc="4" dirty="0">
                <a:solidFill>
                  <a:srgbClr val="FF0000"/>
                </a:solidFill>
                <a:latin typeface="Calibri"/>
                <a:cs typeface="Calibri"/>
              </a:rPr>
              <a:t> bá</a:t>
            </a:r>
            <a:r>
              <a:rPr sz="2824" spc="13" dirty="0">
                <a:solidFill>
                  <a:srgbClr val="FF0000"/>
                </a:solidFill>
                <a:latin typeface="Calibri"/>
                <a:cs typeface="Calibri"/>
              </a:rPr>
              <a:t> </a:t>
            </a:r>
            <a:r>
              <a:rPr sz="2824" spc="-26" dirty="0">
                <a:solidFill>
                  <a:srgbClr val="FF0000"/>
                </a:solidFill>
                <a:latin typeface="Calibri"/>
                <a:cs typeface="Calibri"/>
              </a:rPr>
              <a:t>ngay</a:t>
            </a:r>
            <a:r>
              <a:rPr sz="2824" dirty="0">
                <a:solidFill>
                  <a:srgbClr val="FF0000"/>
                </a:solidFill>
                <a:latin typeface="Calibri"/>
                <a:cs typeface="Calibri"/>
              </a:rPr>
              <a:t> </a:t>
            </a:r>
            <a:r>
              <a:rPr sz="2824" spc="-4" dirty="0">
                <a:solidFill>
                  <a:srgbClr val="FF0000"/>
                </a:solidFill>
                <a:latin typeface="Calibri"/>
                <a:cs typeface="Calibri"/>
              </a:rPr>
              <a:t>bảng</a:t>
            </a:r>
            <a:r>
              <a:rPr sz="2824" spc="9" dirty="0">
                <a:solidFill>
                  <a:srgbClr val="FF0000"/>
                </a:solidFill>
                <a:latin typeface="Calibri"/>
                <a:cs typeface="Calibri"/>
              </a:rPr>
              <a:t> </a:t>
            </a:r>
            <a:r>
              <a:rPr sz="2824" spc="-9" dirty="0">
                <a:solidFill>
                  <a:srgbClr val="FF0000"/>
                </a:solidFill>
                <a:latin typeface="Calibri"/>
                <a:cs typeface="Calibri"/>
              </a:rPr>
              <a:t>định</a:t>
            </a:r>
            <a:r>
              <a:rPr sz="2824" spc="18" dirty="0">
                <a:solidFill>
                  <a:srgbClr val="FF0000"/>
                </a:solidFill>
                <a:latin typeface="Calibri"/>
                <a:cs typeface="Calibri"/>
              </a:rPr>
              <a:t> </a:t>
            </a:r>
            <a:r>
              <a:rPr sz="2824" spc="-9" dirty="0">
                <a:solidFill>
                  <a:srgbClr val="FF0000"/>
                </a:solidFill>
                <a:latin typeface="Calibri"/>
                <a:cs typeface="Calibri"/>
              </a:rPr>
              <a:t>tuyến</a:t>
            </a:r>
            <a:r>
              <a:rPr sz="2824" dirty="0">
                <a:solidFill>
                  <a:srgbClr val="FF0000"/>
                </a:solidFill>
                <a:latin typeface="Calibri"/>
                <a:cs typeface="Calibri"/>
              </a:rPr>
              <a:t> </a:t>
            </a:r>
            <a:r>
              <a:rPr sz="2824" spc="-4" dirty="0">
                <a:latin typeface="Calibri"/>
                <a:cs typeface="Calibri"/>
              </a:rPr>
              <a:t>(mà</a:t>
            </a:r>
            <a:r>
              <a:rPr sz="2824" spc="9" dirty="0">
                <a:latin typeface="Calibri"/>
                <a:cs typeface="Calibri"/>
              </a:rPr>
              <a:t> </a:t>
            </a:r>
            <a:r>
              <a:rPr sz="2824" spc="-4" dirty="0">
                <a:latin typeface="Calibri"/>
                <a:cs typeface="Calibri"/>
              </a:rPr>
              <a:t>không </a:t>
            </a:r>
            <a:r>
              <a:rPr sz="2824" spc="-627" dirty="0">
                <a:latin typeface="Calibri"/>
                <a:cs typeface="Calibri"/>
              </a:rPr>
              <a:t> </a:t>
            </a:r>
            <a:r>
              <a:rPr sz="2824" dirty="0">
                <a:latin typeface="Calibri"/>
                <a:cs typeface="Calibri"/>
              </a:rPr>
              <a:t>chờ</a:t>
            </a:r>
            <a:r>
              <a:rPr sz="2824" spc="-18" dirty="0">
                <a:latin typeface="Calibri"/>
                <a:cs typeface="Calibri"/>
              </a:rPr>
              <a:t> </a:t>
            </a:r>
            <a:r>
              <a:rPr sz="2824" dirty="0">
                <a:latin typeface="Calibri"/>
                <a:cs typeface="Calibri"/>
              </a:rPr>
              <a:t>đến</a:t>
            </a:r>
            <a:r>
              <a:rPr sz="2824" spc="-4" dirty="0">
                <a:latin typeface="Calibri"/>
                <a:cs typeface="Calibri"/>
              </a:rPr>
              <a:t> </a:t>
            </a:r>
            <a:r>
              <a:rPr sz="2824" spc="-9" dirty="0">
                <a:latin typeface="Calibri"/>
                <a:cs typeface="Calibri"/>
              </a:rPr>
              <a:t>chu</a:t>
            </a:r>
            <a:r>
              <a:rPr sz="2824" spc="18" dirty="0">
                <a:latin typeface="Calibri"/>
                <a:cs typeface="Calibri"/>
              </a:rPr>
              <a:t> </a:t>
            </a:r>
            <a:r>
              <a:rPr sz="2824" spc="-9" dirty="0">
                <a:latin typeface="Calibri"/>
                <a:cs typeface="Calibri"/>
              </a:rPr>
              <a:t>kỳ</a:t>
            </a:r>
            <a:r>
              <a:rPr sz="2824" spc="4" dirty="0">
                <a:latin typeface="Calibri"/>
                <a:cs typeface="Calibri"/>
              </a:rPr>
              <a:t> </a:t>
            </a:r>
            <a:r>
              <a:rPr sz="2824" spc="-13" dirty="0">
                <a:latin typeface="Calibri"/>
                <a:cs typeface="Calibri"/>
              </a:rPr>
              <a:t>update)</a:t>
            </a:r>
            <a:r>
              <a:rPr sz="2824" spc="26" dirty="0">
                <a:latin typeface="Calibri"/>
                <a:cs typeface="Calibri"/>
              </a:rPr>
              <a:t> </a:t>
            </a:r>
            <a:r>
              <a:rPr sz="2824" spc="-9" dirty="0">
                <a:latin typeface="Calibri"/>
                <a:cs typeface="Calibri"/>
              </a:rPr>
              <a:t>mỗi</a:t>
            </a:r>
            <a:r>
              <a:rPr sz="2824" spc="13" dirty="0">
                <a:latin typeface="Calibri"/>
                <a:cs typeface="Calibri"/>
              </a:rPr>
              <a:t> </a:t>
            </a:r>
            <a:r>
              <a:rPr sz="2824" spc="-4" dirty="0">
                <a:latin typeface="Calibri"/>
                <a:cs typeface="Calibri"/>
              </a:rPr>
              <a:t>khi</a:t>
            </a:r>
            <a:r>
              <a:rPr sz="2824" spc="9" dirty="0">
                <a:latin typeface="Calibri"/>
                <a:cs typeface="Calibri"/>
              </a:rPr>
              <a:t> </a:t>
            </a:r>
            <a:r>
              <a:rPr sz="2824" dirty="0">
                <a:latin typeface="Calibri"/>
                <a:cs typeface="Calibri"/>
              </a:rPr>
              <a:t>một</a:t>
            </a:r>
            <a:r>
              <a:rPr sz="2824" spc="-4" dirty="0">
                <a:latin typeface="Calibri"/>
                <a:cs typeface="Calibri"/>
              </a:rPr>
              <a:t> </a:t>
            </a:r>
            <a:r>
              <a:rPr sz="2824" spc="-9" dirty="0">
                <a:latin typeface="Calibri"/>
                <a:cs typeface="Calibri"/>
              </a:rPr>
              <a:t>tuyến </a:t>
            </a:r>
            <a:r>
              <a:rPr sz="2824" spc="-627" dirty="0">
                <a:latin typeface="Calibri"/>
                <a:cs typeface="Calibri"/>
              </a:rPr>
              <a:t> </a:t>
            </a:r>
            <a:r>
              <a:rPr sz="2824" spc="-4" dirty="0">
                <a:latin typeface="Calibri"/>
                <a:cs typeface="Calibri"/>
              </a:rPr>
              <a:t>đường</a:t>
            </a:r>
            <a:r>
              <a:rPr sz="2824" spc="4" dirty="0">
                <a:latin typeface="Calibri"/>
                <a:cs typeface="Calibri"/>
              </a:rPr>
              <a:t> </a:t>
            </a:r>
            <a:r>
              <a:rPr sz="2824" spc="-4" dirty="0">
                <a:latin typeface="Calibri"/>
                <a:cs typeface="Calibri"/>
              </a:rPr>
              <a:t>có</a:t>
            </a:r>
            <a:r>
              <a:rPr sz="2824" spc="-9" dirty="0">
                <a:latin typeface="Calibri"/>
                <a:cs typeface="Calibri"/>
              </a:rPr>
              <a:t> </a:t>
            </a:r>
            <a:r>
              <a:rPr sz="2824" spc="-4" dirty="0">
                <a:latin typeface="Calibri"/>
                <a:cs typeface="Calibri"/>
              </a:rPr>
              <a:t>sự</a:t>
            </a:r>
            <a:r>
              <a:rPr sz="2824" spc="-26" dirty="0">
                <a:latin typeface="Calibri"/>
                <a:cs typeface="Calibri"/>
              </a:rPr>
              <a:t> </a:t>
            </a:r>
            <a:r>
              <a:rPr sz="2824" spc="-18" dirty="0">
                <a:latin typeface="Calibri"/>
                <a:cs typeface="Calibri"/>
              </a:rPr>
              <a:t>thay</a:t>
            </a:r>
            <a:r>
              <a:rPr sz="2824" spc="26" dirty="0">
                <a:latin typeface="Calibri"/>
                <a:cs typeface="Calibri"/>
              </a:rPr>
              <a:t> </a:t>
            </a:r>
            <a:r>
              <a:rPr sz="2824" dirty="0">
                <a:latin typeface="Calibri"/>
                <a:cs typeface="Calibri"/>
              </a:rPr>
              <a:t>đổi</a:t>
            </a:r>
            <a:r>
              <a:rPr sz="2824" spc="-18" dirty="0">
                <a:latin typeface="Calibri"/>
                <a:cs typeface="Calibri"/>
              </a:rPr>
              <a:t> </a:t>
            </a:r>
            <a:r>
              <a:rPr sz="2824" spc="-9" dirty="0">
                <a:latin typeface="Calibri"/>
                <a:cs typeface="Calibri"/>
              </a:rPr>
              <a:t>metric</a:t>
            </a:r>
            <a:endParaRPr sz="2824" dirty="0">
              <a:latin typeface="Calibri"/>
              <a:cs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7830" y="669732"/>
            <a:ext cx="5676340" cy="608851"/>
          </a:xfrm>
          <a:prstGeom prst="rect">
            <a:avLst/>
          </a:prstGeom>
        </p:spPr>
        <p:txBody>
          <a:bodyPr vert="horz" wrap="square" lIns="0" tIns="11206" rIns="0" bIns="0" rtlCol="0" anchor="b" anchorCtr="0">
            <a:spAutoFit/>
          </a:bodyPr>
          <a:lstStyle/>
          <a:p>
            <a:pPr marL="11206">
              <a:spcBef>
                <a:spcPts val="88"/>
              </a:spcBef>
            </a:pPr>
            <a:r>
              <a:rPr spc="4" dirty="0"/>
              <a:t>RIPv1:</a:t>
            </a:r>
            <a:r>
              <a:rPr spc="9" dirty="0"/>
              <a:t> </a:t>
            </a:r>
            <a:r>
              <a:rPr spc="-9" dirty="0"/>
              <a:t>khuôn</a:t>
            </a:r>
            <a:r>
              <a:rPr spc="57" dirty="0"/>
              <a:t> </a:t>
            </a:r>
            <a:r>
              <a:rPr dirty="0"/>
              <a:t>dạng</a:t>
            </a:r>
            <a:r>
              <a:rPr spc="18" dirty="0"/>
              <a:t> </a:t>
            </a:r>
            <a:r>
              <a:rPr spc="-13" dirty="0"/>
              <a:t>gói</a:t>
            </a:r>
            <a:r>
              <a:rPr spc="71" dirty="0"/>
              <a:t> </a:t>
            </a:r>
            <a:r>
              <a:rPr spc="-9" dirty="0"/>
              <a:t>tin</a:t>
            </a:r>
          </a:p>
        </p:txBody>
      </p:sp>
      <p:sp>
        <p:nvSpPr>
          <p:cNvPr id="3" name="object 3"/>
          <p:cNvSpPr txBox="1"/>
          <p:nvPr/>
        </p:nvSpPr>
        <p:spPr>
          <a:xfrm>
            <a:off x="452883" y="1624255"/>
            <a:ext cx="3560039" cy="3898190"/>
          </a:xfrm>
          <a:prstGeom prst="rect">
            <a:avLst/>
          </a:prstGeom>
        </p:spPr>
        <p:txBody>
          <a:bodyPr vert="horz" wrap="square" lIns="0" tIns="59951" rIns="0" bIns="0" rtlCol="0">
            <a:spAutoFit/>
          </a:bodyPr>
          <a:lstStyle/>
          <a:p>
            <a:pPr marL="313781" marR="873545" indent="-303135">
              <a:lnSpc>
                <a:spcPts val="3053"/>
              </a:lnSpc>
              <a:spcBef>
                <a:spcPts val="472"/>
              </a:spcBef>
              <a:buSzPct val="96875"/>
              <a:buFont typeface="Wingdings"/>
              <a:buChar char=""/>
              <a:tabLst>
                <a:tab pos="366452" algn="l"/>
              </a:tabLst>
            </a:pPr>
            <a:r>
              <a:rPr spc="163" dirty="0">
                <a:latin typeface="Microsoft Sans Serif"/>
                <a:cs typeface="Microsoft Sans Serif"/>
              </a:rPr>
              <a:t>Sử</a:t>
            </a:r>
            <a:r>
              <a:rPr spc="9" dirty="0">
                <a:latin typeface="Microsoft Sans Serif"/>
                <a:cs typeface="Microsoft Sans Serif"/>
              </a:rPr>
              <a:t> </a:t>
            </a:r>
            <a:r>
              <a:rPr spc="-9" dirty="0">
                <a:latin typeface="Microsoft Sans Serif"/>
                <a:cs typeface="Microsoft Sans Serif"/>
              </a:rPr>
              <a:t>dụng</a:t>
            </a:r>
            <a:r>
              <a:rPr spc="18" dirty="0">
                <a:latin typeface="Microsoft Sans Serif"/>
                <a:cs typeface="Microsoft Sans Serif"/>
              </a:rPr>
              <a:t> </a:t>
            </a:r>
            <a:r>
              <a:rPr spc="4" dirty="0">
                <a:latin typeface="Microsoft Sans Serif"/>
                <a:cs typeface="Microsoft Sans Serif"/>
              </a:rPr>
              <a:t>UDP</a:t>
            </a:r>
            <a:r>
              <a:rPr spc="-40" dirty="0">
                <a:latin typeface="Microsoft Sans Serif"/>
                <a:cs typeface="Microsoft Sans Serif"/>
              </a:rPr>
              <a:t> </a:t>
            </a:r>
            <a:r>
              <a:rPr spc="4" dirty="0">
                <a:latin typeface="Microsoft Sans Serif"/>
                <a:cs typeface="Microsoft Sans Serif"/>
              </a:rPr>
              <a:t>để</a:t>
            </a:r>
            <a:r>
              <a:rPr spc="-4" dirty="0">
                <a:latin typeface="Microsoft Sans Serif"/>
                <a:cs typeface="Microsoft Sans Serif"/>
              </a:rPr>
              <a:t> </a:t>
            </a:r>
            <a:r>
              <a:rPr dirty="0">
                <a:latin typeface="Microsoft Sans Serif"/>
                <a:cs typeface="Microsoft Sans Serif"/>
              </a:rPr>
              <a:t>trao</a:t>
            </a:r>
            <a:r>
              <a:rPr spc="18" dirty="0">
                <a:latin typeface="Microsoft Sans Serif"/>
                <a:cs typeface="Microsoft Sans Serif"/>
              </a:rPr>
              <a:t> </a:t>
            </a:r>
            <a:r>
              <a:rPr spc="-9" dirty="0">
                <a:latin typeface="Microsoft Sans Serif"/>
                <a:cs typeface="Microsoft Sans Serif"/>
              </a:rPr>
              <a:t>đổi</a:t>
            </a:r>
            <a:r>
              <a:rPr spc="31" dirty="0">
                <a:latin typeface="Microsoft Sans Serif"/>
                <a:cs typeface="Microsoft Sans Serif"/>
              </a:rPr>
              <a:t> </a:t>
            </a:r>
            <a:r>
              <a:rPr spc="-4" dirty="0">
                <a:latin typeface="Microsoft Sans Serif"/>
                <a:cs typeface="Microsoft Sans Serif"/>
              </a:rPr>
              <a:t>các</a:t>
            </a:r>
            <a:r>
              <a:rPr spc="13" dirty="0">
                <a:latin typeface="Microsoft Sans Serif"/>
                <a:cs typeface="Microsoft Sans Serif"/>
              </a:rPr>
              <a:t> </a:t>
            </a:r>
            <a:r>
              <a:rPr spc="-9" dirty="0">
                <a:latin typeface="Microsoft Sans Serif"/>
                <a:cs typeface="Microsoft Sans Serif"/>
              </a:rPr>
              <a:t>gói</a:t>
            </a:r>
            <a:r>
              <a:rPr spc="31" dirty="0">
                <a:latin typeface="Microsoft Sans Serif"/>
                <a:cs typeface="Microsoft Sans Serif"/>
              </a:rPr>
              <a:t> </a:t>
            </a:r>
            <a:r>
              <a:rPr spc="-9" dirty="0">
                <a:latin typeface="Microsoft Sans Serif"/>
                <a:cs typeface="Microsoft Sans Serif"/>
              </a:rPr>
              <a:t>tin </a:t>
            </a:r>
            <a:r>
              <a:rPr spc="-737" dirty="0">
                <a:latin typeface="Microsoft Sans Serif"/>
                <a:cs typeface="Microsoft Sans Serif"/>
              </a:rPr>
              <a:t> </a:t>
            </a:r>
            <a:r>
              <a:rPr spc="-4" dirty="0">
                <a:latin typeface="Microsoft Sans Serif"/>
                <a:cs typeface="Microsoft Sans Serif"/>
              </a:rPr>
              <a:t>update.</a:t>
            </a:r>
            <a:endParaRPr dirty="0">
              <a:latin typeface="Microsoft Sans Serif"/>
              <a:cs typeface="Microsoft Sans Serif"/>
            </a:endParaRPr>
          </a:p>
          <a:p>
            <a:pPr marL="365892" indent="-355245">
              <a:spcBef>
                <a:spcPts val="287"/>
              </a:spcBef>
              <a:buSzPct val="96875"/>
              <a:buFont typeface="Wingdings"/>
              <a:buChar char=""/>
              <a:tabLst>
                <a:tab pos="366452" algn="l"/>
              </a:tabLst>
            </a:pPr>
            <a:r>
              <a:rPr spc="-4" dirty="0">
                <a:latin typeface="Microsoft Sans Serif"/>
                <a:cs typeface="Microsoft Sans Serif"/>
              </a:rPr>
              <a:t>Cổng</a:t>
            </a:r>
            <a:r>
              <a:rPr spc="18" dirty="0">
                <a:latin typeface="Microsoft Sans Serif"/>
                <a:cs typeface="Microsoft Sans Serif"/>
              </a:rPr>
              <a:t> </a:t>
            </a:r>
            <a:r>
              <a:rPr spc="-13" dirty="0">
                <a:latin typeface="Microsoft Sans Serif"/>
                <a:cs typeface="Microsoft Sans Serif"/>
              </a:rPr>
              <a:t>520</a:t>
            </a:r>
            <a:r>
              <a:rPr spc="49" dirty="0">
                <a:latin typeface="Microsoft Sans Serif"/>
                <a:cs typeface="Microsoft Sans Serif"/>
              </a:rPr>
              <a:t> </a:t>
            </a:r>
            <a:r>
              <a:rPr dirty="0">
                <a:latin typeface="Microsoft Sans Serif"/>
                <a:cs typeface="Microsoft Sans Serif"/>
              </a:rPr>
              <a:t>cả</a:t>
            </a:r>
            <a:r>
              <a:rPr spc="18" dirty="0">
                <a:latin typeface="Microsoft Sans Serif"/>
                <a:cs typeface="Microsoft Sans Serif"/>
              </a:rPr>
              <a:t> </a:t>
            </a:r>
            <a:r>
              <a:rPr spc="-13" dirty="0">
                <a:latin typeface="Microsoft Sans Serif"/>
                <a:cs typeface="Microsoft Sans Serif"/>
              </a:rPr>
              <a:t>bên</a:t>
            </a:r>
            <a:r>
              <a:rPr spc="49" dirty="0">
                <a:latin typeface="Microsoft Sans Serif"/>
                <a:cs typeface="Microsoft Sans Serif"/>
              </a:rPr>
              <a:t> </a:t>
            </a:r>
            <a:r>
              <a:rPr spc="93" dirty="0">
                <a:latin typeface="Microsoft Sans Serif"/>
                <a:cs typeface="Microsoft Sans Serif"/>
              </a:rPr>
              <a:t>gửi</a:t>
            </a:r>
            <a:r>
              <a:rPr dirty="0">
                <a:latin typeface="Microsoft Sans Serif"/>
                <a:cs typeface="Microsoft Sans Serif"/>
              </a:rPr>
              <a:t> </a:t>
            </a:r>
            <a:r>
              <a:rPr spc="13" dirty="0">
                <a:latin typeface="Microsoft Sans Serif"/>
                <a:cs typeface="Microsoft Sans Serif"/>
              </a:rPr>
              <a:t>và</a:t>
            </a:r>
            <a:r>
              <a:rPr spc="22" dirty="0">
                <a:latin typeface="Microsoft Sans Serif"/>
                <a:cs typeface="Microsoft Sans Serif"/>
              </a:rPr>
              <a:t> </a:t>
            </a:r>
            <a:r>
              <a:rPr spc="-4" dirty="0">
                <a:latin typeface="Microsoft Sans Serif"/>
                <a:cs typeface="Microsoft Sans Serif"/>
              </a:rPr>
              <a:t>bên nhận.</a:t>
            </a:r>
            <a:endParaRPr dirty="0">
              <a:latin typeface="Microsoft Sans Serif"/>
              <a:cs typeface="Microsoft Sans Serif"/>
            </a:endParaRPr>
          </a:p>
          <a:p>
            <a:pPr marL="365892" indent="-355245">
              <a:spcBef>
                <a:spcPts val="340"/>
              </a:spcBef>
              <a:buSzPct val="96875"/>
              <a:buFont typeface="Wingdings"/>
              <a:buChar char=""/>
              <a:tabLst>
                <a:tab pos="366452" algn="l"/>
              </a:tabLst>
            </a:pPr>
            <a:r>
              <a:rPr spc="-9" dirty="0">
                <a:latin typeface="Microsoft Sans Serif"/>
                <a:cs typeface="Microsoft Sans Serif"/>
              </a:rPr>
              <a:t>Định</a:t>
            </a:r>
            <a:r>
              <a:rPr spc="13" dirty="0">
                <a:latin typeface="Microsoft Sans Serif"/>
                <a:cs typeface="Microsoft Sans Serif"/>
              </a:rPr>
              <a:t> </a:t>
            </a:r>
            <a:r>
              <a:rPr spc="-9" dirty="0">
                <a:latin typeface="Microsoft Sans Serif"/>
                <a:cs typeface="Microsoft Sans Serif"/>
              </a:rPr>
              <a:t>dang</a:t>
            </a:r>
            <a:r>
              <a:rPr spc="18" dirty="0">
                <a:latin typeface="Microsoft Sans Serif"/>
                <a:cs typeface="Microsoft Sans Serif"/>
              </a:rPr>
              <a:t> </a:t>
            </a:r>
            <a:r>
              <a:rPr spc="-9" dirty="0">
                <a:latin typeface="Microsoft Sans Serif"/>
                <a:cs typeface="Microsoft Sans Serif"/>
              </a:rPr>
              <a:t>gói</a:t>
            </a:r>
            <a:r>
              <a:rPr spc="31" dirty="0">
                <a:latin typeface="Microsoft Sans Serif"/>
                <a:cs typeface="Microsoft Sans Serif"/>
              </a:rPr>
              <a:t> </a:t>
            </a:r>
            <a:r>
              <a:rPr spc="-9" dirty="0">
                <a:latin typeface="Microsoft Sans Serif"/>
                <a:cs typeface="Microsoft Sans Serif"/>
              </a:rPr>
              <a:t>tin</a:t>
            </a:r>
            <a:r>
              <a:rPr spc="18" dirty="0">
                <a:latin typeface="Microsoft Sans Serif"/>
                <a:cs typeface="Microsoft Sans Serif"/>
              </a:rPr>
              <a:t> </a:t>
            </a:r>
            <a:r>
              <a:rPr spc="-9" dirty="0">
                <a:latin typeface="Microsoft Sans Serif"/>
                <a:cs typeface="Microsoft Sans Serif"/>
              </a:rPr>
              <a:t>RIP:</a:t>
            </a:r>
            <a:endParaRPr dirty="0">
              <a:latin typeface="Microsoft Sans Serif"/>
              <a:cs typeface="Microsoft Sans Serif"/>
            </a:endParaRPr>
          </a:p>
          <a:p>
            <a:pPr marL="667346" marR="4483" lvl="1" indent="-253266">
              <a:lnSpc>
                <a:spcPts val="2665"/>
              </a:lnSpc>
              <a:spcBef>
                <a:spcPts val="653"/>
              </a:spcBef>
              <a:buSzPct val="96428"/>
              <a:buFont typeface="Wingdings"/>
              <a:buChar char=""/>
              <a:tabLst>
                <a:tab pos="667906" algn="l"/>
              </a:tabLst>
            </a:pPr>
            <a:r>
              <a:rPr spc="-4" dirty="0">
                <a:latin typeface="Microsoft Sans Serif"/>
                <a:cs typeface="Microsoft Sans Serif"/>
              </a:rPr>
              <a:t>Các</a:t>
            </a:r>
            <a:r>
              <a:rPr spc="26" dirty="0">
                <a:latin typeface="Microsoft Sans Serif"/>
                <a:cs typeface="Microsoft Sans Serif"/>
              </a:rPr>
              <a:t> </a:t>
            </a:r>
            <a:r>
              <a:rPr spc="-4" dirty="0">
                <a:latin typeface="Microsoft Sans Serif"/>
                <a:cs typeface="Microsoft Sans Serif"/>
              </a:rPr>
              <a:t>thông</a:t>
            </a:r>
            <a:r>
              <a:rPr spc="40" dirty="0">
                <a:latin typeface="Microsoft Sans Serif"/>
                <a:cs typeface="Microsoft Sans Serif"/>
              </a:rPr>
              <a:t> </a:t>
            </a:r>
            <a:r>
              <a:rPr spc="-13" dirty="0">
                <a:latin typeface="Microsoft Sans Serif"/>
                <a:cs typeface="Microsoft Sans Serif"/>
              </a:rPr>
              <a:t>điệp</a:t>
            </a:r>
            <a:r>
              <a:rPr spc="66" dirty="0">
                <a:latin typeface="Microsoft Sans Serif"/>
                <a:cs typeface="Microsoft Sans Serif"/>
              </a:rPr>
              <a:t> </a:t>
            </a:r>
            <a:r>
              <a:rPr spc="-4" dirty="0">
                <a:latin typeface="Microsoft Sans Serif"/>
                <a:cs typeface="Microsoft Sans Serif"/>
              </a:rPr>
              <a:t>RIP</a:t>
            </a:r>
            <a:r>
              <a:rPr spc="-40" dirty="0">
                <a:latin typeface="Microsoft Sans Serif"/>
                <a:cs typeface="Microsoft Sans Serif"/>
              </a:rPr>
              <a:t> </a:t>
            </a:r>
            <a:r>
              <a:rPr spc="-4" dirty="0">
                <a:latin typeface="Microsoft Sans Serif"/>
                <a:cs typeface="Microsoft Sans Serif"/>
              </a:rPr>
              <a:t>có</a:t>
            </a:r>
            <a:r>
              <a:rPr spc="40" dirty="0">
                <a:latin typeface="Microsoft Sans Serif"/>
                <a:cs typeface="Microsoft Sans Serif"/>
              </a:rPr>
              <a:t> </a:t>
            </a:r>
            <a:r>
              <a:rPr spc="-9" dirty="0">
                <a:latin typeface="Microsoft Sans Serif"/>
                <a:cs typeface="Microsoft Sans Serif"/>
              </a:rPr>
              <a:t>thể</a:t>
            </a:r>
            <a:r>
              <a:rPr spc="40" dirty="0">
                <a:latin typeface="Microsoft Sans Serif"/>
                <a:cs typeface="Microsoft Sans Serif"/>
              </a:rPr>
              <a:t> </a:t>
            </a:r>
            <a:r>
              <a:rPr spc="124" dirty="0">
                <a:latin typeface="Microsoft Sans Serif"/>
                <a:cs typeface="Microsoft Sans Serif"/>
              </a:rPr>
              <a:t>được</a:t>
            </a:r>
            <a:r>
              <a:rPr spc="31" dirty="0">
                <a:latin typeface="Microsoft Sans Serif"/>
                <a:cs typeface="Microsoft Sans Serif"/>
              </a:rPr>
              <a:t> </a:t>
            </a:r>
            <a:r>
              <a:rPr dirty="0">
                <a:latin typeface="Microsoft Sans Serif"/>
                <a:cs typeface="Microsoft Sans Serif"/>
              </a:rPr>
              <a:t>chia</a:t>
            </a:r>
            <a:r>
              <a:rPr spc="13" dirty="0">
                <a:latin typeface="Microsoft Sans Serif"/>
                <a:cs typeface="Microsoft Sans Serif"/>
              </a:rPr>
              <a:t> </a:t>
            </a:r>
            <a:r>
              <a:rPr spc="4" dirty="0">
                <a:latin typeface="Microsoft Sans Serif"/>
                <a:cs typeface="Microsoft Sans Serif"/>
              </a:rPr>
              <a:t>thành</a:t>
            </a:r>
            <a:r>
              <a:rPr spc="18" dirty="0">
                <a:latin typeface="Microsoft Sans Serif"/>
                <a:cs typeface="Microsoft Sans Serif"/>
              </a:rPr>
              <a:t> </a:t>
            </a:r>
            <a:r>
              <a:rPr spc="-4" dirty="0">
                <a:latin typeface="Microsoft Sans Serif"/>
                <a:cs typeface="Microsoft Sans Serif"/>
              </a:rPr>
              <a:t>2 </a:t>
            </a:r>
            <a:r>
              <a:rPr spc="-644" dirty="0">
                <a:latin typeface="Microsoft Sans Serif"/>
                <a:cs typeface="Microsoft Sans Serif"/>
              </a:rPr>
              <a:t> </a:t>
            </a:r>
            <a:r>
              <a:rPr spc="-9" dirty="0">
                <a:latin typeface="Microsoft Sans Serif"/>
                <a:cs typeface="Microsoft Sans Serif"/>
              </a:rPr>
              <a:t>loại:</a:t>
            </a:r>
            <a:endParaRPr dirty="0">
              <a:latin typeface="Microsoft Sans Serif"/>
              <a:cs typeface="Microsoft Sans Serif"/>
            </a:endParaRPr>
          </a:p>
          <a:p>
            <a:pPr marL="1029876" lvl="2" indent="-212363">
              <a:spcBef>
                <a:spcPts val="229"/>
              </a:spcBef>
              <a:buSzPct val="95833"/>
              <a:buFont typeface="Wingdings"/>
              <a:buChar char=""/>
              <a:tabLst>
                <a:tab pos="1030436" algn="l"/>
              </a:tabLst>
            </a:pPr>
            <a:r>
              <a:rPr spc="-9" dirty="0">
                <a:latin typeface="Microsoft Sans Serif"/>
                <a:cs typeface="Microsoft Sans Serif"/>
              </a:rPr>
              <a:t>gói</a:t>
            </a:r>
            <a:r>
              <a:rPr spc="4" dirty="0">
                <a:latin typeface="Microsoft Sans Serif"/>
                <a:cs typeface="Microsoft Sans Serif"/>
              </a:rPr>
              <a:t> </a:t>
            </a:r>
            <a:r>
              <a:rPr spc="-9" dirty="0">
                <a:latin typeface="Microsoft Sans Serif"/>
                <a:cs typeface="Microsoft Sans Serif"/>
              </a:rPr>
              <a:t>tin</a:t>
            </a:r>
            <a:r>
              <a:rPr spc="-4" dirty="0">
                <a:latin typeface="Microsoft Sans Serif"/>
                <a:cs typeface="Microsoft Sans Serif"/>
              </a:rPr>
              <a:t> </a:t>
            </a:r>
            <a:r>
              <a:rPr spc="4" dirty="0">
                <a:latin typeface="Microsoft Sans Serif"/>
                <a:cs typeface="Microsoft Sans Serif"/>
              </a:rPr>
              <a:t>trả</a:t>
            </a:r>
            <a:r>
              <a:rPr spc="-22" dirty="0">
                <a:latin typeface="Microsoft Sans Serif"/>
                <a:cs typeface="Microsoft Sans Serif"/>
              </a:rPr>
              <a:t> </a:t>
            </a:r>
            <a:r>
              <a:rPr spc="62" dirty="0">
                <a:latin typeface="Microsoft Sans Serif"/>
                <a:cs typeface="Microsoft Sans Serif"/>
              </a:rPr>
              <a:t>lời</a:t>
            </a:r>
            <a:endParaRPr dirty="0">
              <a:latin typeface="Microsoft Sans Serif"/>
              <a:cs typeface="Microsoft Sans Serif"/>
            </a:endParaRPr>
          </a:p>
          <a:p>
            <a:pPr marL="1029876" lvl="2" indent="-212363">
              <a:spcBef>
                <a:spcPts val="256"/>
              </a:spcBef>
              <a:buSzPct val="95833"/>
              <a:buFont typeface="Wingdings"/>
              <a:buChar char=""/>
              <a:tabLst>
                <a:tab pos="1030436" algn="l"/>
              </a:tabLst>
            </a:pPr>
            <a:r>
              <a:rPr spc="-9" dirty="0">
                <a:latin typeface="Microsoft Sans Serif"/>
                <a:cs typeface="Microsoft Sans Serif"/>
              </a:rPr>
              <a:t>gói</a:t>
            </a:r>
            <a:r>
              <a:rPr spc="4" dirty="0">
                <a:latin typeface="Microsoft Sans Serif"/>
                <a:cs typeface="Microsoft Sans Serif"/>
              </a:rPr>
              <a:t> </a:t>
            </a:r>
            <a:r>
              <a:rPr spc="-9" dirty="0">
                <a:latin typeface="Microsoft Sans Serif"/>
                <a:cs typeface="Microsoft Sans Serif"/>
              </a:rPr>
              <a:t>tin</a:t>
            </a:r>
            <a:r>
              <a:rPr dirty="0">
                <a:latin typeface="Microsoft Sans Serif"/>
                <a:cs typeface="Microsoft Sans Serif"/>
              </a:rPr>
              <a:t> yêu </a:t>
            </a:r>
            <a:r>
              <a:rPr spc="-4" dirty="0">
                <a:latin typeface="Microsoft Sans Serif"/>
                <a:cs typeface="Microsoft Sans Serif"/>
              </a:rPr>
              <a:t>cầu.</a:t>
            </a:r>
            <a:endParaRPr dirty="0">
              <a:latin typeface="Microsoft Sans Serif"/>
              <a:cs typeface="Microsoft Sans Serif"/>
            </a:endParaRPr>
          </a:p>
          <a:p>
            <a:pPr marL="667346" marR="44826" lvl="1" indent="-253266">
              <a:lnSpc>
                <a:spcPts val="2665"/>
              </a:lnSpc>
              <a:spcBef>
                <a:spcPts val="622"/>
              </a:spcBef>
              <a:buSzPct val="96428"/>
              <a:buFont typeface="Wingdings"/>
              <a:buChar char=""/>
              <a:tabLst>
                <a:tab pos="667906" algn="l"/>
              </a:tabLst>
            </a:pPr>
            <a:r>
              <a:rPr spc="-9" dirty="0">
                <a:latin typeface="Microsoft Sans Serif"/>
                <a:cs typeface="Microsoft Sans Serif"/>
              </a:rPr>
              <a:t>Cả</a:t>
            </a:r>
            <a:r>
              <a:rPr spc="35" dirty="0">
                <a:latin typeface="Microsoft Sans Serif"/>
                <a:cs typeface="Microsoft Sans Serif"/>
              </a:rPr>
              <a:t> </a:t>
            </a:r>
            <a:r>
              <a:rPr spc="-4" dirty="0">
                <a:latin typeface="Microsoft Sans Serif"/>
                <a:cs typeface="Microsoft Sans Serif"/>
              </a:rPr>
              <a:t>2</a:t>
            </a:r>
            <a:r>
              <a:rPr spc="18" dirty="0">
                <a:latin typeface="Microsoft Sans Serif"/>
                <a:cs typeface="Microsoft Sans Serif"/>
              </a:rPr>
              <a:t> </a:t>
            </a:r>
            <a:r>
              <a:rPr spc="-9" dirty="0">
                <a:latin typeface="Microsoft Sans Serif"/>
                <a:cs typeface="Microsoft Sans Serif"/>
              </a:rPr>
              <a:t>loại</a:t>
            </a:r>
            <a:r>
              <a:rPr spc="26" dirty="0">
                <a:latin typeface="Microsoft Sans Serif"/>
                <a:cs typeface="Microsoft Sans Serif"/>
              </a:rPr>
              <a:t> </a:t>
            </a:r>
            <a:r>
              <a:rPr spc="-4" dirty="0">
                <a:latin typeface="Microsoft Sans Serif"/>
                <a:cs typeface="Microsoft Sans Serif"/>
              </a:rPr>
              <a:t>gói</a:t>
            </a:r>
            <a:r>
              <a:rPr spc="22" dirty="0">
                <a:latin typeface="Microsoft Sans Serif"/>
                <a:cs typeface="Microsoft Sans Serif"/>
              </a:rPr>
              <a:t> </a:t>
            </a:r>
            <a:r>
              <a:rPr dirty="0">
                <a:latin typeface="Microsoft Sans Serif"/>
                <a:cs typeface="Microsoft Sans Serif"/>
              </a:rPr>
              <a:t>tin</a:t>
            </a:r>
            <a:r>
              <a:rPr spc="18" dirty="0">
                <a:latin typeface="Microsoft Sans Serif"/>
                <a:cs typeface="Microsoft Sans Serif"/>
              </a:rPr>
              <a:t> </a:t>
            </a:r>
            <a:r>
              <a:rPr spc="-9" dirty="0">
                <a:latin typeface="Microsoft Sans Serif"/>
                <a:cs typeface="Microsoft Sans Serif"/>
              </a:rPr>
              <a:t>đều</a:t>
            </a:r>
            <a:r>
              <a:rPr spc="40" dirty="0">
                <a:latin typeface="Microsoft Sans Serif"/>
                <a:cs typeface="Microsoft Sans Serif"/>
              </a:rPr>
              <a:t> </a:t>
            </a:r>
            <a:r>
              <a:rPr spc="137" dirty="0">
                <a:latin typeface="Microsoft Sans Serif"/>
                <a:cs typeface="Microsoft Sans Serif"/>
              </a:rPr>
              <a:t>sử</a:t>
            </a:r>
            <a:r>
              <a:rPr spc="35" dirty="0">
                <a:latin typeface="Microsoft Sans Serif"/>
                <a:cs typeface="Microsoft Sans Serif"/>
              </a:rPr>
              <a:t> </a:t>
            </a:r>
            <a:r>
              <a:rPr spc="4" dirty="0">
                <a:latin typeface="Microsoft Sans Serif"/>
                <a:cs typeface="Microsoft Sans Serif"/>
              </a:rPr>
              <a:t>dụng</a:t>
            </a:r>
            <a:r>
              <a:rPr spc="13" dirty="0">
                <a:latin typeface="Microsoft Sans Serif"/>
                <a:cs typeface="Microsoft Sans Serif"/>
              </a:rPr>
              <a:t> </a:t>
            </a:r>
            <a:r>
              <a:rPr dirty="0">
                <a:latin typeface="Microsoft Sans Serif"/>
                <a:cs typeface="Microsoft Sans Serif"/>
              </a:rPr>
              <a:t>chung</a:t>
            </a:r>
            <a:r>
              <a:rPr spc="40" dirty="0">
                <a:latin typeface="Microsoft Sans Serif"/>
                <a:cs typeface="Microsoft Sans Serif"/>
              </a:rPr>
              <a:t> </a:t>
            </a:r>
            <a:r>
              <a:rPr spc="-4" dirty="0">
                <a:latin typeface="Microsoft Sans Serif"/>
                <a:cs typeface="Microsoft Sans Serif"/>
              </a:rPr>
              <a:t>một</a:t>
            </a:r>
            <a:r>
              <a:rPr spc="13" dirty="0">
                <a:latin typeface="Microsoft Sans Serif"/>
                <a:cs typeface="Microsoft Sans Serif"/>
              </a:rPr>
              <a:t> </a:t>
            </a:r>
            <a:r>
              <a:rPr spc="-4" dirty="0">
                <a:latin typeface="Microsoft Sans Serif"/>
                <a:cs typeface="Microsoft Sans Serif"/>
              </a:rPr>
              <a:t>định </a:t>
            </a:r>
            <a:r>
              <a:rPr spc="-644" dirty="0">
                <a:latin typeface="Microsoft Sans Serif"/>
                <a:cs typeface="Microsoft Sans Serif"/>
              </a:rPr>
              <a:t> </a:t>
            </a:r>
            <a:r>
              <a:rPr spc="-4" dirty="0">
                <a:latin typeface="Microsoft Sans Serif"/>
                <a:cs typeface="Microsoft Sans Serif"/>
              </a:rPr>
              <a:t>dạng</a:t>
            </a:r>
            <a:endParaRPr dirty="0">
              <a:latin typeface="Microsoft Sans Serif"/>
              <a:cs typeface="Microsoft Sans Serif"/>
            </a:endParaRPr>
          </a:p>
        </p:txBody>
      </p:sp>
      <p:sp>
        <p:nvSpPr>
          <p:cNvPr id="6" name="object 3">
            <a:extLst>
              <a:ext uri="{FF2B5EF4-FFF2-40B4-BE49-F238E27FC236}">
                <a16:creationId xmlns:a16="http://schemas.microsoft.com/office/drawing/2014/main" id="{3E028D6F-CD55-4CFB-9590-4004E1458B00}"/>
              </a:ext>
            </a:extLst>
          </p:cNvPr>
          <p:cNvSpPr txBox="1"/>
          <p:nvPr/>
        </p:nvSpPr>
        <p:spPr>
          <a:xfrm>
            <a:off x="4891005" y="1633584"/>
            <a:ext cx="6744821" cy="1384949"/>
          </a:xfrm>
          <a:prstGeom prst="rect">
            <a:avLst/>
          </a:prstGeom>
        </p:spPr>
        <p:txBody>
          <a:bodyPr vert="horz" wrap="square" lIns="0" tIns="11766" rIns="0" bIns="0" rtlCol="0">
            <a:spAutoFit/>
          </a:bodyPr>
          <a:lstStyle/>
          <a:p>
            <a:pPr marL="1681" algn="ctr">
              <a:lnSpc>
                <a:spcPts val="1571"/>
              </a:lnSpc>
              <a:spcBef>
                <a:spcPts val="93"/>
              </a:spcBef>
              <a:tabLst>
                <a:tab pos="2069277" algn="l"/>
                <a:tab pos="4137432" algn="l"/>
                <a:tab pos="6205028" algn="l"/>
              </a:tabLst>
            </a:pPr>
            <a:r>
              <a:rPr sz="1368" dirty="0">
                <a:latin typeface="Courier New"/>
                <a:cs typeface="Courier New"/>
              </a:rPr>
              <a:t>0	1	2	3</a:t>
            </a:r>
            <a:r>
              <a:rPr sz="1368" spc="-101" dirty="0">
                <a:latin typeface="Courier New"/>
                <a:cs typeface="Courier New"/>
              </a:rPr>
              <a:t> </a:t>
            </a:r>
            <a:r>
              <a:rPr sz="1368" dirty="0">
                <a:latin typeface="Courier New"/>
                <a:cs typeface="Courier New"/>
              </a:rPr>
              <a:t>3</a:t>
            </a:r>
            <a:endParaRPr sz="1368">
              <a:latin typeface="Courier New"/>
              <a:cs typeface="Courier New"/>
            </a:endParaRPr>
          </a:p>
          <a:p>
            <a:pPr marL="1681" algn="ctr">
              <a:lnSpc>
                <a:spcPts val="1509"/>
              </a:lnSpc>
            </a:pPr>
            <a:r>
              <a:rPr sz="1368" dirty="0">
                <a:latin typeface="Courier New"/>
                <a:cs typeface="Courier New"/>
              </a:rPr>
              <a:t>0</a:t>
            </a:r>
            <a:r>
              <a:rPr sz="1368" spc="-18" dirty="0">
                <a:latin typeface="Courier New"/>
                <a:cs typeface="Courier New"/>
              </a:rPr>
              <a:t> </a:t>
            </a:r>
            <a:r>
              <a:rPr sz="1368" dirty="0">
                <a:latin typeface="Courier New"/>
                <a:cs typeface="Courier New"/>
              </a:rPr>
              <a:t>1</a:t>
            </a:r>
            <a:r>
              <a:rPr sz="1368" spc="-13" dirty="0">
                <a:latin typeface="Courier New"/>
                <a:cs typeface="Courier New"/>
              </a:rPr>
              <a:t> </a:t>
            </a:r>
            <a:r>
              <a:rPr sz="1368" dirty="0">
                <a:latin typeface="Courier New"/>
                <a:cs typeface="Courier New"/>
              </a:rPr>
              <a:t>2</a:t>
            </a:r>
            <a:r>
              <a:rPr sz="1368" spc="-13" dirty="0">
                <a:latin typeface="Courier New"/>
                <a:cs typeface="Courier New"/>
              </a:rPr>
              <a:t> </a:t>
            </a:r>
            <a:r>
              <a:rPr sz="1368" dirty="0">
                <a:latin typeface="Courier New"/>
                <a:cs typeface="Courier New"/>
              </a:rPr>
              <a:t>3</a:t>
            </a:r>
            <a:r>
              <a:rPr sz="1368" spc="-26" dirty="0">
                <a:latin typeface="Courier New"/>
                <a:cs typeface="Courier New"/>
              </a:rPr>
              <a:t> </a:t>
            </a:r>
            <a:r>
              <a:rPr sz="1368" dirty="0">
                <a:latin typeface="Courier New"/>
                <a:cs typeface="Courier New"/>
              </a:rPr>
              <a:t>4</a:t>
            </a:r>
            <a:r>
              <a:rPr sz="1368" spc="-18" dirty="0">
                <a:latin typeface="Courier New"/>
                <a:cs typeface="Courier New"/>
              </a:rPr>
              <a:t> </a:t>
            </a:r>
            <a:r>
              <a:rPr sz="1368" dirty="0">
                <a:latin typeface="Courier New"/>
                <a:cs typeface="Courier New"/>
              </a:rPr>
              <a:t>5</a:t>
            </a:r>
            <a:r>
              <a:rPr sz="1368" spc="-13" dirty="0">
                <a:latin typeface="Courier New"/>
                <a:cs typeface="Courier New"/>
              </a:rPr>
              <a:t> </a:t>
            </a:r>
            <a:r>
              <a:rPr sz="1368" dirty="0">
                <a:latin typeface="Courier New"/>
                <a:cs typeface="Courier New"/>
              </a:rPr>
              <a:t>6</a:t>
            </a:r>
            <a:r>
              <a:rPr sz="1368" spc="-13" dirty="0">
                <a:latin typeface="Courier New"/>
                <a:cs typeface="Courier New"/>
              </a:rPr>
              <a:t> </a:t>
            </a:r>
            <a:r>
              <a:rPr sz="1368" dirty="0">
                <a:latin typeface="Courier New"/>
                <a:cs typeface="Courier New"/>
              </a:rPr>
              <a:t>7</a:t>
            </a:r>
            <a:r>
              <a:rPr sz="1368" spc="-26" dirty="0">
                <a:latin typeface="Courier New"/>
                <a:cs typeface="Courier New"/>
              </a:rPr>
              <a:t> </a:t>
            </a:r>
            <a:r>
              <a:rPr sz="1368" dirty="0">
                <a:latin typeface="Courier New"/>
                <a:cs typeface="Courier New"/>
              </a:rPr>
              <a:t>8</a:t>
            </a:r>
            <a:r>
              <a:rPr sz="1368" spc="-18" dirty="0">
                <a:latin typeface="Courier New"/>
                <a:cs typeface="Courier New"/>
              </a:rPr>
              <a:t> </a:t>
            </a:r>
            <a:r>
              <a:rPr sz="1368" dirty="0">
                <a:latin typeface="Courier New"/>
                <a:cs typeface="Courier New"/>
              </a:rPr>
              <a:t>9</a:t>
            </a:r>
            <a:r>
              <a:rPr sz="1368" spc="-13" dirty="0">
                <a:latin typeface="Courier New"/>
                <a:cs typeface="Courier New"/>
              </a:rPr>
              <a:t> </a:t>
            </a:r>
            <a:r>
              <a:rPr sz="1368" dirty="0">
                <a:latin typeface="Courier New"/>
                <a:cs typeface="Courier New"/>
              </a:rPr>
              <a:t>0</a:t>
            </a:r>
            <a:r>
              <a:rPr sz="1368" spc="-13" dirty="0">
                <a:latin typeface="Courier New"/>
                <a:cs typeface="Courier New"/>
              </a:rPr>
              <a:t> </a:t>
            </a:r>
            <a:r>
              <a:rPr sz="1368" dirty="0">
                <a:latin typeface="Courier New"/>
                <a:cs typeface="Courier New"/>
              </a:rPr>
              <a:t>1</a:t>
            </a:r>
            <a:r>
              <a:rPr sz="1368" spc="-13" dirty="0">
                <a:latin typeface="Courier New"/>
                <a:cs typeface="Courier New"/>
              </a:rPr>
              <a:t> </a:t>
            </a:r>
            <a:r>
              <a:rPr sz="1368" dirty="0">
                <a:latin typeface="Courier New"/>
                <a:cs typeface="Courier New"/>
              </a:rPr>
              <a:t>2</a:t>
            </a:r>
            <a:r>
              <a:rPr sz="1368" spc="-31" dirty="0">
                <a:latin typeface="Courier New"/>
                <a:cs typeface="Courier New"/>
              </a:rPr>
              <a:t> </a:t>
            </a:r>
            <a:r>
              <a:rPr sz="1368" dirty="0">
                <a:latin typeface="Courier New"/>
                <a:cs typeface="Courier New"/>
              </a:rPr>
              <a:t>3</a:t>
            </a:r>
            <a:r>
              <a:rPr sz="1368" spc="-13" dirty="0">
                <a:latin typeface="Courier New"/>
                <a:cs typeface="Courier New"/>
              </a:rPr>
              <a:t> </a:t>
            </a:r>
            <a:r>
              <a:rPr sz="1368" dirty="0">
                <a:latin typeface="Courier New"/>
                <a:cs typeface="Courier New"/>
              </a:rPr>
              <a:t>4</a:t>
            </a:r>
            <a:r>
              <a:rPr sz="1368" spc="-13" dirty="0">
                <a:latin typeface="Courier New"/>
                <a:cs typeface="Courier New"/>
              </a:rPr>
              <a:t> </a:t>
            </a:r>
            <a:r>
              <a:rPr sz="1368" dirty="0">
                <a:latin typeface="Courier New"/>
                <a:cs typeface="Courier New"/>
              </a:rPr>
              <a:t>5</a:t>
            </a:r>
            <a:r>
              <a:rPr sz="1368" spc="-13" dirty="0">
                <a:latin typeface="Courier New"/>
                <a:cs typeface="Courier New"/>
              </a:rPr>
              <a:t> </a:t>
            </a:r>
            <a:r>
              <a:rPr sz="1368" dirty="0">
                <a:latin typeface="Courier New"/>
                <a:cs typeface="Courier New"/>
              </a:rPr>
              <a:t>6</a:t>
            </a:r>
            <a:r>
              <a:rPr sz="1368" spc="-31" dirty="0">
                <a:latin typeface="Courier New"/>
                <a:cs typeface="Courier New"/>
              </a:rPr>
              <a:t> </a:t>
            </a:r>
            <a:r>
              <a:rPr sz="1368" dirty="0">
                <a:latin typeface="Courier New"/>
                <a:cs typeface="Courier New"/>
              </a:rPr>
              <a:t>7</a:t>
            </a:r>
            <a:r>
              <a:rPr sz="1368" spc="-13" dirty="0">
                <a:latin typeface="Courier New"/>
                <a:cs typeface="Courier New"/>
              </a:rPr>
              <a:t> </a:t>
            </a:r>
            <a:r>
              <a:rPr sz="1368" dirty="0">
                <a:latin typeface="Courier New"/>
                <a:cs typeface="Courier New"/>
              </a:rPr>
              <a:t>8</a:t>
            </a:r>
            <a:r>
              <a:rPr sz="1368" spc="-13" dirty="0">
                <a:latin typeface="Courier New"/>
                <a:cs typeface="Courier New"/>
              </a:rPr>
              <a:t> </a:t>
            </a:r>
            <a:r>
              <a:rPr sz="1368" dirty="0">
                <a:latin typeface="Courier New"/>
                <a:cs typeface="Courier New"/>
              </a:rPr>
              <a:t>9</a:t>
            </a:r>
            <a:r>
              <a:rPr sz="1368" spc="-13" dirty="0">
                <a:latin typeface="Courier New"/>
                <a:cs typeface="Courier New"/>
              </a:rPr>
              <a:t> </a:t>
            </a:r>
            <a:r>
              <a:rPr sz="1368" dirty="0">
                <a:latin typeface="Courier New"/>
                <a:cs typeface="Courier New"/>
              </a:rPr>
              <a:t>0</a:t>
            </a:r>
            <a:r>
              <a:rPr sz="1368" spc="-18" dirty="0">
                <a:latin typeface="Courier New"/>
                <a:cs typeface="Courier New"/>
              </a:rPr>
              <a:t> </a:t>
            </a:r>
            <a:r>
              <a:rPr sz="1368" dirty="0">
                <a:latin typeface="Courier New"/>
                <a:cs typeface="Courier New"/>
              </a:rPr>
              <a:t>1</a:t>
            </a:r>
            <a:r>
              <a:rPr sz="1368" spc="-26" dirty="0">
                <a:latin typeface="Courier New"/>
                <a:cs typeface="Courier New"/>
              </a:rPr>
              <a:t> </a:t>
            </a:r>
            <a:r>
              <a:rPr sz="1368" dirty="0">
                <a:latin typeface="Courier New"/>
                <a:cs typeface="Courier New"/>
              </a:rPr>
              <a:t>2</a:t>
            </a:r>
            <a:r>
              <a:rPr sz="1368" spc="-13" dirty="0">
                <a:latin typeface="Courier New"/>
                <a:cs typeface="Courier New"/>
              </a:rPr>
              <a:t> </a:t>
            </a:r>
            <a:r>
              <a:rPr sz="1368" dirty="0">
                <a:latin typeface="Courier New"/>
                <a:cs typeface="Courier New"/>
              </a:rPr>
              <a:t>3</a:t>
            </a:r>
            <a:r>
              <a:rPr sz="1368" spc="-13" dirty="0">
                <a:latin typeface="Courier New"/>
                <a:cs typeface="Courier New"/>
              </a:rPr>
              <a:t> </a:t>
            </a:r>
            <a:r>
              <a:rPr sz="1368" dirty="0">
                <a:latin typeface="Courier New"/>
                <a:cs typeface="Courier New"/>
              </a:rPr>
              <a:t>4</a:t>
            </a:r>
            <a:r>
              <a:rPr sz="1368" spc="-18" dirty="0">
                <a:latin typeface="Courier New"/>
                <a:cs typeface="Courier New"/>
              </a:rPr>
              <a:t> </a:t>
            </a:r>
            <a:r>
              <a:rPr sz="1368" dirty="0">
                <a:latin typeface="Courier New"/>
                <a:cs typeface="Courier New"/>
              </a:rPr>
              <a:t>5</a:t>
            </a:r>
            <a:r>
              <a:rPr sz="1368" spc="-26" dirty="0">
                <a:latin typeface="Courier New"/>
                <a:cs typeface="Courier New"/>
              </a:rPr>
              <a:t> </a:t>
            </a:r>
            <a:r>
              <a:rPr sz="1368" dirty="0">
                <a:latin typeface="Courier New"/>
                <a:cs typeface="Courier New"/>
              </a:rPr>
              <a:t>6</a:t>
            </a:r>
            <a:r>
              <a:rPr sz="1368" spc="-13" dirty="0">
                <a:latin typeface="Courier New"/>
                <a:cs typeface="Courier New"/>
              </a:rPr>
              <a:t> </a:t>
            </a:r>
            <a:r>
              <a:rPr sz="1368" dirty="0">
                <a:latin typeface="Courier New"/>
                <a:cs typeface="Courier New"/>
              </a:rPr>
              <a:t>7</a:t>
            </a:r>
            <a:r>
              <a:rPr sz="1368" spc="-13" dirty="0">
                <a:latin typeface="Courier New"/>
                <a:cs typeface="Courier New"/>
              </a:rPr>
              <a:t> </a:t>
            </a:r>
            <a:r>
              <a:rPr sz="1368" dirty="0">
                <a:latin typeface="Courier New"/>
                <a:cs typeface="Courier New"/>
              </a:rPr>
              <a:t>8</a:t>
            </a:r>
            <a:r>
              <a:rPr sz="1368" spc="-18" dirty="0">
                <a:latin typeface="Courier New"/>
                <a:cs typeface="Courier New"/>
              </a:rPr>
              <a:t> </a:t>
            </a:r>
            <a:r>
              <a:rPr sz="1368" dirty="0">
                <a:latin typeface="Courier New"/>
                <a:cs typeface="Courier New"/>
              </a:rPr>
              <a:t>9</a:t>
            </a:r>
            <a:r>
              <a:rPr sz="1368" spc="-13" dirty="0">
                <a:latin typeface="Courier New"/>
                <a:cs typeface="Courier New"/>
              </a:rPr>
              <a:t> </a:t>
            </a:r>
            <a:r>
              <a:rPr sz="1368" dirty="0">
                <a:latin typeface="Courier New"/>
                <a:cs typeface="Courier New"/>
              </a:rPr>
              <a:t>0</a:t>
            </a:r>
            <a:r>
              <a:rPr sz="1368" spc="-13" dirty="0">
                <a:latin typeface="Courier New"/>
                <a:cs typeface="Courier New"/>
              </a:rPr>
              <a:t> </a:t>
            </a:r>
            <a:r>
              <a:rPr sz="1368" dirty="0">
                <a:latin typeface="Courier New"/>
                <a:cs typeface="Courier New"/>
              </a:rPr>
              <a:t>1</a:t>
            </a:r>
            <a:endParaRPr sz="1368">
              <a:latin typeface="Courier New"/>
              <a:cs typeface="Courier New"/>
            </a:endParaRPr>
          </a:p>
          <a:p>
            <a:pPr algn="ctr">
              <a:lnSpc>
                <a:spcPts val="1512"/>
              </a:lnSpc>
            </a:pPr>
            <a:r>
              <a:rPr sz="1368" spc="-13" dirty="0">
                <a:latin typeface="Courier New"/>
                <a:cs typeface="Courier New"/>
              </a:rPr>
              <a:t>+-+-+-+-+-+-+-+-+-+-+-+-+-+-+-+-+-+-+-+-+-+-+-+-+-+-+-+-+-+-+-+-+</a:t>
            </a:r>
            <a:endParaRPr sz="1368">
              <a:latin typeface="Courier New"/>
              <a:cs typeface="Courier New"/>
            </a:endParaRPr>
          </a:p>
          <a:p>
            <a:pPr algn="ctr">
              <a:lnSpc>
                <a:spcPts val="1512"/>
              </a:lnSpc>
              <a:tabLst>
                <a:tab pos="1655196" algn="l"/>
                <a:tab pos="3308713" algn="l"/>
                <a:tab pos="4032652" algn="l"/>
                <a:tab pos="6617426" algn="l"/>
              </a:tabLst>
            </a:pPr>
            <a:r>
              <a:rPr sz="1368" dirty="0">
                <a:latin typeface="Courier New"/>
                <a:cs typeface="Courier New"/>
              </a:rPr>
              <a:t>|</a:t>
            </a:r>
            <a:r>
              <a:rPr sz="1368" spc="-4" dirty="0">
                <a:latin typeface="Courier New"/>
                <a:cs typeface="Courier New"/>
              </a:rPr>
              <a:t> </a:t>
            </a:r>
            <a:r>
              <a:rPr sz="1368" spc="-13" dirty="0">
                <a:latin typeface="Courier New"/>
                <a:cs typeface="Courier New"/>
              </a:rPr>
              <a:t>command</a:t>
            </a:r>
            <a:r>
              <a:rPr sz="1368" dirty="0">
                <a:latin typeface="Courier New"/>
                <a:cs typeface="Courier New"/>
              </a:rPr>
              <a:t> </a:t>
            </a:r>
            <a:r>
              <a:rPr sz="1368" spc="-9" dirty="0">
                <a:latin typeface="Courier New"/>
                <a:cs typeface="Courier New"/>
              </a:rPr>
              <a:t>(1)	</a:t>
            </a:r>
            <a:r>
              <a:rPr sz="1368" dirty="0">
                <a:latin typeface="Courier New"/>
                <a:cs typeface="Courier New"/>
              </a:rPr>
              <a:t>|</a:t>
            </a:r>
            <a:r>
              <a:rPr sz="1368" spc="-18" dirty="0">
                <a:latin typeface="Courier New"/>
                <a:cs typeface="Courier New"/>
              </a:rPr>
              <a:t> </a:t>
            </a:r>
            <a:r>
              <a:rPr sz="1368" spc="-9" dirty="0">
                <a:latin typeface="Courier New"/>
                <a:cs typeface="Courier New"/>
              </a:rPr>
              <a:t>version (1)	</a:t>
            </a:r>
            <a:r>
              <a:rPr sz="1368" dirty="0">
                <a:latin typeface="Courier New"/>
                <a:cs typeface="Courier New"/>
              </a:rPr>
              <a:t>|	</a:t>
            </a:r>
            <a:r>
              <a:rPr sz="1368" spc="-9" dirty="0">
                <a:latin typeface="Courier New"/>
                <a:cs typeface="Courier New"/>
              </a:rPr>
              <a:t>must</a:t>
            </a:r>
            <a:r>
              <a:rPr sz="1368" spc="-13" dirty="0">
                <a:latin typeface="Courier New"/>
                <a:cs typeface="Courier New"/>
              </a:rPr>
              <a:t> </a:t>
            </a:r>
            <a:r>
              <a:rPr sz="1368" spc="-9" dirty="0">
                <a:latin typeface="Courier New"/>
                <a:cs typeface="Courier New"/>
              </a:rPr>
              <a:t>be</a:t>
            </a:r>
            <a:r>
              <a:rPr sz="1368" spc="-4" dirty="0">
                <a:latin typeface="Courier New"/>
                <a:cs typeface="Courier New"/>
              </a:rPr>
              <a:t> </a:t>
            </a:r>
            <a:r>
              <a:rPr sz="1368" spc="-9" dirty="0">
                <a:latin typeface="Courier New"/>
                <a:cs typeface="Courier New"/>
              </a:rPr>
              <a:t>zero</a:t>
            </a:r>
            <a:r>
              <a:rPr sz="1368" dirty="0">
                <a:latin typeface="Courier New"/>
                <a:cs typeface="Courier New"/>
              </a:rPr>
              <a:t> </a:t>
            </a:r>
            <a:r>
              <a:rPr sz="1368" spc="-13" dirty="0">
                <a:latin typeface="Courier New"/>
                <a:cs typeface="Courier New"/>
              </a:rPr>
              <a:t>(2)	</a:t>
            </a:r>
            <a:r>
              <a:rPr sz="1368" dirty="0">
                <a:latin typeface="Courier New"/>
                <a:cs typeface="Courier New"/>
              </a:rPr>
              <a:t>|</a:t>
            </a:r>
            <a:endParaRPr sz="1368">
              <a:latin typeface="Courier New"/>
              <a:cs typeface="Courier New"/>
            </a:endParaRPr>
          </a:p>
          <a:p>
            <a:pPr algn="ctr">
              <a:lnSpc>
                <a:spcPts val="1512"/>
              </a:lnSpc>
              <a:tabLst>
                <a:tab pos="1655196" algn="l"/>
                <a:tab pos="3308713" algn="l"/>
                <a:tab pos="6617426" algn="l"/>
              </a:tabLst>
            </a:pPr>
            <a:r>
              <a:rPr sz="1368" spc="-4" dirty="0">
                <a:latin typeface="Courier New"/>
                <a:cs typeface="Courier New"/>
              </a:rPr>
              <a:t>+</a:t>
            </a:r>
            <a:r>
              <a:rPr sz="1368" u="dash" spc="-4" dirty="0">
                <a:uFill>
                  <a:solidFill>
                    <a:srgbClr val="000000"/>
                  </a:solidFill>
                </a:uFill>
                <a:latin typeface="Times New Roman"/>
                <a:cs typeface="Times New Roman"/>
              </a:rPr>
              <a:t>	</a:t>
            </a:r>
            <a:r>
              <a:rPr sz="1368" spc="-18" dirty="0">
                <a:latin typeface="Courier New"/>
                <a:cs typeface="Courier New"/>
              </a:rPr>
              <a:t>+</a:t>
            </a:r>
            <a:r>
              <a:rPr sz="1368" u="dash" spc="-18" dirty="0">
                <a:uFill>
                  <a:solidFill>
                    <a:srgbClr val="000000"/>
                  </a:solidFill>
                </a:uFill>
                <a:latin typeface="Times New Roman"/>
                <a:cs typeface="Times New Roman"/>
              </a:rPr>
              <a:t>	</a:t>
            </a:r>
            <a:r>
              <a:rPr sz="1368" spc="-4" dirty="0">
                <a:latin typeface="Courier New"/>
                <a:cs typeface="Courier New"/>
              </a:rPr>
              <a:t>+</a:t>
            </a:r>
            <a:r>
              <a:rPr sz="1368" u="dash" spc="-4" dirty="0">
                <a:uFill>
                  <a:solidFill>
                    <a:srgbClr val="000000"/>
                  </a:solidFill>
                </a:uFill>
                <a:latin typeface="Times New Roman"/>
                <a:cs typeface="Times New Roman"/>
              </a:rPr>
              <a:t>	</a:t>
            </a:r>
            <a:r>
              <a:rPr sz="1368" dirty="0">
                <a:latin typeface="Courier New"/>
                <a:cs typeface="Courier New"/>
              </a:rPr>
              <a:t>+</a:t>
            </a:r>
            <a:endParaRPr sz="1368">
              <a:latin typeface="Courier New"/>
              <a:cs typeface="Courier New"/>
            </a:endParaRPr>
          </a:p>
          <a:p>
            <a:pPr algn="ctr">
              <a:lnSpc>
                <a:spcPts val="1512"/>
              </a:lnSpc>
              <a:tabLst>
                <a:tab pos="4032652" algn="l"/>
                <a:tab pos="6617426" algn="l"/>
              </a:tabLst>
            </a:pPr>
            <a:r>
              <a:rPr sz="1368" dirty="0">
                <a:latin typeface="Courier New"/>
                <a:cs typeface="Courier New"/>
              </a:rPr>
              <a:t>|</a:t>
            </a:r>
            <a:r>
              <a:rPr sz="1368" spc="-4" dirty="0">
                <a:latin typeface="Courier New"/>
                <a:cs typeface="Courier New"/>
              </a:rPr>
              <a:t> </a:t>
            </a:r>
            <a:r>
              <a:rPr sz="1368" spc="-13" dirty="0">
                <a:latin typeface="Courier New"/>
                <a:cs typeface="Courier New"/>
              </a:rPr>
              <a:t>address</a:t>
            </a:r>
            <a:r>
              <a:rPr sz="1368" spc="-4" dirty="0">
                <a:latin typeface="Courier New"/>
                <a:cs typeface="Courier New"/>
              </a:rPr>
              <a:t> </a:t>
            </a:r>
            <a:r>
              <a:rPr sz="1368" spc="-9" dirty="0">
                <a:latin typeface="Courier New"/>
                <a:cs typeface="Courier New"/>
              </a:rPr>
              <a:t>family</a:t>
            </a:r>
            <a:r>
              <a:rPr sz="1368" spc="-18" dirty="0">
                <a:latin typeface="Courier New"/>
                <a:cs typeface="Courier New"/>
              </a:rPr>
              <a:t> </a:t>
            </a:r>
            <a:r>
              <a:rPr sz="1368" spc="-9" dirty="0">
                <a:latin typeface="Courier New"/>
                <a:cs typeface="Courier New"/>
              </a:rPr>
              <a:t>identifier</a:t>
            </a:r>
            <a:r>
              <a:rPr sz="1368" spc="-4" dirty="0">
                <a:latin typeface="Courier New"/>
                <a:cs typeface="Courier New"/>
              </a:rPr>
              <a:t> </a:t>
            </a:r>
            <a:r>
              <a:rPr sz="1368" spc="-13" dirty="0">
                <a:latin typeface="Courier New"/>
                <a:cs typeface="Courier New"/>
              </a:rPr>
              <a:t>(2)</a:t>
            </a:r>
            <a:r>
              <a:rPr sz="1368" spc="-4" dirty="0">
                <a:latin typeface="Courier New"/>
                <a:cs typeface="Courier New"/>
              </a:rPr>
              <a:t> </a:t>
            </a:r>
            <a:r>
              <a:rPr sz="1368" dirty="0">
                <a:latin typeface="Courier New"/>
                <a:cs typeface="Courier New"/>
              </a:rPr>
              <a:t>|	</a:t>
            </a:r>
            <a:r>
              <a:rPr sz="1368" spc="-9" dirty="0">
                <a:latin typeface="Courier New"/>
                <a:cs typeface="Courier New"/>
              </a:rPr>
              <a:t>must</a:t>
            </a:r>
            <a:r>
              <a:rPr sz="1368" spc="-18" dirty="0">
                <a:latin typeface="Courier New"/>
                <a:cs typeface="Courier New"/>
              </a:rPr>
              <a:t> </a:t>
            </a:r>
            <a:r>
              <a:rPr sz="1368" spc="-9" dirty="0">
                <a:latin typeface="Courier New"/>
                <a:cs typeface="Courier New"/>
              </a:rPr>
              <a:t>be</a:t>
            </a:r>
            <a:r>
              <a:rPr sz="1368" dirty="0">
                <a:latin typeface="Courier New"/>
                <a:cs typeface="Courier New"/>
              </a:rPr>
              <a:t> </a:t>
            </a:r>
            <a:r>
              <a:rPr sz="1368" spc="-9" dirty="0">
                <a:latin typeface="Courier New"/>
                <a:cs typeface="Courier New"/>
              </a:rPr>
              <a:t>zero</a:t>
            </a:r>
            <a:r>
              <a:rPr sz="1368" spc="-4" dirty="0">
                <a:latin typeface="Courier New"/>
                <a:cs typeface="Courier New"/>
              </a:rPr>
              <a:t> </a:t>
            </a:r>
            <a:r>
              <a:rPr sz="1368" spc="-13" dirty="0">
                <a:latin typeface="Courier New"/>
                <a:cs typeface="Courier New"/>
              </a:rPr>
              <a:t>(2)	</a:t>
            </a:r>
            <a:r>
              <a:rPr sz="1368" dirty="0">
                <a:latin typeface="Courier New"/>
                <a:cs typeface="Courier New"/>
              </a:rPr>
              <a:t>|</a:t>
            </a:r>
            <a:endParaRPr sz="1368">
              <a:latin typeface="Courier New"/>
              <a:cs typeface="Courier New"/>
            </a:endParaRPr>
          </a:p>
          <a:p>
            <a:pPr algn="ctr">
              <a:lnSpc>
                <a:spcPts val="1579"/>
              </a:lnSpc>
              <a:tabLst>
                <a:tab pos="3308713" algn="l"/>
                <a:tab pos="6617426" algn="l"/>
              </a:tabLst>
            </a:pPr>
            <a:r>
              <a:rPr sz="1368" spc="-4" dirty="0">
                <a:latin typeface="Courier New"/>
                <a:cs typeface="Courier New"/>
              </a:rPr>
              <a:t>+</a:t>
            </a:r>
            <a:r>
              <a:rPr sz="1368" u="dash" spc="-4" dirty="0">
                <a:uFill>
                  <a:solidFill>
                    <a:srgbClr val="000000"/>
                  </a:solidFill>
                </a:uFill>
                <a:latin typeface="Times New Roman"/>
                <a:cs typeface="Times New Roman"/>
              </a:rPr>
              <a:t>	</a:t>
            </a:r>
            <a:r>
              <a:rPr sz="1368" spc="-4" dirty="0">
                <a:latin typeface="Courier New"/>
                <a:cs typeface="Courier New"/>
              </a:rPr>
              <a:t>+</a:t>
            </a:r>
            <a:r>
              <a:rPr sz="1368" u="dash" spc="-4" dirty="0">
                <a:uFill>
                  <a:solidFill>
                    <a:srgbClr val="000000"/>
                  </a:solidFill>
                </a:uFill>
                <a:latin typeface="Times New Roman"/>
                <a:cs typeface="Times New Roman"/>
              </a:rPr>
              <a:t>	</a:t>
            </a:r>
            <a:r>
              <a:rPr sz="1368" dirty="0">
                <a:latin typeface="Courier New"/>
                <a:cs typeface="Courier New"/>
              </a:rPr>
              <a:t>+</a:t>
            </a:r>
            <a:endParaRPr sz="1368">
              <a:latin typeface="Courier New"/>
              <a:cs typeface="Courier New"/>
            </a:endParaRPr>
          </a:p>
        </p:txBody>
      </p:sp>
      <p:sp>
        <p:nvSpPr>
          <p:cNvPr id="7" name="object 4">
            <a:extLst>
              <a:ext uri="{FF2B5EF4-FFF2-40B4-BE49-F238E27FC236}">
                <a16:creationId xmlns:a16="http://schemas.microsoft.com/office/drawing/2014/main" id="{2CD6C2C1-6EA8-4688-ADE3-D622DC100B6B}"/>
              </a:ext>
            </a:extLst>
          </p:cNvPr>
          <p:cNvSpPr txBox="1"/>
          <p:nvPr/>
        </p:nvSpPr>
        <p:spPr>
          <a:xfrm>
            <a:off x="4891006" y="2978308"/>
            <a:ext cx="4160184" cy="222388"/>
          </a:xfrm>
          <a:prstGeom prst="rect">
            <a:avLst/>
          </a:prstGeom>
        </p:spPr>
        <p:txBody>
          <a:bodyPr vert="horz" wrap="square" lIns="0" tIns="11766" rIns="0" bIns="0" rtlCol="0">
            <a:spAutoFit/>
          </a:bodyPr>
          <a:lstStyle/>
          <a:p>
            <a:pPr marL="11206">
              <a:spcBef>
                <a:spcPts val="93"/>
              </a:spcBef>
              <a:tabLst>
                <a:tab pos="2700201" algn="l"/>
              </a:tabLst>
            </a:pPr>
            <a:r>
              <a:rPr sz="1368" dirty="0">
                <a:latin typeface="Courier New"/>
                <a:cs typeface="Courier New"/>
              </a:rPr>
              <a:t>|	</a:t>
            </a:r>
            <a:r>
              <a:rPr sz="1368" spc="-9" dirty="0">
                <a:latin typeface="Courier New"/>
                <a:cs typeface="Courier New"/>
              </a:rPr>
              <a:t>IP</a:t>
            </a:r>
            <a:r>
              <a:rPr sz="1368" spc="-40" dirty="0">
                <a:latin typeface="Courier New"/>
                <a:cs typeface="Courier New"/>
              </a:rPr>
              <a:t> </a:t>
            </a:r>
            <a:r>
              <a:rPr sz="1368" spc="-13" dirty="0">
                <a:latin typeface="Courier New"/>
                <a:cs typeface="Courier New"/>
              </a:rPr>
              <a:t>address</a:t>
            </a:r>
            <a:r>
              <a:rPr sz="1368" spc="-35" dirty="0">
                <a:latin typeface="Courier New"/>
                <a:cs typeface="Courier New"/>
              </a:rPr>
              <a:t> </a:t>
            </a:r>
            <a:r>
              <a:rPr sz="1368" spc="-9" dirty="0">
                <a:latin typeface="Courier New"/>
                <a:cs typeface="Courier New"/>
              </a:rPr>
              <a:t>(4)</a:t>
            </a:r>
            <a:endParaRPr sz="1368">
              <a:latin typeface="Courier New"/>
              <a:cs typeface="Courier New"/>
            </a:endParaRPr>
          </a:p>
        </p:txBody>
      </p:sp>
      <p:sp>
        <p:nvSpPr>
          <p:cNvPr id="8" name="object 5">
            <a:extLst>
              <a:ext uri="{FF2B5EF4-FFF2-40B4-BE49-F238E27FC236}">
                <a16:creationId xmlns:a16="http://schemas.microsoft.com/office/drawing/2014/main" id="{4E535510-1297-43FA-9432-2B1D20995E9A}"/>
              </a:ext>
            </a:extLst>
          </p:cNvPr>
          <p:cNvSpPr txBox="1"/>
          <p:nvPr/>
        </p:nvSpPr>
        <p:spPr>
          <a:xfrm>
            <a:off x="4891006" y="3170546"/>
            <a:ext cx="127187" cy="222388"/>
          </a:xfrm>
          <a:prstGeom prst="rect">
            <a:avLst/>
          </a:prstGeom>
        </p:spPr>
        <p:txBody>
          <a:bodyPr vert="horz" wrap="square" lIns="0" tIns="11766" rIns="0" bIns="0" rtlCol="0">
            <a:spAutoFit/>
          </a:bodyPr>
          <a:lstStyle/>
          <a:p>
            <a:pPr marL="11206">
              <a:spcBef>
                <a:spcPts val="93"/>
              </a:spcBef>
            </a:pPr>
            <a:r>
              <a:rPr sz="1368" dirty="0">
                <a:latin typeface="Courier New"/>
                <a:cs typeface="Courier New"/>
              </a:rPr>
              <a:t>+</a:t>
            </a:r>
            <a:endParaRPr sz="1368">
              <a:latin typeface="Courier New"/>
              <a:cs typeface="Courier New"/>
            </a:endParaRPr>
          </a:p>
        </p:txBody>
      </p:sp>
      <p:sp>
        <p:nvSpPr>
          <p:cNvPr id="9" name="object 6">
            <a:extLst>
              <a:ext uri="{FF2B5EF4-FFF2-40B4-BE49-F238E27FC236}">
                <a16:creationId xmlns:a16="http://schemas.microsoft.com/office/drawing/2014/main" id="{87FF339C-A02D-4743-A834-9A4E56879A76}"/>
              </a:ext>
            </a:extLst>
          </p:cNvPr>
          <p:cNvSpPr/>
          <p:nvPr/>
        </p:nvSpPr>
        <p:spPr>
          <a:xfrm>
            <a:off x="5006645" y="3306862"/>
            <a:ext cx="6515100" cy="0"/>
          </a:xfrm>
          <a:custGeom>
            <a:avLst/>
            <a:gdLst/>
            <a:ahLst/>
            <a:cxnLst/>
            <a:rect l="l" t="t" r="r" b="b"/>
            <a:pathLst>
              <a:path w="7383780">
                <a:moveTo>
                  <a:pt x="0" y="0"/>
                </a:moveTo>
                <a:lnTo>
                  <a:pt x="7383575" y="0"/>
                </a:lnTo>
              </a:path>
            </a:pathLst>
          </a:custGeom>
          <a:ln w="11638">
            <a:solidFill>
              <a:srgbClr val="000000"/>
            </a:solidFill>
            <a:prstDash val="sysDash"/>
          </a:ln>
        </p:spPr>
        <p:txBody>
          <a:bodyPr wrap="square" lIns="0" tIns="0" rIns="0" bIns="0" rtlCol="0"/>
          <a:lstStyle/>
          <a:p>
            <a:endParaRPr sz="1588"/>
          </a:p>
        </p:txBody>
      </p:sp>
      <p:sp>
        <p:nvSpPr>
          <p:cNvPr id="10" name="object 7">
            <a:extLst>
              <a:ext uri="{FF2B5EF4-FFF2-40B4-BE49-F238E27FC236}">
                <a16:creationId xmlns:a16="http://schemas.microsoft.com/office/drawing/2014/main" id="{947ECA8D-60B7-41DB-8599-B08EF949713C}"/>
              </a:ext>
            </a:extLst>
          </p:cNvPr>
          <p:cNvSpPr txBox="1"/>
          <p:nvPr/>
        </p:nvSpPr>
        <p:spPr>
          <a:xfrm>
            <a:off x="11508601" y="2978308"/>
            <a:ext cx="127187" cy="423532"/>
          </a:xfrm>
          <a:prstGeom prst="rect">
            <a:avLst/>
          </a:prstGeom>
        </p:spPr>
        <p:txBody>
          <a:bodyPr vert="horz" wrap="square" lIns="0" tIns="11766" rIns="0" bIns="0" rtlCol="0">
            <a:spAutoFit/>
          </a:bodyPr>
          <a:lstStyle/>
          <a:p>
            <a:pPr marL="11206">
              <a:lnSpc>
                <a:spcPts val="1579"/>
              </a:lnSpc>
              <a:spcBef>
                <a:spcPts val="93"/>
              </a:spcBef>
            </a:pPr>
            <a:r>
              <a:rPr sz="1368" dirty="0">
                <a:latin typeface="Courier New"/>
                <a:cs typeface="Courier New"/>
              </a:rPr>
              <a:t>|</a:t>
            </a:r>
            <a:endParaRPr sz="1368">
              <a:latin typeface="Courier New"/>
              <a:cs typeface="Courier New"/>
            </a:endParaRPr>
          </a:p>
          <a:p>
            <a:pPr marL="11206">
              <a:lnSpc>
                <a:spcPts val="1579"/>
              </a:lnSpc>
            </a:pPr>
            <a:r>
              <a:rPr sz="1368" dirty="0">
                <a:latin typeface="Courier New"/>
                <a:cs typeface="Courier New"/>
              </a:rPr>
              <a:t>+</a:t>
            </a:r>
            <a:endParaRPr sz="1368">
              <a:latin typeface="Courier New"/>
              <a:cs typeface="Courier New"/>
            </a:endParaRPr>
          </a:p>
        </p:txBody>
      </p:sp>
      <p:sp>
        <p:nvSpPr>
          <p:cNvPr id="11" name="object 11">
            <a:extLst>
              <a:ext uri="{FF2B5EF4-FFF2-40B4-BE49-F238E27FC236}">
                <a16:creationId xmlns:a16="http://schemas.microsoft.com/office/drawing/2014/main" id="{87A8AEC8-32B8-4702-9B2A-D42A5D7139D9}"/>
              </a:ext>
            </a:extLst>
          </p:cNvPr>
          <p:cNvSpPr txBox="1"/>
          <p:nvPr/>
        </p:nvSpPr>
        <p:spPr>
          <a:xfrm>
            <a:off x="4891006" y="3362868"/>
            <a:ext cx="4264399" cy="423532"/>
          </a:xfrm>
          <a:prstGeom prst="rect">
            <a:avLst/>
          </a:prstGeom>
        </p:spPr>
        <p:txBody>
          <a:bodyPr vert="horz" wrap="square" lIns="0" tIns="11766" rIns="0" bIns="0" rtlCol="0">
            <a:spAutoFit/>
          </a:bodyPr>
          <a:lstStyle/>
          <a:p>
            <a:pPr marL="11206">
              <a:lnSpc>
                <a:spcPts val="1571"/>
              </a:lnSpc>
              <a:spcBef>
                <a:spcPts val="93"/>
              </a:spcBef>
              <a:tabLst>
                <a:tab pos="2597662" algn="l"/>
              </a:tabLst>
            </a:pPr>
            <a:r>
              <a:rPr sz="1368" dirty="0">
                <a:latin typeface="Courier New"/>
                <a:cs typeface="Courier New"/>
              </a:rPr>
              <a:t>|	</a:t>
            </a:r>
            <a:r>
              <a:rPr sz="1368" spc="-9" dirty="0">
                <a:latin typeface="Courier New"/>
                <a:cs typeface="Courier New"/>
              </a:rPr>
              <a:t>must</a:t>
            </a:r>
            <a:r>
              <a:rPr sz="1368" spc="-49" dirty="0">
                <a:latin typeface="Courier New"/>
                <a:cs typeface="Courier New"/>
              </a:rPr>
              <a:t> </a:t>
            </a:r>
            <a:r>
              <a:rPr sz="1368" spc="-4" dirty="0">
                <a:latin typeface="Courier New"/>
                <a:cs typeface="Courier New"/>
              </a:rPr>
              <a:t>be</a:t>
            </a:r>
            <a:r>
              <a:rPr sz="1368" spc="-35" dirty="0">
                <a:latin typeface="Courier New"/>
                <a:cs typeface="Courier New"/>
              </a:rPr>
              <a:t> </a:t>
            </a:r>
            <a:r>
              <a:rPr sz="1368" spc="-9" dirty="0">
                <a:latin typeface="Courier New"/>
                <a:cs typeface="Courier New"/>
              </a:rPr>
              <a:t>zero</a:t>
            </a:r>
            <a:r>
              <a:rPr sz="1368" spc="-35" dirty="0">
                <a:latin typeface="Courier New"/>
                <a:cs typeface="Courier New"/>
              </a:rPr>
              <a:t> </a:t>
            </a:r>
            <a:r>
              <a:rPr sz="1368" spc="-9" dirty="0">
                <a:latin typeface="Courier New"/>
                <a:cs typeface="Courier New"/>
              </a:rPr>
              <a:t>(4)</a:t>
            </a:r>
            <a:endParaRPr sz="1368">
              <a:latin typeface="Courier New"/>
              <a:cs typeface="Courier New"/>
            </a:endParaRPr>
          </a:p>
          <a:p>
            <a:pPr marL="11206">
              <a:lnSpc>
                <a:spcPts val="1571"/>
              </a:lnSpc>
            </a:pPr>
            <a:r>
              <a:rPr sz="1368" dirty="0">
                <a:latin typeface="Courier New"/>
                <a:cs typeface="Courier New"/>
              </a:rPr>
              <a:t>+</a:t>
            </a:r>
            <a:endParaRPr sz="1368">
              <a:latin typeface="Courier New"/>
              <a:cs typeface="Courier New"/>
            </a:endParaRPr>
          </a:p>
        </p:txBody>
      </p:sp>
      <p:sp>
        <p:nvSpPr>
          <p:cNvPr id="12" name="object 12">
            <a:extLst>
              <a:ext uri="{FF2B5EF4-FFF2-40B4-BE49-F238E27FC236}">
                <a16:creationId xmlns:a16="http://schemas.microsoft.com/office/drawing/2014/main" id="{B365DBB4-64C7-49D1-8FB2-BA9891DCB403}"/>
              </a:ext>
            </a:extLst>
          </p:cNvPr>
          <p:cNvSpPr/>
          <p:nvPr/>
        </p:nvSpPr>
        <p:spPr>
          <a:xfrm>
            <a:off x="5006645" y="3690145"/>
            <a:ext cx="6515100" cy="0"/>
          </a:xfrm>
          <a:custGeom>
            <a:avLst/>
            <a:gdLst/>
            <a:ahLst/>
            <a:cxnLst/>
            <a:rect l="l" t="t" r="r" b="b"/>
            <a:pathLst>
              <a:path w="7383780">
                <a:moveTo>
                  <a:pt x="0" y="0"/>
                </a:moveTo>
                <a:lnTo>
                  <a:pt x="7383575" y="0"/>
                </a:lnTo>
              </a:path>
            </a:pathLst>
          </a:custGeom>
          <a:ln w="11638">
            <a:solidFill>
              <a:srgbClr val="000000"/>
            </a:solidFill>
            <a:prstDash val="sysDash"/>
          </a:ln>
        </p:spPr>
        <p:txBody>
          <a:bodyPr wrap="square" lIns="0" tIns="0" rIns="0" bIns="0" rtlCol="0"/>
          <a:lstStyle/>
          <a:p>
            <a:endParaRPr sz="1588"/>
          </a:p>
        </p:txBody>
      </p:sp>
      <p:sp>
        <p:nvSpPr>
          <p:cNvPr id="13" name="object 13">
            <a:extLst>
              <a:ext uri="{FF2B5EF4-FFF2-40B4-BE49-F238E27FC236}">
                <a16:creationId xmlns:a16="http://schemas.microsoft.com/office/drawing/2014/main" id="{A9BDB8CA-7EC3-4025-8B26-C7776458D7F0}"/>
              </a:ext>
            </a:extLst>
          </p:cNvPr>
          <p:cNvSpPr txBox="1"/>
          <p:nvPr/>
        </p:nvSpPr>
        <p:spPr>
          <a:xfrm>
            <a:off x="11508601" y="3362868"/>
            <a:ext cx="127187" cy="423532"/>
          </a:xfrm>
          <a:prstGeom prst="rect">
            <a:avLst/>
          </a:prstGeom>
        </p:spPr>
        <p:txBody>
          <a:bodyPr vert="horz" wrap="square" lIns="0" tIns="11766" rIns="0" bIns="0" rtlCol="0">
            <a:spAutoFit/>
          </a:bodyPr>
          <a:lstStyle/>
          <a:p>
            <a:pPr marL="11206">
              <a:lnSpc>
                <a:spcPts val="1571"/>
              </a:lnSpc>
              <a:spcBef>
                <a:spcPts val="93"/>
              </a:spcBef>
            </a:pPr>
            <a:r>
              <a:rPr sz="1368" dirty="0">
                <a:latin typeface="Courier New"/>
                <a:cs typeface="Courier New"/>
              </a:rPr>
              <a:t>|</a:t>
            </a:r>
            <a:endParaRPr sz="1368">
              <a:latin typeface="Courier New"/>
              <a:cs typeface="Courier New"/>
            </a:endParaRPr>
          </a:p>
          <a:p>
            <a:pPr marL="11206">
              <a:lnSpc>
                <a:spcPts val="1571"/>
              </a:lnSpc>
            </a:pPr>
            <a:r>
              <a:rPr sz="1368" dirty="0">
                <a:latin typeface="Courier New"/>
                <a:cs typeface="Courier New"/>
              </a:rPr>
              <a:t>+</a:t>
            </a:r>
            <a:endParaRPr sz="1368">
              <a:latin typeface="Courier New"/>
              <a:cs typeface="Courier New"/>
            </a:endParaRPr>
          </a:p>
        </p:txBody>
      </p:sp>
      <p:sp>
        <p:nvSpPr>
          <p:cNvPr id="14" name="object 14">
            <a:extLst>
              <a:ext uri="{FF2B5EF4-FFF2-40B4-BE49-F238E27FC236}">
                <a16:creationId xmlns:a16="http://schemas.microsoft.com/office/drawing/2014/main" id="{DA857C85-03A3-48D4-8F7B-DB68D49423D2}"/>
              </a:ext>
            </a:extLst>
          </p:cNvPr>
          <p:cNvSpPr txBox="1"/>
          <p:nvPr/>
        </p:nvSpPr>
        <p:spPr>
          <a:xfrm>
            <a:off x="4891006" y="3747427"/>
            <a:ext cx="4264399" cy="423532"/>
          </a:xfrm>
          <a:prstGeom prst="rect">
            <a:avLst/>
          </a:prstGeom>
        </p:spPr>
        <p:txBody>
          <a:bodyPr vert="horz" wrap="square" lIns="0" tIns="11766" rIns="0" bIns="0" rtlCol="0">
            <a:spAutoFit/>
          </a:bodyPr>
          <a:lstStyle/>
          <a:p>
            <a:pPr marL="11206">
              <a:lnSpc>
                <a:spcPts val="1579"/>
              </a:lnSpc>
              <a:spcBef>
                <a:spcPts val="93"/>
              </a:spcBef>
              <a:tabLst>
                <a:tab pos="2597662" algn="l"/>
              </a:tabLst>
            </a:pPr>
            <a:r>
              <a:rPr sz="1368" dirty="0">
                <a:latin typeface="Courier New"/>
                <a:cs typeface="Courier New"/>
              </a:rPr>
              <a:t>|	</a:t>
            </a:r>
            <a:r>
              <a:rPr sz="1368" spc="-9" dirty="0">
                <a:latin typeface="Courier New"/>
                <a:cs typeface="Courier New"/>
              </a:rPr>
              <a:t>must</a:t>
            </a:r>
            <a:r>
              <a:rPr sz="1368" spc="-49" dirty="0">
                <a:latin typeface="Courier New"/>
                <a:cs typeface="Courier New"/>
              </a:rPr>
              <a:t> </a:t>
            </a:r>
            <a:r>
              <a:rPr sz="1368" spc="-4" dirty="0">
                <a:latin typeface="Courier New"/>
                <a:cs typeface="Courier New"/>
              </a:rPr>
              <a:t>be</a:t>
            </a:r>
            <a:r>
              <a:rPr sz="1368" spc="-35" dirty="0">
                <a:latin typeface="Courier New"/>
                <a:cs typeface="Courier New"/>
              </a:rPr>
              <a:t> </a:t>
            </a:r>
            <a:r>
              <a:rPr sz="1368" spc="-9" dirty="0">
                <a:latin typeface="Courier New"/>
                <a:cs typeface="Courier New"/>
              </a:rPr>
              <a:t>zero</a:t>
            </a:r>
            <a:r>
              <a:rPr sz="1368" spc="-35" dirty="0">
                <a:latin typeface="Courier New"/>
                <a:cs typeface="Courier New"/>
              </a:rPr>
              <a:t> </a:t>
            </a:r>
            <a:r>
              <a:rPr sz="1368" spc="-9" dirty="0">
                <a:latin typeface="Courier New"/>
                <a:cs typeface="Courier New"/>
              </a:rPr>
              <a:t>(4)</a:t>
            </a:r>
            <a:endParaRPr sz="1368">
              <a:latin typeface="Courier New"/>
              <a:cs typeface="Courier New"/>
            </a:endParaRPr>
          </a:p>
          <a:p>
            <a:pPr marL="11206">
              <a:lnSpc>
                <a:spcPts val="1579"/>
              </a:lnSpc>
            </a:pPr>
            <a:r>
              <a:rPr sz="1368" dirty="0">
                <a:latin typeface="Courier New"/>
                <a:cs typeface="Courier New"/>
              </a:rPr>
              <a:t>+</a:t>
            </a:r>
            <a:endParaRPr sz="1368">
              <a:latin typeface="Courier New"/>
              <a:cs typeface="Courier New"/>
            </a:endParaRPr>
          </a:p>
        </p:txBody>
      </p:sp>
      <p:sp>
        <p:nvSpPr>
          <p:cNvPr id="15" name="object 15">
            <a:extLst>
              <a:ext uri="{FF2B5EF4-FFF2-40B4-BE49-F238E27FC236}">
                <a16:creationId xmlns:a16="http://schemas.microsoft.com/office/drawing/2014/main" id="{C55D28DC-2720-4F2B-B940-0F04F1503F04}"/>
              </a:ext>
            </a:extLst>
          </p:cNvPr>
          <p:cNvSpPr/>
          <p:nvPr/>
        </p:nvSpPr>
        <p:spPr>
          <a:xfrm>
            <a:off x="5006645" y="4076066"/>
            <a:ext cx="6515100" cy="0"/>
          </a:xfrm>
          <a:custGeom>
            <a:avLst/>
            <a:gdLst/>
            <a:ahLst/>
            <a:cxnLst/>
            <a:rect l="l" t="t" r="r" b="b"/>
            <a:pathLst>
              <a:path w="7383780">
                <a:moveTo>
                  <a:pt x="0" y="0"/>
                </a:moveTo>
                <a:lnTo>
                  <a:pt x="7383575" y="0"/>
                </a:lnTo>
              </a:path>
            </a:pathLst>
          </a:custGeom>
          <a:ln w="11638">
            <a:solidFill>
              <a:srgbClr val="000000"/>
            </a:solidFill>
            <a:prstDash val="sysDash"/>
          </a:ln>
        </p:spPr>
        <p:txBody>
          <a:bodyPr wrap="square" lIns="0" tIns="0" rIns="0" bIns="0" rtlCol="0"/>
          <a:lstStyle/>
          <a:p>
            <a:endParaRPr sz="1588"/>
          </a:p>
        </p:txBody>
      </p:sp>
      <p:sp>
        <p:nvSpPr>
          <p:cNvPr id="16" name="object 16">
            <a:extLst>
              <a:ext uri="{FF2B5EF4-FFF2-40B4-BE49-F238E27FC236}">
                <a16:creationId xmlns:a16="http://schemas.microsoft.com/office/drawing/2014/main" id="{40271DAE-9DCF-415A-8DB4-D5A1CCA1B8A9}"/>
              </a:ext>
            </a:extLst>
          </p:cNvPr>
          <p:cNvSpPr txBox="1"/>
          <p:nvPr/>
        </p:nvSpPr>
        <p:spPr>
          <a:xfrm>
            <a:off x="11508601" y="3747427"/>
            <a:ext cx="127187" cy="423532"/>
          </a:xfrm>
          <a:prstGeom prst="rect">
            <a:avLst/>
          </a:prstGeom>
        </p:spPr>
        <p:txBody>
          <a:bodyPr vert="horz" wrap="square" lIns="0" tIns="11766" rIns="0" bIns="0" rtlCol="0">
            <a:spAutoFit/>
          </a:bodyPr>
          <a:lstStyle/>
          <a:p>
            <a:pPr marL="11206">
              <a:lnSpc>
                <a:spcPts val="1579"/>
              </a:lnSpc>
              <a:spcBef>
                <a:spcPts val="93"/>
              </a:spcBef>
            </a:pPr>
            <a:r>
              <a:rPr sz="1368" dirty="0">
                <a:latin typeface="Courier New"/>
                <a:cs typeface="Courier New"/>
              </a:rPr>
              <a:t>|</a:t>
            </a:r>
            <a:endParaRPr sz="1368">
              <a:latin typeface="Courier New"/>
              <a:cs typeface="Courier New"/>
            </a:endParaRPr>
          </a:p>
          <a:p>
            <a:pPr marL="11206">
              <a:lnSpc>
                <a:spcPts val="1579"/>
              </a:lnSpc>
            </a:pPr>
            <a:r>
              <a:rPr sz="1368" dirty="0">
                <a:latin typeface="Courier New"/>
                <a:cs typeface="Courier New"/>
              </a:rPr>
              <a:t>+</a:t>
            </a:r>
            <a:endParaRPr sz="1368">
              <a:latin typeface="Courier New"/>
              <a:cs typeface="Courier New"/>
            </a:endParaRPr>
          </a:p>
        </p:txBody>
      </p:sp>
      <p:sp>
        <p:nvSpPr>
          <p:cNvPr id="17" name="object 17">
            <a:extLst>
              <a:ext uri="{FF2B5EF4-FFF2-40B4-BE49-F238E27FC236}">
                <a16:creationId xmlns:a16="http://schemas.microsoft.com/office/drawing/2014/main" id="{1D4E1359-D70F-4CFC-92D0-CEB1C74C68F4}"/>
              </a:ext>
            </a:extLst>
          </p:cNvPr>
          <p:cNvSpPr txBox="1"/>
          <p:nvPr/>
        </p:nvSpPr>
        <p:spPr>
          <a:xfrm>
            <a:off x="4891006" y="4130711"/>
            <a:ext cx="3850341" cy="423532"/>
          </a:xfrm>
          <a:prstGeom prst="rect">
            <a:avLst/>
          </a:prstGeom>
        </p:spPr>
        <p:txBody>
          <a:bodyPr vert="horz" wrap="square" lIns="0" tIns="11766" rIns="0" bIns="0" rtlCol="0">
            <a:spAutoFit/>
          </a:bodyPr>
          <a:lstStyle/>
          <a:p>
            <a:pPr marL="11206">
              <a:lnSpc>
                <a:spcPts val="1579"/>
              </a:lnSpc>
              <a:spcBef>
                <a:spcPts val="93"/>
              </a:spcBef>
              <a:tabLst>
                <a:tab pos="2802741" algn="l"/>
              </a:tabLst>
            </a:pPr>
            <a:r>
              <a:rPr sz="1368" dirty="0">
                <a:latin typeface="Courier New"/>
                <a:cs typeface="Courier New"/>
              </a:rPr>
              <a:t>|	</a:t>
            </a:r>
            <a:r>
              <a:rPr sz="1368" spc="-9" dirty="0">
                <a:latin typeface="Courier New"/>
                <a:cs typeface="Courier New"/>
              </a:rPr>
              <a:t>metric</a:t>
            </a:r>
            <a:r>
              <a:rPr sz="1368" spc="-84" dirty="0">
                <a:latin typeface="Courier New"/>
                <a:cs typeface="Courier New"/>
              </a:rPr>
              <a:t> </a:t>
            </a:r>
            <a:r>
              <a:rPr sz="1368" spc="-9" dirty="0">
                <a:latin typeface="Courier New"/>
                <a:cs typeface="Courier New"/>
              </a:rPr>
              <a:t>(4)</a:t>
            </a:r>
            <a:endParaRPr sz="1368">
              <a:latin typeface="Courier New"/>
              <a:cs typeface="Courier New"/>
            </a:endParaRPr>
          </a:p>
          <a:p>
            <a:pPr marL="11206">
              <a:lnSpc>
                <a:spcPts val="1579"/>
              </a:lnSpc>
            </a:pPr>
            <a:r>
              <a:rPr sz="1368" dirty="0">
                <a:latin typeface="Courier New"/>
                <a:cs typeface="Courier New"/>
              </a:rPr>
              <a:t>+</a:t>
            </a:r>
            <a:endParaRPr sz="1368">
              <a:latin typeface="Courier New"/>
              <a:cs typeface="Courier New"/>
            </a:endParaRPr>
          </a:p>
        </p:txBody>
      </p:sp>
      <p:sp>
        <p:nvSpPr>
          <p:cNvPr id="18" name="object 18">
            <a:extLst>
              <a:ext uri="{FF2B5EF4-FFF2-40B4-BE49-F238E27FC236}">
                <a16:creationId xmlns:a16="http://schemas.microsoft.com/office/drawing/2014/main" id="{607348D0-85AC-4002-88C1-3F471E799397}"/>
              </a:ext>
            </a:extLst>
          </p:cNvPr>
          <p:cNvSpPr/>
          <p:nvPr/>
        </p:nvSpPr>
        <p:spPr>
          <a:xfrm>
            <a:off x="5006645" y="4459264"/>
            <a:ext cx="6515100" cy="0"/>
          </a:xfrm>
          <a:custGeom>
            <a:avLst/>
            <a:gdLst/>
            <a:ahLst/>
            <a:cxnLst/>
            <a:rect l="l" t="t" r="r" b="b"/>
            <a:pathLst>
              <a:path w="7383780">
                <a:moveTo>
                  <a:pt x="0" y="0"/>
                </a:moveTo>
                <a:lnTo>
                  <a:pt x="7383575" y="0"/>
                </a:lnTo>
              </a:path>
            </a:pathLst>
          </a:custGeom>
          <a:ln w="11638">
            <a:solidFill>
              <a:srgbClr val="000000"/>
            </a:solidFill>
            <a:prstDash val="sysDash"/>
          </a:ln>
        </p:spPr>
        <p:txBody>
          <a:bodyPr wrap="square" lIns="0" tIns="0" rIns="0" bIns="0" rtlCol="0"/>
          <a:lstStyle/>
          <a:p>
            <a:endParaRPr sz="1588"/>
          </a:p>
        </p:txBody>
      </p:sp>
      <p:sp>
        <p:nvSpPr>
          <p:cNvPr id="19" name="object 19">
            <a:extLst>
              <a:ext uri="{FF2B5EF4-FFF2-40B4-BE49-F238E27FC236}">
                <a16:creationId xmlns:a16="http://schemas.microsoft.com/office/drawing/2014/main" id="{795EBDD8-6F2F-4907-8009-8E850D589AE8}"/>
              </a:ext>
            </a:extLst>
          </p:cNvPr>
          <p:cNvSpPr txBox="1"/>
          <p:nvPr/>
        </p:nvSpPr>
        <p:spPr>
          <a:xfrm>
            <a:off x="11508601" y="4130711"/>
            <a:ext cx="127187" cy="423532"/>
          </a:xfrm>
          <a:prstGeom prst="rect">
            <a:avLst/>
          </a:prstGeom>
        </p:spPr>
        <p:txBody>
          <a:bodyPr vert="horz" wrap="square" lIns="0" tIns="11766" rIns="0" bIns="0" rtlCol="0">
            <a:spAutoFit/>
          </a:bodyPr>
          <a:lstStyle/>
          <a:p>
            <a:pPr marL="11206">
              <a:lnSpc>
                <a:spcPts val="1579"/>
              </a:lnSpc>
              <a:spcBef>
                <a:spcPts val="93"/>
              </a:spcBef>
            </a:pPr>
            <a:r>
              <a:rPr sz="1368" dirty="0">
                <a:latin typeface="Courier New"/>
                <a:cs typeface="Courier New"/>
              </a:rPr>
              <a:t>|</a:t>
            </a:r>
            <a:endParaRPr sz="1368">
              <a:latin typeface="Courier New"/>
              <a:cs typeface="Courier New"/>
            </a:endParaRPr>
          </a:p>
          <a:p>
            <a:pPr marL="11206">
              <a:lnSpc>
                <a:spcPts val="1579"/>
              </a:lnSpc>
            </a:pPr>
            <a:r>
              <a:rPr sz="1368" dirty="0">
                <a:latin typeface="Courier New"/>
                <a:cs typeface="Courier New"/>
              </a:rPr>
              <a:t>+</a:t>
            </a:r>
            <a:endParaRPr sz="1368">
              <a:latin typeface="Courier New"/>
              <a:cs typeface="Courier New"/>
            </a:endParaRPr>
          </a:p>
        </p:txBody>
      </p:sp>
      <p:sp>
        <p:nvSpPr>
          <p:cNvPr id="20" name="object 20">
            <a:extLst>
              <a:ext uri="{FF2B5EF4-FFF2-40B4-BE49-F238E27FC236}">
                <a16:creationId xmlns:a16="http://schemas.microsoft.com/office/drawing/2014/main" id="{C60D339C-18F1-4055-A604-FDD7AF907E6C}"/>
              </a:ext>
            </a:extLst>
          </p:cNvPr>
          <p:cNvSpPr txBox="1"/>
          <p:nvPr/>
        </p:nvSpPr>
        <p:spPr>
          <a:xfrm>
            <a:off x="4891005" y="4516631"/>
            <a:ext cx="6847354" cy="1196179"/>
          </a:xfrm>
          <a:prstGeom prst="rect">
            <a:avLst/>
          </a:prstGeom>
        </p:spPr>
        <p:txBody>
          <a:bodyPr vert="horz" wrap="square" lIns="0" tIns="11766" rIns="0" bIns="0" rtlCol="0">
            <a:spAutoFit/>
          </a:bodyPr>
          <a:lstStyle/>
          <a:p>
            <a:pPr marR="95815" algn="ctr">
              <a:lnSpc>
                <a:spcPts val="1571"/>
              </a:lnSpc>
              <a:spcBef>
                <a:spcPts val="93"/>
              </a:spcBef>
            </a:pPr>
            <a:r>
              <a:rPr sz="1368" dirty="0">
                <a:latin typeface="Courier New"/>
                <a:cs typeface="Courier New"/>
              </a:rPr>
              <a:t>.</a:t>
            </a:r>
            <a:endParaRPr sz="1368">
              <a:latin typeface="Courier New"/>
              <a:cs typeface="Courier New"/>
            </a:endParaRPr>
          </a:p>
          <a:p>
            <a:pPr marR="95815" algn="ctr">
              <a:lnSpc>
                <a:spcPts val="1509"/>
              </a:lnSpc>
            </a:pPr>
            <a:r>
              <a:rPr sz="1368" dirty="0">
                <a:latin typeface="Courier New"/>
                <a:cs typeface="Courier New"/>
              </a:rPr>
              <a:t>.</a:t>
            </a:r>
            <a:endParaRPr sz="1368">
              <a:latin typeface="Courier New"/>
              <a:cs typeface="Courier New"/>
            </a:endParaRPr>
          </a:p>
          <a:p>
            <a:pPr marR="95815" algn="ctr">
              <a:lnSpc>
                <a:spcPts val="1512"/>
              </a:lnSpc>
            </a:pPr>
            <a:r>
              <a:rPr sz="1368" dirty="0">
                <a:latin typeface="Courier New"/>
                <a:cs typeface="Courier New"/>
              </a:rPr>
              <a:t>.</a:t>
            </a:r>
            <a:endParaRPr sz="1368">
              <a:latin typeface="Courier New"/>
              <a:cs typeface="Courier New"/>
            </a:endParaRPr>
          </a:p>
          <a:p>
            <a:pPr marL="11206" marR="4483" algn="just">
              <a:lnSpc>
                <a:spcPts val="1518"/>
              </a:lnSpc>
              <a:spcBef>
                <a:spcPts val="88"/>
              </a:spcBef>
            </a:pPr>
            <a:r>
              <a:rPr sz="1368" spc="-9" dirty="0">
                <a:latin typeface="Courier New"/>
                <a:cs typeface="Courier New"/>
              </a:rPr>
              <a:t>The </a:t>
            </a:r>
            <a:r>
              <a:rPr sz="1368" spc="-13" dirty="0">
                <a:latin typeface="Courier New"/>
                <a:cs typeface="Courier New"/>
              </a:rPr>
              <a:t>portion </a:t>
            </a:r>
            <a:r>
              <a:rPr sz="1368" spc="-4" dirty="0">
                <a:latin typeface="Courier New"/>
                <a:cs typeface="Courier New"/>
              </a:rPr>
              <a:t>of </a:t>
            </a:r>
            <a:r>
              <a:rPr sz="1368" spc="-13" dirty="0">
                <a:latin typeface="Courier New"/>
                <a:cs typeface="Courier New"/>
              </a:rPr>
              <a:t>the </a:t>
            </a:r>
            <a:r>
              <a:rPr sz="1368" spc="-9" dirty="0">
                <a:latin typeface="Courier New"/>
                <a:cs typeface="Courier New"/>
              </a:rPr>
              <a:t>datagram from </a:t>
            </a:r>
            <a:r>
              <a:rPr sz="1368" spc="-13" dirty="0">
                <a:latin typeface="Courier New"/>
                <a:cs typeface="Courier New"/>
              </a:rPr>
              <a:t>address </a:t>
            </a:r>
            <a:r>
              <a:rPr sz="1368" spc="-9" dirty="0">
                <a:latin typeface="Courier New"/>
                <a:cs typeface="Courier New"/>
              </a:rPr>
              <a:t>family </a:t>
            </a:r>
            <a:r>
              <a:rPr sz="1368" spc="-13" dirty="0">
                <a:latin typeface="Courier New"/>
                <a:cs typeface="Courier New"/>
              </a:rPr>
              <a:t>identifier through </a:t>
            </a:r>
            <a:r>
              <a:rPr sz="1368" spc="-811" dirty="0">
                <a:latin typeface="Courier New"/>
                <a:cs typeface="Courier New"/>
              </a:rPr>
              <a:t> </a:t>
            </a:r>
            <a:r>
              <a:rPr sz="1368" spc="-9" dirty="0">
                <a:latin typeface="Courier New"/>
                <a:cs typeface="Courier New"/>
              </a:rPr>
              <a:t>metric </a:t>
            </a:r>
            <a:r>
              <a:rPr sz="1368" spc="-13" dirty="0">
                <a:latin typeface="Courier New"/>
                <a:cs typeface="Courier New"/>
              </a:rPr>
              <a:t>may </a:t>
            </a:r>
            <a:r>
              <a:rPr sz="1368" spc="-9" dirty="0">
                <a:latin typeface="Courier New"/>
                <a:cs typeface="Courier New"/>
              </a:rPr>
              <a:t>appear </a:t>
            </a:r>
            <a:r>
              <a:rPr sz="1368" spc="-4" dirty="0">
                <a:latin typeface="Courier New"/>
                <a:cs typeface="Courier New"/>
              </a:rPr>
              <a:t>up </a:t>
            </a:r>
            <a:r>
              <a:rPr sz="1368" spc="-9" dirty="0">
                <a:latin typeface="Courier New"/>
                <a:cs typeface="Courier New"/>
              </a:rPr>
              <a:t>to </a:t>
            </a:r>
            <a:r>
              <a:rPr sz="1368" spc="-4" dirty="0">
                <a:latin typeface="Courier New"/>
                <a:cs typeface="Courier New"/>
              </a:rPr>
              <a:t>25 </a:t>
            </a:r>
            <a:r>
              <a:rPr sz="1368" spc="-9" dirty="0">
                <a:latin typeface="Courier New"/>
                <a:cs typeface="Courier New"/>
              </a:rPr>
              <a:t>times.</a:t>
            </a:r>
            <a:r>
              <a:rPr sz="1368" spc="-4" dirty="0">
                <a:latin typeface="Courier New"/>
                <a:cs typeface="Courier New"/>
              </a:rPr>
              <a:t> IP </a:t>
            </a:r>
            <a:r>
              <a:rPr sz="1368" spc="-13" dirty="0">
                <a:latin typeface="Courier New"/>
                <a:cs typeface="Courier New"/>
              </a:rPr>
              <a:t>address </a:t>
            </a:r>
            <a:r>
              <a:rPr sz="1368" spc="-9" dirty="0">
                <a:latin typeface="Courier New"/>
                <a:cs typeface="Courier New"/>
              </a:rPr>
              <a:t>is the usual </a:t>
            </a:r>
            <a:r>
              <a:rPr sz="1368" spc="-13" dirty="0">
                <a:latin typeface="Courier New"/>
                <a:cs typeface="Courier New"/>
              </a:rPr>
              <a:t>4-octet </a:t>
            </a:r>
            <a:r>
              <a:rPr sz="1368" spc="-811" dirty="0">
                <a:latin typeface="Courier New"/>
                <a:cs typeface="Courier New"/>
              </a:rPr>
              <a:t> </a:t>
            </a:r>
            <a:r>
              <a:rPr sz="1368" spc="-9" dirty="0">
                <a:latin typeface="Courier New"/>
                <a:cs typeface="Courier New"/>
              </a:rPr>
              <a:t>Internet</a:t>
            </a:r>
            <a:r>
              <a:rPr sz="1368" spc="-31" dirty="0">
                <a:latin typeface="Courier New"/>
                <a:cs typeface="Courier New"/>
              </a:rPr>
              <a:t> </a:t>
            </a:r>
            <a:r>
              <a:rPr sz="1368" spc="-9" dirty="0">
                <a:latin typeface="Courier New"/>
                <a:cs typeface="Courier New"/>
              </a:rPr>
              <a:t>address,</a:t>
            </a:r>
            <a:r>
              <a:rPr sz="1368" spc="-26" dirty="0">
                <a:latin typeface="Courier New"/>
                <a:cs typeface="Courier New"/>
              </a:rPr>
              <a:t> </a:t>
            </a:r>
            <a:r>
              <a:rPr sz="1368" spc="-4" dirty="0">
                <a:latin typeface="Courier New"/>
                <a:cs typeface="Courier New"/>
              </a:rPr>
              <a:t>in</a:t>
            </a:r>
            <a:r>
              <a:rPr sz="1368" spc="-13" dirty="0">
                <a:latin typeface="Courier New"/>
                <a:cs typeface="Courier New"/>
              </a:rPr>
              <a:t> network </a:t>
            </a:r>
            <a:r>
              <a:rPr sz="1368" spc="-9" dirty="0">
                <a:latin typeface="Courier New"/>
                <a:cs typeface="Courier New"/>
              </a:rPr>
              <a:t>order.</a:t>
            </a:r>
            <a:endParaRPr sz="1368">
              <a:latin typeface="Courier New"/>
              <a:cs typeface="Courier New"/>
            </a:endParaRPr>
          </a:p>
        </p:txBody>
      </p:sp>
      <p:sp>
        <p:nvSpPr>
          <p:cNvPr id="21" name="object 21">
            <a:extLst>
              <a:ext uri="{FF2B5EF4-FFF2-40B4-BE49-F238E27FC236}">
                <a16:creationId xmlns:a16="http://schemas.microsoft.com/office/drawing/2014/main" id="{8F8384F1-FF15-4F39-9EEE-317C093D1FA1}"/>
              </a:ext>
            </a:extLst>
          </p:cNvPr>
          <p:cNvSpPr/>
          <p:nvPr/>
        </p:nvSpPr>
        <p:spPr>
          <a:xfrm>
            <a:off x="4599906" y="3321104"/>
            <a:ext cx="329453" cy="1155326"/>
          </a:xfrm>
          <a:custGeom>
            <a:avLst/>
            <a:gdLst/>
            <a:ahLst/>
            <a:cxnLst/>
            <a:rect l="l" t="t" r="r" b="b"/>
            <a:pathLst>
              <a:path w="373380" h="1309370">
                <a:moveTo>
                  <a:pt x="179832" y="219456"/>
                </a:moveTo>
                <a:lnTo>
                  <a:pt x="179832" y="0"/>
                </a:lnTo>
                <a:lnTo>
                  <a:pt x="205740" y="0"/>
                </a:lnTo>
                <a:lnTo>
                  <a:pt x="205740" y="216408"/>
                </a:lnTo>
                <a:lnTo>
                  <a:pt x="182880" y="216408"/>
                </a:lnTo>
                <a:lnTo>
                  <a:pt x="179832" y="219456"/>
                </a:lnTo>
                <a:close/>
              </a:path>
              <a:path w="373380" h="1309370">
                <a:moveTo>
                  <a:pt x="181051" y="218846"/>
                </a:moveTo>
                <a:lnTo>
                  <a:pt x="181356" y="217932"/>
                </a:lnTo>
                <a:lnTo>
                  <a:pt x="182880" y="216408"/>
                </a:lnTo>
                <a:lnTo>
                  <a:pt x="181356" y="218694"/>
                </a:lnTo>
                <a:lnTo>
                  <a:pt x="181051" y="218846"/>
                </a:lnTo>
                <a:close/>
              </a:path>
              <a:path w="373380" h="1309370">
                <a:moveTo>
                  <a:pt x="181356" y="218694"/>
                </a:moveTo>
                <a:lnTo>
                  <a:pt x="182880" y="216408"/>
                </a:lnTo>
                <a:lnTo>
                  <a:pt x="205740" y="216408"/>
                </a:lnTo>
                <a:lnTo>
                  <a:pt x="205740" y="217932"/>
                </a:lnTo>
                <a:lnTo>
                  <a:pt x="182880" y="217932"/>
                </a:lnTo>
                <a:lnTo>
                  <a:pt x="181356" y="218694"/>
                </a:lnTo>
                <a:close/>
              </a:path>
              <a:path w="373380" h="1309370">
                <a:moveTo>
                  <a:pt x="179832" y="219456"/>
                </a:moveTo>
                <a:lnTo>
                  <a:pt x="181355" y="217932"/>
                </a:lnTo>
                <a:lnTo>
                  <a:pt x="180848" y="218948"/>
                </a:lnTo>
                <a:lnTo>
                  <a:pt x="179832" y="219456"/>
                </a:lnTo>
                <a:close/>
              </a:path>
              <a:path w="373380" h="1309370">
                <a:moveTo>
                  <a:pt x="180848" y="218948"/>
                </a:moveTo>
                <a:lnTo>
                  <a:pt x="181356" y="217932"/>
                </a:lnTo>
                <a:lnTo>
                  <a:pt x="181051" y="218846"/>
                </a:lnTo>
                <a:lnTo>
                  <a:pt x="180848" y="218948"/>
                </a:lnTo>
                <a:close/>
              </a:path>
              <a:path w="373380" h="1309370">
                <a:moveTo>
                  <a:pt x="205740" y="222504"/>
                </a:moveTo>
                <a:lnTo>
                  <a:pt x="179832" y="222504"/>
                </a:lnTo>
                <a:lnTo>
                  <a:pt x="180848" y="219456"/>
                </a:lnTo>
                <a:lnTo>
                  <a:pt x="181051" y="219151"/>
                </a:lnTo>
                <a:lnTo>
                  <a:pt x="182880" y="217932"/>
                </a:lnTo>
                <a:lnTo>
                  <a:pt x="205740" y="217932"/>
                </a:lnTo>
                <a:lnTo>
                  <a:pt x="205740" y="222504"/>
                </a:lnTo>
                <a:close/>
              </a:path>
              <a:path w="373380" h="1309370">
                <a:moveTo>
                  <a:pt x="180920" y="219238"/>
                </a:moveTo>
                <a:lnTo>
                  <a:pt x="181051" y="218846"/>
                </a:lnTo>
                <a:lnTo>
                  <a:pt x="181356" y="218694"/>
                </a:lnTo>
                <a:lnTo>
                  <a:pt x="181051" y="219151"/>
                </a:lnTo>
                <a:lnTo>
                  <a:pt x="180920" y="219238"/>
                </a:lnTo>
                <a:close/>
              </a:path>
              <a:path w="373380" h="1309370">
                <a:moveTo>
                  <a:pt x="180594" y="219456"/>
                </a:moveTo>
                <a:lnTo>
                  <a:pt x="180848" y="218948"/>
                </a:lnTo>
                <a:lnTo>
                  <a:pt x="181051" y="218846"/>
                </a:lnTo>
                <a:lnTo>
                  <a:pt x="180920" y="219238"/>
                </a:lnTo>
                <a:lnTo>
                  <a:pt x="180594" y="219456"/>
                </a:lnTo>
                <a:close/>
              </a:path>
              <a:path w="373380" h="1309370">
                <a:moveTo>
                  <a:pt x="179832" y="219964"/>
                </a:moveTo>
                <a:lnTo>
                  <a:pt x="179832" y="219456"/>
                </a:lnTo>
                <a:lnTo>
                  <a:pt x="180848" y="218948"/>
                </a:lnTo>
                <a:lnTo>
                  <a:pt x="180594" y="219456"/>
                </a:lnTo>
                <a:lnTo>
                  <a:pt x="179832" y="219964"/>
                </a:lnTo>
                <a:close/>
              </a:path>
              <a:path w="373380" h="1309370">
                <a:moveTo>
                  <a:pt x="180848" y="219456"/>
                </a:moveTo>
                <a:lnTo>
                  <a:pt x="180920" y="219238"/>
                </a:lnTo>
                <a:lnTo>
                  <a:pt x="181051" y="219151"/>
                </a:lnTo>
                <a:lnTo>
                  <a:pt x="180848" y="219456"/>
                </a:lnTo>
                <a:close/>
              </a:path>
              <a:path w="373380" h="1309370">
                <a:moveTo>
                  <a:pt x="179832" y="220980"/>
                </a:moveTo>
                <a:lnTo>
                  <a:pt x="180594" y="219456"/>
                </a:lnTo>
                <a:lnTo>
                  <a:pt x="180920" y="219238"/>
                </a:lnTo>
                <a:lnTo>
                  <a:pt x="180848" y="219456"/>
                </a:lnTo>
                <a:lnTo>
                  <a:pt x="179832" y="220980"/>
                </a:lnTo>
                <a:close/>
              </a:path>
              <a:path w="373380" h="1309370">
                <a:moveTo>
                  <a:pt x="161543" y="252330"/>
                </a:moveTo>
                <a:lnTo>
                  <a:pt x="155448" y="251460"/>
                </a:lnTo>
                <a:lnTo>
                  <a:pt x="143256" y="248412"/>
                </a:lnTo>
                <a:lnTo>
                  <a:pt x="115824" y="245364"/>
                </a:lnTo>
                <a:lnTo>
                  <a:pt x="67056" y="240792"/>
                </a:lnTo>
                <a:lnTo>
                  <a:pt x="50292" y="240792"/>
                </a:lnTo>
                <a:lnTo>
                  <a:pt x="32004" y="239268"/>
                </a:lnTo>
                <a:lnTo>
                  <a:pt x="48767" y="239268"/>
                </a:lnTo>
                <a:lnTo>
                  <a:pt x="65532" y="237744"/>
                </a:lnTo>
                <a:lnTo>
                  <a:pt x="82296" y="237744"/>
                </a:lnTo>
                <a:lnTo>
                  <a:pt x="112776" y="234696"/>
                </a:lnTo>
                <a:lnTo>
                  <a:pt x="126492" y="233172"/>
                </a:lnTo>
                <a:lnTo>
                  <a:pt x="138684" y="231648"/>
                </a:lnTo>
                <a:lnTo>
                  <a:pt x="149352" y="228600"/>
                </a:lnTo>
                <a:lnTo>
                  <a:pt x="160020" y="227076"/>
                </a:lnTo>
                <a:lnTo>
                  <a:pt x="167640" y="224028"/>
                </a:lnTo>
                <a:lnTo>
                  <a:pt x="175260" y="222504"/>
                </a:lnTo>
                <a:lnTo>
                  <a:pt x="179832" y="219456"/>
                </a:lnTo>
                <a:lnTo>
                  <a:pt x="178308" y="220980"/>
                </a:lnTo>
                <a:lnTo>
                  <a:pt x="179832" y="220980"/>
                </a:lnTo>
                <a:lnTo>
                  <a:pt x="179832" y="222504"/>
                </a:lnTo>
                <a:lnTo>
                  <a:pt x="205740" y="222504"/>
                </a:lnTo>
                <a:lnTo>
                  <a:pt x="205740" y="225552"/>
                </a:lnTo>
                <a:lnTo>
                  <a:pt x="204216" y="228600"/>
                </a:lnTo>
                <a:lnTo>
                  <a:pt x="204216" y="231648"/>
                </a:lnTo>
                <a:lnTo>
                  <a:pt x="202692" y="233172"/>
                </a:lnTo>
                <a:lnTo>
                  <a:pt x="201168" y="233172"/>
                </a:lnTo>
                <a:lnTo>
                  <a:pt x="199644" y="236220"/>
                </a:lnTo>
                <a:lnTo>
                  <a:pt x="196596" y="239268"/>
                </a:lnTo>
                <a:lnTo>
                  <a:pt x="192024" y="242316"/>
                </a:lnTo>
                <a:lnTo>
                  <a:pt x="190500" y="242316"/>
                </a:lnTo>
                <a:lnTo>
                  <a:pt x="175260" y="248412"/>
                </a:lnTo>
                <a:lnTo>
                  <a:pt x="161543" y="252330"/>
                </a:lnTo>
                <a:close/>
              </a:path>
              <a:path w="373380" h="1309370">
                <a:moveTo>
                  <a:pt x="179832" y="222504"/>
                </a:moveTo>
                <a:lnTo>
                  <a:pt x="179832" y="220980"/>
                </a:lnTo>
                <a:lnTo>
                  <a:pt x="180848" y="219456"/>
                </a:lnTo>
                <a:lnTo>
                  <a:pt x="179832" y="222504"/>
                </a:lnTo>
                <a:close/>
              </a:path>
              <a:path w="373380" h="1309370">
                <a:moveTo>
                  <a:pt x="179832" y="220980"/>
                </a:moveTo>
                <a:lnTo>
                  <a:pt x="179832" y="219964"/>
                </a:lnTo>
                <a:lnTo>
                  <a:pt x="180594" y="219456"/>
                </a:lnTo>
                <a:lnTo>
                  <a:pt x="179832" y="220980"/>
                </a:lnTo>
                <a:close/>
              </a:path>
              <a:path w="373380" h="1309370">
                <a:moveTo>
                  <a:pt x="179832" y="220980"/>
                </a:moveTo>
                <a:lnTo>
                  <a:pt x="178308" y="220980"/>
                </a:lnTo>
                <a:lnTo>
                  <a:pt x="179832" y="219964"/>
                </a:lnTo>
                <a:lnTo>
                  <a:pt x="179832" y="220980"/>
                </a:lnTo>
                <a:close/>
              </a:path>
              <a:path w="373380" h="1309370">
                <a:moveTo>
                  <a:pt x="13716" y="265176"/>
                </a:moveTo>
                <a:lnTo>
                  <a:pt x="6096" y="265176"/>
                </a:lnTo>
                <a:lnTo>
                  <a:pt x="0" y="259080"/>
                </a:lnTo>
                <a:lnTo>
                  <a:pt x="0" y="245364"/>
                </a:lnTo>
                <a:lnTo>
                  <a:pt x="6096" y="239268"/>
                </a:lnTo>
                <a:lnTo>
                  <a:pt x="13716" y="239268"/>
                </a:lnTo>
                <a:lnTo>
                  <a:pt x="13716" y="265176"/>
                </a:lnTo>
                <a:close/>
              </a:path>
              <a:path w="373380" h="1309370">
                <a:moveTo>
                  <a:pt x="50292" y="265176"/>
                </a:moveTo>
                <a:lnTo>
                  <a:pt x="13716" y="265176"/>
                </a:lnTo>
                <a:lnTo>
                  <a:pt x="13716" y="239268"/>
                </a:lnTo>
                <a:lnTo>
                  <a:pt x="32004" y="239268"/>
                </a:lnTo>
                <a:lnTo>
                  <a:pt x="50292" y="240792"/>
                </a:lnTo>
                <a:lnTo>
                  <a:pt x="67056" y="240792"/>
                </a:lnTo>
                <a:lnTo>
                  <a:pt x="115824" y="245364"/>
                </a:lnTo>
                <a:lnTo>
                  <a:pt x="143256" y="248412"/>
                </a:lnTo>
                <a:lnTo>
                  <a:pt x="155448" y="251460"/>
                </a:lnTo>
                <a:lnTo>
                  <a:pt x="161543" y="252330"/>
                </a:lnTo>
                <a:lnTo>
                  <a:pt x="153924" y="254508"/>
                </a:lnTo>
                <a:lnTo>
                  <a:pt x="129540" y="257556"/>
                </a:lnTo>
                <a:lnTo>
                  <a:pt x="115824" y="260604"/>
                </a:lnTo>
                <a:lnTo>
                  <a:pt x="100584" y="262128"/>
                </a:lnTo>
                <a:lnTo>
                  <a:pt x="83820" y="262128"/>
                </a:lnTo>
                <a:lnTo>
                  <a:pt x="50292" y="265176"/>
                </a:lnTo>
                <a:close/>
              </a:path>
              <a:path w="373380" h="1309370">
                <a:moveTo>
                  <a:pt x="190500" y="262128"/>
                </a:moveTo>
                <a:lnTo>
                  <a:pt x="100584" y="262128"/>
                </a:lnTo>
                <a:lnTo>
                  <a:pt x="115824" y="260604"/>
                </a:lnTo>
                <a:lnTo>
                  <a:pt x="129540" y="257556"/>
                </a:lnTo>
                <a:lnTo>
                  <a:pt x="153924" y="254508"/>
                </a:lnTo>
                <a:lnTo>
                  <a:pt x="161543" y="252330"/>
                </a:lnTo>
                <a:lnTo>
                  <a:pt x="166116" y="252984"/>
                </a:lnTo>
                <a:lnTo>
                  <a:pt x="184404" y="259080"/>
                </a:lnTo>
                <a:lnTo>
                  <a:pt x="190500" y="262128"/>
                </a:lnTo>
                <a:close/>
              </a:path>
              <a:path w="373380" h="1309370">
                <a:moveTo>
                  <a:pt x="179832" y="284988"/>
                </a:moveTo>
                <a:lnTo>
                  <a:pt x="173736" y="281940"/>
                </a:lnTo>
                <a:lnTo>
                  <a:pt x="167640" y="280416"/>
                </a:lnTo>
                <a:lnTo>
                  <a:pt x="158496" y="277368"/>
                </a:lnTo>
                <a:lnTo>
                  <a:pt x="149352" y="275844"/>
                </a:lnTo>
                <a:lnTo>
                  <a:pt x="138684" y="274320"/>
                </a:lnTo>
                <a:lnTo>
                  <a:pt x="126492" y="271272"/>
                </a:lnTo>
                <a:lnTo>
                  <a:pt x="112776" y="269748"/>
                </a:lnTo>
                <a:lnTo>
                  <a:pt x="82296" y="266700"/>
                </a:lnTo>
                <a:lnTo>
                  <a:pt x="65532" y="266700"/>
                </a:lnTo>
                <a:lnTo>
                  <a:pt x="48767" y="265176"/>
                </a:lnTo>
                <a:lnTo>
                  <a:pt x="50292" y="265176"/>
                </a:lnTo>
                <a:lnTo>
                  <a:pt x="83820" y="262128"/>
                </a:lnTo>
                <a:lnTo>
                  <a:pt x="192024" y="262128"/>
                </a:lnTo>
                <a:lnTo>
                  <a:pt x="196596" y="265176"/>
                </a:lnTo>
                <a:lnTo>
                  <a:pt x="199644" y="268224"/>
                </a:lnTo>
                <a:lnTo>
                  <a:pt x="201168" y="271272"/>
                </a:lnTo>
                <a:lnTo>
                  <a:pt x="204216" y="274320"/>
                </a:lnTo>
                <a:lnTo>
                  <a:pt x="204216" y="275844"/>
                </a:lnTo>
                <a:lnTo>
                  <a:pt x="205740" y="278892"/>
                </a:lnTo>
                <a:lnTo>
                  <a:pt x="205740" y="281940"/>
                </a:lnTo>
                <a:lnTo>
                  <a:pt x="179832" y="281940"/>
                </a:lnTo>
                <a:lnTo>
                  <a:pt x="179832" y="283464"/>
                </a:lnTo>
                <a:lnTo>
                  <a:pt x="178308" y="283464"/>
                </a:lnTo>
                <a:lnTo>
                  <a:pt x="179832" y="284988"/>
                </a:lnTo>
                <a:close/>
              </a:path>
              <a:path w="373380" h="1309370">
                <a:moveTo>
                  <a:pt x="180848" y="284988"/>
                </a:moveTo>
                <a:lnTo>
                  <a:pt x="179832" y="283464"/>
                </a:lnTo>
                <a:lnTo>
                  <a:pt x="179832" y="281940"/>
                </a:lnTo>
                <a:lnTo>
                  <a:pt x="180848" y="284988"/>
                </a:lnTo>
                <a:close/>
              </a:path>
              <a:path w="373380" h="1309370">
                <a:moveTo>
                  <a:pt x="205740" y="286512"/>
                </a:moveTo>
                <a:lnTo>
                  <a:pt x="182880" y="286512"/>
                </a:lnTo>
                <a:lnTo>
                  <a:pt x="181051" y="285292"/>
                </a:lnTo>
                <a:lnTo>
                  <a:pt x="180848" y="284988"/>
                </a:lnTo>
                <a:lnTo>
                  <a:pt x="179832" y="281940"/>
                </a:lnTo>
                <a:lnTo>
                  <a:pt x="205740" y="281940"/>
                </a:lnTo>
                <a:lnTo>
                  <a:pt x="205740" y="286512"/>
                </a:lnTo>
                <a:close/>
              </a:path>
              <a:path w="373380" h="1309370">
                <a:moveTo>
                  <a:pt x="179832" y="284480"/>
                </a:moveTo>
                <a:lnTo>
                  <a:pt x="178308" y="283464"/>
                </a:lnTo>
                <a:lnTo>
                  <a:pt x="179832" y="283464"/>
                </a:lnTo>
                <a:lnTo>
                  <a:pt x="179832" y="284480"/>
                </a:lnTo>
                <a:close/>
              </a:path>
              <a:path w="373380" h="1309370">
                <a:moveTo>
                  <a:pt x="180594" y="284988"/>
                </a:moveTo>
                <a:lnTo>
                  <a:pt x="179832" y="284480"/>
                </a:lnTo>
                <a:lnTo>
                  <a:pt x="179832" y="283464"/>
                </a:lnTo>
                <a:lnTo>
                  <a:pt x="180594" y="284988"/>
                </a:lnTo>
                <a:close/>
              </a:path>
              <a:path w="373380" h="1309370">
                <a:moveTo>
                  <a:pt x="180920" y="285205"/>
                </a:moveTo>
                <a:lnTo>
                  <a:pt x="180594" y="284988"/>
                </a:lnTo>
                <a:lnTo>
                  <a:pt x="179832" y="283464"/>
                </a:lnTo>
                <a:lnTo>
                  <a:pt x="180848" y="284988"/>
                </a:lnTo>
                <a:lnTo>
                  <a:pt x="180920" y="285205"/>
                </a:lnTo>
                <a:close/>
              </a:path>
              <a:path w="373380" h="1309370">
                <a:moveTo>
                  <a:pt x="180848" y="285496"/>
                </a:moveTo>
                <a:lnTo>
                  <a:pt x="179832" y="284988"/>
                </a:lnTo>
                <a:lnTo>
                  <a:pt x="179832" y="284480"/>
                </a:lnTo>
                <a:lnTo>
                  <a:pt x="180594" y="284988"/>
                </a:lnTo>
                <a:lnTo>
                  <a:pt x="180848" y="285496"/>
                </a:lnTo>
                <a:close/>
              </a:path>
              <a:path w="373380" h="1309370">
                <a:moveTo>
                  <a:pt x="181051" y="285597"/>
                </a:moveTo>
                <a:lnTo>
                  <a:pt x="180848" y="285496"/>
                </a:lnTo>
                <a:lnTo>
                  <a:pt x="180594" y="284988"/>
                </a:lnTo>
                <a:lnTo>
                  <a:pt x="180920" y="285205"/>
                </a:lnTo>
                <a:lnTo>
                  <a:pt x="181051" y="285597"/>
                </a:lnTo>
                <a:close/>
              </a:path>
              <a:path w="373380" h="1309370">
                <a:moveTo>
                  <a:pt x="181051" y="285292"/>
                </a:moveTo>
                <a:lnTo>
                  <a:pt x="180920" y="285205"/>
                </a:lnTo>
                <a:lnTo>
                  <a:pt x="180848" y="284988"/>
                </a:lnTo>
                <a:lnTo>
                  <a:pt x="181051" y="285292"/>
                </a:lnTo>
                <a:close/>
              </a:path>
              <a:path w="373380" h="1309370">
                <a:moveTo>
                  <a:pt x="303276" y="1281684"/>
                </a:moveTo>
                <a:lnTo>
                  <a:pt x="187452" y="1281684"/>
                </a:lnTo>
                <a:lnTo>
                  <a:pt x="187452" y="1280160"/>
                </a:lnTo>
                <a:lnTo>
                  <a:pt x="182880" y="1275588"/>
                </a:lnTo>
                <a:lnTo>
                  <a:pt x="182880" y="1274064"/>
                </a:lnTo>
                <a:lnTo>
                  <a:pt x="181356" y="1272540"/>
                </a:lnTo>
                <a:lnTo>
                  <a:pt x="181356" y="1267968"/>
                </a:lnTo>
                <a:lnTo>
                  <a:pt x="179832" y="1267968"/>
                </a:lnTo>
                <a:lnTo>
                  <a:pt x="179832" y="284988"/>
                </a:lnTo>
                <a:lnTo>
                  <a:pt x="182880" y="288036"/>
                </a:lnTo>
                <a:lnTo>
                  <a:pt x="205740" y="288036"/>
                </a:lnTo>
                <a:lnTo>
                  <a:pt x="205740" y="1260348"/>
                </a:lnTo>
                <a:lnTo>
                  <a:pt x="204216" y="1260348"/>
                </a:lnTo>
                <a:lnTo>
                  <a:pt x="204724" y="1261872"/>
                </a:lnTo>
                <a:lnTo>
                  <a:pt x="204216" y="1261872"/>
                </a:lnTo>
                <a:lnTo>
                  <a:pt x="204978" y="1262634"/>
                </a:lnTo>
                <a:lnTo>
                  <a:pt x="205740" y="1264920"/>
                </a:lnTo>
                <a:lnTo>
                  <a:pt x="205740" y="1266444"/>
                </a:lnTo>
                <a:lnTo>
                  <a:pt x="211836" y="1266444"/>
                </a:lnTo>
                <a:lnTo>
                  <a:pt x="217932" y="1267968"/>
                </a:lnTo>
                <a:lnTo>
                  <a:pt x="227076" y="1271016"/>
                </a:lnTo>
                <a:lnTo>
                  <a:pt x="236220" y="1272540"/>
                </a:lnTo>
                <a:lnTo>
                  <a:pt x="248412" y="1274064"/>
                </a:lnTo>
                <a:lnTo>
                  <a:pt x="260604" y="1277112"/>
                </a:lnTo>
                <a:lnTo>
                  <a:pt x="288036" y="1280160"/>
                </a:lnTo>
                <a:lnTo>
                  <a:pt x="303276" y="1281684"/>
                </a:lnTo>
                <a:close/>
              </a:path>
              <a:path w="373380" h="1309370">
                <a:moveTo>
                  <a:pt x="182880" y="288036"/>
                </a:moveTo>
                <a:lnTo>
                  <a:pt x="179832" y="284988"/>
                </a:lnTo>
                <a:lnTo>
                  <a:pt x="180848" y="285496"/>
                </a:lnTo>
                <a:lnTo>
                  <a:pt x="181356" y="286512"/>
                </a:lnTo>
                <a:lnTo>
                  <a:pt x="181863" y="286512"/>
                </a:lnTo>
                <a:lnTo>
                  <a:pt x="182880" y="288036"/>
                </a:lnTo>
                <a:close/>
              </a:path>
              <a:path w="373380" h="1309370">
                <a:moveTo>
                  <a:pt x="181356" y="285750"/>
                </a:moveTo>
                <a:lnTo>
                  <a:pt x="181051" y="285597"/>
                </a:lnTo>
                <a:lnTo>
                  <a:pt x="180920" y="285205"/>
                </a:lnTo>
                <a:lnTo>
                  <a:pt x="181051" y="285292"/>
                </a:lnTo>
                <a:lnTo>
                  <a:pt x="181356" y="285750"/>
                </a:lnTo>
                <a:close/>
              </a:path>
              <a:path w="373380" h="1309370">
                <a:moveTo>
                  <a:pt x="181356" y="286512"/>
                </a:moveTo>
                <a:lnTo>
                  <a:pt x="180848" y="285496"/>
                </a:lnTo>
                <a:lnTo>
                  <a:pt x="181051" y="285597"/>
                </a:lnTo>
                <a:lnTo>
                  <a:pt x="181356" y="286512"/>
                </a:lnTo>
                <a:close/>
              </a:path>
              <a:path w="373380" h="1309370">
                <a:moveTo>
                  <a:pt x="181863" y="286512"/>
                </a:moveTo>
                <a:lnTo>
                  <a:pt x="181356" y="286512"/>
                </a:lnTo>
                <a:lnTo>
                  <a:pt x="181051" y="285597"/>
                </a:lnTo>
                <a:lnTo>
                  <a:pt x="181356" y="285750"/>
                </a:lnTo>
                <a:lnTo>
                  <a:pt x="181863" y="286512"/>
                </a:lnTo>
                <a:close/>
              </a:path>
              <a:path w="373380" h="1309370">
                <a:moveTo>
                  <a:pt x="205740" y="288036"/>
                </a:moveTo>
                <a:lnTo>
                  <a:pt x="182880" y="288036"/>
                </a:lnTo>
                <a:lnTo>
                  <a:pt x="181356" y="285750"/>
                </a:lnTo>
                <a:lnTo>
                  <a:pt x="182880" y="286512"/>
                </a:lnTo>
                <a:lnTo>
                  <a:pt x="205740" y="286512"/>
                </a:lnTo>
                <a:lnTo>
                  <a:pt x="205740" y="288036"/>
                </a:lnTo>
                <a:close/>
              </a:path>
              <a:path w="373380" h="1309370">
                <a:moveTo>
                  <a:pt x="205359" y="1262634"/>
                </a:moveTo>
                <a:lnTo>
                  <a:pt x="204869" y="1262307"/>
                </a:lnTo>
                <a:lnTo>
                  <a:pt x="204216" y="1260348"/>
                </a:lnTo>
                <a:lnTo>
                  <a:pt x="205359" y="1262634"/>
                </a:lnTo>
                <a:close/>
              </a:path>
              <a:path w="373380" h="1309370">
                <a:moveTo>
                  <a:pt x="205740" y="1262888"/>
                </a:moveTo>
                <a:lnTo>
                  <a:pt x="205359" y="1262634"/>
                </a:lnTo>
                <a:lnTo>
                  <a:pt x="204216" y="1260348"/>
                </a:lnTo>
                <a:lnTo>
                  <a:pt x="205740" y="1260348"/>
                </a:lnTo>
                <a:lnTo>
                  <a:pt x="205740" y="1262888"/>
                </a:lnTo>
                <a:close/>
              </a:path>
              <a:path w="373380" h="1309370">
                <a:moveTo>
                  <a:pt x="204978" y="1262634"/>
                </a:moveTo>
                <a:lnTo>
                  <a:pt x="204216" y="1261872"/>
                </a:lnTo>
                <a:lnTo>
                  <a:pt x="204869" y="1262307"/>
                </a:lnTo>
                <a:lnTo>
                  <a:pt x="204978" y="1262634"/>
                </a:lnTo>
                <a:close/>
              </a:path>
              <a:path w="373380" h="1309370">
                <a:moveTo>
                  <a:pt x="204869" y="1262307"/>
                </a:moveTo>
                <a:lnTo>
                  <a:pt x="204216" y="1261872"/>
                </a:lnTo>
                <a:lnTo>
                  <a:pt x="204724" y="1261872"/>
                </a:lnTo>
                <a:lnTo>
                  <a:pt x="204869" y="1262307"/>
                </a:lnTo>
                <a:close/>
              </a:path>
              <a:path w="373380" h="1309370">
                <a:moveTo>
                  <a:pt x="205740" y="1263396"/>
                </a:moveTo>
                <a:lnTo>
                  <a:pt x="204978" y="1262634"/>
                </a:lnTo>
                <a:lnTo>
                  <a:pt x="204869" y="1262307"/>
                </a:lnTo>
                <a:lnTo>
                  <a:pt x="205359" y="1262634"/>
                </a:lnTo>
                <a:lnTo>
                  <a:pt x="205740" y="1263396"/>
                </a:lnTo>
                <a:close/>
              </a:path>
              <a:path w="373380" h="1309370">
                <a:moveTo>
                  <a:pt x="205740" y="1264920"/>
                </a:moveTo>
                <a:lnTo>
                  <a:pt x="204978" y="1262634"/>
                </a:lnTo>
                <a:lnTo>
                  <a:pt x="205740" y="1263396"/>
                </a:lnTo>
                <a:lnTo>
                  <a:pt x="205740" y="1264920"/>
                </a:lnTo>
                <a:close/>
              </a:path>
              <a:path w="373380" h="1309370">
                <a:moveTo>
                  <a:pt x="205740" y="1263396"/>
                </a:moveTo>
                <a:lnTo>
                  <a:pt x="205359" y="1262634"/>
                </a:lnTo>
                <a:lnTo>
                  <a:pt x="205740" y="1262888"/>
                </a:lnTo>
                <a:lnTo>
                  <a:pt x="205740" y="1263396"/>
                </a:lnTo>
                <a:close/>
              </a:path>
              <a:path w="373380" h="1309370">
                <a:moveTo>
                  <a:pt x="211836" y="1266444"/>
                </a:moveTo>
                <a:lnTo>
                  <a:pt x="205740" y="1266444"/>
                </a:lnTo>
                <a:lnTo>
                  <a:pt x="205740" y="1262888"/>
                </a:lnTo>
                <a:lnTo>
                  <a:pt x="208788" y="1264920"/>
                </a:lnTo>
                <a:lnTo>
                  <a:pt x="209550" y="1264920"/>
                </a:lnTo>
                <a:lnTo>
                  <a:pt x="211836" y="1266444"/>
                </a:lnTo>
                <a:close/>
              </a:path>
              <a:path w="373380" h="1309370">
                <a:moveTo>
                  <a:pt x="209550" y="1264920"/>
                </a:moveTo>
                <a:lnTo>
                  <a:pt x="208788" y="1264920"/>
                </a:lnTo>
                <a:lnTo>
                  <a:pt x="207264" y="1263396"/>
                </a:lnTo>
                <a:lnTo>
                  <a:pt x="209550" y="1264920"/>
                </a:lnTo>
                <a:close/>
              </a:path>
              <a:path w="373380" h="1309370">
                <a:moveTo>
                  <a:pt x="373380" y="1309116"/>
                </a:moveTo>
                <a:lnTo>
                  <a:pt x="355092" y="1309116"/>
                </a:lnTo>
                <a:lnTo>
                  <a:pt x="336804" y="1307592"/>
                </a:lnTo>
                <a:lnTo>
                  <a:pt x="318516" y="1307592"/>
                </a:lnTo>
                <a:lnTo>
                  <a:pt x="271272" y="1303020"/>
                </a:lnTo>
                <a:lnTo>
                  <a:pt x="243840" y="1299972"/>
                </a:lnTo>
                <a:lnTo>
                  <a:pt x="231648" y="1296924"/>
                </a:lnTo>
                <a:lnTo>
                  <a:pt x="220980" y="1295400"/>
                </a:lnTo>
                <a:lnTo>
                  <a:pt x="202692" y="1289304"/>
                </a:lnTo>
                <a:lnTo>
                  <a:pt x="196596" y="1286256"/>
                </a:lnTo>
                <a:lnTo>
                  <a:pt x="195072" y="1286256"/>
                </a:lnTo>
                <a:lnTo>
                  <a:pt x="190500" y="1283208"/>
                </a:lnTo>
                <a:lnTo>
                  <a:pt x="188976" y="1281684"/>
                </a:lnTo>
                <a:lnTo>
                  <a:pt x="320040" y="1281684"/>
                </a:lnTo>
                <a:lnTo>
                  <a:pt x="336804" y="1283208"/>
                </a:lnTo>
                <a:lnTo>
                  <a:pt x="373380" y="1283208"/>
                </a:lnTo>
                <a:lnTo>
                  <a:pt x="373380" y="1309116"/>
                </a:lnTo>
                <a:close/>
              </a:path>
            </a:pathLst>
          </a:custGeom>
          <a:solidFill>
            <a:srgbClr val="4F80BC"/>
          </a:solidFill>
        </p:spPr>
        <p:txBody>
          <a:bodyPr wrap="square" lIns="0" tIns="0" rIns="0" bIns="0" rtlCol="0"/>
          <a:lstStyle/>
          <a:p>
            <a:endParaRPr sz="1588"/>
          </a:p>
        </p:txBody>
      </p:sp>
      <p:sp>
        <p:nvSpPr>
          <p:cNvPr id="22" name="object 22">
            <a:extLst>
              <a:ext uri="{FF2B5EF4-FFF2-40B4-BE49-F238E27FC236}">
                <a16:creationId xmlns:a16="http://schemas.microsoft.com/office/drawing/2014/main" id="{1C13CA16-8053-4FA2-AE88-072034774D84}"/>
              </a:ext>
            </a:extLst>
          </p:cNvPr>
          <p:cNvSpPr txBox="1"/>
          <p:nvPr/>
        </p:nvSpPr>
        <p:spPr>
          <a:xfrm>
            <a:off x="4171817" y="3283002"/>
            <a:ext cx="560294" cy="500039"/>
          </a:xfrm>
          <a:prstGeom prst="rect">
            <a:avLst/>
          </a:prstGeom>
        </p:spPr>
        <p:txBody>
          <a:bodyPr vert="horz" wrap="square" lIns="0" tIns="11206" rIns="0" bIns="0" rtlCol="0">
            <a:spAutoFit/>
          </a:bodyPr>
          <a:lstStyle/>
          <a:p>
            <a:pPr marL="11206" marR="4483">
              <a:spcBef>
                <a:spcPts val="88"/>
              </a:spcBef>
            </a:pPr>
            <a:r>
              <a:rPr sz="1588" spc="-4" dirty="0">
                <a:latin typeface="Microsoft Sans Serif"/>
                <a:cs typeface="Microsoft Sans Serif"/>
              </a:rPr>
              <a:t>R</a:t>
            </a:r>
            <a:r>
              <a:rPr sz="1588" spc="-13" dirty="0">
                <a:latin typeface="Microsoft Sans Serif"/>
                <a:cs typeface="Microsoft Sans Serif"/>
              </a:rPr>
              <a:t>o</a:t>
            </a:r>
            <a:r>
              <a:rPr sz="1588" spc="4" dirty="0">
                <a:latin typeface="Microsoft Sans Serif"/>
                <a:cs typeface="Microsoft Sans Serif"/>
              </a:rPr>
              <a:t>u</a:t>
            </a:r>
            <a:r>
              <a:rPr sz="1588" dirty="0">
                <a:latin typeface="Microsoft Sans Serif"/>
                <a:cs typeface="Microsoft Sans Serif"/>
              </a:rPr>
              <a:t>te  </a:t>
            </a:r>
            <a:r>
              <a:rPr sz="1588" spc="-4" dirty="0">
                <a:latin typeface="Microsoft Sans Serif"/>
                <a:cs typeface="Microsoft Sans Serif"/>
              </a:rPr>
              <a:t>entry</a:t>
            </a:r>
            <a:endParaRPr sz="1588">
              <a:latin typeface="Microsoft Sans Serif"/>
              <a:cs typeface="Microsoft Sans Serif"/>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7830" y="275614"/>
            <a:ext cx="5676340" cy="608851"/>
          </a:xfrm>
          <a:prstGeom prst="rect">
            <a:avLst/>
          </a:prstGeom>
        </p:spPr>
        <p:txBody>
          <a:bodyPr vert="horz" wrap="square" lIns="0" tIns="11206" rIns="0" bIns="0" rtlCol="0" anchor="b" anchorCtr="0">
            <a:spAutoFit/>
          </a:bodyPr>
          <a:lstStyle/>
          <a:p>
            <a:pPr marL="11206">
              <a:spcBef>
                <a:spcPts val="88"/>
              </a:spcBef>
            </a:pPr>
            <a:r>
              <a:rPr spc="4" dirty="0"/>
              <a:t>RIPv1:</a:t>
            </a:r>
            <a:r>
              <a:rPr spc="9" dirty="0"/>
              <a:t> </a:t>
            </a:r>
            <a:r>
              <a:rPr spc="-9" dirty="0"/>
              <a:t>khuôn</a:t>
            </a:r>
            <a:r>
              <a:rPr spc="57" dirty="0"/>
              <a:t> </a:t>
            </a:r>
            <a:r>
              <a:rPr dirty="0"/>
              <a:t>dạng</a:t>
            </a:r>
            <a:r>
              <a:rPr spc="18" dirty="0"/>
              <a:t> </a:t>
            </a:r>
            <a:r>
              <a:rPr spc="-13" dirty="0"/>
              <a:t>gói</a:t>
            </a:r>
            <a:r>
              <a:rPr spc="71" dirty="0"/>
              <a:t> </a:t>
            </a:r>
            <a:r>
              <a:rPr spc="-9" dirty="0"/>
              <a:t>tin</a:t>
            </a:r>
          </a:p>
        </p:txBody>
      </p:sp>
      <p:sp>
        <p:nvSpPr>
          <p:cNvPr id="3" name="object 3"/>
          <p:cNvSpPr txBox="1"/>
          <p:nvPr/>
        </p:nvSpPr>
        <p:spPr>
          <a:xfrm>
            <a:off x="6931657" y="2978308"/>
            <a:ext cx="4711534" cy="3396858"/>
          </a:xfrm>
          <a:prstGeom prst="rect">
            <a:avLst/>
          </a:prstGeom>
          <a:solidFill>
            <a:schemeClr val="accent2"/>
          </a:solidFill>
        </p:spPr>
        <p:txBody>
          <a:bodyPr vert="horz" wrap="square" lIns="0" tIns="11206" rIns="0" bIns="0" rtlCol="0">
            <a:spAutoFit/>
          </a:bodyPr>
          <a:lstStyle/>
          <a:p>
            <a:pPr marL="263913" marR="64437" indent="-253266">
              <a:spcBef>
                <a:spcPts val="88"/>
              </a:spcBef>
              <a:buFont typeface="Wingdings"/>
              <a:buChar char=""/>
              <a:tabLst>
                <a:tab pos="264473" algn="l"/>
              </a:tabLst>
            </a:pPr>
            <a:r>
              <a:rPr sz="1500" spc="66" dirty="0">
                <a:latin typeface="Microsoft Sans Serif"/>
                <a:cs typeface="Microsoft Sans Serif"/>
              </a:rPr>
              <a:t>Trường </a:t>
            </a:r>
            <a:r>
              <a:rPr sz="1500" dirty="0">
                <a:latin typeface="Microsoft Sans Serif"/>
                <a:cs typeface="Microsoft Sans Serif"/>
              </a:rPr>
              <a:t>COMMAND </a:t>
            </a:r>
            <a:r>
              <a:rPr sz="1500" spc="4" dirty="0">
                <a:latin typeface="Microsoft Sans Serif"/>
                <a:cs typeface="Microsoft Sans Serif"/>
              </a:rPr>
              <a:t>xác </a:t>
            </a:r>
            <a:r>
              <a:rPr sz="1500" dirty="0">
                <a:latin typeface="Microsoft Sans Serif"/>
                <a:cs typeface="Microsoft Sans Serif"/>
              </a:rPr>
              <a:t>định </a:t>
            </a:r>
            <a:r>
              <a:rPr sz="1500" spc="4" dirty="0">
                <a:latin typeface="Microsoft Sans Serif"/>
                <a:cs typeface="Microsoft Sans Serif"/>
              </a:rPr>
              <a:t>các </a:t>
            </a:r>
            <a:r>
              <a:rPr sz="1500" dirty="0">
                <a:latin typeface="Microsoft Sans Serif"/>
                <a:cs typeface="Microsoft Sans Serif"/>
              </a:rPr>
              <a:t>thao </a:t>
            </a:r>
            <a:r>
              <a:rPr sz="1500" spc="4" dirty="0">
                <a:latin typeface="Microsoft Sans Serif"/>
                <a:cs typeface="Microsoft Sans Serif"/>
              </a:rPr>
              <a:t>tác </a:t>
            </a:r>
            <a:r>
              <a:rPr sz="1500" spc="66" dirty="0">
                <a:latin typeface="Microsoft Sans Serif"/>
                <a:cs typeface="Microsoft Sans Serif"/>
              </a:rPr>
              <a:t>thực </a:t>
            </a:r>
            <a:r>
              <a:rPr sz="1500" spc="-600" dirty="0">
                <a:latin typeface="Microsoft Sans Serif"/>
                <a:cs typeface="Microsoft Sans Serif"/>
              </a:rPr>
              <a:t> </a:t>
            </a:r>
            <a:r>
              <a:rPr sz="1500" dirty="0">
                <a:latin typeface="Microsoft Sans Serif"/>
                <a:cs typeface="Microsoft Sans Serif"/>
              </a:rPr>
              <a:t>hiện</a:t>
            </a:r>
            <a:r>
              <a:rPr sz="1500" spc="13" dirty="0">
                <a:latin typeface="Microsoft Sans Serif"/>
                <a:cs typeface="Microsoft Sans Serif"/>
              </a:rPr>
              <a:t> </a:t>
            </a:r>
            <a:r>
              <a:rPr sz="1500" dirty="0">
                <a:latin typeface="Microsoft Sans Serif"/>
                <a:cs typeface="Microsoft Sans Serif"/>
              </a:rPr>
              <a:t>và</a:t>
            </a:r>
            <a:r>
              <a:rPr sz="1500" spc="18" dirty="0">
                <a:latin typeface="Microsoft Sans Serif"/>
                <a:cs typeface="Microsoft Sans Serif"/>
              </a:rPr>
              <a:t> </a:t>
            </a:r>
            <a:r>
              <a:rPr sz="1500" spc="4" dirty="0">
                <a:latin typeface="Microsoft Sans Serif"/>
                <a:cs typeface="Microsoft Sans Serif"/>
              </a:rPr>
              <a:t>cũng</a:t>
            </a:r>
            <a:r>
              <a:rPr sz="1500" spc="18" dirty="0">
                <a:latin typeface="Microsoft Sans Serif"/>
                <a:cs typeface="Microsoft Sans Serif"/>
              </a:rPr>
              <a:t> </a:t>
            </a:r>
            <a:r>
              <a:rPr sz="1500" dirty="0">
                <a:latin typeface="Microsoft Sans Serif"/>
                <a:cs typeface="Microsoft Sans Serif"/>
              </a:rPr>
              <a:t>phân</a:t>
            </a:r>
            <a:r>
              <a:rPr sz="1500" spc="13" dirty="0">
                <a:latin typeface="Microsoft Sans Serif"/>
                <a:cs typeface="Microsoft Sans Serif"/>
              </a:rPr>
              <a:t> </a:t>
            </a:r>
            <a:r>
              <a:rPr sz="1500" dirty="0">
                <a:latin typeface="Microsoft Sans Serif"/>
                <a:cs typeface="Microsoft Sans Serif"/>
              </a:rPr>
              <a:t>biệt</a:t>
            </a:r>
            <a:r>
              <a:rPr sz="1500" spc="35" dirty="0">
                <a:latin typeface="Microsoft Sans Serif"/>
                <a:cs typeface="Microsoft Sans Serif"/>
              </a:rPr>
              <a:t> </a:t>
            </a:r>
            <a:r>
              <a:rPr sz="1500" spc="-9" dirty="0">
                <a:latin typeface="Microsoft Sans Serif"/>
                <a:cs typeface="Microsoft Sans Serif"/>
              </a:rPr>
              <a:t>gói</a:t>
            </a:r>
            <a:r>
              <a:rPr sz="1500" spc="26" dirty="0">
                <a:latin typeface="Microsoft Sans Serif"/>
                <a:cs typeface="Microsoft Sans Serif"/>
              </a:rPr>
              <a:t> </a:t>
            </a:r>
            <a:r>
              <a:rPr sz="1500" spc="-9" dirty="0">
                <a:latin typeface="Microsoft Sans Serif"/>
                <a:cs typeface="Microsoft Sans Serif"/>
              </a:rPr>
              <a:t>tin</a:t>
            </a:r>
            <a:r>
              <a:rPr sz="1500" spc="13" dirty="0">
                <a:latin typeface="Microsoft Sans Serif"/>
                <a:cs typeface="Microsoft Sans Serif"/>
              </a:rPr>
              <a:t> </a:t>
            </a:r>
            <a:r>
              <a:rPr sz="1500" dirty="0">
                <a:latin typeface="Microsoft Sans Serif"/>
                <a:cs typeface="Microsoft Sans Serif"/>
              </a:rPr>
              <a:t>request</a:t>
            </a:r>
            <a:r>
              <a:rPr sz="1500" spc="35" dirty="0">
                <a:latin typeface="Microsoft Sans Serif"/>
                <a:cs typeface="Microsoft Sans Serif"/>
              </a:rPr>
              <a:t> </a:t>
            </a:r>
            <a:r>
              <a:rPr sz="1500" spc="-4" dirty="0">
                <a:latin typeface="Microsoft Sans Serif"/>
                <a:cs typeface="Microsoft Sans Serif"/>
              </a:rPr>
              <a:t>hay </a:t>
            </a:r>
            <a:r>
              <a:rPr sz="1500" dirty="0">
                <a:latin typeface="Microsoft Sans Serif"/>
                <a:cs typeface="Microsoft Sans Serif"/>
              </a:rPr>
              <a:t> response.</a:t>
            </a:r>
          </a:p>
          <a:p>
            <a:pPr marL="616356" lvl="1" indent="-202277">
              <a:spcBef>
                <a:spcPts val="472"/>
              </a:spcBef>
              <a:buChar char="•"/>
              <a:tabLst>
                <a:tab pos="616356" algn="l"/>
                <a:tab pos="616917" algn="l"/>
              </a:tabLst>
            </a:pPr>
            <a:r>
              <a:rPr sz="1500" dirty="0">
                <a:latin typeface="Microsoft Sans Serif"/>
                <a:cs typeface="Microsoft Sans Serif"/>
              </a:rPr>
              <a:t>1-</a:t>
            </a:r>
            <a:r>
              <a:rPr sz="1500" spc="13" dirty="0">
                <a:latin typeface="Microsoft Sans Serif"/>
                <a:cs typeface="Microsoft Sans Serif"/>
              </a:rPr>
              <a:t> </a:t>
            </a:r>
            <a:r>
              <a:rPr sz="1500" spc="-4" dirty="0">
                <a:latin typeface="Microsoft Sans Serif"/>
                <a:cs typeface="Microsoft Sans Serif"/>
              </a:rPr>
              <a:t>Request:</a:t>
            </a:r>
            <a:r>
              <a:rPr sz="1500" spc="26" dirty="0">
                <a:latin typeface="Microsoft Sans Serif"/>
                <a:cs typeface="Microsoft Sans Serif"/>
              </a:rPr>
              <a:t> </a:t>
            </a:r>
            <a:r>
              <a:rPr sz="1500" spc="-9" dirty="0">
                <a:latin typeface="Microsoft Sans Serif"/>
                <a:cs typeface="Microsoft Sans Serif"/>
              </a:rPr>
              <a:t>gói</a:t>
            </a:r>
            <a:r>
              <a:rPr sz="1500" spc="35" dirty="0">
                <a:latin typeface="Microsoft Sans Serif"/>
                <a:cs typeface="Microsoft Sans Serif"/>
              </a:rPr>
              <a:t> </a:t>
            </a:r>
            <a:r>
              <a:rPr sz="1500" spc="-9" dirty="0">
                <a:latin typeface="Microsoft Sans Serif"/>
                <a:cs typeface="Microsoft Sans Serif"/>
              </a:rPr>
              <a:t>tin</a:t>
            </a:r>
            <a:r>
              <a:rPr sz="1500" spc="31" dirty="0">
                <a:latin typeface="Microsoft Sans Serif"/>
                <a:cs typeface="Microsoft Sans Serif"/>
              </a:rPr>
              <a:t> </a:t>
            </a:r>
            <a:r>
              <a:rPr sz="1500" spc="-9" dirty="0">
                <a:latin typeface="Microsoft Sans Serif"/>
                <a:cs typeface="Microsoft Sans Serif"/>
              </a:rPr>
              <a:t>yêu</a:t>
            </a:r>
            <a:r>
              <a:rPr sz="1500" spc="26" dirty="0">
                <a:latin typeface="Microsoft Sans Serif"/>
                <a:cs typeface="Microsoft Sans Serif"/>
              </a:rPr>
              <a:t> </a:t>
            </a:r>
            <a:r>
              <a:rPr sz="1500" spc="-4" dirty="0">
                <a:latin typeface="Microsoft Sans Serif"/>
                <a:cs typeface="Microsoft Sans Serif"/>
              </a:rPr>
              <a:t>cầu</a:t>
            </a:r>
            <a:r>
              <a:rPr sz="1500" spc="9" dirty="0">
                <a:latin typeface="Microsoft Sans Serif"/>
                <a:cs typeface="Microsoft Sans Serif"/>
              </a:rPr>
              <a:t> </a:t>
            </a:r>
            <a:r>
              <a:rPr sz="1500" spc="-4" dirty="0">
                <a:latin typeface="Microsoft Sans Serif"/>
                <a:cs typeface="Microsoft Sans Serif"/>
              </a:rPr>
              <a:t>bảng</a:t>
            </a:r>
            <a:r>
              <a:rPr sz="1500" spc="49" dirty="0">
                <a:latin typeface="Microsoft Sans Serif"/>
                <a:cs typeface="Microsoft Sans Serif"/>
              </a:rPr>
              <a:t> </a:t>
            </a:r>
            <a:r>
              <a:rPr sz="1500" spc="-9" dirty="0">
                <a:latin typeface="Microsoft Sans Serif"/>
                <a:cs typeface="Microsoft Sans Serif"/>
              </a:rPr>
              <a:t>định</a:t>
            </a:r>
            <a:r>
              <a:rPr sz="1500" spc="31" dirty="0">
                <a:latin typeface="Microsoft Sans Serif"/>
                <a:cs typeface="Microsoft Sans Serif"/>
              </a:rPr>
              <a:t> </a:t>
            </a:r>
            <a:r>
              <a:rPr sz="1500" spc="-4" dirty="0">
                <a:latin typeface="Microsoft Sans Serif"/>
                <a:cs typeface="Microsoft Sans Serif"/>
              </a:rPr>
              <a:t>tuyến.</a:t>
            </a:r>
            <a:endParaRPr sz="1500" dirty="0">
              <a:latin typeface="Microsoft Sans Serif"/>
              <a:cs typeface="Microsoft Sans Serif"/>
            </a:endParaRPr>
          </a:p>
          <a:p>
            <a:pPr marL="616356" marR="4483" lvl="1" indent="-202277">
              <a:spcBef>
                <a:spcPts val="463"/>
              </a:spcBef>
              <a:buChar char="•"/>
              <a:tabLst>
                <a:tab pos="616356" algn="l"/>
                <a:tab pos="616917" algn="l"/>
              </a:tabLst>
            </a:pPr>
            <a:r>
              <a:rPr sz="1500" dirty="0">
                <a:latin typeface="Microsoft Sans Serif"/>
                <a:cs typeface="Microsoft Sans Serif"/>
              </a:rPr>
              <a:t>2-</a:t>
            </a:r>
            <a:r>
              <a:rPr sz="1500" spc="13" dirty="0">
                <a:latin typeface="Microsoft Sans Serif"/>
                <a:cs typeface="Microsoft Sans Serif"/>
              </a:rPr>
              <a:t> </a:t>
            </a:r>
            <a:r>
              <a:rPr sz="1500" spc="-4" dirty="0">
                <a:latin typeface="Microsoft Sans Serif"/>
                <a:cs typeface="Microsoft Sans Serif"/>
              </a:rPr>
              <a:t>Response:</a:t>
            </a:r>
            <a:r>
              <a:rPr sz="1500" spc="31" dirty="0">
                <a:latin typeface="Microsoft Sans Serif"/>
                <a:cs typeface="Microsoft Sans Serif"/>
              </a:rPr>
              <a:t> </a:t>
            </a:r>
            <a:r>
              <a:rPr sz="1500" spc="-9" dirty="0">
                <a:latin typeface="Microsoft Sans Serif"/>
                <a:cs typeface="Microsoft Sans Serif"/>
              </a:rPr>
              <a:t>Nội</a:t>
            </a:r>
            <a:r>
              <a:rPr sz="1500" spc="22" dirty="0">
                <a:latin typeface="Microsoft Sans Serif"/>
                <a:cs typeface="Microsoft Sans Serif"/>
              </a:rPr>
              <a:t> </a:t>
            </a:r>
            <a:r>
              <a:rPr sz="1500" spc="-4" dirty="0">
                <a:latin typeface="Microsoft Sans Serif"/>
                <a:cs typeface="Microsoft Sans Serif"/>
              </a:rPr>
              <a:t>dung</a:t>
            </a:r>
            <a:r>
              <a:rPr sz="1500" spc="31" dirty="0">
                <a:latin typeface="Microsoft Sans Serif"/>
                <a:cs typeface="Microsoft Sans Serif"/>
              </a:rPr>
              <a:t> </a:t>
            </a:r>
            <a:r>
              <a:rPr sz="1500" spc="-9" dirty="0">
                <a:latin typeface="Microsoft Sans Serif"/>
                <a:cs typeface="Microsoft Sans Serif"/>
              </a:rPr>
              <a:t>gói</a:t>
            </a:r>
            <a:r>
              <a:rPr sz="1500" spc="35" dirty="0">
                <a:latin typeface="Microsoft Sans Serif"/>
                <a:cs typeface="Microsoft Sans Serif"/>
              </a:rPr>
              <a:t> </a:t>
            </a:r>
            <a:r>
              <a:rPr sz="1500" spc="-9" dirty="0">
                <a:latin typeface="Microsoft Sans Serif"/>
                <a:cs typeface="Microsoft Sans Serif"/>
              </a:rPr>
              <a:t>tin</a:t>
            </a:r>
            <a:r>
              <a:rPr sz="1500" spc="31" dirty="0">
                <a:latin typeface="Microsoft Sans Serif"/>
                <a:cs typeface="Microsoft Sans Serif"/>
              </a:rPr>
              <a:t> </a:t>
            </a:r>
            <a:r>
              <a:rPr sz="1500" spc="-9" dirty="0">
                <a:latin typeface="Microsoft Sans Serif"/>
                <a:cs typeface="Microsoft Sans Serif"/>
              </a:rPr>
              <a:t>bao</a:t>
            </a:r>
            <a:r>
              <a:rPr sz="1500" spc="31" dirty="0">
                <a:latin typeface="Microsoft Sans Serif"/>
                <a:cs typeface="Microsoft Sans Serif"/>
              </a:rPr>
              <a:t> </a:t>
            </a:r>
            <a:r>
              <a:rPr sz="1500" spc="-9" dirty="0">
                <a:latin typeface="Microsoft Sans Serif"/>
                <a:cs typeface="Microsoft Sans Serif"/>
              </a:rPr>
              <a:t>gồm</a:t>
            </a:r>
            <a:r>
              <a:rPr sz="1500" spc="40" dirty="0">
                <a:latin typeface="Microsoft Sans Serif"/>
                <a:cs typeface="Microsoft Sans Serif"/>
              </a:rPr>
              <a:t> </a:t>
            </a:r>
            <a:r>
              <a:rPr sz="1500" spc="-4" dirty="0">
                <a:latin typeface="Microsoft Sans Serif"/>
                <a:cs typeface="Microsoft Sans Serif"/>
              </a:rPr>
              <a:t>toàn</a:t>
            </a:r>
            <a:r>
              <a:rPr sz="1500" spc="26" dirty="0">
                <a:latin typeface="Microsoft Sans Serif"/>
                <a:cs typeface="Microsoft Sans Serif"/>
              </a:rPr>
              <a:t> </a:t>
            </a:r>
            <a:r>
              <a:rPr sz="1500" dirty="0">
                <a:latin typeface="Microsoft Sans Serif"/>
                <a:cs typeface="Microsoft Sans Serif"/>
              </a:rPr>
              <a:t>bộ</a:t>
            </a:r>
            <a:r>
              <a:rPr sz="1500" spc="13" dirty="0">
                <a:latin typeface="Microsoft Sans Serif"/>
                <a:cs typeface="Microsoft Sans Serif"/>
              </a:rPr>
              <a:t> </a:t>
            </a:r>
            <a:r>
              <a:rPr sz="1500" dirty="0">
                <a:latin typeface="Microsoft Sans Serif"/>
                <a:cs typeface="Microsoft Sans Serif"/>
              </a:rPr>
              <a:t>bảng </a:t>
            </a:r>
            <a:r>
              <a:rPr sz="1500" spc="-503" dirty="0">
                <a:latin typeface="Microsoft Sans Serif"/>
                <a:cs typeface="Microsoft Sans Serif"/>
              </a:rPr>
              <a:t> </a:t>
            </a:r>
            <a:r>
              <a:rPr sz="1500" spc="-4" dirty="0">
                <a:latin typeface="Microsoft Sans Serif"/>
                <a:cs typeface="Microsoft Sans Serif"/>
              </a:rPr>
              <a:t>định</a:t>
            </a:r>
            <a:r>
              <a:rPr sz="1500" spc="13" dirty="0">
                <a:latin typeface="Microsoft Sans Serif"/>
                <a:cs typeface="Microsoft Sans Serif"/>
              </a:rPr>
              <a:t> </a:t>
            </a:r>
            <a:r>
              <a:rPr sz="1500" spc="-4" dirty="0">
                <a:latin typeface="Microsoft Sans Serif"/>
                <a:cs typeface="Microsoft Sans Serif"/>
              </a:rPr>
              <a:t>tuyến</a:t>
            </a:r>
            <a:r>
              <a:rPr sz="1500" spc="31" dirty="0">
                <a:latin typeface="Microsoft Sans Serif"/>
                <a:cs typeface="Microsoft Sans Serif"/>
              </a:rPr>
              <a:t> </a:t>
            </a:r>
            <a:r>
              <a:rPr sz="1500" spc="-4" dirty="0">
                <a:latin typeface="Microsoft Sans Serif"/>
                <a:cs typeface="Microsoft Sans Serif"/>
              </a:rPr>
              <a:t>của</a:t>
            </a:r>
            <a:r>
              <a:rPr sz="1500" spc="31" dirty="0">
                <a:latin typeface="Microsoft Sans Serif"/>
                <a:cs typeface="Microsoft Sans Serif"/>
              </a:rPr>
              <a:t> </a:t>
            </a:r>
            <a:r>
              <a:rPr sz="1500" spc="-9" dirty="0">
                <a:latin typeface="Microsoft Sans Serif"/>
                <a:cs typeface="Microsoft Sans Serif"/>
              </a:rPr>
              <a:t>nút</a:t>
            </a:r>
            <a:r>
              <a:rPr sz="1500" spc="31" dirty="0">
                <a:latin typeface="Microsoft Sans Serif"/>
                <a:cs typeface="Microsoft Sans Serif"/>
              </a:rPr>
              <a:t> </a:t>
            </a:r>
            <a:r>
              <a:rPr sz="1500" spc="49" dirty="0">
                <a:latin typeface="Microsoft Sans Serif"/>
                <a:cs typeface="Microsoft Sans Serif"/>
              </a:rPr>
              <a:t>gửi.</a:t>
            </a:r>
            <a:r>
              <a:rPr sz="1500" spc="31" dirty="0">
                <a:latin typeface="Microsoft Sans Serif"/>
                <a:cs typeface="Microsoft Sans Serif"/>
              </a:rPr>
              <a:t> </a:t>
            </a:r>
            <a:r>
              <a:rPr sz="1500" spc="-13" dirty="0">
                <a:latin typeface="Microsoft Sans Serif"/>
                <a:cs typeface="Microsoft Sans Serif"/>
              </a:rPr>
              <a:t>Gói</a:t>
            </a:r>
            <a:r>
              <a:rPr sz="1500" spc="40" dirty="0">
                <a:latin typeface="Microsoft Sans Serif"/>
                <a:cs typeface="Microsoft Sans Serif"/>
              </a:rPr>
              <a:t> </a:t>
            </a:r>
            <a:r>
              <a:rPr sz="1500" spc="-9" dirty="0">
                <a:latin typeface="Microsoft Sans Serif"/>
                <a:cs typeface="Microsoft Sans Serif"/>
              </a:rPr>
              <a:t>tin</a:t>
            </a:r>
            <a:r>
              <a:rPr sz="1500" spc="31" dirty="0">
                <a:latin typeface="Microsoft Sans Serif"/>
                <a:cs typeface="Microsoft Sans Serif"/>
              </a:rPr>
              <a:t> </a:t>
            </a:r>
            <a:r>
              <a:rPr sz="1500" spc="-9" dirty="0">
                <a:latin typeface="Microsoft Sans Serif"/>
                <a:cs typeface="Microsoft Sans Serif"/>
              </a:rPr>
              <a:t>này</a:t>
            </a:r>
            <a:r>
              <a:rPr sz="1500" spc="26" dirty="0">
                <a:latin typeface="Microsoft Sans Serif"/>
                <a:cs typeface="Microsoft Sans Serif"/>
              </a:rPr>
              <a:t> </a:t>
            </a:r>
            <a:r>
              <a:rPr sz="1500" spc="-4" dirty="0">
                <a:latin typeface="Microsoft Sans Serif"/>
                <a:cs typeface="Microsoft Sans Serif"/>
              </a:rPr>
              <a:t>trả</a:t>
            </a:r>
            <a:r>
              <a:rPr sz="1500" spc="53" dirty="0">
                <a:latin typeface="Microsoft Sans Serif"/>
                <a:cs typeface="Microsoft Sans Serif"/>
              </a:rPr>
              <a:t> lời</a:t>
            </a:r>
            <a:r>
              <a:rPr sz="1500" dirty="0">
                <a:latin typeface="Microsoft Sans Serif"/>
                <a:cs typeface="Microsoft Sans Serif"/>
              </a:rPr>
              <a:t> </a:t>
            </a:r>
            <a:r>
              <a:rPr sz="1500" spc="-4" dirty="0">
                <a:latin typeface="Microsoft Sans Serif"/>
                <a:cs typeface="Microsoft Sans Serif"/>
              </a:rPr>
              <a:t>cho</a:t>
            </a:r>
            <a:r>
              <a:rPr sz="1500" spc="13" dirty="0">
                <a:latin typeface="Microsoft Sans Serif"/>
                <a:cs typeface="Microsoft Sans Serif"/>
              </a:rPr>
              <a:t> </a:t>
            </a:r>
            <a:r>
              <a:rPr sz="1500" spc="-4" dirty="0">
                <a:latin typeface="Microsoft Sans Serif"/>
                <a:cs typeface="Microsoft Sans Serif"/>
              </a:rPr>
              <a:t>một </a:t>
            </a:r>
            <a:r>
              <a:rPr sz="1500" dirty="0">
                <a:latin typeface="Microsoft Sans Serif"/>
                <a:cs typeface="Microsoft Sans Serif"/>
              </a:rPr>
              <a:t> </a:t>
            </a:r>
            <a:r>
              <a:rPr sz="1500" spc="-4" dirty="0">
                <a:latin typeface="Microsoft Sans Serif"/>
                <a:cs typeface="Microsoft Sans Serif"/>
              </a:rPr>
              <a:t>request</a:t>
            </a:r>
            <a:r>
              <a:rPr sz="1500" spc="9" dirty="0">
                <a:latin typeface="Microsoft Sans Serif"/>
                <a:cs typeface="Microsoft Sans Serif"/>
              </a:rPr>
              <a:t> </a:t>
            </a:r>
            <a:r>
              <a:rPr sz="1500" spc="79" dirty="0">
                <a:latin typeface="Microsoft Sans Serif"/>
                <a:cs typeface="Microsoft Sans Serif"/>
              </a:rPr>
              <a:t>trước</a:t>
            </a:r>
            <a:r>
              <a:rPr sz="1500" spc="26" dirty="0">
                <a:latin typeface="Microsoft Sans Serif"/>
                <a:cs typeface="Microsoft Sans Serif"/>
              </a:rPr>
              <a:t> </a:t>
            </a:r>
            <a:r>
              <a:rPr sz="1500" dirty="0">
                <a:latin typeface="Microsoft Sans Serif"/>
                <a:cs typeface="Microsoft Sans Serif"/>
              </a:rPr>
              <a:t>đó</a:t>
            </a:r>
            <a:r>
              <a:rPr sz="1500" spc="31" dirty="0">
                <a:latin typeface="Microsoft Sans Serif"/>
                <a:cs typeface="Microsoft Sans Serif"/>
              </a:rPr>
              <a:t> </a:t>
            </a:r>
            <a:r>
              <a:rPr sz="1500" spc="-4" dirty="0">
                <a:latin typeface="Microsoft Sans Serif"/>
                <a:cs typeface="Microsoft Sans Serif"/>
              </a:rPr>
              <a:t>hoặc</a:t>
            </a:r>
            <a:r>
              <a:rPr sz="1500" spc="26" dirty="0">
                <a:latin typeface="Microsoft Sans Serif"/>
                <a:cs typeface="Microsoft Sans Serif"/>
              </a:rPr>
              <a:t> </a:t>
            </a:r>
            <a:r>
              <a:rPr sz="1500" spc="-4" dirty="0">
                <a:latin typeface="Microsoft Sans Serif"/>
                <a:cs typeface="Microsoft Sans Serif"/>
              </a:rPr>
              <a:t>có</a:t>
            </a:r>
            <a:r>
              <a:rPr sz="1500" spc="18" dirty="0">
                <a:latin typeface="Microsoft Sans Serif"/>
                <a:cs typeface="Microsoft Sans Serif"/>
              </a:rPr>
              <a:t> </a:t>
            </a:r>
            <a:r>
              <a:rPr sz="1500" spc="-4" dirty="0">
                <a:latin typeface="Microsoft Sans Serif"/>
                <a:cs typeface="Microsoft Sans Serif"/>
              </a:rPr>
              <a:t>thể</a:t>
            </a:r>
            <a:r>
              <a:rPr sz="1500" spc="31" dirty="0">
                <a:latin typeface="Microsoft Sans Serif"/>
                <a:cs typeface="Microsoft Sans Serif"/>
              </a:rPr>
              <a:t> </a:t>
            </a:r>
            <a:r>
              <a:rPr sz="1500" spc="-4" dirty="0">
                <a:latin typeface="Microsoft Sans Serif"/>
                <a:cs typeface="Microsoft Sans Serif"/>
              </a:rPr>
              <a:t>là</a:t>
            </a:r>
            <a:r>
              <a:rPr sz="1500" spc="13" dirty="0">
                <a:latin typeface="Microsoft Sans Serif"/>
                <a:cs typeface="Microsoft Sans Serif"/>
              </a:rPr>
              <a:t> </a:t>
            </a:r>
            <a:r>
              <a:rPr sz="1500" spc="-9" dirty="0">
                <a:latin typeface="Microsoft Sans Serif"/>
                <a:cs typeface="Microsoft Sans Serif"/>
              </a:rPr>
              <a:t>gói</a:t>
            </a:r>
            <a:r>
              <a:rPr sz="1500" spc="22" dirty="0">
                <a:latin typeface="Microsoft Sans Serif"/>
                <a:cs typeface="Microsoft Sans Serif"/>
              </a:rPr>
              <a:t> </a:t>
            </a:r>
            <a:r>
              <a:rPr sz="1500" spc="-4" dirty="0">
                <a:latin typeface="Microsoft Sans Serif"/>
                <a:cs typeface="Microsoft Sans Serif"/>
              </a:rPr>
              <a:t>tin</a:t>
            </a:r>
            <a:r>
              <a:rPr sz="1500" spc="13" dirty="0">
                <a:latin typeface="Microsoft Sans Serif"/>
                <a:cs typeface="Microsoft Sans Serif"/>
              </a:rPr>
              <a:t> </a:t>
            </a:r>
            <a:r>
              <a:rPr sz="1500" spc="-4" dirty="0">
                <a:latin typeface="Microsoft Sans Serif"/>
                <a:cs typeface="Microsoft Sans Serif"/>
              </a:rPr>
              <a:t>update</a:t>
            </a:r>
            <a:r>
              <a:rPr sz="1500" spc="35" dirty="0">
                <a:latin typeface="Microsoft Sans Serif"/>
                <a:cs typeface="Microsoft Sans Serif"/>
              </a:rPr>
              <a:t> </a:t>
            </a:r>
            <a:r>
              <a:rPr sz="1500" spc="101" dirty="0">
                <a:latin typeface="Microsoft Sans Serif"/>
                <a:cs typeface="Microsoft Sans Serif"/>
              </a:rPr>
              <a:t>được </a:t>
            </a:r>
            <a:r>
              <a:rPr sz="1500" spc="106" dirty="0">
                <a:latin typeface="Microsoft Sans Serif"/>
                <a:cs typeface="Microsoft Sans Serif"/>
              </a:rPr>
              <a:t> </a:t>
            </a:r>
            <a:r>
              <a:rPr sz="1500" spc="-9" dirty="0">
                <a:latin typeface="Microsoft Sans Serif"/>
                <a:cs typeface="Microsoft Sans Serif"/>
              </a:rPr>
              <a:t>sinh</a:t>
            </a:r>
            <a:r>
              <a:rPr sz="1500" spc="9" dirty="0">
                <a:latin typeface="Microsoft Sans Serif"/>
                <a:cs typeface="Microsoft Sans Serif"/>
              </a:rPr>
              <a:t> </a:t>
            </a:r>
            <a:r>
              <a:rPr sz="1500" spc="-9" dirty="0">
                <a:latin typeface="Microsoft Sans Serif"/>
                <a:cs typeface="Microsoft Sans Serif"/>
              </a:rPr>
              <a:t>ra</a:t>
            </a:r>
            <a:r>
              <a:rPr sz="1500" spc="31" dirty="0">
                <a:latin typeface="Microsoft Sans Serif"/>
                <a:cs typeface="Microsoft Sans Serif"/>
              </a:rPr>
              <a:t> </a:t>
            </a:r>
            <a:r>
              <a:rPr sz="1500" spc="62" dirty="0">
                <a:latin typeface="Microsoft Sans Serif"/>
                <a:cs typeface="Microsoft Sans Serif"/>
              </a:rPr>
              <a:t>bởi</a:t>
            </a:r>
            <a:r>
              <a:rPr sz="1500" spc="22" dirty="0">
                <a:latin typeface="Microsoft Sans Serif"/>
                <a:cs typeface="Microsoft Sans Serif"/>
              </a:rPr>
              <a:t> </a:t>
            </a:r>
            <a:r>
              <a:rPr sz="1500" spc="75" dirty="0">
                <a:latin typeface="Microsoft Sans Serif"/>
                <a:cs typeface="Microsoft Sans Serif"/>
              </a:rPr>
              <a:t>người</a:t>
            </a:r>
            <a:r>
              <a:rPr sz="1500" spc="22" dirty="0">
                <a:latin typeface="Microsoft Sans Serif"/>
                <a:cs typeface="Microsoft Sans Serif"/>
              </a:rPr>
              <a:t> </a:t>
            </a:r>
            <a:r>
              <a:rPr sz="1500" spc="49" dirty="0">
                <a:latin typeface="Microsoft Sans Serif"/>
                <a:cs typeface="Microsoft Sans Serif"/>
              </a:rPr>
              <a:t>gửi.</a:t>
            </a:r>
            <a:endParaRPr sz="1500" dirty="0">
              <a:latin typeface="Microsoft Sans Serif"/>
              <a:cs typeface="Microsoft Sans Serif"/>
            </a:endParaRPr>
          </a:p>
          <a:p>
            <a:pPr marL="616356" lvl="1" indent="-202277">
              <a:spcBef>
                <a:spcPts val="468"/>
              </a:spcBef>
              <a:buChar char="•"/>
              <a:tabLst>
                <a:tab pos="616356" algn="l"/>
                <a:tab pos="616917" algn="l"/>
              </a:tabLst>
            </a:pPr>
            <a:r>
              <a:rPr sz="1500" spc="-4" dirty="0">
                <a:latin typeface="Microsoft Sans Serif"/>
                <a:cs typeface="Microsoft Sans Serif"/>
              </a:rPr>
              <a:t>3</a:t>
            </a:r>
            <a:r>
              <a:rPr sz="1500" spc="4" dirty="0">
                <a:latin typeface="Microsoft Sans Serif"/>
                <a:cs typeface="Microsoft Sans Serif"/>
              </a:rPr>
              <a:t> </a:t>
            </a:r>
            <a:r>
              <a:rPr sz="1500" spc="53" dirty="0">
                <a:latin typeface="Microsoft Sans Serif"/>
                <a:cs typeface="Microsoft Sans Serif"/>
              </a:rPr>
              <a:t>–traceon:</a:t>
            </a:r>
            <a:r>
              <a:rPr sz="1500" spc="18" dirty="0">
                <a:latin typeface="Microsoft Sans Serif"/>
                <a:cs typeface="Microsoft Sans Serif"/>
              </a:rPr>
              <a:t> </a:t>
            </a:r>
            <a:r>
              <a:rPr sz="1500" spc="-4" dirty="0">
                <a:latin typeface="Microsoft Sans Serif"/>
                <a:cs typeface="Microsoft Sans Serif"/>
              </a:rPr>
              <a:t>Không</a:t>
            </a:r>
            <a:r>
              <a:rPr sz="1500" spc="22" dirty="0">
                <a:latin typeface="Microsoft Sans Serif"/>
                <a:cs typeface="Microsoft Sans Serif"/>
              </a:rPr>
              <a:t> </a:t>
            </a:r>
            <a:r>
              <a:rPr sz="1500" spc="-4" dirty="0">
                <a:latin typeface="Microsoft Sans Serif"/>
                <a:cs typeface="Microsoft Sans Serif"/>
              </a:rPr>
              <a:t>dùng</a:t>
            </a:r>
            <a:r>
              <a:rPr sz="1500" spc="22" dirty="0">
                <a:latin typeface="Microsoft Sans Serif"/>
                <a:cs typeface="Microsoft Sans Serif"/>
              </a:rPr>
              <a:t> </a:t>
            </a:r>
            <a:r>
              <a:rPr sz="1500" spc="71" dirty="0">
                <a:latin typeface="Microsoft Sans Serif"/>
                <a:cs typeface="Microsoft Sans Serif"/>
              </a:rPr>
              <a:t>nữa</a:t>
            </a:r>
            <a:endParaRPr sz="1500" dirty="0">
              <a:latin typeface="Microsoft Sans Serif"/>
              <a:cs typeface="Microsoft Sans Serif"/>
            </a:endParaRPr>
          </a:p>
          <a:p>
            <a:pPr marL="616356" lvl="1" indent="-202277">
              <a:spcBef>
                <a:spcPts val="468"/>
              </a:spcBef>
              <a:buChar char="•"/>
              <a:tabLst>
                <a:tab pos="616356" algn="l"/>
                <a:tab pos="616917" algn="l"/>
              </a:tabLst>
            </a:pPr>
            <a:r>
              <a:rPr sz="1500" spc="-9" dirty="0">
                <a:latin typeface="Microsoft Sans Serif"/>
                <a:cs typeface="Microsoft Sans Serif"/>
              </a:rPr>
              <a:t>4-traceoff:</a:t>
            </a:r>
            <a:r>
              <a:rPr sz="1500" spc="22" dirty="0">
                <a:latin typeface="Microsoft Sans Serif"/>
                <a:cs typeface="Microsoft Sans Serif"/>
              </a:rPr>
              <a:t> </a:t>
            </a:r>
            <a:r>
              <a:rPr sz="1500" spc="-9" dirty="0">
                <a:latin typeface="Microsoft Sans Serif"/>
                <a:cs typeface="Microsoft Sans Serif"/>
              </a:rPr>
              <a:t>Không</a:t>
            </a:r>
            <a:r>
              <a:rPr sz="1500" spc="26" dirty="0">
                <a:latin typeface="Microsoft Sans Serif"/>
                <a:cs typeface="Microsoft Sans Serif"/>
              </a:rPr>
              <a:t> </a:t>
            </a:r>
            <a:r>
              <a:rPr sz="1500" spc="-4" dirty="0">
                <a:latin typeface="Microsoft Sans Serif"/>
                <a:cs typeface="Microsoft Sans Serif"/>
              </a:rPr>
              <a:t>dùng</a:t>
            </a:r>
            <a:r>
              <a:rPr sz="1500" spc="26" dirty="0">
                <a:latin typeface="Microsoft Sans Serif"/>
                <a:cs typeface="Microsoft Sans Serif"/>
              </a:rPr>
              <a:t> </a:t>
            </a:r>
            <a:r>
              <a:rPr sz="1500" spc="71" dirty="0">
                <a:latin typeface="Microsoft Sans Serif"/>
                <a:cs typeface="Microsoft Sans Serif"/>
              </a:rPr>
              <a:t>nữa</a:t>
            </a:r>
            <a:endParaRPr sz="1500" dirty="0">
              <a:latin typeface="Microsoft Sans Serif"/>
              <a:cs typeface="Microsoft Sans Serif"/>
            </a:endParaRPr>
          </a:p>
          <a:p>
            <a:pPr marL="616356" lvl="1" indent="-202277">
              <a:spcBef>
                <a:spcPts val="463"/>
              </a:spcBef>
              <a:buChar char="•"/>
              <a:tabLst>
                <a:tab pos="616356" algn="l"/>
                <a:tab pos="616917" algn="l"/>
              </a:tabLst>
            </a:pPr>
            <a:r>
              <a:rPr sz="1500" spc="-4" dirty="0">
                <a:latin typeface="Microsoft Sans Serif"/>
                <a:cs typeface="Microsoft Sans Serif"/>
              </a:rPr>
              <a:t>5-reserved:</a:t>
            </a:r>
            <a:r>
              <a:rPr sz="1500" spc="31" dirty="0">
                <a:latin typeface="Microsoft Sans Serif"/>
                <a:cs typeface="Microsoft Sans Serif"/>
              </a:rPr>
              <a:t> </a:t>
            </a:r>
            <a:r>
              <a:rPr sz="1500" spc="-4" dirty="0">
                <a:latin typeface="Microsoft Sans Serif"/>
                <a:cs typeface="Microsoft Sans Serif"/>
              </a:rPr>
              <a:t>Dùng</a:t>
            </a:r>
            <a:r>
              <a:rPr sz="1500" spc="31" dirty="0">
                <a:latin typeface="Microsoft Sans Serif"/>
                <a:cs typeface="Microsoft Sans Serif"/>
              </a:rPr>
              <a:t> </a:t>
            </a:r>
            <a:r>
              <a:rPr sz="1500" spc="-9" dirty="0">
                <a:latin typeface="Microsoft Sans Serif"/>
                <a:cs typeface="Microsoft Sans Serif"/>
              </a:rPr>
              <a:t>riêng</a:t>
            </a:r>
            <a:r>
              <a:rPr sz="1500" spc="31" dirty="0">
                <a:latin typeface="Microsoft Sans Serif"/>
                <a:cs typeface="Microsoft Sans Serif"/>
              </a:rPr>
              <a:t> </a:t>
            </a:r>
            <a:r>
              <a:rPr sz="1500" spc="-4" dirty="0">
                <a:latin typeface="Microsoft Sans Serif"/>
                <a:cs typeface="Microsoft Sans Serif"/>
              </a:rPr>
              <a:t>cho</a:t>
            </a:r>
            <a:r>
              <a:rPr sz="1500" spc="13" dirty="0">
                <a:latin typeface="Microsoft Sans Serif"/>
                <a:cs typeface="Microsoft Sans Serif"/>
              </a:rPr>
              <a:t> </a:t>
            </a:r>
            <a:r>
              <a:rPr sz="1500" dirty="0">
                <a:latin typeface="Microsoft Sans Serif"/>
                <a:cs typeface="Microsoft Sans Serif"/>
              </a:rPr>
              <a:t>Sun</a:t>
            </a:r>
            <a:r>
              <a:rPr sz="1500" spc="13" dirty="0">
                <a:latin typeface="Microsoft Sans Serif"/>
                <a:cs typeface="Microsoft Sans Serif"/>
              </a:rPr>
              <a:t> </a:t>
            </a:r>
            <a:r>
              <a:rPr sz="1500" spc="-4" dirty="0">
                <a:latin typeface="Microsoft Sans Serif"/>
                <a:cs typeface="Microsoft Sans Serif"/>
              </a:rPr>
              <a:t>Microsystems</a:t>
            </a:r>
            <a:endParaRPr sz="1500" dirty="0">
              <a:latin typeface="Microsoft Sans Serif"/>
              <a:cs typeface="Microsoft Sans Serif"/>
            </a:endParaRPr>
          </a:p>
          <a:p>
            <a:pPr marL="616356" marR="40904" lvl="1" indent="-202277">
              <a:spcBef>
                <a:spcPts val="468"/>
              </a:spcBef>
              <a:buChar char="•"/>
              <a:tabLst>
                <a:tab pos="616356" algn="l"/>
                <a:tab pos="616917" algn="l"/>
              </a:tabLst>
            </a:pPr>
            <a:r>
              <a:rPr sz="1500" spc="-4" dirty="0">
                <a:latin typeface="Microsoft Sans Serif"/>
                <a:cs typeface="Microsoft Sans Serif"/>
              </a:rPr>
              <a:t>Nếu</a:t>
            </a:r>
            <a:r>
              <a:rPr sz="1500" spc="9" dirty="0">
                <a:latin typeface="Microsoft Sans Serif"/>
                <a:cs typeface="Microsoft Sans Serif"/>
              </a:rPr>
              <a:t> </a:t>
            </a:r>
            <a:r>
              <a:rPr sz="1500" spc="-4" dirty="0">
                <a:latin typeface="Microsoft Sans Serif"/>
                <a:cs typeface="Microsoft Sans Serif"/>
              </a:rPr>
              <a:t>các</a:t>
            </a:r>
            <a:r>
              <a:rPr sz="1500" spc="26" dirty="0">
                <a:latin typeface="Microsoft Sans Serif"/>
                <a:cs typeface="Microsoft Sans Serif"/>
              </a:rPr>
              <a:t> </a:t>
            </a:r>
            <a:r>
              <a:rPr sz="1500" spc="-4" dirty="0">
                <a:latin typeface="Microsoft Sans Serif"/>
                <a:cs typeface="Microsoft Sans Serif"/>
              </a:rPr>
              <a:t>lệnh</a:t>
            </a:r>
            <a:r>
              <a:rPr sz="1500" spc="26" dirty="0">
                <a:latin typeface="Microsoft Sans Serif"/>
                <a:cs typeface="Microsoft Sans Serif"/>
              </a:rPr>
              <a:t> </a:t>
            </a:r>
            <a:r>
              <a:rPr sz="1500" spc="49" dirty="0">
                <a:latin typeface="Microsoft Sans Serif"/>
                <a:cs typeface="Microsoft Sans Serif"/>
              </a:rPr>
              <a:t>mới</a:t>
            </a:r>
            <a:r>
              <a:rPr sz="1500" spc="22" dirty="0">
                <a:latin typeface="Microsoft Sans Serif"/>
                <a:cs typeface="Microsoft Sans Serif"/>
              </a:rPr>
              <a:t> </a:t>
            </a:r>
            <a:r>
              <a:rPr sz="1500" spc="101" dirty="0">
                <a:latin typeface="Microsoft Sans Serif"/>
                <a:cs typeface="Microsoft Sans Serif"/>
              </a:rPr>
              <a:t>được</a:t>
            </a:r>
            <a:r>
              <a:rPr sz="1500" spc="26" dirty="0">
                <a:latin typeface="Microsoft Sans Serif"/>
                <a:cs typeface="Microsoft Sans Serif"/>
              </a:rPr>
              <a:t> </a:t>
            </a:r>
            <a:r>
              <a:rPr sz="1500" dirty="0">
                <a:latin typeface="Microsoft Sans Serif"/>
                <a:cs typeface="Microsoft Sans Serif"/>
              </a:rPr>
              <a:t>bố</a:t>
            </a:r>
            <a:r>
              <a:rPr sz="1500" spc="9" dirty="0">
                <a:latin typeface="Microsoft Sans Serif"/>
                <a:cs typeface="Microsoft Sans Serif"/>
              </a:rPr>
              <a:t> </a:t>
            </a:r>
            <a:r>
              <a:rPr sz="1500" dirty="0">
                <a:latin typeface="Microsoft Sans Serif"/>
                <a:cs typeface="Microsoft Sans Serif"/>
              </a:rPr>
              <a:t>sung,</a:t>
            </a:r>
            <a:r>
              <a:rPr sz="1500" spc="31" dirty="0">
                <a:latin typeface="Microsoft Sans Serif"/>
                <a:cs typeface="Microsoft Sans Serif"/>
              </a:rPr>
              <a:t> </a:t>
            </a:r>
            <a:r>
              <a:rPr sz="1500" spc="-9" dirty="0">
                <a:latin typeface="Microsoft Sans Serif"/>
                <a:cs typeface="Microsoft Sans Serif"/>
              </a:rPr>
              <a:t>nó</a:t>
            </a:r>
            <a:r>
              <a:rPr sz="1500" spc="31" dirty="0">
                <a:latin typeface="Microsoft Sans Serif"/>
                <a:cs typeface="Microsoft Sans Serif"/>
              </a:rPr>
              <a:t> </a:t>
            </a:r>
            <a:r>
              <a:rPr sz="1500" spc="-4" dirty="0">
                <a:latin typeface="Microsoft Sans Serif"/>
                <a:cs typeface="Microsoft Sans Serif"/>
              </a:rPr>
              <a:t>sẽ</a:t>
            </a:r>
            <a:r>
              <a:rPr sz="1500" spc="26" dirty="0">
                <a:latin typeface="Microsoft Sans Serif"/>
                <a:cs typeface="Microsoft Sans Serif"/>
              </a:rPr>
              <a:t> </a:t>
            </a:r>
            <a:r>
              <a:rPr sz="1500" spc="-4" dirty="0">
                <a:latin typeface="Microsoft Sans Serif"/>
                <a:cs typeface="Microsoft Sans Serif"/>
              </a:rPr>
              <a:t>dùng</a:t>
            </a:r>
            <a:r>
              <a:rPr sz="1500" spc="31" dirty="0">
                <a:latin typeface="Microsoft Sans Serif"/>
                <a:cs typeface="Microsoft Sans Serif"/>
              </a:rPr>
              <a:t> </a:t>
            </a:r>
            <a:r>
              <a:rPr sz="1500" spc="-4" dirty="0">
                <a:latin typeface="Microsoft Sans Serif"/>
                <a:cs typeface="Microsoft Sans Serif"/>
              </a:rPr>
              <a:t>các</a:t>
            </a:r>
            <a:r>
              <a:rPr sz="1500" spc="26" dirty="0">
                <a:latin typeface="Microsoft Sans Serif"/>
                <a:cs typeface="Microsoft Sans Serif"/>
              </a:rPr>
              <a:t> </a:t>
            </a:r>
            <a:r>
              <a:rPr sz="1500" spc="-9" dirty="0">
                <a:latin typeface="Microsoft Sans Serif"/>
                <a:cs typeface="Microsoft Sans Serif"/>
              </a:rPr>
              <a:t>mã </a:t>
            </a:r>
            <a:r>
              <a:rPr sz="1500" spc="-503" dirty="0">
                <a:latin typeface="Microsoft Sans Serif"/>
                <a:cs typeface="Microsoft Sans Serif"/>
              </a:rPr>
              <a:t> </a:t>
            </a:r>
            <a:r>
              <a:rPr sz="1500" spc="-4" dirty="0">
                <a:latin typeface="Microsoft Sans Serif"/>
                <a:cs typeface="Microsoft Sans Serif"/>
              </a:rPr>
              <a:t>lệnh</a:t>
            </a:r>
            <a:r>
              <a:rPr sz="1500" spc="9" dirty="0">
                <a:latin typeface="Microsoft Sans Serif"/>
                <a:cs typeface="Microsoft Sans Serif"/>
              </a:rPr>
              <a:t> </a:t>
            </a:r>
            <a:r>
              <a:rPr sz="1500" spc="106" dirty="0">
                <a:latin typeface="Microsoft Sans Serif"/>
                <a:cs typeface="Microsoft Sans Serif"/>
              </a:rPr>
              <a:t>từ</a:t>
            </a:r>
            <a:r>
              <a:rPr sz="1500" spc="26" dirty="0">
                <a:latin typeface="Microsoft Sans Serif"/>
                <a:cs typeface="Microsoft Sans Serif"/>
              </a:rPr>
              <a:t> </a:t>
            </a:r>
            <a:r>
              <a:rPr sz="1500" spc="-4" dirty="0">
                <a:latin typeface="Microsoft Sans Serif"/>
                <a:cs typeface="Microsoft Sans Serif"/>
              </a:rPr>
              <a:t>6</a:t>
            </a:r>
            <a:r>
              <a:rPr sz="1500" spc="13" dirty="0">
                <a:latin typeface="Microsoft Sans Serif"/>
                <a:cs typeface="Microsoft Sans Serif"/>
              </a:rPr>
              <a:t> </a:t>
            </a:r>
            <a:r>
              <a:rPr sz="1500" spc="66" dirty="0">
                <a:latin typeface="Microsoft Sans Serif"/>
                <a:cs typeface="Microsoft Sans Serif"/>
              </a:rPr>
              <a:t>trở</a:t>
            </a:r>
            <a:r>
              <a:rPr sz="1500" spc="13" dirty="0">
                <a:latin typeface="Microsoft Sans Serif"/>
                <a:cs typeface="Microsoft Sans Serif"/>
              </a:rPr>
              <a:t> </a:t>
            </a:r>
            <a:r>
              <a:rPr sz="1500" spc="-9" dirty="0">
                <a:latin typeface="Microsoft Sans Serif"/>
                <a:cs typeface="Microsoft Sans Serif"/>
              </a:rPr>
              <a:t>đi.</a:t>
            </a:r>
            <a:endParaRPr sz="1500" dirty="0">
              <a:latin typeface="Microsoft Sans Serif"/>
              <a:cs typeface="Microsoft Sans Serif"/>
            </a:endParaRPr>
          </a:p>
        </p:txBody>
      </p:sp>
      <p:sp>
        <p:nvSpPr>
          <p:cNvPr id="6" name="object 3">
            <a:extLst>
              <a:ext uri="{FF2B5EF4-FFF2-40B4-BE49-F238E27FC236}">
                <a16:creationId xmlns:a16="http://schemas.microsoft.com/office/drawing/2014/main" id="{BB702A23-46CE-491D-A44C-916040E4F737}"/>
              </a:ext>
            </a:extLst>
          </p:cNvPr>
          <p:cNvSpPr txBox="1"/>
          <p:nvPr/>
        </p:nvSpPr>
        <p:spPr>
          <a:xfrm>
            <a:off x="1158976" y="1633584"/>
            <a:ext cx="6744821" cy="1384949"/>
          </a:xfrm>
          <a:prstGeom prst="rect">
            <a:avLst/>
          </a:prstGeom>
        </p:spPr>
        <p:txBody>
          <a:bodyPr vert="horz" wrap="square" lIns="0" tIns="11766" rIns="0" bIns="0" rtlCol="0">
            <a:spAutoFit/>
          </a:bodyPr>
          <a:lstStyle/>
          <a:p>
            <a:pPr marL="1681" algn="ctr">
              <a:lnSpc>
                <a:spcPts val="1571"/>
              </a:lnSpc>
              <a:spcBef>
                <a:spcPts val="93"/>
              </a:spcBef>
              <a:tabLst>
                <a:tab pos="2069277" algn="l"/>
                <a:tab pos="4137432" algn="l"/>
                <a:tab pos="6205028" algn="l"/>
              </a:tabLst>
            </a:pPr>
            <a:r>
              <a:rPr sz="1368" dirty="0">
                <a:latin typeface="Courier New"/>
                <a:cs typeface="Courier New"/>
              </a:rPr>
              <a:t>0	1	2	3</a:t>
            </a:r>
            <a:r>
              <a:rPr sz="1368" spc="-101" dirty="0">
                <a:latin typeface="Courier New"/>
                <a:cs typeface="Courier New"/>
              </a:rPr>
              <a:t> </a:t>
            </a:r>
            <a:r>
              <a:rPr sz="1368" dirty="0">
                <a:latin typeface="Courier New"/>
                <a:cs typeface="Courier New"/>
              </a:rPr>
              <a:t>3</a:t>
            </a:r>
            <a:endParaRPr sz="1368">
              <a:latin typeface="Courier New"/>
              <a:cs typeface="Courier New"/>
            </a:endParaRPr>
          </a:p>
          <a:p>
            <a:pPr marL="1681" algn="ctr">
              <a:lnSpc>
                <a:spcPts val="1509"/>
              </a:lnSpc>
            </a:pPr>
            <a:r>
              <a:rPr sz="1368" dirty="0">
                <a:latin typeface="Courier New"/>
                <a:cs typeface="Courier New"/>
              </a:rPr>
              <a:t>0</a:t>
            </a:r>
            <a:r>
              <a:rPr sz="1368" spc="-18" dirty="0">
                <a:latin typeface="Courier New"/>
                <a:cs typeface="Courier New"/>
              </a:rPr>
              <a:t> </a:t>
            </a:r>
            <a:r>
              <a:rPr sz="1368" dirty="0">
                <a:latin typeface="Courier New"/>
                <a:cs typeface="Courier New"/>
              </a:rPr>
              <a:t>1</a:t>
            </a:r>
            <a:r>
              <a:rPr sz="1368" spc="-13" dirty="0">
                <a:latin typeface="Courier New"/>
                <a:cs typeface="Courier New"/>
              </a:rPr>
              <a:t> </a:t>
            </a:r>
            <a:r>
              <a:rPr sz="1368" dirty="0">
                <a:latin typeface="Courier New"/>
                <a:cs typeface="Courier New"/>
              </a:rPr>
              <a:t>2</a:t>
            </a:r>
            <a:r>
              <a:rPr sz="1368" spc="-13" dirty="0">
                <a:latin typeface="Courier New"/>
                <a:cs typeface="Courier New"/>
              </a:rPr>
              <a:t> </a:t>
            </a:r>
            <a:r>
              <a:rPr sz="1368" dirty="0">
                <a:latin typeface="Courier New"/>
                <a:cs typeface="Courier New"/>
              </a:rPr>
              <a:t>3</a:t>
            </a:r>
            <a:r>
              <a:rPr sz="1368" spc="-26" dirty="0">
                <a:latin typeface="Courier New"/>
                <a:cs typeface="Courier New"/>
              </a:rPr>
              <a:t> </a:t>
            </a:r>
            <a:r>
              <a:rPr sz="1368" dirty="0">
                <a:latin typeface="Courier New"/>
                <a:cs typeface="Courier New"/>
              </a:rPr>
              <a:t>4</a:t>
            </a:r>
            <a:r>
              <a:rPr sz="1368" spc="-18" dirty="0">
                <a:latin typeface="Courier New"/>
                <a:cs typeface="Courier New"/>
              </a:rPr>
              <a:t> </a:t>
            </a:r>
            <a:r>
              <a:rPr sz="1368" dirty="0">
                <a:latin typeface="Courier New"/>
                <a:cs typeface="Courier New"/>
              </a:rPr>
              <a:t>5</a:t>
            </a:r>
            <a:r>
              <a:rPr sz="1368" spc="-13" dirty="0">
                <a:latin typeface="Courier New"/>
                <a:cs typeface="Courier New"/>
              </a:rPr>
              <a:t> </a:t>
            </a:r>
            <a:r>
              <a:rPr sz="1368" dirty="0">
                <a:latin typeface="Courier New"/>
                <a:cs typeface="Courier New"/>
              </a:rPr>
              <a:t>6</a:t>
            </a:r>
            <a:r>
              <a:rPr sz="1368" spc="-13" dirty="0">
                <a:latin typeface="Courier New"/>
                <a:cs typeface="Courier New"/>
              </a:rPr>
              <a:t> </a:t>
            </a:r>
            <a:r>
              <a:rPr sz="1368" dirty="0">
                <a:latin typeface="Courier New"/>
                <a:cs typeface="Courier New"/>
              </a:rPr>
              <a:t>7</a:t>
            </a:r>
            <a:r>
              <a:rPr sz="1368" spc="-26" dirty="0">
                <a:latin typeface="Courier New"/>
                <a:cs typeface="Courier New"/>
              </a:rPr>
              <a:t> </a:t>
            </a:r>
            <a:r>
              <a:rPr sz="1368" dirty="0">
                <a:latin typeface="Courier New"/>
                <a:cs typeface="Courier New"/>
              </a:rPr>
              <a:t>8</a:t>
            </a:r>
            <a:r>
              <a:rPr sz="1368" spc="-18" dirty="0">
                <a:latin typeface="Courier New"/>
                <a:cs typeface="Courier New"/>
              </a:rPr>
              <a:t> </a:t>
            </a:r>
            <a:r>
              <a:rPr sz="1368" dirty="0">
                <a:latin typeface="Courier New"/>
                <a:cs typeface="Courier New"/>
              </a:rPr>
              <a:t>9</a:t>
            </a:r>
            <a:r>
              <a:rPr sz="1368" spc="-13" dirty="0">
                <a:latin typeface="Courier New"/>
                <a:cs typeface="Courier New"/>
              </a:rPr>
              <a:t> </a:t>
            </a:r>
            <a:r>
              <a:rPr sz="1368" dirty="0">
                <a:latin typeface="Courier New"/>
                <a:cs typeface="Courier New"/>
              </a:rPr>
              <a:t>0</a:t>
            </a:r>
            <a:r>
              <a:rPr sz="1368" spc="-13" dirty="0">
                <a:latin typeface="Courier New"/>
                <a:cs typeface="Courier New"/>
              </a:rPr>
              <a:t> </a:t>
            </a:r>
            <a:r>
              <a:rPr sz="1368" dirty="0">
                <a:latin typeface="Courier New"/>
                <a:cs typeface="Courier New"/>
              </a:rPr>
              <a:t>1</a:t>
            </a:r>
            <a:r>
              <a:rPr sz="1368" spc="-13" dirty="0">
                <a:latin typeface="Courier New"/>
                <a:cs typeface="Courier New"/>
              </a:rPr>
              <a:t> </a:t>
            </a:r>
            <a:r>
              <a:rPr sz="1368" dirty="0">
                <a:latin typeface="Courier New"/>
                <a:cs typeface="Courier New"/>
              </a:rPr>
              <a:t>2</a:t>
            </a:r>
            <a:r>
              <a:rPr sz="1368" spc="-31" dirty="0">
                <a:latin typeface="Courier New"/>
                <a:cs typeface="Courier New"/>
              </a:rPr>
              <a:t> </a:t>
            </a:r>
            <a:r>
              <a:rPr sz="1368" dirty="0">
                <a:latin typeface="Courier New"/>
                <a:cs typeface="Courier New"/>
              </a:rPr>
              <a:t>3</a:t>
            </a:r>
            <a:r>
              <a:rPr sz="1368" spc="-13" dirty="0">
                <a:latin typeface="Courier New"/>
                <a:cs typeface="Courier New"/>
              </a:rPr>
              <a:t> </a:t>
            </a:r>
            <a:r>
              <a:rPr sz="1368" dirty="0">
                <a:latin typeface="Courier New"/>
                <a:cs typeface="Courier New"/>
              </a:rPr>
              <a:t>4</a:t>
            </a:r>
            <a:r>
              <a:rPr sz="1368" spc="-13" dirty="0">
                <a:latin typeface="Courier New"/>
                <a:cs typeface="Courier New"/>
              </a:rPr>
              <a:t> </a:t>
            </a:r>
            <a:r>
              <a:rPr sz="1368" dirty="0">
                <a:latin typeface="Courier New"/>
                <a:cs typeface="Courier New"/>
              </a:rPr>
              <a:t>5</a:t>
            </a:r>
            <a:r>
              <a:rPr sz="1368" spc="-13" dirty="0">
                <a:latin typeface="Courier New"/>
                <a:cs typeface="Courier New"/>
              </a:rPr>
              <a:t> </a:t>
            </a:r>
            <a:r>
              <a:rPr sz="1368" dirty="0">
                <a:latin typeface="Courier New"/>
                <a:cs typeface="Courier New"/>
              </a:rPr>
              <a:t>6</a:t>
            </a:r>
            <a:r>
              <a:rPr sz="1368" spc="-31" dirty="0">
                <a:latin typeface="Courier New"/>
                <a:cs typeface="Courier New"/>
              </a:rPr>
              <a:t> </a:t>
            </a:r>
            <a:r>
              <a:rPr sz="1368" dirty="0">
                <a:latin typeface="Courier New"/>
                <a:cs typeface="Courier New"/>
              </a:rPr>
              <a:t>7</a:t>
            </a:r>
            <a:r>
              <a:rPr sz="1368" spc="-13" dirty="0">
                <a:latin typeface="Courier New"/>
                <a:cs typeface="Courier New"/>
              </a:rPr>
              <a:t> </a:t>
            </a:r>
            <a:r>
              <a:rPr sz="1368" dirty="0">
                <a:latin typeface="Courier New"/>
                <a:cs typeface="Courier New"/>
              </a:rPr>
              <a:t>8</a:t>
            </a:r>
            <a:r>
              <a:rPr sz="1368" spc="-13" dirty="0">
                <a:latin typeface="Courier New"/>
                <a:cs typeface="Courier New"/>
              </a:rPr>
              <a:t> </a:t>
            </a:r>
            <a:r>
              <a:rPr sz="1368" dirty="0">
                <a:latin typeface="Courier New"/>
                <a:cs typeface="Courier New"/>
              </a:rPr>
              <a:t>9</a:t>
            </a:r>
            <a:r>
              <a:rPr sz="1368" spc="-13" dirty="0">
                <a:latin typeface="Courier New"/>
                <a:cs typeface="Courier New"/>
              </a:rPr>
              <a:t> </a:t>
            </a:r>
            <a:r>
              <a:rPr sz="1368" dirty="0">
                <a:latin typeface="Courier New"/>
                <a:cs typeface="Courier New"/>
              </a:rPr>
              <a:t>0</a:t>
            </a:r>
            <a:r>
              <a:rPr sz="1368" spc="-18" dirty="0">
                <a:latin typeface="Courier New"/>
                <a:cs typeface="Courier New"/>
              </a:rPr>
              <a:t> </a:t>
            </a:r>
            <a:r>
              <a:rPr sz="1368" dirty="0">
                <a:latin typeface="Courier New"/>
                <a:cs typeface="Courier New"/>
              </a:rPr>
              <a:t>1</a:t>
            </a:r>
            <a:r>
              <a:rPr sz="1368" spc="-26" dirty="0">
                <a:latin typeface="Courier New"/>
                <a:cs typeface="Courier New"/>
              </a:rPr>
              <a:t> </a:t>
            </a:r>
            <a:r>
              <a:rPr sz="1368" dirty="0">
                <a:latin typeface="Courier New"/>
                <a:cs typeface="Courier New"/>
              </a:rPr>
              <a:t>2</a:t>
            </a:r>
            <a:r>
              <a:rPr sz="1368" spc="-13" dirty="0">
                <a:latin typeface="Courier New"/>
                <a:cs typeface="Courier New"/>
              </a:rPr>
              <a:t> </a:t>
            </a:r>
            <a:r>
              <a:rPr sz="1368" dirty="0">
                <a:latin typeface="Courier New"/>
                <a:cs typeface="Courier New"/>
              </a:rPr>
              <a:t>3</a:t>
            </a:r>
            <a:r>
              <a:rPr sz="1368" spc="-13" dirty="0">
                <a:latin typeface="Courier New"/>
                <a:cs typeface="Courier New"/>
              </a:rPr>
              <a:t> </a:t>
            </a:r>
            <a:r>
              <a:rPr sz="1368" dirty="0">
                <a:latin typeface="Courier New"/>
                <a:cs typeface="Courier New"/>
              </a:rPr>
              <a:t>4</a:t>
            </a:r>
            <a:r>
              <a:rPr sz="1368" spc="-18" dirty="0">
                <a:latin typeface="Courier New"/>
                <a:cs typeface="Courier New"/>
              </a:rPr>
              <a:t> </a:t>
            </a:r>
            <a:r>
              <a:rPr sz="1368" dirty="0">
                <a:latin typeface="Courier New"/>
                <a:cs typeface="Courier New"/>
              </a:rPr>
              <a:t>5</a:t>
            </a:r>
            <a:r>
              <a:rPr sz="1368" spc="-26" dirty="0">
                <a:latin typeface="Courier New"/>
                <a:cs typeface="Courier New"/>
              </a:rPr>
              <a:t> </a:t>
            </a:r>
            <a:r>
              <a:rPr sz="1368" dirty="0">
                <a:latin typeface="Courier New"/>
                <a:cs typeface="Courier New"/>
              </a:rPr>
              <a:t>6</a:t>
            </a:r>
            <a:r>
              <a:rPr sz="1368" spc="-13" dirty="0">
                <a:latin typeface="Courier New"/>
                <a:cs typeface="Courier New"/>
              </a:rPr>
              <a:t> </a:t>
            </a:r>
            <a:r>
              <a:rPr sz="1368" dirty="0">
                <a:latin typeface="Courier New"/>
                <a:cs typeface="Courier New"/>
              </a:rPr>
              <a:t>7</a:t>
            </a:r>
            <a:r>
              <a:rPr sz="1368" spc="-13" dirty="0">
                <a:latin typeface="Courier New"/>
                <a:cs typeface="Courier New"/>
              </a:rPr>
              <a:t> </a:t>
            </a:r>
            <a:r>
              <a:rPr sz="1368" dirty="0">
                <a:latin typeface="Courier New"/>
                <a:cs typeface="Courier New"/>
              </a:rPr>
              <a:t>8</a:t>
            </a:r>
            <a:r>
              <a:rPr sz="1368" spc="-18" dirty="0">
                <a:latin typeface="Courier New"/>
                <a:cs typeface="Courier New"/>
              </a:rPr>
              <a:t> </a:t>
            </a:r>
            <a:r>
              <a:rPr sz="1368" dirty="0">
                <a:latin typeface="Courier New"/>
                <a:cs typeface="Courier New"/>
              </a:rPr>
              <a:t>9</a:t>
            </a:r>
            <a:r>
              <a:rPr sz="1368" spc="-13" dirty="0">
                <a:latin typeface="Courier New"/>
                <a:cs typeface="Courier New"/>
              </a:rPr>
              <a:t> </a:t>
            </a:r>
            <a:r>
              <a:rPr sz="1368" dirty="0">
                <a:latin typeface="Courier New"/>
                <a:cs typeface="Courier New"/>
              </a:rPr>
              <a:t>0</a:t>
            </a:r>
            <a:r>
              <a:rPr sz="1368" spc="-13" dirty="0">
                <a:latin typeface="Courier New"/>
                <a:cs typeface="Courier New"/>
              </a:rPr>
              <a:t> </a:t>
            </a:r>
            <a:r>
              <a:rPr sz="1368" dirty="0">
                <a:latin typeface="Courier New"/>
                <a:cs typeface="Courier New"/>
              </a:rPr>
              <a:t>1</a:t>
            </a:r>
            <a:endParaRPr sz="1368">
              <a:latin typeface="Courier New"/>
              <a:cs typeface="Courier New"/>
            </a:endParaRPr>
          </a:p>
          <a:p>
            <a:pPr algn="ctr">
              <a:lnSpc>
                <a:spcPts val="1512"/>
              </a:lnSpc>
            </a:pPr>
            <a:r>
              <a:rPr sz="1368" spc="-13" dirty="0">
                <a:latin typeface="Courier New"/>
                <a:cs typeface="Courier New"/>
              </a:rPr>
              <a:t>+-+-+-+-+-+-+-+-+-+-+-+-+-+-+-+-+-+-+-+-+-+-+-+-+-+-+-+-+-+-+-+-+</a:t>
            </a:r>
            <a:endParaRPr sz="1368">
              <a:latin typeface="Courier New"/>
              <a:cs typeface="Courier New"/>
            </a:endParaRPr>
          </a:p>
          <a:p>
            <a:pPr algn="ctr">
              <a:lnSpc>
                <a:spcPts val="1512"/>
              </a:lnSpc>
              <a:tabLst>
                <a:tab pos="1655196" algn="l"/>
                <a:tab pos="3308713" algn="l"/>
                <a:tab pos="4032652" algn="l"/>
                <a:tab pos="6617426" algn="l"/>
              </a:tabLst>
            </a:pPr>
            <a:r>
              <a:rPr sz="1368" dirty="0">
                <a:latin typeface="Courier New"/>
                <a:cs typeface="Courier New"/>
              </a:rPr>
              <a:t>|</a:t>
            </a:r>
            <a:r>
              <a:rPr sz="1368" spc="-4" dirty="0">
                <a:latin typeface="Courier New"/>
                <a:cs typeface="Courier New"/>
              </a:rPr>
              <a:t> </a:t>
            </a:r>
            <a:r>
              <a:rPr sz="1368" spc="-13" dirty="0">
                <a:latin typeface="Courier New"/>
                <a:cs typeface="Courier New"/>
              </a:rPr>
              <a:t>command</a:t>
            </a:r>
            <a:r>
              <a:rPr sz="1368" dirty="0">
                <a:latin typeface="Courier New"/>
                <a:cs typeface="Courier New"/>
              </a:rPr>
              <a:t> </a:t>
            </a:r>
            <a:r>
              <a:rPr sz="1368" spc="-9" dirty="0">
                <a:latin typeface="Courier New"/>
                <a:cs typeface="Courier New"/>
              </a:rPr>
              <a:t>(1)	</a:t>
            </a:r>
            <a:r>
              <a:rPr sz="1368" dirty="0">
                <a:latin typeface="Courier New"/>
                <a:cs typeface="Courier New"/>
              </a:rPr>
              <a:t>|</a:t>
            </a:r>
            <a:r>
              <a:rPr sz="1368" spc="-18" dirty="0">
                <a:latin typeface="Courier New"/>
                <a:cs typeface="Courier New"/>
              </a:rPr>
              <a:t> </a:t>
            </a:r>
            <a:r>
              <a:rPr sz="1368" spc="-9" dirty="0">
                <a:latin typeface="Courier New"/>
                <a:cs typeface="Courier New"/>
              </a:rPr>
              <a:t>version (1)	</a:t>
            </a:r>
            <a:r>
              <a:rPr sz="1368" dirty="0">
                <a:latin typeface="Courier New"/>
                <a:cs typeface="Courier New"/>
              </a:rPr>
              <a:t>|	</a:t>
            </a:r>
            <a:r>
              <a:rPr sz="1368" spc="-9" dirty="0">
                <a:latin typeface="Courier New"/>
                <a:cs typeface="Courier New"/>
              </a:rPr>
              <a:t>must</a:t>
            </a:r>
            <a:r>
              <a:rPr sz="1368" spc="-13" dirty="0">
                <a:latin typeface="Courier New"/>
                <a:cs typeface="Courier New"/>
              </a:rPr>
              <a:t> </a:t>
            </a:r>
            <a:r>
              <a:rPr sz="1368" spc="-9" dirty="0">
                <a:latin typeface="Courier New"/>
                <a:cs typeface="Courier New"/>
              </a:rPr>
              <a:t>be</a:t>
            </a:r>
            <a:r>
              <a:rPr sz="1368" spc="-4" dirty="0">
                <a:latin typeface="Courier New"/>
                <a:cs typeface="Courier New"/>
              </a:rPr>
              <a:t> </a:t>
            </a:r>
            <a:r>
              <a:rPr sz="1368" spc="-9" dirty="0">
                <a:latin typeface="Courier New"/>
                <a:cs typeface="Courier New"/>
              </a:rPr>
              <a:t>zero</a:t>
            </a:r>
            <a:r>
              <a:rPr sz="1368" dirty="0">
                <a:latin typeface="Courier New"/>
                <a:cs typeface="Courier New"/>
              </a:rPr>
              <a:t> </a:t>
            </a:r>
            <a:r>
              <a:rPr sz="1368" spc="-13" dirty="0">
                <a:latin typeface="Courier New"/>
                <a:cs typeface="Courier New"/>
              </a:rPr>
              <a:t>(2)	</a:t>
            </a:r>
            <a:r>
              <a:rPr sz="1368" dirty="0">
                <a:latin typeface="Courier New"/>
                <a:cs typeface="Courier New"/>
              </a:rPr>
              <a:t>|</a:t>
            </a:r>
            <a:endParaRPr sz="1368">
              <a:latin typeface="Courier New"/>
              <a:cs typeface="Courier New"/>
            </a:endParaRPr>
          </a:p>
          <a:p>
            <a:pPr algn="ctr">
              <a:lnSpc>
                <a:spcPts val="1512"/>
              </a:lnSpc>
              <a:tabLst>
                <a:tab pos="1655196" algn="l"/>
                <a:tab pos="3308713" algn="l"/>
                <a:tab pos="6617426" algn="l"/>
              </a:tabLst>
            </a:pPr>
            <a:r>
              <a:rPr sz="1368" spc="-4" dirty="0">
                <a:latin typeface="Courier New"/>
                <a:cs typeface="Courier New"/>
              </a:rPr>
              <a:t>+</a:t>
            </a:r>
            <a:r>
              <a:rPr sz="1368" u="dash" spc="-4" dirty="0">
                <a:uFill>
                  <a:solidFill>
                    <a:srgbClr val="000000"/>
                  </a:solidFill>
                </a:uFill>
                <a:latin typeface="Times New Roman"/>
                <a:cs typeface="Times New Roman"/>
              </a:rPr>
              <a:t>	</a:t>
            </a:r>
            <a:r>
              <a:rPr sz="1368" spc="-18" dirty="0">
                <a:latin typeface="Courier New"/>
                <a:cs typeface="Courier New"/>
              </a:rPr>
              <a:t>+</a:t>
            </a:r>
            <a:r>
              <a:rPr sz="1368" u="dash" spc="-18" dirty="0">
                <a:uFill>
                  <a:solidFill>
                    <a:srgbClr val="000000"/>
                  </a:solidFill>
                </a:uFill>
                <a:latin typeface="Times New Roman"/>
                <a:cs typeface="Times New Roman"/>
              </a:rPr>
              <a:t>	</a:t>
            </a:r>
            <a:r>
              <a:rPr sz="1368" spc="-4" dirty="0">
                <a:latin typeface="Courier New"/>
                <a:cs typeface="Courier New"/>
              </a:rPr>
              <a:t>+</a:t>
            </a:r>
            <a:r>
              <a:rPr sz="1368" u="dash" spc="-4" dirty="0">
                <a:uFill>
                  <a:solidFill>
                    <a:srgbClr val="000000"/>
                  </a:solidFill>
                </a:uFill>
                <a:latin typeface="Times New Roman"/>
                <a:cs typeface="Times New Roman"/>
              </a:rPr>
              <a:t>	</a:t>
            </a:r>
            <a:r>
              <a:rPr sz="1368" dirty="0">
                <a:latin typeface="Courier New"/>
                <a:cs typeface="Courier New"/>
              </a:rPr>
              <a:t>+</a:t>
            </a:r>
            <a:endParaRPr sz="1368">
              <a:latin typeface="Courier New"/>
              <a:cs typeface="Courier New"/>
            </a:endParaRPr>
          </a:p>
          <a:p>
            <a:pPr algn="ctr">
              <a:lnSpc>
                <a:spcPts val="1512"/>
              </a:lnSpc>
              <a:tabLst>
                <a:tab pos="4032652" algn="l"/>
                <a:tab pos="6617426" algn="l"/>
              </a:tabLst>
            </a:pPr>
            <a:r>
              <a:rPr sz="1368" dirty="0">
                <a:latin typeface="Courier New"/>
                <a:cs typeface="Courier New"/>
              </a:rPr>
              <a:t>|</a:t>
            </a:r>
            <a:r>
              <a:rPr sz="1368" spc="-4" dirty="0">
                <a:latin typeface="Courier New"/>
                <a:cs typeface="Courier New"/>
              </a:rPr>
              <a:t> </a:t>
            </a:r>
            <a:r>
              <a:rPr sz="1368" spc="-13" dirty="0">
                <a:latin typeface="Courier New"/>
                <a:cs typeface="Courier New"/>
              </a:rPr>
              <a:t>address</a:t>
            </a:r>
            <a:r>
              <a:rPr sz="1368" spc="-4" dirty="0">
                <a:latin typeface="Courier New"/>
                <a:cs typeface="Courier New"/>
              </a:rPr>
              <a:t> </a:t>
            </a:r>
            <a:r>
              <a:rPr sz="1368" spc="-9" dirty="0">
                <a:latin typeface="Courier New"/>
                <a:cs typeface="Courier New"/>
              </a:rPr>
              <a:t>family</a:t>
            </a:r>
            <a:r>
              <a:rPr sz="1368" spc="-18" dirty="0">
                <a:latin typeface="Courier New"/>
                <a:cs typeface="Courier New"/>
              </a:rPr>
              <a:t> </a:t>
            </a:r>
            <a:r>
              <a:rPr sz="1368" spc="-9" dirty="0">
                <a:latin typeface="Courier New"/>
                <a:cs typeface="Courier New"/>
              </a:rPr>
              <a:t>identifier</a:t>
            </a:r>
            <a:r>
              <a:rPr sz="1368" spc="-4" dirty="0">
                <a:latin typeface="Courier New"/>
                <a:cs typeface="Courier New"/>
              </a:rPr>
              <a:t> </a:t>
            </a:r>
            <a:r>
              <a:rPr sz="1368" spc="-13" dirty="0">
                <a:latin typeface="Courier New"/>
                <a:cs typeface="Courier New"/>
              </a:rPr>
              <a:t>(2)</a:t>
            </a:r>
            <a:r>
              <a:rPr sz="1368" spc="-4" dirty="0">
                <a:latin typeface="Courier New"/>
                <a:cs typeface="Courier New"/>
              </a:rPr>
              <a:t> </a:t>
            </a:r>
            <a:r>
              <a:rPr sz="1368" dirty="0">
                <a:latin typeface="Courier New"/>
                <a:cs typeface="Courier New"/>
              </a:rPr>
              <a:t>|	</a:t>
            </a:r>
            <a:r>
              <a:rPr sz="1368" spc="-9" dirty="0">
                <a:latin typeface="Courier New"/>
                <a:cs typeface="Courier New"/>
              </a:rPr>
              <a:t>must</a:t>
            </a:r>
            <a:r>
              <a:rPr sz="1368" spc="-18" dirty="0">
                <a:latin typeface="Courier New"/>
                <a:cs typeface="Courier New"/>
              </a:rPr>
              <a:t> </a:t>
            </a:r>
            <a:r>
              <a:rPr sz="1368" spc="-9" dirty="0">
                <a:latin typeface="Courier New"/>
                <a:cs typeface="Courier New"/>
              </a:rPr>
              <a:t>be</a:t>
            </a:r>
            <a:r>
              <a:rPr sz="1368" dirty="0">
                <a:latin typeface="Courier New"/>
                <a:cs typeface="Courier New"/>
              </a:rPr>
              <a:t> </a:t>
            </a:r>
            <a:r>
              <a:rPr sz="1368" spc="-9" dirty="0">
                <a:latin typeface="Courier New"/>
                <a:cs typeface="Courier New"/>
              </a:rPr>
              <a:t>zero</a:t>
            </a:r>
            <a:r>
              <a:rPr sz="1368" spc="-4" dirty="0">
                <a:latin typeface="Courier New"/>
                <a:cs typeface="Courier New"/>
              </a:rPr>
              <a:t> </a:t>
            </a:r>
            <a:r>
              <a:rPr sz="1368" spc="-13" dirty="0">
                <a:latin typeface="Courier New"/>
                <a:cs typeface="Courier New"/>
              </a:rPr>
              <a:t>(2)	</a:t>
            </a:r>
            <a:r>
              <a:rPr sz="1368" dirty="0">
                <a:latin typeface="Courier New"/>
                <a:cs typeface="Courier New"/>
              </a:rPr>
              <a:t>|</a:t>
            </a:r>
            <a:endParaRPr sz="1368">
              <a:latin typeface="Courier New"/>
              <a:cs typeface="Courier New"/>
            </a:endParaRPr>
          </a:p>
          <a:p>
            <a:pPr algn="ctr">
              <a:lnSpc>
                <a:spcPts val="1579"/>
              </a:lnSpc>
              <a:tabLst>
                <a:tab pos="3308713" algn="l"/>
                <a:tab pos="6617426" algn="l"/>
              </a:tabLst>
            </a:pPr>
            <a:r>
              <a:rPr sz="1368" spc="-4" dirty="0">
                <a:latin typeface="Courier New"/>
                <a:cs typeface="Courier New"/>
              </a:rPr>
              <a:t>+</a:t>
            </a:r>
            <a:r>
              <a:rPr sz="1368" u="dash" spc="-4" dirty="0">
                <a:uFill>
                  <a:solidFill>
                    <a:srgbClr val="000000"/>
                  </a:solidFill>
                </a:uFill>
                <a:latin typeface="Times New Roman"/>
                <a:cs typeface="Times New Roman"/>
              </a:rPr>
              <a:t>	</a:t>
            </a:r>
            <a:r>
              <a:rPr sz="1368" spc="-4" dirty="0">
                <a:latin typeface="Courier New"/>
                <a:cs typeface="Courier New"/>
              </a:rPr>
              <a:t>+</a:t>
            </a:r>
            <a:r>
              <a:rPr sz="1368" u="dash" spc="-4" dirty="0">
                <a:uFill>
                  <a:solidFill>
                    <a:srgbClr val="000000"/>
                  </a:solidFill>
                </a:uFill>
                <a:latin typeface="Times New Roman"/>
                <a:cs typeface="Times New Roman"/>
              </a:rPr>
              <a:t>	</a:t>
            </a:r>
            <a:r>
              <a:rPr sz="1368" dirty="0">
                <a:latin typeface="Courier New"/>
                <a:cs typeface="Courier New"/>
              </a:rPr>
              <a:t>+</a:t>
            </a:r>
            <a:endParaRPr sz="1368">
              <a:latin typeface="Courier New"/>
              <a:cs typeface="Courier New"/>
            </a:endParaRPr>
          </a:p>
        </p:txBody>
      </p:sp>
      <p:sp>
        <p:nvSpPr>
          <p:cNvPr id="7" name="object 4">
            <a:extLst>
              <a:ext uri="{FF2B5EF4-FFF2-40B4-BE49-F238E27FC236}">
                <a16:creationId xmlns:a16="http://schemas.microsoft.com/office/drawing/2014/main" id="{991EC7B9-E3C1-4CFC-A97F-8FCE21BDBA21}"/>
              </a:ext>
            </a:extLst>
          </p:cNvPr>
          <p:cNvSpPr txBox="1"/>
          <p:nvPr/>
        </p:nvSpPr>
        <p:spPr>
          <a:xfrm>
            <a:off x="1158977" y="2978308"/>
            <a:ext cx="4160184" cy="222388"/>
          </a:xfrm>
          <a:prstGeom prst="rect">
            <a:avLst/>
          </a:prstGeom>
        </p:spPr>
        <p:txBody>
          <a:bodyPr vert="horz" wrap="square" lIns="0" tIns="11766" rIns="0" bIns="0" rtlCol="0">
            <a:spAutoFit/>
          </a:bodyPr>
          <a:lstStyle/>
          <a:p>
            <a:pPr marL="11206">
              <a:spcBef>
                <a:spcPts val="93"/>
              </a:spcBef>
              <a:tabLst>
                <a:tab pos="2700201" algn="l"/>
              </a:tabLst>
            </a:pPr>
            <a:r>
              <a:rPr sz="1368" dirty="0">
                <a:latin typeface="Courier New"/>
                <a:cs typeface="Courier New"/>
              </a:rPr>
              <a:t>|	</a:t>
            </a:r>
            <a:r>
              <a:rPr sz="1368" spc="-9" dirty="0">
                <a:latin typeface="Courier New"/>
                <a:cs typeface="Courier New"/>
              </a:rPr>
              <a:t>IP</a:t>
            </a:r>
            <a:r>
              <a:rPr sz="1368" spc="-40" dirty="0">
                <a:latin typeface="Courier New"/>
                <a:cs typeface="Courier New"/>
              </a:rPr>
              <a:t> </a:t>
            </a:r>
            <a:r>
              <a:rPr sz="1368" spc="-13" dirty="0">
                <a:latin typeface="Courier New"/>
                <a:cs typeface="Courier New"/>
              </a:rPr>
              <a:t>address</a:t>
            </a:r>
            <a:r>
              <a:rPr sz="1368" spc="-35" dirty="0">
                <a:latin typeface="Courier New"/>
                <a:cs typeface="Courier New"/>
              </a:rPr>
              <a:t> </a:t>
            </a:r>
            <a:r>
              <a:rPr sz="1368" spc="-9" dirty="0">
                <a:latin typeface="Courier New"/>
                <a:cs typeface="Courier New"/>
              </a:rPr>
              <a:t>(4)</a:t>
            </a:r>
            <a:endParaRPr sz="1368">
              <a:latin typeface="Courier New"/>
              <a:cs typeface="Courier New"/>
            </a:endParaRPr>
          </a:p>
        </p:txBody>
      </p:sp>
      <p:sp>
        <p:nvSpPr>
          <p:cNvPr id="8" name="object 5">
            <a:extLst>
              <a:ext uri="{FF2B5EF4-FFF2-40B4-BE49-F238E27FC236}">
                <a16:creationId xmlns:a16="http://schemas.microsoft.com/office/drawing/2014/main" id="{3144962E-67F7-4101-8BEB-7D63862068DE}"/>
              </a:ext>
            </a:extLst>
          </p:cNvPr>
          <p:cNvSpPr txBox="1"/>
          <p:nvPr/>
        </p:nvSpPr>
        <p:spPr>
          <a:xfrm>
            <a:off x="1158977" y="3170546"/>
            <a:ext cx="127187" cy="222388"/>
          </a:xfrm>
          <a:prstGeom prst="rect">
            <a:avLst/>
          </a:prstGeom>
        </p:spPr>
        <p:txBody>
          <a:bodyPr vert="horz" wrap="square" lIns="0" tIns="11766" rIns="0" bIns="0" rtlCol="0">
            <a:spAutoFit/>
          </a:bodyPr>
          <a:lstStyle/>
          <a:p>
            <a:pPr marL="11206">
              <a:spcBef>
                <a:spcPts val="93"/>
              </a:spcBef>
            </a:pPr>
            <a:r>
              <a:rPr sz="1368" dirty="0">
                <a:latin typeface="Courier New"/>
                <a:cs typeface="Courier New"/>
              </a:rPr>
              <a:t>+</a:t>
            </a:r>
            <a:endParaRPr sz="1368">
              <a:latin typeface="Courier New"/>
              <a:cs typeface="Courier New"/>
            </a:endParaRPr>
          </a:p>
        </p:txBody>
      </p:sp>
      <p:sp>
        <p:nvSpPr>
          <p:cNvPr id="9" name="object 6">
            <a:extLst>
              <a:ext uri="{FF2B5EF4-FFF2-40B4-BE49-F238E27FC236}">
                <a16:creationId xmlns:a16="http://schemas.microsoft.com/office/drawing/2014/main" id="{4DDFC98F-F795-4E79-BE74-873020140D19}"/>
              </a:ext>
            </a:extLst>
          </p:cNvPr>
          <p:cNvSpPr/>
          <p:nvPr/>
        </p:nvSpPr>
        <p:spPr>
          <a:xfrm>
            <a:off x="1274616" y="3306862"/>
            <a:ext cx="6515100" cy="0"/>
          </a:xfrm>
          <a:custGeom>
            <a:avLst/>
            <a:gdLst/>
            <a:ahLst/>
            <a:cxnLst/>
            <a:rect l="l" t="t" r="r" b="b"/>
            <a:pathLst>
              <a:path w="7383780">
                <a:moveTo>
                  <a:pt x="0" y="0"/>
                </a:moveTo>
                <a:lnTo>
                  <a:pt x="7383575" y="0"/>
                </a:lnTo>
              </a:path>
            </a:pathLst>
          </a:custGeom>
          <a:ln w="11638">
            <a:solidFill>
              <a:srgbClr val="000000"/>
            </a:solidFill>
            <a:prstDash val="sysDash"/>
          </a:ln>
        </p:spPr>
        <p:txBody>
          <a:bodyPr wrap="square" lIns="0" tIns="0" rIns="0" bIns="0" rtlCol="0"/>
          <a:lstStyle/>
          <a:p>
            <a:endParaRPr sz="1588"/>
          </a:p>
        </p:txBody>
      </p:sp>
      <p:sp>
        <p:nvSpPr>
          <p:cNvPr id="10" name="object 7">
            <a:extLst>
              <a:ext uri="{FF2B5EF4-FFF2-40B4-BE49-F238E27FC236}">
                <a16:creationId xmlns:a16="http://schemas.microsoft.com/office/drawing/2014/main" id="{0983279A-9F53-43EB-B790-E2865B1ECCBA}"/>
              </a:ext>
            </a:extLst>
          </p:cNvPr>
          <p:cNvSpPr txBox="1"/>
          <p:nvPr/>
        </p:nvSpPr>
        <p:spPr>
          <a:xfrm>
            <a:off x="7776572" y="2978308"/>
            <a:ext cx="127187" cy="423532"/>
          </a:xfrm>
          <a:prstGeom prst="rect">
            <a:avLst/>
          </a:prstGeom>
        </p:spPr>
        <p:txBody>
          <a:bodyPr vert="horz" wrap="square" lIns="0" tIns="11766" rIns="0" bIns="0" rtlCol="0">
            <a:spAutoFit/>
          </a:bodyPr>
          <a:lstStyle/>
          <a:p>
            <a:pPr marL="11206">
              <a:lnSpc>
                <a:spcPts val="1579"/>
              </a:lnSpc>
              <a:spcBef>
                <a:spcPts val="93"/>
              </a:spcBef>
            </a:pPr>
            <a:r>
              <a:rPr sz="1368" dirty="0">
                <a:latin typeface="Courier New"/>
                <a:cs typeface="Courier New"/>
              </a:rPr>
              <a:t>|</a:t>
            </a:r>
            <a:endParaRPr sz="1368">
              <a:latin typeface="Courier New"/>
              <a:cs typeface="Courier New"/>
            </a:endParaRPr>
          </a:p>
          <a:p>
            <a:pPr marL="11206">
              <a:lnSpc>
                <a:spcPts val="1579"/>
              </a:lnSpc>
            </a:pPr>
            <a:r>
              <a:rPr sz="1368" dirty="0">
                <a:latin typeface="Courier New"/>
                <a:cs typeface="Courier New"/>
              </a:rPr>
              <a:t>+</a:t>
            </a:r>
            <a:endParaRPr sz="1368">
              <a:latin typeface="Courier New"/>
              <a:cs typeface="Courier New"/>
            </a:endParaRPr>
          </a:p>
        </p:txBody>
      </p:sp>
      <p:sp>
        <p:nvSpPr>
          <p:cNvPr id="11" name="object 11">
            <a:extLst>
              <a:ext uri="{FF2B5EF4-FFF2-40B4-BE49-F238E27FC236}">
                <a16:creationId xmlns:a16="http://schemas.microsoft.com/office/drawing/2014/main" id="{9BDBCA93-451F-4891-AF10-71A694ABD608}"/>
              </a:ext>
            </a:extLst>
          </p:cNvPr>
          <p:cNvSpPr txBox="1"/>
          <p:nvPr/>
        </p:nvSpPr>
        <p:spPr>
          <a:xfrm>
            <a:off x="1158977" y="3362868"/>
            <a:ext cx="4264399" cy="423532"/>
          </a:xfrm>
          <a:prstGeom prst="rect">
            <a:avLst/>
          </a:prstGeom>
        </p:spPr>
        <p:txBody>
          <a:bodyPr vert="horz" wrap="square" lIns="0" tIns="11766" rIns="0" bIns="0" rtlCol="0">
            <a:spAutoFit/>
          </a:bodyPr>
          <a:lstStyle/>
          <a:p>
            <a:pPr marL="11206">
              <a:lnSpc>
                <a:spcPts val="1571"/>
              </a:lnSpc>
              <a:spcBef>
                <a:spcPts val="93"/>
              </a:spcBef>
              <a:tabLst>
                <a:tab pos="2597662" algn="l"/>
              </a:tabLst>
            </a:pPr>
            <a:r>
              <a:rPr sz="1368" dirty="0">
                <a:latin typeface="Courier New"/>
                <a:cs typeface="Courier New"/>
              </a:rPr>
              <a:t>|	</a:t>
            </a:r>
            <a:r>
              <a:rPr sz="1368" spc="-9" dirty="0">
                <a:latin typeface="Courier New"/>
                <a:cs typeface="Courier New"/>
              </a:rPr>
              <a:t>must</a:t>
            </a:r>
            <a:r>
              <a:rPr sz="1368" spc="-49" dirty="0">
                <a:latin typeface="Courier New"/>
                <a:cs typeface="Courier New"/>
              </a:rPr>
              <a:t> </a:t>
            </a:r>
            <a:r>
              <a:rPr sz="1368" spc="-4" dirty="0">
                <a:latin typeface="Courier New"/>
                <a:cs typeface="Courier New"/>
              </a:rPr>
              <a:t>be</a:t>
            </a:r>
            <a:r>
              <a:rPr sz="1368" spc="-35" dirty="0">
                <a:latin typeface="Courier New"/>
                <a:cs typeface="Courier New"/>
              </a:rPr>
              <a:t> </a:t>
            </a:r>
            <a:r>
              <a:rPr sz="1368" spc="-9" dirty="0">
                <a:latin typeface="Courier New"/>
                <a:cs typeface="Courier New"/>
              </a:rPr>
              <a:t>zero</a:t>
            </a:r>
            <a:r>
              <a:rPr sz="1368" spc="-35" dirty="0">
                <a:latin typeface="Courier New"/>
                <a:cs typeface="Courier New"/>
              </a:rPr>
              <a:t> </a:t>
            </a:r>
            <a:r>
              <a:rPr sz="1368" spc="-9" dirty="0">
                <a:latin typeface="Courier New"/>
                <a:cs typeface="Courier New"/>
              </a:rPr>
              <a:t>(4)</a:t>
            </a:r>
            <a:endParaRPr sz="1368">
              <a:latin typeface="Courier New"/>
              <a:cs typeface="Courier New"/>
            </a:endParaRPr>
          </a:p>
          <a:p>
            <a:pPr marL="11206">
              <a:lnSpc>
                <a:spcPts val="1571"/>
              </a:lnSpc>
            </a:pPr>
            <a:r>
              <a:rPr sz="1368" dirty="0">
                <a:latin typeface="Courier New"/>
                <a:cs typeface="Courier New"/>
              </a:rPr>
              <a:t>+</a:t>
            </a:r>
            <a:endParaRPr sz="1368">
              <a:latin typeface="Courier New"/>
              <a:cs typeface="Courier New"/>
            </a:endParaRPr>
          </a:p>
        </p:txBody>
      </p:sp>
      <p:sp>
        <p:nvSpPr>
          <p:cNvPr id="12" name="object 12">
            <a:extLst>
              <a:ext uri="{FF2B5EF4-FFF2-40B4-BE49-F238E27FC236}">
                <a16:creationId xmlns:a16="http://schemas.microsoft.com/office/drawing/2014/main" id="{C017DB6D-AA6D-4AC2-ADFC-4F810E10859B}"/>
              </a:ext>
            </a:extLst>
          </p:cNvPr>
          <p:cNvSpPr/>
          <p:nvPr/>
        </p:nvSpPr>
        <p:spPr>
          <a:xfrm>
            <a:off x="1274616" y="3690145"/>
            <a:ext cx="6515100" cy="0"/>
          </a:xfrm>
          <a:custGeom>
            <a:avLst/>
            <a:gdLst/>
            <a:ahLst/>
            <a:cxnLst/>
            <a:rect l="l" t="t" r="r" b="b"/>
            <a:pathLst>
              <a:path w="7383780">
                <a:moveTo>
                  <a:pt x="0" y="0"/>
                </a:moveTo>
                <a:lnTo>
                  <a:pt x="7383575" y="0"/>
                </a:lnTo>
              </a:path>
            </a:pathLst>
          </a:custGeom>
          <a:ln w="11638">
            <a:solidFill>
              <a:srgbClr val="000000"/>
            </a:solidFill>
            <a:prstDash val="sysDash"/>
          </a:ln>
        </p:spPr>
        <p:txBody>
          <a:bodyPr wrap="square" lIns="0" tIns="0" rIns="0" bIns="0" rtlCol="0"/>
          <a:lstStyle/>
          <a:p>
            <a:endParaRPr sz="1588"/>
          </a:p>
        </p:txBody>
      </p:sp>
      <p:sp>
        <p:nvSpPr>
          <p:cNvPr id="13" name="object 13">
            <a:extLst>
              <a:ext uri="{FF2B5EF4-FFF2-40B4-BE49-F238E27FC236}">
                <a16:creationId xmlns:a16="http://schemas.microsoft.com/office/drawing/2014/main" id="{CDE990E4-FF9B-405A-8AA0-DA65B6B631D6}"/>
              </a:ext>
            </a:extLst>
          </p:cNvPr>
          <p:cNvSpPr txBox="1"/>
          <p:nvPr/>
        </p:nvSpPr>
        <p:spPr>
          <a:xfrm>
            <a:off x="7776572" y="3362868"/>
            <a:ext cx="127187" cy="423532"/>
          </a:xfrm>
          <a:prstGeom prst="rect">
            <a:avLst/>
          </a:prstGeom>
        </p:spPr>
        <p:txBody>
          <a:bodyPr vert="horz" wrap="square" lIns="0" tIns="11766" rIns="0" bIns="0" rtlCol="0">
            <a:spAutoFit/>
          </a:bodyPr>
          <a:lstStyle/>
          <a:p>
            <a:pPr marL="11206">
              <a:lnSpc>
                <a:spcPts val="1571"/>
              </a:lnSpc>
              <a:spcBef>
                <a:spcPts val="93"/>
              </a:spcBef>
            </a:pPr>
            <a:r>
              <a:rPr sz="1368" dirty="0">
                <a:latin typeface="Courier New"/>
                <a:cs typeface="Courier New"/>
              </a:rPr>
              <a:t>|</a:t>
            </a:r>
            <a:endParaRPr sz="1368">
              <a:latin typeface="Courier New"/>
              <a:cs typeface="Courier New"/>
            </a:endParaRPr>
          </a:p>
          <a:p>
            <a:pPr marL="11206">
              <a:lnSpc>
                <a:spcPts val="1571"/>
              </a:lnSpc>
            </a:pPr>
            <a:r>
              <a:rPr sz="1368" dirty="0">
                <a:latin typeface="Courier New"/>
                <a:cs typeface="Courier New"/>
              </a:rPr>
              <a:t>+</a:t>
            </a:r>
            <a:endParaRPr sz="1368">
              <a:latin typeface="Courier New"/>
              <a:cs typeface="Courier New"/>
            </a:endParaRPr>
          </a:p>
        </p:txBody>
      </p:sp>
      <p:sp>
        <p:nvSpPr>
          <p:cNvPr id="14" name="object 14">
            <a:extLst>
              <a:ext uri="{FF2B5EF4-FFF2-40B4-BE49-F238E27FC236}">
                <a16:creationId xmlns:a16="http://schemas.microsoft.com/office/drawing/2014/main" id="{E5EFD7CD-D6F1-44B3-9F94-397D53852CCA}"/>
              </a:ext>
            </a:extLst>
          </p:cNvPr>
          <p:cNvSpPr txBox="1"/>
          <p:nvPr/>
        </p:nvSpPr>
        <p:spPr>
          <a:xfrm>
            <a:off x="1158977" y="3747427"/>
            <a:ext cx="4264399" cy="423532"/>
          </a:xfrm>
          <a:prstGeom prst="rect">
            <a:avLst/>
          </a:prstGeom>
        </p:spPr>
        <p:txBody>
          <a:bodyPr vert="horz" wrap="square" lIns="0" tIns="11766" rIns="0" bIns="0" rtlCol="0">
            <a:spAutoFit/>
          </a:bodyPr>
          <a:lstStyle/>
          <a:p>
            <a:pPr marL="11206">
              <a:lnSpc>
                <a:spcPts val="1579"/>
              </a:lnSpc>
              <a:spcBef>
                <a:spcPts val="93"/>
              </a:spcBef>
              <a:tabLst>
                <a:tab pos="2597662" algn="l"/>
              </a:tabLst>
            </a:pPr>
            <a:r>
              <a:rPr sz="1368" dirty="0">
                <a:latin typeface="Courier New"/>
                <a:cs typeface="Courier New"/>
              </a:rPr>
              <a:t>|	</a:t>
            </a:r>
            <a:r>
              <a:rPr sz="1368" spc="-9" dirty="0">
                <a:latin typeface="Courier New"/>
                <a:cs typeface="Courier New"/>
              </a:rPr>
              <a:t>must</a:t>
            </a:r>
            <a:r>
              <a:rPr sz="1368" spc="-49" dirty="0">
                <a:latin typeface="Courier New"/>
                <a:cs typeface="Courier New"/>
              </a:rPr>
              <a:t> </a:t>
            </a:r>
            <a:r>
              <a:rPr sz="1368" spc="-4" dirty="0">
                <a:latin typeface="Courier New"/>
                <a:cs typeface="Courier New"/>
              </a:rPr>
              <a:t>be</a:t>
            </a:r>
            <a:r>
              <a:rPr sz="1368" spc="-35" dirty="0">
                <a:latin typeface="Courier New"/>
                <a:cs typeface="Courier New"/>
              </a:rPr>
              <a:t> </a:t>
            </a:r>
            <a:r>
              <a:rPr sz="1368" spc="-9" dirty="0">
                <a:latin typeface="Courier New"/>
                <a:cs typeface="Courier New"/>
              </a:rPr>
              <a:t>zero</a:t>
            </a:r>
            <a:r>
              <a:rPr sz="1368" spc="-35" dirty="0">
                <a:latin typeface="Courier New"/>
                <a:cs typeface="Courier New"/>
              </a:rPr>
              <a:t> </a:t>
            </a:r>
            <a:r>
              <a:rPr sz="1368" spc="-9" dirty="0">
                <a:latin typeface="Courier New"/>
                <a:cs typeface="Courier New"/>
              </a:rPr>
              <a:t>(4)</a:t>
            </a:r>
            <a:endParaRPr sz="1368">
              <a:latin typeface="Courier New"/>
              <a:cs typeface="Courier New"/>
            </a:endParaRPr>
          </a:p>
          <a:p>
            <a:pPr marL="11206">
              <a:lnSpc>
                <a:spcPts val="1579"/>
              </a:lnSpc>
            </a:pPr>
            <a:r>
              <a:rPr sz="1368" dirty="0">
                <a:latin typeface="Courier New"/>
                <a:cs typeface="Courier New"/>
              </a:rPr>
              <a:t>+</a:t>
            </a:r>
            <a:endParaRPr sz="1368">
              <a:latin typeface="Courier New"/>
              <a:cs typeface="Courier New"/>
            </a:endParaRPr>
          </a:p>
        </p:txBody>
      </p:sp>
      <p:sp>
        <p:nvSpPr>
          <p:cNvPr id="15" name="object 15">
            <a:extLst>
              <a:ext uri="{FF2B5EF4-FFF2-40B4-BE49-F238E27FC236}">
                <a16:creationId xmlns:a16="http://schemas.microsoft.com/office/drawing/2014/main" id="{D23AD733-5632-4A2F-91A7-9F3E0E68F45B}"/>
              </a:ext>
            </a:extLst>
          </p:cNvPr>
          <p:cNvSpPr/>
          <p:nvPr/>
        </p:nvSpPr>
        <p:spPr>
          <a:xfrm>
            <a:off x="1274616" y="4076066"/>
            <a:ext cx="6515100" cy="0"/>
          </a:xfrm>
          <a:custGeom>
            <a:avLst/>
            <a:gdLst/>
            <a:ahLst/>
            <a:cxnLst/>
            <a:rect l="l" t="t" r="r" b="b"/>
            <a:pathLst>
              <a:path w="7383780">
                <a:moveTo>
                  <a:pt x="0" y="0"/>
                </a:moveTo>
                <a:lnTo>
                  <a:pt x="7383575" y="0"/>
                </a:lnTo>
              </a:path>
            </a:pathLst>
          </a:custGeom>
          <a:ln w="11638">
            <a:solidFill>
              <a:srgbClr val="000000"/>
            </a:solidFill>
            <a:prstDash val="sysDash"/>
          </a:ln>
        </p:spPr>
        <p:txBody>
          <a:bodyPr wrap="square" lIns="0" tIns="0" rIns="0" bIns="0" rtlCol="0"/>
          <a:lstStyle/>
          <a:p>
            <a:endParaRPr sz="1588"/>
          </a:p>
        </p:txBody>
      </p:sp>
      <p:sp>
        <p:nvSpPr>
          <p:cNvPr id="16" name="object 16">
            <a:extLst>
              <a:ext uri="{FF2B5EF4-FFF2-40B4-BE49-F238E27FC236}">
                <a16:creationId xmlns:a16="http://schemas.microsoft.com/office/drawing/2014/main" id="{207A0B2F-27CC-4962-BDA3-AA9B2824824F}"/>
              </a:ext>
            </a:extLst>
          </p:cNvPr>
          <p:cNvSpPr txBox="1"/>
          <p:nvPr/>
        </p:nvSpPr>
        <p:spPr>
          <a:xfrm>
            <a:off x="7776572" y="3747427"/>
            <a:ext cx="127187" cy="423532"/>
          </a:xfrm>
          <a:prstGeom prst="rect">
            <a:avLst/>
          </a:prstGeom>
        </p:spPr>
        <p:txBody>
          <a:bodyPr vert="horz" wrap="square" lIns="0" tIns="11766" rIns="0" bIns="0" rtlCol="0">
            <a:spAutoFit/>
          </a:bodyPr>
          <a:lstStyle/>
          <a:p>
            <a:pPr marL="11206">
              <a:lnSpc>
                <a:spcPts val="1579"/>
              </a:lnSpc>
              <a:spcBef>
                <a:spcPts val="93"/>
              </a:spcBef>
            </a:pPr>
            <a:r>
              <a:rPr sz="1368" dirty="0">
                <a:latin typeface="Courier New"/>
                <a:cs typeface="Courier New"/>
              </a:rPr>
              <a:t>|</a:t>
            </a:r>
            <a:endParaRPr sz="1368">
              <a:latin typeface="Courier New"/>
              <a:cs typeface="Courier New"/>
            </a:endParaRPr>
          </a:p>
          <a:p>
            <a:pPr marL="11206">
              <a:lnSpc>
                <a:spcPts val="1579"/>
              </a:lnSpc>
            </a:pPr>
            <a:r>
              <a:rPr sz="1368" dirty="0">
                <a:latin typeface="Courier New"/>
                <a:cs typeface="Courier New"/>
              </a:rPr>
              <a:t>+</a:t>
            </a:r>
            <a:endParaRPr sz="1368">
              <a:latin typeface="Courier New"/>
              <a:cs typeface="Courier New"/>
            </a:endParaRPr>
          </a:p>
        </p:txBody>
      </p:sp>
      <p:sp>
        <p:nvSpPr>
          <p:cNvPr id="17" name="object 17">
            <a:extLst>
              <a:ext uri="{FF2B5EF4-FFF2-40B4-BE49-F238E27FC236}">
                <a16:creationId xmlns:a16="http://schemas.microsoft.com/office/drawing/2014/main" id="{71FF1D86-7300-4258-A82D-48A095D2C6F7}"/>
              </a:ext>
            </a:extLst>
          </p:cNvPr>
          <p:cNvSpPr txBox="1"/>
          <p:nvPr/>
        </p:nvSpPr>
        <p:spPr>
          <a:xfrm>
            <a:off x="1158977" y="4130711"/>
            <a:ext cx="3850341" cy="423532"/>
          </a:xfrm>
          <a:prstGeom prst="rect">
            <a:avLst/>
          </a:prstGeom>
        </p:spPr>
        <p:txBody>
          <a:bodyPr vert="horz" wrap="square" lIns="0" tIns="11766" rIns="0" bIns="0" rtlCol="0">
            <a:spAutoFit/>
          </a:bodyPr>
          <a:lstStyle/>
          <a:p>
            <a:pPr marL="11206">
              <a:lnSpc>
                <a:spcPts val="1579"/>
              </a:lnSpc>
              <a:spcBef>
                <a:spcPts val="93"/>
              </a:spcBef>
              <a:tabLst>
                <a:tab pos="2802741" algn="l"/>
              </a:tabLst>
            </a:pPr>
            <a:r>
              <a:rPr sz="1368" dirty="0">
                <a:latin typeface="Courier New"/>
                <a:cs typeface="Courier New"/>
              </a:rPr>
              <a:t>|	</a:t>
            </a:r>
            <a:r>
              <a:rPr sz="1368" spc="-9" dirty="0">
                <a:latin typeface="Courier New"/>
                <a:cs typeface="Courier New"/>
              </a:rPr>
              <a:t>metric</a:t>
            </a:r>
            <a:r>
              <a:rPr sz="1368" spc="-84" dirty="0">
                <a:latin typeface="Courier New"/>
                <a:cs typeface="Courier New"/>
              </a:rPr>
              <a:t> </a:t>
            </a:r>
            <a:r>
              <a:rPr sz="1368" spc="-9" dirty="0">
                <a:latin typeface="Courier New"/>
                <a:cs typeface="Courier New"/>
              </a:rPr>
              <a:t>(4)</a:t>
            </a:r>
            <a:endParaRPr sz="1368">
              <a:latin typeface="Courier New"/>
              <a:cs typeface="Courier New"/>
            </a:endParaRPr>
          </a:p>
          <a:p>
            <a:pPr marL="11206">
              <a:lnSpc>
                <a:spcPts val="1579"/>
              </a:lnSpc>
            </a:pPr>
            <a:r>
              <a:rPr sz="1368" dirty="0">
                <a:latin typeface="Courier New"/>
                <a:cs typeface="Courier New"/>
              </a:rPr>
              <a:t>+</a:t>
            </a:r>
            <a:endParaRPr sz="1368">
              <a:latin typeface="Courier New"/>
              <a:cs typeface="Courier New"/>
            </a:endParaRPr>
          </a:p>
        </p:txBody>
      </p:sp>
      <p:sp>
        <p:nvSpPr>
          <p:cNvPr id="18" name="object 18">
            <a:extLst>
              <a:ext uri="{FF2B5EF4-FFF2-40B4-BE49-F238E27FC236}">
                <a16:creationId xmlns:a16="http://schemas.microsoft.com/office/drawing/2014/main" id="{3B064617-A72D-4685-AB23-8E26C81F57EB}"/>
              </a:ext>
            </a:extLst>
          </p:cNvPr>
          <p:cNvSpPr/>
          <p:nvPr/>
        </p:nvSpPr>
        <p:spPr>
          <a:xfrm>
            <a:off x="1274616" y="4459264"/>
            <a:ext cx="6515100" cy="0"/>
          </a:xfrm>
          <a:custGeom>
            <a:avLst/>
            <a:gdLst/>
            <a:ahLst/>
            <a:cxnLst/>
            <a:rect l="l" t="t" r="r" b="b"/>
            <a:pathLst>
              <a:path w="7383780">
                <a:moveTo>
                  <a:pt x="0" y="0"/>
                </a:moveTo>
                <a:lnTo>
                  <a:pt x="7383575" y="0"/>
                </a:lnTo>
              </a:path>
            </a:pathLst>
          </a:custGeom>
          <a:ln w="11638">
            <a:solidFill>
              <a:srgbClr val="000000"/>
            </a:solidFill>
            <a:prstDash val="sysDash"/>
          </a:ln>
        </p:spPr>
        <p:txBody>
          <a:bodyPr wrap="square" lIns="0" tIns="0" rIns="0" bIns="0" rtlCol="0"/>
          <a:lstStyle/>
          <a:p>
            <a:endParaRPr sz="1588"/>
          </a:p>
        </p:txBody>
      </p:sp>
      <p:sp>
        <p:nvSpPr>
          <p:cNvPr id="19" name="object 19">
            <a:extLst>
              <a:ext uri="{FF2B5EF4-FFF2-40B4-BE49-F238E27FC236}">
                <a16:creationId xmlns:a16="http://schemas.microsoft.com/office/drawing/2014/main" id="{709D43F5-1A9D-416B-BE40-28FC4F240357}"/>
              </a:ext>
            </a:extLst>
          </p:cNvPr>
          <p:cNvSpPr txBox="1"/>
          <p:nvPr/>
        </p:nvSpPr>
        <p:spPr>
          <a:xfrm>
            <a:off x="7776572" y="4130711"/>
            <a:ext cx="127187" cy="423532"/>
          </a:xfrm>
          <a:prstGeom prst="rect">
            <a:avLst/>
          </a:prstGeom>
        </p:spPr>
        <p:txBody>
          <a:bodyPr vert="horz" wrap="square" lIns="0" tIns="11766" rIns="0" bIns="0" rtlCol="0">
            <a:spAutoFit/>
          </a:bodyPr>
          <a:lstStyle/>
          <a:p>
            <a:pPr marL="11206">
              <a:lnSpc>
                <a:spcPts val="1579"/>
              </a:lnSpc>
              <a:spcBef>
                <a:spcPts val="93"/>
              </a:spcBef>
            </a:pPr>
            <a:r>
              <a:rPr sz="1368" dirty="0">
                <a:latin typeface="Courier New"/>
                <a:cs typeface="Courier New"/>
              </a:rPr>
              <a:t>|</a:t>
            </a:r>
            <a:endParaRPr sz="1368">
              <a:latin typeface="Courier New"/>
              <a:cs typeface="Courier New"/>
            </a:endParaRPr>
          </a:p>
          <a:p>
            <a:pPr marL="11206">
              <a:lnSpc>
                <a:spcPts val="1579"/>
              </a:lnSpc>
            </a:pPr>
            <a:r>
              <a:rPr sz="1368" dirty="0">
                <a:latin typeface="Courier New"/>
                <a:cs typeface="Courier New"/>
              </a:rPr>
              <a:t>+</a:t>
            </a:r>
            <a:endParaRPr sz="1368">
              <a:latin typeface="Courier New"/>
              <a:cs typeface="Courier New"/>
            </a:endParaRPr>
          </a:p>
        </p:txBody>
      </p:sp>
      <p:sp>
        <p:nvSpPr>
          <p:cNvPr id="20" name="object 20">
            <a:extLst>
              <a:ext uri="{FF2B5EF4-FFF2-40B4-BE49-F238E27FC236}">
                <a16:creationId xmlns:a16="http://schemas.microsoft.com/office/drawing/2014/main" id="{D698F8A2-7550-4F7C-9A20-FBFBC4A43F26}"/>
              </a:ext>
            </a:extLst>
          </p:cNvPr>
          <p:cNvSpPr txBox="1"/>
          <p:nvPr/>
        </p:nvSpPr>
        <p:spPr>
          <a:xfrm>
            <a:off x="1158976" y="4516631"/>
            <a:ext cx="6847354" cy="606274"/>
          </a:xfrm>
          <a:prstGeom prst="rect">
            <a:avLst/>
          </a:prstGeom>
        </p:spPr>
        <p:txBody>
          <a:bodyPr vert="horz" wrap="square" lIns="0" tIns="11766" rIns="0" bIns="0" rtlCol="0">
            <a:spAutoFit/>
          </a:bodyPr>
          <a:lstStyle/>
          <a:p>
            <a:pPr marR="95815" algn="ctr">
              <a:lnSpc>
                <a:spcPts val="1571"/>
              </a:lnSpc>
              <a:spcBef>
                <a:spcPts val="93"/>
              </a:spcBef>
            </a:pPr>
            <a:r>
              <a:rPr sz="1368" dirty="0">
                <a:latin typeface="Courier New"/>
                <a:cs typeface="Courier New"/>
              </a:rPr>
              <a:t>.</a:t>
            </a:r>
          </a:p>
          <a:p>
            <a:pPr marR="95815" algn="ctr">
              <a:lnSpc>
                <a:spcPts val="1509"/>
              </a:lnSpc>
            </a:pPr>
            <a:r>
              <a:rPr sz="1368" dirty="0">
                <a:latin typeface="Courier New"/>
                <a:cs typeface="Courier New"/>
              </a:rPr>
              <a:t>.</a:t>
            </a:r>
          </a:p>
          <a:p>
            <a:pPr marR="95815" algn="ctr">
              <a:lnSpc>
                <a:spcPts val="1512"/>
              </a:lnSpc>
            </a:pPr>
            <a:r>
              <a:rPr sz="1368" dirty="0">
                <a:latin typeface="Courier New"/>
                <a:cs typeface="Courier New"/>
              </a:rPr>
              <a:t>.</a:t>
            </a:r>
          </a:p>
        </p:txBody>
      </p:sp>
      <p:sp>
        <p:nvSpPr>
          <p:cNvPr id="21" name="object 21">
            <a:extLst>
              <a:ext uri="{FF2B5EF4-FFF2-40B4-BE49-F238E27FC236}">
                <a16:creationId xmlns:a16="http://schemas.microsoft.com/office/drawing/2014/main" id="{854C3255-ED8D-46D9-A77D-17841D46761C}"/>
              </a:ext>
            </a:extLst>
          </p:cNvPr>
          <p:cNvSpPr/>
          <p:nvPr/>
        </p:nvSpPr>
        <p:spPr>
          <a:xfrm>
            <a:off x="867877" y="3321104"/>
            <a:ext cx="329453" cy="1155326"/>
          </a:xfrm>
          <a:custGeom>
            <a:avLst/>
            <a:gdLst/>
            <a:ahLst/>
            <a:cxnLst/>
            <a:rect l="l" t="t" r="r" b="b"/>
            <a:pathLst>
              <a:path w="373380" h="1309370">
                <a:moveTo>
                  <a:pt x="179832" y="219456"/>
                </a:moveTo>
                <a:lnTo>
                  <a:pt x="179832" y="0"/>
                </a:lnTo>
                <a:lnTo>
                  <a:pt x="205740" y="0"/>
                </a:lnTo>
                <a:lnTo>
                  <a:pt x="205740" y="216408"/>
                </a:lnTo>
                <a:lnTo>
                  <a:pt x="182880" y="216408"/>
                </a:lnTo>
                <a:lnTo>
                  <a:pt x="179832" y="219456"/>
                </a:lnTo>
                <a:close/>
              </a:path>
              <a:path w="373380" h="1309370">
                <a:moveTo>
                  <a:pt x="181051" y="218846"/>
                </a:moveTo>
                <a:lnTo>
                  <a:pt x="181356" y="217932"/>
                </a:lnTo>
                <a:lnTo>
                  <a:pt x="182880" y="216408"/>
                </a:lnTo>
                <a:lnTo>
                  <a:pt x="181356" y="218694"/>
                </a:lnTo>
                <a:lnTo>
                  <a:pt x="181051" y="218846"/>
                </a:lnTo>
                <a:close/>
              </a:path>
              <a:path w="373380" h="1309370">
                <a:moveTo>
                  <a:pt x="181356" y="218694"/>
                </a:moveTo>
                <a:lnTo>
                  <a:pt x="182880" y="216408"/>
                </a:lnTo>
                <a:lnTo>
                  <a:pt x="205740" y="216408"/>
                </a:lnTo>
                <a:lnTo>
                  <a:pt x="205740" y="217932"/>
                </a:lnTo>
                <a:lnTo>
                  <a:pt x="182880" y="217932"/>
                </a:lnTo>
                <a:lnTo>
                  <a:pt x="181356" y="218694"/>
                </a:lnTo>
                <a:close/>
              </a:path>
              <a:path w="373380" h="1309370">
                <a:moveTo>
                  <a:pt x="179832" y="219456"/>
                </a:moveTo>
                <a:lnTo>
                  <a:pt x="181355" y="217932"/>
                </a:lnTo>
                <a:lnTo>
                  <a:pt x="180848" y="218948"/>
                </a:lnTo>
                <a:lnTo>
                  <a:pt x="179832" y="219456"/>
                </a:lnTo>
                <a:close/>
              </a:path>
              <a:path w="373380" h="1309370">
                <a:moveTo>
                  <a:pt x="180848" y="218948"/>
                </a:moveTo>
                <a:lnTo>
                  <a:pt x="181356" y="217932"/>
                </a:lnTo>
                <a:lnTo>
                  <a:pt x="181051" y="218846"/>
                </a:lnTo>
                <a:lnTo>
                  <a:pt x="180848" y="218948"/>
                </a:lnTo>
                <a:close/>
              </a:path>
              <a:path w="373380" h="1309370">
                <a:moveTo>
                  <a:pt x="205740" y="222504"/>
                </a:moveTo>
                <a:lnTo>
                  <a:pt x="179832" y="222504"/>
                </a:lnTo>
                <a:lnTo>
                  <a:pt x="180848" y="219456"/>
                </a:lnTo>
                <a:lnTo>
                  <a:pt x="181051" y="219151"/>
                </a:lnTo>
                <a:lnTo>
                  <a:pt x="182880" y="217932"/>
                </a:lnTo>
                <a:lnTo>
                  <a:pt x="205740" y="217932"/>
                </a:lnTo>
                <a:lnTo>
                  <a:pt x="205740" y="222504"/>
                </a:lnTo>
                <a:close/>
              </a:path>
              <a:path w="373380" h="1309370">
                <a:moveTo>
                  <a:pt x="180920" y="219238"/>
                </a:moveTo>
                <a:lnTo>
                  <a:pt x="181051" y="218846"/>
                </a:lnTo>
                <a:lnTo>
                  <a:pt x="181356" y="218694"/>
                </a:lnTo>
                <a:lnTo>
                  <a:pt x="181051" y="219151"/>
                </a:lnTo>
                <a:lnTo>
                  <a:pt x="180920" y="219238"/>
                </a:lnTo>
                <a:close/>
              </a:path>
              <a:path w="373380" h="1309370">
                <a:moveTo>
                  <a:pt x="180594" y="219456"/>
                </a:moveTo>
                <a:lnTo>
                  <a:pt x="180848" y="218948"/>
                </a:lnTo>
                <a:lnTo>
                  <a:pt x="181051" y="218846"/>
                </a:lnTo>
                <a:lnTo>
                  <a:pt x="180920" y="219238"/>
                </a:lnTo>
                <a:lnTo>
                  <a:pt x="180594" y="219456"/>
                </a:lnTo>
                <a:close/>
              </a:path>
              <a:path w="373380" h="1309370">
                <a:moveTo>
                  <a:pt x="179832" y="219964"/>
                </a:moveTo>
                <a:lnTo>
                  <a:pt x="179832" y="219456"/>
                </a:lnTo>
                <a:lnTo>
                  <a:pt x="180848" y="218948"/>
                </a:lnTo>
                <a:lnTo>
                  <a:pt x="180594" y="219456"/>
                </a:lnTo>
                <a:lnTo>
                  <a:pt x="179832" y="219964"/>
                </a:lnTo>
                <a:close/>
              </a:path>
              <a:path w="373380" h="1309370">
                <a:moveTo>
                  <a:pt x="180848" y="219456"/>
                </a:moveTo>
                <a:lnTo>
                  <a:pt x="180920" y="219238"/>
                </a:lnTo>
                <a:lnTo>
                  <a:pt x="181051" y="219151"/>
                </a:lnTo>
                <a:lnTo>
                  <a:pt x="180848" y="219456"/>
                </a:lnTo>
                <a:close/>
              </a:path>
              <a:path w="373380" h="1309370">
                <a:moveTo>
                  <a:pt x="179832" y="220980"/>
                </a:moveTo>
                <a:lnTo>
                  <a:pt x="180594" y="219456"/>
                </a:lnTo>
                <a:lnTo>
                  <a:pt x="180920" y="219238"/>
                </a:lnTo>
                <a:lnTo>
                  <a:pt x="180848" y="219456"/>
                </a:lnTo>
                <a:lnTo>
                  <a:pt x="179832" y="220980"/>
                </a:lnTo>
                <a:close/>
              </a:path>
              <a:path w="373380" h="1309370">
                <a:moveTo>
                  <a:pt x="161543" y="252330"/>
                </a:moveTo>
                <a:lnTo>
                  <a:pt x="155448" y="251460"/>
                </a:lnTo>
                <a:lnTo>
                  <a:pt x="143256" y="248412"/>
                </a:lnTo>
                <a:lnTo>
                  <a:pt x="115824" y="245364"/>
                </a:lnTo>
                <a:lnTo>
                  <a:pt x="67056" y="240792"/>
                </a:lnTo>
                <a:lnTo>
                  <a:pt x="50292" y="240792"/>
                </a:lnTo>
                <a:lnTo>
                  <a:pt x="32004" y="239268"/>
                </a:lnTo>
                <a:lnTo>
                  <a:pt x="48767" y="239268"/>
                </a:lnTo>
                <a:lnTo>
                  <a:pt x="65532" y="237744"/>
                </a:lnTo>
                <a:lnTo>
                  <a:pt x="82296" y="237744"/>
                </a:lnTo>
                <a:lnTo>
                  <a:pt x="112776" y="234696"/>
                </a:lnTo>
                <a:lnTo>
                  <a:pt x="126492" y="233172"/>
                </a:lnTo>
                <a:lnTo>
                  <a:pt x="138684" y="231648"/>
                </a:lnTo>
                <a:lnTo>
                  <a:pt x="149352" y="228600"/>
                </a:lnTo>
                <a:lnTo>
                  <a:pt x="160020" y="227076"/>
                </a:lnTo>
                <a:lnTo>
                  <a:pt x="167640" y="224028"/>
                </a:lnTo>
                <a:lnTo>
                  <a:pt x="175260" y="222504"/>
                </a:lnTo>
                <a:lnTo>
                  <a:pt x="179832" y="219456"/>
                </a:lnTo>
                <a:lnTo>
                  <a:pt x="178308" y="220980"/>
                </a:lnTo>
                <a:lnTo>
                  <a:pt x="179832" y="220980"/>
                </a:lnTo>
                <a:lnTo>
                  <a:pt x="179832" y="222504"/>
                </a:lnTo>
                <a:lnTo>
                  <a:pt x="205740" y="222504"/>
                </a:lnTo>
                <a:lnTo>
                  <a:pt x="205740" y="225552"/>
                </a:lnTo>
                <a:lnTo>
                  <a:pt x="204216" y="228600"/>
                </a:lnTo>
                <a:lnTo>
                  <a:pt x="204216" y="231648"/>
                </a:lnTo>
                <a:lnTo>
                  <a:pt x="202692" y="233172"/>
                </a:lnTo>
                <a:lnTo>
                  <a:pt x="201168" y="233172"/>
                </a:lnTo>
                <a:lnTo>
                  <a:pt x="199644" y="236220"/>
                </a:lnTo>
                <a:lnTo>
                  <a:pt x="196596" y="239268"/>
                </a:lnTo>
                <a:lnTo>
                  <a:pt x="192024" y="242316"/>
                </a:lnTo>
                <a:lnTo>
                  <a:pt x="190500" y="242316"/>
                </a:lnTo>
                <a:lnTo>
                  <a:pt x="175260" y="248412"/>
                </a:lnTo>
                <a:lnTo>
                  <a:pt x="161543" y="252330"/>
                </a:lnTo>
                <a:close/>
              </a:path>
              <a:path w="373380" h="1309370">
                <a:moveTo>
                  <a:pt x="179832" y="222504"/>
                </a:moveTo>
                <a:lnTo>
                  <a:pt x="179832" y="220980"/>
                </a:lnTo>
                <a:lnTo>
                  <a:pt x="180848" y="219456"/>
                </a:lnTo>
                <a:lnTo>
                  <a:pt x="179832" y="222504"/>
                </a:lnTo>
                <a:close/>
              </a:path>
              <a:path w="373380" h="1309370">
                <a:moveTo>
                  <a:pt x="179832" y="220980"/>
                </a:moveTo>
                <a:lnTo>
                  <a:pt x="179832" y="219964"/>
                </a:lnTo>
                <a:lnTo>
                  <a:pt x="180594" y="219456"/>
                </a:lnTo>
                <a:lnTo>
                  <a:pt x="179832" y="220980"/>
                </a:lnTo>
                <a:close/>
              </a:path>
              <a:path w="373380" h="1309370">
                <a:moveTo>
                  <a:pt x="179832" y="220980"/>
                </a:moveTo>
                <a:lnTo>
                  <a:pt x="178308" y="220980"/>
                </a:lnTo>
                <a:lnTo>
                  <a:pt x="179832" y="219964"/>
                </a:lnTo>
                <a:lnTo>
                  <a:pt x="179832" y="220980"/>
                </a:lnTo>
                <a:close/>
              </a:path>
              <a:path w="373380" h="1309370">
                <a:moveTo>
                  <a:pt x="13716" y="265176"/>
                </a:moveTo>
                <a:lnTo>
                  <a:pt x="6096" y="265176"/>
                </a:lnTo>
                <a:lnTo>
                  <a:pt x="0" y="259080"/>
                </a:lnTo>
                <a:lnTo>
                  <a:pt x="0" y="245364"/>
                </a:lnTo>
                <a:lnTo>
                  <a:pt x="6096" y="239268"/>
                </a:lnTo>
                <a:lnTo>
                  <a:pt x="13716" y="239268"/>
                </a:lnTo>
                <a:lnTo>
                  <a:pt x="13716" y="265176"/>
                </a:lnTo>
                <a:close/>
              </a:path>
              <a:path w="373380" h="1309370">
                <a:moveTo>
                  <a:pt x="50292" y="265176"/>
                </a:moveTo>
                <a:lnTo>
                  <a:pt x="13716" y="265176"/>
                </a:lnTo>
                <a:lnTo>
                  <a:pt x="13716" y="239268"/>
                </a:lnTo>
                <a:lnTo>
                  <a:pt x="32004" y="239268"/>
                </a:lnTo>
                <a:lnTo>
                  <a:pt x="50292" y="240792"/>
                </a:lnTo>
                <a:lnTo>
                  <a:pt x="67056" y="240792"/>
                </a:lnTo>
                <a:lnTo>
                  <a:pt x="115824" y="245364"/>
                </a:lnTo>
                <a:lnTo>
                  <a:pt x="143256" y="248412"/>
                </a:lnTo>
                <a:lnTo>
                  <a:pt x="155448" y="251460"/>
                </a:lnTo>
                <a:lnTo>
                  <a:pt x="161543" y="252330"/>
                </a:lnTo>
                <a:lnTo>
                  <a:pt x="153924" y="254508"/>
                </a:lnTo>
                <a:lnTo>
                  <a:pt x="129540" y="257556"/>
                </a:lnTo>
                <a:lnTo>
                  <a:pt x="115824" y="260604"/>
                </a:lnTo>
                <a:lnTo>
                  <a:pt x="100584" y="262128"/>
                </a:lnTo>
                <a:lnTo>
                  <a:pt x="83820" y="262128"/>
                </a:lnTo>
                <a:lnTo>
                  <a:pt x="50292" y="265176"/>
                </a:lnTo>
                <a:close/>
              </a:path>
              <a:path w="373380" h="1309370">
                <a:moveTo>
                  <a:pt x="190500" y="262128"/>
                </a:moveTo>
                <a:lnTo>
                  <a:pt x="100584" y="262128"/>
                </a:lnTo>
                <a:lnTo>
                  <a:pt x="115824" y="260604"/>
                </a:lnTo>
                <a:lnTo>
                  <a:pt x="129540" y="257556"/>
                </a:lnTo>
                <a:lnTo>
                  <a:pt x="153924" y="254508"/>
                </a:lnTo>
                <a:lnTo>
                  <a:pt x="161543" y="252330"/>
                </a:lnTo>
                <a:lnTo>
                  <a:pt x="166116" y="252984"/>
                </a:lnTo>
                <a:lnTo>
                  <a:pt x="184404" y="259080"/>
                </a:lnTo>
                <a:lnTo>
                  <a:pt x="190500" y="262128"/>
                </a:lnTo>
                <a:close/>
              </a:path>
              <a:path w="373380" h="1309370">
                <a:moveTo>
                  <a:pt x="179832" y="284988"/>
                </a:moveTo>
                <a:lnTo>
                  <a:pt x="173736" y="281940"/>
                </a:lnTo>
                <a:lnTo>
                  <a:pt x="167640" y="280416"/>
                </a:lnTo>
                <a:lnTo>
                  <a:pt x="158496" y="277368"/>
                </a:lnTo>
                <a:lnTo>
                  <a:pt x="149352" y="275844"/>
                </a:lnTo>
                <a:lnTo>
                  <a:pt x="138684" y="274320"/>
                </a:lnTo>
                <a:lnTo>
                  <a:pt x="126492" y="271272"/>
                </a:lnTo>
                <a:lnTo>
                  <a:pt x="112776" y="269748"/>
                </a:lnTo>
                <a:lnTo>
                  <a:pt x="82296" y="266700"/>
                </a:lnTo>
                <a:lnTo>
                  <a:pt x="65532" y="266700"/>
                </a:lnTo>
                <a:lnTo>
                  <a:pt x="48767" y="265176"/>
                </a:lnTo>
                <a:lnTo>
                  <a:pt x="50292" y="265176"/>
                </a:lnTo>
                <a:lnTo>
                  <a:pt x="83820" y="262128"/>
                </a:lnTo>
                <a:lnTo>
                  <a:pt x="192024" y="262128"/>
                </a:lnTo>
                <a:lnTo>
                  <a:pt x="196596" y="265176"/>
                </a:lnTo>
                <a:lnTo>
                  <a:pt x="199644" y="268224"/>
                </a:lnTo>
                <a:lnTo>
                  <a:pt x="201168" y="271272"/>
                </a:lnTo>
                <a:lnTo>
                  <a:pt x="204216" y="274320"/>
                </a:lnTo>
                <a:lnTo>
                  <a:pt x="204216" y="275844"/>
                </a:lnTo>
                <a:lnTo>
                  <a:pt x="205740" y="278892"/>
                </a:lnTo>
                <a:lnTo>
                  <a:pt x="205740" y="281940"/>
                </a:lnTo>
                <a:lnTo>
                  <a:pt x="179832" y="281940"/>
                </a:lnTo>
                <a:lnTo>
                  <a:pt x="179832" y="283464"/>
                </a:lnTo>
                <a:lnTo>
                  <a:pt x="178308" y="283464"/>
                </a:lnTo>
                <a:lnTo>
                  <a:pt x="179832" y="284988"/>
                </a:lnTo>
                <a:close/>
              </a:path>
              <a:path w="373380" h="1309370">
                <a:moveTo>
                  <a:pt x="180848" y="284988"/>
                </a:moveTo>
                <a:lnTo>
                  <a:pt x="179832" y="283464"/>
                </a:lnTo>
                <a:lnTo>
                  <a:pt x="179832" y="281940"/>
                </a:lnTo>
                <a:lnTo>
                  <a:pt x="180848" y="284988"/>
                </a:lnTo>
                <a:close/>
              </a:path>
              <a:path w="373380" h="1309370">
                <a:moveTo>
                  <a:pt x="205740" y="286512"/>
                </a:moveTo>
                <a:lnTo>
                  <a:pt x="182880" y="286512"/>
                </a:lnTo>
                <a:lnTo>
                  <a:pt x="181051" y="285292"/>
                </a:lnTo>
                <a:lnTo>
                  <a:pt x="180848" y="284988"/>
                </a:lnTo>
                <a:lnTo>
                  <a:pt x="179832" y="281940"/>
                </a:lnTo>
                <a:lnTo>
                  <a:pt x="205740" y="281940"/>
                </a:lnTo>
                <a:lnTo>
                  <a:pt x="205740" y="286512"/>
                </a:lnTo>
                <a:close/>
              </a:path>
              <a:path w="373380" h="1309370">
                <a:moveTo>
                  <a:pt x="179832" y="284480"/>
                </a:moveTo>
                <a:lnTo>
                  <a:pt x="178308" y="283464"/>
                </a:lnTo>
                <a:lnTo>
                  <a:pt x="179832" y="283464"/>
                </a:lnTo>
                <a:lnTo>
                  <a:pt x="179832" y="284480"/>
                </a:lnTo>
                <a:close/>
              </a:path>
              <a:path w="373380" h="1309370">
                <a:moveTo>
                  <a:pt x="180594" y="284988"/>
                </a:moveTo>
                <a:lnTo>
                  <a:pt x="179832" y="284480"/>
                </a:lnTo>
                <a:lnTo>
                  <a:pt x="179832" y="283464"/>
                </a:lnTo>
                <a:lnTo>
                  <a:pt x="180594" y="284988"/>
                </a:lnTo>
                <a:close/>
              </a:path>
              <a:path w="373380" h="1309370">
                <a:moveTo>
                  <a:pt x="180920" y="285205"/>
                </a:moveTo>
                <a:lnTo>
                  <a:pt x="180594" y="284988"/>
                </a:lnTo>
                <a:lnTo>
                  <a:pt x="179832" y="283464"/>
                </a:lnTo>
                <a:lnTo>
                  <a:pt x="180848" y="284988"/>
                </a:lnTo>
                <a:lnTo>
                  <a:pt x="180920" y="285205"/>
                </a:lnTo>
                <a:close/>
              </a:path>
              <a:path w="373380" h="1309370">
                <a:moveTo>
                  <a:pt x="180848" y="285496"/>
                </a:moveTo>
                <a:lnTo>
                  <a:pt x="179832" y="284988"/>
                </a:lnTo>
                <a:lnTo>
                  <a:pt x="179832" y="284480"/>
                </a:lnTo>
                <a:lnTo>
                  <a:pt x="180594" y="284988"/>
                </a:lnTo>
                <a:lnTo>
                  <a:pt x="180848" y="285496"/>
                </a:lnTo>
                <a:close/>
              </a:path>
              <a:path w="373380" h="1309370">
                <a:moveTo>
                  <a:pt x="181051" y="285597"/>
                </a:moveTo>
                <a:lnTo>
                  <a:pt x="180848" y="285496"/>
                </a:lnTo>
                <a:lnTo>
                  <a:pt x="180594" y="284988"/>
                </a:lnTo>
                <a:lnTo>
                  <a:pt x="180920" y="285205"/>
                </a:lnTo>
                <a:lnTo>
                  <a:pt x="181051" y="285597"/>
                </a:lnTo>
                <a:close/>
              </a:path>
              <a:path w="373380" h="1309370">
                <a:moveTo>
                  <a:pt x="181051" y="285292"/>
                </a:moveTo>
                <a:lnTo>
                  <a:pt x="180920" y="285205"/>
                </a:lnTo>
                <a:lnTo>
                  <a:pt x="180848" y="284988"/>
                </a:lnTo>
                <a:lnTo>
                  <a:pt x="181051" y="285292"/>
                </a:lnTo>
                <a:close/>
              </a:path>
              <a:path w="373380" h="1309370">
                <a:moveTo>
                  <a:pt x="303276" y="1281684"/>
                </a:moveTo>
                <a:lnTo>
                  <a:pt x="187452" y="1281684"/>
                </a:lnTo>
                <a:lnTo>
                  <a:pt x="187452" y="1280160"/>
                </a:lnTo>
                <a:lnTo>
                  <a:pt x="182880" y="1275588"/>
                </a:lnTo>
                <a:lnTo>
                  <a:pt x="182880" y="1274064"/>
                </a:lnTo>
                <a:lnTo>
                  <a:pt x="181356" y="1272540"/>
                </a:lnTo>
                <a:lnTo>
                  <a:pt x="181356" y="1267968"/>
                </a:lnTo>
                <a:lnTo>
                  <a:pt x="179832" y="1267968"/>
                </a:lnTo>
                <a:lnTo>
                  <a:pt x="179832" y="284988"/>
                </a:lnTo>
                <a:lnTo>
                  <a:pt x="182880" y="288036"/>
                </a:lnTo>
                <a:lnTo>
                  <a:pt x="205740" y="288036"/>
                </a:lnTo>
                <a:lnTo>
                  <a:pt x="205740" y="1260348"/>
                </a:lnTo>
                <a:lnTo>
                  <a:pt x="204216" y="1260348"/>
                </a:lnTo>
                <a:lnTo>
                  <a:pt x="204724" y="1261872"/>
                </a:lnTo>
                <a:lnTo>
                  <a:pt x="204216" y="1261872"/>
                </a:lnTo>
                <a:lnTo>
                  <a:pt x="204978" y="1262634"/>
                </a:lnTo>
                <a:lnTo>
                  <a:pt x="205740" y="1264920"/>
                </a:lnTo>
                <a:lnTo>
                  <a:pt x="205740" y="1266444"/>
                </a:lnTo>
                <a:lnTo>
                  <a:pt x="211836" y="1266444"/>
                </a:lnTo>
                <a:lnTo>
                  <a:pt x="217932" y="1267968"/>
                </a:lnTo>
                <a:lnTo>
                  <a:pt x="227076" y="1271016"/>
                </a:lnTo>
                <a:lnTo>
                  <a:pt x="236220" y="1272540"/>
                </a:lnTo>
                <a:lnTo>
                  <a:pt x="248412" y="1274064"/>
                </a:lnTo>
                <a:lnTo>
                  <a:pt x="260604" y="1277112"/>
                </a:lnTo>
                <a:lnTo>
                  <a:pt x="288036" y="1280160"/>
                </a:lnTo>
                <a:lnTo>
                  <a:pt x="303276" y="1281684"/>
                </a:lnTo>
                <a:close/>
              </a:path>
              <a:path w="373380" h="1309370">
                <a:moveTo>
                  <a:pt x="182880" y="288036"/>
                </a:moveTo>
                <a:lnTo>
                  <a:pt x="179832" y="284988"/>
                </a:lnTo>
                <a:lnTo>
                  <a:pt x="180848" y="285496"/>
                </a:lnTo>
                <a:lnTo>
                  <a:pt x="181356" y="286512"/>
                </a:lnTo>
                <a:lnTo>
                  <a:pt x="181863" y="286512"/>
                </a:lnTo>
                <a:lnTo>
                  <a:pt x="182880" y="288036"/>
                </a:lnTo>
                <a:close/>
              </a:path>
              <a:path w="373380" h="1309370">
                <a:moveTo>
                  <a:pt x="181356" y="285750"/>
                </a:moveTo>
                <a:lnTo>
                  <a:pt x="181051" y="285597"/>
                </a:lnTo>
                <a:lnTo>
                  <a:pt x="180920" y="285205"/>
                </a:lnTo>
                <a:lnTo>
                  <a:pt x="181051" y="285292"/>
                </a:lnTo>
                <a:lnTo>
                  <a:pt x="181356" y="285750"/>
                </a:lnTo>
                <a:close/>
              </a:path>
              <a:path w="373380" h="1309370">
                <a:moveTo>
                  <a:pt x="181356" y="286512"/>
                </a:moveTo>
                <a:lnTo>
                  <a:pt x="180848" y="285496"/>
                </a:lnTo>
                <a:lnTo>
                  <a:pt x="181051" y="285597"/>
                </a:lnTo>
                <a:lnTo>
                  <a:pt x="181356" y="286512"/>
                </a:lnTo>
                <a:close/>
              </a:path>
              <a:path w="373380" h="1309370">
                <a:moveTo>
                  <a:pt x="181863" y="286512"/>
                </a:moveTo>
                <a:lnTo>
                  <a:pt x="181356" y="286512"/>
                </a:lnTo>
                <a:lnTo>
                  <a:pt x="181051" y="285597"/>
                </a:lnTo>
                <a:lnTo>
                  <a:pt x="181356" y="285750"/>
                </a:lnTo>
                <a:lnTo>
                  <a:pt x="181863" y="286512"/>
                </a:lnTo>
                <a:close/>
              </a:path>
              <a:path w="373380" h="1309370">
                <a:moveTo>
                  <a:pt x="205740" y="288036"/>
                </a:moveTo>
                <a:lnTo>
                  <a:pt x="182880" y="288036"/>
                </a:lnTo>
                <a:lnTo>
                  <a:pt x="181356" y="285750"/>
                </a:lnTo>
                <a:lnTo>
                  <a:pt x="182880" y="286512"/>
                </a:lnTo>
                <a:lnTo>
                  <a:pt x="205740" y="286512"/>
                </a:lnTo>
                <a:lnTo>
                  <a:pt x="205740" y="288036"/>
                </a:lnTo>
                <a:close/>
              </a:path>
              <a:path w="373380" h="1309370">
                <a:moveTo>
                  <a:pt x="205359" y="1262634"/>
                </a:moveTo>
                <a:lnTo>
                  <a:pt x="204869" y="1262307"/>
                </a:lnTo>
                <a:lnTo>
                  <a:pt x="204216" y="1260348"/>
                </a:lnTo>
                <a:lnTo>
                  <a:pt x="205359" y="1262634"/>
                </a:lnTo>
                <a:close/>
              </a:path>
              <a:path w="373380" h="1309370">
                <a:moveTo>
                  <a:pt x="205740" y="1262888"/>
                </a:moveTo>
                <a:lnTo>
                  <a:pt x="205359" y="1262634"/>
                </a:lnTo>
                <a:lnTo>
                  <a:pt x="204216" y="1260348"/>
                </a:lnTo>
                <a:lnTo>
                  <a:pt x="205740" y="1260348"/>
                </a:lnTo>
                <a:lnTo>
                  <a:pt x="205740" y="1262888"/>
                </a:lnTo>
                <a:close/>
              </a:path>
              <a:path w="373380" h="1309370">
                <a:moveTo>
                  <a:pt x="204978" y="1262634"/>
                </a:moveTo>
                <a:lnTo>
                  <a:pt x="204216" y="1261872"/>
                </a:lnTo>
                <a:lnTo>
                  <a:pt x="204869" y="1262307"/>
                </a:lnTo>
                <a:lnTo>
                  <a:pt x="204978" y="1262634"/>
                </a:lnTo>
                <a:close/>
              </a:path>
              <a:path w="373380" h="1309370">
                <a:moveTo>
                  <a:pt x="204869" y="1262307"/>
                </a:moveTo>
                <a:lnTo>
                  <a:pt x="204216" y="1261872"/>
                </a:lnTo>
                <a:lnTo>
                  <a:pt x="204724" y="1261872"/>
                </a:lnTo>
                <a:lnTo>
                  <a:pt x="204869" y="1262307"/>
                </a:lnTo>
                <a:close/>
              </a:path>
              <a:path w="373380" h="1309370">
                <a:moveTo>
                  <a:pt x="205740" y="1263396"/>
                </a:moveTo>
                <a:lnTo>
                  <a:pt x="204978" y="1262634"/>
                </a:lnTo>
                <a:lnTo>
                  <a:pt x="204869" y="1262307"/>
                </a:lnTo>
                <a:lnTo>
                  <a:pt x="205359" y="1262634"/>
                </a:lnTo>
                <a:lnTo>
                  <a:pt x="205740" y="1263396"/>
                </a:lnTo>
                <a:close/>
              </a:path>
              <a:path w="373380" h="1309370">
                <a:moveTo>
                  <a:pt x="205740" y="1264920"/>
                </a:moveTo>
                <a:lnTo>
                  <a:pt x="204978" y="1262634"/>
                </a:lnTo>
                <a:lnTo>
                  <a:pt x="205740" y="1263396"/>
                </a:lnTo>
                <a:lnTo>
                  <a:pt x="205740" y="1264920"/>
                </a:lnTo>
                <a:close/>
              </a:path>
              <a:path w="373380" h="1309370">
                <a:moveTo>
                  <a:pt x="205740" y="1263396"/>
                </a:moveTo>
                <a:lnTo>
                  <a:pt x="205359" y="1262634"/>
                </a:lnTo>
                <a:lnTo>
                  <a:pt x="205740" y="1262888"/>
                </a:lnTo>
                <a:lnTo>
                  <a:pt x="205740" y="1263396"/>
                </a:lnTo>
                <a:close/>
              </a:path>
              <a:path w="373380" h="1309370">
                <a:moveTo>
                  <a:pt x="211836" y="1266444"/>
                </a:moveTo>
                <a:lnTo>
                  <a:pt x="205740" y="1266444"/>
                </a:lnTo>
                <a:lnTo>
                  <a:pt x="205740" y="1262888"/>
                </a:lnTo>
                <a:lnTo>
                  <a:pt x="208788" y="1264920"/>
                </a:lnTo>
                <a:lnTo>
                  <a:pt x="209550" y="1264920"/>
                </a:lnTo>
                <a:lnTo>
                  <a:pt x="211836" y="1266444"/>
                </a:lnTo>
                <a:close/>
              </a:path>
              <a:path w="373380" h="1309370">
                <a:moveTo>
                  <a:pt x="209550" y="1264920"/>
                </a:moveTo>
                <a:lnTo>
                  <a:pt x="208788" y="1264920"/>
                </a:lnTo>
                <a:lnTo>
                  <a:pt x="207264" y="1263396"/>
                </a:lnTo>
                <a:lnTo>
                  <a:pt x="209550" y="1264920"/>
                </a:lnTo>
                <a:close/>
              </a:path>
              <a:path w="373380" h="1309370">
                <a:moveTo>
                  <a:pt x="373380" y="1309116"/>
                </a:moveTo>
                <a:lnTo>
                  <a:pt x="355092" y="1309116"/>
                </a:lnTo>
                <a:lnTo>
                  <a:pt x="336804" y="1307592"/>
                </a:lnTo>
                <a:lnTo>
                  <a:pt x="318516" y="1307592"/>
                </a:lnTo>
                <a:lnTo>
                  <a:pt x="271272" y="1303020"/>
                </a:lnTo>
                <a:lnTo>
                  <a:pt x="243840" y="1299972"/>
                </a:lnTo>
                <a:lnTo>
                  <a:pt x="231648" y="1296924"/>
                </a:lnTo>
                <a:lnTo>
                  <a:pt x="220980" y="1295400"/>
                </a:lnTo>
                <a:lnTo>
                  <a:pt x="202692" y="1289304"/>
                </a:lnTo>
                <a:lnTo>
                  <a:pt x="196596" y="1286256"/>
                </a:lnTo>
                <a:lnTo>
                  <a:pt x="195072" y="1286256"/>
                </a:lnTo>
                <a:lnTo>
                  <a:pt x="190500" y="1283208"/>
                </a:lnTo>
                <a:lnTo>
                  <a:pt x="188976" y="1281684"/>
                </a:lnTo>
                <a:lnTo>
                  <a:pt x="320040" y="1281684"/>
                </a:lnTo>
                <a:lnTo>
                  <a:pt x="336804" y="1283208"/>
                </a:lnTo>
                <a:lnTo>
                  <a:pt x="373380" y="1283208"/>
                </a:lnTo>
                <a:lnTo>
                  <a:pt x="373380" y="1309116"/>
                </a:lnTo>
                <a:close/>
              </a:path>
            </a:pathLst>
          </a:custGeom>
          <a:solidFill>
            <a:srgbClr val="4F80BC"/>
          </a:solidFill>
        </p:spPr>
        <p:txBody>
          <a:bodyPr wrap="square" lIns="0" tIns="0" rIns="0" bIns="0" rtlCol="0"/>
          <a:lstStyle/>
          <a:p>
            <a:endParaRPr sz="1588"/>
          </a:p>
        </p:txBody>
      </p:sp>
      <p:sp>
        <p:nvSpPr>
          <p:cNvPr id="22" name="object 22">
            <a:extLst>
              <a:ext uri="{FF2B5EF4-FFF2-40B4-BE49-F238E27FC236}">
                <a16:creationId xmlns:a16="http://schemas.microsoft.com/office/drawing/2014/main" id="{66404E72-2A03-4C91-9278-E744E97B628B}"/>
              </a:ext>
            </a:extLst>
          </p:cNvPr>
          <p:cNvSpPr txBox="1"/>
          <p:nvPr/>
        </p:nvSpPr>
        <p:spPr>
          <a:xfrm>
            <a:off x="439788" y="3283002"/>
            <a:ext cx="560294" cy="500039"/>
          </a:xfrm>
          <a:prstGeom prst="rect">
            <a:avLst/>
          </a:prstGeom>
        </p:spPr>
        <p:txBody>
          <a:bodyPr vert="horz" wrap="square" lIns="0" tIns="11206" rIns="0" bIns="0" rtlCol="0">
            <a:spAutoFit/>
          </a:bodyPr>
          <a:lstStyle/>
          <a:p>
            <a:pPr marL="11206" marR="4483">
              <a:spcBef>
                <a:spcPts val="88"/>
              </a:spcBef>
            </a:pPr>
            <a:r>
              <a:rPr sz="1588" spc="-4" dirty="0">
                <a:latin typeface="Microsoft Sans Serif"/>
                <a:cs typeface="Microsoft Sans Serif"/>
              </a:rPr>
              <a:t>R</a:t>
            </a:r>
            <a:r>
              <a:rPr sz="1588" spc="-13" dirty="0">
                <a:latin typeface="Microsoft Sans Serif"/>
                <a:cs typeface="Microsoft Sans Serif"/>
              </a:rPr>
              <a:t>o</a:t>
            </a:r>
            <a:r>
              <a:rPr sz="1588" spc="4" dirty="0">
                <a:latin typeface="Microsoft Sans Serif"/>
                <a:cs typeface="Microsoft Sans Serif"/>
              </a:rPr>
              <a:t>u</a:t>
            </a:r>
            <a:r>
              <a:rPr sz="1588" dirty="0">
                <a:latin typeface="Microsoft Sans Serif"/>
                <a:cs typeface="Microsoft Sans Serif"/>
              </a:rPr>
              <a:t>te  </a:t>
            </a:r>
            <a:r>
              <a:rPr sz="1588" spc="-4" dirty="0">
                <a:latin typeface="Microsoft Sans Serif"/>
                <a:cs typeface="Microsoft Sans Serif"/>
              </a:rPr>
              <a:t>entry</a:t>
            </a:r>
            <a:endParaRPr sz="1588">
              <a:latin typeface="Microsoft Sans Serif"/>
              <a:cs typeface="Microsoft Sans Serif"/>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133</a:t>
            </a:fld>
            <a:endParaRPr dirty="0"/>
          </a:p>
        </p:txBody>
      </p:sp>
      <p:sp>
        <p:nvSpPr>
          <p:cNvPr id="2" name="object 2"/>
          <p:cNvSpPr txBox="1">
            <a:spLocks noGrp="1"/>
          </p:cNvSpPr>
          <p:nvPr>
            <p:ph type="title"/>
          </p:nvPr>
        </p:nvSpPr>
        <p:spPr>
          <a:xfrm>
            <a:off x="3257830" y="490493"/>
            <a:ext cx="5676340" cy="608851"/>
          </a:xfrm>
          <a:prstGeom prst="rect">
            <a:avLst/>
          </a:prstGeom>
        </p:spPr>
        <p:txBody>
          <a:bodyPr vert="horz" wrap="square" lIns="0" tIns="11206" rIns="0" bIns="0" rtlCol="0" anchor="b" anchorCtr="0">
            <a:spAutoFit/>
          </a:bodyPr>
          <a:lstStyle/>
          <a:p>
            <a:pPr marL="11206">
              <a:spcBef>
                <a:spcPts val="88"/>
              </a:spcBef>
            </a:pPr>
            <a:r>
              <a:rPr spc="4" dirty="0"/>
              <a:t>RIPv1:</a:t>
            </a:r>
            <a:r>
              <a:rPr spc="9" dirty="0"/>
              <a:t> </a:t>
            </a:r>
            <a:r>
              <a:rPr spc="-9" dirty="0"/>
              <a:t>khuôn</a:t>
            </a:r>
            <a:r>
              <a:rPr spc="57" dirty="0"/>
              <a:t> </a:t>
            </a:r>
            <a:r>
              <a:rPr dirty="0"/>
              <a:t>dạng</a:t>
            </a:r>
            <a:r>
              <a:rPr spc="18" dirty="0"/>
              <a:t> </a:t>
            </a:r>
            <a:r>
              <a:rPr spc="-13" dirty="0"/>
              <a:t>gói</a:t>
            </a:r>
            <a:r>
              <a:rPr spc="71" dirty="0"/>
              <a:t> </a:t>
            </a:r>
            <a:r>
              <a:rPr spc="-9" dirty="0"/>
              <a:t>tin</a:t>
            </a:r>
          </a:p>
        </p:txBody>
      </p:sp>
      <p:sp>
        <p:nvSpPr>
          <p:cNvPr id="6" name="object 3">
            <a:extLst>
              <a:ext uri="{FF2B5EF4-FFF2-40B4-BE49-F238E27FC236}">
                <a16:creationId xmlns:a16="http://schemas.microsoft.com/office/drawing/2014/main" id="{48378716-55C7-40BB-8613-C1E25B3FF71A}"/>
              </a:ext>
            </a:extLst>
          </p:cNvPr>
          <p:cNvSpPr txBox="1"/>
          <p:nvPr/>
        </p:nvSpPr>
        <p:spPr>
          <a:xfrm>
            <a:off x="882530" y="1661535"/>
            <a:ext cx="6744821" cy="1384949"/>
          </a:xfrm>
          <a:prstGeom prst="rect">
            <a:avLst/>
          </a:prstGeom>
        </p:spPr>
        <p:txBody>
          <a:bodyPr vert="horz" wrap="square" lIns="0" tIns="11766" rIns="0" bIns="0" rtlCol="0">
            <a:spAutoFit/>
          </a:bodyPr>
          <a:lstStyle/>
          <a:p>
            <a:pPr marL="1681" algn="ctr">
              <a:lnSpc>
                <a:spcPts val="1571"/>
              </a:lnSpc>
              <a:spcBef>
                <a:spcPts val="93"/>
              </a:spcBef>
              <a:tabLst>
                <a:tab pos="2069277" algn="l"/>
                <a:tab pos="4137432" algn="l"/>
                <a:tab pos="6205028" algn="l"/>
              </a:tabLst>
            </a:pPr>
            <a:r>
              <a:rPr sz="1368" dirty="0">
                <a:latin typeface="Courier New"/>
                <a:cs typeface="Courier New"/>
              </a:rPr>
              <a:t>0	1	2	3</a:t>
            </a:r>
            <a:r>
              <a:rPr sz="1368" spc="-101" dirty="0">
                <a:latin typeface="Courier New"/>
                <a:cs typeface="Courier New"/>
              </a:rPr>
              <a:t> </a:t>
            </a:r>
            <a:r>
              <a:rPr sz="1368" dirty="0">
                <a:latin typeface="Courier New"/>
                <a:cs typeface="Courier New"/>
              </a:rPr>
              <a:t>3</a:t>
            </a:r>
            <a:endParaRPr sz="1368">
              <a:latin typeface="Courier New"/>
              <a:cs typeface="Courier New"/>
            </a:endParaRPr>
          </a:p>
          <a:p>
            <a:pPr marL="1681" algn="ctr">
              <a:lnSpc>
                <a:spcPts val="1509"/>
              </a:lnSpc>
            </a:pPr>
            <a:r>
              <a:rPr sz="1368" dirty="0">
                <a:latin typeface="Courier New"/>
                <a:cs typeface="Courier New"/>
              </a:rPr>
              <a:t>0</a:t>
            </a:r>
            <a:r>
              <a:rPr sz="1368" spc="-18" dirty="0">
                <a:latin typeface="Courier New"/>
                <a:cs typeface="Courier New"/>
              </a:rPr>
              <a:t> </a:t>
            </a:r>
            <a:r>
              <a:rPr sz="1368" dirty="0">
                <a:latin typeface="Courier New"/>
                <a:cs typeface="Courier New"/>
              </a:rPr>
              <a:t>1</a:t>
            </a:r>
            <a:r>
              <a:rPr sz="1368" spc="-13" dirty="0">
                <a:latin typeface="Courier New"/>
                <a:cs typeface="Courier New"/>
              </a:rPr>
              <a:t> </a:t>
            </a:r>
            <a:r>
              <a:rPr sz="1368" dirty="0">
                <a:latin typeface="Courier New"/>
                <a:cs typeface="Courier New"/>
              </a:rPr>
              <a:t>2</a:t>
            </a:r>
            <a:r>
              <a:rPr sz="1368" spc="-13" dirty="0">
                <a:latin typeface="Courier New"/>
                <a:cs typeface="Courier New"/>
              </a:rPr>
              <a:t> </a:t>
            </a:r>
            <a:r>
              <a:rPr sz="1368" dirty="0">
                <a:latin typeface="Courier New"/>
                <a:cs typeface="Courier New"/>
              </a:rPr>
              <a:t>3</a:t>
            </a:r>
            <a:r>
              <a:rPr sz="1368" spc="-26" dirty="0">
                <a:latin typeface="Courier New"/>
                <a:cs typeface="Courier New"/>
              </a:rPr>
              <a:t> </a:t>
            </a:r>
            <a:r>
              <a:rPr sz="1368" dirty="0">
                <a:latin typeface="Courier New"/>
                <a:cs typeface="Courier New"/>
              </a:rPr>
              <a:t>4</a:t>
            </a:r>
            <a:r>
              <a:rPr sz="1368" spc="-18" dirty="0">
                <a:latin typeface="Courier New"/>
                <a:cs typeface="Courier New"/>
              </a:rPr>
              <a:t> </a:t>
            </a:r>
            <a:r>
              <a:rPr sz="1368" dirty="0">
                <a:latin typeface="Courier New"/>
                <a:cs typeface="Courier New"/>
              </a:rPr>
              <a:t>5</a:t>
            </a:r>
            <a:r>
              <a:rPr sz="1368" spc="-13" dirty="0">
                <a:latin typeface="Courier New"/>
                <a:cs typeface="Courier New"/>
              </a:rPr>
              <a:t> </a:t>
            </a:r>
            <a:r>
              <a:rPr sz="1368" dirty="0">
                <a:latin typeface="Courier New"/>
                <a:cs typeface="Courier New"/>
              </a:rPr>
              <a:t>6</a:t>
            </a:r>
            <a:r>
              <a:rPr sz="1368" spc="-13" dirty="0">
                <a:latin typeface="Courier New"/>
                <a:cs typeface="Courier New"/>
              </a:rPr>
              <a:t> </a:t>
            </a:r>
            <a:r>
              <a:rPr sz="1368" dirty="0">
                <a:latin typeface="Courier New"/>
                <a:cs typeface="Courier New"/>
              </a:rPr>
              <a:t>7</a:t>
            </a:r>
            <a:r>
              <a:rPr sz="1368" spc="-26" dirty="0">
                <a:latin typeface="Courier New"/>
                <a:cs typeface="Courier New"/>
              </a:rPr>
              <a:t> </a:t>
            </a:r>
            <a:r>
              <a:rPr sz="1368" dirty="0">
                <a:latin typeface="Courier New"/>
                <a:cs typeface="Courier New"/>
              </a:rPr>
              <a:t>8</a:t>
            </a:r>
            <a:r>
              <a:rPr sz="1368" spc="-18" dirty="0">
                <a:latin typeface="Courier New"/>
                <a:cs typeface="Courier New"/>
              </a:rPr>
              <a:t> </a:t>
            </a:r>
            <a:r>
              <a:rPr sz="1368" dirty="0">
                <a:latin typeface="Courier New"/>
                <a:cs typeface="Courier New"/>
              </a:rPr>
              <a:t>9</a:t>
            </a:r>
            <a:r>
              <a:rPr sz="1368" spc="-13" dirty="0">
                <a:latin typeface="Courier New"/>
                <a:cs typeface="Courier New"/>
              </a:rPr>
              <a:t> </a:t>
            </a:r>
            <a:r>
              <a:rPr sz="1368" dirty="0">
                <a:latin typeface="Courier New"/>
                <a:cs typeface="Courier New"/>
              </a:rPr>
              <a:t>0</a:t>
            </a:r>
            <a:r>
              <a:rPr sz="1368" spc="-13" dirty="0">
                <a:latin typeface="Courier New"/>
                <a:cs typeface="Courier New"/>
              </a:rPr>
              <a:t> </a:t>
            </a:r>
            <a:r>
              <a:rPr sz="1368" dirty="0">
                <a:latin typeface="Courier New"/>
                <a:cs typeface="Courier New"/>
              </a:rPr>
              <a:t>1</a:t>
            </a:r>
            <a:r>
              <a:rPr sz="1368" spc="-13" dirty="0">
                <a:latin typeface="Courier New"/>
                <a:cs typeface="Courier New"/>
              </a:rPr>
              <a:t> </a:t>
            </a:r>
            <a:r>
              <a:rPr sz="1368" dirty="0">
                <a:latin typeface="Courier New"/>
                <a:cs typeface="Courier New"/>
              </a:rPr>
              <a:t>2</a:t>
            </a:r>
            <a:r>
              <a:rPr sz="1368" spc="-31" dirty="0">
                <a:latin typeface="Courier New"/>
                <a:cs typeface="Courier New"/>
              </a:rPr>
              <a:t> </a:t>
            </a:r>
            <a:r>
              <a:rPr sz="1368" dirty="0">
                <a:latin typeface="Courier New"/>
                <a:cs typeface="Courier New"/>
              </a:rPr>
              <a:t>3</a:t>
            </a:r>
            <a:r>
              <a:rPr sz="1368" spc="-13" dirty="0">
                <a:latin typeface="Courier New"/>
                <a:cs typeface="Courier New"/>
              </a:rPr>
              <a:t> </a:t>
            </a:r>
            <a:r>
              <a:rPr sz="1368" dirty="0">
                <a:latin typeface="Courier New"/>
                <a:cs typeface="Courier New"/>
              </a:rPr>
              <a:t>4</a:t>
            </a:r>
            <a:r>
              <a:rPr sz="1368" spc="-13" dirty="0">
                <a:latin typeface="Courier New"/>
                <a:cs typeface="Courier New"/>
              </a:rPr>
              <a:t> </a:t>
            </a:r>
            <a:r>
              <a:rPr sz="1368" dirty="0">
                <a:latin typeface="Courier New"/>
                <a:cs typeface="Courier New"/>
              </a:rPr>
              <a:t>5</a:t>
            </a:r>
            <a:r>
              <a:rPr sz="1368" spc="-13" dirty="0">
                <a:latin typeface="Courier New"/>
                <a:cs typeface="Courier New"/>
              </a:rPr>
              <a:t> </a:t>
            </a:r>
            <a:r>
              <a:rPr sz="1368" dirty="0">
                <a:latin typeface="Courier New"/>
                <a:cs typeface="Courier New"/>
              </a:rPr>
              <a:t>6</a:t>
            </a:r>
            <a:r>
              <a:rPr sz="1368" spc="-31" dirty="0">
                <a:latin typeface="Courier New"/>
                <a:cs typeface="Courier New"/>
              </a:rPr>
              <a:t> </a:t>
            </a:r>
            <a:r>
              <a:rPr sz="1368" dirty="0">
                <a:latin typeface="Courier New"/>
                <a:cs typeface="Courier New"/>
              </a:rPr>
              <a:t>7</a:t>
            </a:r>
            <a:r>
              <a:rPr sz="1368" spc="-13" dirty="0">
                <a:latin typeface="Courier New"/>
                <a:cs typeface="Courier New"/>
              </a:rPr>
              <a:t> </a:t>
            </a:r>
            <a:r>
              <a:rPr sz="1368" dirty="0">
                <a:latin typeface="Courier New"/>
                <a:cs typeface="Courier New"/>
              </a:rPr>
              <a:t>8</a:t>
            </a:r>
            <a:r>
              <a:rPr sz="1368" spc="-13" dirty="0">
                <a:latin typeface="Courier New"/>
                <a:cs typeface="Courier New"/>
              </a:rPr>
              <a:t> </a:t>
            </a:r>
            <a:r>
              <a:rPr sz="1368" dirty="0">
                <a:latin typeface="Courier New"/>
                <a:cs typeface="Courier New"/>
              </a:rPr>
              <a:t>9</a:t>
            </a:r>
            <a:r>
              <a:rPr sz="1368" spc="-13" dirty="0">
                <a:latin typeface="Courier New"/>
                <a:cs typeface="Courier New"/>
              </a:rPr>
              <a:t> </a:t>
            </a:r>
            <a:r>
              <a:rPr sz="1368" dirty="0">
                <a:latin typeface="Courier New"/>
                <a:cs typeface="Courier New"/>
              </a:rPr>
              <a:t>0</a:t>
            </a:r>
            <a:r>
              <a:rPr sz="1368" spc="-18" dirty="0">
                <a:latin typeface="Courier New"/>
                <a:cs typeface="Courier New"/>
              </a:rPr>
              <a:t> </a:t>
            </a:r>
            <a:r>
              <a:rPr sz="1368" dirty="0">
                <a:latin typeface="Courier New"/>
                <a:cs typeface="Courier New"/>
              </a:rPr>
              <a:t>1</a:t>
            </a:r>
            <a:r>
              <a:rPr sz="1368" spc="-26" dirty="0">
                <a:latin typeface="Courier New"/>
                <a:cs typeface="Courier New"/>
              </a:rPr>
              <a:t> </a:t>
            </a:r>
            <a:r>
              <a:rPr sz="1368" dirty="0">
                <a:latin typeface="Courier New"/>
                <a:cs typeface="Courier New"/>
              </a:rPr>
              <a:t>2</a:t>
            </a:r>
            <a:r>
              <a:rPr sz="1368" spc="-13" dirty="0">
                <a:latin typeface="Courier New"/>
                <a:cs typeface="Courier New"/>
              </a:rPr>
              <a:t> </a:t>
            </a:r>
            <a:r>
              <a:rPr sz="1368" dirty="0">
                <a:latin typeface="Courier New"/>
                <a:cs typeface="Courier New"/>
              </a:rPr>
              <a:t>3</a:t>
            </a:r>
            <a:r>
              <a:rPr sz="1368" spc="-13" dirty="0">
                <a:latin typeface="Courier New"/>
                <a:cs typeface="Courier New"/>
              </a:rPr>
              <a:t> </a:t>
            </a:r>
            <a:r>
              <a:rPr sz="1368" dirty="0">
                <a:latin typeface="Courier New"/>
                <a:cs typeface="Courier New"/>
              </a:rPr>
              <a:t>4</a:t>
            </a:r>
            <a:r>
              <a:rPr sz="1368" spc="-18" dirty="0">
                <a:latin typeface="Courier New"/>
                <a:cs typeface="Courier New"/>
              </a:rPr>
              <a:t> </a:t>
            </a:r>
            <a:r>
              <a:rPr sz="1368" dirty="0">
                <a:latin typeface="Courier New"/>
                <a:cs typeface="Courier New"/>
              </a:rPr>
              <a:t>5</a:t>
            </a:r>
            <a:r>
              <a:rPr sz="1368" spc="-26" dirty="0">
                <a:latin typeface="Courier New"/>
                <a:cs typeface="Courier New"/>
              </a:rPr>
              <a:t> </a:t>
            </a:r>
            <a:r>
              <a:rPr sz="1368" dirty="0">
                <a:latin typeface="Courier New"/>
                <a:cs typeface="Courier New"/>
              </a:rPr>
              <a:t>6</a:t>
            </a:r>
            <a:r>
              <a:rPr sz="1368" spc="-13" dirty="0">
                <a:latin typeface="Courier New"/>
                <a:cs typeface="Courier New"/>
              </a:rPr>
              <a:t> </a:t>
            </a:r>
            <a:r>
              <a:rPr sz="1368" dirty="0">
                <a:latin typeface="Courier New"/>
                <a:cs typeface="Courier New"/>
              </a:rPr>
              <a:t>7</a:t>
            </a:r>
            <a:r>
              <a:rPr sz="1368" spc="-13" dirty="0">
                <a:latin typeface="Courier New"/>
                <a:cs typeface="Courier New"/>
              </a:rPr>
              <a:t> </a:t>
            </a:r>
            <a:r>
              <a:rPr sz="1368" dirty="0">
                <a:latin typeface="Courier New"/>
                <a:cs typeface="Courier New"/>
              </a:rPr>
              <a:t>8</a:t>
            </a:r>
            <a:r>
              <a:rPr sz="1368" spc="-18" dirty="0">
                <a:latin typeface="Courier New"/>
                <a:cs typeface="Courier New"/>
              </a:rPr>
              <a:t> </a:t>
            </a:r>
            <a:r>
              <a:rPr sz="1368" dirty="0">
                <a:latin typeface="Courier New"/>
                <a:cs typeface="Courier New"/>
              </a:rPr>
              <a:t>9</a:t>
            </a:r>
            <a:r>
              <a:rPr sz="1368" spc="-13" dirty="0">
                <a:latin typeface="Courier New"/>
                <a:cs typeface="Courier New"/>
              </a:rPr>
              <a:t> </a:t>
            </a:r>
            <a:r>
              <a:rPr sz="1368" dirty="0">
                <a:latin typeface="Courier New"/>
                <a:cs typeface="Courier New"/>
              </a:rPr>
              <a:t>0</a:t>
            </a:r>
            <a:r>
              <a:rPr sz="1368" spc="-13" dirty="0">
                <a:latin typeface="Courier New"/>
                <a:cs typeface="Courier New"/>
              </a:rPr>
              <a:t> </a:t>
            </a:r>
            <a:r>
              <a:rPr sz="1368" dirty="0">
                <a:latin typeface="Courier New"/>
                <a:cs typeface="Courier New"/>
              </a:rPr>
              <a:t>1</a:t>
            </a:r>
            <a:endParaRPr sz="1368">
              <a:latin typeface="Courier New"/>
              <a:cs typeface="Courier New"/>
            </a:endParaRPr>
          </a:p>
          <a:p>
            <a:pPr algn="ctr">
              <a:lnSpc>
                <a:spcPts val="1512"/>
              </a:lnSpc>
            </a:pPr>
            <a:r>
              <a:rPr sz="1368" spc="-13" dirty="0">
                <a:latin typeface="Courier New"/>
                <a:cs typeface="Courier New"/>
              </a:rPr>
              <a:t>+-+-+-+-+-+-+-+-+-+-+-+-+-+-+-+-+-+-+-+-+-+-+-+-+-+-+-+-+-+-+-+-+</a:t>
            </a:r>
            <a:endParaRPr sz="1368">
              <a:latin typeface="Courier New"/>
              <a:cs typeface="Courier New"/>
            </a:endParaRPr>
          </a:p>
          <a:p>
            <a:pPr algn="ctr">
              <a:lnSpc>
                <a:spcPts val="1512"/>
              </a:lnSpc>
              <a:tabLst>
                <a:tab pos="1655196" algn="l"/>
                <a:tab pos="3308713" algn="l"/>
                <a:tab pos="4032652" algn="l"/>
                <a:tab pos="6617426" algn="l"/>
              </a:tabLst>
            </a:pPr>
            <a:r>
              <a:rPr sz="1368" dirty="0">
                <a:latin typeface="Courier New"/>
                <a:cs typeface="Courier New"/>
              </a:rPr>
              <a:t>|</a:t>
            </a:r>
            <a:r>
              <a:rPr sz="1368" spc="-4" dirty="0">
                <a:latin typeface="Courier New"/>
                <a:cs typeface="Courier New"/>
              </a:rPr>
              <a:t> </a:t>
            </a:r>
            <a:r>
              <a:rPr sz="1368" spc="-13" dirty="0">
                <a:latin typeface="Courier New"/>
                <a:cs typeface="Courier New"/>
              </a:rPr>
              <a:t>command</a:t>
            </a:r>
            <a:r>
              <a:rPr sz="1368" dirty="0">
                <a:latin typeface="Courier New"/>
                <a:cs typeface="Courier New"/>
              </a:rPr>
              <a:t> </a:t>
            </a:r>
            <a:r>
              <a:rPr sz="1368" spc="-9" dirty="0">
                <a:latin typeface="Courier New"/>
                <a:cs typeface="Courier New"/>
              </a:rPr>
              <a:t>(1)	</a:t>
            </a:r>
            <a:r>
              <a:rPr sz="1368" dirty="0">
                <a:latin typeface="Courier New"/>
                <a:cs typeface="Courier New"/>
              </a:rPr>
              <a:t>|</a:t>
            </a:r>
            <a:r>
              <a:rPr sz="1368" spc="-18" dirty="0">
                <a:latin typeface="Courier New"/>
                <a:cs typeface="Courier New"/>
              </a:rPr>
              <a:t> </a:t>
            </a:r>
            <a:r>
              <a:rPr sz="1368" spc="-9" dirty="0">
                <a:latin typeface="Courier New"/>
                <a:cs typeface="Courier New"/>
              </a:rPr>
              <a:t>version (1)	</a:t>
            </a:r>
            <a:r>
              <a:rPr sz="1368" dirty="0">
                <a:latin typeface="Courier New"/>
                <a:cs typeface="Courier New"/>
              </a:rPr>
              <a:t>|	</a:t>
            </a:r>
            <a:r>
              <a:rPr sz="1368" spc="-9" dirty="0">
                <a:latin typeface="Courier New"/>
                <a:cs typeface="Courier New"/>
              </a:rPr>
              <a:t>must</a:t>
            </a:r>
            <a:r>
              <a:rPr sz="1368" spc="-13" dirty="0">
                <a:latin typeface="Courier New"/>
                <a:cs typeface="Courier New"/>
              </a:rPr>
              <a:t> </a:t>
            </a:r>
            <a:r>
              <a:rPr sz="1368" spc="-9" dirty="0">
                <a:latin typeface="Courier New"/>
                <a:cs typeface="Courier New"/>
              </a:rPr>
              <a:t>be</a:t>
            </a:r>
            <a:r>
              <a:rPr sz="1368" spc="-4" dirty="0">
                <a:latin typeface="Courier New"/>
                <a:cs typeface="Courier New"/>
              </a:rPr>
              <a:t> </a:t>
            </a:r>
            <a:r>
              <a:rPr sz="1368" spc="-9" dirty="0">
                <a:latin typeface="Courier New"/>
                <a:cs typeface="Courier New"/>
              </a:rPr>
              <a:t>zero</a:t>
            </a:r>
            <a:r>
              <a:rPr sz="1368" dirty="0">
                <a:latin typeface="Courier New"/>
                <a:cs typeface="Courier New"/>
              </a:rPr>
              <a:t> </a:t>
            </a:r>
            <a:r>
              <a:rPr sz="1368" spc="-13" dirty="0">
                <a:latin typeface="Courier New"/>
                <a:cs typeface="Courier New"/>
              </a:rPr>
              <a:t>(2)	</a:t>
            </a:r>
            <a:r>
              <a:rPr sz="1368" dirty="0">
                <a:latin typeface="Courier New"/>
                <a:cs typeface="Courier New"/>
              </a:rPr>
              <a:t>|</a:t>
            </a:r>
            <a:endParaRPr sz="1368">
              <a:latin typeface="Courier New"/>
              <a:cs typeface="Courier New"/>
            </a:endParaRPr>
          </a:p>
          <a:p>
            <a:pPr algn="ctr">
              <a:lnSpc>
                <a:spcPts val="1512"/>
              </a:lnSpc>
              <a:tabLst>
                <a:tab pos="1655196" algn="l"/>
                <a:tab pos="3308713" algn="l"/>
                <a:tab pos="6617426" algn="l"/>
              </a:tabLst>
            </a:pPr>
            <a:r>
              <a:rPr sz="1368" spc="-4" dirty="0">
                <a:latin typeface="Courier New"/>
                <a:cs typeface="Courier New"/>
              </a:rPr>
              <a:t>+</a:t>
            </a:r>
            <a:r>
              <a:rPr sz="1368" u="dash" spc="-4" dirty="0">
                <a:uFill>
                  <a:solidFill>
                    <a:srgbClr val="000000"/>
                  </a:solidFill>
                </a:uFill>
                <a:latin typeface="Times New Roman"/>
                <a:cs typeface="Times New Roman"/>
              </a:rPr>
              <a:t>	</a:t>
            </a:r>
            <a:r>
              <a:rPr sz="1368" spc="-18" dirty="0">
                <a:latin typeface="Courier New"/>
                <a:cs typeface="Courier New"/>
              </a:rPr>
              <a:t>+</a:t>
            </a:r>
            <a:r>
              <a:rPr sz="1368" u="dash" spc="-18" dirty="0">
                <a:uFill>
                  <a:solidFill>
                    <a:srgbClr val="000000"/>
                  </a:solidFill>
                </a:uFill>
                <a:latin typeface="Times New Roman"/>
                <a:cs typeface="Times New Roman"/>
              </a:rPr>
              <a:t>	</a:t>
            </a:r>
            <a:r>
              <a:rPr sz="1368" spc="-4" dirty="0">
                <a:latin typeface="Courier New"/>
                <a:cs typeface="Courier New"/>
              </a:rPr>
              <a:t>+</a:t>
            </a:r>
            <a:r>
              <a:rPr sz="1368" u="dash" spc="-4" dirty="0">
                <a:uFill>
                  <a:solidFill>
                    <a:srgbClr val="000000"/>
                  </a:solidFill>
                </a:uFill>
                <a:latin typeface="Times New Roman"/>
                <a:cs typeface="Times New Roman"/>
              </a:rPr>
              <a:t>	</a:t>
            </a:r>
            <a:r>
              <a:rPr sz="1368" dirty="0">
                <a:latin typeface="Courier New"/>
                <a:cs typeface="Courier New"/>
              </a:rPr>
              <a:t>+</a:t>
            </a:r>
            <a:endParaRPr sz="1368">
              <a:latin typeface="Courier New"/>
              <a:cs typeface="Courier New"/>
            </a:endParaRPr>
          </a:p>
          <a:p>
            <a:pPr algn="ctr">
              <a:lnSpc>
                <a:spcPts val="1512"/>
              </a:lnSpc>
              <a:tabLst>
                <a:tab pos="4032652" algn="l"/>
                <a:tab pos="6617426" algn="l"/>
              </a:tabLst>
            </a:pPr>
            <a:r>
              <a:rPr sz="1368" dirty="0">
                <a:latin typeface="Courier New"/>
                <a:cs typeface="Courier New"/>
              </a:rPr>
              <a:t>|</a:t>
            </a:r>
            <a:r>
              <a:rPr sz="1368" spc="-4" dirty="0">
                <a:latin typeface="Courier New"/>
                <a:cs typeface="Courier New"/>
              </a:rPr>
              <a:t> </a:t>
            </a:r>
            <a:r>
              <a:rPr sz="1368" spc="-13" dirty="0">
                <a:latin typeface="Courier New"/>
                <a:cs typeface="Courier New"/>
              </a:rPr>
              <a:t>address</a:t>
            </a:r>
            <a:r>
              <a:rPr sz="1368" spc="-4" dirty="0">
                <a:latin typeface="Courier New"/>
                <a:cs typeface="Courier New"/>
              </a:rPr>
              <a:t> </a:t>
            </a:r>
            <a:r>
              <a:rPr sz="1368" spc="-9" dirty="0">
                <a:latin typeface="Courier New"/>
                <a:cs typeface="Courier New"/>
              </a:rPr>
              <a:t>family</a:t>
            </a:r>
            <a:r>
              <a:rPr sz="1368" spc="-18" dirty="0">
                <a:latin typeface="Courier New"/>
                <a:cs typeface="Courier New"/>
              </a:rPr>
              <a:t> </a:t>
            </a:r>
            <a:r>
              <a:rPr sz="1368" spc="-9" dirty="0">
                <a:latin typeface="Courier New"/>
                <a:cs typeface="Courier New"/>
              </a:rPr>
              <a:t>identifier</a:t>
            </a:r>
            <a:r>
              <a:rPr sz="1368" spc="-4" dirty="0">
                <a:latin typeface="Courier New"/>
                <a:cs typeface="Courier New"/>
              </a:rPr>
              <a:t> </a:t>
            </a:r>
            <a:r>
              <a:rPr sz="1368" spc="-13" dirty="0">
                <a:latin typeface="Courier New"/>
                <a:cs typeface="Courier New"/>
              </a:rPr>
              <a:t>(2)</a:t>
            </a:r>
            <a:r>
              <a:rPr sz="1368" spc="-4" dirty="0">
                <a:latin typeface="Courier New"/>
                <a:cs typeface="Courier New"/>
              </a:rPr>
              <a:t> </a:t>
            </a:r>
            <a:r>
              <a:rPr sz="1368" dirty="0">
                <a:latin typeface="Courier New"/>
                <a:cs typeface="Courier New"/>
              </a:rPr>
              <a:t>|	</a:t>
            </a:r>
            <a:r>
              <a:rPr sz="1368" spc="-9" dirty="0">
                <a:latin typeface="Courier New"/>
                <a:cs typeface="Courier New"/>
              </a:rPr>
              <a:t>must</a:t>
            </a:r>
            <a:r>
              <a:rPr sz="1368" spc="-18" dirty="0">
                <a:latin typeface="Courier New"/>
                <a:cs typeface="Courier New"/>
              </a:rPr>
              <a:t> </a:t>
            </a:r>
            <a:r>
              <a:rPr sz="1368" spc="-9" dirty="0">
                <a:latin typeface="Courier New"/>
                <a:cs typeface="Courier New"/>
              </a:rPr>
              <a:t>be</a:t>
            </a:r>
            <a:r>
              <a:rPr sz="1368" dirty="0">
                <a:latin typeface="Courier New"/>
                <a:cs typeface="Courier New"/>
              </a:rPr>
              <a:t> </a:t>
            </a:r>
            <a:r>
              <a:rPr sz="1368" spc="-9" dirty="0">
                <a:latin typeface="Courier New"/>
                <a:cs typeface="Courier New"/>
              </a:rPr>
              <a:t>zero</a:t>
            </a:r>
            <a:r>
              <a:rPr sz="1368" spc="-4" dirty="0">
                <a:latin typeface="Courier New"/>
                <a:cs typeface="Courier New"/>
              </a:rPr>
              <a:t> </a:t>
            </a:r>
            <a:r>
              <a:rPr sz="1368" spc="-13" dirty="0">
                <a:latin typeface="Courier New"/>
                <a:cs typeface="Courier New"/>
              </a:rPr>
              <a:t>(2)	</a:t>
            </a:r>
            <a:r>
              <a:rPr sz="1368" dirty="0">
                <a:latin typeface="Courier New"/>
                <a:cs typeface="Courier New"/>
              </a:rPr>
              <a:t>|</a:t>
            </a:r>
            <a:endParaRPr sz="1368">
              <a:latin typeface="Courier New"/>
              <a:cs typeface="Courier New"/>
            </a:endParaRPr>
          </a:p>
          <a:p>
            <a:pPr algn="ctr">
              <a:lnSpc>
                <a:spcPts val="1579"/>
              </a:lnSpc>
              <a:tabLst>
                <a:tab pos="3308713" algn="l"/>
                <a:tab pos="6617426" algn="l"/>
              </a:tabLst>
            </a:pPr>
            <a:r>
              <a:rPr sz="1368" spc="-4" dirty="0">
                <a:latin typeface="Courier New"/>
                <a:cs typeface="Courier New"/>
              </a:rPr>
              <a:t>+</a:t>
            </a:r>
            <a:r>
              <a:rPr sz="1368" u="dash" spc="-4" dirty="0">
                <a:uFill>
                  <a:solidFill>
                    <a:srgbClr val="000000"/>
                  </a:solidFill>
                </a:uFill>
                <a:latin typeface="Times New Roman"/>
                <a:cs typeface="Times New Roman"/>
              </a:rPr>
              <a:t>	</a:t>
            </a:r>
            <a:r>
              <a:rPr sz="1368" spc="-4" dirty="0">
                <a:latin typeface="Courier New"/>
                <a:cs typeface="Courier New"/>
              </a:rPr>
              <a:t>+</a:t>
            </a:r>
            <a:r>
              <a:rPr sz="1368" u="dash" spc="-4" dirty="0">
                <a:uFill>
                  <a:solidFill>
                    <a:srgbClr val="000000"/>
                  </a:solidFill>
                </a:uFill>
                <a:latin typeface="Times New Roman"/>
                <a:cs typeface="Times New Roman"/>
              </a:rPr>
              <a:t>	</a:t>
            </a:r>
            <a:r>
              <a:rPr sz="1368" dirty="0">
                <a:latin typeface="Courier New"/>
                <a:cs typeface="Courier New"/>
              </a:rPr>
              <a:t>+</a:t>
            </a:r>
            <a:endParaRPr sz="1368">
              <a:latin typeface="Courier New"/>
              <a:cs typeface="Courier New"/>
            </a:endParaRPr>
          </a:p>
        </p:txBody>
      </p:sp>
      <p:sp>
        <p:nvSpPr>
          <p:cNvPr id="7" name="object 4">
            <a:extLst>
              <a:ext uri="{FF2B5EF4-FFF2-40B4-BE49-F238E27FC236}">
                <a16:creationId xmlns:a16="http://schemas.microsoft.com/office/drawing/2014/main" id="{009334AA-65CE-4AB4-94AF-D98B2829C8E3}"/>
              </a:ext>
            </a:extLst>
          </p:cNvPr>
          <p:cNvSpPr txBox="1"/>
          <p:nvPr/>
        </p:nvSpPr>
        <p:spPr>
          <a:xfrm>
            <a:off x="882531" y="3006259"/>
            <a:ext cx="4160184" cy="222388"/>
          </a:xfrm>
          <a:prstGeom prst="rect">
            <a:avLst/>
          </a:prstGeom>
        </p:spPr>
        <p:txBody>
          <a:bodyPr vert="horz" wrap="square" lIns="0" tIns="11766" rIns="0" bIns="0" rtlCol="0">
            <a:spAutoFit/>
          </a:bodyPr>
          <a:lstStyle/>
          <a:p>
            <a:pPr marL="11206">
              <a:spcBef>
                <a:spcPts val="93"/>
              </a:spcBef>
              <a:tabLst>
                <a:tab pos="2700201" algn="l"/>
              </a:tabLst>
            </a:pPr>
            <a:r>
              <a:rPr sz="1368" dirty="0">
                <a:latin typeface="Courier New"/>
                <a:cs typeface="Courier New"/>
              </a:rPr>
              <a:t>|	</a:t>
            </a:r>
            <a:r>
              <a:rPr sz="1368" spc="-9" dirty="0">
                <a:latin typeface="Courier New"/>
                <a:cs typeface="Courier New"/>
              </a:rPr>
              <a:t>IP</a:t>
            </a:r>
            <a:r>
              <a:rPr sz="1368" spc="-40" dirty="0">
                <a:latin typeface="Courier New"/>
                <a:cs typeface="Courier New"/>
              </a:rPr>
              <a:t> </a:t>
            </a:r>
            <a:r>
              <a:rPr sz="1368" spc="-13" dirty="0">
                <a:latin typeface="Courier New"/>
                <a:cs typeface="Courier New"/>
              </a:rPr>
              <a:t>address</a:t>
            </a:r>
            <a:r>
              <a:rPr sz="1368" spc="-35" dirty="0">
                <a:latin typeface="Courier New"/>
                <a:cs typeface="Courier New"/>
              </a:rPr>
              <a:t> </a:t>
            </a:r>
            <a:r>
              <a:rPr sz="1368" spc="-9" dirty="0">
                <a:latin typeface="Courier New"/>
                <a:cs typeface="Courier New"/>
              </a:rPr>
              <a:t>(4)</a:t>
            </a:r>
            <a:endParaRPr sz="1368">
              <a:latin typeface="Courier New"/>
              <a:cs typeface="Courier New"/>
            </a:endParaRPr>
          </a:p>
        </p:txBody>
      </p:sp>
      <p:sp>
        <p:nvSpPr>
          <p:cNvPr id="8" name="object 5">
            <a:extLst>
              <a:ext uri="{FF2B5EF4-FFF2-40B4-BE49-F238E27FC236}">
                <a16:creationId xmlns:a16="http://schemas.microsoft.com/office/drawing/2014/main" id="{F8C6C145-3311-46EA-9A44-0FA2D49D935B}"/>
              </a:ext>
            </a:extLst>
          </p:cNvPr>
          <p:cNvSpPr txBox="1"/>
          <p:nvPr/>
        </p:nvSpPr>
        <p:spPr>
          <a:xfrm>
            <a:off x="882531" y="3198497"/>
            <a:ext cx="127187" cy="222388"/>
          </a:xfrm>
          <a:prstGeom prst="rect">
            <a:avLst/>
          </a:prstGeom>
        </p:spPr>
        <p:txBody>
          <a:bodyPr vert="horz" wrap="square" lIns="0" tIns="11766" rIns="0" bIns="0" rtlCol="0">
            <a:spAutoFit/>
          </a:bodyPr>
          <a:lstStyle/>
          <a:p>
            <a:pPr marL="11206">
              <a:spcBef>
                <a:spcPts val="93"/>
              </a:spcBef>
            </a:pPr>
            <a:r>
              <a:rPr sz="1368" dirty="0">
                <a:latin typeface="Courier New"/>
                <a:cs typeface="Courier New"/>
              </a:rPr>
              <a:t>+</a:t>
            </a:r>
            <a:endParaRPr sz="1368">
              <a:latin typeface="Courier New"/>
              <a:cs typeface="Courier New"/>
            </a:endParaRPr>
          </a:p>
        </p:txBody>
      </p:sp>
      <p:sp>
        <p:nvSpPr>
          <p:cNvPr id="9" name="object 6">
            <a:extLst>
              <a:ext uri="{FF2B5EF4-FFF2-40B4-BE49-F238E27FC236}">
                <a16:creationId xmlns:a16="http://schemas.microsoft.com/office/drawing/2014/main" id="{EFBC3C94-D232-4B7D-A206-0C63308667E1}"/>
              </a:ext>
            </a:extLst>
          </p:cNvPr>
          <p:cNvSpPr/>
          <p:nvPr/>
        </p:nvSpPr>
        <p:spPr>
          <a:xfrm>
            <a:off x="998170" y="3334813"/>
            <a:ext cx="6515100" cy="0"/>
          </a:xfrm>
          <a:custGeom>
            <a:avLst/>
            <a:gdLst/>
            <a:ahLst/>
            <a:cxnLst/>
            <a:rect l="l" t="t" r="r" b="b"/>
            <a:pathLst>
              <a:path w="7383780">
                <a:moveTo>
                  <a:pt x="0" y="0"/>
                </a:moveTo>
                <a:lnTo>
                  <a:pt x="7383575" y="0"/>
                </a:lnTo>
              </a:path>
            </a:pathLst>
          </a:custGeom>
          <a:ln w="11638">
            <a:solidFill>
              <a:srgbClr val="000000"/>
            </a:solidFill>
            <a:prstDash val="sysDash"/>
          </a:ln>
        </p:spPr>
        <p:txBody>
          <a:bodyPr wrap="square" lIns="0" tIns="0" rIns="0" bIns="0" rtlCol="0"/>
          <a:lstStyle/>
          <a:p>
            <a:endParaRPr sz="1588"/>
          </a:p>
        </p:txBody>
      </p:sp>
      <p:sp>
        <p:nvSpPr>
          <p:cNvPr id="10" name="object 7">
            <a:extLst>
              <a:ext uri="{FF2B5EF4-FFF2-40B4-BE49-F238E27FC236}">
                <a16:creationId xmlns:a16="http://schemas.microsoft.com/office/drawing/2014/main" id="{F9AFBE54-4807-4D15-A0D5-5B7ED2EB5F4A}"/>
              </a:ext>
            </a:extLst>
          </p:cNvPr>
          <p:cNvSpPr txBox="1"/>
          <p:nvPr/>
        </p:nvSpPr>
        <p:spPr>
          <a:xfrm>
            <a:off x="7500126" y="3006259"/>
            <a:ext cx="127187" cy="423532"/>
          </a:xfrm>
          <a:prstGeom prst="rect">
            <a:avLst/>
          </a:prstGeom>
        </p:spPr>
        <p:txBody>
          <a:bodyPr vert="horz" wrap="square" lIns="0" tIns="11766" rIns="0" bIns="0" rtlCol="0">
            <a:spAutoFit/>
          </a:bodyPr>
          <a:lstStyle/>
          <a:p>
            <a:pPr marL="11206">
              <a:lnSpc>
                <a:spcPts val="1579"/>
              </a:lnSpc>
              <a:spcBef>
                <a:spcPts val="93"/>
              </a:spcBef>
            </a:pPr>
            <a:r>
              <a:rPr sz="1368" dirty="0">
                <a:latin typeface="Courier New"/>
                <a:cs typeface="Courier New"/>
              </a:rPr>
              <a:t>|</a:t>
            </a:r>
            <a:endParaRPr sz="1368">
              <a:latin typeface="Courier New"/>
              <a:cs typeface="Courier New"/>
            </a:endParaRPr>
          </a:p>
          <a:p>
            <a:pPr marL="11206">
              <a:lnSpc>
                <a:spcPts val="1579"/>
              </a:lnSpc>
            </a:pPr>
            <a:r>
              <a:rPr sz="1368" dirty="0">
                <a:latin typeface="Courier New"/>
                <a:cs typeface="Courier New"/>
              </a:rPr>
              <a:t>+</a:t>
            </a:r>
            <a:endParaRPr sz="1368">
              <a:latin typeface="Courier New"/>
              <a:cs typeface="Courier New"/>
            </a:endParaRPr>
          </a:p>
        </p:txBody>
      </p:sp>
      <p:sp>
        <p:nvSpPr>
          <p:cNvPr id="11" name="object 11">
            <a:extLst>
              <a:ext uri="{FF2B5EF4-FFF2-40B4-BE49-F238E27FC236}">
                <a16:creationId xmlns:a16="http://schemas.microsoft.com/office/drawing/2014/main" id="{35C11738-91EE-44ED-8F1B-CCCDA47888CB}"/>
              </a:ext>
            </a:extLst>
          </p:cNvPr>
          <p:cNvSpPr txBox="1"/>
          <p:nvPr/>
        </p:nvSpPr>
        <p:spPr>
          <a:xfrm>
            <a:off x="882531" y="3390819"/>
            <a:ext cx="4264399" cy="423532"/>
          </a:xfrm>
          <a:prstGeom prst="rect">
            <a:avLst/>
          </a:prstGeom>
        </p:spPr>
        <p:txBody>
          <a:bodyPr vert="horz" wrap="square" lIns="0" tIns="11766" rIns="0" bIns="0" rtlCol="0">
            <a:spAutoFit/>
          </a:bodyPr>
          <a:lstStyle/>
          <a:p>
            <a:pPr marL="11206">
              <a:lnSpc>
                <a:spcPts val="1571"/>
              </a:lnSpc>
              <a:spcBef>
                <a:spcPts val="93"/>
              </a:spcBef>
              <a:tabLst>
                <a:tab pos="2597662" algn="l"/>
              </a:tabLst>
            </a:pPr>
            <a:r>
              <a:rPr sz="1368" dirty="0">
                <a:latin typeface="Courier New"/>
                <a:cs typeface="Courier New"/>
              </a:rPr>
              <a:t>|	</a:t>
            </a:r>
            <a:r>
              <a:rPr sz="1368" spc="-9" dirty="0">
                <a:latin typeface="Courier New"/>
                <a:cs typeface="Courier New"/>
              </a:rPr>
              <a:t>must</a:t>
            </a:r>
            <a:r>
              <a:rPr sz="1368" spc="-49" dirty="0">
                <a:latin typeface="Courier New"/>
                <a:cs typeface="Courier New"/>
              </a:rPr>
              <a:t> </a:t>
            </a:r>
            <a:r>
              <a:rPr sz="1368" spc="-4" dirty="0">
                <a:latin typeface="Courier New"/>
                <a:cs typeface="Courier New"/>
              </a:rPr>
              <a:t>be</a:t>
            </a:r>
            <a:r>
              <a:rPr sz="1368" spc="-35" dirty="0">
                <a:latin typeface="Courier New"/>
                <a:cs typeface="Courier New"/>
              </a:rPr>
              <a:t> </a:t>
            </a:r>
            <a:r>
              <a:rPr sz="1368" spc="-9" dirty="0">
                <a:latin typeface="Courier New"/>
                <a:cs typeface="Courier New"/>
              </a:rPr>
              <a:t>zero</a:t>
            </a:r>
            <a:r>
              <a:rPr sz="1368" spc="-35" dirty="0">
                <a:latin typeface="Courier New"/>
                <a:cs typeface="Courier New"/>
              </a:rPr>
              <a:t> </a:t>
            </a:r>
            <a:r>
              <a:rPr sz="1368" spc="-9" dirty="0">
                <a:latin typeface="Courier New"/>
                <a:cs typeface="Courier New"/>
              </a:rPr>
              <a:t>(4)</a:t>
            </a:r>
            <a:endParaRPr sz="1368">
              <a:latin typeface="Courier New"/>
              <a:cs typeface="Courier New"/>
            </a:endParaRPr>
          </a:p>
          <a:p>
            <a:pPr marL="11206">
              <a:lnSpc>
                <a:spcPts val="1571"/>
              </a:lnSpc>
            </a:pPr>
            <a:r>
              <a:rPr sz="1368" dirty="0">
                <a:latin typeface="Courier New"/>
                <a:cs typeface="Courier New"/>
              </a:rPr>
              <a:t>+</a:t>
            </a:r>
            <a:endParaRPr sz="1368">
              <a:latin typeface="Courier New"/>
              <a:cs typeface="Courier New"/>
            </a:endParaRPr>
          </a:p>
        </p:txBody>
      </p:sp>
      <p:sp>
        <p:nvSpPr>
          <p:cNvPr id="3" name="object 3"/>
          <p:cNvSpPr txBox="1"/>
          <p:nvPr/>
        </p:nvSpPr>
        <p:spPr>
          <a:xfrm>
            <a:off x="6840097" y="3064994"/>
            <a:ext cx="4940701" cy="2916674"/>
          </a:xfrm>
          <a:prstGeom prst="rect">
            <a:avLst/>
          </a:prstGeom>
          <a:solidFill>
            <a:schemeClr val="accent1"/>
          </a:solidFill>
        </p:spPr>
        <p:txBody>
          <a:bodyPr vert="horz" wrap="square" lIns="0" tIns="10646" rIns="0" bIns="0" rtlCol="0">
            <a:spAutoFit/>
          </a:bodyPr>
          <a:lstStyle/>
          <a:p>
            <a:pPr marL="263913" marR="368693" indent="-253266">
              <a:spcBef>
                <a:spcPts val="84"/>
              </a:spcBef>
              <a:buFont typeface="Wingdings"/>
              <a:buChar char=""/>
              <a:tabLst>
                <a:tab pos="264473" algn="l"/>
              </a:tabLst>
            </a:pPr>
            <a:r>
              <a:rPr sz="1400" spc="53" dirty="0">
                <a:latin typeface="Microsoft Sans Serif"/>
                <a:cs typeface="Microsoft Sans Serif"/>
              </a:rPr>
              <a:t>Trường</a:t>
            </a:r>
            <a:r>
              <a:rPr sz="1400" spc="26" dirty="0">
                <a:latin typeface="Microsoft Sans Serif"/>
                <a:cs typeface="Microsoft Sans Serif"/>
              </a:rPr>
              <a:t> </a:t>
            </a:r>
            <a:r>
              <a:rPr sz="1400" spc="-9" dirty="0">
                <a:latin typeface="Microsoft Sans Serif"/>
                <a:cs typeface="Microsoft Sans Serif"/>
              </a:rPr>
              <a:t>VERSION</a:t>
            </a:r>
            <a:r>
              <a:rPr sz="1400" spc="40" dirty="0">
                <a:latin typeface="Microsoft Sans Serif"/>
                <a:cs typeface="Microsoft Sans Serif"/>
              </a:rPr>
              <a:t> </a:t>
            </a:r>
            <a:r>
              <a:rPr sz="1400" spc="53" dirty="0">
                <a:latin typeface="Microsoft Sans Serif"/>
                <a:cs typeface="Microsoft Sans Serif"/>
              </a:rPr>
              <a:t>chứa</a:t>
            </a:r>
            <a:r>
              <a:rPr sz="1400" spc="26" dirty="0">
                <a:latin typeface="Microsoft Sans Serif"/>
                <a:cs typeface="Microsoft Sans Serif"/>
              </a:rPr>
              <a:t> </a:t>
            </a:r>
            <a:r>
              <a:rPr sz="1400" spc="-9" dirty="0">
                <a:latin typeface="Microsoft Sans Serif"/>
                <a:cs typeface="Microsoft Sans Serif"/>
              </a:rPr>
              <a:t>phiên</a:t>
            </a:r>
            <a:r>
              <a:rPr sz="1400" spc="31" dirty="0">
                <a:latin typeface="Microsoft Sans Serif"/>
                <a:cs typeface="Microsoft Sans Serif"/>
              </a:rPr>
              <a:t> </a:t>
            </a:r>
            <a:r>
              <a:rPr sz="1400" dirty="0">
                <a:latin typeface="Microsoft Sans Serif"/>
                <a:cs typeface="Microsoft Sans Serif"/>
              </a:rPr>
              <a:t>bản</a:t>
            </a:r>
            <a:r>
              <a:rPr sz="1400" spc="13" dirty="0">
                <a:latin typeface="Microsoft Sans Serif"/>
                <a:cs typeface="Microsoft Sans Serif"/>
              </a:rPr>
              <a:t> </a:t>
            </a:r>
            <a:r>
              <a:rPr sz="1400" spc="-4" dirty="0">
                <a:latin typeface="Microsoft Sans Serif"/>
                <a:cs typeface="Microsoft Sans Serif"/>
              </a:rPr>
              <a:t>đang</a:t>
            </a:r>
            <a:r>
              <a:rPr sz="1400" spc="26" dirty="0">
                <a:latin typeface="Microsoft Sans Serif"/>
                <a:cs typeface="Microsoft Sans Serif"/>
              </a:rPr>
              <a:t> </a:t>
            </a:r>
            <a:r>
              <a:rPr sz="1400" dirty="0">
                <a:latin typeface="Microsoft Sans Serif"/>
                <a:cs typeface="Microsoft Sans Serif"/>
              </a:rPr>
              <a:t>hoạt</a:t>
            </a:r>
            <a:r>
              <a:rPr sz="1400" spc="9" dirty="0">
                <a:latin typeface="Microsoft Sans Serif"/>
                <a:cs typeface="Microsoft Sans Serif"/>
              </a:rPr>
              <a:t> </a:t>
            </a:r>
            <a:r>
              <a:rPr sz="1400" dirty="0">
                <a:latin typeface="Microsoft Sans Serif"/>
                <a:cs typeface="Microsoft Sans Serif"/>
              </a:rPr>
              <a:t>động</a:t>
            </a:r>
            <a:r>
              <a:rPr sz="1400" spc="13" dirty="0">
                <a:latin typeface="Microsoft Sans Serif"/>
                <a:cs typeface="Microsoft Sans Serif"/>
              </a:rPr>
              <a:t> </a:t>
            </a:r>
            <a:r>
              <a:rPr sz="1400" spc="-4" dirty="0">
                <a:latin typeface="Microsoft Sans Serif"/>
                <a:cs typeface="Microsoft Sans Serif"/>
              </a:rPr>
              <a:t>của </a:t>
            </a:r>
            <a:r>
              <a:rPr sz="1400" spc="-503" dirty="0">
                <a:latin typeface="Microsoft Sans Serif"/>
                <a:cs typeface="Microsoft Sans Serif"/>
              </a:rPr>
              <a:t> </a:t>
            </a:r>
            <a:r>
              <a:rPr sz="1400" spc="-66" dirty="0">
                <a:latin typeface="Microsoft Sans Serif"/>
                <a:cs typeface="Microsoft Sans Serif"/>
              </a:rPr>
              <a:t>RIP,</a:t>
            </a:r>
            <a:endParaRPr sz="1400" dirty="0">
              <a:latin typeface="Microsoft Sans Serif"/>
              <a:cs typeface="Microsoft Sans Serif"/>
            </a:endParaRPr>
          </a:p>
          <a:p>
            <a:pPr marL="263913" marR="90772" indent="-253266">
              <a:spcBef>
                <a:spcPts val="468"/>
              </a:spcBef>
              <a:buFont typeface="Wingdings"/>
              <a:buChar char=""/>
              <a:tabLst>
                <a:tab pos="264473" algn="l"/>
              </a:tabLst>
            </a:pPr>
            <a:r>
              <a:rPr sz="1400" spc="53" dirty="0">
                <a:latin typeface="Microsoft Sans Serif"/>
                <a:cs typeface="Microsoft Sans Serif"/>
              </a:rPr>
              <a:t>Trường</a:t>
            </a:r>
            <a:r>
              <a:rPr sz="1400" spc="26" dirty="0">
                <a:latin typeface="Microsoft Sans Serif"/>
                <a:cs typeface="Microsoft Sans Serif"/>
              </a:rPr>
              <a:t> </a:t>
            </a:r>
            <a:r>
              <a:rPr sz="1400" spc="-9" dirty="0">
                <a:latin typeface="Microsoft Sans Serif"/>
                <a:cs typeface="Microsoft Sans Serif"/>
              </a:rPr>
              <a:t>ZERO,</a:t>
            </a:r>
            <a:r>
              <a:rPr sz="1400" spc="44" dirty="0">
                <a:latin typeface="Microsoft Sans Serif"/>
                <a:cs typeface="Microsoft Sans Serif"/>
              </a:rPr>
              <a:t> </a:t>
            </a:r>
            <a:r>
              <a:rPr sz="1400" dirty="0" err="1">
                <a:latin typeface="Microsoft Sans Serif"/>
                <a:cs typeface="Microsoft Sans Serif"/>
              </a:rPr>
              <a:t>giá</a:t>
            </a:r>
            <a:r>
              <a:rPr sz="1400" spc="13" dirty="0">
                <a:latin typeface="Microsoft Sans Serif"/>
                <a:cs typeface="Microsoft Sans Serif"/>
              </a:rPr>
              <a:t> </a:t>
            </a:r>
            <a:r>
              <a:rPr sz="1400" spc="-9" dirty="0">
                <a:latin typeface="Microsoft Sans Serif"/>
                <a:cs typeface="Microsoft Sans Serif"/>
              </a:rPr>
              <a:t>trị</a:t>
            </a:r>
            <a:r>
              <a:rPr sz="1400" spc="40" dirty="0">
                <a:latin typeface="Microsoft Sans Serif"/>
                <a:cs typeface="Microsoft Sans Serif"/>
              </a:rPr>
              <a:t> </a:t>
            </a:r>
            <a:r>
              <a:rPr sz="1400" spc="-13" dirty="0">
                <a:latin typeface="Microsoft Sans Serif"/>
                <a:cs typeface="Microsoft Sans Serif"/>
              </a:rPr>
              <a:t>mặc</a:t>
            </a:r>
            <a:r>
              <a:rPr sz="1400" spc="44" dirty="0">
                <a:latin typeface="Microsoft Sans Serif"/>
                <a:cs typeface="Microsoft Sans Serif"/>
              </a:rPr>
              <a:t> </a:t>
            </a:r>
            <a:r>
              <a:rPr sz="1400" spc="-4" dirty="0">
                <a:latin typeface="Microsoft Sans Serif"/>
                <a:cs typeface="Microsoft Sans Serif"/>
              </a:rPr>
              <a:t>định</a:t>
            </a:r>
            <a:r>
              <a:rPr sz="1400" spc="13" dirty="0">
                <a:latin typeface="Microsoft Sans Serif"/>
                <a:cs typeface="Microsoft Sans Serif"/>
              </a:rPr>
              <a:t> </a:t>
            </a:r>
            <a:r>
              <a:rPr sz="1400" spc="-4" dirty="0">
                <a:latin typeface="Microsoft Sans Serif"/>
                <a:cs typeface="Microsoft Sans Serif"/>
              </a:rPr>
              <a:t>của</a:t>
            </a:r>
            <a:r>
              <a:rPr sz="1400" spc="31" dirty="0">
                <a:latin typeface="Microsoft Sans Serif"/>
                <a:cs typeface="Microsoft Sans Serif"/>
              </a:rPr>
              <a:t> </a:t>
            </a:r>
            <a:r>
              <a:rPr sz="1400" spc="-9" dirty="0">
                <a:latin typeface="Microsoft Sans Serif"/>
                <a:cs typeface="Microsoft Sans Serif"/>
              </a:rPr>
              <a:t>nó</a:t>
            </a:r>
            <a:r>
              <a:rPr sz="1400" spc="53" dirty="0">
                <a:latin typeface="Microsoft Sans Serif"/>
                <a:cs typeface="Microsoft Sans Serif"/>
              </a:rPr>
              <a:t> </a:t>
            </a:r>
            <a:r>
              <a:rPr sz="1400" spc="-13" dirty="0">
                <a:latin typeface="Microsoft Sans Serif"/>
                <a:cs typeface="Microsoft Sans Serif"/>
              </a:rPr>
              <a:t>là</a:t>
            </a:r>
            <a:r>
              <a:rPr sz="1400" spc="13" dirty="0">
                <a:latin typeface="Microsoft Sans Serif"/>
                <a:cs typeface="Microsoft Sans Serif"/>
              </a:rPr>
              <a:t> </a:t>
            </a:r>
            <a:r>
              <a:rPr sz="1400" dirty="0">
                <a:latin typeface="Microsoft Sans Serif"/>
                <a:cs typeface="Microsoft Sans Serif"/>
              </a:rPr>
              <a:t>0.</a:t>
            </a:r>
            <a:r>
              <a:rPr sz="1400" spc="-13" dirty="0">
                <a:latin typeface="Microsoft Sans Serif"/>
                <a:cs typeface="Microsoft Sans Serif"/>
              </a:rPr>
              <a:t> </a:t>
            </a:r>
            <a:r>
              <a:rPr sz="1400" spc="53" dirty="0">
                <a:latin typeface="Microsoft Sans Serif"/>
                <a:cs typeface="Microsoft Sans Serif"/>
              </a:rPr>
              <a:t>Trường</a:t>
            </a:r>
            <a:r>
              <a:rPr sz="1400" spc="31" dirty="0">
                <a:latin typeface="Microsoft Sans Serif"/>
                <a:cs typeface="Microsoft Sans Serif"/>
              </a:rPr>
              <a:t> </a:t>
            </a:r>
            <a:r>
              <a:rPr sz="1400" dirty="0">
                <a:latin typeface="Microsoft Sans Serif"/>
                <a:cs typeface="Microsoft Sans Serif"/>
              </a:rPr>
              <a:t>này </a:t>
            </a:r>
            <a:r>
              <a:rPr sz="1400" spc="4" dirty="0">
                <a:latin typeface="Microsoft Sans Serif"/>
                <a:cs typeface="Microsoft Sans Serif"/>
              </a:rPr>
              <a:t> </a:t>
            </a:r>
            <a:r>
              <a:rPr sz="1400" spc="101" dirty="0">
                <a:latin typeface="Microsoft Sans Serif"/>
                <a:cs typeface="Microsoft Sans Serif"/>
              </a:rPr>
              <a:t>được</a:t>
            </a:r>
            <a:r>
              <a:rPr sz="1400" spc="4" dirty="0">
                <a:latin typeface="Microsoft Sans Serif"/>
                <a:cs typeface="Microsoft Sans Serif"/>
              </a:rPr>
              <a:t> </a:t>
            </a:r>
            <a:r>
              <a:rPr sz="1400" spc="-4" dirty="0">
                <a:latin typeface="Microsoft Sans Serif"/>
                <a:cs typeface="Microsoft Sans Serif"/>
              </a:rPr>
              <a:t>thêm</a:t>
            </a:r>
            <a:r>
              <a:rPr sz="1400" spc="40" dirty="0">
                <a:latin typeface="Microsoft Sans Serif"/>
                <a:cs typeface="Microsoft Sans Serif"/>
              </a:rPr>
              <a:t> </a:t>
            </a:r>
            <a:r>
              <a:rPr sz="1400" spc="-9" dirty="0">
                <a:latin typeface="Microsoft Sans Serif"/>
                <a:cs typeface="Microsoft Sans Serif"/>
              </a:rPr>
              <a:t>vào</a:t>
            </a:r>
            <a:r>
              <a:rPr sz="1400" spc="53" dirty="0">
                <a:latin typeface="Microsoft Sans Serif"/>
                <a:cs typeface="Microsoft Sans Serif"/>
              </a:rPr>
              <a:t> </a:t>
            </a:r>
            <a:r>
              <a:rPr sz="1400" spc="-9" dirty="0">
                <a:latin typeface="Microsoft Sans Serif"/>
                <a:cs typeface="Microsoft Sans Serif"/>
              </a:rPr>
              <a:t>để</a:t>
            </a:r>
            <a:r>
              <a:rPr sz="1400" spc="31" dirty="0">
                <a:latin typeface="Microsoft Sans Serif"/>
                <a:cs typeface="Microsoft Sans Serif"/>
              </a:rPr>
              <a:t> </a:t>
            </a:r>
            <a:r>
              <a:rPr sz="1400" dirty="0">
                <a:latin typeface="Microsoft Sans Serif"/>
                <a:cs typeface="Microsoft Sans Serif"/>
              </a:rPr>
              <a:t>cung</a:t>
            </a:r>
            <a:r>
              <a:rPr sz="1400" spc="13" dirty="0">
                <a:latin typeface="Microsoft Sans Serif"/>
                <a:cs typeface="Microsoft Sans Serif"/>
              </a:rPr>
              <a:t> </a:t>
            </a:r>
            <a:r>
              <a:rPr sz="1400" spc="-4" dirty="0">
                <a:latin typeface="Microsoft Sans Serif"/>
                <a:cs typeface="Microsoft Sans Serif"/>
              </a:rPr>
              <a:t>cấp</a:t>
            </a:r>
            <a:r>
              <a:rPr sz="1400" spc="31" dirty="0">
                <a:latin typeface="Microsoft Sans Serif"/>
                <a:cs typeface="Microsoft Sans Serif"/>
              </a:rPr>
              <a:t> </a:t>
            </a:r>
            <a:r>
              <a:rPr sz="1400" spc="106" dirty="0">
                <a:latin typeface="Microsoft Sans Serif"/>
                <a:cs typeface="Microsoft Sans Serif"/>
              </a:rPr>
              <a:t>sự</a:t>
            </a:r>
            <a:r>
              <a:rPr sz="1400" spc="31" dirty="0">
                <a:latin typeface="Microsoft Sans Serif"/>
                <a:cs typeface="Microsoft Sans Serif"/>
              </a:rPr>
              <a:t> </a:t>
            </a:r>
            <a:r>
              <a:rPr sz="1400" spc="75" dirty="0">
                <a:latin typeface="Microsoft Sans Serif"/>
                <a:cs typeface="Microsoft Sans Serif"/>
              </a:rPr>
              <a:t>tương</a:t>
            </a:r>
            <a:r>
              <a:rPr sz="1400" spc="31" dirty="0">
                <a:latin typeface="Microsoft Sans Serif"/>
                <a:cs typeface="Microsoft Sans Serif"/>
              </a:rPr>
              <a:t> </a:t>
            </a:r>
            <a:r>
              <a:rPr sz="1400" spc="13" dirty="0">
                <a:latin typeface="Microsoft Sans Serif"/>
                <a:cs typeface="Microsoft Sans Serif"/>
              </a:rPr>
              <a:t>thích</a:t>
            </a:r>
            <a:r>
              <a:rPr sz="1400" spc="31" dirty="0">
                <a:latin typeface="Microsoft Sans Serif"/>
                <a:cs typeface="Microsoft Sans Serif"/>
              </a:rPr>
              <a:t> </a:t>
            </a:r>
            <a:r>
              <a:rPr sz="1400" spc="53" dirty="0">
                <a:latin typeface="Microsoft Sans Serif"/>
                <a:cs typeface="Microsoft Sans Serif"/>
              </a:rPr>
              <a:t>với</a:t>
            </a:r>
            <a:r>
              <a:rPr sz="1400" spc="40" dirty="0">
                <a:latin typeface="Microsoft Sans Serif"/>
                <a:cs typeface="Microsoft Sans Serif"/>
              </a:rPr>
              <a:t> </a:t>
            </a:r>
            <a:r>
              <a:rPr sz="1400" spc="-4" dirty="0">
                <a:latin typeface="Microsoft Sans Serif"/>
                <a:cs typeface="Microsoft Sans Serif"/>
              </a:rPr>
              <a:t>các</a:t>
            </a:r>
            <a:r>
              <a:rPr sz="1400" spc="26" dirty="0">
                <a:latin typeface="Microsoft Sans Serif"/>
                <a:cs typeface="Microsoft Sans Serif"/>
              </a:rPr>
              <a:t> </a:t>
            </a:r>
            <a:r>
              <a:rPr sz="1400" spc="-9" dirty="0">
                <a:latin typeface="Microsoft Sans Serif"/>
                <a:cs typeface="Microsoft Sans Serif"/>
              </a:rPr>
              <a:t>phiên </a:t>
            </a:r>
            <a:r>
              <a:rPr sz="1400" spc="-503" dirty="0">
                <a:latin typeface="Microsoft Sans Serif"/>
                <a:cs typeface="Microsoft Sans Serif"/>
              </a:rPr>
              <a:t> </a:t>
            </a:r>
            <a:r>
              <a:rPr sz="1400" spc="-9" dirty="0">
                <a:latin typeface="Microsoft Sans Serif"/>
                <a:cs typeface="Microsoft Sans Serif"/>
              </a:rPr>
              <a:t>bản</a:t>
            </a:r>
            <a:r>
              <a:rPr sz="1400" spc="26" dirty="0">
                <a:latin typeface="Microsoft Sans Serif"/>
                <a:cs typeface="Microsoft Sans Serif"/>
              </a:rPr>
              <a:t> </a:t>
            </a:r>
            <a:r>
              <a:rPr sz="1400" spc="-4" dirty="0">
                <a:latin typeface="Microsoft Sans Serif"/>
                <a:cs typeface="Microsoft Sans Serif"/>
              </a:rPr>
              <a:t>RIP</a:t>
            </a:r>
            <a:r>
              <a:rPr sz="1400" spc="-26" dirty="0">
                <a:latin typeface="Microsoft Sans Serif"/>
                <a:cs typeface="Microsoft Sans Serif"/>
              </a:rPr>
              <a:t> </a:t>
            </a:r>
            <a:r>
              <a:rPr sz="1400" dirty="0">
                <a:latin typeface="Microsoft Sans Serif"/>
                <a:cs typeface="Microsoft Sans Serif"/>
              </a:rPr>
              <a:t>khác</a:t>
            </a:r>
            <a:r>
              <a:rPr sz="1400" spc="26" dirty="0">
                <a:latin typeface="Microsoft Sans Serif"/>
                <a:cs typeface="Microsoft Sans Serif"/>
              </a:rPr>
              <a:t> </a:t>
            </a:r>
            <a:r>
              <a:rPr sz="1400" spc="-4" dirty="0">
                <a:latin typeface="Microsoft Sans Serif"/>
                <a:cs typeface="Microsoft Sans Serif"/>
              </a:rPr>
              <a:t>nhau.</a:t>
            </a:r>
            <a:endParaRPr sz="1400" dirty="0">
              <a:latin typeface="Microsoft Sans Serif"/>
              <a:cs typeface="Microsoft Sans Serif"/>
            </a:endParaRPr>
          </a:p>
          <a:p>
            <a:pPr marL="263913" marR="31938" indent="-253266">
              <a:spcBef>
                <a:spcPts val="463"/>
              </a:spcBef>
              <a:buFont typeface="Wingdings"/>
              <a:buChar char=""/>
              <a:tabLst>
                <a:tab pos="264473" algn="l"/>
              </a:tabLst>
            </a:pPr>
            <a:r>
              <a:rPr sz="1400" spc="53" dirty="0">
                <a:latin typeface="Microsoft Sans Serif"/>
                <a:cs typeface="Microsoft Sans Serif"/>
              </a:rPr>
              <a:t>Trường </a:t>
            </a:r>
            <a:r>
              <a:rPr sz="1400" spc="-4" dirty="0">
                <a:latin typeface="Microsoft Sans Serif"/>
                <a:cs typeface="Microsoft Sans Serif"/>
              </a:rPr>
              <a:t>Address-family identifier (AFI) </a:t>
            </a:r>
            <a:r>
              <a:rPr sz="1400" spc="97" dirty="0">
                <a:latin typeface="Microsoft Sans Serif"/>
                <a:cs typeface="Microsoft Sans Serif"/>
              </a:rPr>
              <a:t>được </a:t>
            </a:r>
            <a:r>
              <a:rPr sz="1400" spc="106" dirty="0">
                <a:latin typeface="Microsoft Sans Serif"/>
                <a:cs typeface="Microsoft Sans Serif"/>
              </a:rPr>
              <a:t>sử </a:t>
            </a:r>
            <a:r>
              <a:rPr sz="1400" spc="-4" dirty="0">
                <a:latin typeface="Microsoft Sans Serif"/>
                <a:cs typeface="Microsoft Sans Serif"/>
              </a:rPr>
              <a:t>dụng </a:t>
            </a:r>
            <a:r>
              <a:rPr sz="1400" dirty="0">
                <a:latin typeface="Microsoft Sans Serif"/>
                <a:cs typeface="Microsoft Sans Serif"/>
              </a:rPr>
              <a:t>để </a:t>
            </a:r>
            <a:r>
              <a:rPr sz="1400" spc="4" dirty="0">
                <a:latin typeface="Microsoft Sans Serif"/>
                <a:cs typeface="Microsoft Sans Serif"/>
              </a:rPr>
              <a:t> </a:t>
            </a:r>
            <a:r>
              <a:rPr sz="1400" spc="-9" dirty="0">
                <a:latin typeface="Microsoft Sans Serif"/>
                <a:cs typeface="Microsoft Sans Serif"/>
              </a:rPr>
              <a:t>đặc </a:t>
            </a:r>
            <a:r>
              <a:rPr sz="1400" spc="-4" dirty="0">
                <a:latin typeface="Microsoft Sans Serif"/>
                <a:cs typeface="Microsoft Sans Serif"/>
              </a:rPr>
              <a:t>tả </a:t>
            </a:r>
            <a:r>
              <a:rPr sz="1400" spc="-9" dirty="0">
                <a:latin typeface="Microsoft Sans Serif"/>
                <a:cs typeface="Microsoft Sans Serif"/>
              </a:rPr>
              <a:t>giao </a:t>
            </a:r>
            <a:r>
              <a:rPr sz="1400" spc="53" dirty="0">
                <a:latin typeface="Microsoft Sans Serif"/>
                <a:cs typeface="Microsoft Sans Serif"/>
              </a:rPr>
              <a:t>thức </a:t>
            </a:r>
            <a:r>
              <a:rPr sz="1400" spc="97" dirty="0">
                <a:latin typeface="Microsoft Sans Serif"/>
                <a:cs typeface="Microsoft Sans Serif"/>
              </a:rPr>
              <a:t>được </a:t>
            </a:r>
            <a:r>
              <a:rPr sz="1400" spc="-4" dirty="0">
                <a:latin typeface="Microsoft Sans Serif"/>
                <a:cs typeface="Microsoft Sans Serif"/>
              </a:rPr>
              <a:t>định tuyến </a:t>
            </a:r>
            <a:r>
              <a:rPr sz="1400" spc="97" dirty="0">
                <a:latin typeface="Microsoft Sans Serif"/>
                <a:cs typeface="Microsoft Sans Serif"/>
              </a:rPr>
              <a:t>được </a:t>
            </a:r>
            <a:r>
              <a:rPr sz="1400" spc="106" dirty="0">
                <a:latin typeface="Microsoft Sans Serif"/>
                <a:cs typeface="Microsoft Sans Serif"/>
              </a:rPr>
              <a:t>sử </a:t>
            </a:r>
            <a:r>
              <a:rPr sz="1400" spc="-4" dirty="0">
                <a:latin typeface="Microsoft Sans Serif"/>
                <a:cs typeface="Microsoft Sans Serif"/>
              </a:rPr>
              <a:t>dụng. </a:t>
            </a:r>
            <a:r>
              <a:rPr sz="1400" spc="35" dirty="0">
                <a:latin typeface="Microsoft Sans Serif"/>
                <a:cs typeface="Microsoft Sans Serif"/>
              </a:rPr>
              <a:t>Ví </a:t>
            </a:r>
            <a:r>
              <a:rPr sz="1400" dirty="0">
                <a:latin typeface="Microsoft Sans Serif"/>
                <a:cs typeface="Microsoft Sans Serif"/>
              </a:rPr>
              <a:t>dụ </a:t>
            </a:r>
            <a:r>
              <a:rPr sz="1400" spc="-9" dirty="0">
                <a:latin typeface="Microsoft Sans Serif"/>
                <a:cs typeface="Microsoft Sans Serif"/>
              </a:rPr>
              <a:t>giá </a:t>
            </a:r>
            <a:r>
              <a:rPr sz="1400" spc="-503" dirty="0">
                <a:latin typeface="Microsoft Sans Serif"/>
                <a:cs typeface="Microsoft Sans Serif"/>
              </a:rPr>
              <a:t> </a:t>
            </a:r>
            <a:r>
              <a:rPr sz="1400" spc="-9" dirty="0">
                <a:latin typeface="Microsoft Sans Serif"/>
                <a:cs typeface="Microsoft Sans Serif"/>
              </a:rPr>
              <a:t>trị</a:t>
            </a:r>
            <a:r>
              <a:rPr sz="1400" spc="18" dirty="0">
                <a:latin typeface="Microsoft Sans Serif"/>
                <a:cs typeface="Microsoft Sans Serif"/>
              </a:rPr>
              <a:t> </a:t>
            </a:r>
            <a:r>
              <a:rPr sz="1400" spc="-4" dirty="0">
                <a:latin typeface="Microsoft Sans Serif"/>
                <a:cs typeface="Microsoft Sans Serif"/>
              </a:rPr>
              <a:t>của</a:t>
            </a:r>
            <a:r>
              <a:rPr sz="1400" spc="-84" dirty="0">
                <a:latin typeface="Microsoft Sans Serif"/>
                <a:cs typeface="Microsoft Sans Serif"/>
              </a:rPr>
              <a:t> </a:t>
            </a:r>
            <a:r>
              <a:rPr sz="1400" spc="-4" dirty="0">
                <a:latin typeface="Microsoft Sans Serif"/>
                <a:cs typeface="Microsoft Sans Serif"/>
              </a:rPr>
              <a:t>AFI</a:t>
            </a:r>
            <a:r>
              <a:rPr sz="1400" spc="31" dirty="0">
                <a:latin typeface="Microsoft Sans Serif"/>
                <a:cs typeface="Microsoft Sans Serif"/>
              </a:rPr>
              <a:t> </a:t>
            </a:r>
            <a:r>
              <a:rPr sz="1400" spc="-4" dirty="0">
                <a:latin typeface="Microsoft Sans Serif"/>
                <a:cs typeface="Microsoft Sans Serif"/>
              </a:rPr>
              <a:t>cho</a:t>
            </a:r>
            <a:r>
              <a:rPr sz="1400" spc="13" dirty="0">
                <a:latin typeface="Microsoft Sans Serif"/>
                <a:cs typeface="Microsoft Sans Serif"/>
              </a:rPr>
              <a:t> </a:t>
            </a:r>
            <a:r>
              <a:rPr sz="1400" spc="-4" dirty="0">
                <a:latin typeface="Microsoft Sans Serif"/>
                <a:cs typeface="Microsoft Sans Serif"/>
              </a:rPr>
              <a:t>giao</a:t>
            </a:r>
            <a:r>
              <a:rPr sz="1400" spc="31" dirty="0">
                <a:latin typeface="Microsoft Sans Serif"/>
                <a:cs typeface="Microsoft Sans Serif"/>
              </a:rPr>
              <a:t> </a:t>
            </a:r>
            <a:r>
              <a:rPr sz="1400" spc="53" dirty="0">
                <a:latin typeface="Microsoft Sans Serif"/>
                <a:cs typeface="Microsoft Sans Serif"/>
              </a:rPr>
              <a:t>thức</a:t>
            </a:r>
            <a:r>
              <a:rPr sz="1400" spc="26" dirty="0">
                <a:latin typeface="Microsoft Sans Serif"/>
                <a:cs typeface="Microsoft Sans Serif"/>
              </a:rPr>
              <a:t> </a:t>
            </a:r>
            <a:r>
              <a:rPr sz="1400" spc="-4" dirty="0">
                <a:latin typeface="Microsoft Sans Serif"/>
                <a:cs typeface="Microsoft Sans Serif"/>
              </a:rPr>
              <a:t>IP</a:t>
            </a:r>
            <a:r>
              <a:rPr sz="1400" spc="-26" dirty="0">
                <a:latin typeface="Microsoft Sans Serif"/>
                <a:cs typeface="Microsoft Sans Serif"/>
              </a:rPr>
              <a:t> </a:t>
            </a:r>
            <a:r>
              <a:rPr sz="1400" spc="-4" dirty="0">
                <a:latin typeface="Microsoft Sans Serif"/>
                <a:cs typeface="Microsoft Sans Serif"/>
              </a:rPr>
              <a:t>là</a:t>
            </a:r>
            <a:r>
              <a:rPr sz="1400" spc="13" dirty="0">
                <a:latin typeface="Microsoft Sans Serif"/>
                <a:cs typeface="Microsoft Sans Serif"/>
              </a:rPr>
              <a:t> </a:t>
            </a:r>
            <a:r>
              <a:rPr sz="1400" spc="-4" dirty="0">
                <a:latin typeface="Microsoft Sans Serif"/>
                <a:cs typeface="Microsoft Sans Serif"/>
              </a:rPr>
              <a:t>2</a:t>
            </a:r>
            <a:endParaRPr sz="1400" dirty="0">
              <a:latin typeface="Microsoft Sans Serif"/>
              <a:cs typeface="Microsoft Sans Serif"/>
            </a:endParaRPr>
          </a:p>
          <a:p>
            <a:pPr marL="263913" indent="-253266">
              <a:spcBef>
                <a:spcPts val="468"/>
              </a:spcBef>
              <a:buFont typeface="Wingdings"/>
              <a:buChar char=""/>
              <a:tabLst>
                <a:tab pos="264473" algn="l"/>
              </a:tabLst>
            </a:pPr>
            <a:r>
              <a:rPr sz="1400" spc="53" dirty="0">
                <a:latin typeface="Microsoft Sans Serif"/>
                <a:cs typeface="Microsoft Sans Serif"/>
              </a:rPr>
              <a:t>Trường</a:t>
            </a:r>
            <a:r>
              <a:rPr sz="1400" spc="-84" dirty="0">
                <a:latin typeface="Microsoft Sans Serif"/>
                <a:cs typeface="Microsoft Sans Serif"/>
              </a:rPr>
              <a:t> </a:t>
            </a:r>
            <a:r>
              <a:rPr sz="1400" spc="-4" dirty="0">
                <a:latin typeface="Microsoft Sans Serif"/>
                <a:cs typeface="Microsoft Sans Serif"/>
              </a:rPr>
              <a:t>ADDRESS</a:t>
            </a:r>
            <a:r>
              <a:rPr sz="1400" spc="13" dirty="0">
                <a:latin typeface="Microsoft Sans Serif"/>
                <a:cs typeface="Microsoft Sans Serif"/>
              </a:rPr>
              <a:t> </a:t>
            </a:r>
            <a:r>
              <a:rPr sz="1400" spc="-4" dirty="0">
                <a:latin typeface="Microsoft Sans Serif"/>
                <a:cs typeface="Microsoft Sans Serif"/>
              </a:rPr>
              <a:t>chỉ</a:t>
            </a:r>
            <a:r>
              <a:rPr sz="1400" spc="40" dirty="0">
                <a:latin typeface="Microsoft Sans Serif"/>
                <a:cs typeface="Microsoft Sans Serif"/>
              </a:rPr>
              <a:t> </a:t>
            </a:r>
            <a:r>
              <a:rPr sz="1400" spc="-9" dirty="0">
                <a:latin typeface="Microsoft Sans Serif"/>
                <a:cs typeface="Microsoft Sans Serif"/>
              </a:rPr>
              <a:t>địa</a:t>
            </a:r>
            <a:r>
              <a:rPr sz="1400" spc="13" dirty="0">
                <a:latin typeface="Microsoft Sans Serif"/>
                <a:cs typeface="Microsoft Sans Serif"/>
              </a:rPr>
              <a:t> </a:t>
            </a:r>
            <a:r>
              <a:rPr sz="1400" spc="-4" dirty="0">
                <a:latin typeface="Microsoft Sans Serif"/>
                <a:cs typeface="Microsoft Sans Serif"/>
              </a:rPr>
              <a:t>chỉ</a:t>
            </a:r>
            <a:r>
              <a:rPr sz="1400" spc="22" dirty="0">
                <a:latin typeface="Microsoft Sans Serif"/>
                <a:cs typeface="Microsoft Sans Serif"/>
              </a:rPr>
              <a:t> </a:t>
            </a:r>
            <a:r>
              <a:rPr sz="1400" spc="-4" dirty="0">
                <a:latin typeface="Microsoft Sans Serif"/>
                <a:cs typeface="Microsoft Sans Serif"/>
              </a:rPr>
              <a:t>IP</a:t>
            </a:r>
            <a:r>
              <a:rPr sz="1400" spc="-9" dirty="0">
                <a:latin typeface="Microsoft Sans Serif"/>
                <a:cs typeface="Microsoft Sans Serif"/>
              </a:rPr>
              <a:t> </a:t>
            </a:r>
            <a:r>
              <a:rPr sz="1400" spc="-4" dirty="0">
                <a:latin typeface="Microsoft Sans Serif"/>
                <a:cs typeface="Microsoft Sans Serif"/>
              </a:rPr>
              <a:t>của</a:t>
            </a:r>
            <a:r>
              <a:rPr sz="1400" spc="13" dirty="0">
                <a:latin typeface="Microsoft Sans Serif"/>
                <a:cs typeface="Microsoft Sans Serif"/>
              </a:rPr>
              <a:t> </a:t>
            </a:r>
            <a:r>
              <a:rPr sz="1400" spc="4" dirty="0">
                <a:latin typeface="Microsoft Sans Serif"/>
                <a:cs typeface="Microsoft Sans Serif"/>
              </a:rPr>
              <a:t>đích/mạng</a:t>
            </a:r>
            <a:r>
              <a:rPr sz="1400" spc="53" dirty="0">
                <a:latin typeface="Microsoft Sans Serif"/>
                <a:cs typeface="Microsoft Sans Serif"/>
              </a:rPr>
              <a:t> </a:t>
            </a:r>
            <a:r>
              <a:rPr sz="1400" spc="22" dirty="0">
                <a:latin typeface="Microsoft Sans Serif"/>
                <a:cs typeface="Microsoft Sans Serif"/>
              </a:rPr>
              <a:t>đích</a:t>
            </a:r>
            <a:endParaRPr sz="1400" dirty="0">
              <a:latin typeface="Microsoft Sans Serif"/>
              <a:cs typeface="Microsoft Sans Serif"/>
            </a:endParaRPr>
          </a:p>
          <a:p>
            <a:pPr marL="263913" marR="4483" indent="-253266">
              <a:spcBef>
                <a:spcPts val="463"/>
              </a:spcBef>
              <a:buFont typeface="Wingdings"/>
              <a:buChar char=""/>
              <a:tabLst>
                <a:tab pos="264473" algn="l"/>
              </a:tabLst>
            </a:pPr>
            <a:r>
              <a:rPr sz="1400" spc="53" dirty="0">
                <a:latin typeface="Microsoft Sans Serif"/>
                <a:cs typeface="Microsoft Sans Serif"/>
              </a:rPr>
              <a:t>Trường</a:t>
            </a:r>
            <a:r>
              <a:rPr sz="1400" spc="31" dirty="0">
                <a:latin typeface="Microsoft Sans Serif"/>
                <a:cs typeface="Microsoft Sans Serif"/>
              </a:rPr>
              <a:t> </a:t>
            </a:r>
            <a:r>
              <a:rPr sz="1400" spc="-9" dirty="0">
                <a:latin typeface="Microsoft Sans Serif"/>
                <a:cs typeface="Microsoft Sans Serif"/>
              </a:rPr>
              <a:t>METRIC</a:t>
            </a:r>
            <a:r>
              <a:rPr sz="1400" spc="40" dirty="0">
                <a:latin typeface="Microsoft Sans Serif"/>
                <a:cs typeface="Microsoft Sans Serif"/>
              </a:rPr>
              <a:t> </a:t>
            </a:r>
            <a:r>
              <a:rPr sz="1400" spc="-4" dirty="0">
                <a:latin typeface="Microsoft Sans Serif"/>
                <a:cs typeface="Microsoft Sans Serif"/>
              </a:rPr>
              <a:t>chỉ</a:t>
            </a:r>
            <a:r>
              <a:rPr sz="1400" spc="22" dirty="0">
                <a:latin typeface="Microsoft Sans Serif"/>
                <a:cs typeface="Microsoft Sans Serif"/>
              </a:rPr>
              <a:t> </a:t>
            </a:r>
            <a:r>
              <a:rPr sz="1400" spc="-4" dirty="0">
                <a:latin typeface="Microsoft Sans Serif"/>
                <a:cs typeface="Microsoft Sans Serif"/>
              </a:rPr>
              <a:t>số</a:t>
            </a:r>
            <a:r>
              <a:rPr sz="1400" spc="13" dirty="0">
                <a:latin typeface="Microsoft Sans Serif"/>
                <a:cs typeface="Microsoft Sans Serif"/>
              </a:rPr>
              <a:t> </a:t>
            </a:r>
            <a:r>
              <a:rPr sz="1400" dirty="0">
                <a:latin typeface="Microsoft Sans Serif"/>
                <a:cs typeface="Microsoft Sans Serif"/>
              </a:rPr>
              <a:t>hop</a:t>
            </a:r>
            <a:r>
              <a:rPr sz="1400" spc="31" dirty="0">
                <a:latin typeface="Microsoft Sans Serif"/>
                <a:cs typeface="Microsoft Sans Serif"/>
              </a:rPr>
              <a:t> </a:t>
            </a:r>
            <a:r>
              <a:rPr sz="1400" spc="-4" dirty="0">
                <a:latin typeface="Microsoft Sans Serif"/>
                <a:cs typeface="Microsoft Sans Serif"/>
              </a:rPr>
              <a:t>cần</a:t>
            </a:r>
            <a:r>
              <a:rPr sz="1400" spc="31" dirty="0">
                <a:latin typeface="Microsoft Sans Serif"/>
                <a:cs typeface="Microsoft Sans Serif"/>
              </a:rPr>
              <a:t> </a:t>
            </a:r>
            <a:r>
              <a:rPr sz="1400" spc="-9" dirty="0">
                <a:latin typeface="Microsoft Sans Serif"/>
                <a:cs typeface="Microsoft Sans Serif"/>
              </a:rPr>
              <a:t>phải</a:t>
            </a:r>
            <a:r>
              <a:rPr sz="1400" spc="26" dirty="0">
                <a:latin typeface="Microsoft Sans Serif"/>
                <a:cs typeface="Microsoft Sans Serif"/>
              </a:rPr>
              <a:t> </a:t>
            </a:r>
            <a:r>
              <a:rPr sz="1400" spc="-4" dirty="0">
                <a:latin typeface="Microsoft Sans Serif"/>
                <a:cs typeface="Microsoft Sans Serif"/>
              </a:rPr>
              <a:t>nhảy</a:t>
            </a:r>
            <a:r>
              <a:rPr sz="1400" spc="44" dirty="0">
                <a:latin typeface="Microsoft Sans Serif"/>
                <a:cs typeface="Microsoft Sans Serif"/>
              </a:rPr>
              <a:t> </a:t>
            </a:r>
            <a:r>
              <a:rPr sz="1400" spc="-9" dirty="0">
                <a:latin typeface="Microsoft Sans Serif"/>
                <a:cs typeface="Microsoft Sans Serif"/>
              </a:rPr>
              <a:t>để</a:t>
            </a:r>
            <a:r>
              <a:rPr sz="1400" spc="31" dirty="0">
                <a:latin typeface="Microsoft Sans Serif"/>
                <a:cs typeface="Microsoft Sans Serif"/>
              </a:rPr>
              <a:t> </a:t>
            </a:r>
            <a:r>
              <a:rPr sz="1400" spc="53" dirty="0">
                <a:latin typeface="Microsoft Sans Serif"/>
                <a:cs typeface="Microsoft Sans Serif"/>
              </a:rPr>
              <a:t>tới</a:t>
            </a:r>
            <a:r>
              <a:rPr sz="1400" spc="22" dirty="0">
                <a:latin typeface="Microsoft Sans Serif"/>
                <a:cs typeface="Microsoft Sans Serif"/>
              </a:rPr>
              <a:t> </a:t>
            </a:r>
            <a:r>
              <a:rPr sz="1400" spc="18" dirty="0">
                <a:latin typeface="Microsoft Sans Serif"/>
                <a:cs typeface="Microsoft Sans Serif"/>
              </a:rPr>
              <a:t>đích.</a:t>
            </a:r>
            <a:r>
              <a:rPr sz="1400" spc="9" dirty="0">
                <a:latin typeface="Microsoft Sans Serif"/>
                <a:cs typeface="Microsoft Sans Serif"/>
              </a:rPr>
              <a:t> </a:t>
            </a:r>
            <a:r>
              <a:rPr sz="1400" spc="-9" dirty="0">
                <a:latin typeface="Microsoft Sans Serif"/>
                <a:cs typeface="Microsoft Sans Serif"/>
              </a:rPr>
              <a:t>Giá </a:t>
            </a:r>
            <a:r>
              <a:rPr sz="1400" spc="-503" dirty="0">
                <a:latin typeface="Microsoft Sans Serif"/>
                <a:cs typeface="Microsoft Sans Serif"/>
              </a:rPr>
              <a:t> </a:t>
            </a:r>
            <a:r>
              <a:rPr sz="1400" spc="-9" dirty="0">
                <a:latin typeface="Microsoft Sans Serif"/>
                <a:cs typeface="Microsoft Sans Serif"/>
              </a:rPr>
              <a:t>trị</a:t>
            </a:r>
            <a:r>
              <a:rPr sz="1400" spc="22" dirty="0">
                <a:latin typeface="Microsoft Sans Serif"/>
                <a:cs typeface="Microsoft Sans Serif"/>
              </a:rPr>
              <a:t> </a:t>
            </a:r>
            <a:r>
              <a:rPr sz="1400" spc="-4" dirty="0">
                <a:latin typeface="Microsoft Sans Serif"/>
                <a:cs typeface="Microsoft Sans Serif"/>
              </a:rPr>
              <a:t>cho</a:t>
            </a:r>
            <a:r>
              <a:rPr sz="1400" spc="31" dirty="0">
                <a:latin typeface="Microsoft Sans Serif"/>
                <a:cs typeface="Microsoft Sans Serif"/>
              </a:rPr>
              <a:t> </a:t>
            </a:r>
            <a:r>
              <a:rPr sz="1400" spc="79" dirty="0">
                <a:latin typeface="Microsoft Sans Serif"/>
                <a:cs typeface="Microsoft Sans Serif"/>
              </a:rPr>
              <a:t>đường</a:t>
            </a:r>
            <a:r>
              <a:rPr sz="1400" spc="13" dirty="0">
                <a:latin typeface="Microsoft Sans Serif"/>
                <a:cs typeface="Microsoft Sans Serif"/>
              </a:rPr>
              <a:t> </a:t>
            </a:r>
            <a:r>
              <a:rPr sz="1400" spc="-9" dirty="0">
                <a:latin typeface="Microsoft Sans Serif"/>
                <a:cs typeface="Microsoft Sans Serif"/>
              </a:rPr>
              <a:t>đi</a:t>
            </a:r>
            <a:r>
              <a:rPr sz="1400" spc="22" dirty="0">
                <a:latin typeface="Microsoft Sans Serif"/>
                <a:cs typeface="Microsoft Sans Serif"/>
              </a:rPr>
              <a:t> </a:t>
            </a:r>
            <a:r>
              <a:rPr sz="1400" spc="62" dirty="0">
                <a:latin typeface="Microsoft Sans Serif"/>
                <a:cs typeface="Microsoft Sans Serif"/>
              </a:rPr>
              <a:t>hợp</a:t>
            </a:r>
            <a:r>
              <a:rPr sz="1400" spc="13" dirty="0">
                <a:latin typeface="Microsoft Sans Serif"/>
                <a:cs typeface="Microsoft Sans Serif"/>
              </a:rPr>
              <a:t> </a:t>
            </a:r>
            <a:r>
              <a:rPr sz="1400" spc="-4" dirty="0">
                <a:latin typeface="Microsoft Sans Serif"/>
                <a:cs typeface="Microsoft Sans Serif"/>
              </a:rPr>
              <a:t>lệ</a:t>
            </a:r>
            <a:r>
              <a:rPr sz="1400" spc="18" dirty="0">
                <a:latin typeface="Microsoft Sans Serif"/>
                <a:cs typeface="Microsoft Sans Serif"/>
              </a:rPr>
              <a:t> </a:t>
            </a:r>
            <a:r>
              <a:rPr sz="1400" spc="106" dirty="0">
                <a:latin typeface="Microsoft Sans Serif"/>
                <a:cs typeface="Microsoft Sans Serif"/>
              </a:rPr>
              <a:t>từ</a:t>
            </a:r>
            <a:r>
              <a:rPr sz="1400" spc="26" dirty="0">
                <a:latin typeface="Microsoft Sans Serif"/>
                <a:cs typeface="Microsoft Sans Serif"/>
              </a:rPr>
              <a:t> </a:t>
            </a:r>
            <a:r>
              <a:rPr sz="1400" spc="-4" dirty="0">
                <a:latin typeface="Microsoft Sans Serif"/>
                <a:cs typeface="Microsoft Sans Serif"/>
              </a:rPr>
              <a:t>1-15,</a:t>
            </a:r>
            <a:r>
              <a:rPr sz="1400" spc="31" dirty="0">
                <a:latin typeface="Microsoft Sans Serif"/>
                <a:cs typeface="Microsoft Sans Serif"/>
              </a:rPr>
              <a:t> </a:t>
            </a:r>
            <a:r>
              <a:rPr sz="1400" spc="-13" dirty="0">
                <a:latin typeface="Microsoft Sans Serif"/>
                <a:cs typeface="Microsoft Sans Serif"/>
              </a:rPr>
              <a:t>và</a:t>
            </a:r>
            <a:r>
              <a:rPr sz="1400" spc="31" dirty="0">
                <a:latin typeface="Microsoft Sans Serif"/>
                <a:cs typeface="Microsoft Sans Serif"/>
              </a:rPr>
              <a:t> </a:t>
            </a:r>
            <a:r>
              <a:rPr sz="1400" dirty="0">
                <a:latin typeface="Microsoft Sans Serif"/>
                <a:cs typeface="Microsoft Sans Serif"/>
              </a:rPr>
              <a:t>16</a:t>
            </a:r>
            <a:r>
              <a:rPr sz="1400" spc="31" dirty="0">
                <a:latin typeface="Microsoft Sans Serif"/>
                <a:cs typeface="Microsoft Sans Serif"/>
              </a:rPr>
              <a:t> </a:t>
            </a:r>
            <a:r>
              <a:rPr sz="1400" spc="-4" dirty="0">
                <a:latin typeface="Microsoft Sans Serif"/>
                <a:cs typeface="Microsoft Sans Serif"/>
              </a:rPr>
              <a:t>cho</a:t>
            </a:r>
            <a:r>
              <a:rPr sz="1400" spc="18" dirty="0">
                <a:latin typeface="Microsoft Sans Serif"/>
                <a:cs typeface="Microsoft Sans Serif"/>
              </a:rPr>
              <a:t> </a:t>
            </a:r>
            <a:r>
              <a:rPr sz="1400" spc="-4" dirty="0">
                <a:latin typeface="Microsoft Sans Serif"/>
                <a:cs typeface="Microsoft Sans Serif"/>
              </a:rPr>
              <a:t>poisoning</a:t>
            </a:r>
            <a:r>
              <a:rPr sz="1400" spc="31" dirty="0">
                <a:latin typeface="Microsoft Sans Serif"/>
                <a:cs typeface="Microsoft Sans Serif"/>
              </a:rPr>
              <a:t> </a:t>
            </a:r>
            <a:r>
              <a:rPr sz="1400" spc="-4" dirty="0">
                <a:latin typeface="Microsoft Sans Serif"/>
                <a:cs typeface="Microsoft Sans Serif"/>
              </a:rPr>
              <a:t>route.</a:t>
            </a:r>
            <a:endParaRPr sz="1400" dirty="0">
              <a:latin typeface="Microsoft Sans Serif"/>
              <a:cs typeface="Microsoft Sans Serif"/>
            </a:endParaRPr>
          </a:p>
          <a:p>
            <a:pPr marL="263913" indent="-253266">
              <a:spcBef>
                <a:spcPts val="468"/>
              </a:spcBef>
              <a:buFont typeface="Wingdings"/>
              <a:buChar char=""/>
              <a:tabLst>
                <a:tab pos="264473" algn="l"/>
              </a:tabLst>
            </a:pPr>
            <a:r>
              <a:rPr sz="1400" spc="-4" dirty="0">
                <a:latin typeface="Microsoft Sans Serif"/>
                <a:cs typeface="Microsoft Sans Serif"/>
              </a:rPr>
              <a:t>Đọc </a:t>
            </a:r>
            <a:r>
              <a:rPr sz="1400" dirty="0">
                <a:latin typeface="Microsoft Sans Serif"/>
                <a:cs typeface="Microsoft Sans Serif"/>
              </a:rPr>
              <a:t>thêm</a:t>
            </a:r>
            <a:r>
              <a:rPr sz="1400" spc="9" dirty="0">
                <a:latin typeface="Microsoft Sans Serif"/>
                <a:cs typeface="Microsoft Sans Serif"/>
              </a:rPr>
              <a:t> </a:t>
            </a:r>
            <a:r>
              <a:rPr sz="1400" dirty="0">
                <a:latin typeface="Microsoft Sans Serif"/>
                <a:cs typeface="Microsoft Sans Serif"/>
              </a:rPr>
              <a:t>đặc</a:t>
            </a:r>
            <a:r>
              <a:rPr sz="1400" spc="22" dirty="0">
                <a:latin typeface="Microsoft Sans Serif"/>
                <a:cs typeface="Microsoft Sans Serif"/>
              </a:rPr>
              <a:t> </a:t>
            </a:r>
            <a:r>
              <a:rPr sz="1400" spc="-4" dirty="0">
                <a:latin typeface="Microsoft Sans Serif"/>
                <a:cs typeface="Microsoft Sans Serif"/>
              </a:rPr>
              <a:t>tả</a:t>
            </a:r>
            <a:r>
              <a:rPr sz="1400" spc="22" dirty="0">
                <a:latin typeface="Microsoft Sans Serif"/>
                <a:cs typeface="Microsoft Sans Serif"/>
              </a:rPr>
              <a:t> </a:t>
            </a:r>
            <a:r>
              <a:rPr sz="1400" spc="-4" dirty="0">
                <a:latin typeface="Microsoft Sans Serif"/>
                <a:cs typeface="Microsoft Sans Serif"/>
              </a:rPr>
              <a:t>trong</a:t>
            </a:r>
            <a:r>
              <a:rPr sz="1400" spc="13" dirty="0">
                <a:latin typeface="Microsoft Sans Serif"/>
                <a:cs typeface="Microsoft Sans Serif"/>
              </a:rPr>
              <a:t> </a:t>
            </a:r>
            <a:r>
              <a:rPr sz="1400" b="1" spc="-4" dirty="0">
                <a:latin typeface="Arial"/>
                <a:cs typeface="Arial"/>
              </a:rPr>
              <a:t>RFC-1058</a:t>
            </a:r>
            <a:endParaRPr sz="1400" dirty="0">
              <a:latin typeface="Arial"/>
              <a:cs typeface="Arial"/>
            </a:endParaRPr>
          </a:p>
        </p:txBody>
      </p:sp>
      <p:sp>
        <p:nvSpPr>
          <p:cNvPr id="12" name="object 12">
            <a:extLst>
              <a:ext uri="{FF2B5EF4-FFF2-40B4-BE49-F238E27FC236}">
                <a16:creationId xmlns:a16="http://schemas.microsoft.com/office/drawing/2014/main" id="{CA4C814E-75B4-4F29-85A9-C7C22FD8992F}"/>
              </a:ext>
            </a:extLst>
          </p:cNvPr>
          <p:cNvSpPr/>
          <p:nvPr/>
        </p:nvSpPr>
        <p:spPr>
          <a:xfrm>
            <a:off x="998170" y="3718096"/>
            <a:ext cx="6515100" cy="0"/>
          </a:xfrm>
          <a:custGeom>
            <a:avLst/>
            <a:gdLst/>
            <a:ahLst/>
            <a:cxnLst/>
            <a:rect l="l" t="t" r="r" b="b"/>
            <a:pathLst>
              <a:path w="7383780">
                <a:moveTo>
                  <a:pt x="0" y="0"/>
                </a:moveTo>
                <a:lnTo>
                  <a:pt x="7383575" y="0"/>
                </a:lnTo>
              </a:path>
            </a:pathLst>
          </a:custGeom>
          <a:ln w="11638">
            <a:solidFill>
              <a:srgbClr val="000000"/>
            </a:solidFill>
            <a:prstDash val="sysDash"/>
          </a:ln>
        </p:spPr>
        <p:txBody>
          <a:bodyPr wrap="square" lIns="0" tIns="0" rIns="0" bIns="0" rtlCol="0"/>
          <a:lstStyle/>
          <a:p>
            <a:endParaRPr sz="1588"/>
          </a:p>
        </p:txBody>
      </p:sp>
      <p:sp>
        <p:nvSpPr>
          <p:cNvPr id="13" name="object 13">
            <a:extLst>
              <a:ext uri="{FF2B5EF4-FFF2-40B4-BE49-F238E27FC236}">
                <a16:creationId xmlns:a16="http://schemas.microsoft.com/office/drawing/2014/main" id="{711BA5DA-CAE3-4C25-AE81-243DB3613EEC}"/>
              </a:ext>
            </a:extLst>
          </p:cNvPr>
          <p:cNvSpPr txBox="1"/>
          <p:nvPr/>
        </p:nvSpPr>
        <p:spPr>
          <a:xfrm>
            <a:off x="7500126" y="3390819"/>
            <a:ext cx="127187" cy="423532"/>
          </a:xfrm>
          <a:prstGeom prst="rect">
            <a:avLst/>
          </a:prstGeom>
        </p:spPr>
        <p:txBody>
          <a:bodyPr vert="horz" wrap="square" lIns="0" tIns="11766" rIns="0" bIns="0" rtlCol="0">
            <a:spAutoFit/>
          </a:bodyPr>
          <a:lstStyle/>
          <a:p>
            <a:pPr marL="11206">
              <a:lnSpc>
                <a:spcPts val="1571"/>
              </a:lnSpc>
              <a:spcBef>
                <a:spcPts val="93"/>
              </a:spcBef>
            </a:pPr>
            <a:r>
              <a:rPr sz="1368" dirty="0">
                <a:latin typeface="Courier New"/>
                <a:cs typeface="Courier New"/>
              </a:rPr>
              <a:t>|</a:t>
            </a:r>
            <a:endParaRPr sz="1368">
              <a:latin typeface="Courier New"/>
              <a:cs typeface="Courier New"/>
            </a:endParaRPr>
          </a:p>
          <a:p>
            <a:pPr marL="11206">
              <a:lnSpc>
                <a:spcPts val="1571"/>
              </a:lnSpc>
            </a:pPr>
            <a:r>
              <a:rPr sz="1368" dirty="0">
                <a:latin typeface="Courier New"/>
                <a:cs typeface="Courier New"/>
              </a:rPr>
              <a:t>+</a:t>
            </a:r>
            <a:endParaRPr sz="1368">
              <a:latin typeface="Courier New"/>
              <a:cs typeface="Courier New"/>
            </a:endParaRPr>
          </a:p>
        </p:txBody>
      </p:sp>
      <p:sp>
        <p:nvSpPr>
          <p:cNvPr id="14" name="object 14">
            <a:extLst>
              <a:ext uri="{FF2B5EF4-FFF2-40B4-BE49-F238E27FC236}">
                <a16:creationId xmlns:a16="http://schemas.microsoft.com/office/drawing/2014/main" id="{22388B96-DAAF-4615-AAB8-01F4D0369D9B}"/>
              </a:ext>
            </a:extLst>
          </p:cNvPr>
          <p:cNvSpPr txBox="1"/>
          <p:nvPr/>
        </p:nvSpPr>
        <p:spPr>
          <a:xfrm>
            <a:off x="882531" y="3775378"/>
            <a:ext cx="4264399" cy="423532"/>
          </a:xfrm>
          <a:prstGeom prst="rect">
            <a:avLst/>
          </a:prstGeom>
        </p:spPr>
        <p:txBody>
          <a:bodyPr vert="horz" wrap="square" lIns="0" tIns="11766" rIns="0" bIns="0" rtlCol="0">
            <a:spAutoFit/>
          </a:bodyPr>
          <a:lstStyle/>
          <a:p>
            <a:pPr marL="11206">
              <a:lnSpc>
                <a:spcPts val="1579"/>
              </a:lnSpc>
              <a:spcBef>
                <a:spcPts val="93"/>
              </a:spcBef>
              <a:tabLst>
                <a:tab pos="2597662" algn="l"/>
              </a:tabLst>
            </a:pPr>
            <a:r>
              <a:rPr sz="1368" dirty="0">
                <a:latin typeface="Courier New"/>
                <a:cs typeface="Courier New"/>
              </a:rPr>
              <a:t>|	</a:t>
            </a:r>
            <a:r>
              <a:rPr sz="1368" spc="-9" dirty="0">
                <a:latin typeface="Courier New"/>
                <a:cs typeface="Courier New"/>
              </a:rPr>
              <a:t>must</a:t>
            </a:r>
            <a:r>
              <a:rPr sz="1368" spc="-49" dirty="0">
                <a:latin typeface="Courier New"/>
                <a:cs typeface="Courier New"/>
              </a:rPr>
              <a:t> </a:t>
            </a:r>
            <a:r>
              <a:rPr sz="1368" spc="-4" dirty="0">
                <a:latin typeface="Courier New"/>
                <a:cs typeface="Courier New"/>
              </a:rPr>
              <a:t>be</a:t>
            </a:r>
            <a:r>
              <a:rPr sz="1368" spc="-35" dirty="0">
                <a:latin typeface="Courier New"/>
                <a:cs typeface="Courier New"/>
              </a:rPr>
              <a:t> </a:t>
            </a:r>
            <a:r>
              <a:rPr sz="1368" spc="-9" dirty="0">
                <a:latin typeface="Courier New"/>
                <a:cs typeface="Courier New"/>
              </a:rPr>
              <a:t>zero</a:t>
            </a:r>
            <a:r>
              <a:rPr sz="1368" spc="-35" dirty="0">
                <a:latin typeface="Courier New"/>
                <a:cs typeface="Courier New"/>
              </a:rPr>
              <a:t> </a:t>
            </a:r>
            <a:r>
              <a:rPr sz="1368" spc="-9" dirty="0">
                <a:latin typeface="Courier New"/>
                <a:cs typeface="Courier New"/>
              </a:rPr>
              <a:t>(4)</a:t>
            </a:r>
            <a:endParaRPr sz="1368">
              <a:latin typeface="Courier New"/>
              <a:cs typeface="Courier New"/>
            </a:endParaRPr>
          </a:p>
          <a:p>
            <a:pPr marL="11206">
              <a:lnSpc>
                <a:spcPts val="1579"/>
              </a:lnSpc>
            </a:pPr>
            <a:r>
              <a:rPr sz="1368" dirty="0">
                <a:latin typeface="Courier New"/>
                <a:cs typeface="Courier New"/>
              </a:rPr>
              <a:t>+</a:t>
            </a:r>
            <a:endParaRPr sz="1368">
              <a:latin typeface="Courier New"/>
              <a:cs typeface="Courier New"/>
            </a:endParaRPr>
          </a:p>
        </p:txBody>
      </p:sp>
      <p:sp>
        <p:nvSpPr>
          <p:cNvPr id="15" name="object 15">
            <a:extLst>
              <a:ext uri="{FF2B5EF4-FFF2-40B4-BE49-F238E27FC236}">
                <a16:creationId xmlns:a16="http://schemas.microsoft.com/office/drawing/2014/main" id="{EBD11217-3A19-4653-AE37-21906E6409D7}"/>
              </a:ext>
            </a:extLst>
          </p:cNvPr>
          <p:cNvSpPr/>
          <p:nvPr/>
        </p:nvSpPr>
        <p:spPr>
          <a:xfrm>
            <a:off x="998170" y="4104017"/>
            <a:ext cx="6515100" cy="0"/>
          </a:xfrm>
          <a:custGeom>
            <a:avLst/>
            <a:gdLst/>
            <a:ahLst/>
            <a:cxnLst/>
            <a:rect l="l" t="t" r="r" b="b"/>
            <a:pathLst>
              <a:path w="7383780">
                <a:moveTo>
                  <a:pt x="0" y="0"/>
                </a:moveTo>
                <a:lnTo>
                  <a:pt x="7383575" y="0"/>
                </a:lnTo>
              </a:path>
            </a:pathLst>
          </a:custGeom>
          <a:ln w="11638">
            <a:solidFill>
              <a:srgbClr val="000000"/>
            </a:solidFill>
            <a:prstDash val="sysDash"/>
          </a:ln>
        </p:spPr>
        <p:txBody>
          <a:bodyPr wrap="square" lIns="0" tIns="0" rIns="0" bIns="0" rtlCol="0"/>
          <a:lstStyle/>
          <a:p>
            <a:endParaRPr sz="1588"/>
          </a:p>
        </p:txBody>
      </p:sp>
      <p:sp>
        <p:nvSpPr>
          <p:cNvPr id="16" name="object 16">
            <a:extLst>
              <a:ext uri="{FF2B5EF4-FFF2-40B4-BE49-F238E27FC236}">
                <a16:creationId xmlns:a16="http://schemas.microsoft.com/office/drawing/2014/main" id="{375525C3-6CCD-418A-969F-AF6B53D95D66}"/>
              </a:ext>
            </a:extLst>
          </p:cNvPr>
          <p:cNvSpPr txBox="1"/>
          <p:nvPr/>
        </p:nvSpPr>
        <p:spPr>
          <a:xfrm>
            <a:off x="7500126" y="3775378"/>
            <a:ext cx="127187" cy="423532"/>
          </a:xfrm>
          <a:prstGeom prst="rect">
            <a:avLst/>
          </a:prstGeom>
        </p:spPr>
        <p:txBody>
          <a:bodyPr vert="horz" wrap="square" lIns="0" tIns="11766" rIns="0" bIns="0" rtlCol="0">
            <a:spAutoFit/>
          </a:bodyPr>
          <a:lstStyle/>
          <a:p>
            <a:pPr marL="11206">
              <a:lnSpc>
                <a:spcPts val="1579"/>
              </a:lnSpc>
              <a:spcBef>
                <a:spcPts val="93"/>
              </a:spcBef>
            </a:pPr>
            <a:r>
              <a:rPr sz="1368" dirty="0">
                <a:latin typeface="Courier New"/>
                <a:cs typeface="Courier New"/>
              </a:rPr>
              <a:t>|</a:t>
            </a:r>
            <a:endParaRPr sz="1368">
              <a:latin typeface="Courier New"/>
              <a:cs typeface="Courier New"/>
            </a:endParaRPr>
          </a:p>
          <a:p>
            <a:pPr marL="11206">
              <a:lnSpc>
                <a:spcPts val="1579"/>
              </a:lnSpc>
            </a:pPr>
            <a:r>
              <a:rPr sz="1368" dirty="0">
                <a:latin typeface="Courier New"/>
                <a:cs typeface="Courier New"/>
              </a:rPr>
              <a:t>+</a:t>
            </a:r>
            <a:endParaRPr sz="1368">
              <a:latin typeface="Courier New"/>
              <a:cs typeface="Courier New"/>
            </a:endParaRPr>
          </a:p>
        </p:txBody>
      </p:sp>
      <p:sp>
        <p:nvSpPr>
          <p:cNvPr id="17" name="object 17">
            <a:extLst>
              <a:ext uri="{FF2B5EF4-FFF2-40B4-BE49-F238E27FC236}">
                <a16:creationId xmlns:a16="http://schemas.microsoft.com/office/drawing/2014/main" id="{B67E8A00-3A01-480C-ADE8-7E2F2C8B273A}"/>
              </a:ext>
            </a:extLst>
          </p:cNvPr>
          <p:cNvSpPr txBox="1"/>
          <p:nvPr/>
        </p:nvSpPr>
        <p:spPr>
          <a:xfrm>
            <a:off x="882531" y="4158662"/>
            <a:ext cx="3850341" cy="423532"/>
          </a:xfrm>
          <a:prstGeom prst="rect">
            <a:avLst/>
          </a:prstGeom>
        </p:spPr>
        <p:txBody>
          <a:bodyPr vert="horz" wrap="square" lIns="0" tIns="11766" rIns="0" bIns="0" rtlCol="0">
            <a:spAutoFit/>
          </a:bodyPr>
          <a:lstStyle/>
          <a:p>
            <a:pPr marL="11206">
              <a:lnSpc>
                <a:spcPts val="1579"/>
              </a:lnSpc>
              <a:spcBef>
                <a:spcPts val="93"/>
              </a:spcBef>
              <a:tabLst>
                <a:tab pos="2802741" algn="l"/>
              </a:tabLst>
            </a:pPr>
            <a:r>
              <a:rPr sz="1368" dirty="0">
                <a:latin typeface="Courier New"/>
                <a:cs typeface="Courier New"/>
              </a:rPr>
              <a:t>|	</a:t>
            </a:r>
            <a:r>
              <a:rPr sz="1368" spc="-9" dirty="0">
                <a:latin typeface="Courier New"/>
                <a:cs typeface="Courier New"/>
              </a:rPr>
              <a:t>metric</a:t>
            </a:r>
            <a:r>
              <a:rPr sz="1368" spc="-84" dirty="0">
                <a:latin typeface="Courier New"/>
                <a:cs typeface="Courier New"/>
              </a:rPr>
              <a:t> </a:t>
            </a:r>
            <a:r>
              <a:rPr sz="1368" spc="-9" dirty="0">
                <a:latin typeface="Courier New"/>
                <a:cs typeface="Courier New"/>
              </a:rPr>
              <a:t>(4)</a:t>
            </a:r>
            <a:endParaRPr sz="1368">
              <a:latin typeface="Courier New"/>
              <a:cs typeface="Courier New"/>
            </a:endParaRPr>
          </a:p>
          <a:p>
            <a:pPr marL="11206">
              <a:lnSpc>
                <a:spcPts val="1579"/>
              </a:lnSpc>
            </a:pPr>
            <a:r>
              <a:rPr sz="1368" dirty="0">
                <a:latin typeface="Courier New"/>
                <a:cs typeface="Courier New"/>
              </a:rPr>
              <a:t>+</a:t>
            </a:r>
            <a:endParaRPr sz="1368">
              <a:latin typeface="Courier New"/>
              <a:cs typeface="Courier New"/>
            </a:endParaRPr>
          </a:p>
        </p:txBody>
      </p:sp>
      <p:sp>
        <p:nvSpPr>
          <p:cNvPr id="18" name="object 18">
            <a:extLst>
              <a:ext uri="{FF2B5EF4-FFF2-40B4-BE49-F238E27FC236}">
                <a16:creationId xmlns:a16="http://schemas.microsoft.com/office/drawing/2014/main" id="{ACD78044-D1C8-46C1-A155-E76475D40C48}"/>
              </a:ext>
            </a:extLst>
          </p:cNvPr>
          <p:cNvSpPr/>
          <p:nvPr/>
        </p:nvSpPr>
        <p:spPr>
          <a:xfrm>
            <a:off x="998170" y="4487215"/>
            <a:ext cx="6515100" cy="0"/>
          </a:xfrm>
          <a:custGeom>
            <a:avLst/>
            <a:gdLst/>
            <a:ahLst/>
            <a:cxnLst/>
            <a:rect l="l" t="t" r="r" b="b"/>
            <a:pathLst>
              <a:path w="7383780">
                <a:moveTo>
                  <a:pt x="0" y="0"/>
                </a:moveTo>
                <a:lnTo>
                  <a:pt x="7383575" y="0"/>
                </a:lnTo>
              </a:path>
            </a:pathLst>
          </a:custGeom>
          <a:ln w="11638">
            <a:solidFill>
              <a:srgbClr val="000000"/>
            </a:solidFill>
            <a:prstDash val="sysDash"/>
          </a:ln>
        </p:spPr>
        <p:txBody>
          <a:bodyPr wrap="square" lIns="0" tIns="0" rIns="0" bIns="0" rtlCol="0"/>
          <a:lstStyle/>
          <a:p>
            <a:endParaRPr sz="1588"/>
          </a:p>
        </p:txBody>
      </p:sp>
      <p:sp>
        <p:nvSpPr>
          <p:cNvPr id="19" name="object 19">
            <a:extLst>
              <a:ext uri="{FF2B5EF4-FFF2-40B4-BE49-F238E27FC236}">
                <a16:creationId xmlns:a16="http://schemas.microsoft.com/office/drawing/2014/main" id="{95B17726-778C-4A19-8EFD-376D7CCCD27E}"/>
              </a:ext>
            </a:extLst>
          </p:cNvPr>
          <p:cNvSpPr txBox="1"/>
          <p:nvPr/>
        </p:nvSpPr>
        <p:spPr>
          <a:xfrm>
            <a:off x="7500126" y="4158662"/>
            <a:ext cx="127187" cy="423532"/>
          </a:xfrm>
          <a:prstGeom prst="rect">
            <a:avLst/>
          </a:prstGeom>
        </p:spPr>
        <p:txBody>
          <a:bodyPr vert="horz" wrap="square" lIns="0" tIns="11766" rIns="0" bIns="0" rtlCol="0">
            <a:spAutoFit/>
          </a:bodyPr>
          <a:lstStyle/>
          <a:p>
            <a:pPr marL="11206">
              <a:lnSpc>
                <a:spcPts val="1579"/>
              </a:lnSpc>
              <a:spcBef>
                <a:spcPts val="93"/>
              </a:spcBef>
            </a:pPr>
            <a:r>
              <a:rPr sz="1368" dirty="0">
                <a:latin typeface="Courier New"/>
                <a:cs typeface="Courier New"/>
              </a:rPr>
              <a:t>|</a:t>
            </a:r>
            <a:endParaRPr sz="1368">
              <a:latin typeface="Courier New"/>
              <a:cs typeface="Courier New"/>
            </a:endParaRPr>
          </a:p>
          <a:p>
            <a:pPr marL="11206">
              <a:lnSpc>
                <a:spcPts val="1579"/>
              </a:lnSpc>
            </a:pPr>
            <a:r>
              <a:rPr sz="1368" dirty="0">
                <a:latin typeface="Courier New"/>
                <a:cs typeface="Courier New"/>
              </a:rPr>
              <a:t>+</a:t>
            </a:r>
            <a:endParaRPr sz="1368">
              <a:latin typeface="Courier New"/>
              <a:cs typeface="Courier New"/>
            </a:endParaRPr>
          </a:p>
        </p:txBody>
      </p:sp>
      <p:sp>
        <p:nvSpPr>
          <p:cNvPr id="20" name="object 20">
            <a:extLst>
              <a:ext uri="{FF2B5EF4-FFF2-40B4-BE49-F238E27FC236}">
                <a16:creationId xmlns:a16="http://schemas.microsoft.com/office/drawing/2014/main" id="{82511DCF-7487-4311-9A98-52679496D189}"/>
              </a:ext>
            </a:extLst>
          </p:cNvPr>
          <p:cNvSpPr txBox="1"/>
          <p:nvPr/>
        </p:nvSpPr>
        <p:spPr>
          <a:xfrm>
            <a:off x="1936165" y="4585230"/>
            <a:ext cx="4559140" cy="1388540"/>
          </a:xfrm>
          <a:prstGeom prst="rect">
            <a:avLst/>
          </a:prstGeom>
        </p:spPr>
        <p:txBody>
          <a:bodyPr vert="horz" wrap="square" lIns="0" tIns="11766" rIns="0" bIns="0" rtlCol="0">
            <a:spAutoFit/>
          </a:bodyPr>
          <a:lstStyle/>
          <a:p>
            <a:pPr marR="95815" algn="ctr">
              <a:lnSpc>
                <a:spcPts val="1571"/>
              </a:lnSpc>
              <a:spcBef>
                <a:spcPts val="93"/>
              </a:spcBef>
            </a:pPr>
            <a:r>
              <a:rPr sz="1368" dirty="0">
                <a:latin typeface="Courier New"/>
                <a:cs typeface="Courier New"/>
              </a:rPr>
              <a:t>.</a:t>
            </a:r>
          </a:p>
          <a:p>
            <a:pPr marR="95815" algn="ctr">
              <a:lnSpc>
                <a:spcPts val="1509"/>
              </a:lnSpc>
            </a:pPr>
            <a:r>
              <a:rPr sz="1368" dirty="0">
                <a:latin typeface="Courier New"/>
                <a:cs typeface="Courier New"/>
              </a:rPr>
              <a:t>.</a:t>
            </a:r>
          </a:p>
          <a:p>
            <a:pPr marR="95815" algn="ctr">
              <a:lnSpc>
                <a:spcPts val="1512"/>
              </a:lnSpc>
            </a:pPr>
            <a:r>
              <a:rPr sz="1368" dirty="0">
                <a:latin typeface="Courier New"/>
                <a:cs typeface="Courier New"/>
              </a:rPr>
              <a:t>.</a:t>
            </a:r>
          </a:p>
          <a:p>
            <a:pPr marL="11206" marR="4483" algn="just">
              <a:lnSpc>
                <a:spcPts val="1518"/>
              </a:lnSpc>
              <a:spcBef>
                <a:spcPts val="88"/>
              </a:spcBef>
            </a:pPr>
            <a:r>
              <a:rPr sz="1368" spc="-9" dirty="0">
                <a:latin typeface="Courier New"/>
                <a:cs typeface="Courier New"/>
              </a:rPr>
              <a:t>The </a:t>
            </a:r>
            <a:r>
              <a:rPr sz="1368" spc="-13" dirty="0">
                <a:latin typeface="Courier New"/>
                <a:cs typeface="Courier New"/>
              </a:rPr>
              <a:t>portion </a:t>
            </a:r>
            <a:r>
              <a:rPr sz="1368" spc="-4" dirty="0">
                <a:latin typeface="Courier New"/>
                <a:cs typeface="Courier New"/>
              </a:rPr>
              <a:t>of </a:t>
            </a:r>
            <a:r>
              <a:rPr sz="1368" spc="-13" dirty="0">
                <a:latin typeface="Courier New"/>
                <a:cs typeface="Courier New"/>
              </a:rPr>
              <a:t>the </a:t>
            </a:r>
            <a:r>
              <a:rPr sz="1368" spc="-9" dirty="0">
                <a:latin typeface="Courier New"/>
                <a:cs typeface="Courier New"/>
              </a:rPr>
              <a:t>datagram from </a:t>
            </a:r>
            <a:r>
              <a:rPr sz="1368" spc="-13" dirty="0">
                <a:latin typeface="Courier New"/>
                <a:cs typeface="Courier New"/>
              </a:rPr>
              <a:t>address </a:t>
            </a:r>
            <a:r>
              <a:rPr sz="1368" spc="-9" dirty="0">
                <a:latin typeface="Courier New"/>
                <a:cs typeface="Courier New"/>
              </a:rPr>
              <a:t>family </a:t>
            </a:r>
            <a:r>
              <a:rPr sz="1368" spc="-13" dirty="0">
                <a:latin typeface="Courier New"/>
                <a:cs typeface="Courier New"/>
              </a:rPr>
              <a:t>identifier through </a:t>
            </a:r>
            <a:r>
              <a:rPr sz="1368" spc="-811" dirty="0">
                <a:latin typeface="Courier New"/>
                <a:cs typeface="Courier New"/>
              </a:rPr>
              <a:t> </a:t>
            </a:r>
            <a:r>
              <a:rPr sz="1368" spc="-9" dirty="0">
                <a:latin typeface="Courier New"/>
                <a:cs typeface="Courier New"/>
              </a:rPr>
              <a:t>metric </a:t>
            </a:r>
            <a:r>
              <a:rPr sz="1368" spc="-13" dirty="0">
                <a:latin typeface="Courier New"/>
                <a:cs typeface="Courier New"/>
              </a:rPr>
              <a:t>may </a:t>
            </a:r>
            <a:r>
              <a:rPr sz="1368" spc="-9" dirty="0">
                <a:latin typeface="Courier New"/>
                <a:cs typeface="Courier New"/>
              </a:rPr>
              <a:t>appear </a:t>
            </a:r>
            <a:r>
              <a:rPr sz="1368" spc="-4" dirty="0">
                <a:latin typeface="Courier New"/>
                <a:cs typeface="Courier New"/>
              </a:rPr>
              <a:t>up </a:t>
            </a:r>
            <a:r>
              <a:rPr sz="1368" spc="-9" dirty="0">
                <a:latin typeface="Courier New"/>
                <a:cs typeface="Courier New"/>
              </a:rPr>
              <a:t>to </a:t>
            </a:r>
            <a:r>
              <a:rPr sz="1368" spc="-4" dirty="0">
                <a:latin typeface="Courier New"/>
                <a:cs typeface="Courier New"/>
              </a:rPr>
              <a:t>25 </a:t>
            </a:r>
            <a:r>
              <a:rPr sz="1368" spc="-9" dirty="0">
                <a:latin typeface="Courier New"/>
                <a:cs typeface="Courier New"/>
              </a:rPr>
              <a:t>times.</a:t>
            </a:r>
            <a:r>
              <a:rPr sz="1368" spc="-4" dirty="0">
                <a:latin typeface="Courier New"/>
                <a:cs typeface="Courier New"/>
              </a:rPr>
              <a:t> IP </a:t>
            </a:r>
            <a:r>
              <a:rPr sz="1368" spc="-13" dirty="0">
                <a:latin typeface="Courier New"/>
                <a:cs typeface="Courier New"/>
              </a:rPr>
              <a:t>address </a:t>
            </a:r>
            <a:r>
              <a:rPr sz="1368" spc="-9" dirty="0">
                <a:latin typeface="Courier New"/>
                <a:cs typeface="Courier New"/>
              </a:rPr>
              <a:t>is the usual </a:t>
            </a:r>
            <a:r>
              <a:rPr sz="1368" spc="-13" dirty="0">
                <a:latin typeface="Courier New"/>
                <a:cs typeface="Courier New"/>
              </a:rPr>
              <a:t>4-octet </a:t>
            </a:r>
            <a:r>
              <a:rPr sz="1368" spc="-811" dirty="0">
                <a:latin typeface="Courier New"/>
                <a:cs typeface="Courier New"/>
              </a:rPr>
              <a:t> </a:t>
            </a:r>
            <a:r>
              <a:rPr sz="1368" spc="-9" dirty="0">
                <a:latin typeface="Courier New"/>
                <a:cs typeface="Courier New"/>
              </a:rPr>
              <a:t>Internet</a:t>
            </a:r>
            <a:r>
              <a:rPr sz="1368" spc="-31" dirty="0">
                <a:latin typeface="Courier New"/>
                <a:cs typeface="Courier New"/>
              </a:rPr>
              <a:t> </a:t>
            </a:r>
            <a:r>
              <a:rPr sz="1368" spc="-9" dirty="0">
                <a:latin typeface="Courier New"/>
                <a:cs typeface="Courier New"/>
              </a:rPr>
              <a:t>address,</a:t>
            </a:r>
            <a:r>
              <a:rPr sz="1368" spc="-26" dirty="0">
                <a:latin typeface="Courier New"/>
                <a:cs typeface="Courier New"/>
              </a:rPr>
              <a:t> </a:t>
            </a:r>
            <a:r>
              <a:rPr sz="1368" spc="-4" dirty="0">
                <a:latin typeface="Courier New"/>
                <a:cs typeface="Courier New"/>
              </a:rPr>
              <a:t>in</a:t>
            </a:r>
            <a:r>
              <a:rPr sz="1368" spc="-13" dirty="0">
                <a:latin typeface="Courier New"/>
                <a:cs typeface="Courier New"/>
              </a:rPr>
              <a:t> network </a:t>
            </a:r>
            <a:r>
              <a:rPr sz="1368" spc="-9" dirty="0">
                <a:latin typeface="Courier New"/>
                <a:cs typeface="Courier New"/>
              </a:rPr>
              <a:t>order.</a:t>
            </a:r>
            <a:endParaRPr sz="1368" dirty="0">
              <a:latin typeface="Courier New"/>
              <a:cs typeface="Courier New"/>
            </a:endParaRPr>
          </a:p>
        </p:txBody>
      </p:sp>
      <p:sp>
        <p:nvSpPr>
          <p:cNvPr id="21" name="object 21">
            <a:extLst>
              <a:ext uri="{FF2B5EF4-FFF2-40B4-BE49-F238E27FC236}">
                <a16:creationId xmlns:a16="http://schemas.microsoft.com/office/drawing/2014/main" id="{67D86955-670A-4570-95B2-A5EAA4CD78CA}"/>
              </a:ext>
            </a:extLst>
          </p:cNvPr>
          <p:cNvSpPr/>
          <p:nvPr/>
        </p:nvSpPr>
        <p:spPr>
          <a:xfrm>
            <a:off x="591431" y="3349055"/>
            <a:ext cx="329453" cy="1155326"/>
          </a:xfrm>
          <a:custGeom>
            <a:avLst/>
            <a:gdLst/>
            <a:ahLst/>
            <a:cxnLst/>
            <a:rect l="l" t="t" r="r" b="b"/>
            <a:pathLst>
              <a:path w="373380" h="1309370">
                <a:moveTo>
                  <a:pt x="179832" y="219456"/>
                </a:moveTo>
                <a:lnTo>
                  <a:pt x="179832" y="0"/>
                </a:lnTo>
                <a:lnTo>
                  <a:pt x="205740" y="0"/>
                </a:lnTo>
                <a:lnTo>
                  <a:pt x="205740" y="216408"/>
                </a:lnTo>
                <a:lnTo>
                  <a:pt x="182880" y="216408"/>
                </a:lnTo>
                <a:lnTo>
                  <a:pt x="179832" y="219456"/>
                </a:lnTo>
                <a:close/>
              </a:path>
              <a:path w="373380" h="1309370">
                <a:moveTo>
                  <a:pt x="181051" y="218846"/>
                </a:moveTo>
                <a:lnTo>
                  <a:pt x="181356" y="217932"/>
                </a:lnTo>
                <a:lnTo>
                  <a:pt x="182880" y="216408"/>
                </a:lnTo>
                <a:lnTo>
                  <a:pt x="181356" y="218694"/>
                </a:lnTo>
                <a:lnTo>
                  <a:pt x="181051" y="218846"/>
                </a:lnTo>
                <a:close/>
              </a:path>
              <a:path w="373380" h="1309370">
                <a:moveTo>
                  <a:pt x="181356" y="218694"/>
                </a:moveTo>
                <a:lnTo>
                  <a:pt x="182880" y="216408"/>
                </a:lnTo>
                <a:lnTo>
                  <a:pt x="205740" y="216408"/>
                </a:lnTo>
                <a:lnTo>
                  <a:pt x="205740" y="217932"/>
                </a:lnTo>
                <a:lnTo>
                  <a:pt x="182880" y="217932"/>
                </a:lnTo>
                <a:lnTo>
                  <a:pt x="181356" y="218694"/>
                </a:lnTo>
                <a:close/>
              </a:path>
              <a:path w="373380" h="1309370">
                <a:moveTo>
                  <a:pt x="179832" y="219456"/>
                </a:moveTo>
                <a:lnTo>
                  <a:pt x="181355" y="217932"/>
                </a:lnTo>
                <a:lnTo>
                  <a:pt x="180848" y="218948"/>
                </a:lnTo>
                <a:lnTo>
                  <a:pt x="179832" y="219456"/>
                </a:lnTo>
                <a:close/>
              </a:path>
              <a:path w="373380" h="1309370">
                <a:moveTo>
                  <a:pt x="180848" y="218948"/>
                </a:moveTo>
                <a:lnTo>
                  <a:pt x="181356" y="217932"/>
                </a:lnTo>
                <a:lnTo>
                  <a:pt x="181051" y="218846"/>
                </a:lnTo>
                <a:lnTo>
                  <a:pt x="180848" y="218948"/>
                </a:lnTo>
                <a:close/>
              </a:path>
              <a:path w="373380" h="1309370">
                <a:moveTo>
                  <a:pt x="205740" y="222504"/>
                </a:moveTo>
                <a:lnTo>
                  <a:pt x="179832" y="222504"/>
                </a:lnTo>
                <a:lnTo>
                  <a:pt x="180848" y="219456"/>
                </a:lnTo>
                <a:lnTo>
                  <a:pt x="181051" y="219151"/>
                </a:lnTo>
                <a:lnTo>
                  <a:pt x="182880" y="217932"/>
                </a:lnTo>
                <a:lnTo>
                  <a:pt x="205740" y="217932"/>
                </a:lnTo>
                <a:lnTo>
                  <a:pt x="205740" y="222504"/>
                </a:lnTo>
                <a:close/>
              </a:path>
              <a:path w="373380" h="1309370">
                <a:moveTo>
                  <a:pt x="180920" y="219238"/>
                </a:moveTo>
                <a:lnTo>
                  <a:pt x="181051" y="218846"/>
                </a:lnTo>
                <a:lnTo>
                  <a:pt x="181356" y="218694"/>
                </a:lnTo>
                <a:lnTo>
                  <a:pt x="181051" y="219151"/>
                </a:lnTo>
                <a:lnTo>
                  <a:pt x="180920" y="219238"/>
                </a:lnTo>
                <a:close/>
              </a:path>
              <a:path w="373380" h="1309370">
                <a:moveTo>
                  <a:pt x="180594" y="219456"/>
                </a:moveTo>
                <a:lnTo>
                  <a:pt x="180848" y="218948"/>
                </a:lnTo>
                <a:lnTo>
                  <a:pt x="181051" y="218846"/>
                </a:lnTo>
                <a:lnTo>
                  <a:pt x="180920" y="219238"/>
                </a:lnTo>
                <a:lnTo>
                  <a:pt x="180594" y="219456"/>
                </a:lnTo>
                <a:close/>
              </a:path>
              <a:path w="373380" h="1309370">
                <a:moveTo>
                  <a:pt x="179832" y="219964"/>
                </a:moveTo>
                <a:lnTo>
                  <a:pt x="179832" y="219456"/>
                </a:lnTo>
                <a:lnTo>
                  <a:pt x="180848" y="218948"/>
                </a:lnTo>
                <a:lnTo>
                  <a:pt x="180594" y="219456"/>
                </a:lnTo>
                <a:lnTo>
                  <a:pt x="179832" y="219964"/>
                </a:lnTo>
                <a:close/>
              </a:path>
              <a:path w="373380" h="1309370">
                <a:moveTo>
                  <a:pt x="180848" y="219456"/>
                </a:moveTo>
                <a:lnTo>
                  <a:pt x="180920" y="219238"/>
                </a:lnTo>
                <a:lnTo>
                  <a:pt x="181051" y="219151"/>
                </a:lnTo>
                <a:lnTo>
                  <a:pt x="180848" y="219456"/>
                </a:lnTo>
                <a:close/>
              </a:path>
              <a:path w="373380" h="1309370">
                <a:moveTo>
                  <a:pt x="179832" y="220980"/>
                </a:moveTo>
                <a:lnTo>
                  <a:pt x="180594" y="219456"/>
                </a:lnTo>
                <a:lnTo>
                  <a:pt x="180920" y="219238"/>
                </a:lnTo>
                <a:lnTo>
                  <a:pt x="180848" y="219456"/>
                </a:lnTo>
                <a:lnTo>
                  <a:pt x="179832" y="220980"/>
                </a:lnTo>
                <a:close/>
              </a:path>
              <a:path w="373380" h="1309370">
                <a:moveTo>
                  <a:pt x="161543" y="252330"/>
                </a:moveTo>
                <a:lnTo>
                  <a:pt x="155448" y="251460"/>
                </a:lnTo>
                <a:lnTo>
                  <a:pt x="143256" y="248412"/>
                </a:lnTo>
                <a:lnTo>
                  <a:pt x="115824" y="245364"/>
                </a:lnTo>
                <a:lnTo>
                  <a:pt x="67056" y="240792"/>
                </a:lnTo>
                <a:lnTo>
                  <a:pt x="50292" y="240792"/>
                </a:lnTo>
                <a:lnTo>
                  <a:pt x="32004" y="239268"/>
                </a:lnTo>
                <a:lnTo>
                  <a:pt x="48767" y="239268"/>
                </a:lnTo>
                <a:lnTo>
                  <a:pt x="65532" y="237744"/>
                </a:lnTo>
                <a:lnTo>
                  <a:pt x="82296" y="237744"/>
                </a:lnTo>
                <a:lnTo>
                  <a:pt x="112776" y="234696"/>
                </a:lnTo>
                <a:lnTo>
                  <a:pt x="126492" y="233172"/>
                </a:lnTo>
                <a:lnTo>
                  <a:pt x="138684" y="231648"/>
                </a:lnTo>
                <a:lnTo>
                  <a:pt x="149352" y="228600"/>
                </a:lnTo>
                <a:lnTo>
                  <a:pt x="160020" y="227076"/>
                </a:lnTo>
                <a:lnTo>
                  <a:pt x="167640" y="224028"/>
                </a:lnTo>
                <a:lnTo>
                  <a:pt x="175260" y="222504"/>
                </a:lnTo>
                <a:lnTo>
                  <a:pt x="179832" y="219456"/>
                </a:lnTo>
                <a:lnTo>
                  <a:pt x="178308" y="220980"/>
                </a:lnTo>
                <a:lnTo>
                  <a:pt x="179832" y="220980"/>
                </a:lnTo>
                <a:lnTo>
                  <a:pt x="179832" y="222504"/>
                </a:lnTo>
                <a:lnTo>
                  <a:pt x="205740" y="222504"/>
                </a:lnTo>
                <a:lnTo>
                  <a:pt x="205740" y="225552"/>
                </a:lnTo>
                <a:lnTo>
                  <a:pt x="204216" y="228600"/>
                </a:lnTo>
                <a:lnTo>
                  <a:pt x="204216" y="231648"/>
                </a:lnTo>
                <a:lnTo>
                  <a:pt x="202692" y="233172"/>
                </a:lnTo>
                <a:lnTo>
                  <a:pt x="201168" y="233172"/>
                </a:lnTo>
                <a:lnTo>
                  <a:pt x="199644" y="236220"/>
                </a:lnTo>
                <a:lnTo>
                  <a:pt x="196596" y="239268"/>
                </a:lnTo>
                <a:lnTo>
                  <a:pt x="192024" y="242316"/>
                </a:lnTo>
                <a:lnTo>
                  <a:pt x="190500" y="242316"/>
                </a:lnTo>
                <a:lnTo>
                  <a:pt x="175260" y="248412"/>
                </a:lnTo>
                <a:lnTo>
                  <a:pt x="161543" y="252330"/>
                </a:lnTo>
                <a:close/>
              </a:path>
              <a:path w="373380" h="1309370">
                <a:moveTo>
                  <a:pt x="179832" y="222504"/>
                </a:moveTo>
                <a:lnTo>
                  <a:pt x="179832" y="220980"/>
                </a:lnTo>
                <a:lnTo>
                  <a:pt x="180848" y="219456"/>
                </a:lnTo>
                <a:lnTo>
                  <a:pt x="179832" y="222504"/>
                </a:lnTo>
                <a:close/>
              </a:path>
              <a:path w="373380" h="1309370">
                <a:moveTo>
                  <a:pt x="179832" y="220980"/>
                </a:moveTo>
                <a:lnTo>
                  <a:pt x="179832" y="219964"/>
                </a:lnTo>
                <a:lnTo>
                  <a:pt x="180594" y="219456"/>
                </a:lnTo>
                <a:lnTo>
                  <a:pt x="179832" y="220980"/>
                </a:lnTo>
                <a:close/>
              </a:path>
              <a:path w="373380" h="1309370">
                <a:moveTo>
                  <a:pt x="179832" y="220980"/>
                </a:moveTo>
                <a:lnTo>
                  <a:pt x="178308" y="220980"/>
                </a:lnTo>
                <a:lnTo>
                  <a:pt x="179832" y="219964"/>
                </a:lnTo>
                <a:lnTo>
                  <a:pt x="179832" y="220980"/>
                </a:lnTo>
                <a:close/>
              </a:path>
              <a:path w="373380" h="1309370">
                <a:moveTo>
                  <a:pt x="13716" y="265176"/>
                </a:moveTo>
                <a:lnTo>
                  <a:pt x="6096" y="265176"/>
                </a:lnTo>
                <a:lnTo>
                  <a:pt x="0" y="259080"/>
                </a:lnTo>
                <a:lnTo>
                  <a:pt x="0" y="245364"/>
                </a:lnTo>
                <a:lnTo>
                  <a:pt x="6096" y="239268"/>
                </a:lnTo>
                <a:lnTo>
                  <a:pt x="13716" y="239268"/>
                </a:lnTo>
                <a:lnTo>
                  <a:pt x="13716" y="265176"/>
                </a:lnTo>
                <a:close/>
              </a:path>
              <a:path w="373380" h="1309370">
                <a:moveTo>
                  <a:pt x="50292" y="265176"/>
                </a:moveTo>
                <a:lnTo>
                  <a:pt x="13716" y="265176"/>
                </a:lnTo>
                <a:lnTo>
                  <a:pt x="13716" y="239268"/>
                </a:lnTo>
                <a:lnTo>
                  <a:pt x="32004" y="239268"/>
                </a:lnTo>
                <a:lnTo>
                  <a:pt x="50292" y="240792"/>
                </a:lnTo>
                <a:lnTo>
                  <a:pt x="67056" y="240792"/>
                </a:lnTo>
                <a:lnTo>
                  <a:pt x="115824" y="245364"/>
                </a:lnTo>
                <a:lnTo>
                  <a:pt x="143256" y="248412"/>
                </a:lnTo>
                <a:lnTo>
                  <a:pt x="155448" y="251460"/>
                </a:lnTo>
                <a:lnTo>
                  <a:pt x="161543" y="252330"/>
                </a:lnTo>
                <a:lnTo>
                  <a:pt x="153924" y="254508"/>
                </a:lnTo>
                <a:lnTo>
                  <a:pt x="129540" y="257556"/>
                </a:lnTo>
                <a:lnTo>
                  <a:pt x="115824" y="260604"/>
                </a:lnTo>
                <a:lnTo>
                  <a:pt x="100584" y="262128"/>
                </a:lnTo>
                <a:lnTo>
                  <a:pt x="83820" y="262128"/>
                </a:lnTo>
                <a:lnTo>
                  <a:pt x="50292" y="265176"/>
                </a:lnTo>
                <a:close/>
              </a:path>
              <a:path w="373380" h="1309370">
                <a:moveTo>
                  <a:pt x="190500" y="262128"/>
                </a:moveTo>
                <a:lnTo>
                  <a:pt x="100584" y="262128"/>
                </a:lnTo>
                <a:lnTo>
                  <a:pt x="115824" y="260604"/>
                </a:lnTo>
                <a:lnTo>
                  <a:pt x="129540" y="257556"/>
                </a:lnTo>
                <a:lnTo>
                  <a:pt x="153924" y="254508"/>
                </a:lnTo>
                <a:lnTo>
                  <a:pt x="161543" y="252330"/>
                </a:lnTo>
                <a:lnTo>
                  <a:pt x="166116" y="252984"/>
                </a:lnTo>
                <a:lnTo>
                  <a:pt x="184404" y="259080"/>
                </a:lnTo>
                <a:lnTo>
                  <a:pt x="190500" y="262128"/>
                </a:lnTo>
                <a:close/>
              </a:path>
              <a:path w="373380" h="1309370">
                <a:moveTo>
                  <a:pt x="179832" y="284988"/>
                </a:moveTo>
                <a:lnTo>
                  <a:pt x="173736" y="281940"/>
                </a:lnTo>
                <a:lnTo>
                  <a:pt x="167640" y="280416"/>
                </a:lnTo>
                <a:lnTo>
                  <a:pt x="158496" y="277368"/>
                </a:lnTo>
                <a:lnTo>
                  <a:pt x="149352" y="275844"/>
                </a:lnTo>
                <a:lnTo>
                  <a:pt x="138684" y="274320"/>
                </a:lnTo>
                <a:lnTo>
                  <a:pt x="126492" y="271272"/>
                </a:lnTo>
                <a:lnTo>
                  <a:pt x="112776" y="269748"/>
                </a:lnTo>
                <a:lnTo>
                  <a:pt x="82296" y="266700"/>
                </a:lnTo>
                <a:lnTo>
                  <a:pt x="65532" y="266700"/>
                </a:lnTo>
                <a:lnTo>
                  <a:pt x="48767" y="265176"/>
                </a:lnTo>
                <a:lnTo>
                  <a:pt x="50292" y="265176"/>
                </a:lnTo>
                <a:lnTo>
                  <a:pt x="83820" y="262128"/>
                </a:lnTo>
                <a:lnTo>
                  <a:pt x="192024" y="262128"/>
                </a:lnTo>
                <a:lnTo>
                  <a:pt x="196596" y="265176"/>
                </a:lnTo>
                <a:lnTo>
                  <a:pt x="199644" y="268224"/>
                </a:lnTo>
                <a:lnTo>
                  <a:pt x="201168" y="271272"/>
                </a:lnTo>
                <a:lnTo>
                  <a:pt x="204216" y="274320"/>
                </a:lnTo>
                <a:lnTo>
                  <a:pt x="204216" y="275844"/>
                </a:lnTo>
                <a:lnTo>
                  <a:pt x="205740" y="278892"/>
                </a:lnTo>
                <a:lnTo>
                  <a:pt x="205740" y="281940"/>
                </a:lnTo>
                <a:lnTo>
                  <a:pt x="179832" y="281940"/>
                </a:lnTo>
                <a:lnTo>
                  <a:pt x="179832" y="283464"/>
                </a:lnTo>
                <a:lnTo>
                  <a:pt x="178308" y="283464"/>
                </a:lnTo>
                <a:lnTo>
                  <a:pt x="179832" y="284988"/>
                </a:lnTo>
                <a:close/>
              </a:path>
              <a:path w="373380" h="1309370">
                <a:moveTo>
                  <a:pt x="180848" y="284988"/>
                </a:moveTo>
                <a:lnTo>
                  <a:pt x="179832" y="283464"/>
                </a:lnTo>
                <a:lnTo>
                  <a:pt x="179832" y="281940"/>
                </a:lnTo>
                <a:lnTo>
                  <a:pt x="180848" y="284988"/>
                </a:lnTo>
                <a:close/>
              </a:path>
              <a:path w="373380" h="1309370">
                <a:moveTo>
                  <a:pt x="205740" y="286512"/>
                </a:moveTo>
                <a:lnTo>
                  <a:pt x="182880" y="286512"/>
                </a:lnTo>
                <a:lnTo>
                  <a:pt x="181051" y="285292"/>
                </a:lnTo>
                <a:lnTo>
                  <a:pt x="180848" y="284988"/>
                </a:lnTo>
                <a:lnTo>
                  <a:pt x="179832" y="281940"/>
                </a:lnTo>
                <a:lnTo>
                  <a:pt x="205740" y="281940"/>
                </a:lnTo>
                <a:lnTo>
                  <a:pt x="205740" y="286512"/>
                </a:lnTo>
                <a:close/>
              </a:path>
              <a:path w="373380" h="1309370">
                <a:moveTo>
                  <a:pt x="179832" y="284480"/>
                </a:moveTo>
                <a:lnTo>
                  <a:pt x="178308" y="283464"/>
                </a:lnTo>
                <a:lnTo>
                  <a:pt x="179832" y="283464"/>
                </a:lnTo>
                <a:lnTo>
                  <a:pt x="179832" y="284480"/>
                </a:lnTo>
                <a:close/>
              </a:path>
              <a:path w="373380" h="1309370">
                <a:moveTo>
                  <a:pt x="180594" y="284988"/>
                </a:moveTo>
                <a:lnTo>
                  <a:pt x="179832" y="284480"/>
                </a:lnTo>
                <a:lnTo>
                  <a:pt x="179832" y="283464"/>
                </a:lnTo>
                <a:lnTo>
                  <a:pt x="180594" y="284988"/>
                </a:lnTo>
                <a:close/>
              </a:path>
              <a:path w="373380" h="1309370">
                <a:moveTo>
                  <a:pt x="180920" y="285205"/>
                </a:moveTo>
                <a:lnTo>
                  <a:pt x="180594" y="284988"/>
                </a:lnTo>
                <a:lnTo>
                  <a:pt x="179832" y="283464"/>
                </a:lnTo>
                <a:lnTo>
                  <a:pt x="180848" y="284988"/>
                </a:lnTo>
                <a:lnTo>
                  <a:pt x="180920" y="285205"/>
                </a:lnTo>
                <a:close/>
              </a:path>
              <a:path w="373380" h="1309370">
                <a:moveTo>
                  <a:pt x="180848" y="285496"/>
                </a:moveTo>
                <a:lnTo>
                  <a:pt x="179832" y="284988"/>
                </a:lnTo>
                <a:lnTo>
                  <a:pt x="179832" y="284480"/>
                </a:lnTo>
                <a:lnTo>
                  <a:pt x="180594" y="284988"/>
                </a:lnTo>
                <a:lnTo>
                  <a:pt x="180848" y="285496"/>
                </a:lnTo>
                <a:close/>
              </a:path>
              <a:path w="373380" h="1309370">
                <a:moveTo>
                  <a:pt x="181051" y="285597"/>
                </a:moveTo>
                <a:lnTo>
                  <a:pt x="180848" y="285496"/>
                </a:lnTo>
                <a:lnTo>
                  <a:pt x="180594" y="284988"/>
                </a:lnTo>
                <a:lnTo>
                  <a:pt x="180920" y="285205"/>
                </a:lnTo>
                <a:lnTo>
                  <a:pt x="181051" y="285597"/>
                </a:lnTo>
                <a:close/>
              </a:path>
              <a:path w="373380" h="1309370">
                <a:moveTo>
                  <a:pt x="181051" y="285292"/>
                </a:moveTo>
                <a:lnTo>
                  <a:pt x="180920" y="285205"/>
                </a:lnTo>
                <a:lnTo>
                  <a:pt x="180848" y="284988"/>
                </a:lnTo>
                <a:lnTo>
                  <a:pt x="181051" y="285292"/>
                </a:lnTo>
                <a:close/>
              </a:path>
              <a:path w="373380" h="1309370">
                <a:moveTo>
                  <a:pt x="303276" y="1281684"/>
                </a:moveTo>
                <a:lnTo>
                  <a:pt x="187452" y="1281684"/>
                </a:lnTo>
                <a:lnTo>
                  <a:pt x="187452" y="1280160"/>
                </a:lnTo>
                <a:lnTo>
                  <a:pt x="182880" y="1275588"/>
                </a:lnTo>
                <a:lnTo>
                  <a:pt x="182880" y="1274064"/>
                </a:lnTo>
                <a:lnTo>
                  <a:pt x="181356" y="1272540"/>
                </a:lnTo>
                <a:lnTo>
                  <a:pt x="181356" y="1267968"/>
                </a:lnTo>
                <a:lnTo>
                  <a:pt x="179832" y="1267968"/>
                </a:lnTo>
                <a:lnTo>
                  <a:pt x="179832" y="284988"/>
                </a:lnTo>
                <a:lnTo>
                  <a:pt x="182880" y="288036"/>
                </a:lnTo>
                <a:lnTo>
                  <a:pt x="205740" y="288036"/>
                </a:lnTo>
                <a:lnTo>
                  <a:pt x="205740" y="1260348"/>
                </a:lnTo>
                <a:lnTo>
                  <a:pt x="204216" y="1260348"/>
                </a:lnTo>
                <a:lnTo>
                  <a:pt x="204724" y="1261872"/>
                </a:lnTo>
                <a:lnTo>
                  <a:pt x="204216" y="1261872"/>
                </a:lnTo>
                <a:lnTo>
                  <a:pt x="204978" y="1262634"/>
                </a:lnTo>
                <a:lnTo>
                  <a:pt x="205740" y="1264920"/>
                </a:lnTo>
                <a:lnTo>
                  <a:pt x="205740" y="1266444"/>
                </a:lnTo>
                <a:lnTo>
                  <a:pt x="211836" y="1266444"/>
                </a:lnTo>
                <a:lnTo>
                  <a:pt x="217932" y="1267968"/>
                </a:lnTo>
                <a:lnTo>
                  <a:pt x="227076" y="1271016"/>
                </a:lnTo>
                <a:lnTo>
                  <a:pt x="236220" y="1272540"/>
                </a:lnTo>
                <a:lnTo>
                  <a:pt x="248412" y="1274064"/>
                </a:lnTo>
                <a:lnTo>
                  <a:pt x="260604" y="1277112"/>
                </a:lnTo>
                <a:lnTo>
                  <a:pt x="288036" y="1280160"/>
                </a:lnTo>
                <a:lnTo>
                  <a:pt x="303276" y="1281684"/>
                </a:lnTo>
                <a:close/>
              </a:path>
              <a:path w="373380" h="1309370">
                <a:moveTo>
                  <a:pt x="182880" y="288036"/>
                </a:moveTo>
                <a:lnTo>
                  <a:pt x="179832" y="284988"/>
                </a:lnTo>
                <a:lnTo>
                  <a:pt x="180848" y="285496"/>
                </a:lnTo>
                <a:lnTo>
                  <a:pt x="181356" y="286512"/>
                </a:lnTo>
                <a:lnTo>
                  <a:pt x="181863" y="286512"/>
                </a:lnTo>
                <a:lnTo>
                  <a:pt x="182880" y="288036"/>
                </a:lnTo>
                <a:close/>
              </a:path>
              <a:path w="373380" h="1309370">
                <a:moveTo>
                  <a:pt x="181356" y="285750"/>
                </a:moveTo>
                <a:lnTo>
                  <a:pt x="181051" y="285597"/>
                </a:lnTo>
                <a:lnTo>
                  <a:pt x="180920" y="285205"/>
                </a:lnTo>
                <a:lnTo>
                  <a:pt x="181051" y="285292"/>
                </a:lnTo>
                <a:lnTo>
                  <a:pt x="181356" y="285750"/>
                </a:lnTo>
                <a:close/>
              </a:path>
              <a:path w="373380" h="1309370">
                <a:moveTo>
                  <a:pt x="181356" y="286512"/>
                </a:moveTo>
                <a:lnTo>
                  <a:pt x="180848" y="285496"/>
                </a:lnTo>
                <a:lnTo>
                  <a:pt x="181051" y="285597"/>
                </a:lnTo>
                <a:lnTo>
                  <a:pt x="181356" y="286512"/>
                </a:lnTo>
                <a:close/>
              </a:path>
              <a:path w="373380" h="1309370">
                <a:moveTo>
                  <a:pt x="181863" y="286512"/>
                </a:moveTo>
                <a:lnTo>
                  <a:pt x="181356" y="286512"/>
                </a:lnTo>
                <a:lnTo>
                  <a:pt x="181051" y="285597"/>
                </a:lnTo>
                <a:lnTo>
                  <a:pt x="181356" y="285750"/>
                </a:lnTo>
                <a:lnTo>
                  <a:pt x="181863" y="286512"/>
                </a:lnTo>
                <a:close/>
              </a:path>
              <a:path w="373380" h="1309370">
                <a:moveTo>
                  <a:pt x="205740" y="288036"/>
                </a:moveTo>
                <a:lnTo>
                  <a:pt x="182880" y="288036"/>
                </a:lnTo>
                <a:lnTo>
                  <a:pt x="181356" y="285750"/>
                </a:lnTo>
                <a:lnTo>
                  <a:pt x="182880" y="286512"/>
                </a:lnTo>
                <a:lnTo>
                  <a:pt x="205740" y="286512"/>
                </a:lnTo>
                <a:lnTo>
                  <a:pt x="205740" y="288036"/>
                </a:lnTo>
                <a:close/>
              </a:path>
              <a:path w="373380" h="1309370">
                <a:moveTo>
                  <a:pt x="205359" y="1262634"/>
                </a:moveTo>
                <a:lnTo>
                  <a:pt x="204869" y="1262307"/>
                </a:lnTo>
                <a:lnTo>
                  <a:pt x="204216" y="1260348"/>
                </a:lnTo>
                <a:lnTo>
                  <a:pt x="205359" y="1262634"/>
                </a:lnTo>
                <a:close/>
              </a:path>
              <a:path w="373380" h="1309370">
                <a:moveTo>
                  <a:pt x="205740" y="1262888"/>
                </a:moveTo>
                <a:lnTo>
                  <a:pt x="205359" y="1262634"/>
                </a:lnTo>
                <a:lnTo>
                  <a:pt x="204216" y="1260348"/>
                </a:lnTo>
                <a:lnTo>
                  <a:pt x="205740" y="1260348"/>
                </a:lnTo>
                <a:lnTo>
                  <a:pt x="205740" y="1262888"/>
                </a:lnTo>
                <a:close/>
              </a:path>
              <a:path w="373380" h="1309370">
                <a:moveTo>
                  <a:pt x="204978" y="1262634"/>
                </a:moveTo>
                <a:lnTo>
                  <a:pt x="204216" y="1261872"/>
                </a:lnTo>
                <a:lnTo>
                  <a:pt x="204869" y="1262307"/>
                </a:lnTo>
                <a:lnTo>
                  <a:pt x="204978" y="1262634"/>
                </a:lnTo>
                <a:close/>
              </a:path>
              <a:path w="373380" h="1309370">
                <a:moveTo>
                  <a:pt x="204869" y="1262307"/>
                </a:moveTo>
                <a:lnTo>
                  <a:pt x="204216" y="1261872"/>
                </a:lnTo>
                <a:lnTo>
                  <a:pt x="204724" y="1261872"/>
                </a:lnTo>
                <a:lnTo>
                  <a:pt x="204869" y="1262307"/>
                </a:lnTo>
                <a:close/>
              </a:path>
              <a:path w="373380" h="1309370">
                <a:moveTo>
                  <a:pt x="205740" y="1263396"/>
                </a:moveTo>
                <a:lnTo>
                  <a:pt x="204978" y="1262634"/>
                </a:lnTo>
                <a:lnTo>
                  <a:pt x="204869" y="1262307"/>
                </a:lnTo>
                <a:lnTo>
                  <a:pt x="205359" y="1262634"/>
                </a:lnTo>
                <a:lnTo>
                  <a:pt x="205740" y="1263396"/>
                </a:lnTo>
                <a:close/>
              </a:path>
              <a:path w="373380" h="1309370">
                <a:moveTo>
                  <a:pt x="205740" y="1264920"/>
                </a:moveTo>
                <a:lnTo>
                  <a:pt x="204978" y="1262634"/>
                </a:lnTo>
                <a:lnTo>
                  <a:pt x="205740" y="1263396"/>
                </a:lnTo>
                <a:lnTo>
                  <a:pt x="205740" y="1264920"/>
                </a:lnTo>
                <a:close/>
              </a:path>
              <a:path w="373380" h="1309370">
                <a:moveTo>
                  <a:pt x="205740" y="1263396"/>
                </a:moveTo>
                <a:lnTo>
                  <a:pt x="205359" y="1262634"/>
                </a:lnTo>
                <a:lnTo>
                  <a:pt x="205740" y="1262888"/>
                </a:lnTo>
                <a:lnTo>
                  <a:pt x="205740" y="1263396"/>
                </a:lnTo>
                <a:close/>
              </a:path>
              <a:path w="373380" h="1309370">
                <a:moveTo>
                  <a:pt x="211836" y="1266444"/>
                </a:moveTo>
                <a:lnTo>
                  <a:pt x="205740" y="1266444"/>
                </a:lnTo>
                <a:lnTo>
                  <a:pt x="205740" y="1262888"/>
                </a:lnTo>
                <a:lnTo>
                  <a:pt x="208788" y="1264920"/>
                </a:lnTo>
                <a:lnTo>
                  <a:pt x="209550" y="1264920"/>
                </a:lnTo>
                <a:lnTo>
                  <a:pt x="211836" y="1266444"/>
                </a:lnTo>
                <a:close/>
              </a:path>
              <a:path w="373380" h="1309370">
                <a:moveTo>
                  <a:pt x="209550" y="1264920"/>
                </a:moveTo>
                <a:lnTo>
                  <a:pt x="208788" y="1264920"/>
                </a:lnTo>
                <a:lnTo>
                  <a:pt x="207264" y="1263396"/>
                </a:lnTo>
                <a:lnTo>
                  <a:pt x="209550" y="1264920"/>
                </a:lnTo>
                <a:close/>
              </a:path>
              <a:path w="373380" h="1309370">
                <a:moveTo>
                  <a:pt x="373380" y="1309116"/>
                </a:moveTo>
                <a:lnTo>
                  <a:pt x="355092" y="1309116"/>
                </a:lnTo>
                <a:lnTo>
                  <a:pt x="336804" y="1307592"/>
                </a:lnTo>
                <a:lnTo>
                  <a:pt x="318516" y="1307592"/>
                </a:lnTo>
                <a:lnTo>
                  <a:pt x="271272" y="1303020"/>
                </a:lnTo>
                <a:lnTo>
                  <a:pt x="243840" y="1299972"/>
                </a:lnTo>
                <a:lnTo>
                  <a:pt x="231648" y="1296924"/>
                </a:lnTo>
                <a:lnTo>
                  <a:pt x="220980" y="1295400"/>
                </a:lnTo>
                <a:lnTo>
                  <a:pt x="202692" y="1289304"/>
                </a:lnTo>
                <a:lnTo>
                  <a:pt x="196596" y="1286256"/>
                </a:lnTo>
                <a:lnTo>
                  <a:pt x="195072" y="1286256"/>
                </a:lnTo>
                <a:lnTo>
                  <a:pt x="190500" y="1283208"/>
                </a:lnTo>
                <a:lnTo>
                  <a:pt x="188976" y="1281684"/>
                </a:lnTo>
                <a:lnTo>
                  <a:pt x="320040" y="1281684"/>
                </a:lnTo>
                <a:lnTo>
                  <a:pt x="336804" y="1283208"/>
                </a:lnTo>
                <a:lnTo>
                  <a:pt x="373380" y="1283208"/>
                </a:lnTo>
                <a:lnTo>
                  <a:pt x="373380" y="1309116"/>
                </a:lnTo>
                <a:close/>
              </a:path>
            </a:pathLst>
          </a:custGeom>
          <a:solidFill>
            <a:srgbClr val="4F80BC"/>
          </a:solidFill>
        </p:spPr>
        <p:txBody>
          <a:bodyPr wrap="square" lIns="0" tIns="0" rIns="0" bIns="0" rtlCol="0"/>
          <a:lstStyle/>
          <a:p>
            <a:endParaRPr sz="1588"/>
          </a:p>
        </p:txBody>
      </p:sp>
      <p:sp>
        <p:nvSpPr>
          <p:cNvPr id="22" name="object 22">
            <a:extLst>
              <a:ext uri="{FF2B5EF4-FFF2-40B4-BE49-F238E27FC236}">
                <a16:creationId xmlns:a16="http://schemas.microsoft.com/office/drawing/2014/main" id="{24A88D1D-7499-4296-B204-E2B90B11EFEE}"/>
              </a:ext>
            </a:extLst>
          </p:cNvPr>
          <p:cNvSpPr txBox="1"/>
          <p:nvPr/>
        </p:nvSpPr>
        <p:spPr>
          <a:xfrm>
            <a:off x="163342" y="3310953"/>
            <a:ext cx="560294" cy="500039"/>
          </a:xfrm>
          <a:prstGeom prst="rect">
            <a:avLst/>
          </a:prstGeom>
        </p:spPr>
        <p:txBody>
          <a:bodyPr vert="horz" wrap="square" lIns="0" tIns="11206" rIns="0" bIns="0" rtlCol="0">
            <a:spAutoFit/>
          </a:bodyPr>
          <a:lstStyle/>
          <a:p>
            <a:pPr marL="11206" marR="4483">
              <a:spcBef>
                <a:spcPts val="88"/>
              </a:spcBef>
            </a:pPr>
            <a:r>
              <a:rPr sz="1588" spc="-4" dirty="0">
                <a:latin typeface="Microsoft Sans Serif"/>
                <a:cs typeface="Microsoft Sans Serif"/>
              </a:rPr>
              <a:t>R</a:t>
            </a:r>
            <a:r>
              <a:rPr sz="1588" spc="-13" dirty="0">
                <a:latin typeface="Microsoft Sans Serif"/>
                <a:cs typeface="Microsoft Sans Serif"/>
              </a:rPr>
              <a:t>o</a:t>
            </a:r>
            <a:r>
              <a:rPr sz="1588" spc="4" dirty="0">
                <a:latin typeface="Microsoft Sans Serif"/>
                <a:cs typeface="Microsoft Sans Serif"/>
              </a:rPr>
              <a:t>u</a:t>
            </a:r>
            <a:r>
              <a:rPr sz="1588" dirty="0">
                <a:latin typeface="Microsoft Sans Serif"/>
                <a:cs typeface="Microsoft Sans Serif"/>
              </a:rPr>
              <a:t>te  </a:t>
            </a:r>
            <a:r>
              <a:rPr sz="1588" spc="-4" dirty="0">
                <a:latin typeface="Microsoft Sans Serif"/>
                <a:cs typeface="Microsoft Sans Serif"/>
              </a:rPr>
              <a:t>entry</a:t>
            </a:r>
            <a:endParaRPr sz="1588">
              <a:latin typeface="Microsoft Sans Serif"/>
              <a:cs typeface="Microsoft Sans Serif"/>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11881" y="409786"/>
            <a:ext cx="1368238" cy="608851"/>
          </a:xfrm>
          <a:prstGeom prst="rect">
            <a:avLst/>
          </a:prstGeom>
        </p:spPr>
        <p:txBody>
          <a:bodyPr vert="horz" wrap="square" lIns="0" tIns="11206" rIns="0" bIns="0" rtlCol="0" anchor="b" anchorCtr="0">
            <a:spAutoFit/>
          </a:bodyPr>
          <a:lstStyle/>
          <a:p>
            <a:pPr marL="11206">
              <a:spcBef>
                <a:spcPts val="88"/>
              </a:spcBef>
            </a:pPr>
            <a:r>
              <a:rPr spc="-9" dirty="0"/>
              <a:t>R</a:t>
            </a:r>
            <a:r>
              <a:rPr spc="4" dirty="0"/>
              <a:t>I</a:t>
            </a:r>
            <a:r>
              <a:rPr spc="9" dirty="0"/>
              <a:t>P</a:t>
            </a:r>
            <a:r>
              <a:rPr dirty="0"/>
              <a:t>v1</a:t>
            </a:r>
          </a:p>
        </p:txBody>
      </p:sp>
      <p:sp>
        <p:nvSpPr>
          <p:cNvPr id="3" name="object 3"/>
          <p:cNvSpPr txBox="1"/>
          <p:nvPr/>
        </p:nvSpPr>
        <p:spPr>
          <a:xfrm>
            <a:off x="2544231" y="1485038"/>
            <a:ext cx="6945966" cy="2152958"/>
          </a:xfrm>
          <a:prstGeom prst="rect">
            <a:avLst/>
          </a:prstGeom>
        </p:spPr>
        <p:txBody>
          <a:bodyPr vert="horz" wrap="square" lIns="0" tIns="70037" rIns="0" bIns="0" rtlCol="0">
            <a:spAutoFit/>
          </a:bodyPr>
          <a:lstStyle/>
          <a:p>
            <a:pPr marL="313781" indent="-302575">
              <a:spcBef>
                <a:spcPts val="552"/>
              </a:spcBef>
              <a:buFont typeface="Wingdings"/>
              <a:buChar char=""/>
              <a:tabLst>
                <a:tab pos="313781" algn="l"/>
              </a:tabLst>
            </a:pPr>
            <a:r>
              <a:rPr sz="1941" spc="-9" dirty="0">
                <a:latin typeface="Microsoft Sans Serif"/>
                <a:cs typeface="Microsoft Sans Serif"/>
              </a:rPr>
              <a:t>Vấn</a:t>
            </a:r>
            <a:r>
              <a:rPr sz="1941" spc="4" dirty="0">
                <a:latin typeface="Microsoft Sans Serif"/>
                <a:cs typeface="Microsoft Sans Serif"/>
              </a:rPr>
              <a:t> </a:t>
            </a:r>
            <a:r>
              <a:rPr sz="1941" dirty="0">
                <a:latin typeface="Microsoft Sans Serif"/>
                <a:cs typeface="Microsoft Sans Serif"/>
              </a:rPr>
              <a:t>đề</a:t>
            </a:r>
            <a:r>
              <a:rPr sz="1941" spc="26" dirty="0">
                <a:latin typeface="Microsoft Sans Serif"/>
                <a:cs typeface="Microsoft Sans Serif"/>
              </a:rPr>
              <a:t> </a:t>
            </a:r>
            <a:r>
              <a:rPr sz="1941" spc="-4" dirty="0">
                <a:latin typeface="Microsoft Sans Serif"/>
                <a:cs typeface="Microsoft Sans Serif"/>
              </a:rPr>
              <a:t>khi</a:t>
            </a:r>
            <a:r>
              <a:rPr sz="1941" spc="18" dirty="0">
                <a:latin typeface="Microsoft Sans Serif"/>
                <a:cs typeface="Microsoft Sans Serif"/>
              </a:rPr>
              <a:t> </a:t>
            </a:r>
            <a:r>
              <a:rPr sz="1941" spc="-4" dirty="0">
                <a:latin typeface="Microsoft Sans Serif"/>
                <a:cs typeface="Microsoft Sans Serif"/>
              </a:rPr>
              <a:t>thiết</a:t>
            </a:r>
            <a:r>
              <a:rPr sz="1941" spc="22" dirty="0">
                <a:latin typeface="Microsoft Sans Serif"/>
                <a:cs typeface="Microsoft Sans Serif"/>
              </a:rPr>
              <a:t> </a:t>
            </a:r>
            <a:r>
              <a:rPr sz="1941" spc="-4" dirty="0">
                <a:latin typeface="Microsoft Sans Serif"/>
                <a:cs typeface="Microsoft Sans Serif"/>
              </a:rPr>
              <a:t>kế</a:t>
            </a:r>
            <a:r>
              <a:rPr sz="1941" spc="9" dirty="0">
                <a:latin typeface="Microsoft Sans Serif"/>
                <a:cs typeface="Microsoft Sans Serif"/>
              </a:rPr>
              <a:t> </a:t>
            </a:r>
            <a:r>
              <a:rPr sz="1941" spc="-9" dirty="0">
                <a:latin typeface="Microsoft Sans Serif"/>
                <a:cs typeface="Microsoft Sans Serif"/>
              </a:rPr>
              <a:t>RIPv1:</a:t>
            </a:r>
            <a:endParaRPr sz="1941">
              <a:latin typeface="Microsoft Sans Serif"/>
              <a:cs typeface="Microsoft Sans Serif"/>
            </a:endParaRPr>
          </a:p>
          <a:p>
            <a:pPr marL="667346" lvl="1" indent="-253827">
              <a:spcBef>
                <a:spcPts val="432"/>
              </a:spcBef>
              <a:buFont typeface="Wingdings"/>
              <a:buChar char=""/>
              <a:tabLst>
                <a:tab pos="667906" algn="l"/>
              </a:tabLst>
            </a:pPr>
            <a:r>
              <a:rPr sz="1765" spc="-4" dirty="0">
                <a:latin typeface="Microsoft Sans Serif"/>
                <a:cs typeface="Microsoft Sans Serif"/>
              </a:rPr>
              <a:t>RIPv1</a:t>
            </a:r>
            <a:r>
              <a:rPr sz="1765" spc="13" dirty="0">
                <a:latin typeface="Microsoft Sans Serif"/>
                <a:cs typeface="Microsoft Sans Serif"/>
              </a:rPr>
              <a:t> </a:t>
            </a:r>
            <a:r>
              <a:rPr sz="1765" dirty="0">
                <a:latin typeface="Microsoft Sans Serif"/>
                <a:cs typeface="Microsoft Sans Serif"/>
              </a:rPr>
              <a:t>không hỗ</a:t>
            </a:r>
            <a:r>
              <a:rPr sz="1765" spc="18" dirty="0">
                <a:latin typeface="Microsoft Sans Serif"/>
                <a:cs typeface="Microsoft Sans Serif"/>
              </a:rPr>
              <a:t> </a:t>
            </a:r>
            <a:r>
              <a:rPr sz="1765" spc="53" dirty="0">
                <a:latin typeface="Microsoft Sans Serif"/>
                <a:cs typeface="Microsoft Sans Serif"/>
              </a:rPr>
              <a:t>trợ</a:t>
            </a:r>
            <a:r>
              <a:rPr sz="1765" dirty="0">
                <a:latin typeface="Microsoft Sans Serif"/>
                <a:cs typeface="Microsoft Sans Serif"/>
              </a:rPr>
              <a:t> các</a:t>
            </a:r>
            <a:r>
              <a:rPr sz="1765" spc="4" dirty="0">
                <a:latin typeface="Microsoft Sans Serif"/>
                <a:cs typeface="Microsoft Sans Serif"/>
              </a:rPr>
              <a:t> </a:t>
            </a:r>
            <a:r>
              <a:rPr sz="1765" dirty="0">
                <a:latin typeface="Microsoft Sans Serif"/>
                <a:cs typeface="Microsoft Sans Serif"/>
              </a:rPr>
              <a:t>mạng con </a:t>
            </a:r>
            <a:r>
              <a:rPr sz="1765" spc="9" dirty="0">
                <a:latin typeface="Microsoft Sans Serif"/>
                <a:cs typeface="Microsoft Sans Serif"/>
              </a:rPr>
              <a:t>có</a:t>
            </a:r>
            <a:r>
              <a:rPr sz="1765" spc="-4" dirty="0">
                <a:latin typeface="Microsoft Sans Serif"/>
                <a:cs typeface="Microsoft Sans Serif"/>
              </a:rPr>
              <a:t> </a:t>
            </a:r>
            <a:r>
              <a:rPr sz="1765" dirty="0">
                <a:latin typeface="Microsoft Sans Serif"/>
                <a:cs typeface="Microsoft Sans Serif"/>
              </a:rPr>
              <a:t>độ</a:t>
            </a:r>
            <a:r>
              <a:rPr sz="1765" spc="18" dirty="0">
                <a:latin typeface="Microsoft Sans Serif"/>
                <a:cs typeface="Microsoft Sans Serif"/>
              </a:rPr>
              <a:t> </a:t>
            </a:r>
            <a:r>
              <a:rPr sz="1765" spc="-9" dirty="0">
                <a:latin typeface="Microsoft Sans Serif"/>
                <a:cs typeface="Microsoft Sans Serif"/>
              </a:rPr>
              <a:t>dài</a:t>
            </a:r>
            <a:r>
              <a:rPr sz="1765" spc="26" dirty="0">
                <a:latin typeface="Microsoft Sans Serif"/>
                <a:cs typeface="Microsoft Sans Serif"/>
              </a:rPr>
              <a:t> </a:t>
            </a:r>
            <a:r>
              <a:rPr sz="1765" dirty="0">
                <a:latin typeface="Microsoft Sans Serif"/>
                <a:cs typeface="Microsoft Sans Serif"/>
              </a:rPr>
              <a:t>mặt</a:t>
            </a:r>
            <a:r>
              <a:rPr sz="1765" spc="-4" dirty="0">
                <a:latin typeface="Microsoft Sans Serif"/>
                <a:cs typeface="Microsoft Sans Serif"/>
              </a:rPr>
              <a:t> </a:t>
            </a:r>
            <a:r>
              <a:rPr sz="1765" dirty="0">
                <a:latin typeface="Microsoft Sans Serif"/>
                <a:cs typeface="Microsoft Sans Serif"/>
              </a:rPr>
              <a:t>nạ</a:t>
            </a:r>
            <a:r>
              <a:rPr sz="1765" spc="-4" dirty="0">
                <a:latin typeface="Microsoft Sans Serif"/>
                <a:cs typeface="Microsoft Sans Serif"/>
              </a:rPr>
              <a:t> </a:t>
            </a:r>
            <a:r>
              <a:rPr sz="1765" dirty="0">
                <a:latin typeface="Microsoft Sans Serif"/>
                <a:cs typeface="Microsoft Sans Serif"/>
              </a:rPr>
              <a:t>khác</a:t>
            </a:r>
            <a:r>
              <a:rPr sz="1765" spc="9" dirty="0">
                <a:latin typeface="Microsoft Sans Serif"/>
                <a:cs typeface="Microsoft Sans Serif"/>
              </a:rPr>
              <a:t> </a:t>
            </a:r>
            <a:r>
              <a:rPr sz="1765" spc="-4" dirty="0">
                <a:latin typeface="Microsoft Sans Serif"/>
                <a:cs typeface="Microsoft Sans Serif"/>
              </a:rPr>
              <a:t>nhau.</a:t>
            </a:r>
            <a:endParaRPr sz="1765">
              <a:latin typeface="Microsoft Sans Serif"/>
              <a:cs typeface="Microsoft Sans Serif"/>
            </a:endParaRPr>
          </a:p>
          <a:p>
            <a:pPr marL="667346" marR="415760" lvl="1" indent="-253266">
              <a:spcBef>
                <a:spcPts val="424"/>
              </a:spcBef>
              <a:buFont typeface="Wingdings"/>
              <a:buChar char=""/>
              <a:tabLst>
                <a:tab pos="667906" algn="l"/>
              </a:tabLst>
            </a:pPr>
            <a:r>
              <a:rPr sz="1765" dirty="0">
                <a:latin typeface="Microsoft Sans Serif"/>
                <a:cs typeface="Microsoft Sans Serif"/>
              </a:rPr>
              <a:t>Phân</a:t>
            </a:r>
            <a:r>
              <a:rPr sz="1765" spc="-4" dirty="0">
                <a:latin typeface="Microsoft Sans Serif"/>
                <a:cs typeface="Microsoft Sans Serif"/>
              </a:rPr>
              <a:t> </a:t>
            </a:r>
            <a:r>
              <a:rPr sz="1765" dirty="0">
                <a:latin typeface="Microsoft Sans Serif"/>
                <a:cs typeface="Microsoft Sans Serif"/>
              </a:rPr>
              <a:t>hoạch</a:t>
            </a:r>
            <a:r>
              <a:rPr sz="1765" spc="-4" dirty="0">
                <a:latin typeface="Microsoft Sans Serif"/>
                <a:cs typeface="Microsoft Sans Serif"/>
              </a:rPr>
              <a:t> địa</a:t>
            </a:r>
            <a:r>
              <a:rPr sz="1765" spc="13" dirty="0">
                <a:latin typeface="Microsoft Sans Serif"/>
                <a:cs typeface="Microsoft Sans Serif"/>
              </a:rPr>
              <a:t> </a:t>
            </a:r>
            <a:r>
              <a:rPr sz="1765" spc="-4" dirty="0">
                <a:latin typeface="Microsoft Sans Serif"/>
                <a:cs typeface="Microsoft Sans Serif"/>
              </a:rPr>
              <a:t>chỉ</a:t>
            </a:r>
            <a:r>
              <a:rPr sz="1765" spc="26" dirty="0">
                <a:latin typeface="Microsoft Sans Serif"/>
                <a:cs typeface="Microsoft Sans Serif"/>
              </a:rPr>
              <a:t> </a:t>
            </a:r>
            <a:r>
              <a:rPr sz="1765" dirty="0">
                <a:latin typeface="Microsoft Sans Serif"/>
                <a:cs typeface="Microsoft Sans Serif"/>
              </a:rPr>
              <a:t>IP</a:t>
            </a:r>
            <a:r>
              <a:rPr sz="1765" spc="-22" dirty="0">
                <a:latin typeface="Microsoft Sans Serif"/>
                <a:cs typeface="Microsoft Sans Serif"/>
              </a:rPr>
              <a:t> </a:t>
            </a:r>
            <a:r>
              <a:rPr sz="1765" spc="49" dirty="0">
                <a:latin typeface="Microsoft Sans Serif"/>
                <a:cs typeface="Microsoft Sans Serif"/>
              </a:rPr>
              <a:t>với</a:t>
            </a:r>
            <a:r>
              <a:rPr sz="1765" spc="22" dirty="0">
                <a:latin typeface="Microsoft Sans Serif"/>
                <a:cs typeface="Microsoft Sans Serif"/>
              </a:rPr>
              <a:t> </a:t>
            </a:r>
            <a:r>
              <a:rPr sz="1765" spc="-4" dirty="0">
                <a:latin typeface="Microsoft Sans Serif"/>
                <a:cs typeface="Microsoft Sans Serif"/>
              </a:rPr>
              <a:t>RIPv1</a:t>
            </a:r>
            <a:r>
              <a:rPr sz="1765" spc="13" dirty="0">
                <a:latin typeface="Microsoft Sans Serif"/>
                <a:cs typeface="Microsoft Sans Serif"/>
              </a:rPr>
              <a:t> </a:t>
            </a:r>
            <a:r>
              <a:rPr sz="1765" dirty="0">
                <a:latin typeface="Microsoft Sans Serif"/>
                <a:cs typeface="Microsoft Sans Serif"/>
              </a:rPr>
              <a:t>yêu</a:t>
            </a:r>
            <a:r>
              <a:rPr sz="1765" spc="18" dirty="0">
                <a:latin typeface="Microsoft Sans Serif"/>
                <a:cs typeface="Microsoft Sans Serif"/>
              </a:rPr>
              <a:t> </a:t>
            </a:r>
            <a:r>
              <a:rPr sz="1765" spc="-4" dirty="0">
                <a:latin typeface="Microsoft Sans Serif"/>
                <a:cs typeface="Microsoft Sans Serif"/>
              </a:rPr>
              <a:t>cầu</a:t>
            </a:r>
            <a:r>
              <a:rPr sz="1765" spc="13" dirty="0">
                <a:latin typeface="Microsoft Sans Serif"/>
                <a:cs typeface="Microsoft Sans Serif"/>
              </a:rPr>
              <a:t> </a:t>
            </a:r>
            <a:r>
              <a:rPr sz="1765" dirty="0">
                <a:latin typeface="Microsoft Sans Serif"/>
                <a:cs typeface="Microsoft Sans Serif"/>
              </a:rPr>
              <a:t>mặt</a:t>
            </a:r>
            <a:r>
              <a:rPr sz="1765" spc="9" dirty="0">
                <a:latin typeface="Microsoft Sans Serif"/>
                <a:cs typeface="Microsoft Sans Serif"/>
              </a:rPr>
              <a:t> </a:t>
            </a:r>
            <a:r>
              <a:rPr sz="1765" spc="-9" dirty="0">
                <a:latin typeface="Microsoft Sans Serif"/>
                <a:cs typeface="Microsoft Sans Serif"/>
              </a:rPr>
              <a:t>nạ</a:t>
            </a:r>
            <a:r>
              <a:rPr sz="1765" spc="13" dirty="0">
                <a:latin typeface="Microsoft Sans Serif"/>
                <a:cs typeface="Microsoft Sans Serif"/>
              </a:rPr>
              <a:t> </a:t>
            </a:r>
            <a:r>
              <a:rPr sz="1765" spc="-4" dirty="0">
                <a:latin typeface="Microsoft Sans Serif"/>
                <a:cs typeface="Microsoft Sans Serif"/>
              </a:rPr>
              <a:t>mạng</a:t>
            </a:r>
            <a:r>
              <a:rPr sz="1765" spc="18" dirty="0">
                <a:latin typeface="Microsoft Sans Serif"/>
                <a:cs typeface="Microsoft Sans Serif"/>
              </a:rPr>
              <a:t> </a:t>
            </a:r>
            <a:r>
              <a:rPr sz="1765" dirty="0">
                <a:latin typeface="Microsoft Sans Serif"/>
                <a:cs typeface="Microsoft Sans Serif"/>
              </a:rPr>
              <a:t>con </a:t>
            </a:r>
            <a:r>
              <a:rPr sz="1765" spc="-459" dirty="0">
                <a:latin typeface="Microsoft Sans Serif"/>
                <a:cs typeface="Microsoft Sans Serif"/>
              </a:rPr>
              <a:t> </a:t>
            </a:r>
            <a:r>
              <a:rPr sz="1765" spc="-4" dirty="0">
                <a:latin typeface="Microsoft Sans Serif"/>
                <a:cs typeface="Microsoft Sans Serif"/>
              </a:rPr>
              <a:t>giống</a:t>
            </a:r>
            <a:r>
              <a:rPr sz="1765" spc="-9" dirty="0">
                <a:latin typeface="Microsoft Sans Serif"/>
                <a:cs typeface="Microsoft Sans Serif"/>
              </a:rPr>
              <a:t> </a:t>
            </a:r>
            <a:r>
              <a:rPr sz="1765" dirty="0">
                <a:latin typeface="Microsoft Sans Serif"/>
                <a:cs typeface="Microsoft Sans Serif"/>
              </a:rPr>
              <a:t>nhau</a:t>
            </a:r>
            <a:r>
              <a:rPr sz="1765" spc="13" dirty="0">
                <a:latin typeface="Microsoft Sans Serif"/>
                <a:cs typeface="Microsoft Sans Serif"/>
              </a:rPr>
              <a:t> </a:t>
            </a:r>
            <a:r>
              <a:rPr sz="1765" dirty="0">
                <a:latin typeface="Microsoft Sans Serif"/>
                <a:cs typeface="Microsoft Sans Serif"/>
              </a:rPr>
              <a:t>cho</a:t>
            </a:r>
            <a:r>
              <a:rPr sz="1765" spc="-4" dirty="0">
                <a:latin typeface="Microsoft Sans Serif"/>
                <a:cs typeface="Microsoft Sans Serif"/>
              </a:rPr>
              <a:t> mỗi</a:t>
            </a:r>
            <a:r>
              <a:rPr sz="1765" spc="22" dirty="0">
                <a:latin typeface="Microsoft Sans Serif"/>
                <a:cs typeface="Microsoft Sans Serif"/>
              </a:rPr>
              <a:t> </a:t>
            </a:r>
            <a:r>
              <a:rPr sz="1765" spc="-4" dirty="0">
                <a:latin typeface="Microsoft Sans Serif"/>
                <a:cs typeface="Microsoft Sans Serif"/>
              </a:rPr>
              <a:t>mạng</a:t>
            </a:r>
            <a:r>
              <a:rPr sz="1765" spc="13" dirty="0">
                <a:latin typeface="Microsoft Sans Serif"/>
                <a:cs typeface="Microsoft Sans Serif"/>
              </a:rPr>
              <a:t> </a:t>
            </a:r>
            <a:r>
              <a:rPr sz="1765" dirty="0">
                <a:latin typeface="Microsoft Sans Serif"/>
                <a:cs typeface="Microsoft Sans Serif"/>
              </a:rPr>
              <a:t>con.</a:t>
            </a:r>
            <a:endParaRPr sz="1765">
              <a:latin typeface="Microsoft Sans Serif"/>
              <a:cs typeface="Microsoft Sans Serif"/>
            </a:endParaRPr>
          </a:p>
          <a:p>
            <a:pPr marL="667346" marR="393347" lvl="1" indent="-253266">
              <a:spcBef>
                <a:spcPts val="424"/>
              </a:spcBef>
              <a:buFont typeface="Wingdings"/>
              <a:buChar char=""/>
              <a:tabLst>
                <a:tab pos="667906" algn="l"/>
              </a:tabLst>
            </a:pPr>
            <a:r>
              <a:rPr sz="1765" spc="40" dirty="0">
                <a:latin typeface="Microsoft Sans Serif"/>
                <a:cs typeface="Microsoft Sans Serif"/>
              </a:rPr>
              <a:t>Giới</a:t>
            </a:r>
            <a:r>
              <a:rPr sz="1765" spc="-13" dirty="0">
                <a:latin typeface="Microsoft Sans Serif"/>
                <a:cs typeface="Microsoft Sans Serif"/>
              </a:rPr>
              <a:t> </a:t>
            </a:r>
            <a:r>
              <a:rPr sz="1765" spc="4" dirty="0">
                <a:latin typeface="Microsoft Sans Serif"/>
                <a:cs typeface="Microsoft Sans Serif"/>
              </a:rPr>
              <a:t>hạn</a:t>
            </a:r>
            <a:r>
              <a:rPr sz="1765" spc="-4" dirty="0">
                <a:latin typeface="Microsoft Sans Serif"/>
                <a:cs typeface="Microsoft Sans Serif"/>
              </a:rPr>
              <a:t> </a:t>
            </a:r>
            <a:r>
              <a:rPr sz="1765" spc="9" dirty="0">
                <a:latin typeface="Microsoft Sans Serif"/>
                <a:cs typeface="Microsoft Sans Serif"/>
              </a:rPr>
              <a:t>số</a:t>
            </a:r>
            <a:r>
              <a:rPr sz="1765" spc="-4" dirty="0">
                <a:latin typeface="Microsoft Sans Serif"/>
                <a:cs typeface="Microsoft Sans Serif"/>
              </a:rPr>
              <a:t> </a:t>
            </a:r>
            <a:r>
              <a:rPr sz="1765" spc="4" dirty="0">
                <a:latin typeface="Microsoft Sans Serif"/>
                <a:cs typeface="Microsoft Sans Serif"/>
              </a:rPr>
              <a:t>hop</a:t>
            </a:r>
            <a:r>
              <a:rPr sz="1765" spc="-4" dirty="0">
                <a:latin typeface="Microsoft Sans Serif"/>
                <a:cs typeface="Microsoft Sans Serif"/>
              </a:rPr>
              <a:t> </a:t>
            </a:r>
            <a:r>
              <a:rPr sz="1765" dirty="0">
                <a:latin typeface="Microsoft Sans Serif"/>
                <a:cs typeface="Microsoft Sans Serif"/>
              </a:rPr>
              <a:t>trong</a:t>
            </a:r>
            <a:r>
              <a:rPr sz="1765" spc="-4" dirty="0">
                <a:latin typeface="Microsoft Sans Serif"/>
                <a:cs typeface="Microsoft Sans Serif"/>
              </a:rPr>
              <a:t> RIPv1</a:t>
            </a:r>
            <a:r>
              <a:rPr sz="1765" spc="13" dirty="0">
                <a:latin typeface="Microsoft Sans Serif"/>
                <a:cs typeface="Microsoft Sans Serif"/>
              </a:rPr>
              <a:t> </a:t>
            </a:r>
            <a:r>
              <a:rPr sz="1765" spc="-9" dirty="0">
                <a:latin typeface="Microsoft Sans Serif"/>
                <a:cs typeface="Microsoft Sans Serif"/>
              </a:rPr>
              <a:t>là</a:t>
            </a:r>
            <a:r>
              <a:rPr sz="1765" spc="31" dirty="0">
                <a:latin typeface="Microsoft Sans Serif"/>
                <a:cs typeface="Microsoft Sans Serif"/>
              </a:rPr>
              <a:t> </a:t>
            </a:r>
            <a:r>
              <a:rPr sz="1765" spc="-4" dirty="0">
                <a:latin typeface="Microsoft Sans Serif"/>
                <a:cs typeface="Microsoft Sans Serif"/>
              </a:rPr>
              <a:t>15.</a:t>
            </a:r>
            <a:r>
              <a:rPr sz="1765" spc="-9" dirty="0">
                <a:latin typeface="Microsoft Sans Serif"/>
                <a:cs typeface="Microsoft Sans Serif"/>
              </a:rPr>
              <a:t> </a:t>
            </a:r>
            <a:r>
              <a:rPr sz="1765" spc="44" dirty="0">
                <a:latin typeface="Microsoft Sans Serif"/>
                <a:cs typeface="Microsoft Sans Serif"/>
              </a:rPr>
              <a:t>Vì</a:t>
            </a:r>
            <a:r>
              <a:rPr sz="1765" spc="9" dirty="0">
                <a:latin typeface="Microsoft Sans Serif"/>
                <a:cs typeface="Microsoft Sans Serif"/>
              </a:rPr>
              <a:t> </a:t>
            </a:r>
            <a:r>
              <a:rPr sz="1765" spc="-4" dirty="0">
                <a:latin typeface="Microsoft Sans Serif"/>
                <a:cs typeface="Microsoft Sans Serif"/>
              </a:rPr>
              <a:t>vậy</a:t>
            </a:r>
            <a:r>
              <a:rPr sz="1765" spc="22" dirty="0">
                <a:latin typeface="Microsoft Sans Serif"/>
                <a:cs typeface="Microsoft Sans Serif"/>
              </a:rPr>
              <a:t> kích</a:t>
            </a:r>
            <a:r>
              <a:rPr sz="1765" dirty="0">
                <a:latin typeface="Microsoft Sans Serif"/>
                <a:cs typeface="Microsoft Sans Serif"/>
              </a:rPr>
              <a:t> </a:t>
            </a:r>
            <a:r>
              <a:rPr sz="1765" spc="75" dirty="0">
                <a:latin typeface="Microsoft Sans Serif"/>
                <a:cs typeface="Microsoft Sans Serif"/>
              </a:rPr>
              <a:t>thước</a:t>
            </a:r>
            <a:r>
              <a:rPr sz="1765" spc="-13" dirty="0">
                <a:latin typeface="Microsoft Sans Serif"/>
                <a:cs typeface="Microsoft Sans Serif"/>
              </a:rPr>
              <a:t> </a:t>
            </a:r>
            <a:r>
              <a:rPr sz="1765" spc="-4" dirty="0">
                <a:latin typeface="Microsoft Sans Serif"/>
                <a:cs typeface="Microsoft Sans Serif"/>
              </a:rPr>
              <a:t>mạng </a:t>
            </a:r>
            <a:r>
              <a:rPr sz="1765" spc="-459" dirty="0">
                <a:latin typeface="Microsoft Sans Serif"/>
                <a:cs typeface="Microsoft Sans Serif"/>
              </a:rPr>
              <a:t> </a:t>
            </a:r>
            <a:r>
              <a:rPr sz="1765" dirty="0">
                <a:latin typeface="Microsoft Sans Serif"/>
                <a:cs typeface="Microsoft Sans Serif"/>
              </a:rPr>
              <a:t>không</a:t>
            </a:r>
            <a:r>
              <a:rPr sz="1765" spc="-9" dirty="0">
                <a:latin typeface="Microsoft Sans Serif"/>
                <a:cs typeface="Microsoft Sans Serif"/>
              </a:rPr>
              <a:t> </a:t>
            </a:r>
            <a:r>
              <a:rPr sz="1765" spc="-4" dirty="0">
                <a:latin typeface="Microsoft Sans Serif"/>
                <a:cs typeface="Microsoft Sans Serif"/>
              </a:rPr>
              <a:t>thể</a:t>
            </a:r>
            <a:r>
              <a:rPr sz="1765" spc="13" dirty="0">
                <a:latin typeface="Microsoft Sans Serif"/>
                <a:cs typeface="Microsoft Sans Serif"/>
              </a:rPr>
              <a:t> </a:t>
            </a:r>
            <a:r>
              <a:rPr sz="1765" spc="40" dirty="0">
                <a:latin typeface="Microsoft Sans Serif"/>
                <a:cs typeface="Microsoft Sans Serif"/>
              </a:rPr>
              <a:t>vuợt</a:t>
            </a:r>
            <a:r>
              <a:rPr sz="1765" spc="-9" dirty="0">
                <a:latin typeface="Microsoft Sans Serif"/>
                <a:cs typeface="Microsoft Sans Serif"/>
              </a:rPr>
              <a:t> </a:t>
            </a:r>
            <a:r>
              <a:rPr sz="1765" spc="4" dirty="0">
                <a:latin typeface="Microsoft Sans Serif"/>
                <a:cs typeface="Microsoft Sans Serif"/>
              </a:rPr>
              <a:t>quá</a:t>
            </a:r>
            <a:r>
              <a:rPr sz="1765" spc="-4" dirty="0">
                <a:latin typeface="Microsoft Sans Serif"/>
                <a:cs typeface="Microsoft Sans Serif"/>
              </a:rPr>
              <a:t> </a:t>
            </a:r>
            <a:r>
              <a:rPr sz="1765" spc="9" dirty="0">
                <a:latin typeface="Microsoft Sans Serif"/>
                <a:cs typeface="Microsoft Sans Serif"/>
              </a:rPr>
              <a:t>số</a:t>
            </a:r>
            <a:r>
              <a:rPr sz="1765" spc="-4" dirty="0">
                <a:latin typeface="Microsoft Sans Serif"/>
                <a:cs typeface="Microsoft Sans Serif"/>
              </a:rPr>
              <a:t> </a:t>
            </a:r>
            <a:r>
              <a:rPr sz="1765" spc="40" dirty="0">
                <a:latin typeface="Microsoft Sans Serif"/>
                <a:cs typeface="Microsoft Sans Serif"/>
              </a:rPr>
              <a:t>giới</a:t>
            </a:r>
            <a:r>
              <a:rPr sz="1765" spc="22" dirty="0">
                <a:latin typeface="Microsoft Sans Serif"/>
                <a:cs typeface="Microsoft Sans Serif"/>
              </a:rPr>
              <a:t> </a:t>
            </a:r>
            <a:r>
              <a:rPr sz="1765" spc="-4" dirty="0">
                <a:latin typeface="Microsoft Sans Serif"/>
                <a:cs typeface="Microsoft Sans Serif"/>
              </a:rPr>
              <a:t>hạn</a:t>
            </a:r>
            <a:r>
              <a:rPr sz="1765" spc="9" dirty="0">
                <a:latin typeface="Microsoft Sans Serif"/>
                <a:cs typeface="Microsoft Sans Serif"/>
              </a:rPr>
              <a:t> </a:t>
            </a:r>
            <a:r>
              <a:rPr sz="1765" spc="-4" dirty="0">
                <a:latin typeface="Microsoft Sans Serif"/>
                <a:cs typeface="Microsoft Sans Serif"/>
              </a:rPr>
              <a:t>đó.</a:t>
            </a:r>
            <a:endParaRPr sz="1765">
              <a:latin typeface="Microsoft Sans Serif"/>
              <a:cs typeface="Microsoft Sans Serif"/>
            </a:endParaRPr>
          </a:p>
        </p:txBody>
      </p:sp>
      <p:pic>
        <p:nvPicPr>
          <p:cNvPr id="4" name="object 4"/>
          <p:cNvPicPr/>
          <p:nvPr/>
        </p:nvPicPr>
        <p:blipFill>
          <a:blip r:embed="rId2" cstate="print"/>
          <a:stretch>
            <a:fillRect/>
          </a:stretch>
        </p:blipFill>
        <p:spPr>
          <a:xfrm>
            <a:off x="3913101" y="4104397"/>
            <a:ext cx="4766855" cy="1883629"/>
          </a:xfrm>
          <a:prstGeom prst="rect">
            <a:avLst/>
          </a:prstGeom>
        </p:spPr>
      </p:pic>
      <p:sp>
        <p:nvSpPr>
          <p:cNvPr id="5" name="object 5"/>
          <p:cNvSpPr txBox="1"/>
          <p:nvPr/>
        </p:nvSpPr>
        <p:spPr>
          <a:xfrm>
            <a:off x="3998138" y="6117792"/>
            <a:ext cx="4681818" cy="255678"/>
          </a:xfrm>
          <a:prstGeom prst="rect">
            <a:avLst/>
          </a:prstGeom>
        </p:spPr>
        <p:txBody>
          <a:bodyPr vert="horz" wrap="square" lIns="0" tIns="11206" rIns="0" bIns="0" rtlCol="0">
            <a:spAutoFit/>
          </a:bodyPr>
          <a:lstStyle/>
          <a:p>
            <a:pPr marL="11206">
              <a:spcBef>
                <a:spcPts val="88"/>
              </a:spcBef>
            </a:pPr>
            <a:r>
              <a:rPr sz="1588" spc="13" dirty="0">
                <a:latin typeface="Microsoft Sans Serif"/>
                <a:cs typeface="Microsoft Sans Serif"/>
              </a:rPr>
              <a:t>Hình</a:t>
            </a:r>
            <a:r>
              <a:rPr sz="1588" spc="4" dirty="0">
                <a:latin typeface="Microsoft Sans Serif"/>
                <a:cs typeface="Microsoft Sans Serif"/>
              </a:rPr>
              <a:t> </a:t>
            </a:r>
            <a:r>
              <a:rPr sz="1588" spc="-9" dirty="0">
                <a:latin typeface="Microsoft Sans Serif"/>
                <a:cs typeface="Microsoft Sans Serif"/>
              </a:rPr>
              <a:t>4:</a:t>
            </a:r>
            <a:r>
              <a:rPr sz="1588" spc="22" dirty="0">
                <a:latin typeface="Microsoft Sans Serif"/>
                <a:cs typeface="Microsoft Sans Serif"/>
              </a:rPr>
              <a:t> </a:t>
            </a:r>
            <a:r>
              <a:rPr sz="1588" dirty="0">
                <a:latin typeface="Microsoft Sans Serif"/>
                <a:cs typeface="Microsoft Sans Serif"/>
              </a:rPr>
              <a:t>Các</a:t>
            </a:r>
            <a:r>
              <a:rPr sz="1588" spc="22" dirty="0">
                <a:latin typeface="Microsoft Sans Serif"/>
                <a:cs typeface="Microsoft Sans Serif"/>
              </a:rPr>
              <a:t> </a:t>
            </a:r>
            <a:r>
              <a:rPr sz="1588" spc="-13" dirty="0">
                <a:latin typeface="Microsoft Sans Serif"/>
                <a:cs typeface="Microsoft Sans Serif"/>
              </a:rPr>
              <a:t>địa</a:t>
            </a:r>
            <a:r>
              <a:rPr sz="1588" spc="22" dirty="0">
                <a:latin typeface="Microsoft Sans Serif"/>
                <a:cs typeface="Microsoft Sans Serif"/>
              </a:rPr>
              <a:t> </a:t>
            </a:r>
            <a:r>
              <a:rPr sz="1588" spc="-9" dirty="0">
                <a:latin typeface="Microsoft Sans Serif"/>
                <a:cs typeface="Microsoft Sans Serif"/>
              </a:rPr>
              <a:t>chỉ</a:t>
            </a:r>
            <a:r>
              <a:rPr sz="1588" spc="18" dirty="0">
                <a:latin typeface="Microsoft Sans Serif"/>
                <a:cs typeface="Microsoft Sans Serif"/>
              </a:rPr>
              <a:t> </a:t>
            </a:r>
            <a:r>
              <a:rPr sz="1588" spc="-4" dirty="0">
                <a:latin typeface="Microsoft Sans Serif"/>
                <a:cs typeface="Microsoft Sans Serif"/>
              </a:rPr>
              <a:t>mạng</a:t>
            </a:r>
            <a:r>
              <a:rPr sz="1588" spc="26" dirty="0">
                <a:latin typeface="Microsoft Sans Serif"/>
                <a:cs typeface="Microsoft Sans Serif"/>
              </a:rPr>
              <a:t> </a:t>
            </a:r>
            <a:r>
              <a:rPr sz="1588" spc="-9" dirty="0">
                <a:latin typeface="Microsoft Sans Serif"/>
                <a:cs typeface="Microsoft Sans Serif"/>
              </a:rPr>
              <a:t>phải</a:t>
            </a:r>
            <a:r>
              <a:rPr sz="1588" spc="31" dirty="0">
                <a:latin typeface="Microsoft Sans Serif"/>
                <a:cs typeface="Microsoft Sans Serif"/>
              </a:rPr>
              <a:t> </a:t>
            </a:r>
            <a:r>
              <a:rPr sz="1588" dirty="0">
                <a:latin typeface="Microsoft Sans Serif"/>
                <a:cs typeface="Microsoft Sans Serif"/>
              </a:rPr>
              <a:t>có</a:t>
            </a:r>
            <a:r>
              <a:rPr sz="1588" spc="9" dirty="0">
                <a:latin typeface="Microsoft Sans Serif"/>
                <a:cs typeface="Microsoft Sans Serif"/>
              </a:rPr>
              <a:t> </a:t>
            </a:r>
            <a:r>
              <a:rPr sz="1588" spc="-4" dirty="0">
                <a:latin typeface="Microsoft Sans Serif"/>
                <a:cs typeface="Microsoft Sans Serif"/>
              </a:rPr>
              <a:t>cùng</a:t>
            </a:r>
            <a:r>
              <a:rPr sz="1588" spc="26" dirty="0">
                <a:latin typeface="Microsoft Sans Serif"/>
                <a:cs typeface="Microsoft Sans Serif"/>
              </a:rPr>
              <a:t> </a:t>
            </a:r>
            <a:r>
              <a:rPr sz="1588" spc="-9" dirty="0">
                <a:latin typeface="Microsoft Sans Serif"/>
                <a:cs typeface="Microsoft Sans Serif"/>
              </a:rPr>
              <a:t>subnet</a:t>
            </a:r>
            <a:r>
              <a:rPr sz="1588" spc="18" dirty="0">
                <a:latin typeface="Microsoft Sans Serif"/>
                <a:cs typeface="Microsoft Sans Serif"/>
              </a:rPr>
              <a:t> </a:t>
            </a:r>
            <a:r>
              <a:rPr sz="1588" spc="-4" dirty="0">
                <a:latin typeface="Microsoft Sans Serif"/>
                <a:cs typeface="Microsoft Sans Serif"/>
              </a:rPr>
              <a:t>mask</a:t>
            </a:r>
            <a:endParaRPr sz="1588" dirty="0">
              <a:latin typeface="Microsoft Sans Serif"/>
              <a:cs typeface="Microsoft Sans Serif"/>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18159" y="2641554"/>
            <a:ext cx="3355681" cy="934645"/>
          </a:xfrm>
          <a:prstGeom prst="rect">
            <a:avLst/>
          </a:prstGeom>
        </p:spPr>
        <p:txBody>
          <a:bodyPr vert="horz" wrap="square" lIns="0" tIns="11206" rIns="0" bIns="0" rtlCol="0">
            <a:spAutoFit/>
          </a:bodyPr>
          <a:lstStyle/>
          <a:p>
            <a:pPr marL="10646">
              <a:spcBef>
                <a:spcPts val="88"/>
              </a:spcBef>
              <a:tabLst>
                <a:tab pos="314342" algn="l"/>
              </a:tabLst>
            </a:pPr>
            <a:r>
              <a:rPr lang="vi-VN" sz="6000" spc="-9" dirty="0">
                <a:solidFill>
                  <a:srgbClr val="F5F5F5"/>
                </a:solidFill>
                <a:latin typeface="Calibri"/>
                <a:cs typeface="Calibri"/>
              </a:rPr>
              <a:t>R</a:t>
            </a:r>
            <a:r>
              <a:rPr sz="6000" spc="-9" dirty="0">
                <a:solidFill>
                  <a:srgbClr val="F5F5F5"/>
                </a:solidFill>
                <a:latin typeface="Calibri"/>
                <a:cs typeface="Calibri"/>
              </a:rPr>
              <a:t>IP</a:t>
            </a:r>
            <a:r>
              <a:rPr sz="6000" spc="-44" dirty="0">
                <a:solidFill>
                  <a:srgbClr val="F5F5F5"/>
                </a:solidFill>
                <a:latin typeface="Calibri"/>
                <a:cs typeface="Calibri"/>
              </a:rPr>
              <a:t> </a:t>
            </a:r>
            <a:r>
              <a:rPr sz="6000" spc="-4" dirty="0">
                <a:solidFill>
                  <a:srgbClr val="F5F5F5"/>
                </a:solidFill>
                <a:latin typeface="Calibri"/>
                <a:cs typeface="Calibri"/>
              </a:rPr>
              <a:t>v2</a:t>
            </a:r>
            <a:endParaRPr sz="6000" dirty="0">
              <a:solidFill>
                <a:srgbClr val="F5F5F5"/>
              </a:solidFill>
              <a:latin typeface="Calibri"/>
              <a:cs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8903" y="484214"/>
            <a:ext cx="5563160" cy="608851"/>
          </a:xfrm>
          <a:prstGeom prst="rect">
            <a:avLst/>
          </a:prstGeom>
        </p:spPr>
        <p:txBody>
          <a:bodyPr vert="horz" wrap="square" lIns="0" tIns="11206" rIns="0" bIns="0" rtlCol="0" anchor="b" anchorCtr="0">
            <a:spAutoFit/>
          </a:bodyPr>
          <a:lstStyle/>
          <a:p>
            <a:pPr marL="11206">
              <a:spcBef>
                <a:spcPts val="88"/>
              </a:spcBef>
            </a:pPr>
            <a:r>
              <a:rPr spc="-4" dirty="0"/>
              <a:t>Giao</a:t>
            </a:r>
            <a:r>
              <a:rPr spc="13" dirty="0"/>
              <a:t> </a:t>
            </a:r>
            <a:r>
              <a:rPr spc="106" dirty="0"/>
              <a:t>thức</a:t>
            </a:r>
            <a:r>
              <a:rPr spc="35" dirty="0"/>
              <a:t> </a:t>
            </a:r>
            <a:r>
              <a:rPr dirty="0"/>
              <a:t>định</a:t>
            </a:r>
            <a:r>
              <a:rPr spc="13" dirty="0"/>
              <a:t> </a:t>
            </a:r>
            <a:r>
              <a:rPr dirty="0"/>
              <a:t>tuyến</a:t>
            </a:r>
            <a:r>
              <a:rPr spc="13" dirty="0"/>
              <a:t> </a:t>
            </a:r>
            <a:r>
              <a:rPr dirty="0"/>
              <a:t>RIP</a:t>
            </a:r>
          </a:p>
        </p:txBody>
      </p:sp>
      <p:sp>
        <p:nvSpPr>
          <p:cNvPr id="3" name="object 3"/>
          <p:cNvSpPr txBox="1"/>
          <p:nvPr/>
        </p:nvSpPr>
        <p:spPr>
          <a:xfrm>
            <a:off x="606056" y="1587522"/>
            <a:ext cx="11089758" cy="3662651"/>
          </a:xfrm>
          <a:prstGeom prst="rect">
            <a:avLst/>
          </a:prstGeom>
        </p:spPr>
        <p:txBody>
          <a:bodyPr vert="horz" wrap="square" lIns="0" tIns="93009" rIns="0" bIns="0" rtlCol="0">
            <a:spAutoFit/>
          </a:bodyPr>
          <a:lstStyle/>
          <a:p>
            <a:pPr marL="342918" indent="-332272">
              <a:spcBef>
                <a:spcPts val="732"/>
              </a:spcBef>
              <a:buSzPct val="96666"/>
              <a:buFont typeface="Wingdings"/>
              <a:buChar char=""/>
              <a:tabLst>
                <a:tab pos="343479" algn="l"/>
              </a:tabLst>
            </a:pPr>
            <a:r>
              <a:rPr sz="2200" spc="-4" dirty="0">
                <a:latin typeface="Microsoft Sans Serif"/>
                <a:cs typeface="Microsoft Sans Serif"/>
              </a:rPr>
              <a:t>RIP</a:t>
            </a:r>
            <a:r>
              <a:rPr sz="2200" spc="-40" dirty="0">
                <a:latin typeface="Microsoft Sans Serif"/>
                <a:cs typeface="Microsoft Sans Serif"/>
              </a:rPr>
              <a:t> </a:t>
            </a:r>
            <a:r>
              <a:rPr sz="2200" dirty="0">
                <a:latin typeface="Microsoft Sans Serif"/>
                <a:cs typeface="Microsoft Sans Serif"/>
              </a:rPr>
              <a:t>phiên</a:t>
            </a:r>
            <a:r>
              <a:rPr sz="2200" spc="-13" dirty="0">
                <a:latin typeface="Microsoft Sans Serif"/>
                <a:cs typeface="Microsoft Sans Serif"/>
              </a:rPr>
              <a:t> </a:t>
            </a:r>
            <a:r>
              <a:rPr sz="2200" spc="-4" dirty="0">
                <a:latin typeface="Microsoft Sans Serif"/>
                <a:cs typeface="Microsoft Sans Serif"/>
              </a:rPr>
              <a:t>bản</a:t>
            </a:r>
            <a:r>
              <a:rPr sz="2200" spc="13" dirty="0">
                <a:latin typeface="Microsoft Sans Serif"/>
                <a:cs typeface="Microsoft Sans Serif"/>
              </a:rPr>
              <a:t> </a:t>
            </a:r>
            <a:r>
              <a:rPr sz="2200" dirty="0">
                <a:latin typeface="Microsoft Sans Serif"/>
                <a:cs typeface="Microsoft Sans Serif"/>
              </a:rPr>
              <a:t>2</a:t>
            </a:r>
            <a:r>
              <a:rPr sz="2200" spc="40" dirty="0">
                <a:latin typeface="Microsoft Sans Serif"/>
                <a:cs typeface="Microsoft Sans Serif"/>
              </a:rPr>
              <a:t> </a:t>
            </a:r>
            <a:r>
              <a:rPr sz="2200" spc="-9" dirty="0">
                <a:latin typeface="Microsoft Sans Serif"/>
                <a:cs typeface="Microsoft Sans Serif"/>
              </a:rPr>
              <a:t>RIPv1</a:t>
            </a:r>
            <a:r>
              <a:rPr sz="2200" spc="40" dirty="0">
                <a:latin typeface="Microsoft Sans Serif"/>
                <a:cs typeface="Microsoft Sans Serif"/>
              </a:rPr>
              <a:t> </a:t>
            </a:r>
            <a:r>
              <a:rPr sz="2200" spc="-4" dirty="0">
                <a:latin typeface="Microsoft Sans Serif"/>
                <a:cs typeface="Microsoft Sans Serif"/>
              </a:rPr>
              <a:t>(RIP</a:t>
            </a:r>
            <a:r>
              <a:rPr sz="2200" spc="-13" dirty="0">
                <a:latin typeface="Microsoft Sans Serif"/>
                <a:cs typeface="Microsoft Sans Serif"/>
              </a:rPr>
              <a:t> </a:t>
            </a:r>
            <a:r>
              <a:rPr sz="2200" spc="-9" dirty="0">
                <a:latin typeface="Microsoft Sans Serif"/>
                <a:cs typeface="Microsoft Sans Serif"/>
              </a:rPr>
              <a:t>version</a:t>
            </a:r>
            <a:r>
              <a:rPr sz="2200" spc="18" dirty="0">
                <a:latin typeface="Microsoft Sans Serif"/>
                <a:cs typeface="Microsoft Sans Serif"/>
              </a:rPr>
              <a:t> </a:t>
            </a:r>
            <a:r>
              <a:rPr sz="2200" dirty="0">
                <a:latin typeface="Microsoft Sans Serif"/>
                <a:cs typeface="Microsoft Sans Serif"/>
              </a:rPr>
              <a:t>2):</a:t>
            </a:r>
          </a:p>
          <a:p>
            <a:pPr marL="667346" marR="517179" lvl="1" indent="-253266">
              <a:spcBef>
                <a:spcPts val="565"/>
              </a:spcBef>
              <a:buFont typeface="Wingdings"/>
              <a:buChar char=""/>
              <a:tabLst>
                <a:tab pos="667906" algn="l"/>
              </a:tabLst>
            </a:pPr>
            <a:r>
              <a:rPr sz="2200" dirty="0">
                <a:latin typeface="Microsoft Sans Serif"/>
                <a:cs typeface="Microsoft Sans Serif"/>
              </a:rPr>
              <a:t>RIPv2</a:t>
            </a:r>
            <a:r>
              <a:rPr sz="2200" spc="13" dirty="0">
                <a:latin typeface="Microsoft Sans Serif"/>
                <a:cs typeface="Microsoft Sans Serif"/>
              </a:rPr>
              <a:t> </a:t>
            </a:r>
            <a:r>
              <a:rPr sz="2200" spc="-13" dirty="0">
                <a:latin typeface="Microsoft Sans Serif"/>
                <a:cs typeface="Microsoft Sans Serif"/>
              </a:rPr>
              <a:t>là</a:t>
            </a:r>
            <a:r>
              <a:rPr sz="2200" spc="13" dirty="0">
                <a:latin typeface="Microsoft Sans Serif"/>
                <a:cs typeface="Microsoft Sans Serif"/>
              </a:rPr>
              <a:t> </a:t>
            </a:r>
            <a:r>
              <a:rPr sz="2200" dirty="0">
                <a:latin typeface="Microsoft Sans Serif"/>
                <a:cs typeface="Microsoft Sans Serif"/>
              </a:rPr>
              <a:t>giao</a:t>
            </a:r>
            <a:r>
              <a:rPr sz="2200" spc="13" dirty="0">
                <a:latin typeface="Microsoft Sans Serif"/>
                <a:cs typeface="Microsoft Sans Serif"/>
              </a:rPr>
              <a:t> </a:t>
            </a:r>
            <a:r>
              <a:rPr sz="2200" spc="62" dirty="0">
                <a:latin typeface="Microsoft Sans Serif"/>
                <a:cs typeface="Microsoft Sans Serif"/>
              </a:rPr>
              <a:t>thức</a:t>
            </a:r>
            <a:r>
              <a:rPr sz="2200" spc="31" dirty="0">
                <a:latin typeface="Microsoft Sans Serif"/>
                <a:cs typeface="Microsoft Sans Serif"/>
              </a:rPr>
              <a:t> </a:t>
            </a:r>
            <a:r>
              <a:rPr sz="2200" dirty="0">
                <a:latin typeface="Microsoft Sans Serif"/>
                <a:cs typeface="Microsoft Sans Serif"/>
              </a:rPr>
              <a:t>định</a:t>
            </a:r>
            <a:r>
              <a:rPr sz="2200" spc="13" dirty="0">
                <a:latin typeface="Microsoft Sans Serif"/>
                <a:cs typeface="Microsoft Sans Serif"/>
              </a:rPr>
              <a:t> </a:t>
            </a:r>
            <a:r>
              <a:rPr sz="2200" spc="4" dirty="0">
                <a:latin typeface="Microsoft Sans Serif"/>
                <a:cs typeface="Microsoft Sans Serif"/>
              </a:rPr>
              <a:t>tuyến</a:t>
            </a:r>
            <a:r>
              <a:rPr sz="2200" spc="13" dirty="0">
                <a:latin typeface="Microsoft Sans Serif"/>
                <a:cs typeface="Microsoft Sans Serif"/>
              </a:rPr>
              <a:t> </a:t>
            </a:r>
            <a:r>
              <a:rPr sz="2200" dirty="0">
                <a:latin typeface="Microsoft Sans Serif"/>
                <a:cs typeface="Microsoft Sans Serif"/>
              </a:rPr>
              <a:t>dùng</a:t>
            </a:r>
            <a:r>
              <a:rPr sz="2200" spc="18" dirty="0">
                <a:latin typeface="Microsoft Sans Serif"/>
                <a:cs typeface="Microsoft Sans Serif"/>
              </a:rPr>
              <a:t> </a:t>
            </a:r>
            <a:r>
              <a:rPr sz="2200" spc="-4" dirty="0">
                <a:latin typeface="Microsoft Sans Serif"/>
                <a:cs typeface="Microsoft Sans Serif"/>
              </a:rPr>
              <a:t>địa</a:t>
            </a:r>
            <a:r>
              <a:rPr sz="2200" spc="35" dirty="0">
                <a:latin typeface="Microsoft Sans Serif"/>
                <a:cs typeface="Microsoft Sans Serif"/>
              </a:rPr>
              <a:t> </a:t>
            </a:r>
            <a:r>
              <a:rPr sz="2200" dirty="0">
                <a:latin typeface="Microsoft Sans Serif"/>
                <a:cs typeface="Microsoft Sans Serif"/>
              </a:rPr>
              <a:t>chỉ IP </a:t>
            </a:r>
            <a:r>
              <a:rPr sz="2200" spc="-596" dirty="0">
                <a:latin typeface="Microsoft Sans Serif"/>
                <a:cs typeface="Microsoft Sans Serif"/>
              </a:rPr>
              <a:t> </a:t>
            </a:r>
            <a:r>
              <a:rPr sz="2200" spc="4" dirty="0">
                <a:latin typeface="Microsoft Sans Serif"/>
                <a:cs typeface="Microsoft Sans Serif"/>
              </a:rPr>
              <a:t>không</a:t>
            </a:r>
            <a:r>
              <a:rPr sz="2200" spc="-9" dirty="0">
                <a:latin typeface="Microsoft Sans Serif"/>
                <a:cs typeface="Microsoft Sans Serif"/>
              </a:rPr>
              <a:t> </a:t>
            </a:r>
            <a:r>
              <a:rPr sz="2200" dirty="0">
                <a:latin typeface="Microsoft Sans Serif"/>
                <a:cs typeface="Microsoft Sans Serif"/>
              </a:rPr>
              <a:t>phân</a:t>
            </a:r>
            <a:r>
              <a:rPr sz="2200" spc="40" dirty="0">
                <a:latin typeface="Microsoft Sans Serif"/>
                <a:cs typeface="Microsoft Sans Serif"/>
              </a:rPr>
              <a:t> </a:t>
            </a:r>
            <a:r>
              <a:rPr sz="2200" spc="49" dirty="0">
                <a:latin typeface="Microsoft Sans Serif"/>
                <a:cs typeface="Microsoft Sans Serif"/>
              </a:rPr>
              <a:t>lớp,</a:t>
            </a:r>
            <a:endParaRPr sz="2200" dirty="0">
              <a:latin typeface="Microsoft Sans Serif"/>
              <a:cs typeface="Microsoft Sans Serif"/>
            </a:endParaRPr>
          </a:p>
          <a:p>
            <a:pPr marL="667346" marR="4483" lvl="1" indent="-253266">
              <a:spcBef>
                <a:spcPts val="552"/>
              </a:spcBef>
              <a:buFont typeface="Wingdings"/>
              <a:buChar char=""/>
              <a:tabLst>
                <a:tab pos="667906" algn="l"/>
              </a:tabLst>
            </a:pPr>
            <a:r>
              <a:rPr sz="2200" dirty="0">
                <a:latin typeface="Microsoft Sans Serif"/>
                <a:cs typeface="Microsoft Sans Serif"/>
              </a:rPr>
              <a:t>RIPv2</a:t>
            </a:r>
            <a:r>
              <a:rPr sz="2200" spc="13" dirty="0">
                <a:latin typeface="Microsoft Sans Serif"/>
                <a:cs typeface="Microsoft Sans Serif"/>
              </a:rPr>
              <a:t> </a:t>
            </a:r>
            <a:r>
              <a:rPr sz="2200" dirty="0">
                <a:latin typeface="Microsoft Sans Serif"/>
                <a:cs typeface="Microsoft Sans Serif"/>
              </a:rPr>
              <a:t>có</a:t>
            </a:r>
            <a:r>
              <a:rPr sz="2200" spc="13" dirty="0">
                <a:latin typeface="Microsoft Sans Serif"/>
                <a:cs typeface="Microsoft Sans Serif"/>
              </a:rPr>
              <a:t> </a:t>
            </a:r>
            <a:r>
              <a:rPr sz="2200" dirty="0">
                <a:latin typeface="Microsoft Sans Serif"/>
                <a:cs typeface="Microsoft Sans Serif"/>
              </a:rPr>
              <a:t>thông</a:t>
            </a:r>
            <a:r>
              <a:rPr sz="2200" spc="40" dirty="0">
                <a:latin typeface="Microsoft Sans Serif"/>
                <a:cs typeface="Microsoft Sans Serif"/>
              </a:rPr>
              <a:t> </a:t>
            </a:r>
            <a:r>
              <a:rPr sz="2200" spc="-18" dirty="0">
                <a:latin typeface="Microsoft Sans Serif"/>
                <a:cs typeface="Microsoft Sans Serif"/>
              </a:rPr>
              <a:t>tin</a:t>
            </a:r>
            <a:r>
              <a:rPr sz="2200" spc="35" dirty="0">
                <a:latin typeface="Microsoft Sans Serif"/>
                <a:cs typeface="Microsoft Sans Serif"/>
              </a:rPr>
              <a:t> </a:t>
            </a:r>
            <a:r>
              <a:rPr sz="2200" dirty="0">
                <a:latin typeface="Microsoft Sans Serif"/>
                <a:cs typeface="Microsoft Sans Serif"/>
              </a:rPr>
              <a:t>về</a:t>
            </a:r>
            <a:r>
              <a:rPr sz="2200" spc="18" dirty="0">
                <a:latin typeface="Microsoft Sans Serif"/>
                <a:cs typeface="Microsoft Sans Serif"/>
              </a:rPr>
              <a:t> </a:t>
            </a:r>
            <a:r>
              <a:rPr sz="2200" spc="9" dirty="0">
                <a:latin typeface="Microsoft Sans Serif"/>
                <a:cs typeface="Microsoft Sans Serif"/>
              </a:rPr>
              <a:t>mặt </a:t>
            </a:r>
            <a:r>
              <a:rPr sz="2200" spc="4" dirty="0">
                <a:latin typeface="Microsoft Sans Serif"/>
                <a:cs typeface="Microsoft Sans Serif"/>
              </a:rPr>
              <a:t>nạ</a:t>
            </a:r>
            <a:r>
              <a:rPr sz="2200" spc="18" dirty="0">
                <a:latin typeface="Microsoft Sans Serif"/>
                <a:cs typeface="Microsoft Sans Serif"/>
              </a:rPr>
              <a:t> </a:t>
            </a:r>
            <a:r>
              <a:rPr sz="2200" spc="4" dirty="0">
                <a:latin typeface="Microsoft Sans Serif"/>
                <a:cs typeface="Microsoft Sans Serif"/>
              </a:rPr>
              <a:t>mạng</a:t>
            </a:r>
            <a:r>
              <a:rPr sz="2200" spc="13" dirty="0">
                <a:latin typeface="Microsoft Sans Serif"/>
                <a:cs typeface="Microsoft Sans Serif"/>
              </a:rPr>
              <a:t> </a:t>
            </a:r>
            <a:r>
              <a:rPr sz="2200" spc="4" dirty="0">
                <a:latin typeface="Microsoft Sans Serif"/>
                <a:cs typeface="Microsoft Sans Serif"/>
              </a:rPr>
              <a:t>con</a:t>
            </a:r>
            <a:r>
              <a:rPr sz="2200" spc="13" dirty="0">
                <a:latin typeface="Microsoft Sans Serif"/>
                <a:cs typeface="Microsoft Sans Serif"/>
              </a:rPr>
              <a:t> </a:t>
            </a:r>
            <a:r>
              <a:rPr sz="2200" dirty="0">
                <a:latin typeface="Microsoft Sans Serif"/>
                <a:cs typeface="Microsoft Sans Serif"/>
              </a:rPr>
              <a:t>và</a:t>
            </a:r>
            <a:r>
              <a:rPr sz="2200" spc="18" dirty="0">
                <a:latin typeface="Microsoft Sans Serif"/>
                <a:cs typeface="Microsoft Sans Serif"/>
              </a:rPr>
              <a:t> </a:t>
            </a:r>
            <a:r>
              <a:rPr sz="2200" spc="4" dirty="0">
                <a:latin typeface="Microsoft Sans Serif"/>
                <a:cs typeface="Microsoft Sans Serif"/>
              </a:rPr>
              <a:t>hỗ</a:t>
            </a:r>
            <a:r>
              <a:rPr sz="2200" spc="35" dirty="0">
                <a:latin typeface="Microsoft Sans Serif"/>
                <a:cs typeface="Microsoft Sans Serif"/>
              </a:rPr>
              <a:t> </a:t>
            </a:r>
            <a:r>
              <a:rPr sz="2200" spc="66" dirty="0">
                <a:latin typeface="Microsoft Sans Serif"/>
                <a:cs typeface="Microsoft Sans Serif"/>
              </a:rPr>
              <a:t>trợ </a:t>
            </a:r>
            <a:r>
              <a:rPr sz="2200" spc="-596" dirty="0">
                <a:latin typeface="Microsoft Sans Serif"/>
                <a:cs typeface="Microsoft Sans Serif"/>
              </a:rPr>
              <a:t> </a:t>
            </a:r>
            <a:r>
              <a:rPr sz="2200" spc="4" dirty="0">
                <a:latin typeface="Microsoft Sans Serif"/>
                <a:cs typeface="Microsoft Sans Serif"/>
              </a:rPr>
              <a:t>các mạng</a:t>
            </a:r>
            <a:r>
              <a:rPr sz="2200" spc="18" dirty="0">
                <a:latin typeface="Microsoft Sans Serif"/>
                <a:cs typeface="Microsoft Sans Serif"/>
              </a:rPr>
              <a:t> </a:t>
            </a:r>
            <a:r>
              <a:rPr sz="2200" spc="4" dirty="0">
                <a:latin typeface="Microsoft Sans Serif"/>
                <a:cs typeface="Microsoft Sans Serif"/>
              </a:rPr>
              <a:t>con</a:t>
            </a:r>
            <a:r>
              <a:rPr sz="2200" spc="18" dirty="0">
                <a:latin typeface="Microsoft Sans Serif"/>
                <a:cs typeface="Microsoft Sans Serif"/>
              </a:rPr>
              <a:t> </a:t>
            </a:r>
            <a:r>
              <a:rPr sz="2200" dirty="0">
                <a:latin typeface="Microsoft Sans Serif"/>
                <a:cs typeface="Microsoft Sans Serif"/>
              </a:rPr>
              <a:t>có</a:t>
            </a:r>
            <a:r>
              <a:rPr sz="2200" spc="13" dirty="0">
                <a:latin typeface="Microsoft Sans Serif"/>
                <a:cs typeface="Microsoft Sans Serif"/>
              </a:rPr>
              <a:t> </a:t>
            </a:r>
            <a:r>
              <a:rPr sz="2200" spc="4" dirty="0">
                <a:latin typeface="Microsoft Sans Serif"/>
                <a:cs typeface="Microsoft Sans Serif"/>
              </a:rPr>
              <a:t>độ</a:t>
            </a:r>
            <a:r>
              <a:rPr sz="2200" spc="40" dirty="0">
                <a:latin typeface="Microsoft Sans Serif"/>
                <a:cs typeface="Microsoft Sans Serif"/>
              </a:rPr>
              <a:t> </a:t>
            </a:r>
            <a:r>
              <a:rPr sz="2200" spc="-9" dirty="0">
                <a:latin typeface="Microsoft Sans Serif"/>
                <a:cs typeface="Microsoft Sans Serif"/>
              </a:rPr>
              <a:t>dài</a:t>
            </a:r>
            <a:r>
              <a:rPr sz="2200" spc="26" dirty="0">
                <a:latin typeface="Microsoft Sans Serif"/>
                <a:cs typeface="Microsoft Sans Serif"/>
              </a:rPr>
              <a:t> </a:t>
            </a:r>
            <a:r>
              <a:rPr sz="2200" dirty="0">
                <a:latin typeface="Microsoft Sans Serif"/>
                <a:cs typeface="Microsoft Sans Serif"/>
              </a:rPr>
              <a:t>mặt</a:t>
            </a:r>
            <a:r>
              <a:rPr sz="2200" spc="9" dirty="0">
                <a:latin typeface="Microsoft Sans Serif"/>
                <a:cs typeface="Microsoft Sans Serif"/>
              </a:rPr>
              <a:t> </a:t>
            </a:r>
            <a:r>
              <a:rPr sz="2200" spc="4" dirty="0">
                <a:latin typeface="Microsoft Sans Serif"/>
                <a:cs typeface="Microsoft Sans Serif"/>
              </a:rPr>
              <a:t>nạ</a:t>
            </a:r>
            <a:r>
              <a:rPr sz="2200" spc="40" dirty="0">
                <a:latin typeface="Microsoft Sans Serif"/>
                <a:cs typeface="Microsoft Sans Serif"/>
              </a:rPr>
              <a:t> </a:t>
            </a:r>
            <a:r>
              <a:rPr sz="2200" spc="-4" dirty="0">
                <a:latin typeface="Microsoft Sans Serif"/>
                <a:cs typeface="Microsoft Sans Serif"/>
              </a:rPr>
              <a:t>khác</a:t>
            </a:r>
            <a:r>
              <a:rPr sz="2200" spc="31" dirty="0">
                <a:latin typeface="Microsoft Sans Serif"/>
                <a:cs typeface="Microsoft Sans Serif"/>
              </a:rPr>
              <a:t> </a:t>
            </a:r>
            <a:r>
              <a:rPr sz="2200" dirty="0">
                <a:latin typeface="Microsoft Sans Serif"/>
                <a:cs typeface="Microsoft Sans Serif"/>
              </a:rPr>
              <a:t>nhau.</a:t>
            </a:r>
          </a:p>
          <a:p>
            <a:pPr marL="667346" lvl="1" indent="-253266">
              <a:spcBef>
                <a:spcPts val="552"/>
              </a:spcBef>
              <a:buFont typeface="Wingdings"/>
              <a:buChar char=""/>
              <a:tabLst>
                <a:tab pos="667906" algn="l"/>
              </a:tabLst>
            </a:pPr>
            <a:r>
              <a:rPr sz="2200" dirty="0">
                <a:latin typeface="Microsoft Sans Serif"/>
                <a:cs typeface="Microsoft Sans Serif"/>
              </a:rPr>
              <a:t>RIPv2</a:t>
            </a:r>
            <a:r>
              <a:rPr sz="2200" spc="9" dirty="0">
                <a:latin typeface="Microsoft Sans Serif"/>
                <a:cs typeface="Microsoft Sans Serif"/>
              </a:rPr>
              <a:t> </a:t>
            </a:r>
            <a:r>
              <a:rPr sz="2200" spc="128" dirty="0">
                <a:latin typeface="Microsoft Sans Serif"/>
                <a:cs typeface="Microsoft Sans Serif"/>
              </a:rPr>
              <a:t>sử</a:t>
            </a:r>
            <a:r>
              <a:rPr sz="2200" spc="4" dirty="0">
                <a:latin typeface="Microsoft Sans Serif"/>
                <a:cs typeface="Microsoft Sans Serif"/>
              </a:rPr>
              <a:t> dụng</a:t>
            </a:r>
            <a:r>
              <a:rPr sz="2200" spc="-9" dirty="0">
                <a:latin typeface="Microsoft Sans Serif"/>
                <a:cs typeface="Microsoft Sans Serif"/>
              </a:rPr>
              <a:t> </a:t>
            </a:r>
            <a:r>
              <a:rPr sz="2200" spc="-4" dirty="0">
                <a:latin typeface="Microsoft Sans Serif"/>
                <a:cs typeface="Microsoft Sans Serif"/>
              </a:rPr>
              <a:t>địa</a:t>
            </a:r>
            <a:r>
              <a:rPr sz="2200" spc="35" dirty="0">
                <a:latin typeface="Microsoft Sans Serif"/>
                <a:cs typeface="Microsoft Sans Serif"/>
              </a:rPr>
              <a:t> </a:t>
            </a:r>
            <a:r>
              <a:rPr sz="2200" dirty="0">
                <a:latin typeface="Microsoft Sans Serif"/>
                <a:cs typeface="Microsoft Sans Serif"/>
              </a:rPr>
              <a:t>chỉ</a:t>
            </a:r>
            <a:r>
              <a:rPr sz="2200" spc="18" dirty="0">
                <a:latin typeface="Microsoft Sans Serif"/>
                <a:cs typeface="Microsoft Sans Serif"/>
              </a:rPr>
              <a:t> </a:t>
            </a:r>
            <a:r>
              <a:rPr sz="2200" spc="-9" dirty="0">
                <a:latin typeface="Microsoft Sans Serif"/>
                <a:cs typeface="Microsoft Sans Serif"/>
              </a:rPr>
              <a:t>đa</a:t>
            </a:r>
            <a:r>
              <a:rPr sz="2200" spc="35" dirty="0">
                <a:latin typeface="Microsoft Sans Serif"/>
                <a:cs typeface="Microsoft Sans Serif"/>
              </a:rPr>
              <a:t> </a:t>
            </a:r>
            <a:r>
              <a:rPr sz="2200" spc="79" dirty="0">
                <a:latin typeface="Microsoft Sans Serif"/>
                <a:cs typeface="Microsoft Sans Serif"/>
              </a:rPr>
              <a:t>hướng.</a:t>
            </a:r>
            <a:endParaRPr sz="2200" dirty="0">
              <a:latin typeface="Microsoft Sans Serif"/>
              <a:cs typeface="Microsoft Sans Serif"/>
            </a:endParaRPr>
          </a:p>
          <a:p>
            <a:pPr marL="667346" lvl="1" indent="-253266">
              <a:spcBef>
                <a:spcPts val="552"/>
              </a:spcBef>
              <a:buFont typeface="Wingdings"/>
              <a:buChar char=""/>
              <a:tabLst>
                <a:tab pos="667906" algn="l"/>
              </a:tabLst>
            </a:pPr>
            <a:r>
              <a:rPr sz="2200" dirty="0">
                <a:latin typeface="Microsoft Sans Serif"/>
                <a:cs typeface="Microsoft Sans Serif"/>
              </a:rPr>
              <a:t>RIPv2</a:t>
            </a:r>
            <a:r>
              <a:rPr sz="2200" spc="9" dirty="0">
                <a:latin typeface="Microsoft Sans Serif"/>
                <a:cs typeface="Microsoft Sans Serif"/>
              </a:rPr>
              <a:t> </a:t>
            </a:r>
            <a:r>
              <a:rPr sz="2200" spc="119" dirty="0">
                <a:latin typeface="Microsoft Sans Serif"/>
                <a:cs typeface="Microsoft Sans Serif"/>
              </a:rPr>
              <a:t>được</a:t>
            </a:r>
            <a:r>
              <a:rPr sz="2200" dirty="0">
                <a:latin typeface="Microsoft Sans Serif"/>
                <a:cs typeface="Microsoft Sans Serif"/>
              </a:rPr>
              <a:t> </a:t>
            </a:r>
            <a:r>
              <a:rPr sz="2200" spc="-4" dirty="0">
                <a:latin typeface="Microsoft Sans Serif"/>
                <a:cs typeface="Microsoft Sans Serif"/>
              </a:rPr>
              <a:t>mô</a:t>
            </a:r>
            <a:r>
              <a:rPr sz="2200" spc="35" dirty="0">
                <a:latin typeface="Microsoft Sans Serif"/>
                <a:cs typeface="Microsoft Sans Serif"/>
              </a:rPr>
              <a:t> </a:t>
            </a:r>
            <a:r>
              <a:rPr sz="2200" spc="-13" dirty="0">
                <a:latin typeface="Microsoft Sans Serif"/>
                <a:cs typeface="Microsoft Sans Serif"/>
              </a:rPr>
              <a:t>tả</a:t>
            </a:r>
            <a:r>
              <a:rPr sz="2200" spc="31" dirty="0">
                <a:latin typeface="Microsoft Sans Serif"/>
                <a:cs typeface="Microsoft Sans Serif"/>
              </a:rPr>
              <a:t> </a:t>
            </a:r>
            <a:r>
              <a:rPr sz="2200" spc="-4" dirty="0">
                <a:latin typeface="Microsoft Sans Serif"/>
                <a:cs typeface="Microsoft Sans Serif"/>
              </a:rPr>
              <a:t>trong</a:t>
            </a:r>
            <a:endParaRPr sz="2200" dirty="0">
              <a:latin typeface="Microsoft Sans Serif"/>
              <a:cs typeface="Microsoft Sans Serif"/>
            </a:endParaRPr>
          </a:p>
          <a:p>
            <a:pPr marL="1019790" lvl="2" indent="-202837">
              <a:spcBef>
                <a:spcPts val="468"/>
              </a:spcBef>
              <a:buChar char="•"/>
              <a:tabLst>
                <a:tab pos="1019229" algn="l"/>
                <a:tab pos="1020350" algn="l"/>
              </a:tabLst>
            </a:pPr>
            <a:r>
              <a:rPr sz="2200" spc="-4" dirty="0">
                <a:latin typeface="Microsoft Sans Serif"/>
                <a:cs typeface="Microsoft Sans Serif"/>
              </a:rPr>
              <a:t>RFC1387</a:t>
            </a:r>
            <a:r>
              <a:rPr sz="2200" spc="9" dirty="0">
                <a:latin typeface="Microsoft Sans Serif"/>
                <a:cs typeface="Microsoft Sans Serif"/>
              </a:rPr>
              <a:t> </a:t>
            </a:r>
            <a:r>
              <a:rPr sz="2200" spc="-4" dirty="0">
                <a:latin typeface="Microsoft Sans Serif"/>
                <a:cs typeface="Microsoft Sans Serif"/>
              </a:rPr>
              <a:t>"RIP</a:t>
            </a:r>
            <a:r>
              <a:rPr sz="2200" spc="-9" dirty="0">
                <a:latin typeface="Microsoft Sans Serif"/>
                <a:cs typeface="Microsoft Sans Serif"/>
              </a:rPr>
              <a:t> </a:t>
            </a:r>
            <a:r>
              <a:rPr sz="2200" spc="-22" dirty="0">
                <a:latin typeface="Microsoft Sans Serif"/>
                <a:cs typeface="Microsoft Sans Serif"/>
              </a:rPr>
              <a:t>Version</a:t>
            </a:r>
            <a:r>
              <a:rPr sz="2200" spc="26" dirty="0">
                <a:latin typeface="Microsoft Sans Serif"/>
                <a:cs typeface="Microsoft Sans Serif"/>
              </a:rPr>
              <a:t> </a:t>
            </a:r>
            <a:r>
              <a:rPr sz="2200" spc="-4" dirty="0">
                <a:latin typeface="Microsoft Sans Serif"/>
                <a:cs typeface="Microsoft Sans Serif"/>
              </a:rPr>
              <a:t>2</a:t>
            </a:r>
            <a:r>
              <a:rPr sz="2200" spc="31" dirty="0">
                <a:latin typeface="Microsoft Sans Serif"/>
                <a:cs typeface="Microsoft Sans Serif"/>
              </a:rPr>
              <a:t> </a:t>
            </a:r>
            <a:r>
              <a:rPr sz="2200" spc="-4" dirty="0">
                <a:latin typeface="Microsoft Sans Serif"/>
                <a:cs typeface="Microsoft Sans Serif"/>
              </a:rPr>
              <a:t>Protocol</a:t>
            </a:r>
            <a:r>
              <a:rPr sz="2200" spc="-79" dirty="0">
                <a:latin typeface="Microsoft Sans Serif"/>
                <a:cs typeface="Microsoft Sans Serif"/>
              </a:rPr>
              <a:t> </a:t>
            </a:r>
            <a:r>
              <a:rPr sz="2200" spc="-4" dirty="0">
                <a:latin typeface="Microsoft Sans Serif"/>
                <a:cs typeface="Microsoft Sans Serif"/>
              </a:rPr>
              <a:t>Analysis"</a:t>
            </a:r>
            <a:r>
              <a:rPr sz="2200" spc="13" dirty="0">
                <a:latin typeface="Microsoft Sans Serif"/>
                <a:cs typeface="Microsoft Sans Serif"/>
              </a:rPr>
              <a:t> </a:t>
            </a:r>
            <a:r>
              <a:rPr sz="2200" spc="-9" dirty="0">
                <a:latin typeface="Microsoft Sans Serif"/>
                <a:cs typeface="Microsoft Sans Serif"/>
              </a:rPr>
              <a:t>năm</a:t>
            </a:r>
            <a:r>
              <a:rPr sz="2200" spc="40" dirty="0">
                <a:latin typeface="Microsoft Sans Serif"/>
                <a:cs typeface="Microsoft Sans Serif"/>
              </a:rPr>
              <a:t> </a:t>
            </a:r>
            <a:r>
              <a:rPr sz="2200" spc="-4" dirty="0">
                <a:latin typeface="Microsoft Sans Serif"/>
                <a:cs typeface="Microsoft Sans Serif"/>
              </a:rPr>
              <a:t>1993,</a:t>
            </a:r>
            <a:endParaRPr sz="2200" dirty="0">
              <a:latin typeface="Microsoft Sans Serif"/>
              <a:cs typeface="Microsoft Sans Serif"/>
            </a:endParaRPr>
          </a:p>
          <a:p>
            <a:pPr marL="1019790" marR="1152586" lvl="2" indent="-202277">
              <a:spcBef>
                <a:spcPts val="468"/>
              </a:spcBef>
              <a:buChar char="•"/>
              <a:tabLst>
                <a:tab pos="1019229" algn="l"/>
                <a:tab pos="1020350" algn="l"/>
              </a:tabLst>
            </a:pPr>
            <a:r>
              <a:rPr sz="2200" spc="-4" dirty="0">
                <a:latin typeface="Microsoft Sans Serif"/>
                <a:cs typeface="Microsoft Sans Serif"/>
              </a:rPr>
              <a:t>RFC1388</a:t>
            </a:r>
            <a:r>
              <a:rPr sz="2200" spc="18" dirty="0">
                <a:latin typeface="Microsoft Sans Serif"/>
                <a:cs typeface="Microsoft Sans Serif"/>
              </a:rPr>
              <a:t> </a:t>
            </a:r>
            <a:r>
              <a:rPr sz="2200" spc="-4" dirty="0">
                <a:latin typeface="Microsoft Sans Serif"/>
                <a:cs typeface="Microsoft Sans Serif"/>
              </a:rPr>
              <a:t>"RIP </a:t>
            </a:r>
            <a:r>
              <a:rPr sz="2200" spc="-22" dirty="0">
                <a:latin typeface="Microsoft Sans Serif"/>
                <a:cs typeface="Microsoft Sans Serif"/>
              </a:rPr>
              <a:t>Version</a:t>
            </a:r>
            <a:r>
              <a:rPr sz="2200" spc="35" dirty="0">
                <a:latin typeface="Microsoft Sans Serif"/>
                <a:cs typeface="Microsoft Sans Serif"/>
              </a:rPr>
              <a:t> </a:t>
            </a:r>
            <a:r>
              <a:rPr sz="2200" spc="-4" dirty="0">
                <a:latin typeface="Microsoft Sans Serif"/>
                <a:cs typeface="Microsoft Sans Serif"/>
              </a:rPr>
              <a:t>2</a:t>
            </a:r>
            <a:r>
              <a:rPr sz="2200" spc="40" dirty="0">
                <a:latin typeface="Microsoft Sans Serif"/>
                <a:cs typeface="Microsoft Sans Serif"/>
              </a:rPr>
              <a:t> </a:t>
            </a:r>
            <a:r>
              <a:rPr sz="2200" spc="-9" dirty="0">
                <a:latin typeface="Microsoft Sans Serif"/>
                <a:cs typeface="Microsoft Sans Serif"/>
              </a:rPr>
              <a:t>Carrying</a:t>
            </a:r>
            <a:r>
              <a:rPr sz="2200" spc="-62" dirty="0">
                <a:latin typeface="Microsoft Sans Serif"/>
                <a:cs typeface="Microsoft Sans Serif"/>
              </a:rPr>
              <a:t> </a:t>
            </a:r>
            <a:r>
              <a:rPr sz="2200" spc="-9" dirty="0">
                <a:latin typeface="Microsoft Sans Serif"/>
                <a:cs typeface="Microsoft Sans Serif"/>
              </a:rPr>
              <a:t>Additional </a:t>
            </a:r>
            <a:r>
              <a:rPr sz="2200" spc="-503" dirty="0">
                <a:latin typeface="Microsoft Sans Serif"/>
                <a:cs typeface="Microsoft Sans Serif"/>
              </a:rPr>
              <a:t> </a:t>
            </a:r>
            <a:r>
              <a:rPr sz="2200" spc="-4" dirty="0">
                <a:latin typeface="Microsoft Sans Serif"/>
                <a:cs typeface="Microsoft Sans Serif"/>
              </a:rPr>
              <a:t>Information"</a:t>
            </a:r>
            <a:r>
              <a:rPr sz="2200" spc="31" dirty="0">
                <a:latin typeface="Microsoft Sans Serif"/>
                <a:cs typeface="Microsoft Sans Serif"/>
              </a:rPr>
              <a:t> </a:t>
            </a:r>
            <a:r>
              <a:rPr sz="2200" spc="-9" dirty="0">
                <a:latin typeface="Microsoft Sans Serif"/>
                <a:cs typeface="Microsoft Sans Serif"/>
              </a:rPr>
              <a:t>năm</a:t>
            </a:r>
            <a:r>
              <a:rPr sz="2200" spc="40" dirty="0">
                <a:latin typeface="Microsoft Sans Serif"/>
                <a:cs typeface="Microsoft Sans Serif"/>
              </a:rPr>
              <a:t> </a:t>
            </a:r>
            <a:r>
              <a:rPr sz="2200" spc="-4" dirty="0">
                <a:latin typeface="Microsoft Sans Serif"/>
                <a:cs typeface="Microsoft Sans Serif"/>
              </a:rPr>
              <a:t>1993</a:t>
            </a:r>
            <a:endParaRPr sz="2200" dirty="0">
              <a:latin typeface="Microsoft Sans Serif"/>
              <a:cs typeface="Microsoft Sans Serif"/>
            </a:endParaRPr>
          </a:p>
          <a:p>
            <a:pPr marL="1019790" lvl="2" indent="-202837">
              <a:spcBef>
                <a:spcPts val="463"/>
              </a:spcBef>
              <a:buChar char="•"/>
              <a:tabLst>
                <a:tab pos="1019229" algn="l"/>
                <a:tab pos="1020350" algn="l"/>
              </a:tabLst>
            </a:pPr>
            <a:r>
              <a:rPr sz="2200" spc="-4" dirty="0">
                <a:latin typeface="Microsoft Sans Serif"/>
                <a:cs typeface="Microsoft Sans Serif"/>
              </a:rPr>
              <a:t>RFC2453:</a:t>
            </a:r>
            <a:r>
              <a:rPr sz="2200" spc="26" dirty="0">
                <a:latin typeface="Microsoft Sans Serif"/>
                <a:cs typeface="Microsoft Sans Serif"/>
              </a:rPr>
              <a:t> </a:t>
            </a:r>
            <a:r>
              <a:rPr sz="2200" spc="-4" dirty="0">
                <a:latin typeface="Microsoft Sans Serif"/>
                <a:cs typeface="Microsoft Sans Serif"/>
              </a:rPr>
              <a:t>RIP</a:t>
            </a:r>
            <a:r>
              <a:rPr sz="2200" spc="-9" dirty="0">
                <a:latin typeface="Microsoft Sans Serif"/>
                <a:cs typeface="Microsoft Sans Serif"/>
              </a:rPr>
              <a:t> </a:t>
            </a:r>
            <a:r>
              <a:rPr sz="2200" spc="-4" dirty="0">
                <a:latin typeface="Microsoft Sans Serif"/>
                <a:cs typeface="Microsoft Sans Serif"/>
              </a:rPr>
              <a:t>v2,</a:t>
            </a:r>
            <a:r>
              <a:rPr sz="2200" spc="26" dirty="0">
                <a:latin typeface="Microsoft Sans Serif"/>
                <a:cs typeface="Microsoft Sans Serif"/>
              </a:rPr>
              <a:t> </a:t>
            </a:r>
            <a:r>
              <a:rPr sz="2200" spc="-4" dirty="0">
                <a:latin typeface="Microsoft Sans Serif"/>
                <a:cs typeface="Microsoft Sans Serif"/>
              </a:rPr>
              <a:t>thay</a:t>
            </a:r>
            <a:r>
              <a:rPr sz="2200" spc="26" dirty="0">
                <a:latin typeface="Microsoft Sans Serif"/>
                <a:cs typeface="Microsoft Sans Serif"/>
              </a:rPr>
              <a:t> </a:t>
            </a:r>
            <a:r>
              <a:rPr sz="2200" spc="-4" dirty="0">
                <a:latin typeface="Microsoft Sans Serif"/>
                <a:cs typeface="Microsoft Sans Serif"/>
              </a:rPr>
              <a:t>thế</a:t>
            </a:r>
            <a:r>
              <a:rPr sz="2200" spc="9" dirty="0">
                <a:latin typeface="Microsoft Sans Serif"/>
                <a:cs typeface="Microsoft Sans Serif"/>
              </a:rPr>
              <a:t> </a:t>
            </a:r>
            <a:r>
              <a:rPr sz="2200" spc="-4" dirty="0">
                <a:latin typeface="Microsoft Sans Serif"/>
                <a:cs typeface="Microsoft Sans Serif"/>
              </a:rPr>
              <a:t>RFC1723,</a:t>
            </a:r>
            <a:r>
              <a:rPr sz="2200" spc="49" dirty="0">
                <a:latin typeface="Microsoft Sans Serif"/>
                <a:cs typeface="Microsoft Sans Serif"/>
              </a:rPr>
              <a:t> </a:t>
            </a:r>
            <a:r>
              <a:rPr sz="2200" spc="-4" dirty="0">
                <a:latin typeface="Microsoft Sans Serif"/>
                <a:cs typeface="Microsoft Sans Serif"/>
              </a:rPr>
              <a:t>1388.</a:t>
            </a:r>
            <a:endParaRPr sz="2200" dirty="0">
              <a:latin typeface="Microsoft Sans Serif"/>
              <a:cs typeface="Microsoft Sans Serif"/>
            </a:endParaRPr>
          </a:p>
        </p:txBody>
      </p:sp>
      <p:sp>
        <p:nvSpPr>
          <p:cNvPr id="4" name="object 4"/>
          <p:cNvSpPr txBox="1"/>
          <p:nvPr/>
        </p:nvSpPr>
        <p:spPr>
          <a:xfrm>
            <a:off x="3414162" y="5873202"/>
            <a:ext cx="6241676" cy="384057"/>
          </a:xfrm>
          <a:prstGeom prst="rect">
            <a:avLst/>
          </a:prstGeom>
        </p:spPr>
        <p:txBody>
          <a:bodyPr vert="horz" wrap="square" lIns="0" tIns="10646" rIns="0" bIns="0" rtlCol="0">
            <a:spAutoFit/>
          </a:bodyPr>
          <a:lstStyle/>
          <a:p>
            <a:pPr marL="212923" indent="-202277">
              <a:lnSpc>
                <a:spcPts val="1972"/>
              </a:lnSpc>
              <a:spcBef>
                <a:spcPts val="84"/>
              </a:spcBef>
              <a:buChar char="•"/>
              <a:tabLst>
                <a:tab pos="212923" algn="l"/>
                <a:tab pos="213483" algn="l"/>
              </a:tabLst>
            </a:pPr>
            <a:r>
              <a:rPr sz="1941" spc="-4" dirty="0">
                <a:latin typeface="Microsoft Sans Serif"/>
                <a:cs typeface="Microsoft Sans Serif"/>
              </a:rPr>
              <a:t>RFC1389</a:t>
            </a:r>
            <a:r>
              <a:rPr sz="1941" spc="9" dirty="0">
                <a:latin typeface="Microsoft Sans Serif"/>
                <a:cs typeface="Microsoft Sans Serif"/>
              </a:rPr>
              <a:t> </a:t>
            </a:r>
            <a:r>
              <a:rPr sz="1941" spc="-4" dirty="0">
                <a:latin typeface="Microsoft Sans Serif"/>
                <a:cs typeface="Microsoft Sans Serif"/>
              </a:rPr>
              <a:t>"RIP</a:t>
            </a:r>
            <a:r>
              <a:rPr sz="1941" spc="-9" dirty="0">
                <a:latin typeface="Microsoft Sans Serif"/>
                <a:cs typeface="Microsoft Sans Serif"/>
              </a:rPr>
              <a:t> </a:t>
            </a:r>
            <a:r>
              <a:rPr sz="1941" spc="-22" dirty="0">
                <a:latin typeface="Microsoft Sans Serif"/>
                <a:cs typeface="Microsoft Sans Serif"/>
              </a:rPr>
              <a:t>Version</a:t>
            </a:r>
            <a:r>
              <a:rPr sz="1941" spc="31" dirty="0">
                <a:latin typeface="Microsoft Sans Serif"/>
                <a:cs typeface="Microsoft Sans Serif"/>
              </a:rPr>
              <a:t> </a:t>
            </a:r>
            <a:r>
              <a:rPr sz="1941" spc="-4" dirty="0">
                <a:latin typeface="Microsoft Sans Serif"/>
                <a:cs typeface="Microsoft Sans Serif"/>
              </a:rPr>
              <a:t>2</a:t>
            </a:r>
            <a:r>
              <a:rPr sz="1941" spc="31" dirty="0">
                <a:latin typeface="Microsoft Sans Serif"/>
                <a:cs typeface="Microsoft Sans Serif"/>
              </a:rPr>
              <a:t> </a:t>
            </a:r>
            <a:r>
              <a:rPr sz="1941" spc="-9" dirty="0">
                <a:latin typeface="Microsoft Sans Serif"/>
                <a:cs typeface="Microsoft Sans Serif"/>
              </a:rPr>
              <a:t>MIB</a:t>
            </a:r>
            <a:r>
              <a:rPr sz="1941" spc="31" dirty="0">
                <a:latin typeface="Microsoft Sans Serif"/>
                <a:cs typeface="Microsoft Sans Serif"/>
              </a:rPr>
              <a:t> </a:t>
            </a:r>
            <a:r>
              <a:rPr sz="1941" spc="-4" dirty="0">
                <a:latin typeface="Microsoft Sans Serif"/>
                <a:cs typeface="Microsoft Sans Serif"/>
              </a:rPr>
              <a:t>Extensions"</a:t>
            </a:r>
            <a:r>
              <a:rPr sz="1941" spc="13" dirty="0">
                <a:latin typeface="Microsoft Sans Serif"/>
                <a:cs typeface="Microsoft Sans Serif"/>
              </a:rPr>
              <a:t> </a:t>
            </a:r>
            <a:r>
              <a:rPr sz="1941" dirty="0">
                <a:latin typeface="Microsoft Sans Serif"/>
                <a:cs typeface="Microsoft Sans Serif"/>
              </a:rPr>
              <a:t>năm</a:t>
            </a:r>
            <a:r>
              <a:rPr sz="1941" spc="18" dirty="0">
                <a:latin typeface="Microsoft Sans Serif"/>
                <a:cs typeface="Microsoft Sans Serif"/>
              </a:rPr>
              <a:t> </a:t>
            </a:r>
            <a:r>
              <a:rPr sz="1941" spc="-4" dirty="0">
                <a:latin typeface="Microsoft Sans Serif"/>
                <a:cs typeface="Microsoft Sans Serif"/>
              </a:rPr>
              <a:t>1993.</a:t>
            </a:r>
            <a:endParaRPr sz="1941">
              <a:latin typeface="Microsoft Sans Serif"/>
              <a:cs typeface="Microsoft Sans Serif"/>
            </a:endParaRPr>
          </a:p>
          <a:p>
            <a:pPr marR="4483" algn="r">
              <a:lnSpc>
                <a:spcPts val="913"/>
              </a:lnSpc>
            </a:pPr>
            <a:r>
              <a:rPr sz="1059" dirty="0">
                <a:solidFill>
                  <a:srgbClr val="1F497C"/>
                </a:solidFill>
                <a:latin typeface="Microsoft Sans Serif"/>
                <a:cs typeface="Microsoft Sans Serif"/>
              </a:rPr>
              <a:t>89</a:t>
            </a:r>
            <a:endParaRPr sz="1059">
              <a:latin typeface="Microsoft Sans Serif"/>
              <a:cs typeface="Microsoft Sans Serif"/>
            </a:endParaRPr>
          </a:p>
        </p:txBody>
      </p:sp>
      <p:sp>
        <p:nvSpPr>
          <p:cNvPr id="5" name="object 5"/>
          <p:cNvSpPr txBox="1"/>
          <p:nvPr/>
        </p:nvSpPr>
        <p:spPr>
          <a:xfrm>
            <a:off x="2534781" y="6077594"/>
            <a:ext cx="621926" cy="174309"/>
          </a:xfrm>
          <a:prstGeom prst="rect">
            <a:avLst/>
          </a:prstGeom>
        </p:spPr>
        <p:txBody>
          <a:bodyPr vert="horz" wrap="square" lIns="0" tIns="11206" rIns="0" bIns="0" rtlCol="0">
            <a:spAutoFit/>
          </a:bodyPr>
          <a:lstStyle/>
          <a:p>
            <a:pPr marL="11206">
              <a:spcBef>
                <a:spcPts val="88"/>
              </a:spcBef>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
        <p:nvSpPr>
          <p:cNvPr id="5" name="object 5"/>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137</a:t>
            </a:fld>
            <a:endParaRPr dirty="0"/>
          </a:p>
        </p:txBody>
      </p:sp>
      <p:sp>
        <p:nvSpPr>
          <p:cNvPr id="2" name="object 2"/>
          <p:cNvSpPr txBox="1">
            <a:spLocks noGrp="1"/>
          </p:cNvSpPr>
          <p:nvPr>
            <p:ph type="title"/>
          </p:nvPr>
        </p:nvSpPr>
        <p:spPr>
          <a:xfrm>
            <a:off x="3053042" y="517272"/>
            <a:ext cx="6085915" cy="608851"/>
          </a:xfrm>
          <a:prstGeom prst="rect">
            <a:avLst/>
          </a:prstGeom>
        </p:spPr>
        <p:txBody>
          <a:bodyPr vert="horz" wrap="square" lIns="0" tIns="11206" rIns="0" bIns="0" rtlCol="0" anchor="b" anchorCtr="0">
            <a:spAutoFit/>
          </a:bodyPr>
          <a:lstStyle/>
          <a:p>
            <a:pPr marL="11206">
              <a:spcBef>
                <a:spcPts val="88"/>
              </a:spcBef>
            </a:pPr>
            <a:r>
              <a:rPr spc="-4" dirty="0"/>
              <a:t>Giao</a:t>
            </a:r>
            <a:r>
              <a:rPr spc="13" dirty="0"/>
              <a:t> </a:t>
            </a:r>
            <a:r>
              <a:rPr spc="106" dirty="0"/>
              <a:t>thức</a:t>
            </a:r>
            <a:r>
              <a:rPr spc="40" dirty="0"/>
              <a:t> </a:t>
            </a:r>
            <a:r>
              <a:rPr dirty="0"/>
              <a:t>định</a:t>
            </a:r>
            <a:r>
              <a:rPr spc="18" dirty="0"/>
              <a:t> </a:t>
            </a:r>
            <a:r>
              <a:rPr dirty="0"/>
              <a:t>tuyến</a:t>
            </a:r>
            <a:r>
              <a:rPr spc="18" dirty="0"/>
              <a:t> </a:t>
            </a:r>
            <a:r>
              <a:rPr dirty="0"/>
              <a:t>RIPv2</a:t>
            </a:r>
          </a:p>
        </p:txBody>
      </p:sp>
      <p:sp>
        <p:nvSpPr>
          <p:cNvPr id="3" name="object 3"/>
          <p:cNvSpPr txBox="1"/>
          <p:nvPr/>
        </p:nvSpPr>
        <p:spPr>
          <a:xfrm>
            <a:off x="754912" y="1544577"/>
            <a:ext cx="11185180" cy="3204188"/>
          </a:xfrm>
          <a:prstGeom prst="rect">
            <a:avLst/>
          </a:prstGeom>
        </p:spPr>
        <p:txBody>
          <a:bodyPr vert="horz" wrap="square" lIns="0" tIns="10646" rIns="0" bIns="0" rtlCol="0">
            <a:spAutoFit/>
          </a:bodyPr>
          <a:lstStyle/>
          <a:p>
            <a:pPr marL="313221" marR="139521" indent="-302575">
              <a:spcBef>
                <a:spcPts val="84"/>
              </a:spcBef>
              <a:buFont typeface="Wingdings"/>
              <a:buChar char=""/>
              <a:tabLst>
                <a:tab pos="313781" algn="l"/>
              </a:tabLst>
            </a:pPr>
            <a:r>
              <a:rPr sz="1941" spc="-9" dirty="0">
                <a:latin typeface="Microsoft Sans Serif"/>
                <a:cs typeface="Microsoft Sans Serif"/>
              </a:rPr>
              <a:t>RIPv2</a:t>
            </a:r>
            <a:r>
              <a:rPr sz="1941" spc="31" dirty="0">
                <a:latin typeface="Microsoft Sans Serif"/>
                <a:cs typeface="Microsoft Sans Serif"/>
              </a:rPr>
              <a:t> </a:t>
            </a:r>
            <a:r>
              <a:rPr sz="1941" spc="-13" dirty="0">
                <a:latin typeface="Microsoft Sans Serif"/>
                <a:cs typeface="Microsoft Sans Serif"/>
              </a:rPr>
              <a:t>là</a:t>
            </a:r>
            <a:r>
              <a:rPr sz="1941" spc="31" dirty="0">
                <a:latin typeface="Microsoft Sans Serif"/>
                <a:cs typeface="Microsoft Sans Serif"/>
              </a:rPr>
              <a:t> </a:t>
            </a:r>
            <a:r>
              <a:rPr sz="1941" spc="-9" dirty="0">
                <a:latin typeface="Microsoft Sans Serif"/>
                <a:cs typeface="Microsoft Sans Serif"/>
              </a:rPr>
              <a:t>bản</a:t>
            </a:r>
            <a:r>
              <a:rPr sz="1941" spc="35" dirty="0">
                <a:latin typeface="Microsoft Sans Serif"/>
                <a:cs typeface="Microsoft Sans Serif"/>
              </a:rPr>
              <a:t> </a:t>
            </a:r>
            <a:r>
              <a:rPr sz="1941" spc="101" dirty="0">
                <a:latin typeface="Microsoft Sans Serif"/>
                <a:cs typeface="Microsoft Sans Serif"/>
              </a:rPr>
              <a:t>được</a:t>
            </a:r>
            <a:r>
              <a:rPr sz="1941" spc="26" dirty="0">
                <a:latin typeface="Microsoft Sans Serif"/>
                <a:cs typeface="Microsoft Sans Serif"/>
              </a:rPr>
              <a:t> </a:t>
            </a:r>
            <a:r>
              <a:rPr sz="1941" spc="-4" dirty="0">
                <a:latin typeface="Microsoft Sans Serif"/>
                <a:cs typeface="Microsoft Sans Serif"/>
              </a:rPr>
              <a:t>phát</a:t>
            </a:r>
            <a:r>
              <a:rPr sz="1941" spc="31" dirty="0">
                <a:latin typeface="Microsoft Sans Serif"/>
                <a:cs typeface="Microsoft Sans Serif"/>
              </a:rPr>
              <a:t> </a:t>
            </a:r>
            <a:r>
              <a:rPr sz="1941" spc="-9" dirty="0">
                <a:latin typeface="Microsoft Sans Serif"/>
                <a:cs typeface="Microsoft Sans Serif"/>
              </a:rPr>
              <a:t>triển</a:t>
            </a:r>
            <a:r>
              <a:rPr sz="1941" spc="35" dirty="0">
                <a:latin typeface="Microsoft Sans Serif"/>
                <a:cs typeface="Microsoft Sans Serif"/>
              </a:rPr>
              <a:t> </a:t>
            </a:r>
            <a:r>
              <a:rPr sz="1941" spc="106" dirty="0">
                <a:latin typeface="Microsoft Sans Serif"/>
                <a:cs typeface="Microsoft Sans Serif"/>
              </a:rPr>
              <a:t>từ</a:t>
            </a:r>
            <a:r>
              <a:rPr sz="1941" spc="26" dirty="0">
                <a:latin typeface="Microsoft Sans Serif"/>
                <a:cs typeface="Microsoft Sans Serif"/>
              </a:rPr>
              <a:t> </a:t>
            </a:r>
            <a:r>
              <a:rPr sz="1941" spc="-9" dirty="0">
                <a:latin typeface="Microsoft Sans Serif"/>
                <a:cs typeface="Microsoft Sans Serif"/>
              </a:rPr>
              <a:t>RIPv1</a:t>
            </a:r>
            <a:r>
              <a:rPr sz="1941" spc="31" dirty="0">
                <a:latin typeface="Microsoft Sans Serif"/>
                <a:cs typeface="Microsoft Sans Serif"/>
              </a:rPr>
              <a:t> </a:t>
            </a:r>
            <a:r>
              <a:rPr sz="1941" dirty="0">
                <a:latin typeface="Microsoft Sans Serif"/>
                <a:cs typeface="Microsoft Sans Serif"/>
              </a:rPr>
              <a:t>nên</a:t>
            </a:r>
            <a:r>
              <a:rPr sz="1941" spc="35" dirty="0">
                <a:latin typeface="Microsoft Sans Serif"/>
                <a:cs typeface="Microsoft Sans Serif"/>
              </a:rPr>
              <a:t> </a:t>
            </a:r>
            <a:r>
              <a:rPr sz="1941" spc="-4" dirty="0">
                <a:latin typeface="Microsoft Sans Serif"/>
                <a:cs typeface="Microsoft Sans Serif"/>
              </a:rPr>
              <a:t>có</a:t>
            </a:r>
            <a:r>
              <a:rPr sz="1941" spc="13" dirty="0">
                <a:latin typeface="Microsoft Sans Serif"/>
                <a:cs typeface="Microsoft Sans Serif"/>
              </a:rPr>
              <a:t> </a:t>
            </a:r>
            <a:r>
              <a:rPr sz="1941" spc="-4" dirty="0">
                <a:latin typeface="Microsoft Sans Serif"/>
                <a:cs typeface="Microsoft Sans Serif"/>
              </a:rPr>
              <a:t>các</a:t>
            </a:r>
            <a:r>
              <a:rPr sz="1941" spc="26" dirty="0">
                <a:latin typeface="Microsoft Sans Serif"/>
                <a:cs typeface="Microsoft Sans Serif"/>
              </a:rPr>
              <a:t> </a:t>
            </a:r>
            <a:r>
              <a:rPr sz="1941" dirty="0">
                <a:latin typeface="Microsoft Sans Serif"/>
                <a:cs typeface="Microsoft Sans Serif"/>
              </a:rPr>
              <a:t>đặc</a:t>
            </a:r>
            <a:r>
              <a:rPr sz="1941" spc="31" dirty="0">
                <a:latin typeface="Microsoft Sans Serif"/>
                <a:cs typeface="Microsoft Sans Serif"/>
              </a:rPr>
              <a:t> </a:t>
            </a:r>
            <a:r>
              <a:rPr sz="1941" spc="-4" dirty="0">
                <a:latin typeface="Microsoft Sans Serif"/>
                <a:cs typeface="Microsoft Sans Serif"/>
              </a:rPr>
              <a:t>điểm </a:t>
            </a:r>
            <a:r>
              <a:rPr sz="1941" spc="-503" dirty="0">
                <a:latin typeface="Microsoft Sans Serif"/>
                <a:cs typeface="Microsoft Sans Serif"/>
              </a:rPr>
              <a:t> </a:t>
            </a:r>
            <a:r>
              <a:rPr sz="1941" spc="66" dirty="0">
                <a:latin typeface="Microsoft Sans Serif"/>
                <a:cs typeface="Microsoft Sans Serif"/>
              </a:rPr>
              <a:t>như</a:t>
            </a:r>
            <a:r>
              <a:rPr sz="1941" spc="22" dirty="0">
                <a:latin typeface="Microsoft Sans Serif"/>
                <a:cs typeface="Microsoft Sans Serif"/>
              </a:rPr>
              <a:t> </a:t>
            </a:r>
            <a:r>
              <a:rPr sz="1941" spc="-9" dirty="0">
                <a:latin typeface="Microsoft Sans Serif"/>
                <a:cs typeface="Microsoft Sans Serif"/>
              </a:rPr>
              <a:t>RIPv1:</a:t>
            </a:r>
            <a:endParaRPr sz="1941" dirty="0">
              <a:latin typeface="Microsoft Sans Serif"/>
              <a:cs typeface="Microsoft Sans Serif"/>
            </a:endParaRPr>
          </a:p>
          <a:p>
            <a:pPr marL="667346" marR="155210" lvl="1" indent="-253266">
              <a:spcBef>
                <a:spcPts val="431"/>
              </a:spcBef>
              <a:buFont typeface="Wingdings"/>
              <a:buChar char=""/>
              <a:tabLst>
                <a:tab pos="667906" algn="l"/>
                <a:tab pos="1684334" algn="l"/>
              </a:tabLst>
            </a:pPr>
            <a:r>
              <a:rPr sz="1765" dirty="0">
                <a:latin typeface="Microsoft Sans Serif"/>
                <a:cs typeface="Microsoft Sans Serif"/>
              </a:rPr>
              <a:t>Là</a:t>
            </a:r>
            <a:r>
              <a:rPr sz="1765" spc="-4" dirty="0">
                <a:latin typeface="Microsoft Sans Serif"/>
                <a:cs typeface="Microsoft Sans Serif"/>
              </a:rPr>
              <a:t> </a:t>
            </a:r>
            <a:r>
              <a:rPr sz="1765" dirty="0">
                <a:latin typeface="Microsoft Sans Serif"/>
                <a:cs typeface="Microsoft Sans Serif"/>
              </a:rPr>
              <a:t>một</a:t>
            </a:r>
            <a:r>
              <a:rPr sz="1765" spc="-9" dirty="0">
                <a:latin typeface="Microsoft Sans Serif"/>
                <a:cs typeface="Microsoft Sans Serif"/>
              </a:rPr>
              <a:t> </a:t>
            </a:r>
            <a:r>
              <a:rPr sz="1765" dirty="0">
                <a:latin typeface="Microsoft Sans Serif"/>
                <a:cs typeface="Microsoft Sans Serif"/>
              </a:rPr>
              <a:t>giao</a:t>
            </a:r>
            <a:r>
              <a:rPr sz="1765" spc="13" dirty="0">
                <a:latin typeface="Microsoft Sans Serif"/>
                <a:cs typeface="Microsoft Sans Serif"/>
              </a:rPr>
              <a:t> </a:t>
            </a:r>
            <a:r>
              <a:rPr sz="1765" spc="44" dirty="0">
                <a:latin typeface="Microsoft Sans Serif"/>
                <a:cs typeface="Microsoft Sans Serif"/>
              </a:rPr>
              <a:t>thức</a:t>
            </a:r>
            <a:r>
              <a:rPr sz="1765" spc="4" dirty="0">
                <a:latin typeface="Microsoft Sans Serif"/>
                <a:cs typeface="Microsoft Sans Serif"/>
              </a:rPr>
              <a:t> </a:t>
            </a:r>
            <a:r>
              <a:rPr sz="1765" spc="-4" dirty="0">
                <a:latin typeface="Microsoft Sans Serif"/>
                <a:cs typeface="Microsoft Sans Serif"/>
              </a:rPr>
              <a:t>định</a:t>
            </a:r>
            <a:r>
              <a:rPr sz="1765" spc="13" dirty="0">
                <a:latin typeface="Microsoft Sans Serif"/>
                <a:cs typeface="Microsoft Sans Serif"/>
              </a:rPr>
              <a:t> </a:t>
            </a:r>
            <a:r>
              <a:rPr sz="1765" dirty="0">
                <a:latin typeface="Microsoft Sans Serif"/>
                <a:cs typeface="Microsoft Sans Serif"/>
              </a:rPr>
              <a:t>tuyến</a:t>
            </a:r>
            <a:r>
              <a:rPr sz="1765" spc="-4" dirty="0">
                <a:latin typeface="Microsoft Sans Serif"/>
                <a:cs typeface="Microsoft Sans Serif"/>
              </a:rPr>
              <a:t> theo</a:t>
            </a:r>
            <a:r>
              <a:rPr sz="1765" spc="13" dirty="0">
                <a:latin typeface="Microsoft Sans Serif"/>
                <a:cs typeface="Microsoft Sans Serif"/>
              </a:rPr>
              <a:t> </a:t>
            </a:r>
            <a:r>
              <a:rPr sz="1765" spc="31" dirty="0">
                <a:latin typeface="Microsoft Sans Serif"/>
                <a:cs typeface="Microsoft Sans Serif"/>
              </a:rPr>
              <a:t>véctơ</a:t>
            </a:r>
            <a:r>
              <a:rPr sz="1765" spc="18" dirty="0">
                <a:latin typeface="Microsoft Sans Serif"/>
                <a:cs typeface="Microsoft Sans Serif"/>
              </a:rPr>
              <a:t> </a:t>
            </a:r>
            <a:r>
              <a:rPr sz="1765" dirty="0">
                <a:latin typeface="Microsoft Sans Serif"/>
                <a:cs typeface="Microsoft Sans Serif"/>
              </a:rPr>
              <a:t>khoảng</a:t>
            </a:r>
            <a:r>
              <a:rPr sz="1765" spc="-22" dirty="0">
                <a:latin typeface="Microsoft Sans Serif"/>
                <a:cs typeface="Microsoft Sans Serif"/>
              </a:rPr>
              <a:t> </a:t>
            </a:r>
            <a:r>
              <a:rPr sz="1765" dirty="0">
                <a:latin typeface="Microsoft Sans Serif"/>
                <a:cs typeface="Microsoft Sans Serif"/>
              </a:rPr>
              <a:t>cách,</a:t>
            </a:r>
            <a:r>
              <a:rPr sz="1765" spc="-9" dirty="0">
                <a:latin typeface="Microsoft Sans Serif"/>
                <a:cs typeface="Microsoft Sans Serif"/>
              </a:rPr>
              <a:t> </a:t>
            </a:r>
            <a:r>
              <a:rPr sz="1765" spc="110" dirty="0">
                <a:latin typeface="Microsoft Sans Serif"/>
                <a:cs typeface="Microsoft Sans Serif"/>
              </a:rPr>
              <a:t>sử</a:t>
            </a:r>
            <a:r>
              <a:rPr sz="1765" spc="9" dirty="0">
                <a:latin typeface="Microsoft Sans Serif"/>
                <a:cs typeface="Microsoft Sans Serif"/>
              </a:rPr>
              <a:t> </a:t>
            </a:r>
            <a:r>
              <a:rPr sz="1765" dirty="0">
                <a:latin typeface="Microsoft Sans Serif"/>
                <a:cs typeface="Microsoft Sans Serif"/>
              </a:rPr>
              <a:t>dụng </a:t>
            </a:r>
            <a:r>
              <a:rPr sz="1765" spc="-454" dirty="0">
                <a:latin typeface="Microsoft Sans Serif"/>
                <a:cs typeface="Microsoft Sans Serif"/>
              </a:rPr>
              <a:t> </a:t>
            </a:r>
            <a:r>
              <a:rPr sz="1765" dirty="0" err="1">
                <a:latin typeface="Microsoft Sans Serif"/>
                <a:cs typeface="Microsoft Sans Serif"/>
              </a:rPr>
              <a:t>số</a:t>
            </a:r>
            <a:r>
              <a:rPr sz="1765" spc="-4" dirty="0">
                <a:latin typeface="Microsoft Sans Serif"/>
                <a:cs typeface="Microsoft Sans Serif"/>
              </a:rPr>
              <a:t> </a:t>
            </a:r>
            <a:r>
              <a:rPr sz="1765" spc="75" dirty="0" err="1">
                <a:latin typeface="Microsoft Sans Serif"/>
                <a:cs typeface="Microsoft Sans Serif"/>
              </a:rPr>
              <a:t>lượng</a:t>
            </a:r>
            <a:r>
              <a:rPr lang="vi-VN" sz="1765" spc="75" dirty="0">
                <a:latin typeface="Microsoft Sans Serif"/>
                <a:cs typeface="Microsoft Sans Serif"/>
              </a:rPr>
              <a:t> </a:t>
            </a:r>
            <a:r>
              <a:rPr sz="1765" spc="-4" dirty="0">
                <a:latin typeface="Microsoft Sans Serif"/>
                <a:cs typeface="Microsoft Sans Serif"/>
              </a:rPr>
              <a:t>hop</a:t>
            </a:r>
            <a:r>
              <a:rPr sz="1765" spc="13" dirty="0">
                <a:latin typeface="Microsoft Sans Serif"/>
                <a:cs typeface="Microsoft Sans Serif"/>
              </a:rPr>
              <a:t> </a:t>
            </a:r>
            <a:r>
              <a:rPr sz="1765" spc="-4" dirty="0">
                <a:latin typeface="Microsoft Sans Serif"/>
                <a:cs typeface="Microsoft Sans Serif"/>
              </a:rPr>
              <a:t>làm</a:t>
            </a:r>
            <a:r>
              <a:rPr sz="1765" dirty="0">
                <a:latin typeface="Microsoft Sans Serif"/>
                <a:cs typeface="Microsoft Sans Serif"/>
              </a:rPr>
              <a:t> thông</a:t>
            </a:r>
            <a:r>
              <a:rPr sz="1765" spc="-9" dirty="0">
                <a:latin typeface="Microsoft Sans Serif"/>
                <a:cs typeface="Microsoft Sans Serif"/>
              </a:rPr>
              <a:t> </a:t>
            </a:r>
            <a:r>
              <a:rPr sz="1765" dirty="0">
                <a:latin typeface="Microsoft Sans Serif"/>
                <a:cs typeface="Microsoft Sans Serif"/>
              </a:rPr>
              <a:t>số</a:t>
            </a:r>
            <a:r>
              <a:rPr sz="1765" spc="13" dirty="0">
                <a:latin typeface="Microsoft Sans Serif"/>
                <a:cs typeface="Microsoft Sans Serif"/>
              </a:rPr>
              <a:t> </a:t>
            </a:r>
            <a:r>
              <a:rPr sz="1765" spc="-4" dirty="0">
                <a:latin typeface="Microsoft Sans Serif"/>
                <a:cs typeface="Microsoft Sans Serif"/>
              </a:rPr>
              <a:t>định</a:t>
            </a:r>
            <a:r>
              <a:rPr sz="1765" spc="31" dirty="0">
                <a:latin typeface="Microsoft Sans Serif"/>
                <a:cs typeface="Microsoft Sans Serif"/>
              </a:rPr>
              <a:t> </a:t>
            </a:r>
            <a:r>
              <a:rPr sz="1765" spc="-4" dirty="0">
                <a:latin typeface="Microsoft Sans Serif"/>
                <a:cs typeface="Microsoft Sans Serif"/>
              </a:rPr>
              <a:t>tuyến.</a:t>
            </a:r>
            <a:endParaRPr sz="1765" dirty="0">
              <a:latin typeface="Microsoft Sans Serif"/>
              <a:cs typeface="Microsoft Sans Serif"/>
            </a:endParaRPr>
          </a:p>
          <a:p>
            <a:pPr marL="667346" lvl="1" indent="-253827">
              <a:spcBef>
                <a:spcPts val="424"/>
              </a:spcBef>
              <a:buFont typeface="Wingdings"/>
              <a:buChar char=""/>
              <a:tabLst>
                <a:tab pos="667906" algn="l"/>
              </a:tabLst>
            </a:pPr>
            <a:r>
              <a:rPr sz="1765" spc="-4" dirty="0">
                <a:latin typeface="Microsoft Sans Serif"/>
                <a:cs typeface="Microsoft Sans Serif"/>
              </a:rPr>
              <a:t>Giá</a:t>
            </a:r>
            <a:r>
              <a:rPr sz="1765" spc="-13" dirty="0">
                <a:latin typeface="Microsoft Sans Serif"/>
                <a:cs typeface="Microsoft Sans Serif"/>
              </a:rPr>
              <a:t> </a:t>
            </a:r>
            <a:r>
              <a:rPr sz="1765" spc="-9" dirty="0">
                <a:latin typeface="Microsoft Sans Serif"/>
                <a:cs typeface="Microsoft Sans Serif"/>
              </a:rPr>
              <a:t>trị</a:t>
            </a:r>
            <a:r>
              <a:rPr sz="1765" spc="18" dirty="0">
                <a:latin typeface="Microsoft Sans Serif"/>
                <a:cs typeface="Microsoft Sans Serif"/>
              </a:rPr>
              <a:t> </a:t>
            </a:r>
            <a:r>
              <a:rPr sz="1765" spc="-4" dirty="0">
                <a:latin typeface="Microsoft Sans Serif"/>
                <a:cs typeface="Microsoft Sans Serif"/>
              </a:rPr>
              <a:t>hop</a:t>
            </a:r>
            <a:r>
              <a:rPr sz="1765" spc="9" dirty="0">
                <a:latin typeface="Microsoft Sans Serif"/>
                <a:cs typeface="Microsoft Sans Serif"/>
              </a:rPr>
              <a:t> </a:t>
            </a:r>
            <a:r>
              <a:rPr sz="1765" spc="-9" dirty="0">
                <a:latin typeface="Microsoft Sans Serif"/>
                <a:cs typeface="Microsoft Sans Serif"/>
              </a:rPr>
              <a:t>tối</a:t>
            </a:r>
            <a:r>
              <a:rPr sz="1765" spc="-4" dirty="0">
                <a:latin typeface="Microsoft Sans Serif"/>
                <a:cs typeface="Microsoft Sans Serif"/>
              </a:rPr>
              <a:t> </a:t>
            </a:r>
            <a:r>
              <a:rPr sz="1765" dirty="0">
                <a:latin typeface="Microsoft Sans Serif"/>
                <a:cs typeface="Microsoft Sans Serif"/>
              </a:rPr>
              <a:t>đa</a:t>
            </a:r>
            <a:r>
              <a:rPr sz="1765" spc="9" dirty="0">
                <a:latin typeface="Microsoft Sans Serif"/>
                <a:cs typeface="Microsoft Sans Serif"/>
              </a:rPr>
              <a:t> </a:t>
            </a:r>
            <a:r>
              <a:rPr sz="1765" spc="-9" dirty="0">
                <a:latin typeface="Microsoft Sans Serif"/>
                <a:cs typeface="Microsoft Sans Serif"/>
              </a:rPr>
              <a:t>là</a:t>
            </a:r>
            <a:r>
              <a:rPr sz="1765" spc="4" dirty="0">
                <a:latin typeface="Microsoft Sans Serif"/>
                <a:cs typeface="Microsoft Sans Serif"/>
              </a:rPr>
              <a:t> 15.</a:t>
            </a:r>
            <a:endParaRPr sz="1765" dirty="0">
              <a:latin typeface="Microsoft Sans Serif"/>
              <a:cs typeface="Microsoft Sans Serif"/>
            </a:endParaRPr>
          </a:p>
          <a:p>
            <a:pPr marL="667346" lvl="1" indent="-253827">
              <a:spcBef>
                <a:spcPts val="419"/>
              </a:spcBef>
              <a:buFont typeface="Wingdings"/>
              <a:buChar char=""/>
              <a:tabLst>
                <a:tab pos="667906" algn="l"/>
              </a:tabLst>
            </a:pPr>
            <a:r>
              <a:rPr sz="1765" spc="44" dirty="0">
                <a:latin typeface="Microsoft Sans Serif"/>
                <a:cs typeface="Microsoft Sans Serif"/>
              </a:rPr>
              <a:t>Thời</a:t>
            </a:r>
            <a:r>
              <a:rPr sz="1765" spc="-13" dirty="0">
                <a:latin typeface="Microsoft Sans Serif"/>
                <a:cs typeface="Microsoft Sans Serif"/>
              </a:rPr>
              <a:t> </a:t>
            </a:r>
            <a:r>
              <a:rPr sz="1765" dirty="0">
                <a:latin typeface="Microsoft Sans Serif"/>
                <a:cs typeface="Microsoft Sans Serif"/>
              </a:rPr>
              <a:t>gian</a:t>
            </a:r>
            <a:r>
              <a:rPr sz="1765" spc="13" dirty="0">
                <a:latin typeface="Microsoft Sans Serif"/>
                <a:cs typeface="Microsoft Sans Serif"/>
              </a:rPr>
              <a:t> </a:t>
            </a:r>
            <a:r>
              <a:rPr sz="1765" spc="62" dirty="0">
                <a:latin typeface="Microsoft Sans Serif"/>
                <a:cs typeface="Microsoft Sans Serif"/>
              </a:rPr>
              <a:t>giữ</a:t>
            </a:r>
            <a:r>
              <a:rPr sz="1765" spc="9" dirty="0">
                <a:latin typeface="Microsoft Sans Serif"/>
                <a:cs typeface="Microsoft Sans Serif"/>
              </a:rPr>
              <a:t> </a:t>
            </a:r>
            <a:r>
              <a:rPr sz="1765" spc="-4" dirty="0">
                <a:latin typeface="Microsoft Sans Serif"/>
                <a:cs typeface="Microsoft Sans Serif"/>
              </a:rPr>
              <a:t>chậm</a:t>
            </a:r>
            <a:r>
              <a:rPr sz="1765" spc="22" dirty="0">
                <a:latin typeface="Microsoft Sans Serif"/>
                <a:cs typeface="Microsoft Sans Serif"/>
              </a:rPr>
              <a:t> </a:t>
            </a:r>
            <a:r>
              <a:rPr sz="1765" spc="-4" dirty="0">
                <a:latin typeface="Microsoft Sans Serif"/>
                <a:cs typeface="Microsoft Sans Serif"/>
              </a:rPr>
              <a:t>(hold-down)</a:t>
            </a:r>
            <a:r>
              <a:rPr sz="1765" spc="-18" dirty="0">
                <a:latin typeface="Microsoft Sans Serif"/>
                <a:cs typeface="Microsoft Sans Serif"/>
              </a:rPr>
              <a:t> </a:t>
            </a:r>
            <a:r>
              <a:rPr sz="1765" dirty="0">
                <a:latin typeface="Microsoft Sans Serif"/>
                <a:cs typeface="Microsoft Sans Serif"/>
              </a:rPr>
              <a:t>cũng</a:t>
            </a:r>
            <a:r>
              <a:rPr sz="1765" spc="-4" dirty="0">
                <a:latin typeface="Microsoft Sans Serif"/>
                <a:cs typeface="Microsoft Sans Serif"/>
              </a:rPr>
              <a:t> </a:t>
            </a:r>
            <a:r>
              <a:rPr sz="1765" spc="-9" dirty="0">
                <a:latin typeface="Microsoft Sans Serif"/>
                <a:cs typeface="Microsoft Sans Serif"/>
              </a:rPr>
              <a:t>là</a:t>
            </a:r>
            <a:r>
              <a:rPr sz="1765" spc="18" dirty="0">
                <a:latin typeface="Microsoft Sans Serif"/>
                <a:cs typeface="Microsoft Sans Serif"/>
              </a:rPr>
              <a:t> </a:t>
            </a:r>
            <a:r>
              <a:rPr sz="1765" spc="4" dirty="0">
                <a:latin typeface="Microsoft Sans Serif"/>
                <a:cs typeface="Microsoft Sans Serif"/>
              </a:rPr>
              <a:t>180</a:t>
            </a:r>
            <a:r>
              <a:rPr sz="1765" spc="-4" dirty="0">
                <a:latin typeface="Microsoft Sans Serif"/>
                <a:cs typeface="Microsoft Sans Serif"/>
              </a:rPr>
              <a:t> </a:t>
            </a:r>
            <a:r>
              <a:rPr sz="1765" spc="-31" dirty="0">
                <a:latin typeface="Microsoft Sans Serif"/>
                <a:cs typeface="Microsoft Sans Serif"/>
              </a:rPr>
              <a:t>giây.</a:t>
            </a:r>
            <a:endParaRPr sz="1765" dirty="0">
              <a:latin typeface="Microsoft Sans Serif"/>
              <a:cs typeface="Microsoft Sans Serif"/>
            </a:endParaRPr>
          </a:p>
          <a:p>
            <a:pPr marL="667346" marR="117108" lvl="1" indent="-253266">
              <a:spcBef>
                <a:spcPts val="427"/>
              </a:spcBef>
              <a:buFont typeface="Wingdings"/>
              <a:buChar char=""/>
              <a:tabLst>
                <a:tab pos="667906" algn="l"/>
              </a:tabLst>
            </a:pPr>
            <a:r>
              <a:rPr sz="1765" spc="101" dirty="0">
                <a:latin typeface="Microsoft Sans Serif"/>
                <a:cs typeface="Microsoft Sans Serif"/>
              </a:rPr>
              <a:t>Sử</a:t>
            </a:r>
            <a:r>
              <a:rPr sz="1765" spc="-9" dirty="0">
                <a:latin typeface="Microsoft Sans Serif"/>
                <a:cs typeface="Microsoft Sans Serif"/>
              </a:rPr>
              <a:t> </a:t>
            </a:r>
            <a:r>
              <a:rPr sz="1765" spc="4" dirty="0">
                <a:latin typeface="Microsoft Sans Serif"/>
                <a:cs typeface="Microsoft Sans Serif"/>
              </a:rPr>
              <a:t>dụng</a:t>
            </a:r>
            <a:r>
              <a:rPr sz="1765" dirty="0">
                <a:latin typeface="Microsoft Sans Serif"/>
                <a:cs typeface="Microsoft Sans Serif"/>
              </a:rPr>
              <a:t> </a:t>
            </a:r>
            <a:r>
              <a:rPr sz="1765" spc="88" dirty="0">
                <a:latin typeface="Microsoft Sans Serif"/>
                <a:cs typeface="Microsoft Sans Serif"/>
              </a:rPr>
              <a:t>cơ</a:t>
            </a:r>
            <a:r>
              <a:rPr sz="1765" spc="13" dirty="0">
                <a:latin typeface="Microsoft Sans Serif"/>
                <a:cs typeface="Microsoft Sans Serif"/>
              </a:rPr>
              <a:t> </a:t>
            </a:r>
            <a:r>
              <a:rPr sz="1765" dirty="0">
                <a:latin typeface="Microsoft Sans Serif"/>
                <a:cs typeface="Microsoft Sans Serif"/>
              </a:rPr>
              <a:t>chế </a:t>
            </a:r>
            <a:r>
              <a:rPr sz="1765" spc="-4" dirty="0">
                <a:latin typeface="Microsoft Sans Serif"/>
                <a:cs typeface="Microsoft Sans Serif"/>
              </a:rPr>
              <a:t>split </a:t>
            </a:r>
            <a:r>
              <a:rPr sz="1765" dirty="0">
                <a:latin typeface="Microsoft Sans Serif"/>
                <a:cs typeface="Microsoft Sans Serif"/>
              </a:rPr>
              <a:t>horizon,</a:t>
            </a:r>
            <a:r>
              <a:rPr sz="1765" spc="-9" dirty="0">
                <a:latin typeface="Microsoft Sans Serif"/>
                <a:cs typeface="Microsoft Sans Serif"/>
              </a:rPr>
              <a:t> </a:t>
            </a:r>
            <a:r>
              <a:rPr sz="1765" spc="-4" dirty="0">
                <a:latin typeface="Microsoft Sans Serif"/>
                <a:cs typeface="Microsoft Sans Serif"/>
              </a:rPr>
              <a:t>triggered</a:t>
            </a:r>
            <a:r>
              <a:rPr sz="1765" dirty="0">
                <a:latin typeface="Microsoft Sans Serif"/>
                <a:cs typeface="Microsoft Sans Serif"/>
              </a:rPr>
              <a:t> </a:t>
            </a:r>
            <a:r>
              <a:rPr sz="1765" spc="-4" dirty="0">
                <a:latin typeface="Microsoft Sans Serif"/>
                <a:cs typeface="Microsoft Sans Serif"/>
              </a:rPr>
              <a:t>update,</a:t>
            </a:r>
            <a:r>
              <a:rPr sz="1765" spc="-9" dirty="0">
                <a:latin typeface="Microsoft Sans Serif"/>
                <a:cs typeface="Microsoft Sans Serif"/>
              </a:rPr>
              <a:t> </a:t>
            </a:r>
            <a:r>
              <a:rPr sz="1765" dirty="0">
                <a:latin typeface="Microsoft Sans Serif"/>
                <a:cs typeface="Microsoft Sans Serif"/>
              </a:rPr>
              <a:t>reverse</a:t>
            </a:r>
            <a:r>
              <a:rPr sz="1765" spc="-18" dirty="0">
                <a:latin typeface="Microsoft Sans Serif"/>
                <a:cs typeface="Microsoft Sans Serif"/>
              </a:rPr>
              <a:t> </a:t>
            </a:r>
            <a:r>
              <a:rPr sz="1765" dirty="0">
                <a:latin typeface="Microsoft Sans Serif"/>
                <a:cs typeface="Microsoft Sans Serif"/>
              </a:rPr>
              <a:t>poison </a:t>
            </a:r>
            <a:r>
              <a:rPr sz="1765" spc="-454" dirty="0">
                <a:latin typeface="Microsoft Sans Serif"/>
                <a:cs typeface="Microsoft Sans Serif"/>
              </a:rPr>
              <a:t> </a:t>
            </a:r>
            <a:r>
              <a:rPr sz="1765" dirty="0">
                <a:latin typeface="Microsoft Sans Serif"/>
                <a:cs typeface="Microsoft Sans Serif"/>
              </a:rPr>
              <a:t>để</a:t>
            </a:r>
            <a:r>
              <a:rPr sz="1765" spc="-9" dirty="0">
                <a:latin typeface="Microsoft Sans Serif"/>
                <a:cs typeface="Microsoft Sans Serif"/>
              </a:rPr>
              <a:t> </a:t>
            </a:r>
            <a:r>
              <a:rPr sz="1765" dirty="0">
                <a:latin typeface="Microsoft Sans Serif"/>
                <a:cs typeface="Microsoft Sans Serif"/>
              </a:rPr>
              <a:t>chống</a:t>
            </a:r>
            <a:r>
              <a:rPr sz="1765" spc="-4" dirty="0">
                <a:latin typeface="Microsoft Sans Serif"/>
                <a:cs typeface="Microsoft Sans Serif"/>
              </a:rPr>
              <a:t> lặp</a:t>
            </a:r>
            <a:r>
              <a:rPr sz="1765" spc="13" dirty="0">
                <a:latin typeface="Microsoft Sans Serif"/>
                <a:cs typeface="Microsoft Sans Serif"/>
              </a:rPr>
              <a:t> </a:t>
            </a:r>
            <a:r>
              <a:rPr sz="1765" dirty="0">
                <a:latin typeface="Microsoft Sans Serif"/>
                <a:cs typeface="Microsoft Sans Serif"/>
              </a:rPr>
              <a:t>vòng.</a:t>
            </a:r>
          </a:p>
          <a:p>
            <a:pPr marL="313781" indent="-302575">
              <a:spcBef>
                <a:spcPts val="459"/>
              </a:spcBef>
              <a:buFont typeface="Wingdings"/>
              <a:buChar char=""/>
              <a:tabLst>
                <a:tab pos="313781" algn="l"/>
              </a:tabLst>
            </a:pPr>
            <a:r>
              <a:rPr sz="1941" spc="-9" dirty="0">
                <a:latin typeface="Microsoft Sans Serif"/>
                <a:cs typeface="Microsoft Sans Serif"/>
              </a:rPr>
              <a:t>RIPv2</a:t>
            </a:r>
            <a:r>
              <a:rPr sz="1941" spc="26" dirty="0">
                <a:latin typeface="Microsoft Sans Serif"/>
                <a:cs typeface="Microsoft Sans Serif"/>
              </a:rPr>
              <a:t> </a:t>
            </a:r>
            <a:r>
              <a:rPr sz="1941" dirty="0">
                <a:latin typeface="Microsoft Sans Serif"/>
                <a:cs typeface="Microsoft Sans Serif"/>
              </a:rPr>
              <a:t>đã</a:t>
            </a:r>
            <a:r>
              <a:rPr sz="1941" spc="13" dirty="0">
                <a:latin typeface="Microsoft Sans Serif"/>
                <a:cs typeface="Microsoft Sans Serif"/>
              </a:rPr>
              <a:t> </a:t>
            </a:r>
            <a:r>
              <a:rPr sz="1941" dirty="0">
                <a:latin typeface="Microsoft Sans Serif"/>
                <a:cs typeface="Microsoft Sans Serif"/>
              </a:rPr>
              <a:t>khắc</a:t>
            </a:r>
            <a:r>
              <a:rPr sz="1941" spc="26" dirty="0">
                <a:latin typeface="Microsoft Sans Serif"/>
                <a:cs typeface="Microsoft Sans Serif"/>
              </a:rPr>
              <a:t> </a:t>
            </a:r>
            <a:r>
              <a:rPr sz="1941" spc="-4" dirty="0">
                <a:latin typeface="Microsoft Sans Serif"/>
                <a:cs typeface="Microsoft Sans Serif"/>
              </a:rPr>
              <a:t>phục</a:t>
            </a:r>
            <a:r>
              <a:rPr sz="1941" spc="44" dirty="0">
                <a:latin typeface="Microsoft Sans Serif"/>
                <a:cs typeface="Microsoft Sans Serif"/>
              </a:rPr>
              <a:t> </a:t>
            </a:r>
            <a:r>
              <a:rPr sz="1941" spc="97" dirty="0">
                <a:latin typeface="Microsoft Sans Serif"/>
                <a:cs typeface="Microsoft Sans Serif"/>
              </a:rPr>
              <a:t>được</a:t>
            </a:r>
            <a:r>
              <a:rPr sz="1941" spc="26" dirty="0">
                <a:latin typeface="Microsoft Sans Serif"/>
                <a:cs typeface="Microsoft Sans Serif"/>
              </a:rPr>
              <a:t> </a:t>
            </a:r>
            <a:r>
              <a:rPr sz="1941" spc="40" dirty="0">
                <a:latin typeface="Microsoft Sans Serif"/>
                <a:cs typeface="Microsoft Sans Serif"/>
              </a:rPr>
              <a:t>những</a:t>
            </a:r>
            <a:r>
              <a:rPr sz="1941" spc="31" dirty="0">
                <a:latin typeface="Microsoft Sans Serif"/>
                <a:cs typeface="Microsoft Sans Serif"/>
              </a:rPr>
              <a:t> </a:t>
            </a:r>
            <a:r>
              <a:rPr sz="1941" spc="-4" dirty="0">
                <a:latin typeface="Microsoft Sans Serif"/>
                <a:cs typeface="Microsoft Sans Serif"/>
              </a:rPr>
              <a:t>điểm</a:t>
            </a:r>
            <a:r>
              <a:rPr sz="1941" spc="18" dirty="0">
                <a:latin typeface="Microsoft Sans Serif"/>
                <a:cs typeface="Microsoft Sans Serif"/>
              </a:rPr>
              <a:t> </a:t>
            </a:r>
            <a:r>
              <a:rPr sz="1941" spc="40" dirty="0">
                <a:latin typeface="Microsoft Sans Serif"/>
                <a:cs typeface="Microsoft Sans Serif"/>
              </a:rPr>
              <a:t>giới</a:t>
            </a:r>
            <a:r>
              <a:rPr sz="1941" spc="22" dirty="0">
                <a:latin typeface="Microsoft Sans Serif"/>
                <a:cs typeface="Microsoft Sans Serif"/>
              </a:rPr>
              <a:t> </a:t>
            </a:r>
            <a:r>
              <a:rPr sz="1941" dirty="0">
                <a:latin typeface="Microsoft Sans Serif"/>
                <a:cs typeface="Microsoft Sans Serif"/>
              </a:rPr>
              <a:t>hạn</a:t>
            </a:r>
            <a:r>
              <a:rPr sz="1941" spc="13" dirty="0">
                <a:latin typeface="Microsoft Sans Serif"/>
                <a:cs typeface="Microsoft Sans Serif"/>
              </a:rPr>
              <a:t> </a:t>
            </a:r>
            <a:r>
              <a:rPr sz="1941" spc="-4" dirty="0">
                <a:latin typeface="Microsoft Sans Serif"/>
                <a:cs typeface="Microsoft Sans Serif"/>
              </a:rPr>
              <a:t>của</a:t>
            </a:r>
            <a:r>
              <a:rPr sz="1941" spc="31" dirty="0">
                <a:latin typeface="Microsoft Sans Serif"/>
                <a:cs typeface="Microsoft Sans Serif"/>
              </a:rPr>
              <a:t> </a:t>
            </a:r>
            <a:r>
              <a:rPr sz="1941" spc="-9" dirty="0">
                <a:latin typeface="Microsoft Sans Serif"/>
                <a:cs typeface="Microsoft Sans Serif"/>
              </a:rPr>
              <a:t>RIPv1.</a:t>
            </a:r>
            <a:endParaRPr sz="1941" dirty="0">
              <a:latin typeface="Microsoft Sans Serif"/>
              <a:cs typeface="Microsoft Sans Serif"/>
            </a:endParaRPr>
          </a:p>
          <a:p>
            <a:pPr marL="667346" marR="287446" lvl="1" indent="-253266">
              <a:spcBef>
                <a:spcPts val="427"/>
              </a:spcBef>
              <a:buFont typeface="Wingdings"/>
              <a:buChar char=""/>
              <a:tabLst>
                <a:tab pos="667906" algn="l"/>
              </a:tabLst>
            </a:pPr>
            <a:r>
              <a:rPr sz="1765" spc="-4" dirty="0">
                <a:latin typeface="Microsoft Sans Serif"/>
                <a:cs typeface="Microsoft Sans Serif"/>
              </a:rPr>
              <a:t>RIPv2 </a:t>
            </a:r>
            <a:r>
              <a:rPr sz="1765" dirty="0">
                <a:latin typeface="Microsoft Sans Serif"/>
                <a:cs typeface="Microsoft Sans Serif"/>
              </a:rPr>
              <a:t>có </a:t>
            </a:r>
            <a:r>
              <a:rPr sz="1765" spc="57" dirty="0">
                <a:latin typeface="Microsoft Sans Serif"/>
                <a:cs typeface="Microsoft Sans Serif"/>
              </a:rPr>
              <a:t>gửi </a:t>
            </a:r>
            <a:r>
              <a:rPr sz="1765" dirty="0">
                <a:latin typeface="Microsoft Sans Serif"/>
                <a:cs typeface="Microsoft Sans Serif"/>
              </a:rPr>
              <a:t>mặt nạ mạng con </a:t>
            </a:r>
            <a:r>
              <a:rPr sz="1765" spc="-4" dirty="0">
                <a:latin typeface="Microsoft Sans Serif"/>
                <a:cs typeface="Microsoft Sans Serif"/>
              </a:rPr>
              <a:t>đi </a:t>
            </a:r>
            <a:r>
              <a:rPr sz="1765" dirty="0">
                <a:latin typeface="Microsoft Sans Serif"/>
                <a:cs typeface="Microsoft Sans Serif"/>
              </a:rPr>
              <a:t>kèm </a:t>
            </a:r>
            <a:r>
              <a:rPr sz="1765" spc="57" dirty="0">
                <a:latin typeface="Microsoft Sans Serif"/>
                <a:cs typeface="Microsoft Sans Serif"/>
              </a:rPr>
              <a:t>với </a:t>
            </a:r>
            <a:r>
              <a:rPr sz="1765" dirty="0">
                <a:latin typeface="Microsoft Sans Serif"/>
                <a:cs typeface="Microsoft Sans Serif"/>
              </a:rPr>
              <a:t>các </a:t>
            </a:r>
            <a:r>
              <a:rPr sz="1765" spc="-4" dirty="0">
                <a:latin typeface="Microsoft Sans Serif"/>
                <a:cs typeface="Microsoft Sans Serif"/>
              </a:rPr>
              <a:t>dịa chỉ </a:t>
            </a:r>
            <a:r>
              <a:rPr sz="1765" dirty="0">
                <a:latin typeface="Microsoft Sans Serif"/>
                <a:cs typeface="Microsoft Sans Serif"/>
              </a:rPr>
              <a:t>mạng </a:t>
            </a:r>
            <a:r>
              <a:rPr sz="1765" spc="4" dirty="0">
                <a:latin typeface="Microsoft Sans Serif"/>
                <a:cs typeface="Microsoft Sans Serif"/>
              </a:rPr>
              <a:t> </a:t>
            </a:r>
            <a:r>
              <a:rPr sz="1765" spc="-4" dirty="0">
                <a:latin typeface="Microsoft Sans Serif"/>
                <a:cs typeface="Microsoft Sans Serif"/>
              </a:rPr>
              <a:t>trong </a:t>
            </a:r>
            <a:r>
              <a:rPr sz="1765" dirty="0">
                <a:latin typeface="Microsoft Sans Serif"/>
                <a:cs typeface="Microsoft Sans Serif"/>
              </a:rPr>
              <a:t>thông </a:t>
            </a:r>
            <a:r>
              <a:rPr sz="1765" spc="-13" dirty="0">
                <a:latin typeface="Microsoft Sans Serif"/>
                <a:cs typeface="Microsoft Sans Serif"/>
              </a:rPr>
              <a:t>tin </a:t>
            </a:r>
            <a:r>
              <a:rPr sz="1765" dirty="0">
                <a:latin typeface="Microsoft Sans Serif"/>
                <a:cs typeface="Microsoft Sans Serif"/>
              </a:rPr>
              <a:t>định tuyến. </a:t>
            </a:r>
            <a:r>
              <a:rPr sz="1765" spc="57" dirty="0">
                <a:latin typeface="Microsoft Sans Serif"/>
                <a:cs typeface="Microsoft Sans Serif"/>
              </a:rPr>
              <a:t>Nhờ </a:t>
            </a:r>
            <a:r>
              <a:rPr sz="1765" dirty="0">
                <a:latin typeface="Microsoft Sans Serif"/>
                <a:cs typeface="Microsoft Sans Serif"/>
              </a:rPr>
              <a:t>đó </a:t>
            </a:r>
            <a:r>
              <a:rPr sz="1765" spc="4" dirty="0">
                <a:latin typeface="Microsoft Sans Serif"/>
                <a:cs typeface="Microsoft Sans Serif"/>
              </a:rPr>
              <a:t>mà </a:t>
            </a:r>
            <a:r>
              <a:rPr sz="1765" spc="-4" dirty="0">
                <a:latin typeface="Microsoft Sans Serif"/>
                <a:cs typeface="Microsoft Sans Serif"/>
              </a:rPr>
              <a:t>RIPv2 </a:t>
            </a:r>
            <a:r>
              <a:rPr sz="1765" dirty="0">
                <a:latin typeface="Microsoft Sans Serif"/>
                <a:cs typeface="Microsoft Sans Serif"/>
              </a:rPr>
              <a:t>có </a:t>
            </a:r>
            <a:r>
              <a:rPr sz="1765" spc="-4" dirty="0">
                <a:latin typeface="Microsoft Sans Serif"/>
                <a:cs typeface="Microsoft Sans Serif"/>
              </a:rPr>
              <a:t>thể </a:t>
            </a:r>
            <a:r>
              <a:rPr sz="1765" dirty="0">
                <a:latin typeface="Microsoft Sans Serif"/>
                <a:cs typeface="Microsoft Sans Serif"/>
              </a:rPr>
              <a:t>hỗ </a:t>
            </a:r>
            <a:r>
              <a:rPr sz="1765" spc="53" dirty="0">
                <a:latin typeface="Microsoft Sans Serif"/>
                <a:cs typeface="Microsoft Sans Serif"/>
              </a:rPr>
              <a:t>trợ </a:t>
            </a:r>
            <a:r>
              <a:rPr sz="1765" dirty="0">
                <a:latin typeface="Microsoft Sans Serif"/>
                <a:cs typeface="Microsoft Sans Serif"/>
              </a:rPr>
              <a:t>IP </a:t>
            </a:r>
            <a:r>
              <a:rPr sz="1765" spc="-459" dirty="0">
                <a:latin typeface="Microsoft Sans Serif"/>
                <a:cs typeface="Microsoft Sans Serif"/>
              </a:rPr>
              <a:t> </a:t>
            </a:r>
            <a:r>
              <a:rPr sz="1765" dirty="0">
                <a:latin typeface="Microsoft Sans Serif"/>
                <a:cs typeface="Microsoft Sans Serif"/>
              </a:rPr>
              <a:t>không</a:t>
            </a:r>
            <a:r>
              <a:rPr sz="1765" spc="-4" dirty="0">
                <a:latin typeface="Microsoft Sans Serif"/>
                <a:cs typeface="Microsoft Sans Serif"/>
              </a:rPr>
              <a:t> </a:t>
            </a:r>
            <a:r>
              <a:rPr sz="1765" dirty="0">
                <a:latin typeface="Microsoft Sans Serif"/>
                <a:cs typeface="Microsoft Sans Serif"/>
              </a:rPr>
              <a:t>phân</a:t>
            </a:r>
            <a:r>
              <a:rPr sz="1765" spc="13" dirty="0">
                <a:latin typeface="Microsoft Sans Serif"/>
                <a:cs typeface="Microsoft Sans Serif"/>
              </a:rPr>
              <a:t> </a:t>
            </a:r>
            <a:r>
              <a:rPr sz="1765" spc="53" dirty="0">
                <a:latin typeface="Microsoft Sans Serif"/>
                <a:cs typeface="Microsoft Sans Serif"/>
              </a:rPr>
              <a:t>lớp</a:t>
            </a:r>
            <a:r>
              <a:rPr sz="1765" spc="-4" dirty="0">
                <a:latin typeface="Microsoft Sans Serif"/>
                <a:cs typeface="Microsoft Sans Serif"/>
              </a:rPr>
              <a:t> </a:t>
            </a:r>
            <a:r>
              <a:rPr sz="1765" dirty="0">
                <a:latin typeface="Microsoft Sans Serif"/>
                <a:cs typeface="Microsoft Sans Serif"/>
              </a:rPr>
              <a:t>và</a:t>
            </a:r>
            <a:r>
              <a:rPr sz="1765" spc="13" dirty="0">
                <a:latin typeface="Microsoft Sans Serif"/>
                <a:cs typeface="Microsoft Sans Serif"/>
              </a:rPr>
              <a:t> </a:t>
            </a:r>
            <a:r>
              <a:rPr sz="1765" dirty="0">
                <a:latin typeface="Microsoft Sans Serif"/>
                <a:cs typeface="Microsoft Sans Serif"/>
              </a:rPr>
              <a:t>các</a:t>
            </a:r>
            <a:r>
              <a:rPr sz="1765" spc="4" dirty="0">
                <a:latin typeface="Microsoft Sans Serif"/>
                <a:cs typeface="Microsoft Sans Serif"/>
              </a:rPr>
              <a:t> </a:t>
            </a:r>
            <a:r>
              <a:rPr sz="1765" spc="-4" dirty="0">
                <a:latin typeface="Microsoft Sans Serif"/>
                <a:cs typeface="Microsoft Sans Serif"/>
              </a:rPr>
              <a:t>mạng</a:t>
            </a:r>
            <a:r>
              <a:rPr sz="1765" spc="13" dirty="0">
                <a:latin typeface="Microsoft Sans Serif"/>
                <a:cs typeface="Microsoft Sans Serif"/>
              </a:rPr>
              <a:t> </a:t>
            </a:r>
            <a:r>
              <a:rPr sz="1765" dirty="0">
                <a:latin typeface="Microsoft Sans Serif"/>
                <a:cs typeface="Microsoft Sans Serif"/>
              </a:rPr>
              <a:t>con</a:t>
            </a:r>
            <a:r>
              <a:rPr sz="1765" spc="-4" dirty="0">
                <a:latin typeface="Microsoft Sans Serif"/>
                <a:cs typeface="Microsoft Sans Serif"/>
              </a:rPr>
              <a:t> </a:t>
            </a:r>
            <a:r>
              <a:rPr sz="1765" dirty="0">
                <a:latin typeface="Microsoft Sans Serif"/>
                <a:cs typeface="Microsoft Sans Serif"/>
              </a:rPr>
              <a:t>có</a:t>
            </a:r>
            <a:r>
              <a:rPr sz="1765" spc="13" dirty="0">
                <a:latin typeface="Microsoft Sans Serif"/>
                <a:cs typeface="Microsoft Sans Serif"/>
              </a:rPr>
              <a:t> </a:t>
            </a:r>
            <a:r>
              <a:rPr sz="1765" dirty="0">
                <a:latin typeface="Microsoft Sans Serif"/>
                <a:cs typeface="Microsoft Sans Serif"/>
              </a:rPr>
              <a:t>mặt</a:t>
            </a:r>
            <a:r>
              <a:rPr sz="1765" spc="-9" dirty="0">
                <a:latin typeface="Microsoft Sans Serif"/>
                <a:cs typeface="Microsoft Sans Serif"/>
              </a:rPr>
              <a:t> </a:t>
            </a:r>
            <a:r>
              <a:rPr sz="1765" dirty="0">
                <a:latin typeface="Microsoft Sans Serif"/>
                <a:cs typeface="Microsoft Sans Serif"/>
              </a:rPr>
              <a:t>nạ</a:t>
            </a:r>
            <a:r>
              <a:rPr sz="1765" spc="13" dirty="0">
                <a:latin typeface="Microsoft Sans Serif"/>
                <a:cs typeface="Microsoft Sans Serif"/>
              </a:rPr>
              <a:t> </a:t>
            </a:r>
            <a:r>
              <a:rPr sz="1765" spc="-4" dirty="0">
                <a:latin typeface="Microsoft Sans Serif"/>
                <a:cs typeface="Microsoft Sans Serif"/>
              </a:rPr>
              <a:t>khác</a:t>
            </a:r>
            <a:r>
              <a:rPr sz="1765" spc="4" dirty="0">
                <a:latin typeface="Microsoft Sans Serif"/>
                <a:cs typeface="Microsoft Sans Serif"/>
              </a:rPr>
              <a:t> </a:t>
            </a:r>
            <a:r>
              <a:rPr sz="1765" dirty="0">
                <a:latin typeface="Microsoft Sans Serif"/>
                <a:cs typeface="Microsoft Sans Serif"/>
              </a:rPr>
              <a:t>nhau.</a:t>
            </a:r>
          </a:p>
          <a:p>
            <a:pPr marL="667346" lvl="1" indent="-253827">
              <a:spcBef>
                <a:spcPts val="424"/>
              </a:spcBef>
              <a:buFont typeface="Wingdings"/>
              <a:buChar char=""/>
              <a:tabLst>
                <a:tab pos="667906" algn="l"/>
              </a:tabLst>
            </a:pPr>
            <a:r>
              <a:rPr sz="1765" spc="-4" dirty="0">
                <a:latin typeface="Microsoft Sans Serif"/>
                <a:cs typeface="Microsoft Sans Serif"/>
              </a:rPr>
              <a:t>RIPv2</a:t>
            </a:r>
            <a:r>
              <a:rPr sz="1765" spc="9" dirty="0">
                <a:latin typeface="Microsoft Sans Serif"/>
                <a:cs typeface="Microsoft Sans Serif"/>
              </a:rPr>
              <a:t> </a:t>
            </a:r>
            <a:r>
              <a:rPr sz="1765" dirty="0">
                <a:latin typeface="Microsoft Sans Serif"/>
                <a:cs typeface="Microsoft Sans Serif"/>
              </a:rPr>
              <a:t>có</a:t>
            </a:r>
            <a:r>
              <a:rPr sz="1765" spc="13" dirty="0">
                <a:latin typeface="Microsoft Sans Serif"/>
                <a:cs typeface="Microsoft Sans Serif"/>
              </a:rPr>
              <a:t> </a:t>
            </a:r>
            <a:r>
              <a:rPr sz="1765" spc="-9" dirty="0">
                <a:latin typeface="Microsoft Sans Serif"/>
                <a:cs typeface="Microsoft Sans Serif"/>
              </a:rPr>
              <a:t>hỗ</a:t>
            </a:r>
            <a:r>
              <a:rPr sz="1765" spc="13" dirty="0">
                <a:latin typeface="Microsoft Sans Serif"/>
                <a:cs typeface="Microsoft Sans Serif"/>
              </a:rPr>
              <a:t> </a:t>
            </a:r>
            <a:r>
              <a:rPr sz="1765" spc="53" dirty="0">
                <a:latin typeface="Microsoft Sans Serif"/>
                <a:cs typeface="Microsoft Sans Serif"/>
              </a:rPr>
              <a:t>trợ</a:t>
            </a:r>
            <a:r>
              <a:rPr sz="1765" spc="-4" dirty="0">
                <a:latin typeface="Microsoft Sans Serif"/>
                <a:cs typeface="Microsoft Sans Serif"/>
              </a:rPr>
              <a:t> việc</a:t>
            </a:r>
            <a:r>
              <a:rPr sz="1765" spc="22" dirty="0">
                <a:latin typeface="Microsoft Sans Serif"/>
                <a:cs typeface="Microsoft Sans Serif"/>
              </a:rPr>
              <a:t> </a:t>
            </a:r>
            <a:r>
              <a:rPr sz="1765" spc="-4" dirty="0">
                <a:latin typeface="Microsoft Sans Serif"/>
                <a:cs typeface="Microsoft Sans Serif"/>
              </a:rPr>
              <a:t>xác</a:t>
            </a:r>
            <a:r>
              <a:rPr sz="1765" spc="4" dirty="0">
                <a:latin typeface="Microsoft Sans Serif"/>
                <a:cs typeface="Microsoft Sans Serif"/>
              </a:rPr>
              <a:t> </a:t>
            </a:r>
            <a:r>
              <a:rPr sz="1765" spc="-4" dirty="0">
                <a:latin typeface="Microsoft Sans Serif"/>
                <a:cs typeface="Microsoft Sans Serif"/>
              </a:rPr>
              <a:t>minh</a:t>
            </a:r>
            <a:r>
              <a:rPr sz="1765" spc="26" dirty="0">
                <a:latin typeface="Microsoft Sans Serif"/>
                <a:cs typeface="Microsoft Sans Serif"/>
              </a:rPr>
              <a:t> </a:t>
            </a:r>
            <a:r>
              <a:rPr sz="1765" spc="-4" dirty="0">
                <a:latin typeface="Microsoft Sans Serif"/>
                <a:cs typeface="Microsoft Sans Serif"/>
              </a:rPr>
              <a:t>thông tin</a:t>
            </a:r>
            <a:r>
              <a:rPr sz="1765" spc="13" dirty="0">
                <a:latin typeface="Microsoft Sans Serif"/>
                <a:cs typeface="Microsoft Sans Serif"/>
              </a:rPr>
              <a:t> </a:t>
            </a:r>
            <a:r>
              <a:rPr sz="1765" dirty="0">
                <a:latin typeface="Microsoft Sans Serif"/>
                <a:cs typeface="Microsoft Sans Serif"/>
              </a:rPr>
              <a:t>định</a:t>
            </a:r>
            <a:r>
              <a:rPr sz="1765" spc="-4" dirty="0">
                <a:latin typeface="Microsoft Sans Serif"/>
                <a:cs typeface="Microsoft Sans Serif"/>
              </a:rPr>
              <a:t> </a:t>
            </a:r>
            <a:r>
              <a:rPr sz="1765" dirty="0">
                <a:latin typeface="Microsoft Sans Serif"/>
                <a:cs typeface="Microsoft Sans Serif"/>
              </a:rPr>
              <a:t>tuyến.</a:t>
            </a:r>
          </a:p>
          <a:p>
            <a:pPr marL="667346" lvl="1" indent="-253827">
              <a:spcBef>
                <a:spcPts val="424"/>
              </a:spcBef>
              <a:buFont typeface="Wingdings"/>
              <a:buChar char=""/>
              <a:tabLst>
                <a:tab pos="667906" algn="l"/>
              </a:tabLst>
            </a:pPr>
            <a:r>
              <a:rPr sz="1765" spc="-4" dirty="0">
                <a:latin typeface="Microsoft Sans Serif"/>
                <a:cs typeface="Microsoft Sans Serif"/>
              </a:rPr>
              <a:t>RIPv2</a:t>
            </a:r>
            <a:r>
              <a:rPr sz="1765" spc="13" dirty="0">
                <a:latin typeface="Microsoft Sans Serif"/>
                <a:cs typeface="Microsoft Sans Serif"/>
              </a:rPr>
              <a:t> </a:t>
            </a:r>
            <a:r>
              <a:rPr sz="1765" spc="66" dirty="0">
                <a:latin typeface="Microsoft Sans Serif"/>
                <a:cs typeface="Microsoft Sans Serif"/>
              </a:rPr>
              <a:t>gửi</a:t>
            </a:r>
            <a:r>
              <a:rPr sz="1765" spc="4" dirty="0">
                <a:latin typeface="Microsoft Sans Serif"/>
                <a:cs typeface="Microsoft Sans Serif"/>
              </a:rPr>
              <a:t> </a:t>
            </a:r>
            <a:r>
              <a:rPr sz="1765" spc="-4" dirty="0">
                <a:latin typeface="Microsoft Sans Serif"/>
                <a:cs typeface="Microsoft Sans Serif"/>
              </a:rPr>
              <a:t>thông</a:t>
            </a:r>
            <a:r>
              <a:rPr sz="1765" spc="13" dirty="0">
                <a:latin typeface="Microsoft Sans Serif"/>
                <a:cs typeface="Microsoft Sans Serif"/>
              </a:rPr>
              <a:t> </a:t>
            </a:r>
            <a:r>
              <a:rPr sz="1765" spc="-4" dirty="0">
                <a:latin typeface="Microsoft Sans Serif"/>
                <a:cs typeface="Microsoft Sans Serif"/>
              </a:rPr>
              <a:t>tin</a:t>
            </a:r>
            <a:r>
              <a:rPr sz="1765" spc="13" dirty="0">
                <a:latin typeface="Microsoft Sans Serif"/>
                <a:cs typeface="Microsoft Sans Serif"/>
              </a:rPr>
              <a:t> </a:t>
            </a:r>
            <a:r>
              <a:rPr sz="1765" spc="-4" dirty="0">
                <a:latin typeface="Microsoft Sans Serif"/>
                <a:cs typeface="Microsoft Sans Serif"/>
              </a:rPr>
              <a:t>định</a:t>
            </a:r>
            <a:r>
              <a:rPr sz="1765" spc="13" dirty="0">
                <a:latin typeface="Microsoft Sans Serif"/>
                <a:cs typeface="Microsoft Sans Serif"/>
              </a:rPr>
              <a:t> </a:t>
            </a:r>
            <a:r>
              <a:rPr sz="1765" dirty="0">
                <a:latin typeface="Microsoft Sans Serif"/>
                <a:cs typeface="Microsoft Sans Serif"/>
              </a:rPr>
              <a:t>tuyến</a:t>
            </a:r>
            <a:r>
              <a:rPr sz="1765" spc="-4" dirty="0">
                <a:latin typeface="Microsoft Sans Serif"/>
                <a:cs typeface="Microsoft Sans Serif"/>
              </a:rPr>
              <a:t> theo</a:t>
            </a:r>
            <a:r>
              <a:rPr sz="1765" spc="13" dirty="0">
                <a:latin typeface="Microsoft Sans Serif"/>
                <a:cs typeface="Microsoft Sans Serif"/>
              </a:rPr>
              <a:t> </a:t>
            </a:r>
            <a:r>
              <a:rPr sz="1765" spc="-4" dirty="0">
                <a:latin typeface="Microsoft Sans Serif"/>
                <a:cs typeface="Microsoft Sans Serif"/>
              </a:rPr>
              <a:t>địa</a:t>
            </a:r>
            <a:r>
              <a:rPr sz="1765" spc="13" dirty="0">
                <a:latin typeface="Microsoft Sans Serif"/>
                <a:cs typeface="Microsoft Sans Serif"/>
              </a:rPr>
              <a:t> </a:t>
            </a:r>
            <a:r>
              <a:rPr sz="1765" spc="-4" dirty="0">
                <a:latin typeface="Microsoft Sans Serif"/>
                <a:cs typeface="Microsoft Sans Serif"/>
              </a:rPr>
              <a:t>chỉ</a:t>
            </a:r>
            <a:r>
              <a:rPr sz="1765" spc="4" dirty="0">
                <a:latin typeface="Microsoft Sans Serif"/>
                <a:cs typeface="Microsoft Sans Serif"/>
              </a:rPr>
              <a:t> </a:t>
            </a:r>
            <a:r>
              <a:rPr sz="1765" dirty="0">
                <a:latin typeface="Microsoft Sans Serif"/>
                <a:cs typeface="Microsoft Sans Serif"/>
              </a:rPr>
              <a:t>đa</a:t>
            </a:r>
            <a:r>
              <a:rPr sz="1765" spc="13" dirty="0">
                <a:latin typeface="Microsoft Sans Serif"/>
                <a:cs typeface="Microsoft Sans Serif"/>
              </a:rPr>
              <a:t> </a:t>
            </a:r>
            <a:r>
              <a:rPr sz="1765" spc="75" dirty="0">
                <a:latin typeface="Microsoft Sans Serif"/>
                <a:cs typeface="Microsoft Sans Serif"/>
              </a:rPr>
              <a:t>hướng</a:t>
            </a:r>
            <a:r>
              <a:rPr sz="1765" spc="-4" dirty="0">
                <a:latin typeface="Microsoft Sans Serif"/>
                <a:cs typeface="Microsoft Sans Serif"/>
              </a:rPr>
              <a:t> 244.0.0.9.</a:t>
            </a:r>
            <a:endParaRPr sz="1765" dirty="0">
              <a:latin typeface="Microsoft Sans Serif"/>
              <a:cs typeface="Microsoft Sans Serif"/>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53042" y="536339"/>
            <a:ext cx="6085915" cy="608851"/>
          </a:xfrm>
          <a:prstGeom prst="rect">
            <a:avLst/>
          </a:prstGeom>
        </p:spPr>
        <p:txBody>
          <a:bodyPr vert="horz" wrap="square" lIns="0" tIns="11206" rIns="0" bIns="0" rtlCol="0" anchor="b" anchorCtr="0">
            <a:spAutoFit/>
          </a:bodyPr>
          <a:lstStyle/>
          <a:p>
            <a:pPr marL="11206">
              <a:spcBef>
                <a:spcPts val="88"/>
              </a:spcBef>
            </a:pPr>
            <a:r>
              <a:rPr spc="-4" dirty="0"/>
              <a:t>Giao</a:t>
            </a:r>
            <a:r>
              <a:rPr spc="13" dirty="0"/>
              <a:t> </a:t>
            </a:r>
            <a:r>
              <a:rPr spc="106" dirty="0"/>
              <a:t>thức</a:t>
            </a:r>
            <a:r>
              <a:rPr spc="40" dirty="0"/>
              <a:t> </a:t>
            </a:r>
            <a:r>
              <a:rPr dirty="0"/>
              <a:t>định</a:t>
            </a:r>
            <a:r>
              <a:rPr spc="18" dirty="0"/>
              <a:t> </a:t>
            </a:r>
            <a:r>
              <a:rPr dirty="0"/>
              <a:t>tuyến</a:t>
            </a:r>
            <a:r>
              <a:rPr spc="18" dirty="0"/>
              <a:t> </a:t>
            </a:r>
            <a:r>
              <a:rPr dirty="0"/>
              <a:t>RIPv2</a:t>
            </a:r>
          </a:p>
        </p:txBody>
      </p:sp>
      <p:sp>
        <p:nvSpPr>
          <p:cNvPr id="4" name="object 4"/>
          <p:cNvSpPr txBox="1"/>
          <p:nvPr/>
        </p:nvSpPr>
        <p:spPr>
          <a:xfrm>
            <a:off x="786809" y="1501584"/>
            <a:ext cx="10855841" cy="4006237"/>
          </a:xfrm>
          <a:prstGeom prst="rect">
            <a:avLst/>
          </a:prstGeom>
        </p:spPr>
        <p:txBody>
          <a:bodyPr vert="horz" wrap="square" lIns="0" tIns="56590" rIns="0" bIns="0" rtlCol="0">
            <a:spAutoFit/>
          </a:bodyPr>
          <a:lstStyle/>
          <a:p>
            <a:pPr marL="313221" marR="4483" indent="-302575">
              <a:lnSpc>
                <a:spcPct val="150000"/>
              </a:lnSpc>
              <a:spcBef>
                <a:spcPts val="446"/>
              </a:spcBef>
              <a:buSzPct val="96666"/>
              <a:buFont typeface="Wingdings"/>
              <a:buChar char=""/>
              <a:tabLst>
                <a:tab pos="343479" algn="l"/>
                <a:tab pos="3386037" algn="l"/>
              </a:tabLst>
            </a:pPr>
            <a:r>
              <a:rPr sz="2400" dirty="0">
                <a:latin typeface="Microsoft Sans Serif"/>
                <a:cs typeface="Microsoft Sans Serif"/>
              </a:rPr>
              <a:t>Cấu</a:t>
            </a:r>
            <a:r>
              <a:rPr sz="2400" spc="-18" dirty="0">
                <a:latin typeface="Microsoft Sans Serif"/>
                <a:cs typeface="Microsoft Sans Serif"/>
              </a:rPr>
              <a:t> </a:t>
            </a:r>
            <a:r>
              <a:rPr sz="2400" dirty="0">
                <a:latin typeface="Microsoft Sans Serif"/>
                <a:cs typeface="Microsoft Sans Serif"/>
              </a:rPr>
              <a:t>trúc</a:t>
            </a:r>
            <a:r>
              <a:rPr sz="2400" spc="26" dirty="0">
                <a:latin typeface="Microsoft Sans Serif"/>
                <a:cs typeface="Microsoft Sans Serif"/>
              </a:rPr>
              <a:t> </a:t>
            </a:r>
            <a:r>
              <a:rPr sz="2400" spc="-4" dirty="0">
                <a:latin typeface="Microsoft Sans Serif"/>
                <a:cs typeface="Microsoft Sans Serif"/>
              </a:rPr>
              <a:t>bản</a:t>
            </a:r>
            <a:r>
              <a:rPr sz="2400" spc="13" dirty="0">
                <a:latin typeface="Microsoft Sans Serif"/>
                <a:cs typeface="Microsoft Sans Serif"/>
              </a:rPr>
              <a:t> </a:t>
            </a:r>
            <a:r>
              <a:rPr sz="2400" spc="-9" dirty="0">
                <a:latin typeface="Microsoft Sans Serif"/>
                <a:cs typeface="Microsoft Sans Serif"/>
              </a:rPr>
              <a:t>tin</a:t>
            </a:r>
            <a:r>
              <a:rPr sz="2400" spc="9" dirty="0">
                <a:latin typeface="Microsoft Sans Serif"/>
                <a:cs typeface="Microsoft Sans Serif"/>
              </a:rPr>
              <a:t> </a:t>
            </a:r>
            <a:r>
              <a:rPr sz="2400" dirty="0">
                <a:latin typeface="Microsoft Sans Serif"/>
                <a:cs typeface="Microsoft Sans Serif"/>
              </a:rPr>
              <a:t>của</a:t>
            </a:r>
            <a:r>
              <a:rPr sz="2400" spc="13" dirty="0">
                <a:latin typeface="Microsoft Sans Serif"/>
                <a:cs typeface="Microsoft Sans Serif"/>
              </a:rPr>
              <a:t> </a:t>
            </a:r>
            <a:r>
              <a:rPr sz="2400" dirty="0">
                <a:latin typeface="Microsoft Sans Serif"/>
                <a:cs typeface="Microsoft Sans Serif"/>
              </a:rPr>
              <a:t>RIPv2</a:t>
            </a:r>
            <a:r>
              <a:rPr sz="2400" spc="9" dirty="0">
                <a:latin typeface="Microsoft Sans Serif"/>
                <a:cs typeface="Microsoft Sans Serif"/>
              </a:rPr>
              <a:t> </a:t>
            </a:r>
            <a:r>
              <a:rPr sz="2400" dirty="0">
                <a:latin typeface="Microsoft Sans Serif"/>
                <a:cs typeface="Microsoft Sans Serif"/>
              </a:rPr>
              <a:t>cho</a:t>
            </a:r>
            <a:r>
              <a:rPr sz="2400" spc="13" dirty="0">
                <a:latin typeface="Microsoft Sans Serif"/>
                <a:cs typeface="Microsoft Sans Serif"/>
              </a:rPr>
              <a:t> </a:t>
            </a:r>
            <a:r>
              <a:rPr sz="2400" dirty="0">
                <a:latin typeface="Microsoft Sans Serif"/>
                <a:cs typeface="Microsoft Sans Serif"/>
              </a:rPr>
              <a:t>phép</a:t>
            </a:r>
            <a:r>
              <a:rPr sz="2400" spc="9" dirty="0">
                <a:latin typeface="Microsoft Sans Serif"/>
                <a:cs typeface="Microsoft Sans Serif"/>
              </a:rPr>
              <a:t> </a:t>
            </a:r>
            <a:r>
              <a:rPr sz="2400" spc="-4" dirty="0">
                <a:latin typeface="Microsoft Sans Serif"/>
                <a:cs typeface="Microsoft Sans Serif"/>
              </a:rPr>
              <a:t>mang </a:t>
            </a:r>
            <a:r>
              <a:rPr sz="2400" spc="-688" dirty="0">
                <a:latin typeface="Microsoft Sans Serif"/>
                <a:cs typeface="Microsoft Sans Serif"/>
              </a:rPr>
              <a:t> </a:t>
            </a:r>
            <a:r>
              <a:rPr sz="2400" spc="-9" dirty="0">
                <a:latin typeface="Microsoft Sans Serif"/>
                <a:cs typeface="Microsoft Sans Serif"/>
              </a:rPr>
              <a:t>nhiều</a:t>
            </a:r>
            <a:r>
              <a:rPr sz="2400" spc="-4" dirty="0">
                <a:latin typeface="Microsoft Sans Serif"/>
                <a:cs typeface="Microsoft Sans Serif"/>
              </a:rPr>
              <a:t> </a:t>
            </a:r>
            <a:r>
              <a:rPr sz="2400" dirty="0">
                <a:latin typeface="Microsoft Sans Serif"/>
                <a:cs typeface="Microsoft Sans Serif"/>
              </a:rPr>
              <a:t>thông</a:t>
            </a:r>
            <a:r>
              <a:rPr sz="2400" spc="26" dirty="0">
                <a:latin typeface="Microsoft Sans Serif"/>
                <a:cs typeface="Microsoft Sans Serif"/>
              </a:rPr>
              <a:t> </a:t>
            </a:r>
            <a:r>
              <a:rPr sz="2400" spc="-9" dirty="0">
                <a:latin typeface="Microsoft Sans Serif"/>
                <a:cs typeface="Microsoft Sans Serif"/>
              </a:rPr>
              <a:t>tin</a:t>
            </a:r>
            <a:r>
              <a:rPr sz="2400" spc="22" dirty="0">
                <a:latin typeface="Microsoft Sans Serif"/>
                <a:cs typeface="Microsoft Sans Serif"/>
              </a:rPr>
              <a:t> </a:t>
            </a:r>
            <a:r>
              <a:rPr sz="2400" spc="84" dirty="0">
                <a:latin typeface="Microsoft Sans Serif"/>
                <a:cs typeface="Microsoft Sans Serif"/>
              </a:rPr>
              <a:t>hơn	</a:t>
            </a:r>
            <a:r>
              <a:rPr sz="2400" dirty="0">
                <a:latin typeface="Microsoft Sans Serif"/>
                <a:cs typeface="Microsoft Sans Serif"/>
              </a:rPr>
              <a:t>RIPv1</a:t>
            </a:r>
          </a:p>
          <a:p>
            <a:pPr marL="313221" marR="58834" indent="-302575">
              <a:lnSpc>
                <a:spcPct val="150000"/>
              </a:lnSpc>
              <a:buSzPct val="96666"/>
              <a:buFont typeface="Wingdings"/>
              <a:buChar char=""/>
              <a:tabLst>
                <a:tab pos="343479" algn="l"/>
              </a:tabLst>
            </a:pPr>
            <a:r>
              <a:rPr sz="2400" dirty="0" err="1">
                <a:latin typeface="Microsoft Sans Serif"/>
                <a:cs typeface="Microsoft Sans Serif"/>
              </a:rPr>
              <a:t>Một</a:t>
            </a:r>
            <a:r>
              <a:rPr sz="2400" spc="9" dirty="0">
                <a:latin typeface="Microsoft Sans Serif"/>
                <a:cs typeface="Microsoft Sans Serif"/>
              </a:rPr>
              <a:t> </a:t>
            </a:r>
            <a:r>
              <a:rPr sz="2400" dirty="0">
                <a:latin typeface="Microsoft Sans Serif"/>
                <a:cs typeface="Microsoft Sans Serif"/>
              </a:rPr>
              <a:t>số</a:t>
            </a:r>
            <a:r>
              <a:rPr sz="2400" spc="40" dirty="0">
                <a:latin typeface="Microsoft Sans Serif"/>
                <a:cs typeface="Microsoft Sans Serif"/>
              </a:rPr>
              <a:t> </a:t>
            </a:r>
            <a:r>
              <a:rPr sz="2400" spc="-4" dirty="0">
                <a:latin typeface="Microsoft Sans Serif"/>
                <a:cs typeface="Microsoft Sans Serif"/>
              </a:rPr>
              <a:t>đặc</a:t>
            </a:r>
            <a:r>
              <a:rPr sz="2400" spc="4" dirty="0">
                <a:latin typeface="Microsoft Sans Serif"/>
                <a:cs typeface="Microsoft Sans Serif"/>
              </a:rPr>
              <a:t> </a:t>
            </a:r>
            <a:r>
              <a:rPr sz="2400" spc="26" dirty="0">
                <a:latin typeface="Microsoft Sans Serif"/>
                <a:cs typeface="Microsoft Sans Serif"/>
              </a:rPr>
              <a:t>tính</a:t>
            </a:r>
            <a:r>
              <a:rPr sz="2400" spc="40" dirty="0">
                <a:latin typeface="Microsoft Sans Serif"/>
                <a:cs typeface="Microsoft Sans Serif"/>
              </a:rPr>
              <a:t> </a:t>
            </a:r>
            <a:r>
              <a:rPr sz="2400" spc="-9" dirty="0">
                <a:latin typeface="Microsoft Sans Serif"/>
                <a:cs typeface="Microsoft Sans Serif"/>
              </a:rPr>
              <a:t>sau</a:t>
            </a:r>
            <a:r>
              <a:rPr sz="2400" spc="40" dirty="0">
                <a:latin typeface="Microsoft Sans Serif"/>
                <a:cs typeface="Microsoft Sans Serif"/>
              </a:rPr>
              <a:t> </a:t>
            </a:r>
            <a:r>
              <a:rPr sz="2400" spc="-4" dirty="0">
                <a:latin typeface="Microsoft Sans Serif"/>
                <a:cs typeface="Microsoft Sans Serif"/>
              </a:rPr>
              <a:t>đây</a:t>
            </a:r>
            <a:r>
              <a:rPr sz="2400" spc="4" dirty="0">
                <a:latin typeface="Microsoft Sans Serif"/>
                <a:cs typeface="Microsoft Sans Serif"/>
              </a:rPr>
              <a:t> </a:t>
            </a:r>
            <a:r>
              <a:rPr sz="2400" dirty="0">
                <a:latin typeface="Microsoft Sans Serif"/>
                <a:cs typeface="Microsoft Sans Serif"/>
              </a:rPr>
              <a:t>là</a:t>
            </a:r>
            <a:r>
              <a:rPr sz="2400" spc="13" dirty="0">
                <a:latin typeface="Microsoft Sans Serif"/>
                <a:cs typeface="Microsoft Sans Serif"/>
              </a:rPr>
              <a:t> </a:t>
            </a:r>
            <a:r>
              <a:rPr sz="2400" spc="53" dirty="0">
                <a:latin typeface="Microsoft Sans Serif"/>
                <a:cs typeface="Microsoft Sans Serif"/>
              </a:rPr>
              <a:t>những</a:t>
            </a:r>
            <a:r>
              <a:rPr sz="2400" spc="13" dirty="0">
                <a:latin typeface="Microsoft Sans Serif"/>
                <a:cs typeface="Microsoft Sans Serif"/>
              </a:rPr>
              <a:t> </a:t>
            </a:r>
            <a:r>
              <a:rPr sz="2400" spc="4" dirty="0">
                <a:latin typeface="Microsoft Sans Serif"/>
                <a:cs typeface="Microsoft Sans Serif"/>
              </a:rPr>
              <a:t>dấu</a:t>
            </a:r>
            <a:r>
              <a:rPr sz="2400" spc="13" dirty="0">
                <a:latin typeface="Microsoft Sans Serif"/>
                <a:cs typeface="Microsoft Sans Serif"/>
              </a:rPr>
              <a:t> </a:t>
            </a:r>
            <a:r>
              <a:rPr sz="2400" spc="-9" dirty="0">
                <a:latin typeface="Microsoft Sans Serif"/>
                <a:cs typeface="Microsoft Sans Serif"/>
              </a:rPr>
              <a:t>hiệu </a:t>
            </a:r>
            <a:r>
              <a:rPr sz="2400" spc="-688" dirty="0">
                <a:latin typeface="Microsoft Sans Serif"/>
                <a:cs typeface="Microsoft Sans Serif"/>
              </a:rPr>
              <a:t> </a:t>
            </a:r>
            <a:r>
              <a:rPr sz="2400" spc="79" dirty="0">
                <a:latin typeface="Microsoft Sans Serif"/>
                <a:cs typeface="Microsoft Sans Serif"/>
              </a:rPr>
              <a:t>lớn</a:t>
            </a:r>
            <a:r>
              <a:rPr sz="2400" spc="-13" dirty="0">
                <a:latin typeface="Microsoft Sans Serif"/>
                <a:cs typeface="Microsoft Sans Serif"/>
              </a:rPr>
              <a:t> </a:t>
            </a:r>
            <a:r>
              <a:rPr sz="2400" dirty="0">
                <a:latin typeface="Microsoft Sans Serif"/>
                <a:cs typeface="Microsoft Sans Serif"/>
              </a:rPr>
              <a:t>nhất</a:t>
            </a:r>
            <a:r>
              <a:rPr sz="2400" spc="13" dirty="0">
                <a:latin typeface="Microsoft Sans Serif"/>
                <a:cs typeface="Microsoft Sans Serif"/>
              </a:rPr>
              <a:t> </a:t>
            </a:r>
            <a:r>
              <a:rPr sz="2400" spc="137" dirty="0">
                <a:latin typeface="Microsoft Sans Serif"/>
                <a:cs typeface="Microsoft Sans Serif"/>
              </a:rPr>
              <a:t>được</a:t>
            </a:r>
            <a:r>
              <a:rPr sz="2400" spc="31" dirty="0">
                <a:latin typeface="Microsoft Sans Serif"/>
                <a:cs typeface="Microsoft Sans Serif"/>
              </a:rPr>
              <a:t> </a:t>
            </a:r>
            <a:r>
              <a:rPr sz="2400" spc="4" dirty="0">
                <a:latin typeface="Microsoft Sans Serif"/>
                <a:cs typeface="Microsoft Sans Serif"/>
              </a:rPr>
              <a:t>bổ</a:t>
            </a:r>
            <a:r>
              <a:rPr sz="2400" spc="18" dirty="0">
                <a:latin typeface="Microsoft Sans Serif"/>
                <a:cs typeface="Microsoft Sans Serif"/>
              </a:rPr>
              <a:t> </a:t>
            </a:r>
            <a:r>
              <a:rPr sz="2400" spc="-4" dirty="0">
                <a:latin typeface="Microsoft Sans Serif"/>
                <a:cs typeface="Microsoft Sans Serif"/>
              </a:rPr>
              <a:t>sung</a:t>
            </a:r>
            <a:r>
              <a:rPr sz="2400" spc="13" dirty="0">
                <a:latin typeface="Microsoft Sans Serif"/>
                <a:cs typeface="Microsoft Sans Serif"/>
              </a:rPr>
              <a:t> </a:t>
            </a:r>
            <a:r>
              <a:rPr sz="2400" dirty="0">
                <a:latin typeface="Microsoft Sans Serif"/>
                <a:cs typeface="Microsoft Sans Serif"/>
              </a:rPr>
              <a:t>vào</a:t>
            </a:r>
            <a:r>
              <a:rPr sz="2400" spc="18" dirty="0">
                <a:latin typeface="Microsoft Sans Serif"/>
                <a:cs typeface="Microsoft Sans Serif"/>
              </a:rPr>
              <a:t> </a:t>
            </a:r>
            <a:r>
              <a:rPr sz="2400" spc="-4" dirty="0">
                <a:latin typeface="Microsoft Sans Serif"/>
                <a:cs typeface="Microsoft Sans Serif"/>
              </a:rPr>
              <a:t>RIPv2:</a:t>
            </a:r>
            <a:endParaRPr sz="2400" dirty="0">
              <a:latin typeface="Microsoft Sans Serif"/>
              <a:cs typeface="Microsoft Sans Serif"/>
            </a:endParaRPr>
          </a:p>
          <a:p>
            <a:pPr marL="667346" lvl="1" indent="-253827">
              <a:lnSpc>
                <a:spcPct val="150000"/>
              </a:lnSpc>
              <a:spcBef>
                <a:spcPts val="247"/>
              </a:spcBef>
              <a:buFont typeface="Wingdings"/>
              <a:buChar char=""/>
              <a:tabLst>
                <a:tab pos="667906" algn="l"/>
              </a:tabLst>
            </a:pPr>
            <a:r>
              <a:rPr sz="2400" spc="-4" dirty="0">
                <a:solidFill>
                  <a:srgbClr val="FF0000"/>
                </a:solidFill>
                <a:latin typeface="Microsoft Sans Serif"/>
                <a:cs typeface="Microsoft Sans Serif"/>
              </a:rPr>
              <a:t>Xác</a:t>
            </a:r>
            <a:r>
              <a:rPr sz="2400" spc="26" dirty="0">
                <a:solidFill>
                  <a:srgbClr val="FF0000"/>
                </a:solidFill>
                <a:latin typeface="Microsoft Sans Serif"/>
                <a:cs typeface="Microsoft Sans Serif"/>
              </a:rPr>
              <a:t> </a:t>
            </a:r>
            <a:r>
              <a:rPr sz="2400" spc="62" dirty="0">
                <a:solidFill>
                  <a:srgbClr val="FF0000"/>
                </a:solidFill>
                <a:latin typeface="Microsoft Sans Serif"/>
                <a:cs typeface="Microsoft Sans Serif"/>
              </a:rPr>
              <a:t>thực</a:t>
            </a:r>
            <a:r>
              <a:rPr sz="2400" spc="26" dirty="0">
                <a:solidFill>
                  <a:srgbClr val="FF0000"/>
                </a:solidFill>
                <a:latin typeface="Microsoft Sans Serif"/>
                <a:cs typeface="Microsoft Sans Serif"/>
              </a:rPr>
              <a:t> </a:t>
            </a:r>
            <a:r>
              <a:rPr sz="2400" spc="4" dirty="0">
                <a:solidFill>
                  <a:srgbClr val="FF0000"/>
                </a:solidFill>
                <a:latin typeface="Microsoft Sans Serif"/>
                <a:cs typeface="Microsoft Sans Serif"/>
              </a:rPr>
              <a:t>các </a:t>
            </a:r>
            <a:r>
              <a:rPr sz="2400" dirty="0">
                <a:solidFill>
                  <a:srgbClr val="FF0000"/>
                </a:solidFill>
                <a:latin typeface="Microsoft Sans Serif"/>
                <a:cs typeface="Microsoft Sans Serif"/>
              </a:rPr>
              <a:t>gói</a:t>
            </a:r>
            <a:r>
              <a:rPr sz="2400" spc="4" dirty="0">
                <a:solidFill>
                  <a:srgbClr val="FF0000"/>
                </a:solidFill>
                <a:latin typeface="Microsoft Sans Serif"/>
                <a:cs typeface="Microsoft Sans Serif"/>
              </a:rPr>
              <a:t> </a:t>
            </a:r>
            <a:r>
              <a:rPr sz="2400" spc="-9" dirty="0">
                <a:solidFill>
                  <a:srgbClr val="FF0000"/>
                </a:solidFill>
                <a:latin typeface="Microsoft Sans Serif"/>
                <a:cs typeface="Microsoft Sans Serif"/>
              </a:rPr>
              <a:t>tin</a:t>
            </a:r>
            <a:r>
              <a:rPr sz="2400" spc="35" dirty="0">
                <a:solidFill>
                  <a:srgbClr val="FF0000"/>
                </a:solidFill>
                <a:latin typeface="Microsoft Sans Serif"/>
                <a:cs typeface="Microsoft Sans Serif"/>
              </a:rPr>
              <a:t> </a:t>
            </a:r>
            <a:r>
              <a:rPr sz="2400" dirty="0">
                <a:solidFill>
                  <a:srgbClr val="FF0000"/>
                </a:solidFill>
                <a:latin typeface="Microsoft Sans Serif"/>
                <a:cs typeface="Microsoft Sans Serif"/>
              </a:rPr>
              <a:t>RIP</a:t>
            </a:r>
            <a:r>
              <a:rPr sz="2400" spc="-13" dirty="0">
                <a:solidFill>
                  <a:srgbClr val="FF0000"/>
                </a:solidFill>
                <a:latin typeface="Microsoft Sans Serif"/>
                <a:cs typeface="Microsoft Sans Serif"/>
              </a:rPr>
              <a:t> </a:t>
            </a:r>
            <a:r>
              <a:rPr sz="2400" spc="66" dirty="0">
                <a:solidFill>
                  <a:srgbClr val="FF0000"/>
                </a:solidFill>
                <a:latin typeface="Microsoft Sans Serif"/>
                <a:cs typeface="Microsoft Sans Serif"/>
              </a:rPr>
              <a:t>với</a:t>
            </a:r>
            <a:r>
              <a:rPr sz="2400" spc="26" dirty="0">
                <a:solidFill>
                  <a:srgbClr val="FF0000"/>
                </a:solidFill>
                <a:latin typeface="Microsoft Sans Serif"/>
                <a:cs typeface="Microsoft Sans Serif"/>
              </a:rPr>
              <a:t> </a:t>
            </a:r>
            <a:r>
              <a:rPr sz="2400" spc="-22" dirty="0">
                <a:solidFill>
                  <a:srgbClr val="FF0000"/>
                </a:solidFill>
                <a:latin typeface="Microsoft Sans Serif"/>
                <a:cs typeface="Microsoft Sans Serif"/>
              </a:rPr>
              <a:t>router.</a:t>
            </a:r>
            <a:endParaRPr sz="2400" dirty="0">
              <a:latin typeface="Microsoft Sans Serif"/>
              <a:cs typeface="Microsoft Sans Serif"/>
            </a:endParaRPr>
          </a:p>
          <a:p>
            <a:pPr marL="667346" lvl="1" indent="-253827">
              <a:lnSpc>
                <a:spcPct val="150000"/>
              </a:lnSpc>
              <a:spcBef>
                <a:spcPts val="278"/>
              </a:spcBef>
              <a:buFont typeface="Wingdings"/>
              <a:buChar char=""/>
              <a:tabLst>
                <a:tab pos="667906" algn="l"/>
              </a:tabLst>
            </a:pPr>
            <a:r>
              <a:rPr sz="2400" spc="-4" dirty="0">
                <a:latin typeface="Microsoft Sans Serif"/>
                <a:cs typeface="Microsoft Sans Serif"/>
              </a:rPr>
              <a:t>Hỗ</a:t>
            </a:r>
            <a:r>
              <a:rPr sz="2400" spc="4" dirty="0">
                <a:latin typeface="Microsoft Sans Serif"/>
                <a:cs typeface="Microsoft Sans Serif"/>
              </a:rPr>
              <a:t> </a:t>
            </a:r>
            <a:r>
              <a:rPr sz="2400" spc="71" dirty="0">
                <a:latin typeface="Microsoft Sans Serif"/>
                <a:cs typeface="Microsoft Sans Serif"/>
              </a:rPr>
              <a:t>trợ</a:t>
            </a:r>
            <a:r>
              <a:rPr sz="2400" spc="4" dirty="0">
                <a:latin typeface="Microsoft Sans Serif"/>
                <a:cs typeface="Microsoft Sans Serif"/>
              </a:rPr>
              <a:t> </a:t>
            </a:r>
            <a:r>
              <a:rPr sz="2400" dirty="0">
                <a:latin typeface="Microsoft Sans Serif"/>
                <a:cs typeface="Microsoft Sans Serif"/>
              </a:rPr>
              <a:t>mặt</a:t>
            </a:r>
            <a:r>
              <a:rPr sz="2400" spc="26" dirty="0">
                <a:latin typeface="Microsoft Sans Serif"/>
                <a:cs typeface="Microsoft Sans Serif"/>
              </a:rPr>
              <a:t> </a:t>
            </a:r>
            <a:r>
              <a:rPr sz="2400" spc="-9" dirty="0">
                <a:latin typeface="Microsoft Sans Serif"/>
                <a:cs typeface="Microsoft Sans Serif"/>
              </a:rPr>
              <a:t>nạ</a:t>
            </a:r>
            <a:r>
              <a:rPr sz="2400" spc="26" dirty="0">
                <a:latin typeface="Microsoft Sans Serif"/>
                <a:cs typeface="Microsoft Sans Serif"/>
              </a:rPr>
              <a:t> </a:t>
            </a:r>
            <a:r>
              <a:rPr sz="2400" spc="4" dirty="0">
                <a:latin typeface="Microsoft Sans Serif"/>
                <a:cs typeface="Microsoft Sans Serif"/>
              </a:rPr>
              <a:t>con.</a:t>
            </a:r>
            <a:endParaRPr sz="2400" dirty="0">
              <a:latin typeface="Microsoft Sans Serif"/>
              <a:cs typeface="Microsoft Sans Serif"/>
            </a:endParaRPr>
          </a:p>
          <a:p>
            <a:pPr marL="667346" lvl="1" indent="-253827">
              <a:lnSpc>
                <a:spcPct val="150000"/>
              </a:lnSpc>
              <a:spcBef>
                <a:spcPts val="274"/>
              </a:spcBef>
              <a:buFont typeface="Wingdings"/>
              <a:buChar char=""/>
              <a:tabLst>
                <a:tab pos="667906" algn="l"/>
              </a:tabLst>
            </a:pPr>
            <a:r>
              <a:rPr sz="2400" spc="-9" dirty="0">
                <a:latin typeface="Microsoft Sans Serif"/>
                <a:cs typeface="Microsoft Sans Serif"/>
              </a:rPr>
              <a:t>Địa</a:t>
            </a:r>
            <a:r>
              <a:rPr sz="2400" spc="4" dirty="0">
                <a:latin typeface="Microsoft Sans Serif"/>
                <a:cs typeface="Microsoft Sans Serif"/>
              </a:rPr>
              <a:t> </a:t>
            </a:r>
            <a:r>
              <a:rPr sz="2400" dirty="0">
                <a:latin typeface="Microsoft Sans Serif"/>
                <a:cs typeface="Microsoft Sans Serif"/>
              </a:rPr>
              <a:t>chỉ</a:t>
            </a:r>
            <a:r>
              <a:rPr sz="2400" spc="18" dirty="0">
                <a:latin typeface="Microsoft Sans Serif"/>
                <a:cs typeface="Microsoft Sans Serif"/>
              </a:rPr>
              <a:t> </a:t>
            </a:r>
            <a:r>
              <a:rPr sz="2400" spc="-13" dirty="0">
                <a:latin typeface="Microsoft Sans Serif"/>
                <a:cs typeface="Microsoft Sans Serif"/>
              </a:rPr>
              <a:t>IP</a:t>
            </a:r>
            <a:r>
              <a:rPr sz="2400" spc="-18" dirty="0">
                <a:latin typeface="Microsoft Sans Serif"/>
                <a:cs typeface="Microsoft Sans Serif"/>
              </a:rPr>
              <a:t> </a:t>
            </a:r>
            <a:r>
              <a:rPr sz="2400" spc="119" dirty="0">
                <a:latin typeface="Microsoft Sans Serif"/>
                <a:cs typeface="Microsoft Sans Serif"/>
              </a:rPr>
              <a:t>bước</a:t>
            </a:r>
            <a:r>
              <a:rPr sz="2400" spc="22" dirty="0">
                <a:latin typeface="Microsoft Sans Serif"/>
                <a:cs typeface="Microsoft Sans Serif"/>
              </a:rPr>
              <a:t> </a:t>
            </a:r>
            <a:r>
              <a:rPr sz="2400" dirty="0">
                <a:latin typeface="Microsoft Sans Serif"/>
                <a:cs typeface="Microsoft Sans Serif"/>
              </a:rPr>
              <a:t>kế</a:t>
            </a:r>
            <a:r>
              <a:rPr sz="2400" spc="9" dirty="0">
                <a:latin typeface="Microsoft Sans Serif"/>
                <a:cs typeface="Microsoft Sans Serif"/>
              </a:rPr>
              <a:t> </a:t>
            </a:r>
            <a:r>
              <a:rPr sz="2400" spc="-4" dirty="0">
                <a:latin typeface="Microsoft Sans Serif"/>
                <a:cs typeface="Microsoft Sans Serif"/>
              </a:rPr>
              <a:t>tiếp.</a:t>
            </a:r>
            <a:endParaRPr sz="2400" dirty="0">
              <a:latin typeface="Microsoft Sans Serif"/>
              <a:cs typeface="Microsoft Sans Serif"/>
            </a:endParaRPr>
          </a:p>
          <a:p>
            <a:pPr marL="667346" lvl="1" indent="-253827">
              <a:lnSpc>
                <a:spcPct val="150000"/>
              </a:lnSpc>
              <a:spcBef>
                <a:spcPts val="274"/>
              </a:spcBef>
              <a:buFont typeface="Wingdings"/>
              <a:buChar char=""/>
              <a:tabLst>
                <a:tab pos="667906" algn="l"/>
              </a:tabLst>
            </a:pPr>
            <a:r>
              <a:rPr sz="2400" spc="4" dirty="0">
                <a:latin typeface="Microsoft Sans Serif"/>
                <a:cs typeface="Microsoft Sans Serif"/>
              </a:rPr>
              <a:t>Bản</a:t>
            </a:r>
            <a:r>
              <a:rPr sz="2400" spc="13" dirty="0">
                <a:latin typeface="Microsoft Sans Serif"/>
                <a:cs typeface="Microsoft Sans Serif"/>
              </a:rPr>
              <a:t> </a:t>
            </a:r>
            <a:r>
              <a:rPr sz="2400" spc="-18" dirty="0">
                <a:latin typeface="Microsoft Sans Serif"/>
                <a:cs typeface="Microsoft Sans Serif"/>
              </a:rPr>
              <a:t>tin</a:t>
            </a:r>
            <a:r>
              <a:rPr sz="2400" spc="35" dirty="0">
                <a:latin typeface="Microsoft Sans Serif"/>
                <a:cs typeface="Microsoft Sans Serif"/>
              </a:rPr>
              <a:t> </a:t>
            </a:r>
            <a:r>
              <a:rPr sz="2400" dirty="0">
                <a:latin typeface="Microsoft Sans Serif"/>
                <a:cs typeface="Microsoft Sans Serif"/>
              </a:rPr>
              <a:t>quảng</a:t>
            </a:r>
            <a:r>
              <a:rPr sz="2400" spc="13" dirty="0">
                <a:latin typeface="Microsoft Sans Serif"/>
                <a:cs typeface="Microsoft Sans Serif"/>
              </a:rPr>
              <a:t> </a:t>
            </a:r>
            <a:r>
              <a:rPr sz="2400" spc="4" dirty="0">
                <a:latin typeface="Microsoft Sans Serif"/>
                <a:cs typeface="Microsoft Sans Serif"/>
              </a:rPr>
              <a:t>bá</a:t>
            </a:r>
            <a:r>
              <a:rPr sz="2400" spc="13" dirty="0">
                <a:latin typeface="Microsoft Sans Serif"/>
                <a:cs typeface="Microsoft Sans Serif"/>
              </a:rPr>
              <a:t> </a:t>
            </a:r>
            <a:r>
              <a:rPr sz="2400" spc="84" dirty="0">
                <a:latin typeface="Microsoft Sans Serif"/>
                <a:cs typeface="Microsoft Sans Serif"/>
              </a:rPr>
              <a:t>nhờ</a:t>
            </a:r>
            <a:r>
              <a:rPr sz="2400" spc="13" dirty="0">
                <a:latin typeface="Microsoft Sans Serif"/>
                <a:cs typeface="Microsoft Sans Serif"/>
              </a:rPr>
              <a:t> </a:t>
            </a:r>
            <a:r>
              <a:rPr sz="2400" spc="-4" dirty="0">
                <a:latin typeface="Microsoft Sans Serif"/>
                <a:cs typeface="Microsoft Sans Serif"/>
              </a:rPr>
              <a:t>địa</a:t>
            </a:r>
            <a:r>
              <a:rPr sz="2400" spc="13" dirty="0">
                <a:latin typeface="Microsoft Sans Serif"/>
                <a:cs typeface="Microsoft Sans Serif"/>
              </a:rPr>
              <a:t> </a:t>
            </a:r>
            <a:r>
              <a:rPr sz="2400" dirty="0">
                <a:latin typeface="Microsoft Sans Serif"/>
                <a:cs typeface="Microsoft Sans Serif"/>
              </a:rPr>
              <a:t>chỉ</a:t>
            </a:r>
            <a:r>
              <a:rPr sz="2400" spc="22" dirty="0">
                <a:latin typeface="Microsoft Sans Serif"/>
                <a:cs typeface="Microsoft Sans Serif"/>
              </a:rPr>
              <a:t> </a:t>
            </a:r>
            <a:r>
              <a:rPr sz="2400" spc="-4" dirty="0">
                <a:latin typeface="Microsoft Sans Serif"/>
                <a:cs typeface="Microsoft Sans Serif"/>
              </a:rPr>
              <a:t>multicast.</a:t>
            </a:r>
            <a:endParaRPr sz="2400" dirty="0">
              <a:latin typeface="Microsoft Sans Serif"/>
              <a:cs typeface="Microsoft Sans Serif"/>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82508" y="555050"/>
            <a:ext cx="5226984" cy="608851"/>
          </a:xfrm>
          <a:prstGeom prst="rect">
            <a:avLst/>
          </a:prstGeom>
        </p:spPr>
        <p:txBody>
          <a:bodyPr vert="horz" wrap="square" lIns="0" tIns="11206" rIns="0" bIns="0" rtlCol="0" anchor="b" anchorCtr="0">
            <a:spAutoFit/>
          </a:bodyPr>
          <a:lstStyle/>
          <a:p>
            <a:pPr marL="11206">
              <a:spcBef>
                <a:spcPts val="88"/>
              </a:spcBef>
            </a:pPr>
            <a:r>
              <a:rPr spc="-49" dirty="0">
                <a:latin typeface="Calibri"/>
                <a:cs typeface="Calibri"/>
              </a:rPr>
              <a:t>RIPv.2:</a:t>
            </a:r>
            <a:r>
              <a:rPr spc="-26" dirty="0">
                <a:latin typeface="Calibri"/>
                <a:cs typeface="Calibri"/>
              </a:rPr>
              <a:t> </a:t>
            </a:r>
            <a:r>
              <a:rPr dirty="0">
                <a:latin typeface="Calibri"/>
                <a:cs typeface="Calibri"/>
              </a:rPr>
              <a:t>Khuôn</a:t>
            </a:r>
            <a:r>
              <a:rPr spc="-18" dirty="0">
                <a:latin typeface="Calibri"/>
                <a:cs typeface="Calibri"/>
              </a:rPr>
              <a:t> </a:t>
            </a:r>
            <a:r>
              <a:rPr dirty="0">
                <a:latin typeface="Calibri"/>
                <a:cs typeface="Calibri"/>
              </a:rPr>
              <a:t>dạng</a:t>
            </a:r>
            <a:r>
              <a:rPr spc="4" dirty="0">
                <a:latin typeface="Calibri"/>
                <a:cs typeface="Calibri"/>
              </a:rPr>
              <a:t> </a:t>
            </a:r>
            <a:r>
              <a:rPr spc="-13" dirty="0">
                <a:latin typeface="Calibri"/>
                <a:cs typeface="Calibri"/>
              </a:rPr>
              <a:t>gói</a:t>
            </a:r>
            <a:r>
              <a:rPr spc="13" dirty="0">
                <a:latin typeface="Calibri"/>
                <a:cs typeface="Calibri"/>
              </a:rPr>
              <a:t> </a:t>
            </a:r>
            <a:r>
              <a:rPr spc="-9" dirty="0">
                <a:latin typeface="Calibri"/>
                <a:cs typeface="Calibri"/>
              </a:rPr>
              <a:t>tin</a:t>
            </a:r>
          </a:p>
        </p:txBody>
      </p:sp>
      <p:sp>
        <p:nvSpPr>
          <p:cNvPr id="3" name="object 3"/>
          <p:cNvSpPr txBox="1"/>
          <p:nvPr/>
        </p:nvSpPr>
        <p:spPr>
          <a:xfrm>
            <a:off x="741382" y="1374951"/>
            <a:ext cx="6862482" cy="1552507"/>
          </a:xfrm>
          <a:prstGeom prst="rect">
            <a:avLst/>
          </a:prstGeom>
        </p:spPr>
        <p:txBody>
          <a:bodyPr vert="horz" wrap="square" lIns="0" tIns="11206" rIns="0" bIns="0" rtlCol="0">
            <a:spAutoFit/>
          </a:bodyPr>
          <a:lstStyle/>
          <a:p>
            <a:pPr marL="365892" indent="-252706">
              <a:spcBef>
                <a:spcPts val="88"/>
              </a:spcBef>
              <a:buChar char="•"/>
              <a:tabLst>
                <a:tab pos="365892" algn="l"/>
                <a:tab pos="366452" algn="l"/>
              </a:tabLst>
            </a:pPr>
            <a:r>
              <a:rPr sz="1588" spc="-4" dirty="0">
                <a:latin typeface="Microsoft Sans Serif"/>
                <a:cs typeface="Microsoft Sans Serif"/>
              </a:rPr>
              <a:t>Phần </a:t>
            </a:r>
            <a:r>
              <a:rPr sz="1588" spc="-9" dirty="0">
                <a:latin typeface="Microsoft Sans Serif"/>
                <a:cs typeface="Microsoft Sans Serif"/>
              </a:rPr>
              <a:t>header</a:t>
            </a:r>
            <a:r>
              <a:rPr sz="1588" spc="22" dirty="0">
                <a:latin typeface="Microsoft Sans Serif"/>
                <a:cs typeface="Microsoft Sans Serif"/>
              </a:rPr>
              <a:t> </a:t>
            </a:r>
            <a:r>
              <a:rPr sz="1588" spc="-9" dirty="0">
                <a:latin typeface="Microsoft Sans Serif"/>
                <a:cs typeface="Microsoft Sans Serif"/>
              </a:rPr>
              <a:t>giống</a:t>
            </a:r>
            <a:r>
              <a:rPr sz="1588" spc="18" dirty="0">
                <a:latin typeface="Microsoft Sans Serif"/>
                <a:cs typeface="Microsoft Sans Serif"/>
              </a:rPr>
              <a:t> </a:t>
            </a:r>
            <a:r>
              <a:rPr sz="1588" spc="-4" dirty="0">
                <a:latin typeface="Microsoft Sans Serif"/>
                <a:cs typeface="Microsoft Sans Serif"/>
              </a:rPr>
              <a:t>RIPv1</a:t>
            </a:r>
            <a:endParaRPr sz="1588">
              <a:latin typeface="Microsoft Sans Serif"/>
              <a:cs typeface="Microsoft Sans Serif"/>
            </a:endParaRPr>
          </a:p>
          <a:p>
            <a:pPr marL="365892" indent="-252706">
              <a:buChar char="•"/>
              <a:tabLst>
                <a:tab pos="365892" algn="l"/>
                <a:tab pos="366452" algn="l"/>
              </a:tabLst>
            </a:pPr>
            <a:r>
              <a:rPr sz="1588" spc="-4" dirty="0">
                <a:latin typeface="Microsoft Sans Serif"/>
                <a:cs typeface="Microsoft Sans Serif"/>
              </a:rPr>
              <a:t>Khuôn</a:t>
            </a:r>
            <a:r>
              <a:rPr sz="1588" dirty="0">
                <a:latin typeface="Microsoft Sans Serif"/>
                <a:cs typeface="Microsoft Sans Serif"/>
              </a:rPr>
              <a:t> </a:t>
            </a:r>
            <a:r>
              <a:rPr sz="1588" spc="-9" dirty="0">
                <a:latin typeface="Microsoft Sans Serif"/>
                <a:cs typeface="Microsoft Sans Serif"/>
              </a:rPr>
              <a:t>dạng</a:t>
            </a:r>
            <a:r>
              <a:rPr sz="1588" spc="18" dirty="0">
                <a:latin typeface="Microsoft Sans Serif"/>
                <a:cs typeface="Microsoft Sans Serif"/>
              </a:rPr>
              <a:t> </a:t>
            </a:r>
            <a:r>
              <a:rPr sz="1588" dirty="0">
                <a:latin typeface="Microsoft Sans Serif"/>
                <a:cs typeface="Microsoft Sans Serif"/>
              </a:rPr>
              <a:t>của</a:t>
            </a:r>
            <a:r>
              <a:rPr sz="1588" spc="4" dirty="0">
                <a:latin typeface="Microsoft Sans Serif"/>
                <a:cs typeface="Microsoft Sans Serif"/>
              </a:rPr>
              <a:t> </a:t>
            </a:r>
            <a:r>
              <a:rPr sz="1588" spc="-4" dirty="0">
                <a:latin typeface="Microsoft Sans Serif"/>
                <a:cs typeface="Microsoft Sans Serif"/>
              </a:rPr>
              <a:t>các</a:t>
            </a:r>
            <a:r>
              <a:rPr sz="1588" spc="13" dirty="0">
                <a:latin typeface="Microsoft Sans Serif"/>
                <a:cs typeface="Microsoft Sans Serif"/>
              </a:rPr>
              <a:t> </a:t>
            </a:r>
            <a:r>
              <a:rPr sz="1588" spc="-4" dirty="0">
                <a:latin typeface="Microsoft Sans Serif"/>
                <a:cs typeface="Microsoft Sans Serif"/>
              </a:rPr>
              <a:t>route</a:t>
            </a:r>
            <a:r>
              <a:rPr sz="1588" spc="18" dirty="0">
                <a:latin typeface="Microsoft Sans Serif"/>
                <a:cs typeface="Microsoft Sans Serif"/>
              </a:rPr>
              <a:t> </a:t>
            </a:r>
            <a:r>
              <a:rPr sz="1588" spc="-9" dirty="0">
                <a:latin typeface="Microsoft Sans Serif"/>
                <a:cs typeface="Microsoft Sans Serif"/>
              </a:rPr>
              <a:t>entry:</a:t>
            </a:r>
            <a:endParaRPr sz="1588">
              <a:latin typeface="Microsoft Sans Serif"/>
              <a:cs typeface="Microsoft Sans Serif"/>
            </a:endParaRPr>
          </a:p>
          <a:p>
            <a:pPr marL="1681" algn="ctr">
              <a:lnSpc>
                <a:spcPts val="1593"/>
              </a:lnSpc>
              <a:spcBef>
                <a:spcPts val="547"/>
              </a:spcBef>
              <a:tabLst>
                <a:tab pos="2102896" algn="l"/>
                <a:tab pos="4208033" algn="l"/>
                <a:tab pos="6313171" algn="l"/>
              </a:tabLst>
            </a:pPr>
            <a:r>
              <a:rPr sz="1368" spc="13" dirty="0">
                <a:latin typeface="Courier New"/>
                <a:cs typeface="Courier New"/>
              </a:rPr>
              <a:t>0	1	2	3</a:t>
            </a:r>
            <a:r>
              <a:rPr sz="1368" spc="-84" dirty="0">
                <a:latin typeface="Courier New"/>
                <a:cs typeface="Courier New"/>
              </a:rPr>
              <a:t> </a:t>
            </a:r>
            <a:r>
              <a:rPr sz="1368" spc="13" dirty="0">
                <a:latin typeface="Courier New"/>
                <a:cs typeface="Courier New"/>
              </a:rPr>
              <a:t>3</a:t>
            </a:r>
            <a:endParaRPr sz="1368">
              <a:latin typeface="Courier New"/>
              <a:cs typeface="Courier New"/>
            </a:endParaRPr>
          </a:p>
          <a:p>
            <a:pPr marL="1681" algn="ctr">
              <a:lnSpc>
                <a:spcPts val="1544"/>
              </a:lnSpc>
            </a:pPr>
            <a:r>
              <a:rPr sz="1368" spc="13" dirty="0">
                <a:latin typeface="Courier New"/>
                <a:cs typeface="Courier New"/>
              </a:rPr>
              <a:t>0</a:t>
            </a:r>
            <a:r>
              <a:rPr sz="1368" spc="-13" dirty="0">
                <a:latin typeface="Courier New"/>
                <a:cs typeface="Courier New"/>
              </a:rPr>
              <a:t> </a:t>
            </a:r>
            <a:r>
              <a:rPr sz="1368" spc="13" dirty="0">
                <a:latin typeface="Courier New"/>
                <a:cs typeface="Courier New"/>
              </a:rPr>
              <a:t>1</a:t>
            </a:r>
            <a:r>
              <a:rPr sz="1368" dirty="0">
                <a:latin typeface="Courier New"/>
                <a:cs typeface="Courier New"/>
              </a:rPr>
              <a:t> </a:t>
            </a:r>
            <a:r>
              <a:rPr sz="1368" spc="13" dirty="0">
                <a:latin typeface="Courier New"/>
                <a:cs typeface="Courier New"/>
              </a:rPr>
              <a:t>2</a:t>
            </a:r>
            <a:r>
              <a:rPr sz="1368" spc="-13" dirty="0">
                <a:latin typeface="Courier New"/>
                <a:cs typeface="Courier New"/>
              </a:rPr>
              <a:t> </a:t>
            </a:r>
            <a:r>
              <a:rPr sz="1368" spc="13" dirty="0">
                <a:latin typeface="Courier New"/>
                <a:cs typeface="Courier New"/>
              </a:rPr>
              <a:t>3 4</a:t>
            </a:r>
            <a:r>
              <a:rPr sz="1368" spc="-13" dirty="0">
                <a:latin typeface="Courier New"/>
                <a:cs typeface="Courier New"/>
              </a:rPr>
              <a:t> </a:t>
            </a:r>
            <a:r>
              <a:rPr sz="1368" spc="13" dirty="0">
                <a:latin typeface="Courier New"/>
                <a:cs typeface="Courier New"/>
              </a:rPr>
              <a:t>5</a:t>
            </a:r>
            <a:r>
              <a:rPr sz="1368" spc="-13" dirty="0">
                <a:latin typeface="Courier New"/>
                <a:cs typeface="Courier New"/>
              </a:rPr>
              <a:t> </a:t>
            </a:r>
            <a:r>
              <a:rPr sz="1368" spc="13" dirty="0">
                <a:latin typeface="Courier New"/>
                <a:cs typeface="Courier New"/>
              </a:rPr>
              <a:t>6 7</a:t>
            </a:r>
            <a:r>
              <a:rPr sz="1368" spc="-9" dirty="0">
                <a:latin typeface="Courier New"/>
                <a:cs typeface="Courier New"/>
              </a:rPr>
              <a:t> </a:t>
            </a:r>
            <a:r>
              <a:rPr sz="1368" spc="13" dirty="0">
                <a:latin typeface="Courier New"/>
                <a:cs typeface="Courier New"/>
              </a:rPr>
              <a:t>8</a:t>
            </a:r>
            <a:r>
              <a:rPr sz="1368" dirty="0">
                <a:latin typeface="Courier New"/>
                <a:cs typeface="Courier New"/>
              </a:rPr>
              <a:t> </a:t>
            </a:r>
            <a:r>
              <a:rPr sz="1368" spc="13" dirty="0">
                <a:latin typeface="Courier New"/>
                <a:cs typeface="Courier New"/>
              </a:rPr>
              <a:t>9</a:t>
            </a:r>
            <a:r>
              <a:rPr sz="1368" spc="-13" dirty="0">
                <a:latin typeface="Courier New"/>
                <a:cs typeface="Courier New"/>
              </a:rPr>
              <a:t> </a:t>
            </a:r>
            <a:r>
              <a:rPr sz="1368" spc="13" dirty="0">
                <a:latin typeface="Courier New"/>
                <a:cs typeface="Courier New"/>
              </a:rPr>
              <a:t>0 1</a:t>
            </a:r>
            <a:r>
              <a:rPr sz="1368" spc="-13" dirty="0">
                <a:latin typeface="Courier New"/>
                <a:cs typeface="Courier New"/>
              </a:rPr>
              <a:t> </a:t>
            </a:r>
            <a:r>
              <a:rPr sz="1368" spc="13" dirty="0">
                <a:latin typeface="Courier New"/>
                <a:cs typeface="Courier New"/>
              </a:rPr>
              <a:t>2</a:t>
            </a:r>
            <a:r>
              <a:rPr sz="1368" dirty="0">
                <a:latin typeface="Courier New"/>
                <a:cs typeface="Courier New"/>
              </a:rPr>
              <a:t> </a:t>
            </a:r>
            <a:r>
              <a:rPr sz="1368" spc="13" dirty="0">
                <a:latin typeface="Courier New"/>
                <a:cs typeface="Courier New"/>
              </a:rPr>
              <a:t>3</a:t>
            </a:r>
            <a:r>
              <a:rPr sz="1368" dirty="0">
                <a:latin typeface="Courier New"/>
                <a:cs typeface="Courier New"/>
              </a:rPr>
              <a:t> </a:t>
            </a:r>
            <a:r>
              <a:rPr sz="1368" spc="13" dirty="0">
                <a:latin typeface="Courier New"/>
                <a:cs typeface="Courier New"/>
              </a:rPr>
              <a:t>4</a:t>
            </a:r>
            <a:r>
              <a:rPr sz="1368" dirty="0">
                <a:latin typeface="Courier New"/>
                <a:cs typeface="Courier New"/>
              </a:rPr>
              <a:t> </a:t>
            </a:r>
            <a:r>
              <a:rPr sz="1368" spc="13" dirty="0">
                <a:latin typeface="Courier New"/>
                <a:cs typeface="Courier New"/>
              </a:rPr>
              <a:t>5</a:t>
            </a:r>
            <a:r>
              <a:rPr sz="1368" spc="-9" dirty="0">
                <a:latin typeface="Courier New"/>
                <a:cs typeface="Courier New"/>
              </a:rPr>
              <a:t> </a:t>
            </a:r>
            <a:r>
              <a:rPr sz="1368" spc="13" dirty="0">
                <a:latin typeface="Courier New"/>
                <a:cs typeface="Courier New"/>
              </a:rPr>
              <a:t>6</a:t>
            </a:r>
            <a:r>
              <a:rPr sz="1368" dirty="0">
                <a:latin typeface="Courier New"/>
                <a:cs typeface="Courier New"/>
              </a:rPr>
              <a:t> </a:t>
            </a:r>
            <a:r>
              <a:rPr sz="1368" spc="13" dirty="0">
                <a:latin typeface="Courier New"/>
                <a:cs typeface="Courier New"/>
              </a:rPr>
              <a:t>7</a:t>
            </a:r>
            <a:r>
              <a:rPr sz="1368" dirty="0">
                <a:latin typeface="Courier New"/>
                <a:cs typeface="Courier New"/>
              </a:rPr>
              <a:t> </a:t>
            </a:r>
            <a:r>
              <a:rPr sz="1368" spc="13" dirty="0">
                <a:latin typeface="Courier New"/>
                <a:cs typeface="Courier New"/>
              </a:rPr>
              <a:t>8</a:t>
            </a:r>
            <a:r>
              <a:rPr sz="1368" dirty="0">
                <a:latin typeface="Courier New"/>
                <a:cs typeface="Courier New"/>
              </a:rPr>
              <a:t> </a:t>
            </a:r>
            <a:r>
              <a:rPr sz="1368" spc="13" dirty="0">
                <a:latin typeface="Courier New"/>
                <a:cs typeface="Courier New"/>
              </a:rPr>
              <a:t>9</a:t>
            </a:r>
            <a:r>
              <a:rPr sz="1368" spc="-13" dirty="0">
                <a:latin typeface="Courier New"/>
                <a:cs typeface="Courier New"/>
              </a:rPr>
              <a:t> </a:t>
            </a:r>
            <a:r>
              <a:rPr sz="1368" spc="13" dirty="0">
                <a:latin typeface="Courier New"/>
                <a:cs typeface="Courier New"/>
              </a:rPr>
              <a:t>0</a:t>
            </a:r>
            <a:r>
              <a:rPr sz="1368" dirty="0">
                <a:latin typeface="Courier New"/>
                <a:cs typeface="Courier New"/>
              </a:rPr>
              <a:t> </a:t>
            </a:r>
            <a:r>
              <a:rPr sz="1368" spc="13" dirty="0">
                <a:latin typeface="Courier New"/>
                <a:cs typeface="Courier New"/>
              </a:rPr>
              <a:t>1</a:t>
            </a:r>
            <a:r>
              <a:rPr sz="1368" dirty="0">
                <a:latin typeface="Courier New"/>
                <a:cs typeface="Courier New"/>
              </a:rPr>
              <a:t> </a:t>
            </a:r>
            <a:r>
              <a:rPr sz="1368" spc="13" dirty="0">
                <a:latin typeface="Courier New"/>
                <a:cs typeface="Courier New"/>
              </a:rPr>
              <a:t>2</a:t>
            </a:r>
            <a:r>
              <a:rPr sz="1368" spc="4" dirty="0">
                <a:latin typeface="Courier New"/>
                <a:cs typeface="Courier New"/>
              </a:rPr>
              <a:t> </a:t>
            </a:r>
            <a:r>
              <a:rPr sz="1368" spc="13" dirty="0">
                <a:latin typeface="Courier New"/>
                <a:cs typeface="Courier New"/>
              </a:rPr>
              <a:t>3</a:t>
            </a:r>
            <a:r>
              <a:rPr sz="1368" spc="-13" dirty="0">
                <a:latin typeface="Courier New"/>
                <a:cs typeface="Courier New"/>
              </a:rPr>
              <a:t> </a:t>
            </a:r>
            <a:r>
              <a:rPr sz="1368" spc="13" dirty="0">
                <a:latin typeface="Courier New"/>
                <a:cs typeface="Courier New"/>
              </a:rPr>
              <a:t>4</a:t>
            </a:r>
            <a:r>
              <a:rPr sz="1368" dirty="0">
                <a:latin typeface="Courier New"/>
                <a:cs typeface="Courier New"/>
              </a:rPr>
              <a:t> </a:t>
            </a:r>
            <a:r>
              <a:rPr sz="1368" spc="13" dirty="0">
                <a:latin typeface="Courier New"/>
                <a:cs typeface="Courier New"/>
              </a:rPr>
              <a:t>5</a:t>
            </a:r>
            <a:r>
              <a:rPr sz="1368" dirty="0">
                <a:latin typeface="Courier New"/>
                <a:cs typeface="Courier New"/>
              </a:rPr>
              <a:t> </a:t>
            </a:r>
            <a:r>
              <a:rPr sz="1368" spc="13" dirty="0">
                <a:latin typeface="Courier New"/>
                <a:cs typeface="Courier New"/>
              </a:rPr>
              <a:t>6</a:t>
            </a:r>
            <a:r>
              <a:rPr sz="1368" dirty="0">
                <a:latin typeface="Courier New"/>
                <a:cs typeface="Courier New"/>
              </a:rPr>
              <a:t> </a:t>
            </a:r>
            <a:r>
              <a:rPr sz="1368" spc="13" dirty="0">
                <a:latin typeface="Courier New"/>
                <a:cs typeface="Courier New"/>
              </a:rPr>
              <a:t>7</a:t>
            </a:r>
            <a:r>
              <a:rPr sz="1368" spc="-13" dirty="0">
                <a:latin typeface="Courier New"/>
                <a:cs typeface="Courier New"/>
              </a:rPr>
              <a:t> </a:t>
            </a:r>
            <a:r>
              <a:rPr sz="1368" spc="13" dirty="0">
                <a:latin typeface="Courier New"/>
                <a:cs typeface="Courier New"/>
              </a:rPr>
              <a:t>8</a:t>
            </a:r>
            <a:r>
              <a:rPr sz="1368" dirty="0">
                <a:latin typeface="Courier New"/>
                <a:cs typeface="Courier New"/>
              </a:rPr>
              <a:t> </a:t>
            </a:r>
            <a:r>
              <a:rPr sz="1368" spc="13" dirty="0">
                <a:latin typeface="Courier New"/>
                <a:cs typeface="Courier New"/>
              </a:rPr>
              <a:t>9</a:t>
            </a:r>
            <a:r>
              <a:rPr sz="1368" dirty="0">
                <a:latin typeface="Courier New"/>
                <a:cs typeface="Courier New"/>
              </a:rPr>
              <a:t> </a:t>
            </a:r>
            <a:r>
              <a:rPr sz="1368" spc="13" dirty="0">
                <a:latin typeface="Courier New"/>
                <a:cs typeface="Courier New"/>
              </a:rPr>
              <a:t>0</a:t>
            </a:r>
            <a:r>
              <a:rPr sz="1368" spc="4" dirty="0">
                <a:latin typeface="Courier New"/>
                <a:cs typeface="Courier New"/>
              </a:rPr>
              <a:t> </a:t>
            </a:r>
            <a:r>
              <a:rPr sz="1368" spc="13" dirty="0">
                <a:latin typeface="Courier New"/>
                <a:cs typeface="Courier New"/>
              </a:rPr>
              <a:t>1</a:t>
            </a:r>
            <a:endParaRPr sz="1368">
              <a:latin typeface="Courier New"/>
              <a:cs typeface="Courier New"/>
            </a:endParaRPr>
          </a:p>
          <a:p>
            <a:pPr algn="ctr">
              <a:lnSpc>
                <a:spcPts val="1544"/>
              </a:lnSpc>
            </a:pPr>
            <a:r>
              <a:rPr sz="1368" dirty="0">
                <a:latin typeface="Courier New"/>
                <a:cs typeface="Courier New"/>
              </a:rPr>
              <a:t>+-+-+-+-+-+-+-+-+-+-+-+-+-+-+-+-+-+-+-+-+-+-+-+-+-+-+-+-+-+-+-+-+</a:t>
            </a:r>
            <a:endParaRPr sz="1368">
              <a:latin typeface="Courier New"/>
              <a:cs typeface="Courier New"/>
            </a:endParaRPr>
          </a:p>
          <a:p>
            <a:pPr algn="ctr">
              <a:lnSpc>
                <a:spcPts val="1540"/>
              </a:lnSpc>
              <a:tabLst>
                <a:tab pos="4312814" algn="l"/>
                <a:tab pos="6733414" algn="l"/>
              </a:tabLst>
            </a:pPr>
            <a:r>
              <a:rPr sz="1368" spc="13" dirty="0">
                <a:latin typeface="Courier New"/>
                <a:cs typeface="Courier New"/>
              </a:rPr>
              <a:t>|</a:t>
            </a:r>
            <a:r>
              <a:rPr sz="1368" spc="4" dirty="0">
                <a:latin typeface="Courier New"/>
                <a:cs typeface="Courier New"/>
              </a:rPr>
              <a:t> Address</a:t>
            </a:r>
            <a:r>
              <a:rPr sz="1368" spc="9" dirty="0">
                <a:latin typeface="Courier New"/>
                <a:cs typeface="Courier New"/>
              </a:rPr>
              <a:t> </a:t>
            </a:r>
            <a:r>
              <a:rPr sz="1368" spc="4" dirty="0">
                <a:latin typeface="Courier New"/>
                <a:cs typeface="Courier New"/>
              </a:rPr>
              <a:t>Family</a:t>
            </a:r>
            <a:r>
              <a:rPr sz="1368" spc="-9" dirty="0">
                <a:latin typeface="Courier New"/>
                <a:cs typeface="Courier New"/>
              </a:rPr>
              <a:t> </a:t>
            </a:r>
            <a:r>
              <a:rPr sz="1368" spc="4" dirty="0">
                <a:latin typeface="Courier New"/>
                <a:cs typeface="Courier New"/>
              </a:rPr>
              <a:t>Identifier</a:t>
            </a:r>
            <a:r>
              <a:rPr sz="1368" spc="-9" dirty="0">
                <a:latin typeface="Courier New"/>
                <a:cs typeface="Courier New"/>
              </a:rPr>
              <a:t> </a:t>
            </a:r>
            <a:r>
              <a:rPr sz="1368" spc="9" dirty="0">
                <a:latin typeface="Courier New"/>
                <a:cs typeface="Courier New"/>
              </a:rPr>
              <a:t>(2) </a:t>
            </a:r>
            <a:r>
              <a:rPr sz="1368" spc="13" dirty="0">
                <a:latin typeface="Courier New"/>
                <a:cs typeface="Courier New"/>
              </a:rPr>
              <a:t>|	</a:t>
            </a:r>
            <a:r>
              <a:rPr sz="1368" spc="4" dirty="0">
                <a:latin typeface="Courier New"/>
                <a:cs typeface="Courier New"/>
              </a:rPr>
              <a:t>Route Tag</a:t>
            </a:r>
            <a:r>
              <a:rPr sz="1368" spc="9" dirty="0">
                <a:latin typeface="Courier New"/>
                <a:cs typeface="Courier New"/>
              </a:rPr>
              <a:t> (2)	</a:t>
            </a:r>
            <a:r>
              <a:rPr sz="1368" spc="13" dirty="0">
                <a:latin typeface="Courier New"/>
                <a:cs typeface="Courier New"/>
              </a:rPr>
              <a:t>|</a:t>
            </a:r>
            <a:endParaRPr sz="1368">
              <a:latin typeface="Courier New"/>
              <a:cs typeface="Courier New"/>
            </a:endParaRPr>
          </a:p>
          <a:p>
            <a:pPr algn="ctr">
              <a:lnSpc>
                <a:spcPts val="1588"/>
              </a:lnSpc>
              <a:tabLst>
                <a:tab pos="3366426" algn="l"/>
                <a:tab pos="6733414" algn="l"/>
              </a:tabLst>
            </a:pPr>
            <a:r>
              <a:rPr sz="1368" spc="9" dirty="0">
                <a:latin typeface="Courier New"/>
                <a:cs typeface="Courier New"/>
              </a:rPr>
              <a:t>+</a:t>
            </a:r>
            <a:r>
              <a:rPr sz="1368" u="dash" spc="9" dirty="0">
                <a:uFill>
                  <a:solidFill>
                    <a:srgbClr val="000000"/>
                  </a:solidFill>
                </a:uFill>
                <a:latin typeface="Times New Roman"/>
                <a:cs typeface="Times New Roman"/>
              </a:rPr>
              <a:t>	</a:t>
            </a:r>
            <a:r>
              <a:rPr sz="1368" spc="-4" dirty="0">
                <a:latin typeface="Courier New"/>
                <a:cs typeface="Courier New"/>
              </a:rPr>
              <a:t>+</a:t>
            </a:r>
            <a:r>
              <a:rPr sz="1368" u="dash" spc="-4" dirty="0">
                <a:uFill>
                  <a:solidFill>
                    <a:srgbClr val="000000"/>
                  </a:solidFill>
                </a:uFill>
                <a:latin typeface="Times New Roman"/>
                <a:cs typeface="Times New Roman"/>
              </a:rPr>
              <a:t>	</a:t>
            </a:r>
            <a:r>
              <a:rPr sz="1368" spc="13" dirty="0">
                <a:latin typeface="Courier New"/>
                <a:cs typeface="Courier New"/>
              </a:rPr>
              <a:t>+</a:t>
            </a:r>
            <a:endParaRPr sz="1368">
              <a:latin typeface="Courier New"/>
              <a:cs typeface="Courier New"/>
            </a:endParaRPr>
          </a:p>
        </p:txBody>
      </p:sp>
      <p:sp>
        <p:nvSpPr>
          <p:cNvPr id="5" name="object 5"/>
          <p:cNvSpPr txBox="1"/>
          <p:nvPr/>
        </p:nvSpPr>
        <p:spPr>
          <a:xfrm>
            <a:off x="741381" y="2906094"/>
            <a:ext cx="4232462" cy="426927"/>
          </a:xfrm>
          <a:prstGeom prst="rect">
            <a:avLst/>
          </a:prstGeom>
        </p:spPr>
        <p:txBody>
          <a:bodyPr vert="horz" wrap="square" lIns="0" tIns="15128" rIns="0" bIns="0" rtlCol="0">
            <a:spAutoFit/>
          </a:bodyPr>
          <a:lstStyle/>
          <a:p>
            <a:pPr marL="11206">
              <a:lnSpc>
                <a:spcPts val="1593"/>
              </a:lnSpc>
              <a:spcBef>
                <a:spcPts val="119"/>
              </a:spcBef>
              <a:tabLst>
                <a:tab pos="2746708" algn="l"/>
              </a:tabLst>
            </a:pPr>
            <a:r>
              <a:rPr sz="1368" spc="13" dirty="0">
                <a:latin typeface="Courier New"/>
                <a:cs typeface="Courier New"/>
              </a:rPr>
              <a:t>|	</a:t>
            </a:r>
            <a:r>
              <a:rPr sz="1368" spc="4" dirty="0">
                <a:latin typeface="Courier New"/>
                <a:cs typeface="Courier New"/>
              </a:rPr>
              <a:t>IP</a:t>
            </a:r>
            <a:r>
              <a:rPr sz="1368" spc="-35" dirty="0">
                <a:latin typeface="Courier New"/>
                <a:cs typeface="Courier New"/>
              </a:rPr>
              <a:t> </a:t>
            </a:r>
            <a:r>
              <a:rPr sz="1368" spc="4" dirty="0">
                <a:latin typeface="Courier New"/>
                <a:cs typeface="Courier New"/>
              </a:rPr>
              <a:t>Address</a:t>
            </a:r>
            <a:r>
              <a:rPr sz="1368" spc="-35" dirty="0">
                <a:latin typeface="Courier New"/>
                <a:cs typeface="Courier New"/>
              </a:rPr>
              <a:t> </a:t>
            </a:r>
            <a:r>
              <a:rPr sz="1368" spc="9" dirty="0">
                <a:latin typeface="Courier New"/>
                <a:cs typeface="Courier New"/>
              </a:rPr>
              <a:t>(4)</a:t>
            </a:r>
            <a:endParaRPr sz="1368">
              <a:latin typeface="Courier New"/>
              <a:cs typeface="Courier New"/>
            </a:endParaRPr>
          </a:p>
          <a:p>
            <a:pPr marL="11206">
              <a:lnSpc>
                <a:spcPts val="1593"/>
              </a:lnSpc>
            </a:pPr>
            <a:r>
              <a:rPr sz="1368" spc="13" dirty="0">
                <a:latin typeface="Courier New"/>
                <a:cs typeface="Courier New"/>
              </a:rPr>
              <a:t>+</a:t>
            </a:r>
            <a:endParaRPr sz="1368">
              <a:latin typeface="Courier New"/>
              <a:cs typeface="Courier New"/>
            </a:endParaRPr>
          </a:p>
        </p:txBody>
      </p:sp>
      <p:sp>
        <p:nvSpPr>
          <p:cNvPr id="6" name="object 6"/>
          <p:cNvSpPr/>
          <p:nvPr/>
        </p:nvSpPr>
        <p:spPr>
          <a:xfrm>
            <a:off x="858901" y="3241563"/>
            <a:ext cx="6628839" cy="0"/>
          </a:xfrm>
          <a:custGeom>
            <a:avLst/>
            <a:gdLst/>
            <a:ahLst/>
            <a:cxnLst/>
            <a:rect l="l" t="t" r="r" b="b"/>
            <a:pathLst>
              <a:path w="7512684">
                <a:moveTo>
                  <a:pt x="0" y="0"/>
                </a:moveTo>
                <a:lnTo>
                  <a:pt x="7512505" y="0"/>
                </a:lnTo>
              </a:path>
            </a:pathLst>
          </a:custGeom>
          <a:ln w="11848">
            <a:solidFill>
              <a:srgbClr val="000000"/>
            </a:solidFill>
            <a:prstDash val="sysDash"/>
          </a:ln>
        </p:spPr>
        <p:txBody>
          <a:bodyPr wrap="square" lIns="0" tIns="0" rIns="0" bIns="0" rtlCol="0"/>
          <a:lstStyle/>
          <a:p>
            <a:endParaRPr sz="1588"/>
          </a:p>
        </p:txBody>
      </p:sp>
      <p:sp>
        <p:nvSpPr>
          <p:cNvPr id="7" name="object 7"/>
          <p:cNvSpPr txBox="1"/>
          <p:nvPr/>
        </p:nvSpPr>
        <p:spPr>
          <a:xfrm>
            <a:off x="7474587" y="2906094"/>
            <a:ext cx="128868" cy="426927"/>
          </a:xfrm>
          <a:prstGeom prst="rect">
            <a:avLst/>
          </a:prstGeom>
        </p:spPr>
        <p:txBody>
          <a:bodyPr vert="horz" wrap="square" lIns="0" tIns="15128" rIns="0" bIns="0" rtlCol="0">
            <a:spAutoFit/>
          </a:bodyPr>
          <a:lstStyle/>
          <a:p>
            <a:pPr marL="11206">
              <a:lnSpc>
                <a:spcPts val="1593"/>
              </a:lnSpc>
              <a:spcBef>
                <a:spcPts val="119"/>
              </a:spcBef>
            </a:pPr>
            <a:r>
              <a:rPr sz="1368" spc="13" dirty="0">
                <a:latin typeface="Courier New"/>
                <a:cs typeface="Courier New"/>
              </a:rPr>
              <a:t>|</a:t>
            </a:r>
            <a:endParaRPr sz="1368">
              <a:latin typeface="Courier New"/>
              <a:cs typeface="Courier New"/>
            </a:endParaRPr>
          </a:p>
          <a:p>
            <a:pPr marL="11206">
              <a:lnSpc>
                <a:spcPts val="1593"/>
              </a:lnSpc>
            </a:pPr>
            <a:r>
              <a:rPr sz="1368" spc="13" dirty="0">
                <a:latin typeface="Courier New"/>
                <a:cs typeface="Courier New"/>
              </a:rPr>
              <a:t>+</a:t>
            </a:r>
            <a:endParaRPr sz="1368">
              <a:latin typeface="Courier New"/>
              <a:cs typeface="Courier New"/>
            </a:endParaRPr>
          </a:p>
        </p:txBody>
      </p:sp>
      <p:sp>
        <p:nvSpPr>
          <p:cNvPr id="8" name="object 8"/>
          <p:cNvSpPr txBox="1"/>
          <p:nvPr/>
        </p:nvSpPr>
        <p:spPr>
          <a:xfrm>
            <a:off x="741382" y="3297444"/>
            <a:ext cx="4337237" cy="426927"/>
          </a:xfrm>
          <a:prstGeom prst="rect">
            <a:avLst/>
          </a:prstGeom>
        </p:spPr>
        <p:txBody>
          <a:bodyPr vert="horz" wrap="square" lIns="0" tIns="15128" rIns="0" bIns="0" rtlCol="0">
            <a:spAutoFit/>
          </a:bodyPr>
          <a:lstStyle/>
          <a:p>
            <a:pPr marL="11206">
              <a:lnSpc>
                <a:spcPts val="1597"/>
              </a:lnSpc>
              <a:spcBef>
                <a:spcPts val="119"/>
              </a:spcBef>
              <a:tabLst>
                <a:tab pos="2746708" algn="l"/>
              </a:tabLst>
            </a:pPr>
            <a:r>
              <a:rPr sz="1368" spc="13" dirty="0">
                <a:latin typeface="Courier New"/>
                <a:cs typeface="Courier New"/>
              </a:rPr>
              <a:t>|	</a:t>
            </a:r>
            <a:r>
              <a:rPr sz="1368" spc="4" dirty="0">
                <a:latin typeface="Courier New"/>
                <a:cs typeface="Courier New"/>
              </a:rPr>
              <a:t>Subnet</a:t>
            </a:r>
            <a:r>
              <a:rPr sz="1368" spc="-44" dirty="0">
                <a:latin typeface="Courier New"/>
                <a:cs typeface="Courier New"/>
              </a:rPr>
              <a:t> </a:t>
            </a:r>
            <a:r>
              <a:rPr sz="1368" spc="4" dirty="0">
                <a:latin typeface="Courier New"/>
                <a:cs typeface="Courier New"/>
              </a:rPr>
              <a:t>Mask</a:t>
            </a:r>
            <a:r>
              <a:rPr sz="1368" spc="-22" dirty="0">
                <a:latin typeface="Courier New"/>
                <a:cs typeface="Courier New"/>
              </a:rPr>
              <a:t> </a:t>
            </a:r>
            <a:r>
              <a:rPr sz="1368" spc="4" dirty="0">
                <a:latin typeface="Courier New"/>
                <a:cs typeface="Courier New"/>
              </a:rPr>
              <a:t>(4)</a:t>
            </a:r>
            <a:endParaRPr sz="1368">
              <a:latin typeface="Courier New"/>
              <a:cs typeface="Courier New"/>
            </a:endParaRPr>
          </a:p>
          <a:p>
            <a:pPr marL="11206">
              <a:lnSpc>
                <a:spcPts val="1597"/>
              </a:lnSpc>
            </a:pPr>
            <a:r>
              <a:rPr sz="1368" spc="13" dirty="0">
                <a:latin typeface="Courier New"/>
                <a:cs typeface="Courier New"/>
              </a:rPr>
              <a:t>+</a:t>
            </a:r>
            <a:endParaRPr sz="1368">
              <a:latin typeface="Courier New"/>
              <a:cs typeface="Courier New"/>
            </a:endParaRPr>
          </a:p>
        </p:txBody>
      </p:sp>
      <p:sp>
        <p:nvSpPr>
          <p:cNvPr id="9" name="object 9"/>
          <p:cNvSpPr/>
          <p:nvPr/>
        </p:nvSpPr>
        <p:spPr>
          <a:xfrm>
            <a:off x="858901" y="3634218"/>
            <a:ext cx="6628839" cy="0"/>
          </a:xfrm>
          <a:custGeom>
            <a:avLst/>
            <a:gdLst/>
            <a:ahLst/>
            <a:cxnLst/>
            <a:rect l="l" t="t" r="r" b="b"/>
            <a:pathLst>
              <a:path w="7512684">
                <a:moveTo>
                  <a:pt x="0" y="0"/>
                </a:moveTo>
                <a:lnTo>
                  <a:pt x="7512505" y="0"/>
                </a:lnTo>
              </a:path>
            </a:pathLst>
          </a:custGeom>
          <a:ln w="11848">
            <a:solidFill>
              <a:srgbClr val="000000"/>
            </a:solidFill>
            <a:prstDash val="sysDash"/>
          </a:ln>
        </p:spPr>
        <p:txBody>
          <a:bodyPr wrap="square" lIns="0" tIns="0" rIns="0" bIns="0" rtlCol="0"/>
          <a:lstStyle/>
          <a:p>
            <a:endParaRPr sz="1588"/>
          </a:p>
        </p:txBody>
      </p:sp>
      <p:sp>
        <p:nvSpPr>
          <p:cNvPr id="10" name="object 10"/>
          <p:cNvSpPr txBox="1"/>
          <p:nvPr/>
        </p:nvSpPr>
        <p:spPr>
          <a:xfrm>
            <a:off x="7474587" y="3297444"/>
            <a:ext cx="128868" cy="426927"/>
          </a:xfrm>
          <a:prstGeom prst="rect">
            <a:avLst/>
          </a:prstGeom>
        </p:spPr>
        <p:txBody>
          <a:bodyPr vert="horz" wrap="square" lIns="0" tIns="15128" rIns="0" bIns="0" rtlCol="0">
            <a:spAutoFit/>
          </a:bodyPr>
          <a:lstStyle/>
          <a:p>
            <a:pPr marL="11206">
              <a:lnSpc>
                <a:spcPts val="1597"/>
              </a:lnSpc>
              <a:spcBef>
                <a:spcPts val="119"/>
              </a:spcBef>
            </a:pPr>
            <a:r>
              <a:rPr sz="1368" spc="13" dirty="0">
                <a:latin typeface="Courier New"/>
                <a:cs typeface="Courier New"/>
              </a:rPr>
              <a:t>|</a:t>
            </a:r>
            <a:endParaRPr sz="1368">
              <a:latin typeface="Courier New"/>
              <a:cs typeface="Courier New"/>
            </a:endParaRPr>
          </a:p>
          <a:p>
            <a:pPr marL="11206">
              <a:lnSpc>
                <a:spcPts val="1597"/>
              </a:lnSpc>
            </a:pPr>
            <a:r>
              <a:rPr sz="1368" spc="13" dirty="0">
                <a:latin typeface="Courier New"/>
                <a:cs typeface="Courier New"/>
              </a:rPr>
              <a:t>+</a:t>
            </a:r>
            <a:endParaRPr sz="1368">
              <a:latin typeface="Courier New"/>
              <a:cs typeface="Courier New"/>
            </a:endParaRPr>
          </a:p>
        </p:txBody>
      </p:sp>
      <p:sp>
        <p:nvSpPr>
          <p:cNvPr id="11" name="object 11"/>
          <p:cNvSpPr txBox="1"/>
          <p:nvPr/>
        </p:nvSpPr>
        <p:spPr>
          <a:xfrm>
            <a:off x="741382" y="3691401"/>
            <a:ext cx="4021791" cy="426927"/>
          </a:xfrm>
          <a:prstGeom prst="rect">
            <a:avLst/>
          </a:prstGeom>
        </p:spPr>
        <p:txBody>
          <a:bodyPr vert="horz" wrap="square" lIns="0" tIns="15128" rIns="0" bIns="0" rtlCol="0">
            <a:spAutoFit/>
          </a:bodyPr>
          <a:lstStyle/>
          <a:p>
            <a:pPr marL="11206">
              <a:lnSpc>
                <a:spcPts val="1588"/>
              </a:lnSpc>
              <a:spcBef>
                <a:spcPts val="119"/>
              </a:spcBef>
              <a:tabLst>
                <a:tab pos="2746708" algn="l"/>
              </a:tabLst>
            </a:pPr>
            <a:r>
              <a:rPr sz="1368" spc="13" dirty="0">
                <a:latin typeface="Courier New"/>
                <a:cs typeface="Courier New"/>
              </a:rPr>
              <a:t>|	</a:t>
            </a:r>
            <a:r>
              <a:rPr sz="1368" spc="4" dirty="0">
                <a:latin typeface="Courier New"/>
                <a:cs typeface="Courier New"/>
              </a:rPr>
              <a:t>Next</a:t>
            </a:r>
            <a:r>
              <a:rPr sz="1368" spc="-40" dirty="0">
                <a:latin typeface="Courier New"/>
                <a:cs typeface="Courier New"/>
              </a:rPr>
              <a:t> </a:t>
            </a:r>
            <a:r>
              <a:rPr sz="1368" spc="4" dirty="0">
                <a:latin typeface="Courier New"/>
                <a:cs typeface="Courier New"/>
              </a:rPr>
              <a:t>Hop</a:t>
            </a:r>
            <a:r>
              <a:rPr sz="1368" spc="-35" dirty="0">
                <a:latin typeface="Courier New"/>
                <a:cs typeface="Courier New"/>
              </a:rPr>
              <a:t> </a:t>
            </a:r>
            <a:r>
              <a:rPr sz="1368" spc="9" dirty="0">
                <a:latin typeface="Courier New"/>
                <a:cs typeface="Courier New"/>
              </a:rPr>
              <a:t>(4)</a:t>
            </a:r>
            <a:endParaRPr sz="1368">
              <a:latin typeface="Courier New"/>
              <a:cs typeface="Courier New"/>
            </a:endParaRPr>
          </a:p>
          <a:p>
            <a:pPr marL="11206">
              <a:lnSpc>
                <a:spcPts val="1588"/>
              </a:lnSpc>
            </a:pPr>
            <a:r>
              <a:rPr sz="1368" spc="13" dirty="0">
                <a:latin typeface="Courier New"/>
                <a:cs typeface="Courier New"/>
              </a:rPr>
              <a:t>+</a:t>
            </a:r>
            <a:endParaRPr sz="1368">
              <a:latin typeface="Courier New"/>
              <a:cs typeface="Courier New"/>
            </a:endParaRPr>
          </a:p>
        </p:txBody>
      </p:sp>
      <p:sp>
        <p:nvSpPr>
          <p:cNvPr id="12" name="object 12"/>
          <p:cNvSpPr/>
          <p:nvPr/>
        </p:nvSpPr>
        <p:spPr>
          <a:xfrm>
            <a:off x="858901" y="4025481"/>
            <a:ext cx="6628839" cy="0"/>
          </a:xfrm>
          <a:custGeom>
            <a:avLst/>
            <a:gdLst/>
            <a:ahLst/>
            <a:cxnLst/>
            <a:rect l="l" t="t" r="r" b="b"/>
            <a:pathLst>
              <a:path w="7512684">
                <a:moveTo>
                  <a:pt x="0" y="0"/>
                </a:moveTo>
                <a:lnTo>
                  <a:pt x="7512505" y="0"/>
                </a:lnTo>
              </a:path>
            </a:pathLst>
          </a:custGeom>
          <a:ln w="11848">
            <a:solidFill>
              <a:srgbClr val="000000"/>
            </a:solidFill>
            <a:prstDash val="sysDash"/>
          </a:ln>
        </p:spPr>
        <p:txBody>
          <a:bodyPr wrap="square" lIns="0" tIns="0" rIns="0" bIns="0" rtlCol="0"/>
          <a:lstStyle/>
          <a:p>
            <a:endParaRPr sz="1588"/>
          </a:p>
        </p:txBody>
      </p:sp>
      <p:sp>
        <p:nvSpPr>
          <p:cNvPr id="13" name="object 13"/>
          <p:cNvSpPr txBox="1"/>
          <p:nvPr/>
        </p:nvSpPr>
        <p:spPr>
          <a:xfrm>
            <a:off x="7474587" y="3691401"/>
            <a:ext cx="128868" cy="426927"/>
          </a:xfrm>
          <a:prstGeom prst="rect">
            <a:avLst/>
          </a:prstGeom>
        </p:spPr>
        <p:txBody>
          <a:bodyPr vert="horz" wrap="square" lIns="0" tIns="15128" rIns="0" bIns="0" rtlCol="0">
            <a:spAutoFit/>
          </a:bodyPr>
          <a:lstStyle/>
          <a:p>
            <a:pPr marL="11206">
              <a:lnSpc>
                <a:spcPts val="1588"/>
              </a:lnSpc>
              <a:spcBef>
                <a:spcPts val="119"/>
              </a:spcBef>
            </a:pPr>
            <a:r>
              <a:rPr sz="1368" spc="13" dirty="0">
                <a:latin typeface="Courier New"/>
                <a:cs typeface="Courier New"/>
              </a:rPr>
              <a:t>|</a:t>
            </a:r>
            <a:endParaRPr sz="1368">
              <a:latin typeface="Courier New"/>
              <a:cs typeface="Courier New"/>
            </a:endParaRPr>
          </a:p>
          <a:p>
            <a:pPr marL="11206">
              <a:lnSpc>
                <a:spcPts val="1588"/>
              </a:lnSpc>
            </a:pPr>
            <a:r>
              <a:rPr sz="1368" spc="13" dirty="0">
                <a:latin typeface="Courier New"/>
                <a:cs typeface="Courier New"/>
              </a:rPr>
              <a:t>+</a:t>
            </a:r>
            <a:endParaRPr sz="1368">
              <a:latin typeface="Courier New"/>
              <a:cs typeface="Courier New"/>
            </a:endParaRPr>
          </a:p>
        </p:txBody>
      </p:sp>
      <p:sp>
        <p:nvSpPr>
          <p:cNvPr id="14" name="object 14"/>
          <p:cNvSpPr txBox="1"/>
          <p:nvPr/>
        </p:nvSpPr>
        <p:spPr>
          <a:xfrm>
            <a:off x="741381" y="4082752"/>
            <a:ext cx="3811121" cy="426927"/>
          </a:xfrm>
          <a:prstGeom prst="rect">
            <a:avLst/>
          </a:prstGeom>
        </p:spPr>
        <p:txBody>
          <a:bodyPr vert="horz" wrap="square" lIns="0" tIns="15128" rIns="0" bIns="0" rtlCol="0">
            <a:spAutoFit/>
          </a:bodyPr>
          <a:lstStyle/>
          <a:p>
            <a:pPr marL="11206">
              <a:lnSpc>
                <a:spcPts val="1597"/>
              </a:lnSpc>
              <a:spcBef>
                <a:spcPts val="119"/>
              </a:spcBef>
              <a:tabLst>
                <a:tab pos="2746708" algn="l"/>
              </a:tabLst>
            </a:pPr>
            <a:r>
              <a:rPr sz="1368" spc="13" dirty="0">
                <a:latin typeface="Courier New"/>
                <a:cs typeface="Courier New"/>
              </a:rPr>
              <a:t>|	</a:t>
            </a:r>
            <a:r>
              <a:rPr sz="1368" spc="4" dirty="0">
                <a:latin typeface="Courier New"/>
                <a:cs typeface="Courier New"/>
              </a:rPr>
              <a:t>Metric</a:t>
            </a:r>
            <a:r>
              <a:rPr sz="1368" spc="-79" dirty="0">
                <a:latin typeface="Courier New"/>
                <a:cs typeface="Courier New"/>
              </a:rPr>
              <a:t> </a:t>
            </a:r>
            <a:r>
              <a:rPr sz="1368" spc="9" dirty="0">
                <a:latin typeface="Courier New"/>
                <a:cs typeface="Courier New"/>
              </a:rPr>
              <a:t>(4)</a:t>
            </a:r>
            <a:endParaRPr sz="1368">
              <a:latin typeface="Courier New"/>
              <a:cs typeface="Courier New"/>
            </a:endParaRPr>
          </a:p>
          <a:p>
            <a:pPr marL="11206">
              <a:lnSpc>
                <a:spcPts val="1597"/>
              </a:lnSpc>
            </a:pPr>
            <a:r>
              <a:rPr sz="1368" spc="13" dirty="0">
                <a:latin typeface="Courier New"/>
                <a:cs typeface="Courier New"/>
              </a:rPr>
              <a:t>+</a:t>
            </a:r>
            <a:endParaRPr sz="1368">
              <a:latin typeface="Courier New"/>
              <a:cs typeface="Courier New"/>
            </a:endParaRPr>
          </a:p>
        </p:txBody>
      </p:sp>
      <p:sp>
        <p:nvSpPr>
          <p:cNvPr id="15" name="object 15"/>
          <p:cNvSpPr/>
          <p:nvPr/>
        </p:nvSpPr>
        <p:spPr>
          <a:xfrm>
            <a:off x="858901" y="4419525"/>
            <a:ext cx="6628839" cy="0"/>
          </a:xfrm>
          <a:custGeom>
            <a:avLst/>
            <a:gdLst/>
            <a:ahLst/>
            <a:cxnLst/>
            <a:rect l="l" t="t" r="r" b="b"/>
            <a:pathLst>
              <a:path w="7512684">
                <a:moveTo>
                  <a:pt x="0" y="0"/>
                </a:moveTo>
                <a:lnTo>
                  <a:pt x="7512505" y="0"/>
                </a:lnTo>
              </a:path>
            </a:pathLst>
          </a:custGeom>
          <a:ln w="11848">
            <a:solidFill>
              <a:srgbClr val="000000"/>
            </a:solidFill>
            <a:prstDash val="sysDash"/>
          </a:ln>
        </p:spPr>
        <p:txBody>
          <a:bodyPr wrap="square" lIns="0" tIns="0" rIns="0" bIns="0" rtlCol="0"/>
          <a:lstStyle/>
          <a:p>
            <a:endParaRPr sz="1588"/>
          </a:p>
        </p:txBody>
      </p:sp>
      <p:sp>
        <p:nvSpPr>
          <p:cNvPr id="16" name="object 16"/>
          <p:cNvSpPr txBox="1"/>
          <p:nvPr/>
        </p:nvSpPr>
        <p:spPr>
          <a:xfrm>
            <a:off x="7474587" y="4082752"/>
            <a:ext cx="128868" cy="426927"/>
          </a:xfrm>
          <a:prstGeom prst="rect">
            <a:avLst/>
          </a:prstGeom>
        </p:spPr>
        <p:txBody>
          <a:bodyPr vert="horz" wrap="square" lIns="0" tIns="15128" rIns="0" bIns="0" rtlCol="0">
            <a:spAutoFit/>
          </a:bodyPr>
          <a:lstStyle/>
          <a:p>
            <a:pPr marL="11206">
              <a:lnSpc>
                <a:spcPts val="1597"/>
              </a:lnSpc>
              <a:spcBef>
                <a:spcPts val="119"/>
              </a:spcBef>
            </a:pPr>
            <a:r>
              <a:rPr sz="1368" spc="13" dirty="0">
                <a:latin typeface="Courier New"/>
                <a:cs typeface="Courier New"/>
              </a:rPr>
              <a:t>|</a:t>
            </a:r>
            <a:endParaRPr sz="1368">
              <a:latin typeface="Courier New"/>
              <a:cs typeface="Courier New"/>
            </a:endParaRPr>
          </a:p>
          <a:p>
            <a:pPr marL="11206">
              <a:lnSpc>
                <a:spcPts val="1597"/>
              </a:lnSpc>
            </a:pPr>
            <a:r>
              <a:rPr sz="1368" spc="13" dirty="0">
                <a:latin typeface="Courier New"/>
                <a:cs typeface="Courier New"/>
              </a:rPr>
              <a:t>+</a:t>
            </a:r>
            <a:endParaRPr sz="1368">
              <a:latin typeface="Courier New"/>
              <a:cs typeface="Courier New"/>
            </a:endParaRPr>
          </a:p>
        </p:txBody>
      </p:sp>
      <p:sp>
        <p:nvSpPr>
          <p:cNvPr id="17" name="object 17"/>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
        <p:nvSpPr>
          <p:cNvPr id="18" name="object 18"/>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139</a:t>
            </a:fld>
            <a:endParaRPr dirty="0"/>
          </a:p>
        </p:txBody>
      </p:sp>
      <p:sp>
        <p:nvSpPr>
          <p:cNvPr id="20" name="TextBox 19">
            <a:extLst>
              <a:ext uri="{FF2B5EF4-FFF2-40B4-BE49-F238E27FC236}">
                <a16:creationId xmlns:a16="http://schemas.microsoft.com/office/drawing/2014/main" id="{A20E340D-6AF3-4748-A95D-E789C477BBDB}"/>
              </a:ext>
            </a:extLst>
          </p:cNvPr>
          <p:cNvSpPr txBox="1"/>
          <p:nvPr/>
        </p:nvSpPr>
        <p:spPr>
          <a:xfrm>
            <a:off x="5196138" y="3669795"/>
            <a:ext cx="6097772" cy="2782813"/>
          </a:xfrm>
          <a:prstGeom prst="rect">
            <a:avLst/>
          </a:prstGeom>
          <a:solidFill>
            <a:schemeClr val="accent1"/>
          </a:solidFill>
        </p:spPr>
        <p:txBody>
          <a:bodyPr wrap="square">
            <a:spAutoFit/>
          </a:bodyPr>
          <a:lstStyle/>
          <a:p>
            <a:pPr marL="313781" indent="-302575">
              <a:spcBef>
                <a:spcPts val="671"/>
              </a:spcBef>
              <a:buSzPct val="96296"/>
              <a:buFont typeface="Wingdings"/>
              <a:buChar char=""/>
              <a:tabLst>
                <a:tab pos="313781" algn="l"/>
              </a:tabLst>
            </a:pPr>
            <a:r>
              <a:rPr lang="vi-VN" sz="1400" dirty="0">
                <a:latin typeface="Microsoft Sans Serif"/>
                <a:cs typeface="Microsoft Sans Serif"/>
              </a:rPr>
              <a:t>Các</a:t>
            </a:r>
            <a:r>
              <a:rPr lang="vi-VN" sz="1400" spc="4" dirty="0">
                <a:latin typeface="Microsoft Sans Serif"/>
                <a:cs typeface="Microsoft Sans Serif"/>
              </a:rPr>
              <a:t> </a:t>
            </a:r>
            <a:r>
              <a:rPr lang="vi-VN" sz="1400" spc="84" dirty="0">
                <a:latin typeface="Microsoft Sans Serif"/>
                <a:cs typeface="Microsoft Sans Serif"/>
              </a:rPr>
              <a:t>trường</a:t>
            </a:r>
            <a:r>
              <a:rPr lang="vi-VN" sz="1400" spc="13" dirty="0">
                <a:latin typeface="Microsoft Sans Serif"/>
                <a:cs typeface="Microsoft Sans Serif"/>
              </a:rPr>
              <a:t> </a:t>
            </a:r>
            <a:r>
              <a:rPr lang="vi-VN" sz="1400" spc="-4" dirty="0">
                <a:latin typeface="Microsoft Sans Serif"/>
                <a:cs typeface="Microsoft Sans Serif"/>
              </a:rPr>
              <a:t>trong</a:t>
            </a:r>
            <a:r>
              <a:rPr lang="vi-VN" sz="1400" spc="18" dirty="0">
                <a:latin typeface="Microsoft Sans Serif"/>
                <a:cs typeface="Microsoft Sans Serif"/>
              </a:rPr>
              <a:t> </a:t>
            </a:r>
            <a:r>
              <a:rPr lang="vi-VN" sz="1400" spc="-4" dirty="0">
                <a:latin typeface="Microsoft Sans Serif"/>
                <a:cs typeface="Microsoft Sans Serif"/>
              </a:rPr>
              <a:t>định</a:t>
            </a:r>
            <a:r>
              <a:rPr lang="vi-VN" sz="1400" spc="13" dirty="0">
                <a:latin typeface="Microsoft Sans Serif"/>
                <a:cs typeface="Microsoft Sans Serif"/>
              </a:rPr>
              <a:t> </a:t>
            </a:r>
            <a:r>
              <a:rPr lang="vi-VN" sz="1400" dirty="0">
                <a:latin typeface="Microsoft Sans Serif"/>
                <a:cs typeface="Microsoft Sans Serif"/>
              </a:rPr>
              <a:t>dạng</a:t>
            </a:r>
            <a:r>
              <a:rPr lang="vi-VN" sz="1400" spc="18" dirty="0">
                <a:latin typeface="Microsoft Sans Serif"/>
                <a:cs typeface="Microsoft Sans Serif"/>
              </a:rPr>
              <a:t> </a:t>
            </a:r>
            <a:r>
              <a:rPr lang="vi-VN" sz="1400" spc="-4" dirty="0">
                <a:latin typeface="Microsoft Sans Serif"/>
                <a:cs typeface="Microsoft Sans Serif"/>
              </a:rPr>
              <a:t>bản</a:t>
            </a:r>
            <a:r>
              <a:rPr lang="vi-VN" sz="1400" spc="35" dirty="0">
                <a:latin typeface="Microsoft Sans Serif"/>
                <a:cs typeface="Microsoft Sans Serif"/>
              </a:rPr>
              <a:t> </a:t>
            </a:r>
            <a:r>
              <a:rPr lang="vi-VN" sz="1400" spc="-9" dirty="0">
                <a:latin typeface="Microsoft Sans Serif"/>
                <a:cs typeface="Microsoft Sans Serif"/>
              </a:rPr>
              <a:t>tin</a:t>
            </a:r>
            <a:r>
              <a:rPr lang="vi-VN" sz="1400" spc="13" dirty="0">
                <a:latin typeface="Microsoft Sans Serif"/>
                <a:cs typeface="Microsoft Sans Serif"/>
              </a:rPr>
              <a:t> </a:t>
            </a:r>
            <a:r>
              <a:rPr lang="vi-VN" sz="1400" dirty="0">
                <a:latin typeface="Microsoft Sans Serif"/>
                <a:cs typeface="Microsoft Sans Serif"/>
              </a:rPr>
              <a:t>IP</a:t>
            </a:r>
            <a:r>
              <a:rPr lang="vi-VN" sz="1400" spc="-31" dirty="0">
                <a:latin typeface="Microsoft Sans Serif"/>
                <a:cs typeface="Microsoft Sans Serif"/>
              </a:rPr>
              <a:t> </a:t>
            </a:r>
            <a:r>
              <a:rPr lang="vi-VN" sz="1400" dirty="0">
                <a:latin typeface="Microsoft Sans Serif"/>
                <a:cs typeface="Microsoft Sans Serif"/>
              </a:rPr>
              <a:t>RIPv2:</a:t>
            </a:r>
          </a:p>
          <a:p>
            <a:pPr marL="667346" marR="91333" lvl="1" indent="-253266">
              <a:spcBef>
                <a:spcPts val="521"/>
              </a:spcBef>
              <a:buFont typeface="Wingdings"/>
              <a:buChar char=""/>
              <a:tabLst>
                <a:tab pos="667906" algn="l"/>
              </a:tabLst>
            </a:pPr>
            <a:r>
              <a:rPr lang="vi-VN" sz="1400" spc="-4" dirty="0">
                <a:latin typeface="Microsoft Sans Serif"/>
                <a:cs typeface="Microsoft Sans Serif"/>
              </a:rPr>
              <a:t>Command, </a:t>
            </a:r>
            <a:r>
              <a:rPr lang="vi-VN" sz="1400" spc="-26" dirty="0">
                <a:latin typeface="Microsoft Sans Serif"/>
                <a:cs typeface="Microsoft Sans Serif"/>
              </a:rPr>
              <a:t>Version </a:t>
            </a:r>
            <a:r>
              <a:rPr lang="vi-VN" sz="1400" spc="-22" dirty="0">
                <a:latin typeface="Microsoft Sans Serif"/>
                <a:cs typeface="Microsoft Sans Serif"/>
              </a:rPr>
              <a:t>number, </a:t>
            </a:r>
            <a:r>
              <a:rPr lang="vi-VN" sz="1400" dirty="0">
                <a:latin typeface="Microsoft Sans Serif"/>
                <a:cs typeface="Microsoft Sans Serif"/>
              </a:rPr>
              <a:t>AFI, </a:t>
            </a:r>
            <a:r>
              <a:rPr lang="vi-VN" sz="1400" spc="-4" dirty="0">
                <a:latin typeface="Microsoft Sans Serif"/>
                <a:cs typeface="Microsoft Sans Serif"/>
              </a:rPr>
              <a:t>Address, Metric: </a:t>
            </a:r>
            <a:r>
              <a:rPr lang="vi-VN" sz="1400" dirty="0">
                <a:latin typeface="Microsoft Sans Serif"/>
                <a:cs typeface="Microsoft Sans Serif"/>
              </a:rPr>
              <a:t> </a:t>
            </a:r>
            <a:r>
              <a:rPr lang="vi-VN" sz="1400" spc="57" dirty="0">
                <a:latin typeface="Microsoft Sans Serif"/>
                <a:cs typeface="Microsoft Sans Serif"/>
              </a:rPr>
              <a:t>Chức</a:t>
            </a:r>
            <a:r>
              <a:rPr lang="vi-VN" sz="1400" spc="22" dirty="0">
                <a:latin typeface="Microsoft Sans Serif"/>
                <a:cs typeface="Microsoft Sans Serif"/>
              </a:rPr>
              <a:t> </a:t>
            </a:r>
            <a:r>
              <a:rPr lang="vi-VN" sz="1400" spc="-9" dirty="0">
                <a:latin typeface="Microsoft Sans Serif"/>
                <a:cs typeface="Microsoft Sans Serif"/>
              </a:rPr>
              <a:t>năng</a:t>
            </a:r>
            <a:r>
              <a:rPr lang="vi-VN" sz="1400" spc="35" dirty="0">
                <a:latin typeface="Microsoft Sans Serif"/>
                <a:cs typeface="Microsoft Sans Serif"/>
              </a:rPr>
              <a:t> </a:t>
            </a:r>
            <a:r>
              <a:rPr lang="vi-VN" sz="1400" dirty="0">
                <a:latin typeface="Microsoft Sans Serif"/>
                <a:cs typeface="Microsoft Sans Serif"/>
              </a:rPr>
              <a:t>của</a:t>
            </a:r>
            <a:r>
              <a:rPr lang="vi-VN" sz="1400" spc="13" dirty="0">
                <a:latin typeface="Microsoft Sans Serif"/>
                <a:cs typeface="Microsoft Sans Serif"/>
              </a:rPr>
              <a:t> </a:t>
            </a:r>
            <a:r>
              <a:rPr lang="vi-VN" sz="1400" spc="-4" dirty="0">
                <a:latin typeface="Microsoft Sans Serif"/>
                <a:cs typeface="Microsoft Sans Serif"/>
              </a:rPr>
              <a:t>chung</a:t>
            </a:r>
            <a:r>
              <a:rPr lang="vi-VN" sz="1400" spc="35" dirty="0">
                <a:latin typeface="Microsoft Sans Serif"/>
                <a:cs typeface="Microsoft Sans Serif"/>
              </a:rPr>
              <a:t> </a:t>
            </a:r>
            <a:r>
              <a:rPr lang="vi-VN" sz="1400" spc="-9" dirty="0">
                <a:latin typeface="Microsoft Sans Serif"/>
                <a:cs typeface="Microsoft Sans Serif"/>
              </a:rPr>
              <a:t>cũng</a:t>
            </a:r>
            <a:r>
              <a:rPr lang="vi-VN" sz="1400" spc="57" dirty="0">
                <a:latin typeface="Microsoft Sans Serif"/>
                <a:cs typeface="Microsoft Sans Serif"/>
              </a:rPr>
              <a:t> </a:t>
            </a:r>
            <a:r>
              <a:rPr lang="vi-VN" sz="1400" spc="-9" dirty="0">
                <a:latin typeface="Microsoft Sans Serif"/>
                <a:cs typeface="Microsoft Sans Serif"/>
              </a:rPr>
              <a:t>giống</a:t>
            </a:r>
            <a:r>
              <a:rPr lang="vi-VN" sz="1400" spc="35" dirty="0">
                <a:latin typeface="Microsoft Sans Serif"/>
                <a:cs typeface="Microsoft Sans Serif"/>
              </a:rPr>
              <a:t> </a:t>
            </a:r>
            <a:r>
              <a:rPr lang="vi-VN" sz="1400" spc="75" dirty="0">
                <a:latin typeface="Microsoft Sans Serif"/>
                <a:cs typeface="Microsoft Sans Serif"/>
              </a:rPr>
              <a:t>như</a:t>
            </a:r>
            <a:r>
              <a:rPr lang="vi-VN" sz="1400" spc="49" dirty="0">
                <a:latin typeface="Microsoft Sans Serif"/>
                <a:cs typeface="Microsoft Sans Serif"/>
              </a:rPr>
              <a:t> </a:t>
            </a:r>
            <a:r>
              <a:rPr lang="vi-VN" sz="1400" spc="-4" dirty="0">
                <a:latin typeface="Microsoft Sans Serif"/>
                <a:cs typeface="Microsoft Sans Serif"/>
              </a:rPr>
              <a:t>trong</a:t>
            </a:r>
            <a:r>
              <a:rPr lang="vi-VN" sz="1400" spc="13" dirty="0">
                <a:latin typeface="Microsoft Sans Serif"/>
                <a:cs typeface="Microsoft Sans Serif"/>
              </a:rPr>
              <a:t> </a:t>
            </a:r>
            <a:r>
              <a:rPr lang="vi-VN" sz="1400" spc="-4" dirty="0">
                <a:latin typeface="Microsoft Sans Serif"/>
                <a:cs typeface="Microsoft Sans Serif"/>
              </a:rPr>
              <a:t>bản</a:t>
            </a:r>
            <a:r>
              <a:rPr lang="vi-VN" sz="1400" spc="35" dirty="0">
                <a:latin typeface="Microsoft Sans Serif"/>
                <a:cs typeface="Microsoft Sans Serif"/>
              </a:rPr>
              <a:t> </a:t>
            </a:r>
            <a:r>
              <a:rPr lang="vi-VN" sz="1400" spc="-9" dirty="0">
                <a:latin typeface="Microsoft Sans Serif"/>
                <a:cs typeface="Microsoft Sans Serif"/>
              </a:rPr>
              <a:t>tin </a:t>
            </a:r>
            <a:r>
              <a:rPr lang="vi-VN" sz="1400" spc="-552" dirty="0">
                <a:latin typeface="Microsoft Sans Serif"/>
                <a:cs typeface="Microsoft Sans Serif"/>
              </a:rPr>
              <a:t> </a:t>
            </a:r>
            <a:r>
              <a:rPr lang="vi-VN" sz="1400" spc="-26" dirty="0">
                <a:latin typeface="Microsoft Sans Serif"/>
                <a:cs typeface="Microsoft Sans Serif"/>
              </a:rPr>
              <a:t>RIPv.1.</a:t>
            </a:r>
            <a:endParaRPr lang="vi-VN" sz="1400" dirty="0">
              <a:latin typeface="Microsoft Sans Serif"/>
              <a:cs typeface="Microsoft Sans Serif"/>
            </a:endParaRPr>
          </a:p>
          <a:p>
            <a:pPr marL="667346" lvl="1" indent="-253266">
              <a:spcBef>
                <a:spcPts val="507"/>
              </a:spcBef>
              <a:buFont typeface="Wingdings"/>
              <a:buChar char=""/>
              <a:tabLst>
                <a:tab pos="667906" algn="l"/>
              </a:tabLst>
            </a:pPr>
            <a:r>
              <a:rPr lang="vi-VN" sz="1400" spc="-4" dirty="0">
                <a:latin typeface="Microsoft Sans Serif"/>
                <a:cs typeface="Microsoft Sans Serif"/>
              </a:rPr>
              <a:t>Unused:</a:t>
            </a:r>
            <a:r>
              <a:rPr lang="vi-VN" sz="1400" spc="26" dirty="0">
                <a:latin typeface="Microsoft Sans Serif"/>
                <a:cs typeface="Microsoft Sans Serif"/>
              </a:rPr>
              <a:t> </a:t>
            </a:r>
            <a:r>
              <a:rPr lang="vi-VN" sz="1400" spc="-4" dirty="0">
                <a:latin typeface="Microsoft Sans Serif"/>
                <a:cs typeface="Microsoft Sans Serif"/>
              </a:rPr>
              <a:t>Có</a:t>
            </a:r>
            <a:r>
              <a:rPr lang="vi-VN" sz="1400" spc="35" dirty="0">
                <a:latin typeface="Microsoft Sans Serif"/>
                <a:cs typeface="Microsoft Sans Serif"/>
              </a:rPr>
              <a:t> </a:t>
            </a:r>
            <a:r>
              <a:rPr lang="vi-VN" sz="1400" spc="-13" dirty="0">
                <a:latin typeface="Microsoft Sans Serif"/>
                <a:cs typeface="Microsoft Sans Serif"/>
              </a:rPr>
              <a:t>giá</a:t>
            </a:r>
            <a:r>
              <a:rPr lang="vi-VN" sz="1400" spc="31" dirty="0">
                <a:latin typeface="Microsoft Sans Serif"/>
                <a:cs typeface="Microsoft Sans Serif"/>
              </a:rPr>
              <a:t> </a:t>
            </a:r>
            <a:r>
              <a:rPr lang="vi-VN" sz="1400" dirty="0">
                <a:latin typeface="Microsoft Sans Serif"/>
                <a:cs typeface="Microsoft Sans Serif"/>
              </a:rPr>
              <a:t>trị</a:t>
            </a:r>
            <a:r>
              <a:rPr lang="vi-VN" sz="1400" spc="4" dirty="0">
                <a:latin typeface="Microsoft Sans Serif"/>
                <a:cs typeface="Microsoft Sans Serif"/>
              </a:rPr>
              <a:t> </a:t>
            </a:r>
            <a:r>
              <a:rPr lang="vi-VN" sz="1400" spc="110" dirty="0">
                <a:latin typeface="Microsoft Sans Serif"/>
                <a:cs typeface="Microsoft Sans Serif"/>
              </a:rPr>
              <a:t>được</a:t>
            </a:r>
            <a:r>
              <a:rPr lang="vi-VN" sz="1400" spc="44" dirty="0">
                <a:latin typeface="Microsoft Sans Serif"/>
                <a:cs typeface="Microsoft Sans Serif"/>
              </a:rPr>
              <a:t> </a:t>
            </a:r>
            <a:r>
              <a:rPr lang="vi-VN" sz="1400" spc="-9" dirty="0">
                <a:latin typeface="Microsoft Sans Serif"/>
                <a:cs typeface="Microsoft Sans Serif"/>
              </a:rPr>
              <a:t>thiết</a:t>
            </a:r>
            <a:r>
              <a:rPr lang="vi-VN" sz="1400" spc="13" dirty="0">
                <a:latin typeface="Microsoft Sans Serif"/>
                <a:cs typeface="Microsoft Sans Serif"/>
              </a:rPr>
              <a:t> </a:t>
            </a:r>
            <a:r>
              <a:rPr lang="vi-VN" sz="1400" spc="-9" dirty="0">
                <a:latin typeface="Microsoft Sans Serif"/>
                <a:cs typeface="Microsoft Sans Serif"/>
              </a:rPr>
              <a:t>lập</a:t>
            </a:r>
            <a:r>
              <a:rPr lang="vi-VN" sz="1400" spc="35" dirty="0">
                <a:latin typeface="Microsoft Sans Serif"/>
                <a:cs typeface="Microsoft Sans Serif"/>
              </a:rPr>
              <a:t> </a:t>
            </a:r>
            <a:r>
              <a:rPr lang="vi-VN" sz="1400" spc="-4" dirty="0">
                <a:latin typeface="Microsoft Sans Serif"/>
                <a:cs typeface="Microsoft Sans Serif"/>
              </a:rPr>
              <a:t>mặc</a:t>
            </a:r>
            <a:r>
              <a:rPr lang="vi-VN" sz="1400" spc="4" dirty="0">
                <a:latin typeface="Microsoft Sans Serif"/>
                <a:cs typeface="Microsoft Sans Serif"/>
              </a:rPr>
              <a:t> </a:t>
            </a:r>
            <a:r>
              <a:rPr lang="vi-VN" sz="1400" spc="-9" dirty="0">
                <a:latin typeface="Microsoft Sans Serif"/>
                <a:cs typeface="Microsoft Sans Serif"/>
              </a:rPr>
              <a:t>định</a:t>
            </a:r>
            <a:r>
              <a:rPr lang="vi-VN" sz="1400" spc="35" dirty="0">
                <a:latin typeface="Microsoft Sans Serif"/>
                <a:cs typeface="Microsoft Sans Serif"/>
              </a:rPr>
              <a:t> </a:t>
            </a:r>
            <a:r>
              <a:rPr lang="vi-VN" sz="1400" dirty="0">
                <a:latin typeface="Microsoft Sans Serif"/>
                <a:cs typeface="Microsoft Sans Serif"/>
              </a:rPr>
              <a:t>là</a:t>
            </a:r>
            <a:r>
              <a:rPr lang="vi-VN" sz="1400" spc="9" dirty="0">
                <a:latin typeface="Microsoft Sans Serif"/>
                <a:cs typeface="Microsoft Sans Serif"/>
              </a:rPr>
              <a:t> </a:t>
            </a:r>
            <a:r>
              <a:rPr lang="vi-VN" sz="1400" dirty="0">
                <a:latin typeface="Microsoft Sans Serif"/>
                <a:cs typeface="Microsoft Sans Serif"/>
              </a:rPr>
              <a:t>0.</a:t>
            </a:r>
          </a:p>
          <a:p>
            <a:pPr marL="667346" marR="96936" lvl="1" indent="-253266">
              <a:spcBef>
                <a:spcPts val="507"/>
              </a:spcBef>
              <a:buFont typeface="Wingdings"/>
              <a:buChar char=""/>
              <a:tabLst>
                <a:tab pos="667906" algn="l"/>
              </a:tabLst>
            </a:pPr>
            <a:r>
              <a:rPr lang="vi-VN" sz="1400" spc="-4" dirty="0">
                <a:latin typeface="Microsoft Sans Serif"/>
                <a:cs typeface="Microsoft Sans Serif"/>
              </a:rPr>
              <a:t>Route</a:t>
            </a:r>
            <a:r>
              <a:rPr lang="vi-VN" sz="1400" spc="26" dirty="0">
                <a:latin typeface="Microsoft Sans Serif"/>
                <a:cs typeface="Microsoft Sans Serif"/>
              </a:rPr>
              <a:t> </a:t>
            </a:r>
            <a:r>
              <a:rPr lang="vi-VN" sz="1400" spc="-4" dirty="0">
                <a:latin typeface="Microsoft Sans Serif"/>
                <a:cs typeface="Microsoft Sans Serif"/>
              </a:rPr>
              <a:t>tag</a:t>
            </a:r>
            <a:r>
              <a:rPr lang="vi-VN" sz="1400" spc="9" dirty="0">
                <a:latin typeface="Microsoft Sans Serif"/>
                <a:cs typeface="Microsoft Sans Serif"/>
              </a:rPr>
              <a:t> </a:t>
            </a:r>
            <a:r>
              <a:rPr lang="vi-VN" sz="1400" spc="-4" dirty="0">
                <a:latin typeface="Microsoft Sans Serif"/>
                <a:cs typeface="Microsoft Sans Serif"/>
              </a:rPr>
              <a:t>(Nhãn</a:t>
            </a:r>
            <a:r>
              <a:rPr lang="vi-VN" sz="1400" spc="53" dirty="0">
                <a:latin typeface="Microsoft Sans Serif"/>
                <a:cs typeface="Microsoft Sans Serif"/>
              </a:rPr>
              <a:t> </a:t>
            </a:r>
            <a:r>
              <a:rPr lang="vi-VN" sz="1400" spc="84" dirty="0">
                <a:latin typeface="Microsoft Sans Serif"/>
                <a:cs typeface="Microsoft Sans Serif"/>
              </a:rPr>
              <a:t>đường</a:t>
            </a:r>
            <a:r>
              <a:rPr lang="vi-VN" sz="1400" spc="31" dirty="0">
                <a:latin typeface="Microsoft Sans Serif"/>
                <a:cs typeface="Microsoft Sans Serif"/>
              </a:rPr>
              <a:t> </a:t>
            </a:r>
            <a:r>
              <a:rPr lang="vi-VN" sz="1400" spc="-9" dirty="0">
                <a:latin typeface="Microsoft Sans Serif"/>
                <a:cs typeface="Microsoft Sans Serif"/>
              </a:rPr>
              <a:t>đi):</a:t>
            </a:r>
            <a:r>
              <a:rPr lang="vi-VN" sz="1400" spc="26" dirty="0">
                <a:latin typeface="Microsoft Sans Serif"/>
                <a:cs typeface="Microsoft Sans Serif"/>
              </a:rPr>
              <a:t> </a:t>
            </a:r>
            <a:r>
              <a:rPr lang="vi-VN" sz="1400" spc="-4" dirty="0">
                <a:latin typeface="Microsoft Sans Serif"/>
                <a:cs typeface="Microsoft Sans Serif"/>
              </a:rPr>
              <a:t>Cung</a:t>
            </a:r>
            <a:r>
              <a:rPr lang="vi-VN" sz="1400" spc="31" dirty="0">
                <a:latin typeface="Microsoft Sans Serif"/>
                <a:cs typeface="Microsoft Sans Serif"/>
              </a:rPr>
              <a:t> </a:t>
            </a:r>
            <a:r>
              <a:rPr lang="vi-VN" sz="1400" dirty="0">
                <a:latin typeface="Microsoft Sans Serif"/>
                <a:cs typeface="Microsoft Sans Serif"/>
              </a:rPr>
              <a:t>cấp</a:t>
            </a:r>
            <a:r>
              <a:rPr lang="vi-VN" sz="1400" spc="9" dirty="0">
                <a:latin typeface="Microsoft Sans Serif"/>
                <a:cs typeface="Microsoft Sans Serif"/>
              </a:rPr>
              <a:t> </a:t>
            </a:r>
            <a:r>
              <a:rPr lang="vi-VN" sz="1400" dirty="0">
                <a:latin typeface="Microsoft Sans Serif"/>
                <a:cs typeface="Microsoft Sans Serif"/>
              </a:rPr>
              <a:t>một</a:t>
            </a:r>
            <a:r>
              <a:rPr lang="vi-VN" sz="1400" spc="4" dirty="0">
                <a:latin typeface="Microsoft Sans Serif"/>
                <a:cs typeface="Microsoft Sans Serif"/>
              </a:rPr>
              <a:t> </a:t>
            </a:r>
            <a:r>
              <a:rPr lang="vi-VN" sz="1400" spc="75" dirty="0">
                <a:latin typeface="Microsoft Sans Serif"/>
                <a:cs typeface="Microsoft Sans Serif"/>
              </a:rPr>
              <a:t>phương </a:t>
            </a:r>
            <a:r>
              <a:rPr lang="vi-VN" sz="1400" spc="79" dirty="0">
                <a:latin typeface="Microsoft Sans Serif"/>
                <a:cs typeface="Microsoft Sans Serif"/>
              </a:rPr>
              <a:t> </a:t>
            </a:r>
            <a:r>
              <a:rPr lang="vi-VN" sz="1400" spc="57" dirty="0">
                <a:latin typeface="Microsoft Sans Serif"/>
                <a:cs typeface="Microsoft Sans Serif"/>
              </a:rPr>
              <a:t>thức</a:t>
            </a:r>
            <a:r>
              <a:rPr lang="vi-VN" sz="1400" spc="9" dirty="0">
                <a:latin typeface="Microsoft Sans Serif"/>
                <a:cs typeface="Microsoft Sans Serif"/>
              </a:rPr>
              <a:t> </a:t>
            </a:r>
            <a:r>
              <a:rPr lang="vi-VN" sz="1400" spc="-4" dirty="0">
                <a:latin typeface="Microsoft Sans Serif"/>
                <a:cs typeface="Microsoft Sans Serif"/>
              </a:rPr>
              <a:t>phân</a:t>
            </a:r>
            <a:r>
              <a:rPr lang="vi-VN" sz="1400" spc="31" dirty="0">
                <a:latin typeface="Microsoft Sans Serif"/>
                <a:cs typeface="Microsoft Sans Serif"/>
              </a:rPr>
              <a:t> </a:t>
            </a:r>
            <a:r>
              <a:rPr lang="vi-VN" sz="1400" spc="-9" dirty="0">
                <a:latin typeface="Microsoft Sans Serif"/>
                <a:cs typeface="Microsoft Sans Serif"/>
              </a:rPr>
              <a:t>biệt</a:t>
            </a:r>
            <a:r>
              <a:rPr lang="vi-VN" sz="1400" spc="31" dirty="0">
                <a:latin typeface="Microsoft Sans Serif"/>
                <a:cs typeface="Microsoft Sans Serif"/>
              </a:rPr>
              <a:t> </a:t>
            </a:r>
            <a:r>
              <a:rPr lang="vi-VN" sz="1400" spc="53" dirty="0">
                <a:latin typeface="Microsoft Sans Serif"/>
                <a:cs typeface="Microsoft Sans Serif"/>
              </a:rPr>
              <a:t>giữa</a:t>
            </a:r>
            <a:r>
              <a:rPr lang="vi-VN" sz="1400" spc="35" dirty="0">
                <a:latin typeface="Microsoft Sans Serif"/>
                <a:cs typeface="Microsoft Sans Serif"/>
              </a:rPr>
              <a:t> </a:t>
            </a:r>
            <a:r>
              <a:rPr lang="vi-VN" sz="1400" dirty="0">
                <a:latin typeface="Microsoft Sans Serif"/>
                <a:cs typeface="Microsoft Sans Serif"/>
              </a:rPr>
              <a:t>bộ</a:t>
            </a:r>
            <a:r>
              <a:rPr lang="vi-VN" sz="1400" spc="13" dirty="0">
                <a:latin typeface="Microsoft Sans Serif"/>
                <a:cs typeface="Microsoft Sans Serif"/>
              </a:rPr>
              <a:t> </a:t>
            </a:r>
            <a:r>
              <a:rPr lang="vi-VN" sz="1400" spc="-9" dirty="0">
                <a:latin typeface="Microsoft Sans Serif"/>
                <a:cs typeface="Microsoft Sans Serif"/>
              </a:rPr>
              <a:t>định</a:t>
            </a:r>
            <a:r>
              <a:rPr lang="vi-VN" sz="1400" spc="35" dirty="0">
                <a:latin typeface="Microsoft Sans Serif"/>
                <a:cs typeface="Microsoft Sans Serif"/>
              </a:rPr>
              <a:t> </a:t>
            </a:r>
            <a:r>
              <a:rPr lang="vi-VN" sz="1400" spc="-4" dirty="0">
                <a:latin typeface="Microsoft Sans Serif"/>
                <a:cs typeface="Microsoft Sans Serif"/>
              </a:rPr>
              <a:t>tuyến</a:t>
            </a:r>
            <a:r>
              <a:rPr lang="vi-VN" sz="1400" spc="35" dirty="0">
                <a:latin typeface="Microsoft Sans Serif"/>
                <a:cs typeface="Microsoft Sans Serif"/>
              </a:rPr>
              <a:t> </a:t>
            </a:r>
            <a:r>
              <a:rPr lang="vi-VN" sz="1400" spc="-13" dirty="0">
                <a:latin typeface="Microsoft Sans Serif"/>
                <a:cs typeface="Microsoft Sans Serif"/>
              </a:rPr>
              <a:t>nội</a:t>
            </a:r>
            <a:r>
              <a:rPr lang="vi-VN" sz="1400" spc="44" dirty="0">
                <a:latin typeface="Microsoft Sans Serif"/>
                <a:cs typeface="Microsoft Sans Serif"/>
              </a:rPr>
              <a:t> </a:t>
            </a:r>
            <a:r>
              <a:rPr lang="vi-VN" sz="1400" dirty="0">
                <a:latin typeface="Microsoft Sans Serif"/>
                <a:cs typeface="Microsoft Sans Serif"/>
              </a:rPr>
              <a:t>bộ</a:t>
            </a:r>
            <a:r>
              <a:rPr lang="vi-VN" sz="1400" spc="13" dirty="0">
                <a:latin typeface="Microsoft Sans Serif"/>
                <a:cs typeface="Microsoft Sans Serif"/>
              </a:rPr>
              <a:t> </a:t>
            </a:r>
            <a:r>
              <a:rPr lang="vi-VN" sz="1400" spc="75" dirty="0">
                <a:latin typeface="Microsoft Sans Serif"/>
                <a:cs typeface="Microsoft Sans Serif"/>
              </a:rPr>
              <a:t>(sử</a:t>
            </a:r>
            <a:r>
              <a:rPr lang="vi-VN" sz="1400" spc="31" dirty="0">
                <a:latin typeface="Microsoft Sans Serif"/>
                <a:cs typeface="Microsoft Sans Serif"/>
              </a:rPr>
              <a:t> </a:t>
            </a:r>
            <a:r>
              <a:rPr lang="vi-VN" sz="1400" spc="-4" dirty="0">
                <a:latin typeface="Microsoft Sans Serif"/>
                <a:cs typeface="Microsoft Sans Serif"/>
              </a:rPr>
              <a:t>dụng </a:t>
            </a:r>
            <a:r>
              <a:rPr lang="vi-VN" sz="1400" dirty="0">
                <a:latin typeface="Microsoft Sans Serif"/>
                <a:cs typeface="Microsoft Sans Serif"/>
              </a:rPr>
              <a:t> </a:t>
            </a:r>
            <a:r>
              <a:rPr lang="vi-VN" sz="1400" spc="-9" dirty="0">
                <a:latin typeface="Microsoft Sans Serif"/>
                <a:cs typeface="Microsoft Sans Serif"/>
              </a:rPr>
              <a:t>giao</a:t>
            </a:r>
            <a:r>
              <a:rPr lang="vi-VN" sz="1400" spc="31" dirty="0">
                <a:latin typeface="Microsoft Sans Serif"/>
                <a:cs typeface="Microsoft Sans Serif"/>
              </a:rPr>
              <a:t> </a:t>
            </a:r>
            <a:r>
              <a:rPr lang="vi-VN" sz="1400" spc="57" dirty="0">
                <a:latin typeface="Microsoft Sans Serif"/>
                <a:cs typeface="Microsoft Sans Serif"/>
              </a:rPr>
              <a:t>thức</a:t>
            </a:r>
            <a:r>
              <a:rPr lang="vi-VN" sz="1400" spc="26" dirty="0">
                <a:latin typeface="Microsoft Sans Serif"/>
                <a:cs typeface="Microsoft Sans Serif"/>
              </a:rPr>
              <a:t> </a:t>
            </a:r>
            <a:r>
              <a:rPr lang="vi-VN" sz="1400" dirty="0">
                <a:latin typeface="Microsoft Sans Serif"/>
                <a:cs typeface="Microsoft Sans Serif"/>
              </a:rPr>
              <a:t>RIP)</a:t>
            </a:r>
            <a:r>
              <a:rPr lang="vi-VN" sz="1400" spc="18" dirty="0">
                <a:latin typeface="Microsoft Sans Serif"/>
                <a:cs typeface="Microsoft Sans Serif"/>
              </a:rPr>
              <a:t> </a:t>
            </a:r>
            <a:r>
              <a:rPr lang="vi-VN" sz="1400" dirty="0">
                <a:latin typeface="Microsoft Sans Serif"/>
                <a:cs typeface="Microsoft Sans Serif"/>
              </a:rPr>
              <a:t>và</a:t>
            </a:r>
            <a:r>
              <a:rPr lang="vi-VN" sz="1400" spc="13" dirty="0">
                <a:latin typeface="Microsoft Sans Serif"/>
                <a:cs typeface="Microsoft Sans Serif"/>
              </a:rPr>
              <a:t> </a:t>
            </a:r>
            <a:r>
              <a:rPr lang="vi-VN" sz="1400" dirty="0">
                <a:latin typeface="Microsoft Sans Serif"/>
                <a:cs typeface="Microsoft Sans Serif"/>
              </a:rPr>
              <a:t>các</a:t>
            </a:r>
            <a:r>
              <a:rPr lang="vi-VN" sz="1400" spc="9" dirty="0">
                <a:latin typeface="Microsoft Sans Serif"/>
                <a:cs typeface="Microsoft Sans Serif"/>
              </a:rPr>
              <a:t> </a:t>
            </a:r>
            <a:r>
              <a:rPr lang="vi-VN" sz="1400" dirty="0">
                <a:latin typeface="Microsoft Sans Serif"/>
                <a:cs typeface="Microsoft Sans Serif"/>
              </a:rPr>
              <a:t>bộ</a:t>
            </a:r>
            <a:r>
              <a:rPr lang="vi-VN" sz="1400" spc="9" dirty="0">
                <a:latin typeface="Microsoft Sans Serif"/>
                <a:cs typeface="Microsoft Sans Serif"/>
              </a:rPr>
              <a:t> </a:t>
            </a:r>
            <a:r>
              <a:rPr lang="vi-VN" sz="1400" spc="-9" dirty="0">
                <a:latin typeface="Microsoft Sans Serif"/>
                <a:cs typeface="Microsoft Sans Serif"/>
              </a:rPr>
              <a:t>định</a:t>
            </a:r>
            <a:r>
              <a:rPr lang="vi-VN" sz="1400" spc="57" dirty="0">
                <a:latin typeface="Microsoft Sans Serif"/>
                <a:cs typeface="Microsoft Sans Serif"/>
              </a:rPr>
              <a:t> </a:t>
            </a:r>
            <a:r>
              <a:rPr lang="vi-VN" sz="1400" spc="-4" dirty="0">
                <a:latin typeface="Microsoft Sans Serif"/>
                <a:cs typeface="Microsoft Sans Serif"/>
              </a:rPr>
              <a:t>tuyến</a:t>
            </a:r>
            <a:r>
              <a:rPr lang="vi-VN" sz="1400" spc="13" dirty="0">
                <a:latin typeface="Microsoft Sans Serif"/>
                <a:cs typeface="Microsoft Sans Serif"/>
              </a:rPr>
              <a:t> </a:t>
            </a:r>
            <a:r>
              <a:rPr lang="vi-VN" sz="1400" spc="-9" dirty="0">
                <a:latin typeface="Microsoft Sans Serif"/>
                <a:cs typeface="Microsoft Sans Serif"/>
              </a:rPr>
              <a:t>ngoài</a:t>
            </a:r>
            <a:r>
              <a:rPr lang="vi-VN" sz="1400" spc="40" dirty="0">
                <a:latin typeface="Microsoft Sans Serif"/>
                <a:cs typeface="Microsoft Sans Serif"/>
              </a:rPr>
              <a:t> </a:t>
            </a:r>
            <a:r>
              <a:rPr lang="vi-VN" sz="1400" spc="75" dirty="0">
                <a:latin typeface="Microsoft Sans Serif"/>
                <a:cs typeface="Microsoft Sans Serif"/>
              </a:rPr>
              <a:t>(sử</a:t>
            </a:r>
            <a:r>
              <a:rPr lang="vi-VN" sz="1400" spc="31" dirty="0">
                <a:latin typeface="Microsoft Sans Serif"/>
                <a:cs typeface="Microsoft Sans Serif"/>
              </a:rPr>
              <a:t> </a:t>
            </a:r>
            <a:r>
              <a:rPr lang="vi-VN" sz="1400" spc="-9" dirty="0">
                <a:latin typeface="Microsoft Sans Serif"/>
                <a:cs typeface="Microsoft Sans Serif"/>
              </a:rPr>
              <a:t>dụng </a:t>
            </a:r>
            <a:r>
              <a:rPr lang="vi-VN" sz="1400" spc="-552" dirty="0">
                <a:latin typeface="Microsoft Sans Serif"/>
                <a:cs typeface="Microsoft Sans Serif"/>
              </a:rPr>
              <a:t> </a:t>
            </a:r>
            <a:r>
              <a:rPr lang="vi-VN" sz="1400" dirty="0">
                <a:latin typeface="Microsoft Sans Serif"/>
                <a:cs typeface="Microsoft Sans Serif"/>
              </a:rPr>
              <a:t>các</a:t>
            </a:r>
            <a:r>
              <a:rPr lang="vi-VN" sz="1400" spc="4" dirty="0">
                <a:latin typeface="Microsoft Sans Serif"/>
                <a:cs typeface="Microsoft Sans Serif"/>
              </a:rPr>
              <a:t> </a:t>
            </a:r>
            <a:r>
              <a:rPr lang="vi-VN" sz="1400" spc="-9" dirty="0">
                <a:latin typeface="Microsoft Sans Serif"/>
                <a:cs typeface="Microsoft Sans Serif"/>
              </a:rPr>
              <a:t>giao</a:t>
            </a:r>
            <a:r>
              <a:rPr lang="vi-VN" sz="1400" spc="35" dirty="0">
                <a:latin typeface="Microsoft Sans Serif"/>
                <a:cs typeface="Microsoft Sans Serif"/>
              </a:rPr>
              <a:t> </a:t>
            </a:r>
            <a:r>
              <a:rPr lang="vi-VN" sz="1400" spc="57" dirty="0">
                <a:latin typeface="Microsoft Sans Serif"/>
                <a:cs typeface="Microsoft Sans Serif"/>
              </a:rPr>
              <a:t>thức</a:t>
            </a:r>
            <a:r>
              <a:rPr lang="vi-VN" sz="1400" spc="26" dirty="0">
                <a:latin typeface="Microsoft Sans Serif"/>
                <a:cs typeface="Microsoft Sans Serif"/>
              </a:rPr>
              <a:t> </a:t>
            </a:r>
            <a:r>
              <a:rPr lang="vi-VN" sz="1400" spc="-9" dirty="0">
                <a:latin typeface="Microsoft Sans Serif"/>
                <a:cs typeface="Microsoft Sans Serif"/>
              </a:rPr>
              <a:t>định</a:t>
            </a:r>
            <a:r>
              <a:rPr lang="vi-VN" sz="1400" spc="53" dirty="0">
                <a:latin typeface="Microsoft Sans Serif"/>
                <a:cs typeface="Microsoft Sans Serif"/>
              </a:rPr>
              <a:t> </a:t>
            </a:r>
            <a:r>
              <a:rPr lang="vi-VN" sz="1400" spc="-4" dirty="0">
                <a:latin typeface="Microsoft Sans Serif"/>
                <a:cs typeface="Microsoft Sans Serif"/>
              </a:rPr>
              <a:t>tuyến</a:t>
            </a:r>
            <a:r>
              <a:rPr lang="vi-VN" sz="1400" spc="13" dirty="0">
                <a:latin typeface="Microsoft Sans Serif"/>
                <a:cs typeface="Microsoft Sans Serif"/>
              </a:rPr>
              <a:t> </a:t>
            </a:r>
            <a:r>
              <a:rPr lang="vi-VN" sz="1400" spc="-4" dirty="0">
                <a:latin typeface="Microsoft Sans Serif"/>
                <a:cs typeface="Microsoft Sans Serif"/>
              </a:rPr>
              <a:t>khác).</a:t>
            </a:r>
            <a:endParaRPr lang="vi-VN" sz="1400" dirty="0">
              <a:latin typeface="Microsoft Sans Serif"/>
              <a:cs typeface="Microsoft Sans Serif"/>
            </a:endParaRPr>
          </a:p>
          <a:p>
            <a:pPr marL="667346" marR="4483" lvl="1" indent="-253266">
              <a:spcBef>
                <a:spcPts val="507"/>
              </a:spcBef>
              <a:buFont typeface="Wingdings"/>
              <a:buChar char=""/>
              <a:tabLst>
                <a:tab pos="667906" algn="l"/>
              </a:tabLst>
            </a:pPr>
            <a:r>
              <a:rPr lang="vi-VN" sz="1400" spc="-4" dirty="0">
                <a:latin typeface="Microsoft Sans Serif"/>
                <a:cs typeface="Microsoft Sans Serif"/>
              </a:rPr>
              <a:t>Subnet</a:t>
            </a:r>
            <a:r>
              <a:rPr lang="vi-VN" sz="1400" spc="22" dirty="0">
                <a:latin typeface="Microsoft Sans Serif"/>
                <a:cs typeface="Microsoft Sans Serif"/>
              </a:rPr>
              <a:t> </a:t>
            </a:r>
            <a:r>
              <a:rPr lang="vi-VN" sz="1400" spc="-4" dirty="0">
                <a:latin typeface="Microsoft Sans Serif"/>
                <a:cs typeface="Microsoft Sans Serif"/>
              </a:rPr>
              <a:t>mask:</a:t>
            </a:r>
            <a:r>
              <a:rPr lang="vi-VN" sz="1400" spc="26" dirty="0">
                <a:latin typeface="Microsoft Sans Serif"/>
                <a:cs typeface="Microsoft Sans Serif"/>
              </a:rPr>
              <a:t> </a:t>
            </a:r>
            <a:r>
              <a:rPr lang="vi-VN" sz="1400" spc="53" dirty="0">
                <a:latin typeface="Microsoft Sans Serif"/>
                <a:cs typeface="Microsoft Sans Serif"/>
              </a:rPr>
              <a:t>Chứa</a:t>
            </a:r>
            <a:r>
              <a:rPr lang="vi-VN" sz="1400" spc="26" dirty="0">
                <a:latin typeface="Microsoft Sans Serif"/>
                <a:cs typeface="Microsoft Sans Serif"/>
              </a:rPr>
              <a:t> </a:t>
            </a:r>
            <a:r>
              <a:rPr lang="vi-VN" sz="1400" spc="57" dirty="0">
                <a:latin typeface="Microsoft Sans Serif"/>
                <a:cs typeface="Microsoft Sans Serif"/>
              </a:rPr>
              <a:t>đựng</a:t>
            </a:r>
            <a:r>
              <a:rPr lang="vi-VN" sz="1400" spc="31" dirty="0">
                <a:latin typeface="Microsoft Sans Serif"/>
                <a:cs typeface="Microsoft Sans Serif"/>
              </a:rPr>
              <a:t> </a:t>
            </a:r>
            <a:r>
              <a:rPr lang="vi-VN" sz="1400" dirty="0">
                <a:latin typeface="Microsoft Sans Serif"/>
                <a:cs typeface="Microsoft Sans Serif"/>
              </a:rPr>
              <a:t>mặt</a:t>
            </a:r>
            <a:r>
              <a:rPr lang="vi-VN" sz="1400" spc="9" dirty="0">
                <a:latin typeface="Microsoft Sans Serif"/>
                <a:cs typeface="Microsoft Sans Serif"/>
              </a:rPr>
              <a:t> </a:t>
            </a:r>
            <a:r>
              <a:rPr lang="vi-VN" sz="1400" dirty="0">
                <a:latin typeface="Microsoft Sans Serif"/>
                <a:cs typeface="Microsoft Sans Serif"/>
              </a:rPr>
              <a:t>nạ</a:t>
            </a:r>
            <a:r>
              <a:rPr lang="vi-VN" sz="1400" spc="26" dirty="0">
                <a:latin typeface="Microsoft Sans Serif"/>
                <a:cs typeface="Microsoft Sans Serif"/>
              </a:rPr>
              <a:t> </a:t>
            </a:r>
            <a:r>
              <a:rPr lang="vi-VN" sz="1400" spc="-4" dirty="0">
                <a:latin typeface="Microsoft Sans Serif"/>
                <a:cs typeface="Microsoft Sans Serif"/>
              </a:rPr>
              <a:t>mạng</a:t>
            </a:r>
            <a:r>
              <a:rPr lang="vi-VN" sz="1400" spc="31" dirty="0">
                <a:latin typeface="Microsoft Sans Serif"/>
                <a:cs typeface="Microsoft Sans Serif"/>
              </a:rPr>
              <a:t> </a:t>
            </a:r>
            <a:r>
              <a:rPr lang="vi-VN" sz="1400" spc="-4" dirty="0">
                <a:latin typeface="Microsoft Sans Serif"/>
                <a:cs typeface="Microsoft Sans Serif"/>
              </a:rPr>
              <a:t>con</a:t>
            </a:r>
            <a:r>
              <a:rPr lang="vi-VN" sz="1400" spc="9" dirty="0">
                <a:latin typeface="Microsoft Sans Serif"/>
                <a:cs typeface="Microsoft Sans Serif"/>
              </a:rPr>
              <a:t> </a:t>
            </a:r>
            <a:r>
              <a:rPr lang="vi-VN" sz="1400" dirty="0">
                <a:latin typeface="Microsoft Sans Serif"/>
                <a:cs typeface="Microsoft Sans Serif"/>
              </a:rPr>
              <a:t>cho</a:t>
            </a:r>
            <a:r>
              <a:rPr lang="vi-VN" sz="1400" spc="26" dirty="0">
                <a:latin typeface="Microsoft Sans Serif"/>
                <a:cs typeface="Microsoft Sans Serif"/>
              </a:rPr>
              <a:t> </a:t>
            </a:r>
            <a:r>
              <a:rPr lang="vi-VN" sz="1400" dirty="0">
                <a:latin typeface="Microsoft Sans Serif"/>
                <a:cs typeface="Microsoft Sans Serif"/>
              </a:rPr>
              <a:t>các </a:t>
            </a:r>
            <a:r>
              <a:rPr lang="vi-VN" sz="1400" spc="-547" dirty="0">
                <a:latin typeface="Microsoft Sans Serif"/>
                <a:cs typeface="Microsoft Sans Serif"/>
              </a:rPr>
              <a:t> </a:t>
            </a:r>
            <a:r>
              <a:rPr lang="vi-VN" sz="1400" dirty="0">
                <a:latin typeface="Microsoft Sans Serif"/>
                <a:cs typeface="Microsoft Sans Serif"/>
              </a:rPr>
              <a:t>bộ</a:t>
            </a:r>
            <a:r>
              <a:rPr lang="vi-VN" sz="1400" spc="9" dirty="0">
                <a:latin typeface="Microsoft Sans Serif"/>
                <a:cs typeface="Microsoft Sans Serif"/>
              </a:rPr>
              <a:t> </a:t>
            </a:r>
            <a:r>
              <a:rPr lang="vi-VN" sz="1400" spc="-9" dirty="0">
                <a:latin typeface="Microsoft Sans Serif"/>
                <a:cs typeface="Microsoft Sans Serif"/>
              </a:rPr>
              <a:t>định</a:t>
            </a:r>
            <a:r>
              <a:rPr lang="vi-VN" sz="1400" spc="35" dirty="0">
                <a:latin typeface="Microsoft Sans Serif"/>
                <a:cs typeface="Microsoft Sans Serif"/>
              </a:rPr>
              <a:t> </a:t>
            </a:r>
            <a:r>
              <a:rPr lang="vi-VN" sz="1400" spc="-4" dirty="0">
                <a:latin typeface="Microsoft Sans Serif"/>
                <a:cs typeface="Microsoft Sans Serif"/>
              </a:rPr>
              <a:t>tuyến.</a:t>
            </a:r>
            <a:endParaRPr lang="vi-VN" sz="1400" dirty="0">
              <a:latin typeface="Microsoft Sans Serif"/>
              <a:cs typeface="Microsoft Sans Serif"/>
            </a:endParaRPr>
          </a:p>
          <a:p>
            <a:pPr marL="667346" marR="13448" lvl="1" indent="-253266">
              <a:spcBef>
                <a:spcPts val="507"/>
              </a:spcBef>
              <a:buFont typeface="Wingdings"/>
              <a:buChar char=""/>
              <a:tabLst>
                <a:tab pos="667906" algn="l"/>
              </a:tabLst>
            </a:pPr>
            <a:r>
              <a:rPr lang="vi-VN" sz="1400" spc="-9" dirty="0">
                <a:latin typeface="Microsoft Sans Serif"/>
                <a:cs typeface="Microsoft Sans Serif"/>
              </a:rPr>
              <a:t>Next</a:t>
            </a:r>
            <a:r>
              <a:rPr lang="vi-VN" sz="1400" spc="31" dirty="0">
                <a:latin typeface="Microsoft Sans Serif"/>
                <a:cs typeface="Microsoft Sans Serif"/>
              </a:rPr>
              <a:t> </a:t>
            </a:r>
            <a:r>
              <a:rPr lang="vi-VN" sz="1400" spc="-4" dirty="0">
                <a:latin typeface="Microsoft Sans Serif"/>
                <a:cs typeface="Microsoft Sans Serif"/>
              </a:rPr>
              <a:t>hop:</a:t>
            </a:r>
            <a:r>
              <a:rPr lang="vi-VN" sz="1400" spc="13" dirty="0">
                <a:latin typeface="Microsoft Sans Serif"/>
                <a:cs typeface="Microsoft Sans Serif"/>
              </a:rPr>
              <a:t> </a:t>
            </a:r>
            <a:r>
              <a:rPr lang="vi-VN" sz="1400" spc="-4" dirty="0">
                <a:latin typeface="Microsoft Sans Serif"/>
                <a:cs typeface="Microsoft Sans Serif"/>
              </a:rPr>
              <a:t>Cho</a:t>
            </a:r>
            <a:r>
              <a:rPr lang="vi-VN" sz="1400" spc="35" dirty="0">
                <a:latin typeface="Microsoft Sans Serif"/>
                <a:cs typeface="Microsoft Sans Serif"/>
              </a:rPr>
              <a:t> </a:t>
            </a:r>
            <a:r>
              <a:rPr lang="vi-VN" sz="1400" spc="-9" dirty="0">
                <a:latin typeface="Microsoft Sans Serif"/>
                <a:cs typeface="Microsoft Sans Serif"/>
              </a:rPr>
              <a:t>biết</a:t>
            </a:r>
            <a:r>
              <a:rPr lang="vi-VN" sz="1400" spc="31" dirty="0">
                <a:latin typeface="Microsoft Sans Serif"/>
                <a:cs typeface="Microsoft Sans Serif"/>
              </a:rPr>
              <a:t> </a:t>
            </a:r>
            <a:r>
              <a:rPr lang="vi-VN" sz="1400" spc="-13" dirty="0">
                <a:latin typeface="Microsoft Sans Serif"/>
                <a:cs typeface="Microsoft Sans Serif"/>
              </a:rPr>
              <a:t>địa</a:t>
            </a:r>
            <a:r>
              <a:rPr lang="vi-VN" sz="1400" spc="35" dirty="0">
                <a:latin typeface="Microsoft Sans Serif"/>
                <a:cs typeface="Microsoft Sans Serif"/>
              </a:rPr>
              <a:t> </a:t>
            </a:r>
            <a:r>
              <a:rPr lang="vi-VN" sz="1400" spc="-4" dirty="0">
                <a:latin typeface="Microsoft Sans Serif"/>
                <a:cs typeface="Microsoft Sans Serif"/>
              </a:rPr>
              <a:t>chỉ</a:t>
            </a:r>
            <a:r>
              <a:rPr lang="vi-VN" sz="1400" spc="22" dirty="0">
                <a:latin typeface="Microsoft Sans Serif"/>
                <a:cs typeface="Microsoft Sans Serif"/>
              </a:rPr>
              <a:t> </a:t>
            </a:r>
            <a:r>
              <a:rPr lang="vi-VN" sz="1400" dirty="0">
                <a:latin typeface="Microsoft Sans Serif"/>
                <a:cs typeface="Microsoft Sans Serif"/>
              </a:rPr>
              <a:t>IP</a:t>
            </a:r>
            <a:r>
              <a:rPr lang="vi-VN" sz="1400" spc="-31" dirty="0">
                <a:latin typeface="Microsoft Sans Serif"/>
                <a:cs typeface="Microsoft Sans Serif"/>
              </a:rPr>
              <a:t> </a:t>
            </a:r>
            <a:r>
              <a:rPr lang="vi-VN" sz="1400" spc="-4" dirty="0">
                <a:latin typeface="Microsoft Sans Serif"/>
                <a:cs typeface="Microsoft Sans Serif"/>
              </a:rPr>
              <a:t>của</a:t>
            </a:r>
            <a:r>
              <a:rPr lang="vi-VN" sz="1400" spc="35" dirty="0">
                <a:latin typeface="Microsoft Sans Serif"/>
                <a:cs typeface="Microsoft Sans Serif"/>
              </a:rPr>
              <a:t> </a:t>
            </a:r>
            <a:r>
              <a:rPr lang="vi-VN" sz="1400" spc="-4" dirty="0">
                <a:latin typeface="Microsoft Sans Serif"/>
                <a:cs typeface="Microsoft Sans Serif"/>
              </a:rPr>
              <a:t>router</a:t>
            </a:r>
            <a:r>
              <a:rPr lang="vi-VN" sz="1400" spc="22" dirty="0">
                <a:latin typeface="Microsoft Sans Serif"/>
                <a:cs typeface="Microsoft Sans Serif"/>
              </a:rPr>
              <a:t> </a:t>
            </a:r>
            <a:r>
              <a:rPr lang="vi-VN" sz="1400" spc="-4" dirty="0">
                <a:latin typeface="Microsoft Sans Serif"/>
                <a:cs typeface="Microsoft Sans Serif"/>
              </a:rPr>
              <a:t>tiếp</a:t>
            </a:r>
            <a:r>
              <a:rPr lang="vi-VN" sz="1400" spc="13" dirty="0">
                <a:latin typeface="Microsoft Sans Serif"/>
                <a:cs typeface="Microsoft Sans Serif"/>
              </a:rPr>
              <a:t> </a:t>
            </a:r>
            <a:r>
              <a:rPr lang="vi-VN" sz="1400" spc="-4" dirty="0">
                <a:latin typeface="Microsoft Sans Serif"/>
                <a:cs typeface="Microsoft Sans Serif"/>
              </a:rPr>
              <a:t>theo</a:t>
            </a:r>
            <a:r>
              <a:rPr lang="vi-VN" sz="1400" spc="35" dirty="0">
                <a:latin typeface="Microsoft Sans Serif"/>
                <a:cs typeface="Microsoft Sans Serif"/>
              </a:rPr>
              <a:t> </a:t>
            </a:r>
            <a:r>
              <a:rPr lang="vi-VN" sz="1400" spc="-4" dirty="0">
                <a:latin typeface="Microsoft Sans Serif"/>
                <a:cs typeface="Microsoft Sans Serif"/>
              </a:rPr>
              <a:t>mà </a:t>
            </a:r>
            <a:r>
              <a:rPr lang="vi-VN" sz="1400" spc="-547" dirty="0">
                <a:latin typeface="Microsoft Sans Serif"/>
                <a:cs typeface="Microsoft Sans Serif"/>
              </a:rPr>
              <a:t> </a:t>
            </a:r>
            <a:r>
              <a:rPr lang="vi-VN" sz="1400" spc="-9" dirty="0">
                <a:latin typeface="Microsoft Sans Serif"/>
                <a:cs typeface="Microsoft Sans Serif"/>
              </a:rPr>
              <a:t>gói</a:t>
            </a:r>
            <a:r>
              <a:rPr lang="vi-VN" sz="1400" spc="18" dirty="0">
                <a:latin typeface="Microsoft Sans Serif"/>
                <a:cs typeface="Microsoft Sans Serif"/>
              </a:rPr>
              <a:t> </a:t>
            </a:r>
            <a:r>
              <a:rPr lang="vi-VN" sz="1400" spc="-9" dirty="0">
                <a:latin typeface="Microsoft Sans Serif"/>
                <a:cs typeface="Microsoft Sans Serif"/>
              </a:rPr>
              <a:t>tin</a:t>
            </a:r>
            <a:r>
              <a:rPr lang="vi-VN" sz="1400" spc="35" dirty="0">
                <a:latin typeface="Microsoft Sans Serif"/>
                <a:cs typeface="Microsoft Sans Serif"/>
              </a:rPr>
              <a:t> </a:t>
            </a:r>
            <a:r>
              <a:rPr lang="vi-VN" sz="1400" dirty="0">
                <a:latin typeface="Microsoft Sans Serif"/>
                <a:cs typeface="Microsoft Sans Serif"/>
              </a:rPr>
              <a:t>có</a:t>
            </a:r>
            <a:r>
              <a:rPr lang="vi-VN" sz="1400" spc="-4" dirty="0">
                <a:latin typeface="Microsoft Sans Serif"/>
                <a:cs typeface="Microsoft Sans Serif"/>
              </a:rPr>
              <a:t> </a:t>
            </a:r>
            <a:r>
              <a:rPr lang="vi-VN" sz="1400" dirty="0">
                <a:latin typeface="Microsoft Sans Serif"/>
                <a:cs typeface="Microsoft Sans Serif"/>
              </a:rPr>
              <a:t>thể</a:t>
            </a:r>
            <a:r>
              <a:rPr lang="vi-VN" sz="1400" spc="35" dirty="0">
                <a:latin typeface="Microsoft Sans Serif"/>
                <a:cs typeface="Microsoft Sans Serif"/>
              </a:rPr>
              <a:t> </a:t>
            </a:r>
            <a:r>
              <a:rPr lang="vi-VN" sz="1400" spc="110" dirty="0">
                <a:latin typeface="Microsoft Sans Serif"/>
                <a:cs typeface="Microsoft Sans Serif"/>
              </a:rPr>
              <a:t>được</a:t>
            </a:r>
            <a:r>
              <a:rPr lang="vi-VN" sz="1400" spc="9" dirty="0">
                <a:latin typeface="Microsoft Sans Serif"/>
                <a:cs typeface="Microsoft Sans Serif"/>
              </a:rPr>
              <a:t> </a:t>
            </a:r>
            <a:r>
              <a:rPr lang="vi-VN" sz="1400" spc="-4" dirty="0">
                <a:latin typeface="Microsoft Sans Serif"/>
                <a:cs typeface="Microsoft Sans Serif"/>
              </a:rPr>
              <a:t>chuyển</a:t>
            </a:r>
            <a:r>
              <a:rPr lang="vi-VN" sz="1400" spc="35" dirty="0">
                <a:latin typeface="Microsoft Sans Serif"/>
                <a:cs typeface="Microsoft Sans Serif"/>
              </a:rPr>
              <a:t> </a:t>
            </a:r>
            <a:r>
              <a:rPr lang="vi-VN" sz="1400" spc="-4" dirty="0">
                <a:latin typeface="Microsoft Sans Serif"/>
                <a:cs typeface="Microsoft Sans Serif"/>
              </a:rPr>
              <a:t>tiếp</a:t>
            </a:r>
            <a:r>
              <a:rPr lang="vi-VN" sz="1400" spc="13" dirty="0">
                <a:latin typeface="Microsoft Sans Serif"/>
                <a:cs typeface="Microsoft Sans Serif"/>
              </a:rPr>
              <a:t> </a:t>
            </a:r>
            <a:r>
              <a:rPr lang="vi-VN" sz="1400" spc="-4" dirty="0">
                <a:latin typeface="Microsoft Sans Serif"/>
                <a:cs typeface="Microsoft Sans Serif"/>
              </a:rPr>
              <a:t>đến.</a:t>
            </a:r>
            <a:endParaRPr lang="vi-VN" sz="1400" dirty="0">
              <a:latin typeface="Microsoft Sans Serif"/>
              <a:cs typeface="Microsoft Sans Serif"/>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76207" y="444153"/>
            <a:ext cx="6118971" cy="608851"/>
          </a:xfrm>
          <a:prstGeom prst="rect">
            <a:avLst/>
          </a:prstGeom>
        </p:spPr>
        <p:txBody>
          <a:bodyPr vert="horz" wrap="square" lIns="0" tIns="11206" rIns="0" bIns="0" rtlCol="0" anchor="b" anchorCtr="0">
            <a:spAutoFit/>
          </a:bodyPr>
          <a:lstStyle/>
          <a:p>
            <a:pPr marL="11206">
              <a:spcBef>
                <a:spcPts val="88"/>
              </a:spcBef>
            </a:pPr>
            <a:r>
              <a:rPr spc="-4" dirty="0">
                <a:latin typeface="Calibri"/>
                <a:cs typeface="Calibri"/>
              </a:rPr>
              <a:t>Địa</a:t>
            </a:r>
            <a:r>
              <a:rPr spc="9" dirty="0">
                <a:latin typeface="Calibri"/>
                <a:cs typeface="Calibri"/>
              </a:rPr>
              <a:t> </a:t>
            </a:r>
            <a:r>
              <a:rPr dirty="0">
                <a:latin typeface="Calibri"/>
                <a:cs typeface="Calibri"/>
              </a:rPr>
              <a:t>chỉ</a:t>
            </a:r>
            <a:r>
              <a:rPr spc="9" dirty="0">
                <a:latin typeface="Calibri"/>
                <a:cs typeface="Calibri"/>
              </a:rPr>
              <a:t> </a:t>
            </a:r>
            <a:r>
              <a:rPr spc="-4" dirty="0">
                <a:latin typeface="Calibri"/>
                <a:cs typeface="Calibri"/>
              </a:rPr>
              <a:t>mạng</a:t>
            </a:r>
            <a:r>
              <a:rPr spc="9" dirty="0">
                <a:latin typeface="Calibri"/>
                <a:cs typeface="Calibri"/>
              </a:rPr>
              <a:t> </a:t>
            </a:r>
            <a:r>
              <a:rPr spc="-18" dirty="0">
                <a:latin typeface="Calibri"/>
                <a:cs typeface="Calibri"/>
              </a:rPr>
              <a:t>hay</a:t>
            </a:r>
            <a:r>
              <a:rPr spc="-40" dirty="0">
                <a:latin typeface="Calibri"/>
                <a:cs typeface="Calibri"/>
              </a:rPr>
              <a:t> </a:t>
            </a:r>
            <a:r>
              <a:rPr spc="-22" dirty="0">
                <a:latin typeface="Calibri"/>
                <a:cs typeface="Calibri"/>
              </a:rPr>
              <a:t>máy</a:t>
            </a:r>
            <a:r>
              <a:rPr spc="-4" dirty="0">
                <a:latin typeface="Calibri"/>
                <a:cs typeface="Calibri"/>
              </a:rPr>
              <a:t> </a:t>
            </a:r>
            <a:r>
              <a:rPr spc="-26" dirty="0">
                <a:latin typeface="Calibri"/>
                <a:cs typeface="Calibri"/>
              </a:rPr>
              <a:t>trạm</a:t>
            </a:r>
            <a:r>
              <a:rPr spc="13" dirty="0">
                <a:latin typeface="Calibri"/>
                <a:cs typeface="Calibri"/>
              </a:rPr>
              <a:t> </a:t>
            </a:r>
            <a:r>
              <a:rPr spc="-4" dirty="0">
                <a:latin typeface="Calibri"/>
                <a:cs typeface="Calibri"/>
              </a:rPr>
              <a:t>(1)</a:t>
            </a:r>
          </a:p>
        </p:txBody>
      </p:sp>
      <p:grpSp>
        <p:nvGrpSpPr>
          <p:cNvPr id="3" name="object 3"/>
          <p:cNvGrpSpPr/>
          <p:nvPr/>
        </p:nvGrpSpPr>
        <p:grpSpPr>
          <a:xfrm>
            <a:off x="7862943" y="2607384"/>
            <a:ext cx="1790140" cy="411816"/>
            <a:chOff x="7031735" y="2955035"/>
            <a:chExt cx="2028825" cy="466725"/>
          </a:xfrm>
        </p:grpSpPr>
        <p:sp>
          <p:nvSpPr>
            <p:cNvPr id="4" name="object 4"/>
            <p:cNvSpPr/>
            <p:nvPr/>
          </p:nvSpPr>
          <p:spPr>
            <a:xfrm>
              <a:off x="7036307" y="2959608"/>
              <a:ext cx="253365" cy="457200"/>
            </a:xfrm>
            <a:custGeom>
              <a:avLst/>
              <a:gdLst/>
              <a:ahLst/>
              <a:cxnLst/>
              <a:rect l="l" t="t" r="r" b="b"/>
              <a:pathLst>
                <a:path w="253365" h="457200">
                  <a:moveTo>
                    <a:pt x="252984" y="457200"/>
                  </a:moveTo>
                  <a:lnTo>
                    <a:pt x="0" y="457200"/>
                  </a:lnTo>
                  <a:lnTo>
                    <a:pt x="0" y="0"/>
                  </a:lnTo>
                  <a:lnTo>
                    <a:pt x="252984" y="0"/>
                  </a:lnTo>
                  <a:lnTo>
                    <a:pt x="252984" y="457200"/>
                  </a:lnTo>
                  <a:close/>
                </a:path>
              </a:pathLst>
            </a:custGeom>
            <a:solidFill>
              <a:srgbClr val="66FFFF"/>
            </a:solidFill>
          </p:spPr>
          <p:txBody>
            <a:bodyPr wrap="square" lIns="0" tIns="0" rIns="0" bIns="0" rtlCol="0"/>
            <a:lstStyle/>
            <a:p>
              <a:endParaRPr sz="1588"/>
            </a:p>
          </p:txBody>
        </p:sp>
        <p:sp>
          <p:nvSpPr>
            <p:cNvPr id="5" name="object 5"/>
            <p:cNvSpPr/>
            <p:nvPr/>
          </p:nvSpPr>
          <p:spPr>
            <a:xfrm>
              <a:off x="7031735"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6" name="object 6"/>
            <p:cNvSpPr/>
            <p:nvPr/>
          </p:nvSpPr>
          <p:spPr>
            <a:xfrm>
              <a:off x="7289292" y="2959608"/>
              <a:ext cx="251460" cy="457200"/>
            </a:xfrm>
            <a:custGeom>
              <a:avLst/>
              <a:gdLst/>
              <a:ahLst/>
              <a:cxnLst/>
              <a:rect l="l" t="t" r="r" b="b"/>
              <a:pathLst>
                <a:path w="251459"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7" name="object 7"/>
            <p:cNvSpPr/>
            <p:nvPr/>
          </p:nvSpPr>
          <p:spPr>
            <a:xfrm>
              <a:off x="7284719"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6031" y="9144"/>
                  </a:lnTo>
                  <a:lnTo>
                    <a:pt x="262128" y="9144"/>
                  </a:lnTo>
                  <a:lnTo>
                    <a:pt x="262128" y="457200"/>
                  </a:lnTo>
                  <a:lnTo>
                    <a:pt x="256031" y="457200"/>
                  </a:lnTo>
                  <a:lnTo>
                    <a:pt x="251460" y="461772"/>
                  </a:lnTo>
                  <a:close/>
                </a:path>
                <a:path w="262254" h="466725">
                  <a:moveTo>
                    <a:pt x="262128" y="9144"/>
                  </a:moveTo>
                  <a:lnTo>
                    <a:pt x="256031"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8" name="object 8"/>
            <p:cNvSpPr/>
            <p:nvPr/>
          </p:nvSpPr>
          <p:spPr>
            <a:xfrm>
              <a:off x="7540751" y="2959608"/>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9" name="object 9"/>
            <p:cNvSpPr/>
            <p:nvPr/>
          </p:nvSpPr>
          <p:spPr>
            <a:xfrm>
              <a:off x="7536180"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4572" y="9144"/>
                  </a:lnTo>
                  <a:lnTo>
                    <a:pt x="10668" y="9144"/>
                  </a:lnTo>
                  <a:lnTo>
                    <a:pt x="10668" y="457200"/>
                  </a:lnTo>
                  <a:lnTo>
                    <a:pt x="4572" y="457200"/>
                  </a:lnTo>
                  <a:lnTo>
                    <a:pt x="10668" y="461772"/>
                  </a:lnTo>
                  <a:lnTo>
                    <a:pt x="262128" y="461772"/>
                  </a:lnTo>
                  <a:lnTo>
                    <a:pt x="262128" y="466344"/>
                  </a:lnTo>
                  <a:close/>
                </a:path>
                <a:path w="262254" h="466725">
                  <a:moveTo>
                    <a:pt x="10668" y="9144"/>
                  </a:moveTo>
                  <a:lnTo>
                    <a:pt x="4572"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4572"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0" name="object 10"/>
            <p:cNvSpPr/>
            <p:nvPr/>
          </p:nvSpPr>
          <p:spPr>
            <a:xfrm>
              <a:off x="7793735" y="2959608"/>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1" name="object 11"/>
            <p:cNvSpPr/>
            <p:nvPr/>
          </p:nvSpPr>
          <p:spPr>
            <a:xfrm>
              <a:off x="7789164"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2" name="object 12"/>
            <p:cNvSpPr/>
            <p:nvPr/>
          </p:nvSpPr>
          <p:spPr>
            <a:xfrm>
              <a:off x="8046719" y="2959608"/>
              <a:ext cx="251460" cy="457200"/>
            </a:xfrm>
            <a:custGeom>
              <a:avLst/>
              <a:gdLst/>
              <a:ahLst/>
              <a:cxnLst/>
              <a:rect l="l" t="t" r="r" b="b"/>
              <a:pathLst>
                <a:path w="251459" h="457200">
                  <a:moveTo>
                    <a:pt x="251460" y="457200"/>
                  </a:moveTo>
                  <a:lnTo>
                    <a:pt x="0" y="457200"/>
                  </a:lnTo>
                  <a:lnTo>
                    <a:pt x="0" y="0"/>
                  </a:lnTo>
                  <a:lnTo>
                    <a:pt x="251460" y="0"/>
                  </a:lnTo>
                  <a:lnTo>
                    <a:pt x="251460" y="457200"/>
                  </a:lnTo>
                  <a:close/>
                </a:path>
              </a:pathLst>
            </a:custGeom>
            <a:solidFill>
              <a:srgbClr val="66FFFF"/>
            </a:solidFill>
          </p:spPr>
          <p:txBody>
            <a:bodyPr wrap="square" lIns="0" tIns="0" rIns="0" bIns="0" rtlCol="0"/>
            <a:lstStyle/>
            <a:p>
              <a:endParaRPr sz="1588"/>
            </a:p>
          </p:txBody>
        </p:sp>
        <p:sp>
          <p:nvSpPr>
            <p:cNvPr id="13" name="object 13"/>
            <p:cNvSpPr/>
            <p:nvPr/>
          </p:nvSpPr>
          <p:spPr>
            <a:xfrm>
              <a:off x="8042148" y="2955035"/>
              <a:ext cx="260985" cy="466725"/>
            </a:xfrm>
            <a:custGeom>
              <a:avLst/>
              <a:gdLst/>
              <a:ahLst/>
              <a:cxnLst/>
              <a:rect l="l" t="t" r="r" b="b"/>
              <a:pathLst>
                <a:path w="260984" h="466725">
                  <a:moveTo>
                    <a:pt x="260604" y="466344"/>
                  </a:moveTo>
                  <a:lnTo>
                    <a:pt x="0" y="466344"/>
                  </a:lnTo>
                  <a:lnTo>
                    <a:pt x="0" y="0"/>
                  </a:lnTo>
                  <a:lnTo>
                    <a:pt x="260604" y="0"/>
                  </a:lnTo>
                  <a:lnTo>
                    <a:pt x="260604" y="4572"/>
                  </a:lnTo>
                  <a:lnTo>
                    <a:pt x="9144" y="4572"/>
                  </a:lnTo>
                  <a:lnTo>
                    <a:pt x="4572" y="9144"/>
                  </a:lnTo>
                  <a:lnTo>
                    <a:pt x="9144" y="9144"/>
                  </a:lnTo>
                  <a:lnTo>
                    <a:pt x="9144" y="457200"/>
                  </a:lnTo>
                  <a:lnTo>
                    <a:pt x="4572" y="457200"/>
                  </a:lnTo>
                  <a:lnTo>
                    <a:pt x="9144" y="461772"/>
                  </a:lnTo>
                  <a:lnTo>
                    <a:pt x="260604" y="461772"/>
                  </a:lnTo>
                  <a:lnTo>
                    <a:pt x="260604" y="466344"/>
                  </a:lnTo>
                  <a:close/>
                </a:path>
                <a:path w="260984" h="466725">
                  <a:moveTo>
                    <a:pt x="9144" y="9144"/>
                  </a:moveTo>
                  <a:lnTo>
                    <a:pt x="4572" y="9144"/>
                  </a:lnTo>
                  <a:lnTo>
                    <a:pt x="9144" y="4572"/>
                  </a:lnTo>
                  <a:lnTo>
                    <a:pt x="9144" y="9144"/>
                  </a:lnTo>
                  <a:close/>
                </a:path>
                <a:path w="260984" h="466725">
                  <a:moveTo>
                    <a:pt x="251460" y="9144"/>
                  </a:moveTo>
                  <a:lnTo>
                    <a:pt x="9144" y="9144"/>
                  </a:lnTo>
                  <a:lnTo>
                    <a:pt x="9144" y="4572"/>
                  </a:lnTo>
                  <a:lnTo>
                    <a:pt x="251460" y="4572"/>
                  </a:lnTo>
                  <a:lnTo>
                    <a:pt x="251460" y="9144"/>
                  </a:lnTo>
                  <a:close/>
                </a:path>
                <a:path w="260984" h="466725">
                  <a:moveTo>
                    <a:pt x="251460" y="461772"/>
                  </a:moveTo>
                  <a:lnTo>
                    <a:pt x="251460" y="4572"/>
                  </a:lnTo>
                  <a:lnTo>
                    <a:pt x="256031" y="9144"/>
                  </a:lnTo>
                  <a:lnTo>
                    <a:pt x="260604" y="9144"/>
                  </a:lnTo>
                  <a:lnTo>
                    <a:pt x="260604" y="457200"/>
                  </a:lnTo>
                  <a:lnTo>
                    <a:pt x="256031" y="457200"/>
                  </a:lnTo>
                  <a:lnTo>
                    <a:pt x="251460" y="461772"/>
                  </a:lnTo>
                  <a:close/>
                </a:path>
                <a:path w="260984" h="466725">
                  <a:moveTo>
                    <a:pt x="260604" y="9144"/>
                  </a:moveTo>
                  <a:lnTo>
                    <a:pt x="256031" y="9144"/>
                  </a:lnTo>
                  <a:lnTo>
                    <a:pt x="251460" y="4572"/>
                  </a:lnTo>
                  <a:lnTo>
                    <a:pt x="260604" y="4572"/>
                  </a:lnTo>
                  <a:lnTo>
                    <a:pt x="260604" y="9144"/>
                  </a:lnTo>
                  <a:close/>
                </a:path>
                <a:path w="260984" h="466725">
                  <a:moveTo>
                    <a:pt x="9144" y="461772"/>
                  </a:moveTo>
                  <a:lnTo>
                    <a:pt x="4572" y="457200"/>
                  </a:lnTo>
                  <a:lnTo>
                    <a:pt x="9144" y="457200"/>
                  </a:lnTo>
                  <a:lnTo>
                    <a:pt x="9144" y="461772"/>
                  </a:lnTo>
                  <a:close/>
                </a:path>
                <a:path w="260984" h="466725">
                  <a:moveTo>
                    <a:pt x="251460" y="461772"/>
                  </a:moveTo>
                  <a:lnTo>
                    <a:pt x="9144" y="461772"/>
                  </a:lnTo>
                  <a:lnTo>
                    <a:pt x="9144" y="457200"/>
                  </a:lnTo>
                  <a:lnTo>
                    <a:pt x="251460" y="457200"/>
                  </a:lnTo>
                  <a:lnTo>
                    <a:pt x="251460" y="461772"/>
                  </a:lnTo>
                  <a:close/>
                </a:path>
                <a:path w="260984" h="46672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14" name="object 14"/>
            <p:cNvSpPr/>
            <p:nvPr/>
          </p:nvSpPr>
          <p:spPr>
            <a:xfrm>
              <a:off x="8298180" y="2959608"/>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5" name="object 15"/>
            <p:cNvSpPr/>
            <p:nvPr/>
          </p:nvSpPr>
          <p:spPr>
            <a:xfrm>
              <a:off x="8293607"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6" name="object 16"/>
            <p:cNvSpPr/>
            <p:nvPr/>
          </p:nvSpPr>
          <p:spPr>
            <a:xfrm>
              <a:off x="8551164" y="2959608"/>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7" name="object 17"/>
            <p:cNvSpPr/>
            <p:nvPr/>
          </p:nvSpPr>
          <p:spPr>
            <a:xfrm>
              <a:off x="8546592"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7556" y="9144"/>
                  </a:lnTo>
                  <a:lnTo>
                    <a:pt x="262128" y="9144"/>
                  </a:lnTo>
                  <a:lnTo>
                    <a:pt x="262128" y="457200"/>
                  </a:lnTo>
                  <a:lnTo>
                    <a:pt x="257556" y="457200"/>
                  </a:lnTo>
                  <a:lnTo>
                    <a:pt x="251460" y="461772"/>
                  </a:lnTo>
                  <a:close/>
                </a:path>
                <a:path w="262254" h="466725">
                  <a:moveTo>
                    <a:pt x="262128" y="9144"/>
                  </a:moveTo>
                  <a:lnTo>
                    <a:pt x="257556"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8" name="object 18"/>
            <p:cNvSpPr/>
            <p:nvPr/>
          </p:nvSpPr>
          <p:spPr>
            <a:xfrm>
              <a:off x="8804148" y="2959608"/>
              <a:ext cx="251460" cy="457200"/>
            </a:xfrm>
            <a:custGeom>
              <a:avLst/>
              <a:gdLst/>
              <a:ahLst/>
              <a:cxnLst/>
              <a:rect l="l" t="t" r="r" b="b"/>
              <a:pathLst>
                <a:path w="251459"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19" name="object 19"/>
            <p:cNvSpPr/>
            <p:nvPr/>
          </p:nvSpPr>
          <p:spPr>
            <a:xfrm>
              <a:off x="8798051"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6096" y="9144"/>
                  </a:lnTo>
                  <a:lnTo>
                    <a:pt x="10668" y="9144"/>
                  </a:lnTo>
                  <a:lnTo>
                    <a:pt x="10668" y="457200"/>
                  </a:lnTo>
                  <a:lnTo>
                    <a:pt x="6096" y="457200"/>
                  </a:lnTo>
                  <a:lnTo>
                    <a:pt x="10668" y="461772"/>
                  </a:lnTo>
                  <a:lnTo>
                    <a:pt x="262128" y="461772"/>
                  </a:lnTo>
                  <a:lnTo>
                    <a:pt x="262128" y="466344"/>
                  </a:lnTo>
                  <a:close/>
                </a:path>
                <a:path w="262254" h="466725">
                  <a:moveTo>
                    <a:pt x="10668" y="9144"/>
                  </a:moveTo>
                  <a:lnTo>
                    <a:pt x="6096"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6096"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grpSp>
      <p:sp>
        <p:nvSpPr>
          <p:cNvPr id="20" name="object 20"/>
          <p:cNvSpPr txBox="1"/>
          <p:nvPr/>
        </p:nvSpPr>
        <p:spPr>
          <a:xfrm>
            <a:off x="6085241" y="2611418"/>
            <a:ext cx="3563471" cy="359869"/>
          </a:xfrm>
          <a:prstGeom prst="rect">
            <a:avLst/>
          </a:prstGeom>
        </p:spPr>
        <p:txBody>
          <a:bodyPr vert="horz" wrap="square" lIns="0" tIns="33618" rIns="0" bIns="0" rtlCol="0">
            <a:spAutoFit/>
          </a:bodyPr>
          <a:lstStyle/>
          <a:p>
            <a:pPr marL="1817690">
              <a:spcBef>
                <a:spcPts val="265"/>
              </a:spcBef>
            </a:pPr>
            <a:r>
              <a:rPr sz="2118" dirty="0">
                <a:latin typeface="Microsoft Sans Serif"/>
                <a:cs typeface="Microsoft Sans Serif"/>
              </a:rPr>
              <a:t>1 0</a:t>
            </a:r>
            <a:r>
              <a:rPr sz="2118" spc="-9" dirty="0">
                <a:latin typeface="Microsoft Sans Serif"/>
                <a:cs typeface="Microsoft Sans Serif"/>
              </a:rPr>
              <a:t> </a:t>
            </a:r>
            <a:r>
              <a:rPr sz="2118" dirty="0">
                <a:latin typeface="Microsoft Sans Serif"/>
                <a:cs typeface="Microsoft Sans Serif"/>
              </a:rPr>
              <a:t>1</a:t>
            </a:r>
            <a:r>
              <a:rPr sz="2118" spc="4" dirty="0">
                <a:latin typeface="Microsoft Sans Serif"/>
                <a:cs typeface="Microsoft Sans Serif"/>
              </a:rPr>
              <a:t> </a:t>
            </a:r>
            <a:r>
              <a:rPr sz="2118" dirty="0">
                <a:latin typeface="Microsoft Sans Serif"/>
                <a:cs typeface="Microsoft Sans Serif"/>
              </a:rPr>
              <a:t>0</a:t>
            </a:r>
            <a:r>
              <a:rPr sz="2118" spc="-9" dirty="0">
                <a:latin typeface="Microsoft Sans Serif"/>
                <a:cs typeface="Microsoft Sans Serif"/>
              </a:rPr>
              <a:t> </a:t>
            </a:r>
            <a:r>
              <a:rPr sz="2118" dirty="0">
                <a:latin typeface="Microsoft Sans Serif"/>
                <a:cs typeface="Microsoft Sans Serif"/>
              </a:rPr>
              <a:t>0 0</a:t>
            </a:r>
            <a:r>
              <a:rPr sz="2118" spc="4" dirty="0">
                <a:latin typeface="Microsoft Sans Serif"/>
                <a:cs typeface="Microsoft Sans Serif"/>
              </a:rPr>
              <a:t> </a:t>
            </a:r>
            <a:r>
              <a:rPr sz="2118" dirty="0">
                <a:latin typeface="Microsoft Sans Serif"/>
                <a:cs typeface="Microsoft Sans Serif"/>
              </a:rPr>
              <a:t>0</a:t>
            </a:r>
            <a:r>
              <a:rPr sz="2118" spc="-9" dirty="0">
                <a:latin typeface="Microsoft Sans Serif"/>
                <a:cs typeface="Microsoft Sans Serif"/>
              </a:rPr>
              <a:t> </a:t>
            </a:r>
            <a:r>
              <a:rPr sz="2118" dirty="0">
                <a:latin typeface="Microsoft Sans Serif"/>
                <a:cs typeface="Microsoft Sans Serif"/>
              </a:rPr>
              <a:t>0</a:t>
            </a:r>
            <a:endParaRPr sz="2118">
              <a:latin typeface="Microsoft Sans Serif"/>
              <a:cs typeface="Microsoft Sans Serif"/>
            </a:endParaRPr>
          </a:p>
        </p:txBody>
      </p:sp>
      <p:grpSp>
        <p:nvGrpSpPr>
          <p:cNvPr id="21" name="object 21"/>
          <p:cNvGrpSpPr/>
          <p:nvPr/>
        </p:nvGrpSpPr>
        <p:grpSpPr>
          <a:xfrm>
            <a:off x="6081208" y="2607384"/>
            <a:ext cx="1790140" cy="411816"/>
            <a:chOff x="5012435" y="2955035"/>
            <a:chExt cx="2028825" cy="466725"/>
          </a:xfrm>
        </p:grpSpPr>
        <p:sp>
          <p:nvSpPr>
            <p:cNvPr id="22" name="object 22"/>
            <p:cNvSpPr/>
            <p:nvPr/>
          </p:nvSpPr>
          <p:spPr>
            <a:xfrm>
              <a:off x="5017007" y="2959608"/>
              <a:ext cx="253365" cy="457200"/>
            </a:xfrm>
            <a:custGeom>
              <a:avLst/>
              <a:gdLst/>
              <a:ahLst/>
              <a:cxnLst/>
              <a:rect l="l" t="t" r="r" b="b"/>
              <a:pathLst>
                <a:path w="253364" h="457200">
                  <a:moveTo>
                    <a:pt x="252984" y="457200"/>
                  </a:moveTo>
                  <a:lnTo>
                    <a:pt x="0" y="457200"/>
                  </a:lnTo>
                  <a:lnTo>
                    <a:pt x="0" y="0"/>
                  </a:lnTo>
                  <a:lnTo>
                    <a:pt x="252984" y="0"/>
                  </a:lnTo>
                  <a:lnTo>
                    <a:pt x="252984" y="457200"/>
                  </a:lnTo>
                  <a:close/>
                </a:path>
              </a:pathLst>
            </a:custGeom>
            <a:solidFill>
              <a:srgbClr val="FFFF99"/>
            </a:solidFill>
          </p:spPr>
          <p:txBody>
            <a:bodyPr wrap="square" lIns="0" tIns="0" rIns="0" bIns="0" rtlCol="0"/>
            <a:lstStyle/>
            <a:p>
              <a:endParaRPr sz="1588"/>
            </a:p>
          </p:txBody>
        </p:sp>
        <p:sp>
          <p:nvSpPr>
            <p:cNvPr id="23" name="object 23"/>
            <p:cNvSpPr/>
            <p:nvPr/>
          </p:nvSpPr>
          <p:spPr>
            <a:xfrm>
              <a:off x="5012435"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24" name="object 24"/>
            <p:cNvSpPr/>
            <p:nvPr/>
          </p:nvSpPr>
          <p:spPr>
            <a:xfrm>
              <a:off x="5269992" y="2959608"/>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25" name="object 25"/>
            <p:cNvSpPr/>
            <p:nvPr/>
          </p:nvSpPr>
          <p:spPr>
            <a:xfrm>
              <a:off x="5265419"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6031" y="9144"/>
                  </a:lnTo>
                  <a:lnTo>
                    <a:pt x="262128" y="9144"/>
                  </a:lnTo>
                  <a:lnTo>
                    <a:pt x="262128" y="457200"/>
                  </a:lnTo>
                  <a:lnTo>
                    <a:pt x="256031" y="457200"/>
                  </a:lnTo>
                  <a:lnTo>
                    <a:pt x="251460" y="461772"/>
                  </a:lnTo>
                  <a:close/>
                </a:path>
                <a:path w="262254" h="466725">
                  <a:moveTo>
                    <a:pt x="262128" y="9144"/>
                  </a:moveTo>
                  <a:lnTo>
                    <a:pt x="256031"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26" name="object 26"/>
            <p:cNvSpPr/>
            <p:nvPr/>
          </p:nvSpPr>
          <p:spPr>
            <a:xfrm>
              <a:off x="5521451" y="2959608"/>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27" name="object 27"/>
            <p:cNvSpPr/>
            <p:nvPr/>
          </p:nvSpPr>
          <p:spPr>
            <a:xfrm>
              <a:off x="5516880"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4572" y="9144"/>
                  </a:lnTo>
                  <a:lnTo>
                    <a:pt x="10668" y="9144"/>
                  </a:lnTo>
                  <a:lnTo>
                    <a:pt x="10668" y="457200"/>
                  </a:lnTo>
                  <a:lnTo>
                    <a:pt x="4572" y="457200"/>
                  </a:lnTo>
                  <a:lnTo>
                    <a:pt x="10668" y="461772"/>
                  </a:lnTo>
                  <a:lnTo>
                    <a:pt x="262128" y="461772"/>
                  </a:lnTo>
                  <a:lnTo>
                    <a:pt x="262128" y="466344"/>
                  </a:lnTo>
                  <a:close/>
                </a:path>
                <a:path w="262254" h="466725">
                  <a:moveTo>
                    <a:pt x="10668" y="9144"/>
                  </a:moveTo>
                  <a:lnTo>
                    <a:pt x="4572"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4572"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28" name="object 28"/>
            <p:cNvSpPr/>
            <p:nvPr/>
          </p:nvSpPr>
          <p:spPr>
            <a:xfrm>
              <a:off x="5774435" y="2959608"/>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29" name="object 29"/>
            <p:cNvSpPr/>
            <p:nvPr/>
          </p:nvSpPr>
          <p:spPr>
            <a:xfrm>
              <a:off x="5769864"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30" name="object 30"/>
            <p:cNvSpPr/>
            <p:nvPr/>
          </p:nvSpPr>
          <p:spPr>
            <a:xfrm>
              <a:off x="6027419" y="2959608"/>
              <a:ext cx="251460" cy="457200"/>
            </a:xfrm>
            <a:custGeom>
              <a:avLst/>
              <a:gdLst/>
              <a:ahLst/>
              <a:cxnLst/>
              <a:rect l="l" t="t" r="r" b="b"/>
              <a:pathLst>
                <a:path w="251460" h="457200">
                  <a:moveTo>
                    <a:pt x="251460" y="457200"/>
                  </a:moveTo>
                  <a:lnTo>
                    <a:pt x="0" y="457200"/>
                  </a:lnTo>
                  <a:lnTo>
                    <a:pt x="0" y="0"/>
                  </a:lnTo>
                  <a:lnTo>
                    <a:pt x="251460" y="0"/>
                  </a:lnTo>
                  <a:lnTo>
                    <a:pt x="251460" y="457200"/>
                  </a:lnTo>
                  <a:close/>
                </a:path>
              </a:pathLst>
            </a:custGeom>
            <a:solidFill>
              <a:srgbClr val="FFFF99"/>
            </a:solidFill>
          </p:spPr>
          <p:txBody>
            <a:bodyPr wrap="square" lIns="0" tIns="0" rIns="0" bIns="0" rtlCol="0"/>
            <a:lstStyle/>
            <a:p>
              <a:endParaRPr sz="1588"/>
            </a:p>
          </p:txBody>
        </p:sp>
        <p:sp>
          <p:nvSpPr>
            <p:cNvPr id="31" name="object 31"/>
            <p:cNvSpPr/>
            <p:nvPr/>
          </p:nvSpPr>
          <p:spPr>
            <a:xfrm>
              <a:off x="6022848" y="2955035"/>
              <a:ext cx="260985" cy="466725"/>
            </a:xfrm>
            <a:custGeom>
              <a:avLst/>
              <a:gdLst/>
              <a:ahLst/>
              <a:cxnLst/>
              <a:rect l="l" t="t" r="r" b="b"/>
              <a:pathLst>
                <a:path w="260985" h="466725">
                  <a:moveTo>
                    <a:pt x="260604" y="466344"/>
                  </a:moveTo>
                  <a:lnTo>
                    <a:pt x="0" y="466344"/>
                  </a:lnTo>
                  <a:lnTo>
                    <a:pt x="0" y="0"/>
                  </a:lnTo>
                  <a:lnTo>
                    <a:pt x="260604" y="0"/>
                  </a:lnTo>
                  <a:lnTo>
                    <a:pt x="260604" y="4572"/>
                  </a:lnTo>
                  <a:lnTo>
                    <a:pt x="9144" y="4572"/>
                  </a:lnTo>
                  <a:lnTo>
                    <a:pt x="4572" y="9144"/>
                  </a:lnTo>
                  <a:lnTo>
                    <a:pt x="9144" y="9144"/>
                  </a:lnTo>
                  <a:lnTo>
                    <a:pt x="9144" y="457200"/>
                  </a:lnTo>
                  <a:lnTo>
                    <a:pt x="4572" y="457200"/>
                  </a:lnTo>
                  <a:lnTo>
                    <a:pt x="9144" y="461772"/>
                  </a:lnTo>
                  <a:lnTo>
                    <a:pt x="260604" y="461772"/>
                  </a:lnTo>
                  <a:lnTo>
                    <a:pt x="260604" y="466344"/>
                  </a:lnTo>
                  <a:close/>
                </a:path>
                <a:path w="260985" h="466725">
                  <a:moveTo>
                    <a:pt x="9144" y="9144"/>
                  </a:moveTo>
                  <a:lnTo>
                    <a:pt x="4572" y="9144"/>
                  </a:lnTo>
                  <a:lnTo>
                    <a:pt x="9144" y="4572"/>
                  </a:lnTo>
                  <a:lnTo>
                    <a:pt x="9144" y="9144"/>
                  </a:lnTo>
                  <a:close/>
                </a:path>
                <a:path w="260985" h="466725">
                  <a:moveTo>
                    <a:pt x="251460" y="9144"/>
                  </a:moveTo>
                  <a:lnTo>
                    <a:pt x="9144" y="9144"/>
                  </a:lnTo>
                  <a:lnTo>
                    <a:pt x="9144" y="4572"/>
                  </a:lnTo>
                  <a:lnTo>
                    <a:pt x="251460" y="4572"/>
                  </a:lnTo>
                  <a:lnTo>
                    <a:pt x="251460" y="9144"/>
                  </a:lnTo>
                  <a:close/>
                </a:path>
                <a:path w="260985" h="466725">
                  <a:moveTo>
                    <a:pt x="251460" y="461772"/>
                  </a:moveTo>
                  <a:lnTo>
                    <a:pt x="251460" y="4572"/>
                  </a:lnTo>
                  <a:lnTo>
                    <a:pt x="256031" y="9144"/>
                  </a:lnTo>
                  <a:lnTo>
                    <a:pt x="260604" y="9144"/>
                  </a:lnTo>
                  <a:lnTo>
                    <a:pt x="260604" y="457200"/>
                  </a:lnTo>
                  <a:lnTo>
                    <a:pt x="256031" y="457200"/>
                  </a:lnTo>
                  <a:lnTo>
                    <a:pt x="251460" y="461772"/>
                  </a:lnTo>
                  <a:close/>
                </a:path>
                <a:path w="260985" h="466725">
                  <a:moveTo>
                    <a:pt x="260604" y="9144"/>
                  </a:moveTo>
                  <a:lnTo>
                    <a:pt x="256031" y="9144"/>
                  </a:lnTo>
                  <a:lnTo>
                    <a:pt x="251460" y="4572"/>
                  </a:lnTo>
                  <a:lnTo>
                    <a:pt x="260604" y="4572"/>
                  </a:lnTo>
                  <a:lnTo>
                    <a:pt x="260604" y="9144"/>
                  </a:lnTo>
                  <a:close/>
                </a:path>
                <a:path w="260985" h="466725">
                  <a:moveTo>
                    <a:pt x="9144" y="461772"/>
                  </a:moveTo>
                  <a:lnTo>
                    <a:pt x="4572" y="457200"/>
                  </a:lnTo>
                  <a:lnTo>
                    <a:pt x="9144" y="457200"/>
                  </a:lnTo>
                  <a:lnTo>
                    <a:pt x="9144" y="461772"/>
                  </a:lnTo>
                  <a:close/>
                </a:path>
                <a:path w="260985" h="466725">
                  <a:moveTo>
                    <a:pt x="251460" y="461772"/>
                  </a:moveTo>
                  <a:lnTo>
                    <a:pt x="9144" y="461772"/>
                  </a:lnTo>
                  <a:lnTo>
                    <a:pt x="9144" y="457200"/>
                  </a:lnTo>
                  <a:lnTo>
                    <a:pt x="251460" y="457200"/>
                  </a:lnTo>
                  <a:lnTo>
                    <a:pt x="251460" y="461772"/>
                  </a:lnTo>
                  <a:close/>
                </a:path>
                <a:path w="260985" h="46672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32" name="object 32"/>
            <p:cNvSpPr/>
            <p:nvPr/>
          </p:nvSpPr>
          <p:spPr>
            <a:xfrm>
              <a:off x="6278880" y="2959608"/>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33" name="object 33"/>
            <p:cNvSpPr/>
            <p:nvPr/>
          </p:nvSpPr>
          <p:spPr>
            <a:xfrm>
              <a:off x="6274307"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34" name="object 34"/>
            <p:cNvSpPr/>
            <p:nvPr/>
          </p:nvSpPr>
          <p:spPr>
            <a:xfrm>
              <a:off x="6531864" y="2959608"/>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35" name="object 35"/>
            <p:cNvSpPr/>
            <p:nvPr/>
          </p:nvSpPr>
          <p:spPr>
            <a:xfrm>
              <a:off x="6527292"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7556" y="9144"/>
                  </a:lnTo>
                  <a:lnTo>
                    <a:pt x="262128" y="9144"/>
                  </a:lnTo>
                  <a:lnTo>
                    <a:pt x="262128" y="457200"/>
                  </a:lnTo>
                  <a:lnTo>
                    <a:pt x="257556" y="457200"/>
                  </a:lnTo>
                  <a:lnTo>
                    <a:pt x="251460" y="461772"/>
                  </a:lnTo>
                  <a:close/>
                </a:path>
                <a:path w="262254" h="466725">
                  <a:moveTo>
                    <a:pt x="262128" y="9144"/>
                  </a:moveTo>
                  <a:lnTo>
                    <a:pt x="257556"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36" name="object 36"/>
            <p:cNvSpPr/>
            <p:nvPr/>
          </p:nvSpPr>
          <p:spPr>
            <a:xfrm>
              <a:off x="6784848" y="2959608"/>
              <a:ext cx="251460" cy="457200"/>
            </a:xfrm>
            <a:custGeom>
              <a:avLst/>
              <a:gdLst/>
              <a:ahLst/>
              <a:cxnLst/>
              <a:rect l="l" t="t" r="r" b="b"/>
              <a:pathLst>
                <a:path w="251459"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37" name="object 37"/>
            <p:cNvSpPr/>
            <p:nvPr/>
          </p:nvSpPr>
          <p:spPr>
            <a:xfrm>
              <a:off x="6778751"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6096" y="9144"/>
                  </a:lnTo>
                  <a:lnTo>
                    <a:pt x="10668" y="9144"/>
                  </a:lnTo>
                  <a:lnTo>
                    <a:pt x="10668" y="457200"/>
                  </a:lnTo>
                  <a:lnTo>
                    <a:pt x="6096" y="457200"/>
                  </a:lnTo>
                  <a:lnTo>
                    <a:pt x="10668" y="461772"/>
                  </a:lnTo>
                  <a:lnTo>
                    <a:pt x="262128" y="461772"/>
                  </a:lnTo>
                  <a:lnTo>
                    <a:pt x="262128" y="466344"/>
                  </a:lnTo>
                  <a:close/>
                </a:path>
                <a:path w="262254" h="466725">
                  <a:moveTo>
                    <a:pt x="10668" y="9144"/>
                  </a:moveTo>
                  <a:lnTo>
                    <a:pt x="6096"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6096"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grpSp>
      <p:sp>
        <p:nvSpPr>
          <p:cNvPr id="38" name="object 38"/>
          <p:cNvSpPr txBox="1"/>
          <p:nvPr/>
        </p:nvSpPr>
        <p:spPr>
          <a:xfrm>
            <a:off x="4303506" y="2611418"/>
            <a:ext cx="3563471" cy="359869"/>
          </a:xfrm>
          <a:prstGeom prst="rect">
            <a:avLst/>
          </a:prstGeom>
        </p:spPr>
        <p:txBody>
          <a:bodyPr vert="horz" wrap="square" lIns="0" tIns="33618" rIns="0" bIns="0" rtlCol="0">
            <a:spAutoFit/>
          </a:bodyPr>
          <a:lstStyle/>
          <a:p>
            <a:pPr marL="1817690">
              <a:spcBef>
                <a:spcPts val="265"/>
              </a:spcBef>
            </a:pPr>
            <a:r>
              <a:rPr sz="2118" dirty="0">
                <a:latin typeface="Microsoft Sans Serif"/>
                <a:cs typeface="Microsoft Sans Serif"/>
              </a:rPr>
              <a:t>0 0</a:t>
            </a:r>
            <a:r>
              <a:rPr sz="2118" spc="-9" dirty="0">
                <a:latin typeface="Microsoft Sans Serif"/>
                <a:cs typeface="Microsoft Sans Serif"/>
              </a:rPr>
              <a:t> </a:t>
            </a:r>
            <a:r>
              <a:rPr sz="2118" dirty="0">
                <a:latin typeface="Microsoft Sans Serif"/>
                <a:cs typeface="Microsoft Sans Serif"/>
              </a:rPr>
              <a:t>0</a:t>
            </a:r>
            <a:r>
              <a:rPr sz="2118" spc="4" dirty="0">
                <a:latin typeface="Microsoft Sans Serif"/>
                <a:cs typeface="Microsoft Sans Serif"/>
              </a:rPr>
              <a:t> </a:t>
            </a:r>
            <a:r>
              <a:rPr sz="2118" dirty="0">
                <a:latin typeface="Microsoft Sans Serif"/>
                <a:cs typeface="Microsoft Sans Serif"/>
              </a:rPr>
              <a:t>0</a:t>
            </a:r>
            <a:r>
              <a:rPr sz="2118" spc="-9" dirty="0">
                <a:latin typeface="Microsoft Sans Serif"/>
                <a:cs typeface="Microsoft Sans Serif"/>
              </a:rPr>
              <a:t> </a:t>
            </a:r>
            <a:r>
              <a:rPr sz="2118" dirty="0">
                <a:latin typeface="Microsoft Sans Serif"/>
                <a:cs typeface="Microsoft Sans Serif"/>
              </a:rPr>
              <a:t>0 1</a:t>
            </a:r>
            <a:r>
              <a:rPr sz="2118" spc="4" dirty="0">
                <a:latin typeface="Microsoft Sans Serif"/>
                <a:cs typeface="Microsoft Sans Serif"/>
              </a:rPr>
              <a:t> </a:t>
            </a:r>
            <a:r>
              <a:rPr sz="2118" dirty="0">
                <a:latin typeface="Microsoft Sans Serif"/>
                <a:cs typeface="Microsoft Sans Serif"/>
              </a:rPr>
              <a:t>0</a:t>
            </a:r>
            <a:r>
              <a:rPr sz="2118" spc="-9" dirty="0">
                <a:latin typeface="Microsoft Sans Serif"/>
                <a:cs typeface="Microsoft Sans Serif"/>
              </a:rPr>
              <a:t> </a:t>
            </a:r>
            <a:r>
              <a:rPr sz="2118" dirty="0">
                <a:latin typeface="Microsoft Sans Serif"/>
                <a:cs typeface="Microsoft Sans Serif"/>
              </a:rPr>
              <a:t>0</a:t>
            </a:r>
            <a:endParaRPr sz="2118">
              <a:latin typeface="Microsoft Sans Serif"/>
              <a:cs typeface="Microsoft Sans Serif"/>
            </a:endParaRPr>
          </a:p>
        </p:txBody>
      </p:sp>
      <p:grpSp>
        <p:nvGrpSpPr>
          <p:cNvPr id="39" name="object 39"/>
          <p:cNvGrpSpPr/>
          <p:nvPr/>
        </p:nvGrpSpPr>
        <p:grpSpPr>
          <a:xfrm>
            <a:off x="2517738" y="2607384"/>
            <a:ext cx="3571875" cy="414618"/>
            <a:chOff x="973836" y="2955035"/>
            <a:chExt cx="4048125" cy="469900"/>
          </a:xfrm>
        </p:grpSpPr>
        <p:sp>
          <p:nvSpPr>
            <p:cNvPr id="40" name="object 40"/>
            <p:cNvSpPr/>
            <p:nvPr/>
          </p:nvSpPr>
          <p:spPr>
            <a:xfrm>
              <a:off x="978408" y="2962656"/>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41" name="object 41"/>
            <p:cNvSpPr/>
            <p:nvPr/>
          </p:nvSpPr>
          <p:spPr>
            <a:xfrm>
              <a:off x="973836" y="2958083"/>
              <a:ext cx="262255" cy="466725"/>
            </a:xfrm>
            <a:custGeom>
              <a:avLst/>
              <a:gdLst/>
              <a:ahLst/>
              <a:cxnLst/>
              <a:rect l="l" t="t" r="r" b="b"/>
              <a:pathLst>
                <a:path w="262255"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5" h="466725">
                  <a:moveTo>
                    <a:pt x="9144" y="9144"/>
                  </a:moveTo>
                  <a:lnTo>
                    <a:pt x="4572" y="9144"/>
                  </a:lnTo>
                  <a:lnTo>
                    <a:pt x="9144" y="4572"/>
                  </a:lnTo>
                  <a:lnTo>
                    <a:pt x="9144" y="9144"/>
                  </a:lnTo>
                  <a:close/>
                </a:path>
                <a:path w="262255" h="466725">
                  <a:moveTo>
                    <a:pt x="252983" y="9144"/>
                  </a:moveTo>
                  <a:lnTo>
                    <a:pt x="9144" y="9144"/>
                  </a:lnTo>
                  <a:lnTo>
                    <a:pt x="9144" y="4572"/>
                  </a:lnTo>
                  <a:lnTo>
                    <a:pt x="252983" y="4572"/>
                  </a:lnTo>
                  <a:lnTo>
                    <a:pt x="252983" y="9144"/>
                  </a:lnTo>
                  <a:close/>
                </a:path>
                <a:path w="262255" h="466725">
                  <a:moveTo>
                    <a:pt x="252983" y="461772"/>
                  </a:moveTo>
                  <a:lnTo>
                    <a:pt x="252983" y="4572"/>
                  </a:lnTo>
                  <a:lnTo>
                    <a:pt x="257556" y="9144"/>
                  </a:lnTo>
                  <a:lnTo>
                    <a:pt x="262128" y="9144"/>
                  </a:lnTo>
                  <a:lnTo>
                    <a:pt x="262128" y="457200"/>
                  </a:lnTo>
                  <a:lnTo>
                    <a:pt x="257556" y="457200"/>
                  </a:lnTo>
                  <a:lnTo>
                    <a:pt x="252983" y="461772"/>
                  </a:lnTo>
                  <a:close/>
                </a:path>
                <a:path w="262255" h="466725">
                  <a:moveTo>
                    <a:pt x="262128" y="9144"/>
                  </a:moveTo>
                  <a:lnTo>
                    <a:pt x="257556" y="9144"/>
                  </a:lnTo>
                  <a:lnTo>
                    <a:pt x="252983" y="4572"/>
                  </a:lnTo>
                  <a:lnTo>
                    <a:pt x="262128" y="4572"/>
                  </a:lnTo>
                  <a:lnTo>
                    <a:pt x="262128" y="9144"/>
                  </a:lnTo>
                  <a:close/>
                </a:path>
                <a:path w="262255" h="466725">
                  <a:moveTo>
                    <a:pt x="9144" y="461772"/>
                  </a:moveTo>
                  <a:lnTo>
                    <a:pt x="4572" y="457200"/>
                  </a:lnTo>
                  <a:lnTo>
                    <a:pt x="9144" y="457200"/>
                  </a:lnTo>
                  <a:lnTo>
                    <a:pt x="9144" y="461772"/>
                  </a:lnTo>
                  <a:close/>
                </a:path>
                <a:path w="262255" h="466725">
                  <a:moveTo>
                    <a:pt x="252983" y="461772"/>
                  </a:moveTo>
                  <a:lnTo>
                    <a:pt x="9144" y="461772"/>
                  </a:lnTo>
                  <a:lnTo>
                    <a:pt x="9144" y="457200"/>
                  </a:lnTo>
                  <a:lnTo>
                    <a:pt x="252983" y="457200"/>
                  </a:lnTo>
                  <a:lnTo>
                    <a:pt x="252983" y="461772"/>
                  </a:lnTo>
                  <a:close/>
                </a:path>
                <a:path w="262255"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42" name="object 42"/>
            <p:cNvSpPr/>
            <p:nvPr/>
          </p:nvSpPr>
          <p:spPr>
            <a:xfrm>
              <a:off x="1231392" y="2962656"/>
              <a:ext cx="251460" cy="457200"/>
            </a:xfrm>
            <a:custGeom>
              <a:avLst/>
              <a:gdLst/>
              <a:ahLst/>
              <a:cxnLst/>
              <a:rect l="l" t="t" r="r" b="b"/>
              <a:pathLst>
                <a:path w="251459"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43" name="object 43"/>
            <p:cNvSpPr/>
            <p:nvPr/>
          </p:nvSpPr>
          <p:spPr>
            <a:xfrm>
              <a:off x="1226820" y="2958083"/>
              <a:ext cx="262255" cy="466725"/>
            </a:xfrm>
            <a:custGeom>
              <a:avLst/>
              <a:gdLst/>
              <a:ahLst/>
              <a:cxnLst/>
              <a:rect l="l" t="t" r="r" b="b"/>
              <a:pathLst>
                <a:path w="262255"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5" h="466725">
                  <a:moveTo>
                    <a:pt x="9144" y="9144"/>
                  </a:moveTo>
                  <a:lnTo>
                    <a:pt x="4572" y="9144"/>
                  </a:lnTo>
                  <a:lnTo>
                    <a:pt x="9144" y="4572"/>
                  </a:lnTo>
                  <a:lnTo>
                    <a:pt x="9144" y="9144"/>
                  </a:lnTo>
                  <a:close/>
                </a:path>
                <a:path w="262255" h="466725">
                  <a:moveTo>
                    <a:pt x="251460" y="9144"/>
                  </a:moveTo>
                  <a:lnTo>
                    <a:pt x="9144" y="9144"/>
                  </a:lnTo>
                  <a:lnTo>
                    <a:pt x="9144" y="4572"/>
                  </a:lnTo>
                  <a:lnTo>
                    <a:pt x="251460" y="4572"/>
                  </a:lnTo>
                  <a:lnTo>
                    <a:pt x="251460" y="9144"/>
                  </a:lnTo>
                  <a:close/>
                </a:path>
                <a:path w="262255" h="466725">
                  <a:moveTo>
                    <a:pt x="251460" y="461772"/>
                  </a:moveTo>
                  <a:lnTo>
                    <a:pt x="251460" y="4572"/>
                  </a:lnTo>
                  <a:lnTo>
                    <a:pt x="256031" y="9144"/>
                  </a:lnTo>
                  <a:lnTo>
                    <a:pt x="262128" y="9144"/>
                  </a:lnTo>
                  <a:lnTo>
                    <a:pt x="262128" y="457200"/>
                  </a:lnTo>
                  <a:lnTo>
                    <a:pt x="256031" y="457200"/>
                  </a:lnTo>
                  <a:lnTo>
                    <a:pt x="251460" y="461772"/>
                  </a:lnTo>
                  <a:close/>
                </a:path>
                <a:path w="262255" h="466725">
                  <a:moveTo>
                    <a:pt x="262128" y="9144"/>
                  </a:moveTo>
                  <a:lnTo>
                    <a:pt x="256031" y="9144"/>
                  </a:lnTo>
                  <a:lnTo>
                    <a:pt x="251460" y="4572"/>
                  </a:lnTo>
                  <a:lnTo>
                    <a:pt x="262128" y="4572"/>
                  </a:lnTo>
                  <a:lnTo>
                    <a:pt x="262128" y="9144"/>
                  </a:lnTo>
                  <a:close/>
                </a:path>
                <a:path w="262255" h="466725">
                  <a:moveTo>
                    <a:pt x="9144" y="461772"/>
                  </a:moveTo>
                  <a:lnTo>
                    <a:pt x="4572" y="457200"/>
                  </a:lnTo>
                  <a:lnTo>
                    <a:pt x="9144" y="457200"/>
                  </a:lnTo>
                  <a:lnTo>
                    <a:pt x="9144" y="461772"/>
                  </a:lnTo>
                  <a:close/>
                </a:path>
                <a:path w="262255" h="466725">
                  <a:moveTo>
                    <a:pt x="251460" y="461772"/>
                  </a:moveTo>
                  <a:lnTo>
                    <a:pt x="9144" y="461772"/>
                  </a:lnTo>
                  <a:lnTo>
                    <a:pt x="9144" y="457200"/>
                  </a:lnTo>
                  <a:lnTo>
                    <a:pt x="251460" y="457200"/>
                  </a:lnTo>
                  <a:lnTo>
                    <a:pt x="251460" y="461772"/>
                  </a:lnTo>
                  <a:close/>
                </a:path>
                <a:path w="262255" h="46672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44" name="object 44"/>
            <p:cNvSpPr/>
            <p:nvPr/>
          </p:nvSpPr>
          <p:spPr>
            <a:xfrm>
              <a:off x="1482851" y="2962656"/>
              <a:ext cx="253365" cy="457200"/>
            </a:xfrm>
            <a:custGeom>
              <a:avLst/>
              <a:gdLst/>
              <a:ahLst/>
              <a:cxnLst/>
              <a:rect l="l" t="t" r="r" b="b"/>
              <a:pathLst>
                <a:path w="253364" h="457200">
                  <a:moveTo>
                    <a:pt x="252984" y="457200"/>
                  </a:moveTo>
                  <a:lnTo>
                    <a:pt x="0" y="457200"/>
                  </a:lnTo>
                  <a:lnTo>
                    <a:pt x="0" y="0"/>
                  </a:lnTo>
                  <a:lnTo>
                    <a:pt x="252984" y="0"/>
                  </a:lnTo>
                  <a:lnTo>
                    <a:pt x="252984" y="457200"/>
                  </a:lnTo>
                  <a:close/>
                </a:path>
              </a:pathLst>
            </a:custGeom>
            <a:solidFill>
              <a:srgbClr val="FFFF99"/>
            </a:solidFill>
          </p:spPr>
          <p:txBody>
            <a:bodyPr wrap="square" lIns="0" tIns="0" rIns="0" bIns="0" rtlCol="0"/>
            <a:lstStyle/>
            <a:p>
              <a:endParaRPr sz="1588"/>
            </a:p>
          </p:txBody>
        </p:sp>
        <p:sp>
          <p:nvSpPr>
            <p:cNvPr id="45" name="object 45"/>
            <p:cNvSpPr/>
            <p:nvPr/>
          </p:nvSpPr>
          <p:spPr>
            <a:xfrm>
              <a:off x="1478279" y="2958083"/>
              <a:ext cx="262255" cy="466725"/>
            </a:xfrm>
            <a:custGeom>
              <a:avLst/>
              <a:gdLst/>
              <a:ahLst/>
              <a:cxnLst/>
              <a:rect l="l" t="t" r="r" b="b"/>
              <a:pathLst>
                <a:path w="262255" h="466725">
                  <a:moveTo>
                    <a:pt x="262128" y="466344"/>
                  </a:moveTo>
                  <a:lnTo>
                    <a:pt x="0" y="466344"/>
                  </a:lnTo>
                  <a:lnTo>
                    <a:pt x="0" y="0"/>
                  </a:lnTo>
                  <a:lnTo>
                    <a:pt x="262128" y="0"/>
                  </a:lnTo>
                  <a:lnTo>
                    <a:pt x="262128" y="4572"/>
                  </a:lnTo>
                  <a:lnTo>
                    <a:pt x="10668" y="4572"/>
                  </a:lnTo>
                  <a:lnTo>
                    <a:pt x="4572" y="9144"/>
                  </a:lnTo>
                  <a:lnTo>
                    <a:pt x="10668" y="9144"/>
                  </a:lnTo>
                  <a:lnTo>
                    <a:pt x="10668" y="457200"/>
                  </a:lnTo>
                  <a:lnTo>
                    <a:pt x="4572" y="457200"/>
                  </a:lnTo>
                  <a:lnTo>
                    <a:pt x="10668" y="461772"/>
                  </a:lnTo>
                  <a:lnTo>
                    <a:pt x="262128" y="461772"/>
                  </a:lnTo>
                  <a:lnTo>
                    <a:pt x="262128" y="466344"/>
                  </a:lnTo>
                  <a:close/>
                </a:path>
                <a:path w="262255" h="466725">
                  <a:moveTo>
                    <a:pt x="10668" y="9144"/>
                  </a:moveTo>
                  <a:lnTo>
                    <a:pt x="4572" y="9144"/>
                  </a:lnTo>
                  <a:lnTo>
                    <a:pt x="10668" y="4572"/>
                  </a:lnTo>
                  <a:lnTo>
                    <a:pt x="10668" y="9144"/>
                  </a:lnTo>
                  <a:close/>
                </a:path>
                <a:path w="262255" h="466725">
                  <a:moveTo>
                    <a:pt x="252983" y="9144"/>
                  </a:moveTo>
                  <a:lnTo>
                    <a:pt x="10668" y="9144"/>
                  </a:lnTo>
                  <a:lnTo>
                    <a:pt x="10668" y="4572"/>
                  </a:lnTo>
                  <a:lnTo>
                    <a:pt x="252983" y="4572"/>
                  </a:lnTo>
                  <a:lnTo>
                    <a:pt x="252983" y="9144"/>
                  </a:lnTo>
                  <a:close/>
                </a:path>
                <a:path w="262255" h="466725">
                  <a:moveTo>
                    <a:pt x="252983" y="461772"/>
                  </a:moveTo>
                  <a:lnTo>
                    <a:pt x="252983" y="4572"/>
                  </a:lnTo>
                  <a:lnTo>
                    <a:pt x="257556" y="9144"/>
                  </a:lnTo>
                  <a:lnTo>
                    <a:pt x="262128" y="9144"/>
                  </a:lnTo>
                  <a:lnTo>
                    <a:pt x="262128" y="457200"/>
                  </a:lnTo>
                  <a:lnTo>
                    <a:pt x="257556" y="457200"/>
                  </a:lnTo>
                  <a:lnTo>
                    <a:pt x="252983" y="461772"/>
                  </a:lnTo>
                  <a:close/>
                </a:path>
                <a:path w="262255" h="466725">
                  <a:moveTo>
                    <a:pt x="262128" y="9144"/>
                  </a:moveTo>
                  <a:lnTo>
                    <a:pt x="257556" y="9144"/>
                  </a:lnTo>
                  <a:lnTo>
                    <a:pt x="252983" y="4572"/>
                  </a:lnTo>
                  <a:lnTo>
                    <a:pt x="262128" y="4572"/>
                  </a:lnTo>
                  <a:lnTo>
                    <a:pt x="262128" y="9144"/>
                  </a:lnTo>
                  <a:close/>
                </a:path>
                <a:path w="262255" h="466725">
                  <a:moveTo>
                    <a:pt x="10668" y="461772"/>
                  </a:moveTo>
                  <a:lnTo>
                    <a:pt x="4572" y="457200"/>
                  </a:lnTo>
                  <a:lnTo>
                    <a:pt x="10668" y="457200"/>
                  </a:lnTo>
                  <a:lnTo>
                    <a:pt x="10668" y="461772"/>
                  </a:lnTo>
                  <a:close/>
                </a:path>
                <a:path w="262255" h="466725">
                  <a:moveTo>
                    <a:pt x="252983" y="461772"/>
                  </a:moveTo>
                  <a:lnTo>
                    <a:pt x="10668" y="461772"/>
                  </a:lnTo>
                  <a:lnTo>
                    <a:pt x="10668" y="457200"/>
                  </a:lnTo>
                  <a:lnTo>
                    <a:pt x="252983" y="457200"/>
                  </a:lnTo>
                  <a:lnTo>
                    <a:pt x="252983" y="461772"/>
                  </a:lnTo>
                  <a:close/>
                </a:path>
                <a:path w="262255"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46" name="object 46"/>
            <p:cNvSpPr/>
            <p:nvPr/>
          </p:nvSpPr>
          <p:spPr>
            <a:xfrm>
              <a:off x="1735836" y="2962656"/>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47" name="object 47"/>
            <p:cNvSpPr/>
            <p:nvPr/>
          </p:nvSpPr>
          <p:spPr>
            <a:xfrm>
              <a:off x="1731263" y="2958083"/>
              <a:ext cx="262255" cy="466725"/>
            </a:xfrm>
            <a:custGeom>
              <a:avLst/>
              <a:gdLst/>
              <a:ahLst/>
              <a:cxnLst/>
              <a:rect l="l" t="t" r="r" b="b"/>
              <a:pathLst>
                <a:path w="262255"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5" h="466725">
                  <a:moveTo>
                    <a:pt x="9144" y="9144"/>
                  </a:moveTo>
                  <a:lnTo>
                    <a:pt x="4572" y="9144"/>
                  </a:lnTo>
                  <a:lnTo>
                    <a:pt x="9144" y="4572"/>
                  </a:lnTo>
                  <a:lnTo>
                    <a:pt x="9144" y="9144"/>
                  </a:lnTo>
                  <a:close/>
                </a:path>
                <a:path w="262255" h="466725">
                  <a:moveTo>
                    <a:pt x="252983" y="9144"/>
                  </a:moveTo>
                  <a:lnTo>
                    <a:pt x="9144" y="9144"/>
                  </a:lnTo>
                  <a:lnTo>
                    <a:pt x="9144" y="4572"/>
                  </a:lnTo>
                  <a:lnTo>
                    <a:pt x="252983" y="4572"/>
                  </a:lnTo>
                  <a:lnTo>
                    <a:pt x="252983" y="9144"/>
                  </a:lnTo>
                  <a:close/>
                </a:path>
                <a:path w="262255" h="466725">
                  <a:moveTo>
                    <a:pt x="252983" y="461772"/>
                  </a:moveTo>
                  <a:lnTo>
                    <a:pt x="252983" y="4572"/>
                  </a:lnTo>
                  <a:lnTo>
                    <a:pt x="257556" y="9144"/>
                  </a:lnTo>
                  <a:lnTo>
                    <a:pt x="262128" y="9144"/>
                  </a:lnTo>
                  <a:lnTo>
                    <a:pt x="262128" y="457200"/>
                  </a:lnTo>
                  <a:lnTo>
                    <a:pt x="257556" y="457200"/>
                  </a:lnTo>
                  <a:lnTo>
                    <a:pt x="252983" y="461772"/>
                  </a:lnTo>
                  <a:close/>
                </a:path>
                <a:path w="262255" h="466725">
                  <a:moveTo>
                    <a:pt x="262128" y="9144"/>
                  </a:moveTo>
                  <a:lnTo>
                    <a:pt x="257556" y="9144"/>
                  </a:lnTo>
                  <a:lnTo>
                    <a:pt x="252983" y="4572"/>
                  </a:lnTo>
                  <a:lnTo>
                    <a:pt x="262128" y="4572"/>
                  </a:lnTo>
                  <a:lnTo>
                    <a:pt x="262128" y="9144"/>
                  </a:lnTo>
                  <a:close/>
                </a:path>
                <a:path w="262255" h="466725">
                  <a:moveTo>
                    <a:pt x="9144" y="461772"/>
                  </a:moveTo>
                  <a:lnTo>
                    <a:pt x="4572" y="457200"/>
                  </a:lnTo>
                  <a:lnTo>
                    <a:pt x="9144" y="457200"/>
                  </a:lnTo>
                  <a:lnTo>
                    <a:pt x="9144" y="461772"/>
                  </a:lnTo>
                  <a:close/>
                </a:path>
                <a:path w="262255" h="466725">
                  <a:moveTo>
                    <a:pt x="252983" y="461772"/>
                  </a:moveTo>
                  <a:lnTo>
                    <a:pt x="9144" y="461772"/>
                  </a:lnTo>
                  <a:lnTo>
                    <a:pt x="9144" y="457200"/>
                  </a:lnTo>
                  <a:lnTo>
                    <a:pt x="252983" y="457200"/>
                  </a:lnTo>
                  <a:lnTo>
                    <a:pt x="252983" y="461772"/>
                  </a:lnTo>
                  <a:close/>
                </a:path>
                <a:path w="262255"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48" name="object 48"/>
            <p:cNvSpPr/>
            <p:nvPr/>
          </p:nvSpPr>
          <p:spPr>
            <a:xfrm>
              <a:off x="1988820" y="2962656"/>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49" name="object 49"/>
            <p:cNvSpPr/>
            <p:nvPr/>
          </p:nvSpPr>
          <p:spPr>
            <a:xfrm>
              <a:off x="1984248" y="2958083"/>
              <a:ext cx="260985" cy="466725"/>
            </a:xfrm>
            <a:custGeom>
              <a:avLst/>
              <a:gdLst/>
              <a:ahLst/>
              <a:cxnLst/>
              <a:rect l="l" t="t" r="r" b="b"/>
              <a:pathLst>
                <a:path w="260985" h="466725">
                  <a:moveTo>
                    <a:pt x="260604" y="466344"/>
                  </a:moveTo>
                  <a:lnTo>
                    <a:pt x="0" y="466344"/>
                  </a:lnTo>
                  <a:lnTo>
                    <a:pt x="0" y="0"/>
                  </a:lnTo>
                  <a:lnTo>
                    <a:pt x="260604" y="0"/>
                  </a:lnTo>
                  <a:lnTo>
                    <a:pt x="260604" y="4572"/>
                  </a:lnTo>
                  <a:lnTo>
                    <a:pt x="9144" y="4572"/>
                  </a:lnTo>
                  <a:lnTo>
                    <a:pt x="4572" y="9144"/>
                  </a:lnTo>
                  <a:lnTo>
                    <a:pt x="9144" y="9144"/>
                  </a:lnTo>
                  <a:lnTo>
                    <a:pt x="9144" y="457200"/>
                  </a:lnTo>
                  <a:lnTo>
                    <a:pt x="4572" y="457200"/>
                  </a:lnTo>
                  <a:lnTo>
                    <a:pt x="9144" y="461772"/>
                  </a:lnTo>
                  <a:lnTo>
                    <a:pt x="260604" y="461772"/>
                  </a:lnTo>
                  <a:lnTo>
                    <a:pt x="260604" y="466344"/>
                  </a:lnTo>
                  <a:close/>
                </a:path>
                <a:path w="260985" h="466725">
                  <a:moveTo>
                    <a:pt x="9144" y="9144"/>
                  </a:moveTo>
                  <a:lnTo>
                    <a:pt x="4572" y="9144"/>
                  </a:lnTo>
                  <a:lnTo>
                    <a:pt x="9144" y="4572"/>
                  </a:lnTo>
                  <a:lnTo>
                    <a:pt x="9144" y="9144"/>
                  </a:lnTo>
                  <a:close/>
                </a:path>
                <a:path w="260985" h="466725">
                  <a:moveTo>
                    <a:pt x="251460" y="9144"/>
                  </a:moveTo>
                  <a:lnTo>
                    <a:pt x="9144" y="9144"/>
                  </a:lnTo>
                  <a:lnTo>
                    <a:pt x="9144" y="4572"/>
                  </a:lnTo>
                  <a:lnTo>
                    <a:pt x="251460" y="4572"/>
                  </a:lnTo>
                  <a:lnTo>
                    <a:pt x="251460" y="9144"/>
                  </a:lnTo>
                  <a:close/>
                </a:path>
                <a:path w="260985" h="466725">
                  <a:moveTo>
                    <a:pt x="251460" y="461772"/>
                  </a:moveTo>
                  <a:lnTo>
                    <a:pt x="251460" y="4572"/>
                  </a:lnTo>
                  <a:lnTo>
                    <a:pt x="256031" y="9144"/>
                  </a:lnTo>
                  <a:lnTo>
                    <a:pt x="260604" y="9144"/>
                  </a:lnTo>
                  <a:lnTo>
                    <a:pt x="260604" y="457200"/>
                  </a:lnTo>
                  <a:lnTo>
                    <a:pt x="256031" y="457200"/>
                  </a:lnTo>
                  <a:lnTo>
                    <a:pt x="251460" y="461772"/>
                  </a:lnTo>
                  <a:close/>
                </a:path>
                <a:path w="260985" h="466725">
                  <a:moveTo>
                    <a:pt x="260604" y="9144"/>
                  </a:moveTo>
                  <a:lnTo>
                    <a:pt x="256031" y="9144"/>
                  </a:lnTo>
                  <a:lnTo>
                    <a:pt x="251460" y="4572"/>
                  </a:lnTo>
                  <a:lnTo>
                    <a:pt x="260604" y="4572"/>
                  </a:lnTo>
                  <a:lnTo>
                    <a:pt x="260604" y="9144"/>
                  </a:lnTo>
                  <a:close/>
                </a:path>
                <a:path w="260985" h="466725">
                  <a:moveTo>
                    <a:pt x="9144" y="461772"/>
                  </a:moveTo>
                  <a:lnTo>
                    <a:pt x="4572" y="457200"/>
                  </a:lnTo>
                  <a:lnTo>
                    <a:pt x="9144" y="457200"/>
                  </a:lnTo>
                  <a:lnTo>
                    <a:pt x="9144" y="461772"/>
                  </a:lnTo>
                  <a:close/>
                </a:path>
                <a:path w="260985" h="466725">
                  <a:moveTo>
                    <a:pt x="251460" y="461772"/>
                  </a:moveTo>
                  <a:lnTo>
                    <a:pt x="9144" y="461772"/>
                  </a:lnTo>
                  <a:lnTo>
                    <a:pt x="9144" y="457200"/>
                  </a:lnTo>
                  <a:lnTo>
                    <a:pt x="251460" y="457200"/>
                  </a:lnTo>
                  <a:lnTo>
                    <a:pt x="251460" y="461772"/>
                  </a:lnTo>
                  <a:close/>
                </a:path>
                <a:path w="260985" h="46672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50" name="object 50"/>
            <p:cNvSpPr/>
            <p:nvPr/>
          </p:nvSpPr>
          <p:spPr>
            <a:xfrm>
              <a:off x="2240280" y="2962656"/>
              <a:ext cx="253365" cy="457200"/>
            </a:xfrm>
            <a:custGeom>
              <a:avLst/>
              <a:gdLst/>
              <a:ahLst/>
              <a:cxnLst/>
              <a:rect l="l" t="t" r="r" b="b"/>
              <a:pathLst>
                <a:path w="253364" h="457200">
                  <a:moveTo>
                    <a:pt x="252984" y="457200"/>
                  </a:moveTo>
                  <a:lnTo>
                    <a:pt x="0" y="457200"/>
                  </a:lnTo>
                  <a:lnTo>
                    <a:pt x="0" y="0"/>
                  </a:lnTo>
                  <a:lnTo>
                    <a:pt x="252984" y="0"/>
                  </a:lnTo>
                  <a:lnTo>
                    <a:pt x="252984" y="457200"/>
                  </a:lnTo>
                  <a:close/>
                </a:path>
              </a:pathLst>
            </a:custGeom>
            <a:solidFill>
              <a:srgbClr val="FFFF99"/>
            </a:solidFill>
          </p:spPr>
          <p:txBody>
            <a:bodyPr wrap="square" lIns="0" tIns="0" rIns="0" bIns="0" rtlCol="0"/>
            <a:lstStyle/>
            <a:p>
              <a:endParaRPr sz="1588"/>
            </a:p>
          </p:txBody>
        </p:sp>
        <p:sp>
          <p:nvSpPr>
            <p:cNvPr id="51" name="object 51"/>
            <p:cNvSpPr/>
            <p:nvPr/>
          </p:nvSpPr>
          <p:spPr>
            <a:xfrm>
              <a:off x="2235708" y="2958083"/>
              <a:ext cx="262255" cy="466725"/>
            </a:xfrm>
            <a:custGeom>
              <a:avLst/>
              <a:gdLst/>
              <a:ahLst/>
              <a:cxnLst/>
              <a:rect l="l" t="t" r="r" b="b"/>
              <a:pathLst>
                <a:path w="262255"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5" h="466725">
                  <a:moveTo>
                    <a:pt x="9144" y="9144"/>
                  </a:moveTo>
                  <a:lnTo>
                    <a:pt x="4572" y="9144"/>
                  </a:lnTo>
                  <a:lnTo>
                    <a:pt x="9144" y="4572"/>
                  </a:lnTo>
                  <a:lnTo>
                    <a:pt x="9144" y="9144"/>
                  </a:lnTo>
                  <a:close/>
                </a:path>
                <a:path w="262255" h="466725">
                  <a:moveTo>
                    <a:pt x="252983" y="9144"/>
                  </a:moveTo>
                  <a:lnTo>
                    <a:pt x="9144" y="9144"/>
                  </a:lnTo>
                  <a:lnTo>
                    <a:pt x="9144" y="4572"/>
                  </a:lnTo>
                  <a:lnTo>
                    <a:pt x="252983" y="4572"/>
                  </a:lnTo>
                  <a:lnTo>
                    <a:pt x="252983" y="9144"/>
                  </a:lnTo>
                  <a:close/>
                </a:path>
                <a:path w="262255" h="466725">
                  <a:moveTo>
                    <a:pt x="252983" y="461772"/>
                  </a:moveTo>
                  <a:lnTo>
                    <a:pt x="252983" y="4572"/>
                  </a:lnTo>
                  <a:lnTo>
                    <a:pt x="257556" y="9144"/>
                  </a:lnTo>
                  <a:lnTo>
                    <a:pt x="262128" y="9144"/>
                  </a:lnTo>
                  <a:lnTo>
                    <a:pt x="262128" y="457200"/>
                  </a:lnTo>
                  <a:lnTo>
                    <a:pt x="257556" y="457200"/>
                  </a:lnTo>
                  <a:lnTo>
                    <a:pt x="252983" y="461772"/>
                  </a:lnTo>
                  <a:close/>
                </a:path>
                <a:path w="262255" h="466725">
                  <a:moveTo>
                    <a:pt x="262128" y="9144"/>
                  </a:moveTo>
                  <a:lnTo>
                    <a:pt x="257556" y="9144"/>
                  </a:lnTo>
                  <a:lnTo>
                    <a:pt x="252983" y="4572"/>
                  </a:lnTo>
                  <a:lnTo>
                    <a:pt x="262128" y="4572"/>
                  </a:lnTo>
                  <a:lnTo>
                    <a:pt x="262128" y="9144"/>
                  </a:lnTo>
                  <a:close/>
                </a:path>
                <a:path w="262255" h="466725">
                  <a:moveTo>
                    <a:pt x="9144" y="461772"/>
                  </a:moveTo>
                  <a:lnTo>
                    <a:pt x="4572" y="457200"/>
                  </a:lnTo>
                  <a:lnTo>
                    <a:pt x="9144" y="457200"/>
                  </a:lnTo>
                  <a:lnTo>
                    <a:pt x="9144" y="461772"/>
                  </a:lnTo>
                  <a:close/>
                </a:path>
                <a:path w="262255" h="466725">
                  <a:moveTo>
                    <a:pt x="252983" y="461772"/>
                  </a:moveTo>
                  <a:lnTo>
                    <a:pt x="9144" y="461772"/>
                  </a:lnTo>
                  <a:lnTo>
                    <a:pt x="9144" y="457200"/>
                  </a:lnTo>
                  <a:lnTo>
                    <a:pt x="252983" y="457200"/>
                  </a:lnTo>
                  <a:lnTo>
                    <a:pt x="252983" y="461772"/>
                  </a:lnTo>
                  <a:close/>
                </a:path>
                <a:path w="262255"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52" name="object 52"/>
            <p:cNvSpPr/>
            <p:nvPr/>
          </p:nvSpPr>
          <p:spPr>
            <a:xfrm>
              <a:off x="2493264" y="2962656"/>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53" name="object 53"/>
            <p:cNvSpPr/>
            <p:nvPr/>
          </p:nvSpPr>
          <p:spPr>
            <a:xfrm>
              <a:off x="2488691" y="2958083"/>
              <a:ext cx="262255" cy="466725"/>
            </a:xfrm>
            <a:custGeom>
              <a:avLst/>
              <a:gdLst/>
              <a:ahLst/>
              <a:cxnLst/>
              <a:rect l="l" t="t" r="r" b="b"/>
              <a:pathLst>
                <a:path w="262255"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5" h="466725">
                  <a:moveTo>
                    <a:pt x="9144" y="9144"/>
                  </a:moveTo>
                  <a:lnTo>
                    <a:pt x="4572" y="9144"/>
                  </a:lnTo>
                  <a:lnTo>
                    <a:pt x="9144" y="4572"/>
                  </a:lnTo>
                  <a:lnTo>
                    <a:pt x="9144" y="9144"/>
                  </a:lnTo>
                  <a:close/>
                </a:path>
                <a:path w="262255" h="466725">
                  <a:moveTo>
                    <a:pt x="251460" y="9144"/>
                  </a:moveTo>
                  <a:lnTo>
                    <a:pt x="9144" y="9144"/>
                  </a:lnTo>
                  <a:lnTo>
                    <a:pt x="9144" y="4572"/>
                  </a:lnTo>
                  <a:lnTo>
                    <a:pt x="251460" y="4572"/>
                  </a:lnTo>
                  <a:lnTo>
                    <a:pt x="251460" y="9144"/>
                  </a:lnTo>
                  <a:close/>
                </a:path>
                <a:path w="262255" h="466725">
                  <a:moveTo>
                    <a:pt x="251460" y="461772"/>
                  </a:moveTo>
                  <a:lnTo>
                    <a:pt x="251460" y="4572"/>
                  </a:lnTo>
                  <a:lnTo>
                    <a:pt x="257556" y="9144"/>
                  </a:lnTo>
                  <a:lnTo>
                    <a:pt x="262128" y="9144"/>
                  </a:lnTo>
                  <a:lnTo>
                    <a:pt x="262128" y="457200"/>
                  </a:lnTo>
                  <a:lnTo>
                    <a:pt x="257556" y="457200"/>
                  </a:lnTo>
                  <a:lnTo>
                    <a:pt x="251460" y="461772"/>
                  </a:lnTo>
                  <a:close/>
                </a:path>
                <a:path w="262255" h="466725">
                  <a:moveTo>
                    <a:pt x="262128" y="9144"/>
                  </a:moveTo>
                  <a:lnTo>
                    <a:pt x="257556" y="9144"/>
                  </a:lnTo>
                  <a:lnTo>
                    <a:pt x="251460" y="4572"/>
                  </a:lnTo>
                  <a:lnTo>
                    <a:pt x="262128" y="4572"/>
                  </a:lnTo>
                  <a:lnTo>
                    <a:pt x="262128" y="9144"/>
                  </a:lnTo>
                  <a:close/>
                </a:path>
                <a:path w="262255" h="466725">
                  <a:moveTo>
                    <a:pt x="9144" y="461772"/>
                  </a:moveTo>
                  <a:lnTo>
                    <a:pt x="4572" y="457200"/>
                  </a:lnTo>
                  <a:lnTo>
                    <a:pt x="9144" y="457200"/>
                  </a:lnTo>
                  <a:lnTo>
                    <a:pt x="9144" y="461772"/>
                  </a:lnTo>
                  <a:close/>
                </a:path>
                <a:path w="262255" h="466725">
                  <a:moveTo>
                    <a:pt x="251460" y="461772"/>
                  </a:moveTo>
                  <a:lnTo>
                    <a:pt x="9144" y="461772"/>
                  </a:lnTo>
                  <a:lnTo>
                    <a:pt x="9144" y="457200"/>
                  </a:lnTo>
                  <a:lnTo>
                    <a:pt x="251460" y="457200"/>
                  </a:lnTo>
                  <a:lnTo>
                    <a:pt x="251460" y="461772"/>
                  </a:lnTo>
                  <a:close/>
                </a:path>
                <a:path w="262255" h="46672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54" name="object 54"/>
            <p:cNvSpPr/>
            <p:nvPr/>
          </p:nvSpPr>
          <p:spPr>
            <a:xfrm>
              <a:off x="2746248" y="2962656"/>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55" name="object 55"/>
            <p:cNvSpPr/>
            <p:nvPr/>
          </p:nvSpPr>
          <p:spPr>
            <a:xfrm>
              <a:off x="2740152" y="2958083"/>
              <a:ext cx="262255" cy="466725"/>
            </a:xfrm>
            <a:custGeom>
              <a:avLst/>
              <a:gdLst/>
              <a:ahLst/>
              <a:cxnLst/>
              <a:rect l="l" t="t" r="r" b="b"/>
              <a:pathLst>
                <a:path w="262255" h="466725">
                  <a:moveTo>
                    <a:pt x="262128" y="466344"/>
                  </a:moveTo>
                  <a:lnTo>
                    <a:pt x="0" y="466344"/>
                  </a:lnTo>
                  <a:lnTo>
                    <a:pt x="0" y="0"/>
                  </a:lnTo>
                  <a:lnTo>
                    <a:pt x="262128" y="0"/>
                  </a:lnTo>
                  <a:lnTo>
                    <a:pt x="262128" y="4572"/>
                  </a:lnTo>
                  <a:lnTo>
                    <a:pt x="10668" y="4572"/>
                  </a:lnTo>
                  <a:lnTo>
                    <a:pt x="6096" y="9144"/>
                  </a:lnTo>
                  <a:lnTo>
                    <a:pt x="10668" y="9144"/>
                  </a:lnTo>
                  <a:lnTo>
                    <a:pt x="10668" y="457200"/>
                  </a:lnTo>
                  <a:lnTo>
                    <a:pt x="6096" y="457200"/>
                  </a:lnTo>
                  <a:lnTo>
                    <a:pt x="10668" y="461772"/>
                  </a:lnTo>
                  <a:lnTo>
                    <a:pt x="262128" y="461772"/>
                  </a:lnTo>
                  <a:lnTo>
                    <a:pt x="262128" y="466344"/>
                  </a:lnTo>
                  <a:close/>
                </a:path>
                <a:path w="262255" h="466725">
                  <a:moveTo>
                    <a:pt x="10668" y="9144"/>
                  </a:moveTo>
                  <a:lnTo>
                    <a:pt x="6096" y="9144"/>
                  </a:lnTo>
                  <a:lnTo>
                    <a:pt x="10668" y="4572"/>
                  </a:lnTo>
                  <a:lnTo>
                    <a:pt x="10668" y="9144"/>
                  </a:lnTo>
                  <a:close/>
                </a:path>
                <a:path w="262255" h="466725">
                  <a:moveTo>
                    <a:pt x="252983" y="9144"/>
                  </a:moveTo>
                  <a:lnTo>
                    <a:pt x="10668" y="9144"/>
                  </a:lnTo>
                  <a:lnTo>
                    <a:pt x="10668" y="4572"/>
                  </a:lnTo>
                  <a:lnTo>
                    <a:pt x="252983" y="4572"/>
                  </a:lnTo>
                  <a:lnTo>
                    <a:pt x="252983" y="9144"/>
                  </a:lnTo>
                  <a:close/>
                </a:path>
                <a:path w="262255" h="466725">
                  <a:moveTo>
                    <a:pt x="252983" y="461772"/>
                  </a:moveTo>
                  <a:lnTo>
                    <a:pt x="252983" y="4572"/>
                  </a:lnTo>
                  <a:lnTo>
                    <a:pt x="257556" y="9144"/>
                  </a:lnTo>
                  <a:lnTo>
                    <a:pt x="262128" y="9144"/>
                  </a:lnTo>
                  <a:lnTo>
                    <a:pt x="262128" y="457200"/>
                  </a:lnTo>
                  <a:lnTo>
                    <a:pt x="257556" y="457200"/>
                  </a:lnTo>
                  <a:lnTo>
                    <a:pt x="252983" y="461772"/>
                  </a:lnTo>
                  <a:close/>
                </a:path>
                <a:path w="262255" h="466725">
                  <a:moveTo>
                    <a:pt x="262128" y="9144"/>
                  </a:moveTo>
                  <a:lnTo>
                    <a:pt x="257556" y="9144"/>
                  </a:lnTo>
                  <a:lnTo>
                    <a:pt x="252983" y="4572"/>
                  </a:lnTo>
                  <a:lnTo>
                    <a:pt x="262128" y="4572"/>
                  </a:lnTo>
                  <a:lnTo>
                    <a:pt x="262128" y="9144"/>
                  </a:lnTo>
                  <a:close/>
                </a:path>
                <a:path w="262255" h="466725">
                  <a:moveTo>
                    <a:pt x="10668" y="461772"/>
                  </a:moveTo>
                  <a:lnTo>
                    <a:pt x="6096" y="457200"/>
                  </a:lnTo>
                  <a:lnTo>
                    <a:pt x="10668" y="457200"/>
                  </a:lnTo>
                  <a:lnTo>
                    <a:pt x="10668" y="461772"/>
                  </a:lnTo>
                  <a:close/>
                </a:path>
                <a:path w="262255" h="466725">
                  <a:moveTo>
                    <a:pt x="252983" y="461772"/>
                  </a:moveTo>
                  <a:lnTo>
                    <a:pt x="10668" y="461772"/>
                  </a:lnTo>
                  <a:lnTo>
                    <a:pt x="10668" y="457200"/>
                  </a:lnTo>
                  <a:lnTo>
                    <a:pt x="252983" y="457200"/>
                  </a:lnTo>
                  <a:lnTo>
                    <a:pt x="252983" y="461772"/>
                  </a:lnTo>
                  <a:close/>
                </a:path>
                <a:path w="262255"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56" name="object 56"/>
            <p:cNvSpPr/>
            <p:nvPr/>
          </p:nvSpPr>
          <p:spPr>
            <a:xfrm>
              <a:off x="2997708" y="2959608"/>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57" name="object 57"/>
            <p:cNvSpPr/>
            <p:nvPr/>
          </p:nvSpPr>
          <p:spPr>
            <a:xfrm>
              <a:off x="2993136"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58" name="object 58"/>
            <p:cNvSpPr/>
            <p:nvPr/>
          </p:nvSpPr>
          <p:spPr>
            <a:xfrm>
              <a:off x="3250691" y="2959608"/>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59" name="object 59"/>
            <p:cNvSpPr/>
            <p:nvPr/>
          </p:nvSpPr>
          <p:spPr>
            <a:xfrm>
              <a:off x="3246119"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6031" y="9144"/>
                  </a:lnTo>
                  <a:lnTo>
                    <a:pt x="262128" y="9144"/>
                  </a:lnTo>
                  <a:lnTo>
                    <a:pt x="262128" y="457200"/>
                  </a:lnTo>
                  <a:lnTo>
                    <a:pt x="256031" y="457200"/>
                  </a:lnTo>
                  <a:lnTo>
                    <a:pt x="251460" y="461772"/>
                  </a:lnTo>
                  <a:close/>
                </a:path>
                <a:path w="262254" h="466725">
                  <a:moveTo>
                    <a:pt x="262128" y="9144"/>
                  </a:moveTo>
                  <a:lnTo>
                    <a:pt x="256031"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60" name="object 60"/>
            <p:cNvSpPr/>
            <p:nvPr/>
          </p:nvSpPr>
          <p:spPr>
            <a:xfrm>
              <a:off x="3502152" y="2959608"/>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61" name="object 61"/>
            <p:cNvSpPr/>
            <p:nvPr/>
          </p:nvSpPr>
          <p:spPr>
            <a:xfrm>
              <a:off x="3497580"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4572" y="9144"/>
                  </a:lnTo>
                  <a:lnTo>
                    <a:pt x="10668" y="9144"/>
                  </a:lnTo>
                  <a:lnTo>
                    <a:pt x="10668" y="457200"/>
                  </a:lnTo>
                  <a:lnTo>
                    <a:pt x="4572" y="457200"/>
                  </a:lnTo>
                  <a:lnTo>
                    <a:pt x="10668" y="461772"/>
                  </a:lnTo>
                  <a:lnTo>
                    <a:pt x="262128" y="461772"/>
                  </a:lnTo>
                  <a:lnTo>
                    <a:pt x="262128" y="466344"/>
                  </a:lnTo>
                  <a:close/>
                </a:path>
                <a:path w="262254" h="466725">
                  <a:moveTo>
                    <a:pt x="10668" y="9144"/>
                  </a:moveTo>
                  <a:lnTo>
                    <a:pt x="4572"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4572"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62" name="object 62"/>
            <p:cNvSpPr/>
            <p:nvPr/>
          </p:nvSpPr>
          <p:spPr>
            <a:xfrm>
              <a:off x="3755136" y="2959608"/>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63" name="object 63"/>
            <p:cNvSpPr/>
            <p:nvPr/>
          </p:nvSpPr>
          <p:spPr>
            <a:xfrm>
              <a:off x="3750564"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64" name="object 64"/>
            <p:cNvSpPr/>
            <p:nvPr/>
          </p:nvSpPr>
          <p:spPr>
            <a:xfrm>
              <a:off x="4008119" y="2959608"/>
              <a:ext cx="251460" cy="457200"/>
            </a:xfrm>
            <a:custGeom>
              <a:avLst/>
              <a:gdLst/>
              <a:ahLst/>
              <a:cxnLst/>
              <a:rect l="l" t="t" r="r" b="b"/>
              <a:pathLst>
                <a:path w="251460" h="457200">
                  <a:moveTo>
                    <a:pt x="251460" y="457200"/>
                  </a:moveTo>
                  <a:lnTo>
                    <a:pt x="0" y="457200"/>
                  </a:lnTo>
                  <a:lnTo>
                    <a:pt x="0" y="0"/>
                  </a:lnTo>
                  <a:lnTo>
                    <a:pt x="251460" y="0"/>
                  </a:lnTo>
                  <a:lnTo>
                    <a:pt x="251460" y="457200"/>
                  </a:lnTo>
                  <a:close/>
                </a:path>
              </a:pathLst>
            </a:custGeom>
            <a:solidFill>
              <a:srgbClr val="66FFFF"/>
            </a:solidFill>
          </p:spPr>
          <p:txBody>
            <a:bodyPr wrap="square" lIns="0" tIns="0" rIns="0" bIns="0" rtlCol="0"/>
            <a:lstStyle/>
            <a:p>
              <a:endParaRPr sz="1588"/>
            </a:p>
          </p:txBody>
        </p:sp>
        <p:sp>
          <p:nvSpPr>
            <p:cNvPr id="65" name="object 65"/>
            <p:cNvSpPr/>
            <p:nvPr/>
          </p:nvSpPr>
          <p:spPr>
            <a:xfrm>
              <a:off x="4003548" y="2955035"/>
              <a:ext cx="260985" cy="466725"/>
            </a:xfrm>
            <a:custGeom>
              <a:avLst/>
              <a:gdLst/>
              <a:ahLst/>
              <a:cxnLst/>
              <a:rect l="l" t="t" r="r" b="b"/>
              <a:pathLst>
                <a:path w="260985" h="466725">
                  <a:moveTo>
                    <a:pt x="260604" y="466344"/>
                  </a:moveTo>
                  <a:lnTo>
                    <a:pt x="0" y="466344"/>
                  </a:lnTo>
                  <a:lnTo>
                    <a:pt x="0" y="0"/>
                  </a:lnTo>
                  <a:lnTo>
                    <a:pt x="260604" y="0"/>
                  </a:lnTo>
                  <a:lnTo>
                    <a:pt x="260604" y="4572"/>
                  </a:lnTo>
                  <a:lnTo>
                    <a:pt x="9144" y="4572"/>
                  </a:lnTo>
                  <a:lnTo>
                    <a:pt x="4572" y="9144"/>
                  </a:lnTo>
                  <a:lnTo>
                    <a:pt x="9144" y="9144"/>
                  </a:lnTo>
                  <a:lnTo>
                    <a:pt x="9144" y="457200"/>
                  </a:lnTo>
                  <a:lnTo>
                    <a:pt x="4572" y="457200"/>
                  </a:lnTo>
                  <a:lnTo>
                    <a:pt x="9144" y="461772"/>
                  </a:lnTo>
                  <a:lnTo>
                    <a:pt x="260604" y="461772"/>
                  </a:lnTo>
                  <a:lnTo>
                    <a:pt x="260604" y="466344"/>
                  </a:lnTo>
                  <a:close/>
                </a:path>
                <a:path w="260985" h="466725">
                  <a:moveTo>
                    <a:pt x="9144" y="9144"/>
                  </a:moveTo>
                  <a:lnTo>
                    <a:pt x="4572" y="9144"/>
                  </a:lnTo>
                  <a:lnTo>
                    <a:pt x="9144" y="4572"/>
                  </a:lnTo>
                  <a:lnTo>
                    <a:pt x="9144" y="9144"/>
                  </a:lnTo>
                  <a:close/>
                </a:path>
                <a:path w="260985" h="466725">
                  <a:moveTo>
                    <a:pt x="251460" y="9144"/>
                  </a:moveTo>
                  <a:lnTo>
                    <a:pt x="9144" y="9144"/>
                  </a:lnTo>
                  <a:lnTo>
                    <a:pt x="9144" y="4572"/>
                  </a:lnTo>
                  <a:lnTo>
                    <a:pt x="251460" y="4572"/>
                  </a:lnTo>
                  <a:lnTo>
                    <a:pt x="251460" y="9144"/>
                  </a:lnTo>
                  <a:close/>
                </a:path>
                <a:path w="260985" h="466725">
                  <a:moveTo>
                    <a:pt x="251460" y="461772"/>
                  </a:moveTo>
                  <a:lnTo>
                    <a:pt x="251460" y="4572"/>
                  </a:lnTo>
                  <a:lnTo>
                    <a:pt x="256031" y="9144"/>
                  </a:lnTo>
                  <a:lnTo>
                    <a:pt x="260604" y="9144"/>
                  </a:lnTo>
                  <a:lnTo>
                    <a:pt x="260604" y="457200"/>
                  </a:lnTo>
                  <a:lnTo>
                    <a:pt x="256031" y="457200"/>
                  </a:lnTo>
                  <a:lnTo>
                    <a:pt x="251460" y="461772"/>
                  </a:lnTo>
                  <a:close/>
                </a:path>
                <a:path w="260985" h="466725">
                  <a:moveTo>
                    <a:pt x="260604" y="9144"/>
                  </a:moveTo>
                  <a:lnTo>
                    <a:pt x="256031" y="9144"/>
                  </a:lnTo>
                  <a:lnTo>
                    <a:pt x="251460" y="4572"/>
                  </a:lnTo>
                  <a:lnTo>
                    <a:pt x="260604" y="4572"/>
                  </a:lnTo>
                  <a:lnTo>
                    <a:pt x="260604" y="9144"/>
                  </a:lnTo>
                  <a:close/>
                </a:path>
                <a:path w="260985" h="466725">
                  <a:moveTo>
                    <a:pt x="9144" y="461772"/>
                  </a:moveTo>
                  <a:lnTo>
                    <a:pt x="4572" y="457200"/>
                  </a:lnTo>
                  <a:lnTo>
                    <a:pt x="9144" y="457200"/>
                  </a:lnTo>
                  <a:lnTo>
                    <a:pt x="9144" y="461772"/>
                  </a:lnTo>
                  <a:close/>
                </a:path>
                <a:path w="260985" h="466725">
                  <a:moveTo>
                    <a:pt x="251460" y="461772"/>
                  </a:moveTo>
                  <a:lnTo>
                    <a:pt x="9144" y="461772"/>
                  </a:lnTo>
                  <a:lnTo>
                    <a:pt x="9144" y="457200"/>
                  </a:lnTo>
                  <a:lnTo>
                    <a:pt x="251460" y="457200"/>
                  </a:lnTo>
                  <a:lnTo>
                    <a:pt x="251460" y="461772"/>
                  </a:lnTo>
                  <a:close/>
                </a:path>
                <a:path w="260985" h="46672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66" name="object 66"/>
            <p:cNvSpPr/>
            <p:nvPr/>
          </p:nvSpPr>
          <p:spPr>
            <a:xfrm>
              <a:off x="4259580" y="2959608"/>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67" name="object 67"/>
            <p:cNvSpPr/>
            <p:nvPr/>
          </p:nvSpPr>
          <p:spPr>
            <a:xfrm>
              <a:off x="4255008"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68" name="object 68"/>
            <p:cNvSpPr/>
            <p:nvPr/>
          </p:nvSpPr>
          <p:spPr>
            <a:xfrm>
              <a:off x="4512564" y="2959608"/>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69" name="object 69"/>
            <p:cNvSpPr/>
            <p:nvPr/>
          </p:nvSpPr>
          <p:spPr>
            <a:xfrm>
              <a:off x="4507991"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7556" y="9144"/>
                  </a:lnTo>
                  <a:lnTo>
                    <a:pt x="262128" y="9144"/>
                  </a:lnTo>
                  <a:lnTo>
                    <a:pt x="262128" y="457200"/>
                  </a:lnTo>
                  <a:lnTo>
                    <a:pt x="257556" y="457200"/>
                  </a:lnTo>
                  <a:lnTo>
                    <a:pt x="251460" y="461772"/>
                  </a:lnTo>
                  <a:close/>
                </a:path>
                <a:path w="262254" h="466725">
                  <a:moveTo>
                    <a:pt x="262128" y="9144"/>
                  </a:moveTo>
                  <a:lnTo>
                    <a:pt x="257556"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70" name="object 70"/>
            <p:cNvSpPr/>
            <p:nvPr/>
          </p:nvSpPr>
          <p:spPr>
            <a:xfrm>
              <a:off x="4765547" y="2959608"/>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71" name="object 71"/>
            <p:cNvSpPr/>
            <p:nvPr/>
          </p:nvSpPr>
          <p:spPr>
            <a:xfrm>
              <a:off x="4759451"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6096" y="9144"/>
                  </a:lnTo>
                  <a:lnTo>
                    <a:pt x="10668" y="9144"/>
                  </a:lnTo>
                  <a:lnTo>
                    <a:pt x="10668" y="457200"/>
                  </a:lnTo>
                  <a:lnTo>
                    <a:pt x="6096" y="457200"/>
                  </a:lnTo>
                  <a:lnTo>
                    <a:pt x="10668" y="461772"/>
                  </a:lnTo>
                  <a:lnTo>
                    <a:pt x="262128" y="461772"/>
                  </a:lnTo>
                  <a:lnTo>
                    <a:pt x="262128" y="466344"/>
                  </a:lnTo>
                  <a:close/>
                </a:path>
                <a:path w="262254" h="466725">
                  <a:moveTo>
                    <a:pt x="10668" y="9144"/>
                  </a:moveTo>
                  <a:lnTo>
                    <a:pt x="6096"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6096"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grpSp>
      <p:sp>
        <p:nvSpPr>
          <p:cNvPr id="72" name="object 72"/>
          <p:cNvSpPr txBox="1"/>
          <p:nvPr/>
        </p:nvSpPr>
        <p:spPr>
          <a:xfrm>
            <a:off x="2521772" y="2611418"/>
            <a:ext cx="3563471" cy="362698"/>
          </a:xfrm>
          <a:prstGeom prst="rect">
            <a:avLst/>
          </a:prstGeom>
        </p:spPr>
        <p:txBody>
          <a:bodyPr vert="horz" wrap="square" lIns="0" tIns="36419" rIns="0" bIns="0" rtlCol="0">
            <a:spAutoFit/>
          </a:bodyPr>
          <a:lstStyle/>
          <a:p>
            <a:pPr marL="48188">
              <a:spcBef>
                <a:spcPts val="287"/>
              </a:spcBef>
            </a:pPr>
            <a:r>
              <a:rPr sz="2647" baseline="4166" dirty="0">
                <a:latin typeface="Microsoft Sans Serif"/>
                <a:cs typeface="Microsoft Sans Serif"/>
              </a:rPr>
              <a:t>1</a:t>
            </a:r>
            <a:r>
              <a:rPr sz="2647" spc="297" baseline="4166" dirty="0">
                <a:latin typeface="Microsoft Sans Serif"/>
                <a:cs typeface="Microsoft Sans Serif"/>
              </a:rPr>
              <a:t> </a:t>
            </a:r>
            <a:r>
              <a:rPr sz="2118" dirty="0">
                <a:latin typeface="Microsoft Sans Serif"/>
                <a:cs typeface="Microsoft Sans Serif"/>
              </a:rPr>
              <a:t>0 0</a:t>
            </a:r>
            <a:r>
              <a:rPr sz="2118" spc="9" dirty="0">
                <a:latin typeface="Microsoft Sans Serif"/>
                <a:cs typeface="Microsoft Sans Serif"/>
              </a:rPr>
              <a:t> </a:t>
            </a:r>
            <a:r>
              <a:rPr sz="2118" dirty="0">
                <a:latin typeface="Microsoft Sans Serif"/>
                <a:cs typeface="Microsoft Sans Serif"/>
              </a:rPr>
              <a:t>0</a:t>
            </a:r>
            <a:r>
              <a:rPr sz="2118" spc="-4" dirty="0">
                <a:latin typeface="Microsoft Sans Serif"/>
                <a:cs typeface="Microsoft Sans Serif"/>
              </a:rPr>
              <a:t> </a:t>
            </a:r>
            <a:r>
              <a:rPr sz="2118" dirty="0">
                <a:latin typeface="Microsoft Sans Serif"/>
                <a:cs typeface="Microsoft Sans Serif"/>
              </a:rPr>
              <a:t>0</a:t>
            </a:r>
            <a:r>
              <a:rPr sz="2118" spc="9" dirty="0">
                <a:latin typeface="Microsoft Sans Serif"/>
                <a:cs typeface="Microsoft Sans Serif"/>
              </a:rPr>
              <a:t> </a:t>
            </a:r>
            <a:r>
              <a:rPr sz="2118" dirty="0">
                <a:latin typeface="Microsoft Sans Serif"/>
                <a:cs typeface="Microsoft Sans Serif"/>
              </a:rPr>
              <a:t>1</a:t>
            </a:r>
            <a:r>
              <a:rPr sz="2118" spc="9" dirty="0">
                <a:latin typeface="Microsoft Sans Serif"/>
                <a:cs typeface="Microsoft Sans Serif"/>
              </a:rPr>
              <a:t> </a:t>
            </a:r>
            <a:r>
              <a:rPr sz="2118" dirty="0">
                <a:latin typeface="Microsoft Sans Serif"/>
                <a:cs typeface="Microsoft Sans Serif"/>
              </a:rPr>
              <a:t>0 1</a:t>
            </a:r>
            <a:r>
              <a:rPr sz="2118" spc="4" dirty="0">
                <a:latin typeface="Microsoft Sans Serif"/>
                <a:cs typeface="Microsoft Sans Serif"/>
              </a:rPr>
              <a:t> </a:t>
            </a:r>
            <a:r>
              <a:rPr sz="2118" dirty="0">
                <a:latin typeface="Microsoft Sans Serif"/>
                <a:cs typeface="Microsoft Sans Serif"/>
              </a:rPr>
              <a:t>0</a:t>
            </a:r>
            <a:r>
              <a:rPr sz="2118" spc="9" dirty="0">
                <a:latin typeface="Microsoft Sans Serif"/>
                <a:cs typeface="Microsoft Sans Serif"/>
              </a:rPr>
              <a:t> </a:t>
            </a:r>
            <a:r>
              <a:rPr sz="2118" dirty="0">
                <a:latin typeface="Microsoft Sans Serif"/>
                <a:cs typeface="Microsoft Sans Serif"/>
              </a:rPr>
              <a:t>0 0</a:t>
            </a:r>
            <a:r>
              <a:rPr sz="2118" spc="9" dirty="0">
                <a:latin typeface="Microsoft Sans Serif"/>
                <a:cs typeface="Microsoft Sans Serif"/>
              </a:rPr>
              <a:t> </a:t>
            </a:r>
            <a:r>
              <a:rPr sz="2118" dirty="0">
                <a:latin typeface="Microsoft Sans Serif"/>
                <a:cs typeface="Microsoft Sans Serif"/>
              </a:rPr>
              <a:t>1</a:t>
            </a:r>
            <a:r>
              <a:rPr sz="2118" spc="-4" dirty="0">
                <a:latin typeface="Microsoft Sans Serif"/>
                <a:cs typeface="Microsoft Sans Serif"/>
              </a:rPr>
              <a:t> </a:t>
            </a:r>
            <a:r>
              <a:rPr sz="2118" dirty="0">
                <a:latin typeface="Microsoft Sans Serif"/>
                <a:cs typeface="Microsoft Sans Serif"/>
              </a:rPr>
              <a:t>1</a:t>
            </a:r>
            <a:r>
              <a:rPr sz="2118" spc="9" dirty="0">
                <a:latin typeface="Microsoft Sans Serif"/>
                <a:cs typeface="Microsoft Sans Serif"/>
              </a:rPr>
              <a:t> </a:t>
            </a:r>
            <a:r>
              <a:rPr sz="2118" dirty="0">
                <a:latin typeface="Microsoft Sans Serif"/>
                <a:cs typeface="Microsoft Sans Serif"/>
              </a:rPr>
              <a:t>0</a:t>
            </a:r>
            <a:r>
              <a:rPr sz="2118" spc="9" dirty="0">
                <a:latin typeface="Microsoft Sans Serif"/>
                <a:cs typeface="Microsoft Sans Serif"/>
              </a:rPr>
              <a:t> </a:t>
            </a:r>
            <a:r>
              <a:rPr sz="2118" dirty="0">
                <a:latin typeface="Microsoft Sans Serif"/>
                <a:cs typeface="Microsoft Sans Serif"/>
              </a:rPr>
              <a:t>1 1</a:t>
            </a:r>
            <a:endParaRPr sz="2118">
              <a:latin typeface="Microsoft Sans Serif"/>
              <a:cs typeface="Microsoft Sans Serif"/>
            </a:endParaRPr>
          </a:p>
        </p:txBody>
      </p:sp>
      <p:sp>
        <p:nvSpPr>
          <p:cNvPr id="73" name="object 73"/>
          <p:cNvSpPr txBox="1"/>
          <p:nvPr/>
        </p:nvSpPr>
        <p:spPr>
          <a:xfrm>
            <a:off x="3176207" y="2258636"/>
            <a:ext cx="2189069" cy="337238"/>
          </a:xfrm>
          <a:prstGeom prst="rect">
            <a:avLst/>
          </a:prstGeom>
        </p:spPr>
        <p:txBody>
          <a:bodyPr vert="horz" wrap="square" lIns="0" tIns="11206" rIns="0" bIns="0" rtlCol="0">
            <a:spAutoFit/>
          </a:bodyPr>
          <a:lstStyle/>
          <a:p>
            <a:pPr marL="11206">
              <a:spcBef>
                <a:spcPts val="88"/>
              </a:spcBef>
              <a:tabLst>
                <a:tab pos="1877646" algn="l"/>
              </a:tabLst>
            </a:pPr>
            <a:r>
              <a:rPr sz="2118" spc="4" dirty="0">
                <a:latin typeface="Microsoft Sans Serif"/>
                <a:cs typeface="Microsoft Sans Serif"/>
              </a:rPr>
              <a:t>1</a:t>
            </a:r>
            <a:r>
              <a:rPr sz="2118" spc="-13" dirty="0">
                <a:latin typeface="Microsoft Sans Serif"/>
                <a:cs typeface="Microsoft Sans Serif"/>
              </a:rPr>
              <a:t>3</a:t>
            </a:r>
            <a:r>
              <a:rPr sz="2118" dirty="0">
                <a:latin typeface="Microsoft Sans Serif"/>
                <a:cs typeface="Microsoft Sans Serif"/>
              </a:rPr>
              <a:t>3	</a:t>
            </a:r>
            <a:r>
              <a:rPr sz="2118" spc="4" dirty="0">
                <a:latin typeface="Microsoft Sans Serif"/>
                <a:cs typeface="Microsoft Sans Serif"/>
              </a:rPr>
              <a:t>2</a:t>
            </a:r>
            <a:r>
              <a:rPr sz="2118" dirty="0">
                <a:latin typeface="Microsoft Sans Serif"/>
                <a:cs typeface="Microsoft Sans Serif"/>
              </a:rPr>
              <a:t>7</a:t>
            </a:r>
            <a:endParaRPr sz="2118">
              <a:latin typeface="Microsoft Sans Serif"/>
              <a:cs typeface="Microsoft Sans Serif"/>
            </a:endParaRPr>
          </a:p>
        </p:txBody>
      </p:sp>
      <p:sp>
        <p:nvSpPr>
          <p:cNvPr id="74" name="object 74"/>
          <p:cNvSpPr txBox="1"/>
          <p:nvPr/>
        </p:nvSpPr>
        <p:spPr>
          <a:xfrm>
            <a:off x="6863381" y="2258636"/>
            <a:ext cx="2151529" cy="337238"/>
          </a:xfrm>
          <a:prstGeom prst="rect">
            <a:avLst/>
          </a:prstGeom>
        </p:spPr>
        <p:txBody>
          <a:bodyPr vert="horz" wrap="square" lIns="0" tIns="11206" rIns="0" bIns="0" rtlCol="0">
            <a:spAutoFit/>
          </a:bodyPr>
          <a:lstStyle/>
          <a:p>
            <a:pPr marL="11206">
              <a:spcBef>
                <a:spcPts val="88"/>
              </a:spcBef>
              <a:tabLst>
                <a:tab pos="1691617" algn="l"/>
              </a:tabLst>
            </a:pPr>
            <a:r>
              <a:rPr sz="2118" dirty="0">
                <a:latin typeface="Microsoft Sans Serif"/>
                <a:cs typeface="Microsoft Sans Serif"/>
              </a:rPr>
              <a:t>4	</a:t>
            </a:r>
            <a:r>
              <a:rPr sz="2118" spc="4" dirty="0">
                <a:latin typeface="Microsoft Sans Serif"/>
                <a:cs typeface="Microsoft Sans Serif"/>
              </a:rPr>
              <a:t>1</a:t>
            </a:r>
            <a:r>
              <a:rPr sz="2118" spc="-13" dirty="0">
                <a:latin typeface="Microsoft Sans Serif"/>
                <a:cs typeface="Microsoft Sans Serif"/>
              </a:rPr>
              <a:t>6</a:t>
            </a:r>
            <a:r>
              <a:rPr sz="2118" dirty="0">
                <a:latin typeface="Microsoft Sans Serif"/>
                <a:cs typeface="Microsoft Sans Serif"/>
              </a:rPr>
              <a:t>0</a:t>
            </a:r>
            <a:endParaRPr sz="2118">
              <a:latin typeface="Microsoft Sans Serif"/>
              <a:cs typeface="Microsoft Sans Serif"/>
            </a:endParaRPr>
          </a:p>
        </p:txBody>
      </p:sp>
      <p:grpSp>
        <p:nvGrpSpPr>
          <p:cNvPr id="75" name="object 75"/>
          <p:cNvGrpSpPr/>
          <p:nvPr/>
        </p:nvGrpSpPr>
        <p:grpSpPr>
          <a:xfrm>
            <a:off x="7873702" y="3504304"/>
            <a:ext cx="1791260" cy="411816"/>
            <a:chOff x="7043928" y="3971544"/>
            <a:chExt cx="2030095" cy="466725"/>
          </a:xfrm>
        </p:grpSpPr>
        <p:sp>
          <p:nvSpPr>
            <p:cNvPr id="76" name="object 76"/>
            <p:cNvSpPr/>
            <p:nvPr/>
          </p:nvSpPr>
          <p:spPr>
            <a:xfrm>
              <a:off x="7048499" y="3976116"/>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77" name="object 77"/>
            <p:cNvSpPr/>
            <p:nvPr/>
          </p:nvSpPr>
          <p:spPr>
            <a:xfrm>
              <a:off x="7043928"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4572" y="9144"/>
                  </a:lnTo>
                  <a:lnTo>
                    <a:pt x="10668" y="9144"/>
                  </a:lnTo>
                  <a:lnTo>
                    <a:pt x="10668" y="457200"/>
                  </a:lnTo>
                  <a:lnTo>
                    <a:pt x="4572" y="457200"/>
                  </a:lnTo>
                  <a:lnTo>
                    <a:pt x="10668" y="461772"/>
                  </a:lnTo>
                  <a:lnTo>
                    <a:pt x="262128" y="461772"/>
                  </a:lnTo>
                  <a:lnTo>
                    <a:pt x="262128" y="466344"/>
                  </a:lnTo>
                  <a:close/>
                </a:path>
                <a:path w="262254" h="466725">
                  <a:moveTo>
                    <a:pt x="10668" y="9144"/>
                  </a:moveTo>
                  <a:lnTo>
                    <a:pt x="4572"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4572"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78" name="object 78"/>
            <p:cNvSpPr/>
            <p:nvPr/>
          </p:nvSpPr>
          <p:spPr>
            <a:xfrm>
              <a:off x="7301483" y="3976116"/>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79" name="object 79"/>
            <p:cNvSpPr/>
            <p:nvPr/>
          </p:nvSpPr>
          <p:spPr>
            <a:xfrm>
              <a:off x="7296912"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80" name="object 80"/>
            <p:cNvSpPr/>
            <p:nvPr/>
          </p:nvSpPr>
          <p:spPr>
            <a:xfrm>
              <a:off x="7554467" y="3976116"/>
              <a:ext cx="251460" cy="457200"/>
            </a:xfrm>
            <a:custGeom>
              <a:avLst/>
              <a:gdLst/>
              <a:ahLst/>
              <a:cxnLst/>
              <a:rect l="l" t="t" r="r" b="b"/>
              <a:pathLst>
                <a:path w="251459" h="457200">
                  <a:moveTo>
                    <a:pt x="251460" y="457200"/>
                  </a:moveTo>
                  <a:lnTo>
                    <a:pt x="0" y="457200"/>
                  </a:lnTo>
                  <a:lnTo>
                    <a:pt x="0" y="0"/>
                  </a:lnTo>
                  <a:lnTo>
                    <a:pt x="251460" y="0"/>
                  </a:lnTo>
                  <a:lnTo>
                    <a:pt x="251460" y="457200"/>
                  </a:lnTo>
                  <a:close/>
                </a:path>
              </a:pathLst>
            </a:custGeom>
            <a:solidFill>
              <a:srgbClr val="66FFFF"/>
            </a:solidFill>
          </p:spPr>
          <p:txBody>
            <a:bodyPr wrap="square" lIns="0" tIns="0" rIns="0" bIns="0" rtlCol="0"/>
            <a:lstStyle/>
            <a:p>
              <a:endParaRPr sz="1588"/>
            </a:p>
          </p:txBody>
        </p:sp>
        <p:sp>
          <p:nvSpPr>
            <p:cNvPr id="81" name="object 81"/>
            <p:cNvSpPr/>
            <p:nvPr/>
          </p:nvSpPr>
          <p:spPr>
            <a:xfrm>
              <a:off x="7549896" y="3971544"/>
              <a:ext cx="260985" cy="466725"/>
            </a:xfrm>
            <a:custGeom>
              <a:avLst/>
              <a:gdLst/>
              <a:ahLst/>
              <a:cxnLst/>
              <a:rect l="l" t="t" r="r" b="b"/>
              <a:pathLst>
                <a:path w="260984" h="466725">
                  <a:moveTo>
                    <a:pt x="260604" y="466344"/>
                  </a:moveTo>
                  <a:lnTo>
                    <a:pt x="0" y="466344"/>
                  </a:lnTo>
                  <a:lnTo>
                    <a:pt x="0" y="0"/>
                  </a:lnTo>
                  <a:lnTo>
                    <a:pt x="260604" y="0"/>
                  </a:lnTo>
                  <a:lnTo>
                    <a:pt x="260604" y="4572"/>
                  </a:lnTo>
                  <a:lnTo>
                    <a:pt x="9144" y="4572"/>
                  </a:lnTo>
                  <a:lnTo>
                    <a:pt x="4572" y="9144"/>
                  </a:lnTo>
                  <a:lnTo>
                    <a:pt x="9144" y="9144"/>
                  </a:lnTo>
                  <a:lnTo>
                    <a:pt x="9144" y="457200"/>
                  </a:lnTo>
                  <a:lnTo>
                    <a:pt x="4572" y="457200"/>
                  </a:lnTo>
                  <a:lnTo>
                    <a:pt x="9144" y="461772"/>
                  </a:lnTo>
                  <a:lnTo>
                    <a:pt x="260604" y="461772"/>
                  </a:lnTo>
                  <a:lnTo>
                    <a:pt x="260604" y="466344"/>
                  </a:lnTo>
                  <a:close/>
                </a:path>
                <a:path w="260984" h="466725">
                  <a:moveTo>
                    <a:pt x="9144" y="9144"/>
                  </a:moveTo>
                  <a:lnTo>
                    <a:pt x="4572" y="9144"/>
                  </a:lnTo>
                  <a:lnTo>
                    <a:pt x="9144" y="4572"/>
                  </a:lnTo>
                  <a:lnTo>
                    <a:pt x="9144" y="9144"/>
                  </a:lnTo>
                  <a:close/>
                </a:path>
                <a:path w="260984" h="466725">
                  <a:moveTo>
                    <a:pt x="251460" y="9144"/>
                  </a:moveTo>
                  <a:lnTo>
                    <a:pt x="9144" y="9144"/>
                  </a:lnTo>
                  <a:lnTo>
                    <a:pt x="9144" y="4572"/>
                  </a:lnTo>
                  <a:lnTo>
                    <a:pt x="251460" y="4572"/>
                  </a:lnTo>
                  <a:lnTo>
                    <a:pt x="251460" y="9144"/>
                  </a:lnTo>
                  <a:close/>
                </a:path>
                <a:path w="260984" h="466725">
                  <a:moveTo>
                    <a:pt x="251460" y="461772"/>
                  </a:moveTo>
                  <a:lnTo>
                    <a:pt x="251460" y="4572"/>
                  </a:lnTo>
                  <a:lnTo>
                    <a:pt x="256031" y="9144"/>
                  </a:lnTo>
                  <a:lnTo>
                    <a:pt x="260604" y="9144"/>
                  </a:lnTo>
                  <a:lnTo>
                    <a:pt x="260604" y="457200"/>
                  </a:lnTo>
                  <a:lnTo>
                    <a:pt x="256031" y="457200"/>
                  </a:lnTo>
                  <a:lnTo>
                    <a:pt x="251460" y="461772"/>
                  </a:lnTo>
                  <a:close/>
                </a:path>
                <a:path w="260984" h="466725">
                  <a:moveTo>
                    <a:pt x="260604" y="9144"/>
                  </a:moveTo>
                  <a:lnTo>
                    <a:pt x="256031" y="9144"/>
                  </a:lnTo>
                  <a:lnTo>
                    <a:pt x="251460" y="4572"/>
                  </a:lnTo>
                  <a:lnTo>
                    <a:pt x="260604" y="4572"/>
                  </a:lnTo>
                  <a:lnTo>
                    <a:pt x="260604" y="9144"/>
                  </a:lnTo>
                  <a:close/>
                </a:path>
                <a:path w="260984" h="466725">
                  <a:moveTo>
                    <a:pt x="9144" y="461772"/>
                  </a:moveTo>
                  <a:lnTo>
                    <a:pt x="4572" y="457200"/>
                  </a:lnTo>
                  <a:lnTo>
                    <a:pt x="9144" y="457200"/>
                  </a:lnTo>
                  <a:lnTo>
                    <a:pt x="9144" y="461772"/>
                  </a:lnTo>
                  <a:close/>
                </a:path>
                <a:path w="260984" h="466725">
                  <a:moveTo>
                    <a:pt x="251460" y="461772"/>
                  </a:moveTo>
                  <a:lnTo>
                    <a:pt x="9144" y="461772"/>
                  </a:lnTo>
                  <a:lnTo>
                    <a:pt x="9144" y="457200"/>
                  </a:lnTo>
                  <a:lnTo>
                    <a:pt x="251460" y="457200"/>
                  </a:lnTo>
                  <a:lnTo>
                    <a:pt x="251460" y="461772"/>
                  </a:lnTo>
                  <a:close/>
                </a:path>
                <a:path w="260984" h="46672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82" name="object 82"/>
            <p:cNvSpPr/>
            <p:nvPr/>
          </p:nvSpPr>
          <p:spPr>
            <a:xfrm>
              <a:off x="7805928" y="3976116"/>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83" name="object 83"/>
            <p:cNvSpPr/>
            <p:nvPr/>
          </p:nvSpPr>
          <p:spPr>
            <a:xfrm>
              <a:off x="7801355"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84" name="object 84"/>
            <p:cNvSpPr/>
            <p:nvPr/>
          </p:nvSpPr>
          <p:spPr>
            <a:xfrm>
              <a:off x="8058912" y="3976116"/>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85" name="object 85"/>
            <p:cNvSpPr/>
            <p:nvPr/>
          </p:nvSpPr>
          <p:spPr>
            <a:xfrm>
              <a:off x="8054339"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7556" y="9144"/>
                  </a:lnTo>
                  <a:lnTo>
                    <a:pt x="262128" y="9144"/>
                  </a:lnTo>
                  <a:lnTo>
                    <a:pt x="262128" y="457200"/>
                  </a:lnTo>
                  <a:lnTo>
                    <a:pt x="257556" y="457200"/>
                  </a:lnTo>
                  <a:lnTo>
                    <a:pt x="251460" y="461772"/>
                  </a:lnTo>
                  <a:close/>
                </a:path>
                <a:path w="262254" h="466725">
                  <a:moveTo>
                    <a:pt x="262128" y="9144"/>
                  </a:moveTo>
                  <a:lnTo>
                    <a:pt x="257556"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86" name="object 86"/>
            <p:cNvSpPr/>
            <p:nvPr/>
          </p:nvSpPr>
          <p:spPr>
            <a:xfrm>
              <a:off x="8311896" y="3976116"/>
              <a:ext cx="251460" cy="457200"/>
            </a:xfrm>
            <a:custGeom>
              <a:avLst/>
              <a:gdLst/>
              <a:ahLst/>
              <a:cxnLst/>
              <a:rect l="l" t="t" r="r" b="b"/>
              <a:pathLst>
                <a:path w="251459"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87" name="object 87"/>
            <p:cNvSpPr/>
            <p:nvPr/>
          </p:nvSpPr>
          <p:spPr>
            <a:xfrm>
              <a:off x="8305800"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6096" y="9144"/>
                  </a:lnTo>
                  <a:lnTo>
                    <a:pt x="10668" y="9144"/>
                  </a:lnTo>
                  <a:lnTo>
                    <a:pt x="10668" y="457200"/>
                  </a:lnTo>
                  <a:lnTo>
                    <a:pt x="6096" y="457200"/>
                  </a:lnTo>
                  <a:lnTo>
                    <a:pt x="10668" y="461772"/>
                  </a:lnTo>
                  <a:lnTo>
                    <a:pt x="262128" y="461772"/>
                  </a:lnTo>
                  <a:lnTo>
                    <a:pt x="262128" y="466344"/>
                  </a:lnTo>
                  <a:close/>
                </a:path>
                <a:path w="262254" h="466725">
                  <a:moveTo>
                    <a:pt x="10668" y="9144"/>
                  </a:moveTo>
                  <a:lnTo>
                    <a:pt x="6096"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6096"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88" name="object 88"/>
            <p:cNvSpPr/>
            <p:nvPr/>
          </p:nvSpPr>
          <p:spPr>
            <a:xfrm>
              <a:off x="8563355" y="3976116"/>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89" name="object 89"/>
            <p:cNvSpPr/>
            <p:nvPr/>
          </p:nvSpPr>
          <p:spPr>
            <a:xfrm>
              <a:off x="8558783"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90" name="object 90"/>
            <p:cNvSpPr/>
            <p:nvPr/>
          </p:nvSpPr>
          <p:spPr>
            <a:xfrm>
              <a:off x="8816339" y="3976116"/>
              <a:ext cx="251460" cy="457200"/>
            </a:xfrm>
            <a:custGeom>
              <a:avLst/>
              <a:gdLst/>
              <a:ahLst/>
              <a:cxnLst/>
              <a:rect l="l" t="t" r="r" b="b"/>
              <a:pathLst>
                <a:path w="251459" h="457200">
                  <a:moveTo>
                    <a:pt x="251460" y="457200"/>
                  </a:moveTo>
                  <a:lnTo>
                    <a:pt x="0" y="457200"/>
                  </a:lnTo>
                  <a:lnTo>
                    <a:pt x="0" y="0"/>
                  </a:lnTo>
                  <a:lnTo>
                    <a:pt x="251460" y="0"/>
                  </a:lnTo>
                  <a:lnTo>
                    <a:pt x="251460" y="457200"/>
                  </a:lnTo>
                  <a:close/>
                </a:path>
              </a:pathLst>
            </a:custGeom>
            <a:solidFill>
              <a:srgbClr val="66FFFF"/>
            </a:solidFill>
          </p:spPr>
          <p:txBody>
            <a:bodyPr wrap="square" lIns="0" tIns="0" rIns="0" bIns="0" rtlCol="0"/>
            <a:lstStyle/>
            <a:p>
              <a:endParaRPr sz="1588"/>
            </a:p>
          </p:txBody>
        </p:sp>
        <p:sp>
          <p:nvSpPr>
            <p:cNvPr id="91" name="object 91"/>
            <p:cNvSpPr/>
            <p:nvPr/>
          </p:nvSpPr>
          <p:spPr>
            <a:xfrm>
              <a:off x="8811767"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6031" y="9144"/>
                  </a:lnTo>
                  <a:lnTo>
                    <a:pt x="262128" y="9144"/>
                  </a:lnTo>
                  <a:lnTo>
                    <a:pt x="262128" y="457200"/>
                  </a:lnTo>
                  <a:lnTo>
                    <a:pt x="256031" y="457200"/>
                  </a:lnTo>
                  <a:lnTo>
                    <a:pt x="251460" y="461772"/>
                  </a:lnTo>
                  <a:close/>
                </a:path>
                <a:path w="262254" h="466725">
                  <a:moveTo>
                    <a:pt x="262128" y="9144"/>
                  </a:moveTo>
                  <a:lnTo>
                    <a:pt x="256031"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grpSp>
      <p:sp>
        <p:nvSpPr>
          <p:cNvPr id="92" name="object 92"/>
          <p:cNvSpPr txBox="1"/>
          <p:nvPr/>
        </p:nvSpPr>
        <p:spPr>
          <a:xfrm>
            <a:off x="6096000" y="3508337"/>
            <a:ext cx="3563471" cy="358172"/>
          </a:xfrm>
          <a:prstGeom prst="rect">
            <a:avLst/>
          </a:prstGeom>
        </p:spPr>
        <p:txBody>
          <a:bodyPr vert="horz" wrap="square" lIns="0" tIns="31937" rIns="0" bIns="0" rtlCol="0">
            <a:spAutoFit/>
          </a:bodyPr>
          <a:lstStyle/>
          <a:p>
            <a:pPr marL="1817690">
              <a:spcBef>
                <a:spcPts val="251"/>
              </a:spcBef>
            </a:pPr>
            <a:r>
              <a:rPr sz="2118" dirty="0">
                <a:latin typeface="Microsoft Sans Serif"/>
                <a:cs typeface="Microsoft Sans Serif"/>
              </a:rPr>
              <a:t>1 1 0</a:t>
            </a:r>
            <a:r>
              <a:rPr sz="2118" spc="-4" dirty="0">
                <a:latin typeface="Microsoft Sans Serif"/>
                <a:cs typeface="Microsoft Sans Serif"/>
              </a:rPr>
              <a:t> </a:t>
            </a:r>
            <a:r>
              <a:rPr sz="2118" dirty="0">
                <a:latin typeface="Microsoft Sans Serif"/>
                <a:cs typeface="Microsoft Sans Serif"/>
              </a:rPr>
              <a:t>0 0</a:t>
            </a:r>
            <a:r>
              <a:rPr sz="2118" spc="-9" dirty="0">
                <a:latin typeface="Microsoft Sans Serif"/>
                <a:cs typeface="Microsoft Sans Serif"/>
              </a:rPr>
              <a:t> </a:t>
            </a:r>
            <a:r>
              <a:rPr sz="2118" dirty="0">
                <a:latin typeface="Microsoft Sans Serif"/>
                <a:cs typeface="Microsoft Sans Serif"/>
              </a:rPr>
              <a:t>0</a:t>
            </a:r>
            <a:r>
              <a:rPr sz="2118" spc="4" dirty="0">
                <a:latin typeface="Microsoft Sans Serif"/>
                <a:cs typeface="Microsoft Sans Serif"/>
              </a:rPr>
              <a:t> </a:t>
            </a:r>
            <a:r>
              <a:rPr sz="2118" dirty="0">
                <a:latin typeface="Microsoft Sans Serif"/>
                <a:cs typeface="Microsoft Sans Serif"/>
              </a:rPr>
              <a:t>0 0</a:t>
            </a:r>
            <a:endParaRPr sz="2118">
              <a:latin typeface="Microsoft Sans Serif"/>
              <a:cs typeface="Microsoft Sans Serif"/>
            </a:endParaRPr>
          </a:p>
        </p:txBody>
      </p:sp>
      <p:grpSp>
        <p:nvGrpSpPr>
          <p:cNvPr id="93" name="object 93"/>
          <p:cNvGrpSpPr/>
          <p:nvPr/>
        </p:nvGrpSpPr>
        <p:grpSpPr>
          <a:xfrm>
            <a:off x="6091966" y="3504304"/>
            <a:ext cx="1791260" cy="411816"/>
            <a:chOff x="5024628" y="3971544"/>
            <a:chExt cx="2030095" cy="466725"/>
          </a:xfrm>
        </p:grpSpPr>
        <p:sp>
          <p:nvSpPr>
            <p:cNvPr id="94" name="object 94"/>
            <p:cNvSpPr/>
            <p:nvPr/>
          </p:nvSpPr>
          <p:spPr>
            <a:xfrm>
              <a:off x="5029199" y="3976116"/>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95" name="object 95"/>
            <p:cNvSpPr/>
            <p:nvPr/>
          </p:nvSpPr>
          <p:spPr>
            <a:xfrm>
              <a:off x="5024628"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4572" y="9144"/>
                  </a:lnTo>
                  <a:lnTo>
                    <a:pt x="10668" y="9144"/>
                  </a:lnTo>
                  <a:lnTo>
                    <a:pt x="10668" y="457200"/>
                  </a:lnTo>
                  <a:lnTo>
                    <a:pt x="4572" y="457200"/>
                  </a:lnTo>
                  <a:lnTo>
                    <a:pt x="10668" y="461772"/>
                  </a:lnTo>
                  <a:lnTo>
                    <a:pt x="262128" y="461772"/>
                  </a:lnTo>
                  <a:lnTo>
                    <a:pt x="262128" y="466344"/>
                  </a:lnTo>
                  <a:close/>
                </a:path>
                <a:path w="262254" h="466725">
                  <a:moveTo>
                    <a:pt x="10668" y="9144"/>
                  </a:moveTo>
                  <a:lnTo>
                    <a:pt x="4572"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4572"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96" name="object 96"/>
            <p:cNvSpPr/>
            <p:nvPr/>
          </p:nvSpPr>
          <p:spPr>
            <a:xfrm>
              <a:off x="5282183" y="3976116"/>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97" name="object 97"/>
            <p:cNvSpPr/>
            <p:nvPr/>
          </p:nvSpPr>
          <p:spPr>
            <a:xfrm>
              <a:off x="5277612"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98" name="object 98"/>
            <p:cNvSpPr/>
            <p:nvPr/>
          </p:nvSpPr>
          <p:spPr>
            <a:xfrm>
              <a:off x="5535167" y="3976116"/>
              <a:ext cx="251460" cy="457200"/>
            </a:xfrm>
            <a:custGeom>
              <a:avLst/>
              <a:gdLst/>
              <a:ahLst/>
              <a:cxnLst/>
              <a:rect l="l" t="t" r="r" b="b"/>
              <a:pathLst>
                <a:path w="251460" h="457200">
                  <a:moveTo>
                    <a:pt x="251460" y="457200"/>
                  </a:moveTo>
                  <a:lnTo>
                    <a:pt x="0" y="457200"/>
                  </a:lnTo>
                  <a:lnTo>
                    <a:pt x="0" y="0"/>
                  </a:lnTo>
                  <a:lnTo>
                    <a:pt x="251460" y="0"/>
                  </a:lnTo>
                  <a:lnTo>
                    <a:pt x="251460" y="457200"/>
                  </a:lnTo>
                  <a:close/>
                </a:path>
              </a:pathLst>
            </a:custGeom>
            <a:solidFill>
              <a:srgbClr val="FFFF99"/>
            </a:solidFill>
          </p:spPr>
          <p:txBody>
            <a:bodyPr wrap="square" lIns="0" tIns="0" rIns="0" bIns="0" rtlCol="0"/>
            <a:lstStyle/>
            <a:p>
              <a:endParaRPr sz="1588"/>
            </a:p>
          </p:txBody>
        </p:sp>
        <p:sp>
          <p:nvSpPr>
            <p:cNvPr id="99" name="object 99"/>
            <p:cNvSpPr/>
            <p:nvPr/>
          </p:nvSpPr>
          <p:spPr>
            <a:xfrm>
              <a:off x="5530596" y="3971544"/>
              <a:ext cx="260985" cy="466725"/>
            </a:xfrm>
            <a:custGeom>
              <a:avLst/>
              <a:gdLst/>
              <a:ahLst/>
              <a:cxnLst/>
              <a:rect l="l" t="t" r="r" b="b"/>
              <a:pathLst>
                <a:path w="260985" h="466725">
                  <a:moveTo>
                    <a:pt x="260604" y="466344"/>
                  </a:moveTo>
                  <a:lnTo>
                    <a:pt x="0" y="466344"/>
                  </a:lnTo>
                  <a:lnTo>
                    <a:pt x="0" y="0"/>
                  </a:lnTo>
                  <a:lnTo>
                    <a:pt x="260604" y="0"/>
                  </a:lnTo>
                  <a:lnTo>
                    <a:pt x="260604" y="4572"/>
                  </a:lnTo>
                  <a:lnTo>
                    <a:pt x="9144" y="4572"/>
                  </a:lnTo>
                  <a:lnTo>
                    <a:pt x="4572" y="9144"/>
                  </a:lnTo>
                  <a:lnTo>
                    <a:pt x="9144" y="9144"/>
                  </a:lnTo>
                  <a:lnTo>
                    <a:pt x="9144" y="457200"/>
                  </a:lnTo>
                  <a:lnTo>
                    <a:pt x="4572" y="457200"/>
                  </a:lnTo>
                  <a:lnTo>
                    <a:pt x="9144" y="461772"/>
                  </a:lnTo>
                  <a:lnTo>
                    <a:pt x="260604" y="461772"/>
                  </a:lnTo>
                  <a:lnTo>
                    <a:pt x="260604" y="466344"/>
                  </a:lnTo>
                  <a:close/>
                </a:path>
                <a:path w="260985" h="466725">
                  <a:moveTo>
                    <a:pt x="9144" y="9144"/>
                  </a:moveTo>
                  <a:lnTo>
                    <a:pt x="4572" y="9144"/>
                  </a:lnTo>
                  <a:lnTo>
                    <a:pt x="9144" y="4572"/>
                  </a:lnTo>
                  <a:lnTo>
                    <a:pt x="9144" y="9144"/>
                  </a:lnTo>
                  <a:close/>
                </a:path>
                <a:path w="260985" h="466725">
                  <a:moveTo>
                    <a:pt x="251460" y="9144"/>
                  </a:moveTo>
                  <a:lnTo>
                    <a:pt x="9144" y="9144"/>
                  </a:lnTo>
                  <a:lnTo>
                    <a:pt x="9144" y="4572"/>
                  </a:lnTo>
                  <a:lnTo>
                    <a:pt x="251460" y="4572"/>
                  </a:lnTo>
                  <a:lnTo>
                    <a:pt x="251460" y="9144"/>
                  </a:lnTo>
                  <a:close/>
                </a:path>
                <a:path w="260985" h="466725">
                  <a:moveTo>
                    <a:pt x="251460" y="461772"/>
                  </a:moveTo>
                  <a:lnTo>
                    <a:pt x="251460" y="4572"/>
                  </a:lnTo>
                  <a:lnTo>
                    <a:pt x="256031" y="9144"/>
                  </a:lnTo>
                  <a:lnTo>
                    <a:pt x="260604" y="9144"/>
                  </a:lnTo>
                  <a:lnTo>
                    <a:pt x="260604" y="457200"/>
                  </a:lnTo>
                  <a:lnTo>
                    <a:pt x="256031" y="457200"/>
                  </a:lnTo>
                  <a:lnTo>
                    <a:pt x="251460" y="461772"/>
                  </a:lnTo>
                  <a:close/>
                </a:path>
                <a:path w="260985" h="466725">
                  <a:moveTo>
                    <a:pt x="260604" y="9144"/>
                  </a:moveTo>
                  <a:lnTo>
                    <a:pt x="256031" y="9144"/>
                  </a:lnTo>
                  <a:lnTo>
                    <a:pt x="251460" y="4572"/>
                  </a:lnTo>
                  <a:lnTo>
                    <a:pt x="260604" y="4572"/>
                  </a:lnTo>
                  <a:lnTo>
                    <a:pt x="260604" y="9144"/>
                  </a:lnTo>
                  <a:close/>
                </a:path>
                <a:path w="260985" h="466725">
                  <a:moveTo>
                    <a:pt x="9144" y="461772"/>
                  </a:moveTo>
                  <a:lnTo>
                    <a:pt x="4572" y="457200"/>
                  </a:lnTo>
                  <a:lnTo>
                    <a:pt x="9144" y="457200"/>
                  </a:lnTo>
                  <a:lnTo>
                    <a:pt x="9144" y="461772"/>
                  </a:lnTo>
                  <a:close/>
                </a:path>
                <a:path w="260985" h="466725">
                  <a:moveTo>
                    <a:pt x="251460" y="461772"/>
                  </a:moveTo>
                  <a:lnTo>
                    <a:pt x="9144" y="461772"/>
                  </a:lnTo>
                  <a:lnTo>
                    <a:pt x="9144" y="457200"/>
                  </a:lnTo>
                  <a:lnTo>
                    <a:pt x="251460" y="457200"/>
                  </a:lnTo>
                  <a:lnTo>
                    <a:pt x="251460" y="461772"/>
                  </a:lnTo>
                  <a:close/>
                </a:path>
                <a:path w="260985" h="46672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100" name="object 100"/>
            <p:cNvSpPr/>
            <p:nvPr/>
          </p:nvSpPr>
          <p:spPr>
            <a:xfrm>
              <a:off x="5786628" y="3976116"/>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01" name="object 101"/>
            <p:cNvSpPr/>
            <p:nvPr/>
          </p:nvSpPr>
          <p:spPr>
            <a:xfrm>
              <a:off x="5782055"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02" name="object 102"/>
            <p:cNvSpPr/>
            <p:nvPr/>
          </p:nvSpPr>
          <p:spPr>
            <a:xfrm>
              <a:off x="6039612" y="3976116"/>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03" name="object 103"/>
            <p:cNvSpPr/>
            <p:nvPr/>
          </p:nvSpPr>
          <p:spPr>
            <a:xfrm>
              <a:off x="6035039"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7556" y="9144"/>
                  </a:lnTo>
                  <a:lnTo>
                    <a:pt x="262128" y="9144"/>
                  </a:lnTo>
                  <a:lnTo>
                    <a:pt x="262128" y="457200"/>
                  </a:lnTo>
                  <a:lnTo>
                    <a:pt x="257556" y="457200"/>
                  </a:lnTo>
                  <a:lnTo>
                    <a:pt x="251460" y="461772"/>
                  </a:lnTo>
                  <a:close/>
                </a:path>
                <a:path w="262254" h="466725">
                  <a:moveTo>
                    <a:pt x="262128" y="9144"/>
                  </a:moveTo>
                  <a:lnTo>
                    <a:pt x="257556"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04" name="object 104"/>
            <p:cNvSpPr/>
            <p:nvPr/>
          </p:nvSpPr>
          <p:spPr>
            <a:xfrm>
              <a:off x="6292596" y="3976116"/>
              <a:ext cx="251460" cy="457200"/>
            </a:xfrm>
            <a:custGeom>
              <a:avLst/>
              <a:gdLst/>
              <a:ahLst/>
              <a:cxnLst/>
              <a:rect l="l" t="t" r="r" b="b"/>
              <a:pathLst>
                <a:path w="251459"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105" name="object 105"/>
            <p:cNvSpPr/>
            <p:nvPr/>
          </p:nvSpPr>
          <p:spPr>
            <a:xfrm>
              <a:off x="6286500"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6096" y="9144"/>
                  </a:lnTo>
                  <a:lnTo>
                    <a:pt x="10668" y="9144"/>
                  </a:lnTo>
                  <a:lnTo>
                    <a:pt x="10668" y="457200"/>
                  </a:lnTo>
                  <a:lnTo>
                    <a:pt x="6096" y="457200"/>
                  </a:lnTo>
                  <a:lnTo>
                    <a:pt x="10668" y="461772"/>
                  </a:lnTo>
                  <a:lnTo>
                    <a:pt x="262128" y="461772"/>
                  </a:lnTo>
                  <a:lnTo>
                    <a:pt x="262128" y="466344"/>
                  </a:lnTo>
                  <a:close/>
                </a:path>
                <a:path w="262254" h="466725">
                  <a:moveTo>
                    <a:pt x="10668" y="9144"/>
                  </a:moveTo>
                  <a:lnTo>
                    <a:pt x="6096"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6096"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06" name="object 106"/>
            <p:cNvSpPr/>
            <p:nvPr/>
          </p:nvSpPr>
          <p:spPr>
            <a:xfrm>
              <a:off x="6544055" y="3976116"/>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07" name="object 107"/>
            <p:cNvSpPr/>
            <p:nvPr/>
          </p:nvSpPr>
          <p:spPr>
            <a:xfrm>
              <a:off x="6539483"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08" name="object 108"/>
            <p:cNvSpPr/>
            <p:nvPr/>
          </p:nvSpPr>
          <p:spPr>
            <a:xfrm>
              <a:off x="6797039" y="3976116"/>
              <a:ext cx="251460" cy="457200"/>
            </a:xfrm>
            <a:custGeom>
              <a:avLst/>
              <a:gdLst/>
              <a:ahLst/>
              <a:cxnLst/>
              <a:rect l="l" t="t" r="r" b="b"/>
              <a:pathLst>
                <a:path w="251459" h="457200">
                  <a:moveTo>
                    <a:pt x="251460" y="457200"/>
                  </a:moveTo>
                  <a:lnTo>
                    <a:pt x="0" y="457200"/>
                  </a:lnTo>
                  <a:lnTo>
                    <a:pt x="0" y="0"/>
                  </a:lnTo>
                  <a:lnTo>
                    <a:pt x="251460" y="0"/>
                  </a:lnTo>
                  <a:lnTo>
                    <a:pt x="251460" y="457200"/>
                  </a:lnTo>
                  <a:close/>
                </a:path>
              </a:pathLst>
            </a:custGeom>
            <a:solidFill>
              <a:srgbClr val="FFFF99"/>
            </a:solidFill>
          </p:spPr>
          <p:txBody>
            <a:bodyPr wrap="square" lIns="0" tIns="0" rIns="0" bIns="0" rtlCol="0"/>
            <a:lstStyle/>
            <a:p>
              <a:endParaRPr sz="1588"/>
            </a:p>
          </p:txBody>
        </p:sp>
        <p:sp>
          <p:nvSpPr>
            <p:cNvPr id="109" name="object 109"/>
            <p:cNvSpPr/>
            <p:nvPr/>
          </p:nvSpPr>
          <p:spPr>
            <a:xfrm>
              <a:off x="6792467"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6031" y="9144"/>
                  </a:lnTo>
                  <a:lnTo>
                    <a:pt x="262128" y="9144"/>
                  </a:lnTo>
                  <a:lnTo>
                    <a:pt x="262128" y="457200"/>
                  </a:lnTo>
                  <a:lnTo>
                    <a:pt x="256031" y="457200"/>
                  </a:lnTo>
                  <a:lnTo>
                    <a:pt x="251460" y="461772"/>
                  </a:lnTo>
                  <a:close/>
                </a:path>
                <a:path w="262254" h="466725">
                  <a:moveTo>
                    <a:pt x="262128" y="9144"/>
                  </a:moveTo>
                  <a:lnTo>
                    <a:pt x="256031"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grpSp>
      <p:sp>
        <p:nvSpPr>
          <p:cNvPr id="110" name="object 110"/>
          <p:cNvSpPr txBox="1"/>
          <p:nvPr/>
        </p:nvSpPr>
        <p:spPr>
          <a:xfrm>
            <a:off x="4314265" y="3508337"/>
            <a:ext cx="3563471" cy="358172"/>
          </a:xfrm>
          <a:prstGeom prst="rect">
            <a:avLst/>
          </a:prstGeom>
        </p:spPr>
        <p:txBody>
          <a:bodyPr vert="horz" wrap="square" lIns="0" tIns="31937" rIns="0" bIns="0" rtlCol="0">
            <a:spAutoFit/>
          </a:bodyPr>
          <a:lstStyle/>
          <a:p>
            <a:pPr marL="1817690">
              <a:spcBef>
                <a:spcPts val="251"/>
              </a:spcBef>
            </a:pPr>
            <a:r>
              <a:rPr sz="2118" dirty="0">
                <a:latin typeface="Microsoft Sans Serif"/>
                <a:cs typeface="Microsoft Sans Serif"/>
              </a:rPr>
              <a:t>1 1 1</a:t>
            </a:r>
            <a:r>
              <a:rPr sz="2118" spc="-4" dirty="0">
                <a:latin typeface="Microsoft Sans Serif"/>
                <a:cs typeface="Microsoft Sans Serif"/>
              </a:rPr>
              <a:t> </a:t>
            </a:r>
            <a:r>
              <a:rPr sz="2118" dirty="0">
                <a:latin typeface="Microsoft Sans Serif"/>
                <a:cs typeface="Microsoft Sans Serif"/>
              </a:rPr>
              <a:t>1 1</a:t>
            </a:r>
            <a:r>
              <a:rPr sz="2118" spc="-9" dirty="0">
                <a:latin typeface="Microsoft Sans Serif"/>
                <a:cs typeface="Microsoft Sans Serif"/>
              </a:rPr>
              <a:t> </a:t>
            </a:r>
            <a:r>
              <a:rPr sz="2118" dirty="0">
                <a:latin typeface="Microsoft Sans Serif"/>
                <a:cs typeface="Microsoft Sans Serif"/>
              </a:rPr>
              <a:t>1</a:t>
            </a:r>
            <a:r>
              <a:rPr sz="2118" spc="4" dirty="0">
                <a:latin typeface="Microsoft Sans Serif"/>
                <a:cs typeface="Microsoft Sans Serif"/>
              </a:rPr>
              <a:t> </a:t>
            </a:r>
            <a:r>
              <a:rPr sz="2118" dirty="0">
                <a:latin typeface="Microsoft Sans Serif"/>
                <a:cs typeface="Microsoft Sans Serif"/>
              </a:rPr>
              <a:t>1 1</a:t>
            </a:r>
            <a:endParaRPr sz="2118">
              <a:latin typeface="Microsoft Sans Serif"/>
              <a:cs typeface="Microsoft Sans Serif"/>
            </a:endParaRPr>
          </a:p>
        </p:txBody>
      </p:sp>
      <p:grpSp>
        <p:nvGrpSpPr>
          <p:cNvPr id="111" name="object 111"/>
          <p:cNvGrpSpPr/>
          <p:nvPr/>
        </p:nvGrpSpPr>
        <p:grpSpPr>
          <a:xfrm>
            <a:off x="2528495" y="3504303"/>
            <a:ext cx="3572996" cy="414618"/>
            <a:chOff x="986027" y="3971544"/>
            <a:chExt cx="4049395" cy="469900"/>
          </a:xfrm>
        </p:grpSpPr>
        <p:sp>
          <p:nvSpPr>
            <p:cNvPr id="112" name="object 112"/>
            <p:cNvSpPr/>
            <p:nvPr/>
          </p:nvSpPr>
          <p:spPr>
            <a:xfrm>
              <a:off x="990600" y="3979164"/>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13" name="object 113"/>
            <p:cNvSpPr/>
            <p:nvPr/>
          </p:nvSpPr>
          <p:spPr>
            <a:xfrm>
              <a:off x="986027" y="3974592"/>
              <a:ext cx="262255" cy="466725"/>
            </a:xfrm>
            <a:custGeom>
              <a:avLst/>
              <a:gdLst/>
              <a:ahLst/>
              <a:cxnLst/>
              <a:rect l="l" t="t" r="r" b="b"/>
              <a:pathLst>
                <a:path w="262255" h="466725">
                  <a:moveTo>
                    <a:pt x="262128" y="466344"/>
                  </a:moveTo>
                  <a:lnTo>
                    <a:pt x="0" y="466344"/>
                  </a:lnTo>
                  <a:lnTo>
                    <a:pt x="0" y="0"/>
                  </a:lnTo>
                  <a:lnTo>
                    <a:pt x="262128" y="0"/>
                  </a:lnTo>
                  <a:lnTo>
                    <a:pt x="262128" y="4572"/>
                  </a:lnTo>
                  <a:lnTo>
                    <a:pt x="10668" y="4572"/>
                  </a:lnTo>
                  <a:lnTo>
                    <a:pt x="4572" y="9144"/>
                  </a:lnTo>
                  <a:lnTo>
                    <a:pt x="10668" y="9144"/>
                  </a:lnTo>
                  <a:lnTo>
                    <a:pt x="10668" y="457200"/>
                  </a:lnTo>
                  <a:lnTo>
                    <a:pt x="4572" y="457200"/>
                  </a:lnTo>
                  <a:lnTo>
                    <a:pt x="10668" y="461772"/>
                  </a:lnTo>
                  <a:lnTo>
                    <a:pt x="262128" y="461772"/>
                  </a:lnTo>
                  <a:lnTo>
                    <a:pt x="262128" y="466344"/>
                  </a:lnTo>
                  <a:close/>
                </a:path>
                <a:path w="262255" h="466725">
                  <a:moveTo>
                    <a:pt x="10668" y="9144"/>
                  </a:moveTo>
                  <a:lnTo>
                    <a:pt x="4572" y="9144"/>
                  </a:lnTo>
                  <a:lnTo>
                    <a:pt x="10668" y="4572"/>
                  </a:lnTo>
                  <a:lnTo>
                    <a:pt x="10668" y="9144"/>
                  </a:lnTo>
                  <a:close/>
                </a:path>
                <a:path w="262255" h="466725">
                  <a:moveTo>
                    <a:pt x="252983" y="9144"/>
                  </a:moveTo>
                  <a:lnTo>
                    <a:pt x="10668" y="9144"/>
                  </a:lnTo>
                  <a:lnTo>
                    <a:pt x="10668" y="4572"/>
                  </a:lnTo>
                  <a:lnTo>
                    <a:pt x="252983" y="4572"/>
                  </a:lnTo>
                  <a:lnTo>
                    <a:pt x="252983" y="9144"/>
                  </a:lnTo>
                  <a:close/>
                </a:path>
                <a:path w="262255" h="466725">
                  <a:moveTo>
                    <a:pt x="252983" y="461772"/>
                  </a:moveTo>
                  <a:lnTo>
                    <a:pt x="252983" y="4572"/>
                  </a:lnTo>
                  <a:lnTo>
                    <a:pt x="257556" y="9144"/>
                  </a:lnTo>
                  <a:lnTo>
                    <a:pt x="262128" y="9144"/>
                  </a:lnTo>
                  <a:lnTo>
                    <a:pt x="262128" y="457200"/>
                  </a:lnTo>
                  <a:lnTo>
                    <a:pt x="257556" y="457200"/>
                  </a:lnTo>
                  <a:lnTo>
                    <a:pt x="252983" y="461772"/>
                  </a:lnTo>
                  <a:close/>
                </a:path>
                <a:path w="262255" h="466725">
                  <a:moveTo>
                    <a:pt x="262128" y="9144"/>
                  </a:moveTo>
                  <a:lnTo>
                    <a:pt x="257556" y="9144"/>
                  </a:lnTo>
                  <a:lnTo>
                    <a:pt x="252983" y="4572"/>
                  </a:lnTo>
                  <a:lnTo>
                    <a:pt x="262128" y="4572"/>
                  </a:lnTo>
                  <a:lnTo>
                    <a:pt x="262128" y="9144"/>
                  </a:lnTo>
                  <a:close/>
                </a:path>
                <a:path w="262255" h="466725">
                  <a:moveTo>
                    <a:pt x="10668" y="461772"/>
                  </a:moveTo>
                  <a:lnTo>
                    <a:pt x="4572" y="457200"/>
                  </a:lnTo>
                  <a:lnTo>
                    <a:pt x="10668" y="457200"/>
                  </a:lnTo>
                  <a:lnTo>
                    <a:pt x="10668" y="461772"/>
                  </a:lnTo>
                  <a:close/>
                </a:path>
                <a:path w="262255" h="466725">
                  <a:moveTo>
                    <a:pt x="252983" y="461772"/>
                  </a:moveTo>
                  <a:lnTo>
                    <a:pt x="10668" y="461772"/>
                  </a:lnTo>
                  <a:lnTo>
                    <a:pt x="10668" y="457200"/>
                  </a:lnTo>
                  <a:lnTo>
                    <a:pt x="252983" y="457200"/>
                  </a:lnTo>
                  <a:lnTo>
                    <a:pt x="252983" y="461772"/>
                  </a:lnTo>
                  <a:close/>
                </a:path>
                <a:path w="262255"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14" name="object 114"/>
            <p:cNvSpPr/>
            <p:nvPr/>
          </p:nvSpPr>
          <p:spPr>
            <a:xfrm>
              <a:off x="1243584" y="3979164"/>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15" name="object 115"/>
            <p:cNvSpPr/>
            <p:nvPr/>
          </p:nvSpPr>
          <p:spPr>
            <a:xfrm>
              <a:off x="1239012" y="3974592"/>
              <a:ext cx="262255" cy="466725"/>
            </a:xfrm>
            <a:custGeom>
              <a:avLst/>
              <a:gdLst/>
              <a:ahLst/>
              <a:cxnLst/>
              <a:rect l="l" t="t" r="r" b="b"/>
              <a:pathLst>
                <a:path w="262255"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5" h="466725">
                  <a:moveTo>
                    <a:pt x="9144" y="9144"/>
                  </a:moveTo>
                  <a:lnTo>
                    <a:pt x="4572" y="9144"/>
                  </a:lnTo>
                  <a:lnTo>
                    <a:pt x="9144" y="4572"/>
                  </a:lnTo>
                  <a:lnTo>
                    <a:pt x="9144" y="9144"/>
                  </a:lnTo>
                  <a:close/>
                </a:path>
                <a:path w="262255" h="466725">
                  <a:moveTo>
                    <a:pt x="252983" y="9144"/>
                  </a:moveTo>
                  <a:lnTo>
                    <a:pt x="9144" y="9144"/>
                  </a:lnTo>
                  <a:lnTo>
                    <a:pt x="9144" y="4572"/>
                  </a:lnTo>
                  <a:lnTo>
                    <a:pt x="252983" y="4572"/>
                  </a:lnTo>
                  <a:lnTo>
                    <a:pt x="252983" y="9144"/>
                  </a:lnTo>
                  <a:close/>
                </a:path>
                <a:path w="262255" h="466725">
                  <a:moveTo>
                    <a:pt x="252983" y="461772"/>
                  </a:moveTo>
                  <a:lnTo>
                    <a:pt x="252983" y="4572"/>
                  </a:lnTo>
                  <a:lnTo>
                    <a:pt x="257556" y="9144"/>
                  </a:lnTo>
                  <a:lnTo>
                    <a:pt x="262128" y="9144"/>
                  </a:lnTo>
                  <a:lnTo>
                    <a:pt x="262128" y="457200"/>
                  </a:lnTo>
                  <a:lnTo>
                    <a:pt x="257556" y="457200"/>
                  </a:lnTo>
                  <a:lnTo>
                    <a:pt x="252983" y="461772"/>
                  </a:lnTo>
                  <a:close/>
                </a:path>
                <a:path w="262255" h="466725">
                  <a:moveTo>
                    <a:pt x="262128" y="9144"/>
                  </a:moveTo>
                  <a:lnTo>
                    <a:pt x="257556" y="9144"/>
                  </a:lnTo>
                  <a:lnTo>
                    <a:pt x="252983" y="4572"/>
                  </a:lnTo>
                  <a:lnTo>
                    <a:pt x="262128" y="4572"/>
                  </a:lnTo>
                  <a:lnTo>
                    <a:pt x="262128" y="9144"/>
                  </a:lnTo>
                  <a:close/>
                </a:path>
                <a:path w="262255" h="466725">
                  <a:moveTo>
                    <a:pt x="9144" y="461772"/>
                  </a:moveTo>
                  <a:lnTo>
                    <a:pt x="4572" y="457200"/>
                  </a:lnTo>
                  <a:lnTo>
                    <a:pt x="9144" y="457200"/>
                  </a:lnTo>
                  <a:lnTo>
                    <a:pt x="9144" y="461772"/>
                  </a:lnTo>
                  <a:close/>
                </a:path>
                <a:path w="262255" h="466725">
                  <a:moveTo>
                    <a:pt x="252983" y="461772"/>
                  </a:moveTo>
                  <a:lnTo>
                    <a:pt x="9144" y="461772"/>
                  </a:lnTo>
                  <a:lnTo>
                    <a:pt x="9144" y="457200"/>
                  </a:lnTo>
                  <a:lnTo>
                    <a:pt x="252983" y="457200"/>
                  </a:lnTo>
                  <a:lnTo>
                    <a:pt x="252983" y="461772"/>
                  </a:lnTo>
                  <a:close/>
                </a:path>
                <a:path w="262255"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16" name="object 116"/>
            <p:cNvSpPr/>
            <p:nvPr/>
          </p:nvSpPr>
          <p:spPr>
            <a:xfrm>
              <a:off x="1496567" y="3979164"/>
              <a:ext cx="251460" cy="457200"/>
            </a:xfrm>
            <a:custGeom>
              <a:avLst/>
              <a:gdLst/>
              <a:ahLst/>
              <a:cxnLst/>
              <a:rect l="l" t="t" r="r" b="b"/>
              <a:pathLst>
                <a:path w="251460" h="457200">
                  <a:moveTo>
                    <a:pt x="251460" y="457200"/>
                  </a:moveTo>
                  <a:lnTo>
                    <a:pt x="0" y="457200"/>
                  </a:lnTo>
                  <a:lnTo>
                    <a:pt x="0" y="0"/>
                  </a:lnTo>
                  <a:lnTo>
                    <a:pt x="251460" y="0"/>
                  </a:lnTo>
                  <a:lnTo>
                    <a:pt x="251460" y="457200"/>
                  </a:lnTo>
                  <a:close/>
                </a:path>
              </a:pathLst>
            </a:custGeom>
            <a:solidFill>
              <a:srgbClr val="FFFF99"/>
            </a:solidFill>
          </p:spPr>
          <p:txBody>
            <a:bodyPr wrap="square" lIns="0" tIns="0" rIns="0" bIns="0" rtlCol="0"/>
            <a:lstStyle/>
            <a:p>
              <a:endParaRPr sz="1588"/>
            </a:p>
          </p:txBody>
        </p:sp>
        <p:sp>
          <p:nvSpPr>
            <p:cNvPr id="117" name="object 117"/>
            <p:cNvSpPr/>
            <p:nvPr/>
          </p:nvSpPr>
          <p:spPr>
            <a:xfrm>
              <a:off x="1491995" y="3974592"/>
              <a:ext cx="260985" cy="466725"/>
            </a:xfrm>
            <a:custGeom>
              <a:avLst/>
              <a:gdLst/>
              <a:ahLst/>
              <a:cxnLst/>
              <a:rect l="l" t="t" r="r" b="b"/>
              <a:pathLst>
                <a:path w="260985" h="466725">
                  <a:moveTo>
                    <a:pt x="260604" y="466344"/>
                  </a:moveTo>
                  <a:lnTo>
                    <a:pt x="0" y="466344"/>
                  </a:lnTo>
                  <a:lnTo>
                    <a:pt x="0" y="0"/>
                  </a:lnTo>
                  <a:lnTo>
                    <a:pt x="260604" y="0"/>
                  </a:lnTo>
                  <a:lnTo>
                    <a:pt x="260604" y="4572"/>
                  </a:lnTo>
                  <a:lnTo>
                    <a:pt x="9144" y="4572"/>
                  </a:lnTo>
                  <a:lnTo>
                    <a:pt x="4572" y="9144"/>
                  </a:lnTo>
                  <a:lnTo>
                    <a:pt x="9144" y="9144"/>
                  </a:lnTo>
                  <a:lnTo>
                    <a:pt x="9144" y="457200"/>
                  </a:lnTo>
                  <a:lnTo>
                    <a:pt x="4572" y="457200"/>
                  </a:lnTo>
                  <a:lnTo>
                    <a:pt x="9144" y="461772"/>
                  </a:lnTo>
                  <a:lnTo>
                    <a:pt x="260604" y="461772"/>
                  </a:lnTo>
                  <a:lnTo>
                    <a:pt x="260604" y="466344"/>
                  </a:lnTo>
                  <a:close/>
                </a:path>
                <a:path w="260985" h="466725">
                  <a:moveTo>
                    <a:pt x="9144" y="9144"/>
                  </a:moveTo>
                  <a:lnTo>
                    <a:pt x="4572" y="9144"/>
                  </a:lnTo>
                  <a:lnTo>
                    <a:pt x="9144" y="4572"/>
                  </a:lnTo>
                  <a:lnTo>
                    <a:pt x="9144" y="9144"/>
                  </a:lnTo>
                  <a:close/>
                </a:path>
                <a:path w="260985" h="466725">
                  <a:moveTo>
                    <a:pt x="251460" y="9144"/>
                  </a:moveTo>
                  <a:lnTo>
                    <a:pt x="9144" y="9144"/>
                  </a:lnTo>
                  <a:lnTo>
                    <a:pt x="9144" y="4572"/>
                  </a:lnTo>
                  <a:lnTo>
                    <a:pt x="251460" y="4572"/>
                  </a:lnTo>
                  <a:lnTo>
                    <a:pt x="251460" y="9144"/>
                  </a:lnTo>
                  <a:close/>
                </a:path>
                <a:path w="260985" h="466725">
                  <a:moveTo>
                    <a:pt x="251460" y="461772"/>
                  </a:moveTo>
                  <a:lnTo>
                    <a:pt x="251460" y="4572"/>
                  </a:lnTo>
                  <a:lnTo>
                    <a:pt x="256031" y="9144"/>
                  </a:lnTo>
                  <a:lnTo>
                    <a:pt x="260604" y="9144"/>
                  </a:lnTo>
                  <a:lnTo>
                    <a:pt x="260604" y="457200"/>
                  </a:lnTo>
                  <a:lnTo>
                    <a:pt x="256031" y="457200"/>
                  </a:lnTo>
                  <a:lnTo>
                    <a:pt x="251460" y="461772"/>
                  </a:lnTo>
                  <a:close/>
                </a:path>
                <a:path w="260985" h="466725">
                  <a:moveTo>
                    <a:pt x="260604" y="9144"/>
                  </a:moveTo>
                  <a:lnTo>
                    <a:pt x="256031" y="9144"/>
                  </a:lnTo>
                  <a:lnTo>
                    <a:pt x="251460" y="4572"/>
                  </a:lnTo>
                  <a:lnTo>
                    <a:pt x="260604" y="4572"/>
                  </a:lnTo>
                  <a:lnTo>
                    <a:pt x="260604" y="9144"/>
                  </a:lnTo>
                  <a:close/>
                </a:path>
                <a:path w="260985" h="466725">
                  <a:moveTo>
                    <a:pt x="9144" y="461772"/>
                  </a:moveTo>
                  <a:lnTo>
                    <a:pt x="4572" y="457200"/>
                  </a:lnTo>
                  <a:lnTo>
                    <a:pt x="9144" y="457200"/>
                  </a:lnTo>
                  <a:lnTo>
                    <a:pt x="9144" y="461772"/>
                  </a:lnTo>
                  <a:close/>
                </a:path>
                <a:path w="260985" h="466725">
                  <a:moveTo>
                    <a:pt x="251460" y="461772"/>
                  </a:moveTo>
                  <a:lnTo>
                    <a:pt x="9144" y="461772"/>
                  </a:lnTo>
                  <a:lnTo>
                    <a:pt x="9144" y="457200"/>
                  </a:lnTo>
                  <a:lnTo>
                    <a:pt x="251460" y="457200"/>
                  </a:lnTo>
                  <a:lnTo>
                    <a:pt x="251460" y="461772"/>
                  </a:lnTo>
                  <a:close/>
                </a:path>
                <a:path w="260985" h="46672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118" name="object 118"/>
            <p:cNvSpPr/>
            <p:nvPr/>
          </p:nvSpPr>
          <p:spPr>
            <a:xfrm>
              <a:off x="1748028" y="3979164"/>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19" name="object 119"/>
            <p:cNvSpPr/>
            <p:nvPr/>
          </p:nvSpPr>
          <p:spPr>
            <a:xfrm>
              <a:off x="1743455" y="3974592"/>
              <a:ext cx="262255" cy="466725"/>
            </a:xfrm>
            <a:custGeom>
              <a:avLst/>
              <a:gdLst/>
              <a:ahLst/>
              <a:cxnLst/>
              <a:rect l="l" t="t" r="r" b="b"/>
              <a:pathLst>
                <a:path w="262255"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5" h="466725">
                  <a:moveTo>
                    <a:pt x="9144" y="9144"/>
                  </a:moveTo>
                  <a:lnTo>
                    <a:pt x="4572" y="9144"/>
                  </a:lnTo>
                  <a:lnTo>
                    <a:pt x="9144" y="4572"/>
                  </a:lnTo>
                  <a:lnTo>
                    <a:pt x="9144" y="9144"/>
                  </a:lnTo>
                  <a:close/>
                </a:path>
                <a:path w="262255" h="466725">
                  <a:moveTo>
                    <a:pt x="252983" y="9144"/>
                  </a:moveTo>
                  <a:lnTo>
                    <a:pt x="9144" y="9144"/>
                  </a:lnTo>
                  <a:lnTo>
                    <a:pt x="9144" y="4572"/>
                  </a:lnTo>
                  <a:lnTo>
                    <a:pt x="252983" y="4572"/>
                  </a:lnTo>
                  <a:lnTo>
                    <a:pt x="252983" y="9144"/>
                  </a:lnTo>
                  <a:close/>
                </a:path>
                <a:path w="262255" h="466725">
                  <a:moveTo>
                    <a:pt x="252983" y="461772"/>
                  </a:moveTo>
                  <a:lnTo>
                    <a:pt x="252983" y="4572"/>
                  </a:lnTo>
                  <a:lnTo>
                    <a:pt x="257556" y="9144"/>
                  </a:lnTo>
                  <a:lnTo>
                    <a:pt x="262128" y="9144"/>
                  </a:lnTo>
                  <a:lnTo>
                    <a:pt x="262128" y="457200"/>
                  </a:lnTo>
                  <a:lnTo>
                    <a:pt x="257556" y="457200"/>
                  </a:lnTo>
                  <a:lnTo>
                    <a:pt x="252983" y="461772"/>
                  </a:lnTo>
                  <a:close/>
                </a:path>
                <a:path w="262255" h="466725">
                  <a:moveTo>
                    <a:pt x="262128" y="9144"/>
                  </a:moveTo>
                  <a:lnTo>
                    <a:pt x="257556" y="9144"/>
                  </a:lnTo>
                  <a:lnTo>
                    <a:pt x="252983" y="4572"/>
                  </a:lnTo>
                  <a:lnTo>
                    <a:pt x="262128" y="4572"/>
                  </a:lnTo>
                  <a:lnTo>
                    <a:pt x="262128" y="9144"/>
                  </a:lnTo>
                  <a:close/>
                </a:path>
                <a:path w="262255" h="466725">
                  <a:moveTo>
                    <a:pt x="9144" y="461772"/>
                  </a:moveTo>
                  <a:lnTo>
                    <a:pt x="4572" y="457200"/>
                  </a:lnTo>
                  <a:lnTo>
                    <a:pt x="9144" y="457200"/>
                  </a:lnTo>
                  <a:lnTo>
                    <a:pt x="9144" y="461772"/>
                  </a:lnTo>
                  <a:close/>
                </a:path>
                <a:path w="262255" h="466725">
                  <a:moveTo>
                    <a:pt x="252983" y="461772"/>
                  </a:moveTo>
                  <a:lnTo>
                    <a:pt x="9144" y="461772"/>
                  </a:lnTo>
                  <a:lnTo>
                    <a:pt x="9144" y="457200"/>
                  </a:lnTo>
                  <a:lnTo>
                    <a:pt x="252983" y="457200"/>
                  </a:lnTo>
                  <a:lnTo>
                    <a:pt x="252983" y="461772"/>
                  </a:lnTo>
                  <a:close/>
                </a:path>
                <a:path w="262255"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20" name="object 120"/>
            <p:cNvSpPr/>
            <p:nvPr/>
          </p:nvSpPr>
          <p:spPr>
            <a:xfrm>
              <a:off x="2001012" y="3979164"/>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21" name="object 121"/>
            <p:cNvSpPr/>
            <p:nvPr/>
          </p:nvSpPr>
          <p:spPr>
            <a:xfrm>
              <a:off x="1996440" y="3974592"/>
              <a:ext cx="262255" cy="466725"/>
            </a:xfrm>
            <a:custGeom>
              <a:avLst/>
              <a:gdLst/>
              <a:ahLst/>
              <a:cxnLst/>
              <a:rect l="l" t="t" r="r" b="b"/>
              <a:pathLst>
                <a:path w="262255"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5" h="466725">
                  <a:moveTo>
                    <a:pt x="9144" y="9144"/>
                  </a:moveTo>
                  <a:lnTo>
                    <a:pt x="4572" y="9144"/>
                  </a:lnTo>
                  <a:lnTo>
                    <a:pt x="9144" y="4572"/>
                  </a:lnTo>
                  <a:lnTo>
                    <a:pt x="9144" y="9144"/>
                  </a:lnTo>
                  <a:close/>
                </a:path>
                <a:path w="262255" h="466725">
                  <a:moveTo>
                    <a:pt x="251460" y="9144"/>
                  </a:moveTo>
                  <a:lnTo>
                    <a:pt x="9144" y="9144"/>
                  </a:lnTo>
                  <a:lnTo>
                    <a:pt x="9144" y="4572"/>
                  </a:lnTo>
                  <a:lnTo>
                    <a:pt x="251460" y="4572"/>
                  </a:lnTo>
                  <a:lnTo>
                    <a:pt x="251460" y="9144"/>
                  </a:lnTo>
                  <a:close/>
                </a:path>
                <a:path w="262255" h="466725">
                  <a:moveTo>
                    <a:pt x="251460" y="461772"/>
                  </a:moveTo>
                  <a:lnTo>
                    <a:pt x="251460" y="4572"/>
                  </a:lnTo>
                  <a:lnTo>
                    <a:pt x="257556" y="9144"/>
                  </a:lnTo>
                  <a:lnTo>
                    <a:pt x="262128" y="9144"/>
                  </a:lnTo>
                  <a:lnTo>
                    <a:pt x="262128" y="457200"/>
                  </a:lnTo>
                  <a:lnTo>
                    <a:pt x="257556" y="457200"/>
                  </a:lnTo>
                  <a:lnTo>
                    <a:pt x="251460" y="461772"/>
                  </a:lnTo>
                  <a:close/>
                </a:path>
                <a:path w="262255" h="466725">
                  <a:moveTo>
                    <a:pt x="262128" y="9144"/>
                  </a:moveTo>
                  <a:lnTo>
                    <a:pt x="257556" y="9144"/>
                  </a:lnTo>
                  <a:lnTo>
                    <a:pt x="251460" y="4572"/>
                  </a:lnTo>
                  <a:lnTo>
                    <a:pt x="262128" y="4572"/>
                  </a:lnTo>
                  <a:lnTo>
                    <a:pt x="262128" y="9144"/>
                  </a:lnTo>
                  <a:close/>
                </a:path>
                <a:path w="262255" h="466725">
                  <a:moveTo>
                    <a:pt x="9144" y="461772"/>
                  </a:moveTo>
                  <a:lnTo>
                    <a:pt x="4572" y="457200"/>
                  </a:lnTo>
                  <a:lnTo>
                    <a:pt x="9144" y="457200"/>
                  </a:lnTo>
                  <a:lnTo>
                    <a:pt x="9144" y="461772"/>
                  </a:lnTo>
                  <a:close/>
                </a:path>
                <a:path w="262255" h="466725">
                  <a:moveTo>
                    <a:pt x="251460" y="461772"/>
                  </a:moveTo>
                  <a:lnTo>
                    <a:pt x="9144" y="461772"/>
                  </a:lnTo>
                  <a:lnTo>
                    <a:pt x="9144" y="457200"/>
                  </a:lnTo>
                  <a:lnTo>
                    <a:pt x="251460" y="457200"/>
                  </a:lnTo>
                  <a:lnTo>
                    <a:pt x="251460" y="461772"/>
                  </a:lnTo>
                  <a:close/>
                </a:path>
                <a:path w="262255" h="46672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22" name="object 122"/>
            <p:cNvSpPr/>
            <p:nvPr/>
          </p:nvSpPr>
          <p:spPr>
            <a:xfrm>
              <a:off x="2253996" y="3979164"/>
              <a:ext cx="251460" cy="457200"/>
            </a:xfrm>
            <a:custGeom>
              <a:avLst/>
              <a:gdLst/>
              <a:ahLst/>
              <a:cxnLst/>
              <a:rect l="l" t="t" r="r" b="b"/>
              <a:pathLst>
                <a:path w="251460" h="457200">
                  <a:moveTo>
                    <a:pt x="251460" y="457200"/>
                  </a:moveTo>
                  <a:lnTo>
                    <a:pt x="0" y="457200"/>
                  </a:lnTo>
                  <a:lnTo>
                    <a:pt x="0" y="0"/>
                  </a:lnTo>
                  <a:lnTo>
                    <a:pt x="251460" y="0"/>
                  </a:lnTo>
                  <a:lnTo>
                    <a:pt x="251460" y="457200"/>
                  </a:lnTo>
                  <a:close/>
                </a:path>
              </a:pathLst>
            </a:custGeom>
            <a:solidFill>
              <a:srgbClr val="FFFF99"/>
            </a:solidFill>
          </p:spPr>
          <p:txBody>
            <a:bodyPr wrap="square" lIns="0" tIns="0" rIns="0" bIns="0" rtlCol="0"/>
            <a:lstStyle/>
            <a:p>
              <a:endParaRPr sz="1588"/>
            </a:p>
          </p:txBody>
        </p:sp>
        <p:sp>
          <p:nvSpPr>
            <p:cNvPr id="123" name="object 123"/>
            <p:cNvSpPr/>
            <p:nvPr/>
          </p:nvSpPr>
          <p:spPr>
            <a:xfrm>
              <a:off x="2247900" y="3974592"/>
              <a:ext cx="262255" cy="466725"/>
            </a:xfrm>
            <a:custGeom>
              <a:avLst/>
              <a:gdLst/>
              <a:ahLst/>
              <a:cxnLst/>
              <a:rect l="l" t="t" r="r" b="b"/>
              <a:pathLst>
                <a:path w="262255" h="466725">
                  <a:moveTo>
                    <a:pt x="262128" y="466344"/>
                  </a:moveTo>
                  <a:lnTo>
                    <a:pt x="0" y="466344"/>
                  </a:lnTo>
                  <a:lnTo>
                    <a:pt x="0" y="0"/>
                  </a:lnTo>
                  <a:lnTo>
                    <a:pt x="262128" y="0"/>
                  </a:lnTo>
                  <a:lnTo>
                    <a:pt x="262128" y="4572"/>
                  </a:lnTo>
                  <a:lnTo>
                    <a:pt x="10668" y="4572"/>
                  </a:lnTo>
                  <a:lnTo>
                    <a:pt x="6096" y="9144"/>
                  </a:lnTo>
                  <a:lnTo>
                    <a:pt x="10668" y="9144"/>
                  </a:lnTo>
                  <a:lnTo>
                    <a:pt x="10668" y="457200"/>
                  </a:lnTo>
                  <a:lnTo>
                    <a:pt x="6096" y="457200"/>
                  </a:lnTo>
                  <a:lnTo>
                    <a:pt x="10668" y="461772"/>
                  </a:lnTo>
                  <a:lnTo>
                    <a:pt x="262128" y="461772"/>
                  </a:lnTo>
                  <a:lnTo>
                    <a:pt x="262128" y="466344"/>
                  </a:lnTo>
                  <a:close/>
                </a:path>
                <a:path w="262255" h="466725">
                  <a:moveTo>
                    <a:pt x="10668" y="9144"/>
                  </a:moveTo>
                  <a:lnTo>
                    <a:pt x="6096" y="9144"/>
                  </a:lnTo>
                  <a:lnTo>
                    <a:pt x="10668" y="4572"/>
                  </a:lnTo>
                  <a:lnTo>
                    <a:pt x="10668" y="9144"/>
                  </a:lnTo>
                  <a:close/>
                </a:path>
                <a:path w="262255" h="466725">
                  <a:moveTo>
                    <a:pt x="252983" y="9144"/>
                  </a:moveTo>
                  <a:lnTo>
                    <a:pt x="10668" y="9144"/>
                  </a:lnTo>
                  <a:lnTo>
                    <a:pt x="10668" y="4572"/>
                  </a:lnTo>
                  <a:lnTo>
                    <a:pt x="252983" y="4572"/>
                  </a:lnTo>
                  <a:lnTo>
                    <a:pt x="252983" y="9144"/>
                  </a:lnTo>
                  <a:close/>
                </a:path>
                <a:path w="262255" h="466725">
                  <a:moveTo>
                    <a:pt x="252983" y="461772"/>
                  </a:moveTo>
                  <a:lnTo>
                    <a:pt x="252983" y="4572"/>
                  </a:lnTo>
                  <a:lnTo>
                    <a:pt x="257556" y="9144"/>
                  </a:lnTo>
                  <a:lnTo>
                    <a:pt x="262128" y="9144"/>
                  </a:lnTo>
                  <a:lnTo>
                    <a:pt x="262128" y="457200"/>
                  </a:lnTo>
                  <a:lnTo>
                    <a:pt x="257556" y="457200"/>
                  </a:lnTo>
                  <a:lnTo>
                    <a:pt x="252983" y="461772"/>
                  </a:lnTo>
                  <a:close/>
                </a:path>
                <a:path w="262255" h="466725">
                  <a:moveTo>
                    <a:pt x="262128" y="9144"/>
                  </a:moveTo>
                  <a:lnTo>
                    <a:pt x="257556" y="9144"/>
                  </a:lnTo>
                  <a:lnTo>
                    <a:pt x="252983" y="4572"/>
                  </a:lnTo>
                  <a:lnTo>
                    <a:pt x="262128" y="4572"/>
                  </a:lnTo>
                  <a:lnTo>
                    <a:pt x="262128" y="9144"/>
                  </a:lnTo>
                  <a:close/>
                </a:path>
                <a:path w="262255" h="466725">
                  <a:moveTo>
                    <a:pt x="10668" y="461772"/>
                  </a:moveTo>
                  <a:lnTo>
                    <a:pt x="6096" y="457200"/>
                  </a:lnTo>
                  <a:lnTo>
                    <a:pt x="10668" y="457200"/>
                  </a:lnTo>
                  <a:lnTo>
                    <a:pt x="10668" y="461772"/>
                  </a:lnTo>
                  <a:close/>
                </a:path>
                <a:path w="262255" h="466725">
                  <a:moveTo>
                    <a:pt x="252983" y="461772"/>
                  </a:moveTo>
                  <a:lnTo>
                    <a:pt x="10668" y="461772"/>
                  </a:lnTo>
                  <a:lnTo>
                    <a:pt x="10668" y="457200"/>
                  </a:lnTo>
                  <a:lnTo>
                    <a:pt x="252983" y="457200"/>
                  </a:lnTo>
                  <a:lnTo>
                    <a:pt x="252983" y="461772"/>
                  </a:lnTo>
                  <a:close/>
                </a:path>
                <a:path w="262255"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24" name="object 124"/>
            <p:cNvSpPr/>
            <p:nvPr/>
          </p:nvSpPr>
          <p:spPr>
            <a:xfrm>
              <a:off x="2505456" y="3979164"/>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25" name="object 125"/>
            <p:cNvSpPr/>
            <p:nvPr/>
          </p:nvSpPr>
          <p:spPr>
            <a:xfrm>
              <a:off x="2500883" y="3974592"/>
              <a:ext cx="262255" cy="466725"/>
            </a:xfrm>
            <a:custGeom>
              <a:avLst/>
              <a:gdLst/>
              <a:ahLst/>
              <a:cxnLst/>
              <a:rect l="l" t="t" r="r" b="b"/>
              <a:pathLst>
                <a:path w="262255"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5" h="466725">
                  <a:moveTo>
                    <a:pt x="9144" y="9144"/>
                  </a:moveTo>
                  <a:lnTo>
                    <a:pt x="4572" y="9144"/>
                  </a:lnTo>
                  <a:lnTo>
                    <a:pt x="9144" y="4572"/>
                  </a:lnTo>
                  <a:lnTo>
                    <a:pt x="9144" y="9144"/>
                  </a:lnTo>
                  <a:close/>
                </a:path>
                <a:path w="262255" h="466725">
                  <a:moveTo>
                    <a:pt x="252983" y="9144"/>
                  </a:moveTo>
                  <a:lnTo>
                    <a:pt x="9144" y="9144"/>
                  </a:lnTo>
                  <a:lnTo>
                    <a:pt x="9144" y="4572"/>
                  </a:lnTo>
                  <a:lnTo>
                    <a:pt x="252983" y="4572"/>
                  </a:lnTo>
                  <a:lnTo>
                    <a:pt x="252983" y="9144"/>
                  </a:lnTo>
                  <a:close/>
                </a:path>
                <a:path w="262255" h="466725">
                  <a:moveTo>
                    <a:pt x="252983" y="461772"/>
                  </a:moveTo>
                  <a:lnTo>
                    <a:pt x="252983" y="4572"/>
                  </a:lnTo>
                  <a:lnTo>
                    <a:pt x="257556" y="9144"/>
                  </a:lnTo>
                  <a:lnTo>
                    <a:pt x="262128" y="9144"/>
                  </a:lnTo>
                  <a:lnTo>
                    <a:pt x="262128" y="457200"/>
                  </a:lnTo>
                  <a:lnTo>
                    <a:pt x="257556" y="457200"/>
                  </a:lnTo>
                  <a:lnTo>
                    <a:pt x="252983" y="461772"/>
                  </a:lnTo>
                  <a:close/>
                </a:path>
                <a:path w="262255" h="466725">
                  <a:moveTo>
                    <a:pt x="262128" y="9144"/>
                  </a:moveTo>
                  <a:lnTo>
                    <a:pt x="257556" y="9144"/>
                  </a:lnTo>
                  <a:lnTo>
                    <a:pt x="252983" y="4572"/>
                  </a:lnTo>
                  <a:lnTo>
                    <a:pt x="262128" y="4572"/>
                  </a:lnTo>
                  <a:lnTo>
                    <a:pt x="262128" y="9144"/>
                  </a:lnTo>
                  <a:close/>
                </a:path>
                <a:path w="262255" h="466725">
                  <a:moveTo>
                    <a:pt x="9144" y="461772"/>
                  </a:moveTo>
                  <a:lnTo>
                    <a:pt x="4572" y="457200"/>
                  </a:lnTo>
                  <a:lnTo>
                    <a:pt x="9144" y="457200"/>
                  </a:lnTo>
                  <a:lnTo>
                    <a:pt x="9144" y="461772"/>
                  </a:lnTo>
                  <a:close/>
                </a:path>
                <a:path w="262255" h="466725">
                  <a:moveTo>
                    <a:pt x="252983" y="461772"/>
                  </a:moveTo>
                  <a:lnTo>
                    <a:pt x="9144" y="461772"/>
                  </a:lnTo>
                  <a:lnTo>
                    <a:pt x="9144" y="457200"/>
                  </a:lnTo>
                  <a:lnTo>
                    <a:pt x="252983" y="457200"/>
                  </a:lnTo>
                  <a:lnTo>
                    <a:pt x="252983" y="461772"/>
                  </a:lnTo>
                  <a:close/>
                </a:path>
                <a:path w="262255"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26" name="object 126"/>
            <p:cNvSpPr/>
            <p:nvPr/>
          </p:nvSpPr>
          <p:spPr>
            <a:xfrm>
              <a:off x="2758440" y="3979164"/>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127" name="object 127"/>
            <p:cNvSpPr/>
            <p:nvPr/>
          </p:nvSpPr>
          <p:spPr>
            <a:xfrm>
              <a:off x="2753867" y="3974592"/>
              <a:ext cx="262255" cy="466725"/>
            </a:xfrm>
            <a:custGeom>
              <a:avLst/>
              <a:gdLst/>
              <a:ahLst/>
              <a:cxnLst/>
              <a:rect l="l" t="t" r="r" b="b"/>
              <a:pathLst>
                <a:path w="262255"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5" h="466725">
                  <a:moveTo>
                    <a:pt x="9144" y="9144"/>
                  </a:moveTo>
                  <a:lnTo>
                    <a:pt x="4572" y="9144"/>
                  </a:lnTo>
                  <a:lnTo>
                    <a:pt x="9144" y="4572"/>
                  </a:lnTo>
                  <a:lnTo>
                    <a:pt x="9144" y="9144"/>
                  </a:lnTo>
                  <a:close/>
                </a:path>
                <a:path w="262255" h="466725">
                  <a:moveTo>
                    <a:pt x="251460" y="9144"/>
                  </a:moveTo>
                  <a:lnTo>
                    <a:pt x="9144" y="9144"/>
                  </a:lnTo>
                  <a:lnTo>
                    <a:pt x="9144" y="4572"/>
                  </a:lnTo>
                  <a:lnTo>
                    <a:pt x="251460" y="4572"/>
                  </a:lnTo>
                  <a:lnTo>
                    <a:pt x="251460" y="9144"/>
                  </a:lnTo>
                  <a:close/>
                </a:path>
                <a:path w="262255" h="466725">
                  <a:moveTo>
                    <a:pt x="251460" y="461772"/>
                  </a:moveTo>
                  <a:lnTo>
                    <a:pt x="251460" y="4572"/>
                  </a:lnTo>
                  <a:lnTo>
                    <a:pt x="256031" y="9144"/>
                  </a:lnTo>
                  <a:lnTo>
                    <a:pt x="262128" y="9144"/>
                  </a:lnTo>
                  <a:lnTo>
                    <a:pt x="262128" y="457200"/>
                  </a:lnTo>
                  <a:lnTo>
                    <a:pt x="256031" y="457200"/>
                  </a:lnTo>
                  <a:lnTo>
                    <a:pt x="251460" y="461772"/>
                  </a:lnTo>
                  <a:close/>
                </a:path>
                <a:path w="262255" h="466725">
                  <a:moveTo>
                    <a:pt x="262128" y="9144"/>
                  </a:moveTo>
                  <a:lnTo>
                    <a:pt x="256031" y="9144"/>
                  </a:lnTo>
                  <a:lnTo>
                    <a:pt x="251460" y="4572"/>
                  </a:lnTo>
                  <a:lnTo>
                    <a:pt x="262128" y="4572"/>
                  </a:lnTo>
                  <a:lnTo>
                    <a:pt x="262128" y="9144"/>
                  </a:lnTo>
                  <a:close/>
                </a:path>
                <a:path w="262255" h="466725">
                  <a:moveTo>
                    <a:pt x="9144" y="461772"/>
                  </a:moveTo>
                  <a:lnTo>
                    <a:pt x="4572" y="457200"/>
                  </a:lnTo>
                  <a:lnTo>
                    <a:pt x="9144" y="457200"/>
                  </a:lnTo>
                  <a:lnTo>
                    <a:pt x="9144" y="461772"/>
                  </a:lnTo>
                  <a:close/>
                </a:path>
                <a:path w="262255" h="466725">
                  <a:moveTo>
                    <a:pt x="251460" y="461772"/>
                  </a:moveTo>
                  <a:lnTo>
                    <a:pt x="9144" y="461772"/>
                  </a:lnTo>
                  <a:lnTo>
                    <a:pt x="9144" y="457200"/>
                  </a:lnTo>
                  <a:lnTo>
                    <a:pt x="251460" y="457200"/>
                  </a:lnTo>
                  <a:lnTo>
                    <a:pt x="251460" y="461772"/>
                  </a:lnTo>
                  <a:close/>
                </a:path>
                <a:path w="262255" h="46672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28" name="object 128"/>
            <p:cNvSpPr/>
            <p:nvPr/>
          </p:nvSpPr>
          <p:spPr>
            <a:xfrm>
              <a:off x="3009900" y="3976116"/>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29" name="object 129"/>
            <p:cNvSpPr/>
            <p:nvPr/>
          </p:nvSpPr>
          <p:spPr>
            <a:xfrm>
              <a:off x="3005327"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4572" y="9144"/>
                  </a:lnTo>
                  <a:lnTo>
                    <a:pt x="10668" y="9144"/>
                  </a:lnTo>
                  <a:lnTo>
                    <a:pt x="10668" y="457200"/>
                  </a:lnTo>
                  <a:lnTo>
                    <a:pt x="4572" y="457200"/>
                  </a:lnTo>
                  <a:lnTo>
                    <a:pt x="10668" y="461772"/>
                  </a:lnTo>
                  <a:lnTo>
                    <a:pt x="262128" y="461772"/>
                  </a:lnTo>
                  <a:lnTo>
                    <a:pt x="262128" y="466344"/>
                  </a:lnTo>
                  <a:close/>
                </a:path>
                <a:path w="262254" h="466725">
                  <a:moveTo>
                    <a:pt x="10668" y="9144"/>
                  </a:moveTo>
                  <a:lnTo>
                    <a:pt x="4572"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4572"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30" name="object 130"/>
            <p:cNvSpPr/>
            <p:nvPr/>
          </p:nvSpPr>
          <p:spPr>
            <a:xfrm>
              <a:off x="3262883" y="3976116"/>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31" name="object 131"/>
            <p:cNvSpPr/>
            <p:nvPr/>
          </p:nvSpPr>
          <p:spPr>
            <a:xfrm>
              <a:off x="3258311"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32" name="object 132"/>
            <p:cNvSpPr/>
            <p:nvPr/>
          </p:nvSpPr>
          <p:spPr>
            <a:xfrm>
              <a:off x="3515867" y="3976116"/>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133" name="object 133"/>
            <p:cNvSpPr/>
            <p:nvPr/>
          </p:nvSpPr>
          <p:spPr>
            <a:xfrm>
              <a:off x="3511296" y="3971544"/>
              <a:ext cx="260985" cy="466725"/>
            </a:xfrm>
            <a:custGeom>
              <a:avLst/>
              <a:gdLst/>
              <a:ahLst/>
              <a:cxnLst/>
              <a:rect l="l" t="t" r="r" b="b"/>
              <a:pathLst>
                <a:path w="260985" h="466725">
                  <a:moveTo>
                    <a:pt x="260604" y="466344"/>
                  </a:moveTo>
                  <a:lnTo>
                    <a:pt x="0" y="466344"/>
                  </a:lnTo>
                  <a:lnTo>
                    <a:pt x="0" y="0"/>
                  </a:lnTo>
                  <a:lnTo>
                    <a:pt x="260604" y="0"/>
                  </a:lnTo>
                  <a:lnTo>
                    <a:pt x="260604" y="4572"/>
                  </a:lnTo>
                  <a:lnTo>
                    <a:pt x="9144" y="4572"/>
                  </a:lnTo>
                  <a:lnTo>
                    <a:pt x="4572" y="9144"/>
                  </a:lnTo>
                  <a:lnTo>
                    <a:pt x="9144" y="9144"/>
                  </a:lnTo>
                  <a:lnTo>
                    <a:pt x="9144" y="457200"/>
                  </a:lnTo>
                  <a:lnTo>
                    <a:pt x="4572" y="457200"/>
                  </a:lnTo>
                  <a:lnTo>
                    <a:pt x="9144" y="461772"/>
                  </a:lnTo>
                  <a:lnTo>
                    <a:pt x="260604" y="461772"/>
                  </a:lnTo>
                  <a:lnTo>
                    <a:pt x="260604" y="466344"/>
                  </a:lnTo>
                  <a:close/>
                </a:path>
                <a:path w="260985" h="466725">
                  <a:moveTo>
                    <a:pt x="9144" y="9144"/>
                  </a:moveTo>
                  <a:lnTo>
                    <a:pt x="4572" y="9144"/>
                  </a:lnTo>
                  <a:lnTo>
                    <a:pt x="9144" y="4572"/>
                  </a:lnTo>
                  <a:lnTo>
                    <a:pt x="9144" y="9144"/>
                  </a:lnTo>
                  <a:close/>
                </a:path>
                <a:path w="260985" h="466725">
                  <a:moveTo>
                    <a:pt x="251460" y="9144"/>
                  </a:moveTo>
                  <a:lnTo>
                    <a:pt x="9144" y="9144"/>
                  </a:lnTo>
                  <a:lnTo>
                    <a:pt x="9144" y="4572"/>
                  </a:lnTo>
                  <a:lnTo>
                    <a:pt x="251460" y="4572"/>
                  </a:lnTo>
                  <a:lnTo>
                    <a:pt x="251460" y="9144"/>
                  </a:lnTo>
                  <a:close/>
                </a:path>
                <a:path w="260985" h="466725">
                  <a:moveTo>
                    <a:pt x="251460" y="461772"/>
                  </a:moveTo>
                  <a:lnTo>
                    <a:pt x="251460" y="4572"/>
                  </a:lnTo>
                  <a:lnTo>
                    <a:pt x="256031" y="9144"/>
                  </a:lnTo>
                  <a:lnTo>
                    <a:pt x="260604" y="9144"/>
                  </a:lnTo>
                  <a:lnTo>
                    <a:pt x="260604" y="457200"/>
                  </a:lnTo>
                  <a:lnTo>
                    <a:pt x="256031" y="457200"/>
                  </a:lnTo>
                  <a:lnTo>
                    <a:pt x="251460" y="461772"/>
                  </a:lnTo>
                  <a:close/>
                </a:path>
                <a:path w="260985" h="466725">
                  <a:moveTo>
                    <a:pt x="260604" y="9144"/>
                  </a:moveTo>
                  <a:lnTo>
                    <a:pt x="256031" y="9144"/>
                  </a:lnTo>
                  <a:lnTo>
                    <a:pt x="251460" y="4572"/>
                  </a:lnTo>
                  <a:lnTo>
                    <a:pt x="260604" y="4572"/>
                  </a:lnTo>
                  <a:lnTo>
                    <a:pt x="260604" y="9144"/>
                  </a:lnTo>
                  <a:close/>
                </a:path>
                <a:path w="260985" h="466725">
                  <a:moveTo>
                    <a:pt x="9144" y="461772"/>
                  </a:moveTo>
                  <a:lnTo>
                    <a:pt x="4572" y="457200"/>
                  </a:lnTo>
                  <a:lnTo>
                    <a:pt x="9144" y="457200"/>
                  </a:lnTo>
                  <a:lnTo>
                    <a:pt x="9144" y="461772"/>
                  </a:lnTo>
                  <a:close/>
                </a:path>
                <a:path w="260985" h="466725">
                  <a:moveTo>
                    <a:pt x="251460" y="461772"/>
                  </a:moveTo>
                  <a:lnTo>
                    <a:pt x="9144" y="461772"/>
                  </a:lnTo>
                  <a:lnTo>
                    <a:pt x="9144" y="457200"/>
                  </a:lnTo>
                  <a:lnTo>
                    <a:pt x="251460" y="457200"/>
                  </a:lnTo>
                  <a:lnTo>
                    <a:pt x="251460" y="461772"/>
                  </a:lnTo>
                  <a:close/>
                </a:path>
                <a:path w="260985" h="46672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134" name="object 134"/>
            <p:cNvSpPr/>
            <p:nvPr/>
          </p:nvSpPr>
          <p:spPr>
            <a:xfrm>
              <a:off x="3767327" y="3976116"/>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35" name="object 135"/>
            <p:cNvSpPr/>
            <p:nvPr/>
          </p:nvSpPr>
          <p:spPr>
            <a:xfrm>
              <a:off x="3762756"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36" name="object 136"/>
            <p:cNvSpPr/>
            <p:nvPr/>
          </p:nvSpPr>
          <p:spPr>
            <a:xfrm>
              <a:off x="4020311" y="3976116"/>
              <a:ext cx="253365" cy="457200"/>
            </a:xfrm>
            <a:custGeom>
              <a:avLst/>
              <a:gdLst/>
              <a:ahLst/>
              <a:cxnLst/>
              <a:rect l="l" t="t" r="r" b="b"/>
              <a:pathLst>
                <a:path w="253364" h="457200">
                  <a:moveTo>
                    <a:pt x="252984" y="457200"/>
                  </a:moveTo>
                  <a:lnTo>
                    <a:pt x="0" y="457200"/>
                  </a:lnTo>
                  <a:lnTo>
                    <a:pt x="0" y="0"/>
                  </a:lnTo>
                  <a:lnTo>
                    <a:pt x="252984" y="0"/>
                  </a:lnTo>
                  <a:lnTo>
                    <a:pt x="252984" y="457200"/>
                  </a:lnTo>
                  <a:close/>
                </a:path>
              </a:pathLst>
            </a:custGeom>
            <a:solidFill>
              <a:srgbClr val="66FFFF"/>
            </a:solidFill>
          </p:spPr>
          <p:txBody>
            <a:bodyPr wrap="square" lIns="0" tIns="0" rIns="0" bIns="0" rtlCol="0"/>
            <a:lstStyle/>
            <a:p>
              <a:endParaRPr sz="1588"/>
            </a:p>
          </p:txBody>
        </p:sp>
        <p:sp>
          <p:nvSpPr>
            <p:cNvPr id="137" name="object 137"/>
            <p:cNvSpPr/>
            <p:nvPr/>
          </p:nvSpPr>
          <p:spPr>
            <a:xfrm>
              <a:off x="4015740"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7556" y="9144"/>
                  </a:lnTo>
                  <a:lnTo>
                    <a:pt x="262128" y="9144"/>
                  </a:lnTo>
                  <a:lnTo>
                    <a:pt x="262128" y="457200"/>
                  </a:lnTo>
                  <a:lnTo>
                    <a:pt x="257556" y="457200"/>
                  </a:lnTo>
                  <a:lnTo>
                    <a:pt x="251460" y="461772"/>
                  </a:lnTo>
                  <a:close/>
                </a:path>
                <a:path w="262254" h="466725">
                  <a:moveTo>
                    <a:pt x="262128" y="9144"/>
                  </a:moveTo>
                  <a:lnTo>
                    <a:pt x="257556"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38" name="object 138"/>
            <p:cNvSpPr/>
            <p:nvPr/>
          </p:nvSpPr>
          <p:spPr>
            <a:xfrm>
              <a:off x="4273296" y="3976116"/>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139" name="object 139"/>
            <p:cNvSpPr/>
            <p:nvPr/>
          </p:nvSpPr>
          <p:spPr>
            <a:xfrm>
              <a:off x="4267200"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6096" y="9144"/>
                  </a:lnTo>
                  <a:lnTo>
                    <a:pt x="10668" y="9144"/>
                  </a:lnTo>
                  <a:lnTo>
                    <a:pt x="10668" y="457200"/>
                  </a:lnTo>
                  <a:lnTo>
                    <a:pt x="6096" y="457200"/>
                  </a:lnTo>
                  <a:lnTo>
                    <a:pt x="10668" y="461772"/>
                  </a:lnTo>
                  <a:lnTo>
                    <a:pt x="262128" y="461772"/>
                  </a:lnTo>
                  <a:lnTo>
                    <a:pt x="262128" y="466344"/>
                  </a:lnTo>
                  <a:close/>
                </a:path>
                <a:path w="262254" h="466725">
                  <a:moveTo>
                    <a:pt x="10668" y="9144"/>
                  </a:moveTo>
                  <a:lnTo>
                    <a:pt x="6096"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6096"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40" name="object 140"/>
            <p:cNvSpPr/>
            <p:nvPr/>
          </p:nvSpPr>
          <p:spPr>
            <a:xfrm>
              <a:off x="4524756" y="3976116"/>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41" name="object 141"/>
            <p:cNvSpPr/>
            <p:nvPr/>
          </p:nvSpPr>
          <p:spPr>
            <a:xfrm>
              <a:off x="4520183"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42" name="object 142"/>
            <p:cNvSpPr/>
            <p:nvPr/>
          </p:nvSpPr>
          <p:spPr>
            <a:xfrm>
              <a:off x="4777739" y="3976116"/>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143" name="object 143"/>
            <p:cNvSpPr/>
            <p:nvPr/>
          </p:nvSpPr>
          <p:spPr>
            <a:xfrm>
              <a:off x="4773168"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6031" y="9144"/>
                  </a:lnTo>
                  <a:lnTo>
                    <a:pt x="262128" y="9144"/>
                  </a:lnTo>
                  <a:lnTo>
                    <a:pt x="262128" y="457200"/>
                  </a:lnTo>
                  <a:lnTo>
                    <a:pt x="256031" y="457200"/>
                  </a:lnTo>
                  <a:lnTo>
                    <a:pt x="251460" y="461772"/>
                  </a:lnTo>
                  <a:close/>
                </a:path>
                <a:path w="262254" h="466725">
                  <a:moveTo>
                    <a:pt x="262128" y="9144"/>
                  </a:moveTo>
                  <a:lnTo>
                    <a:pt x="256031"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grpSp>
      <p:sp>
        <p:nvSpPr>
          <p:cNvPr id="144" name="object 144"/>
          <p:cNvSpPr txBox="1"/>
          <p:nvPr/>
        </p:nvSpPr>
        <p:spPr>
          <a:xfrm>
            <a:off x="2532529" y="3508337"/>
            <a:ext cx="3563471" cy="361000"/>
          </a:xfrm>
          <a:prstGeom prst="rect">
            <a:avLst/>
          </a:prstGeom>
        </p:spPr>
        <p:txBody>
          <a:bodyPr vert="horz" wrap="square" lIns="0" tIns="34738" rIns="0" bIns="0" rtlCol="0">
            <a:spAutoFit/>
          </a:bodyPr>
          <a:lstStyle/>
          <a:p>
            <a:pPr marL="48188">
              <a:spcBef>
                <a:spcPts val="274"/>
              </a:spcBef>
            </a:pPr>
            <a:r>
              <a:rPr sz="2647" baseline="4166" dirty="0">
                <a:latin typeface="Microsoft Sans Serif"/>
                <a:cs typeface="Microsoft Sans Serif"/>
              </a:rPr>
              <a:t>1</a:t>
            </a:r>
            <a:r>
              <a:rPr sz="2647" spc="297" baseline="4166" dirty="0">
                <a:latin typeface="Microsoft Sans Serif"/>
                <a:cs typeface="Microsoft Sans Serif"/>
              </a:rPr>
              <a:t> </a:t>
            </a:r>
            <a:r>
              <a:rPr sz="2118" dirty="0">
                <a:latin typeface="Microsoft Sans Serif"/>
                <a:cs typeface="Microsoft Sans Serif"/>
              </a:rPr>
              <a:t>1</a:t>
            </a:r>
            <a:r>
              <a:rPr sz="2118" spc="9" dirty="0">
                <a:latin typeface="Microsoft Sans Serif"/>
                <a:cs typeface="Microsoft Sans Serif"/>
              </a:rPr>
              <a:t> </a:t>
            </a:r>
            <a:r>
              <a:rPr sz="2118" dirty="0">
                <a:latin typeface="Microsoft Sans Serif"/>
                <a:cs typeface="Microsoft Sans Serif"/>
              </a:rPr>
              <a:t>1 1</a:t>
            </a:r>
            <a:r>
              <a:rPr sz="2118" spc="4" dirty="0">
                <a:latin typeface="Microsoft Sans Serif"/>
                <a:cs typeface="Microsoft Sans Serif"/>
              </a:rPr>
              <a:t> </a:t>
            </a:r>
            <a:r>
              <a:rPr sz="2118" dirty="0">
                <a:latin typeface="Microsoft Sans Serif"/>
                <a:cs typeface="Microsoft Sans Serif"/>
              </a:rPr>
              <a:t>1 1</a:t>
            </a:r>
            <a:r>
              <a:rPr sz="2118" spc="9" dirty="0">
                <a:latin typeface="Microsoft Sans Serif"/>
                <a:cs typeface="Microsoft Sans Serif"/>
              </a:rPr>
              <a:t> </a:t>
            </a:r>
            <a:r>
              <a:rPr sz="2118" dirty="0">
                <a:latin typeface="Microsoft Sans Serif"/>
                <a:cs typeface="Microsoft Sans Serif"/>
              </a:rPr>
              <a:t>1</a:t>
            </a:r>
            <a:r>
              <a:rPr sz="2118" spc="9" dirty="0">
                <a:latin typeface="Microsoft Sans Serif"/>
                <a:cs typeface="Microsoft Sans Serif"/>
              </a:rPr>
              <a:t> </a:t>
            </a:r>
            <a:r>
              <a:rPr sz="2118" dirty="0">
                <a:latin typeface="Microsoft Sans Serif"/>
                <a:cs typeface="Microsoft Sans Serif"/>
              </a:rPr>
              <a:t>1</a:t>
            </a:r>
            <a:r>
              <a:rPr sz="2118" spc="-4" dirty="0">
                <a:latin typeface="Microsoft Sans Serif"/>
                <a:cs typeface="Microsoft Sans Serif"/>
              </a:rPr>
              <a:t> </a:t>
            </a:r>
            <a:r>
              <a:rPr sz="2118" dirty="0">
                <a:latin typeface="Microsoft Sans Serif"/>
                <a:cs typeface="Microsoft Sans Serif"/>
              </a:rPr>
              <a:t>1</a:t>
            </a:r>
            <a:r>
              <a:rPr sz="2118" spc="9" dirty="0">
                <a:latin typeface="Microsoft Sans Serif"/>
                <a:cs typeface="Microsoft Sans Serif"/>
              </a:rPr>
              <a:t> </a:t>
            </a:r>
            <a:r>
              <a:rPr sz="2118" dirty="0">
                <a:latin typeface="Microsoft Sans Serif"/>
                <a:cs typeface="Microsoft Sans Serif"/>
              </a:rPr>
              <a:t>1</a:t>
            </a:r>
            <a:r>
              <a:rPr sz="2118" spc="9" dirty="0">
                <a:latin typeface="Microsoft Sans Serif"/>
                <a:cs typeface="Microsoft Sans Serif"/>
              </a:rPr>
              <a:t> </a:t>
            </a:r>
            <a:r>
              <a:rPr sz="2118" dirty="0">
                <a:latin typeface="Microsoft Sans Serif"/>
                <a:cs typeface="Microsoft Sans Serif"/>
              </a:rPr>
              <a:t>1 1</a:t>
            </a:r>
            <a:r>
              <a:rPr sz="2118" spc="4" dirty="0">
                <a:latin typeface="Microsoft Sans Serif"/>
                <a:cs typeface="Microsoft Sans Serif"/>
              </a:rPr>
              <a:t> </a:t>
            </a:r>
            <a:r>
              <a:rPr sz="2118" dirty="0">
                <a:latin typeface="Microsoft Sans Serif"/>
                <a:cs typeface="Microsoft Sans Serif"/>
              </a:rPr>
              <a:t>1 1</a:t>
            </a:r>
            <a:r>
              <a:rPr sz="2118" spc="9" dirty="0">
                <a:latin typeface="Microsoft Sans Serif"/>
                <a:cs typeface="Microsoft Sans Serif"/>
              </a:rPr>
              <a:t> </a:t>
            </a:r>
            <a:r>
              <a:rPr sz="2118" dirty="0">
                <a:latin typeface="Microsoft Sans Serif"/>
                <a:cs typeface="Microsoft Sans Serif"/>
              </a:rPr>
              <a:t>1</a:t>
            </a:r>
            <a:r>
              <a:rPr sz="2118" spc="9" dirty="0">
                <a:latin typeface="Microsoft Sans Serif"/>
                <a:cs typeface="Microsoft Sans Serif"/>
              </a:rPr>
              <a:t> </a:t>
            </a:r>
            <a:r>
              <a:rPr sz="2118" dirty="0">
                <a:latin typeface="Microsoft Sans Serif"/>
                <a:cs typeface="Microsoft Sans Serif"/>
              </a:rPr>
              <a:t>1</a:t>
            </a:r>
            <a:endParaRPr sz="2118">
              <a:latin typeface="Microsoft Sans Serif"/>
              <a:cs typeface="Microsoft Sans Serif"/>
            </a:endParaRPr>
          </a:p>
        </p:txBody>
      </p:sp>
      <p:grpSp>
        <p:nvGrpSpPr>
          <p:cNvPr id="145" name="object 145"/>
          <p:cNvGrpSpPr/>
          <p:nvPr/>
        </p:nvGrpSpPr>
        <p:grpSpPr>
          <a:xfrm>
            <a:off x="6421418" y="4222376"/>
            <a:ext cx="3231776" cy="726141"/>
            <a:chOff x="5398007" y="4785359"/>
            <a:chExt cx="3662679" cy="822960"/>
          </a:xfrm>
        </p:grpSpPr>
        <p:sp>
          <p:nvSpPr>
            <p:cNvPr id="146" name="object 146"/>
            <p:cNvSpPr/>
            <p:nvPr/>
          </p:nvSpPr>
          <p:spPr>
            <a:xfrm>
              <a:off x="5398007" y="4785359"/>
              <a:ext cx="184785" cy="822960"/>
            </a:xfrm>
            <a:custGeom>
              <a:avLst/>
              <a:gdLst/>
              <a:ahLst/>
              <a:cxnLst/>
              <a:rect l="l" t="t" r="r" b="b"/>
              <a:pathLst>
                <a:path w="184785" h="822960">
                  <a:moveTo>
                    <a:pt x="184404" y="822959"/>
                  </a:moveTo>
                  <a:lnTo>
                    <a:pt x="0" y="822959"/>
                  </a:lnTo>
                  <a:lnTo>
                    <a:pt x="0" y="0"/>
                  </a:lnTo>
                  <a:lnTo>
                    <a:pt x="184404" y="0"/>
                  </a:lnTo>
                  <a:lnTo>
                    <a:pt x="184404" y="822959"/>
                  </a:lnTo>
                  <a:close/>
                </a:path>
              </a:pathLst>
            </a:custGeom>
            <a:solidFill>
              <a:srgbClr val="FFFF99"/>
            </a:solidFill>
          </p:spPr>
          <p:txBody>
            <a:bodyPr wrap="square" lIns="0" tIns="0" rIns="0" bIns="0" rtlCol="0"/>
            <a:lstStyle/>
            <a:p>
              <a:endParaRPr sz="1588"/>
            </a:p>
          </p:txBody>
        </p:sp>
        <p:sp>
          <p:nvSpPr>
            <p:cNvPr id="147" name="object 147"/>
            <p:cNvSpPr/>
            <p:nvPr/>
          </p:nvSpPr>
          <p:spPr>
            <a:xfrm>
              <a:off x="7036307" y="5026151"/>
              <a:ext cx="253365" cy="457200"/>
            </a:xfrm>
            <a:custGeom>
              <a:avLst/>
              <a:gdLst/>
              <a:ahLst/>
              <a:cxnLst/>
              <a:rect l="l" t="t" r="r" b="b"/>
              <a:pathLst>
                <a:path w="253365" h="457200">
                  <a:moveTo>
                    <a:pt x="252984" y="457200"/>
                  </a:moveTo>
                  <a:lnTo>
                    <a:pt x="0" y="457200"/>
                  </a:lnTo>
                  <a:lnTo>
                    <a:pt x="0" y="0"/>
                  </a:lnTo>
                  <a:lnTo>
                    <a:pt x="252984" y="0"/>
                  </a:lnTo>
                  <a:lnTo>
                    <a:pt x="252984" y="457200"/>
                  </a:lnTo>
                  <a:close/>
                </a:path>
              </a:pathLst>
            </a:custGeom>
            <a:solidFill>
              <a:srgbClr val="66FFFF"/>
            </a:solidFill>
          </p:spPr>
          <p:txBody>
            <a:bodyPr wrap="square" lIns="0" tIns="0" rIns="0" bIns="0" rtlCol="0"/>
            <a:lstStyle/>
            <a:p>
              <a:endParaRPr sz="1588"/>
            </a:p>
          </p:txBody>
        </p:sp>
        <p:sp>
          <p:nvSpPr>
            <p:cNvPr id="148" name="object 148"/>
            <p:cNvSpPr/>
            <p:nvPr/>
          </p:nvSpPr>
          <p:spPr>
            <a:xfrm>
              <a:off x="7031735" y="5021580"/>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2983" y="10668"/>
                  </a:moveTo>
                  <a:lnTo>
                    <a:pt x="9144" y="10668"/>
                  </a:lnTo>
                  <a:lnTo>
                    <a:pt x="9144"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2983" y="461772"/>
                  </a:moveTo>
                  <a:lnTo>
                    <a:pt x="9144" y="461772"/>
                  </a:lnTo>
                  <a:lnTo>
                    <a:pt x="9144"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49" name="object 149"/>
            <p:cNvSpPr/>
            <p:nvPr/>
          </p:nvSpPr>
          <p:spPr>
            <a:xfrm>
              <a:off x="7289292" y="5026151"/>
              <a:ext cx="251460" cy="457200"/>
            </a:xfrm>
            <a:custGeom>
              <a:avLst/>
              <a:gdLst/>
              <a:ahLst/>
              <a:cxnLst/>
              <a:rect l="l" t="t" r="r" b="b"/>
              <a:pathLst>
                <a:path w="251459"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150" name="object 150"/>
            <p:cNvSpPr/>
            <p:nvPr/>
          </p:nvSpPr>
          <p:spPr>
            <a:xfrm>
              <a:off x="7284719" y="5021580"/>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1460" y="10668"/>
                  </a:moveTo>
                  <a:lnTo>
                    <a:pt x="9144" y="10668"/>
                  </a:lnTo>
                  <a:lnTo>
                    <a:pt x="9144" y="4572"/>
                  </a:lnTo>
                  <a:lnTo>
                    <a:pt x="251460" y="4572"/>
                  </a:lnTo>
                  <a:lnTo>
                    <a:pt x="251460" y="10668"/>
                  </a:lnTo>
                  <a:close/>
                </a:path>
                <a:path w="262254" h="467995">
                  <a:moveTo>
                    <a:pt x="251460" y="461772"/>
                  </a:moveTo>
                  <a:lnTo>
                    <a:pt x="251460" y="4572"/>
                  </a:lnTo>
                  <a:lnTo>
                    <a:pt x="256031" y="10668"/>
                  </a:lnTo>
                  <a:lnTo>
                    <a:pt x="262128" y="10668"/>
                  </a:lnTo>
                  <a:lnTo>
                    <a:pt x="262128" y="457200"/>
                  </a:lnTo>
                  <a:lnTo>
                    <a:pt x="256031" y="457200"/>
                  </a:lnTo>
                  <a:lnTo>
                    <a:pt x="251460" y="461772"/>
                  </a:lnTo>
                  <a:close/>
                </a:path>
                <a:path w="262254" h="467995">
                  <a:moveTo>
                    <a:pt x="262128" y="10668"/>
                  </a:moveTo>
                  <a:lnTo>
                    <a:pt x="256031" y="10668"/>
                  </a:lnTo>
                  <a:lnTo>
                    <a:pt x="251460"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1460" y="461772"/>
                  </a:moveTo>
                  <a:lnTo>
                    <a:pt x="9144" y="461772"/>
                  </a:lnTo>
                  <a:lnTo>
                    <a:pt x="9144" y="457200"/>
                  </a:lnTo>
                  <a:lnTo>
                    <a:pt x="251460" y="457200"/>
                  </a:lnTo>
                  <a:lnTo>
                    <a:pt x="251460" y="461772"/>
                  </a:lnTo>
                  <a:close/>
                </a:path>
                <a:path w="262254" h="46799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51" name="object 151"/>
            <p:cNvSpPr/>
            <p:nvPr/>
          </p:nvSpPr>
          <p:spPr>
            <a:xfrm>
              <a:off x="7540751" y="5026151"/>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52" name="object 152"/>
            <p:cNvSpPr/>
            <p:nvPr/>
          </p:nvSpPr>
          <p:spPr>
            <a:xfrm>
              <a:off x="7536180" y="5021580"/>
              <a:ext cx="262255" cy="467995"/>
            </a:xfrm>
            <a:custGeom>
              <a:avLst/>
              <a:gdLst/>
              <a:ahLst/>
              <a:cxnLst/>
              <a:rect l="l" t="t" r="r" b="b"/>
              <a:pathLst>
                <a:path w="262254" h="467995">
                  <a:moveTo>
                    <a:pt x="262128" y="467868"/>
                  </a:moveTo>
                  <a:lnTo>
                    <a:pt x="0" y="467868"/>
                  </a:lnTo>
                  <a:lnTo>
                    <a:pt x="0" y="0"/>
                  </a:lnTo>
                  <a:lnTo>
                    <a:pt x="262128" y="0"/>
                  </a:lnTo>
                  <a:lnTo>
                    <a:pt x="262128" y="4572"/>
                  </a:lnTo>
                  <a:lnTo>
                    <a:pt x="10668" y="4572"/>
                  </a:lnTo>
                  <a:lnTo>
                    <a:pt x="4572" y="10668"/>
                  </a:lnTo>
                  <a:lnTo>
                    <a:pt x="10668" y="10668"/>
                  </a:lnTo>
                  <a:lnTo>
                    <a:pt x="10668" y="457200"/>
                  </a:lnTo>
                  <a:lnTo>
                    <a:pt x="4572" y="457200"/>
                  </a:lnTo>
                  <a:lnTo>
                    <a:pt x="10668" y="461772"/>
                  </a:lnTo>
                  <a:lnTo>
                    <a:pt x="262128" y="461772"/>
                  </a:lnTo>
                  <a:lnTo>
                    <a:pt x="262128" y="467868"/>
                  </a:lnTo>
                  <a:close/>
                </a:path>
                <a:path w="262254" h="467995">
                  <a:moveTo>
                    <a:pt x="10668" y="10668"/>
                  </a:moveTo>
                  <a:lnTo>
                    <a:pt x="4572" y="10668"/>
                  </a:lnTo>
                  <a:lnTo>
                    <a:pt x="10668" y="4572"/>
                  </a:lnTo>
                  <a:lnTo>
                    <a:pt x="10668" y="10668"/>
                  </a:lnTo>
                  <a:close/>
                </a:path>
                <a:path w="262254" h="467995">
                  <a:moveTo>
                    <a:pt x="252983" y="10668"/>
                  </a:moveTo>
                  <a:lnTo>
                    <a:pt x="10668" y="10668"/>
                  </a:lnTo>
                  <a:lnTo>
                    <a:pt x="10668"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10668" y="461772"/>
                  </a:moveTo>
                  <a:lnTo>
                    <a:pt x="4572" y="457200"/>
                  </a:lnTo>
                  <a:lnTo>
                    <a:pt x="10668" y="457200"/>
                  </a:lnTo>
                  <a:lnTo>
                    <a:pt x="10668" y="461772"/>
                  </a:lnTo>
                  <a:close/>
                </a:path>
                <a:path w="262254" h="467995">
                  <a:moveTo>
                    <a:pt x="252983" y="461772"/>
                  </a:moveTo>
                  <a:lnTo>
                    <a:pt x="10668" y="461772"/>
                  </a:lnTo>
                  <a:lnTo>
                    <a:pt x="10668"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53" name="object 153"/>
            <p:cNvSpPr/>
            <p:nvPr/>
          </p:nvSpPr>
          <p:spPr>
            <a:xfrm>
              <a:off x="7793735" y="5026151"/>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54" name="object 154"/>
            <p:cNvSpPr/>
            <p:nvPr/>
          </p:nvSpPr>
          <p:spPr>
            <a:xfrm>
              <a:off x="7789164" y="5021580"/>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2983" y="10668"/>
                  </a:moveTo>
                  <a:lnTo>
                    <a:pt x="9144" y="10668"/>
                  </a:lnTo>
                  <a:lnTo>
                    <a:pt x="9144"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2983" y="461772"/>
                  </a:moveTo>
                  <a:lnTo>
                    <a:pt x="9144" y="461772"/>
                  </a:lnTo>
                  <a:lnTo>
                    <a:pt x="9144"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55" name="object 155"/>
            <p:cNvSpPr/>
            <p:nvPr/>
          </p:nvSpPr>
          <p:spPr>
            <a:xfrm>
              <a:off x="8046719" y="5026151"/>
              <a:ext cx="251460" cy="457200"/>
            </a:xfrm>
            <a:custGeom>
              <a:avLst/>
              <a:gdLst/>
              <a:ahLst/>
              <a:cxnLst/>
              <a:rect l="l" t="t" r="r" b="b"/>
              <a:pathLst>
                <a:path w="251459" h="457200">
                  <a:moveTo>
                    <a:pt x="251460" y="457200"/>
                  </a:moveTo>
                  <a:lnTo>
                    <a:pt x="0" y="457200"/>
                  </a:lnTo>
                  <a:lnTo>
                    <a:pt x="0" y="0"/>
                  </a:lnTo>
                  <a:lnTo>
                    <a:pt x="251460" y="0"/>
                  </a:lnTo>
                  <a:lnTo>
                    <a:pt x="251460" y="457200"/>
                  </a:lnTo>
                  <a:close/>
                </a:path>
              </a:pathLst>
            </a:custGeom>
            <a:solidFill>
              <a:srgbClr val="66FFFF"/>
            </a:solidFill>
          </p:spPr>
          <p:txBody>
            <a:bodyPr wrap="square" lIns="0" tIns="0" rIns="0" bIns="0" rtlCol="0"/>
            <a:lstStyle/>
            <a:p>
              <a:endParaRPr sz="1588"/>
            </a:p>
          </p:txBody>
        </p:sp>
        <p:sp>
          <p:nvSpPr>
            <p:cNvPr id="156" name="object 156"/>
            <p:cNvSpPr/>
            <p:nvPr/>
          </p:nvSpPr>
          <p:spPr>
            <a:xfrm>
              <a:off x="8042148" y="5021580"/>
              <a:ext cx="260985" cy="467995"/>
            </a:xfrm>
            <a:custGeom>
              <a:avLst/>
              <a:gdLst/>
              <a:ahLst/>
              <a:cxnLst/>
              <a:rect l="l" t="t" r="r" b="b"/>
              <a:pathLst>
                <a:path w="260984" h="467995">
                  <a:moveTo>
                    <a:pt x="260604" y="467868"/>
                  </a:moveTo>
                  <a:lnTo>
                    <a:pt x="0" y="467868"/>
                  </a:lnTo>
                  <a:lnTo>
                    <a:pt x="0" y="0"/>
                  </a:lnTo>
                  <a:lnTo>
                    <a:pt x="260604" y="0"/>
                  </a:lnTo>
                  <a:lnTo>
                    <a:pt x="260604" y="4572"/>
                  </a:lnTo>
                  <a:lnTo>
                    <a:pt x="9144" y="4572"/>
                  </a:lnTo>
                  <a:lnTo>
                    <a:pt x="4572" y="10668"/>
                  </a:lnTo>
                  <a:lnTo>
                    <a:pt x="9144" y="10668"/>
                  </a:lnTo>
                  <a:lnTo>
                    <a:pt x="9144" y="457200"/>
                  </a:lnTo>
                  <a:lnTo>
                    <a:pt x="4572" y="457200"/>
                  </a:lnTo>
                  <a:lnTo>
                    <a:pt x="9144" y="461772"/>
                  </a:lnTo>
                  <a:lnTo>
                    <a:pt x="260604" y="461772"/>
                  </a:lnTo>
                  <a:lnTo>
                    <a:pt x="260604" y="467868"/>
                  </a:lnTo>
                  <a:close/>
                </a:path>
                <a:path w="260984" h="467995">
                  <a:moveTo>
                    <a:pt x="9144" y="10668"/>
                  </a:moveTo>
                  <a:lnTo>
                    <a:pt x="4572" y="10668"/>
                  </a:lnTo>
                  <a:lnTo>
                    <a:pt x="9144" y="4572"/>
                  </a:lnTo>
                  <a:lnTo>
                    <a:pt x="9144" y="10668"/>
                  </a:lnTo>
                  <a:close/>
                </a:path>
                <a:path w="260984" h="467995">
                  <a:moveTo>
                    <a:pt x="251460" y="10668"/>
                  </a:moveTo>
                  <a:lnTo>
                    <a:pt x="9144" y="10668"/>
                  </a:lnTo>
                  <a:lnTo>
                    <a:pt x="9144" y="4572"/>
                  </a:lnTo>
                  <a:lnTo>
                    <a:pt x="251460" y="4572"/>
                  </a:lnTo>
                  <a:lnTo>
                    <a:pt x="251460" y="10668"/>
                  </a:lnTo>
                  <a:close/>
                </a:path>
                <a:path w="260984" h="467995">
                  <a:moveTo>
                    <a:pt x="251460" y="461772"/>
                  </a:moveTo>
                  <a:lnTo>
                    <a:pt x="251460" y="4572"/>
                  </a:lnTo>
                  <a:lnTo>
                    <a:pt x="256031" y="10668"/>
                  </a:lnTo>
                  <a:lnTo>
                    <a:pt x="260604" y="10668"/>
                  </a:lnTo>
                  <a:lnTo>
                    <a:pt x="260604" y="457200"/>
                  </a:lnTo>
                  <a:lnTo>
                    <a:pt x="256031" y="457200"/>
                  </a:lnTo>
                  <a:lnTo>
                    <a:pt x="251460" y="461772"/>
                  </a:lnTo>
                  <a:close/>
                </a:path>
                <a:path w="260984" h="467995">
                  <a:moveTo>
                    <a:pt x="260604" y="10668"/>
                  </a:moveTo>
                  <a:lnTo>
                    <a:pt x="256031" y="10668"/>
                  </a:lnTo>
                  <a:lnTo>
                    <a:pt x="251460" y="4572"/>
                  </a:lnTo>
                  <a:lnTo>
                    <a:pt x="260604" y="4572"/>
                  </a:lnTo>
                  <a:lnTo>
                    <a:pt x="260604" y="10668"/>
                  </a:lnTo>
                  <a:close/>
                </a:path>
                <a:path w="260984" h="467995">
                  <a:moveTo>
                    <a:pt x="9144" y="461772"/>
                  </a:moveTo>
                  <a:lnTo>
                    <a:pt x="4572" y="457200"/>
                  </a:lnTo>
                  <a:lnTo>
                    <a:pt x="9144" y="457200"/>
                  </a:lnTo>
                  <a:lnTo>
                    <a:pt x="9144" y="461772"/>
                  </a:lnTo>
                  <a:close/>
                </a:path>
                <a:path w="260984" h="467995">
                  <a:moveTo>
                    <a:pt x="251460" y="461772"/>
                  </a:moveTo>
                  <a:lnTo>
                    <a:pt x="9144" y="461772"/>
                  </a:lnTo>
                  <a:lnTo>
                    <a:pt x="9144" y="457200"/>
                  </a:lnTo>
                  <a:lnTo>
                    <a:pt x="251460" y="457200"/>
                  </a:lnTo>
                  <a:lnTo>
                    <a:pt x="251460" y="461772"/>
                  </a:lnTo>
                  <a:close/>
                </a:path>
                <a:path w="260984" h="46799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157" name="object 157"/>
            <p:cNvSpPr/>
            <p:nvPr/>
          </p:nvSpPr>
          <p:spPr>
            <a:xfrm>
              <a:off x="8298180" y="5026151"/>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58" name="object 158"/>
            <p:cNvSpPr/>
            <p:nvPr/>
          </p:nvSpPr>
          <p:spPr>
            <a:xfrm>
              <a:off x="8293607" y="5021580"/>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2983" y="10668"/>
                  </a:moveTo>
                  <a:lnTo>
                    <a:pt x="9144" y="10668"/>
                  </a:lnTo>
                  <a:lnTo>
                    <a:pt x="9144"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2983" y="461772"/>
                  </a:moveTo>
                  <a:lnTo>
                    <a:pt x="9144" y="461772"/>
                  </a:lnTo>
                  <a:lnTo>
                    <a:pt x="9144"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59" name="object 159"/>
            <p:cNvSpPr/>
            <p:nvPr/>
          </p:nvSpPr>
          <p:spPr>
            <a:xfrm>
              <a:off x="8551164" y="5026151"/>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60" name="object 160"/>
            <p:cNvSpPr/>
            <p:nvPr/>
          </p:nvSpPr>
          <p:spPr>
            <a:xfrm>
              <a:off x="8546592" y="5021580"/>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1460" y="10668"/>
                  </a:moveTo>
                  <a:lnTo>
                    <a:pt x="9144" y="10668"/>
                  </a:lnTo>
                  <a:lnTo>
                    <a:pt x="9144" y="4572"/>
                  </a:lnTo>
                  <a:lnTo>
                    <a:pt x="251460" y="4572"/>
                  </a:lnTo>
                  <a:lnTo>
                    <a:pt x="251460" y="10668"/>
                  </a:lnTo>
                  <a:close/>
                </a:path>
                <a:path w="262254" h="467995">
                  <a:moveTo>
                    <a:pt x="251460" y="461772"/>
                  </a:moveTo>
                  <a:lnTo>
                    <a:pt x="251460" y="4572"/>
                  </a:lnTo>
                  <a:lnTo>
                    <a:pt x="257556" y="10668"/>
                  </a:lnTo>
                  <a:lnTo>
                    <a:pt x="262128" y="10668"/>
                  </a:lnTo>
                  <a:lnTo>
                    <a:pt x="262128" y="457200"/>
                  </a:lnTo>
                  <a:lnTo>
                    <a:pt x="257556" y="457200"/>
                  </a:lnTo>
                  <a:lnTo>
                    <a:pt x="251460" y="461772"/>
                  </a:lnTo>
                  <a:close/>
                </a:path>
                <a:path w="262254" h="467995">
                  <a:moveTo>
                    <a:pt x="262128" y="10668"/>
                  </a:moveTo>
                  <a:lnTo>
                    <a:pt x="257556" y="10668"/>
                  </a:lnTo>
                  <a:lnTo>
                    <a:pt x="251460"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1460" y="461772"/>
                  </a:moveTo>
                  <a:lnTo>
                    <a:pt x="9144" y="461772"/>
                  </a:lnTo>
                  <a:lnTo>
                    <a:pt x="9144" y="457200"/>
                  </a:lnTo>
                  <a:lnTo>
                    <a:pt x="251460" y="457200"/>
                  </a:lnTo>
                  <a:lnTo>
                    <a:pt x="251460" y="461772"/>
                  </a:lnTo>
                  <a:close/>
                </a:path>
                <a:path w="262254" h="46799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61" name="object 161"/>
            <p:cNvSpPr/>
            <p:nvPr/>
          </p:nvSpPr>
          <p:spPr>
            <a:xfrm>
              <a:off x="8804147" y="5026151"/>
              <a:ext cx="251460" cy="457200"/>
            </a:xfrm>
            <a:custGeom>
              <a:avLst/>
              <a:gdLst/>
              <a:ahLst/>
              <a:cxnLst/>
              <a:rect l="l" t="t" r="r" b="b"/>
              <a:pathLst>
                <a:path w="251459"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162" name="object 162"/>
            <p:cNvSpPr/>
            <p:nvPr/>
          </p:nvSpPr>
          <p:spPr>
            <a:xfrm>
              <a:off x="8798052" y="5021580"/>
              <a:ext cx="262255" cy="467995"/>
            </a:xfrm>
            <a:custGeom>
              <a:avLst/>
              <a:gdLst/>
              <a:ahLst/>
              <a:cxnLst/>
              <a:rect l="l" t="t" r="r" b="b"/>
              <a:pathLst>
                <a:path w="262254" h="467995">
                  <a:moveTo>
                    <a:pt x="262128" y="467868"/>
                  </a:moveTo>
                  <a:lnTo>
                    <a:pt x="0" y="467868"/>
                  </a:lnTo>
                  <a:lnTo>
                    <a:pt x="0" y="0"/>
                  </a:lnTo>
                  <a:lnTo>
                    <a:pt x="262128" y="0"/>
                  </a:lnTo>
                  <a:lnTo>
                    <a:pt x="262128" y="4572"/>
                  </a:lnTo>
                  <a:lnTo>
                    <a:pt x="10668" y="4572"/>
                  </a:lnTo>
                  <a:lnTo>
                    <a:pt x="6096" y="10668"/>
                  </a:lnTo>
                  <a:lnTo>
                    <a:pt x="10668" y="10668"/>
                  </a:lnTo>
                  <a:lnTo>
                    <a:pt x="10668" y="457200"/>
                  </a:lnTo>
                  <a:lnTo>
                    <a:pt x="6096" y="457200"/>
                  </a:lnTo>
                  <a:lnTo>
                    <a:pt x="10668" y="461772"/>
                  </a:lnTo>
                  <a:lnTo>
                    <a:pt x="262128" y="461772"/>
                  </a:lnTo>
                  <a:lnTo>
                    <a:pt x="262128" y="467868"/>
                  </a:lnTo>
                  <a:close/>
                </a:path>
                <a:path w="262254" h="467995">
                  <a:moveTo>
                    <a:pt x="10668" y="10668"/>
                  </a:moveTo>
                  <a:lnTo>
                    <a:pt x="6096" y="10668"/>
                  </a:lnTo>
                  <a:lnTo>
                    <a:pt x="10668" y="4572"/>
                  </a:lnTo>
                  <a:lnTo>
                    <a:pt x="10668" y="10668"/>
                  </a:lnTo>
                  <a:close/>
                </a:path>
                <a:path w="262254" h="467995">
                  <a:moveTo>
                    <a:pt x="252983" y="10668"/>
                  </a:moveTo>
                  <a:lnTo>
                    <a:pt x="10668" y="10668"/>
                  </a:lnTo>
                  <a:lnTo>
                    <a:pt x="10668"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10668" y="461772"/>
                  </a:moveTo>
                  <a:lnTo>
                    <a:pt x="6096" y="457200"/>
                  </a:lnTo>
                  <a:lnTo>
                    <a:pt x="10668" y="457200"/>
                  </a:lnTo>
                  <a:lnTo>
                    <a:pt x="10668" y="461772"/>
                  </a:lnTo>
                  <a:close/>
                </a:path>
                <a:path w="262254" h="467995">
                  <a:moveTo>
                    <a:pt x="252983" y="461772"/>
                  </a:moveTo>
                  <a:lnTo>
                    <a:pt x="10668" y="461772"/>
                  </a:lnTo>
                  <a:lnTo>
                    <a:pt x="10668"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grpSp>
      <p:sp>
        <p:nvSpPr>
          <p:cNvPr id="163" name="object 163"/>
          <p:cNvSpPr txBox="1"/>
          <p:nvPr/>
        </p:nvSpPr>
        <p:spPr>
          <a:xfrm>
            <a:off x="6584127" y="4434840"/>
            <a:ext cx="3064809" cy="359869"/>
          </a:xfrm>
          <a:prstGeom prst="rect">
            <a:avLst/>
          </a:prstGeom>
        </p:spPr>
        <p:txBody>
          <a:bodyPr vert="horz" wrap="square" lIns="0" tIns="33618" rIns="0" bIns="0" rtlCol="0">
            <a:spAutoFit/>
          </a:bodyPr>
          <a:lstStyle/>
          <a:p>
            <a:pPr marL="1319003">
              <a:spcBef>
                <a:spcPts val="265"/>
              </a:spcBef>
            </a:pPr>
            <a:r>
              <a:rPr sz="2118" dirty="0">
                <a:latin typeface="Microsoft Sans Serif"/>
                <a:cs typeface="Microsoft Sans Serif"/>
              </a:rPr>
              <a:t>1 0</a:t>
            </a:r>
            <a:r>
              <a:rPr sz="2118" spc="-9" dirty="0">
                <a:latin typeface="Microsoft Sans Serif"/>
                <a:cs typeface="Microsoft Sans Serif"/>
              </a:rPr>
              <a:t> </a:t>
            </a:r>
            <a:r>
              <a:rPr sz="2118" dirty="0">
                <a:latin typeface="Microsoft Sans Serif"/>
                <a:cs typeface="Microsoft Sans Serif"/>
              </a:rPr>
              <a:t>0</a:t>
            </a:r>
            <a:r>
              <a:rPr sz="2118" spc="4" dirty="0">
                <a:latin typeface="Microsoft Sans Serif"/>
                <a:cs typeface="Microsoft Sans Serif"/>
              </a:rPr>
              <a:t> </a:t>
            </a:r>
            <a:r>
              <a:rPr sz="2118" dirty="0">
                <a:latin typeface="Microsoft Sans Serif"/>
                <a:cs typeface="Microsoft Sans Serif"/>
              </a:rPr>
              <a:t>0</a:t>
            </a:r>
            <a:r>
              <a:rPr sz="2118" spc="-9" dirty="0">
                <a:latin typeface="Microsoft Sans Serif"/>
                <a:cs typeface="Microsoft Sans Serif"/>
              </a:rPr>
              <a:t> </a:t>
            </a:r>
            <a:r>
              <a:rPr sz="2118" dirty="0">
                <a:latin typeface="Microsoft Sans Serif"/>
                <a:cs typeface="Microsoft Sans Serif"/>
              </a:rPr>
              <a:t>0 0</a:t>
            </a:r>
            <a:r>
              <a:rPr sz="2118" spc="4" dirty="0">
                <a:latin typeface="Microsoft Sans Serif"/>
                <a:cs typeface="Microsoft Sans Serif"/>
              </a:rPr>
              <a:t> </a:t>
            </a:r>
            <a:r>
              <a:rPr sz="2118" dirty="0">
                <a:latin typeface="Microsoft Sans Serif"/>
                <a:cs typeface="Microsoft Sans Serif"/>
              </a:rPr>
              <a:t>0</a:t>
            </a:r>
            <a:r>
              <a:rPr sz="2118" spc="-9" dirty="0">
                <a:latin typeface="Microsoft Sans Serif"/>
                <a:cs typeface="Microsoft Sans Serif"/>
              </a:rPr>
              <a:t> </a:t>
            </a:r>
            <a:r>
              <a:rPr sz="2118" dirty="0">
                <a:latin typeface="Microsoft Sans Serif"/>
                <a:cs typeface="Microsoft Sans Serif"/>
              </a:rPr>
              <a:t>0</a:t>
            </a:r>
            <a:endParaRPr sz="2118">
              <a:latin typeface="Microsoft Sans Serif"/>
              <a:cs typeface="Microsoft Sans Serif"/>
            </a:endParaRPr>
          </a:p>
        </p:txBody>
      </p:sp>
      <p:grpSp>
        <p:nvGrpSpPr>
          <p:cNvPr id="164" name="object 164"/>
          <p:cNvGrpSpPr/>
          <p:nvPr/>
        </p:nvGrpSpPr>
        <p:grpSpPr>
          <a:xfrm>
            <a:off x="6081207" y="4430805"/>
            <a:ext cx="454959" cy="412937"/>
            <a:chOff x="5012435" y="5021579"/>
            <a:chExt cx="515620" cy="467995"/>
          </a:xfrm>
        </p:grpSpPr>
        <p:sp>
          <p:nvSpPr>
            <p:cNvPr id="165" name="object 165"/>
            <p:cNvSpPr/>
            <p:nvPr/>
          </p:nvSpPr>
          <p:spPr>
            <a:xfrm>
              <a:off x="5017007" y="5026151"/>
              <a:ext cx="253365" cy="457200"/>
            </a:xfrm>
            <a:custGeom>
              <a:avLst/>
              <a:gdLst/>
              <a:ahLst/>
              <a:cxnLst/>
              <a:rect l="l" t="t" r="r" b="b"/>
              <a:pathLst>
                <a:path w="253364" h="457200">
                  <a:moveTo>
                    <a:pt x="252984" y="457200"/>
                  </a:moveTo>
                  <a:lnTo>
                    <a:pt x="0" y="457200"/>
                  </a:lnTo>
                  <a:lnTo>
                    <a:pt x="0" y="0"/>
                  </a:lnTo>
                  <a:lnTo>
                    <a:pt x="252984" y="0"/>
                  </a:lnTo>
                  <a:lnTo>
                    <a:pt x="252984" y="457200"/>
                  </a:lnTo>
                  <a:close/>
                </a:path>
              </a:pathLst>
            </a:custGeom>
            <a:solidFill>
              <a:srgbClr val="FFFF99"/>
            </a:solidFill>
          </p:spPr>
          <p:txBody>
            <a:bodyPr wrap="square" lIns="0" tIns="0" rIns="0" bIns="0" rtlCol="0"/>
            <a:lstStyle/>
            <a:p>
              <a:endParaRPr sz="1588"/>
            </a:p>
          </p:txBody>
        </p:sp>
        <p:sp>
          <p:nvSpPr>
            <p:cNvPr id="166" name="object 166"/>
            <p:cNvSpPr/>
            <p:nvPr/>
          </p:nvSpPr>
          <p:spPr>
            <a:xfrm>
              <a:off x="5012435"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2983" y="10668"/>
                  </a:moveTo>
                  <a:lnTo>
                    <a:pt x="9144" y="10668"/>
                  </a:lnTo>
                  <a:lnTo>
                    <a:pt x="9144"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2983" y="461772"/>
                  </a:moveTo>
                  <a:lnTo>
                    <a:pt x="9144" y="461772"/>
                  </a:lnTo>
                  <a:lnTo>
                    <a:pt x="9144"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67" name="object 167"/>
            <p:cNvSpPr/>
            <p:nvPr/>
          </p:nvSpPr>
          <p:spPr>
            <a:xfrm>
              <a:off x="5269992" y="5026151"/>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168" name="object 168"/>
            <p:cNvSpPr/>
            <p:nvPr/>
          </p:nvSpPr>
          <p:spPr>
            <a:xfrm>
              <a:off x="5265419"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1460" y="10668"/>
                  </a:moveTo>
                  <a:lnTo>
                    <a:pt x="9144" y="10668"/>
                  </a:lnTo>
                  <a:lnTo>
                    <a:pt x="9144" y="4572"/>
                  </a:lnTo>
                  <a:lnTo>
                    <a:pt x="251460" y="4572"/>
                  </a:lnTo>
                  <a:lnTo>
                    <a:pt x="251460" y="10668"/>
                  </a:lnTo>
                  <a:close/>
                </a:path>
                <a:path w="262254" h="467995">
                  <a:moveTo>
                    <a:pt x="251460" y="461772"/>
                  </a:moveTo>
                  <a:lnTo>
                    <a:pt x="251460" y="4572"/>
                  </a:lnTo>
                  <a:lnTo>
                    <a:pt x="256031" y="10668"/>
                  </a:lnTo>
                  <a:lnTo>
                    <a:pt x="262128" y="10668"/>
                  </a:lnTo>
                  <a:lnTo>
                    <a:pt x="262128" y="457200"/>
                  </a:lnTo>
                  <a:lnTo>
                    <a:pt x="256031" y="457200"/>
                  </a:lnTo>
                  <a:lnTo>
                    <a:pt x="251460" y="461772"/>
                  </a:lnTo>
                  <a:close/>
                </a:path>
                <a:path w="262254" h="467995">
                  <a:moveTo>
                    <a:pt x="262128" y="10668"/>
                  </a:moveTo>
                  <a:lnTo>
                    <a:pt x="256031" y="10668"/>
                  </a:lnTo>
                  <a:lnTo>
                    <a:pt x="251460"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1460" y="461772"/>
                  </a:moveTo>
                  <a:lnTo>
                    <a:pt x="9144" y="461772"/>
                  </a:lnTo>
                  <a:lnTo>
                    <a:pt x="9144" y="457200"/>
                  </a:lnTo>
                  <a:lnTo>
                    <a:pt x="251460" y="457200"/>
                  </a:lnTo>
                  <a:lnTo>
                    <a:pt x="251460" y="461772"/>
                  </a:lnTo>
                  <a:close/>
                </a:path>
                <a:path w="262254" h="46799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grpSp>
      <p:sp>
        <p:nvSpPr>
          <p:cNvPr id="169" name="object 169"/>
          <p:cNvSpPr txBox="1"/>
          <p:nvPr/>
        </p:nvSpPr>
        <p:spPr>
          <a:xfrm>
            <a:off x="4303506" y="4434840"/>
            <a:ext cx="2207559" cy="359869"/>
          </a:xfrm>
          <a:prstGeom prst="rect">
            <a:avLst/>
          </a:prstGeom>
        </p:spPr>
        <p:txBody>
          <a:bodyPr vert="horz" wrap="square" lIns="0" tIns="33618" rIns="0" bIns="0" rtlCol="0">
            <a:spAutoFit/>
          </a:bodyPr>
          <a:lstStyle/>
          <a:p>
            <a:pPr algn="r">
              <a:spcBef>
                <a:spcPts val="265"/>
              </a:spcBef>
            </a:pPr>
            <a:r>
              <a:rPr sz="2118" dirty="0">
                <a:latin typeface="Microsoft Sans Serif"/>
                <a:cs typeface="Microsoft Sans Serif"/>
              </a:rPr>
              <a:t>0</a:t>
            </a:r>
            <a:r>
              <a:rPr sz="2118" spc="-26" dirty="0">
                <a:latin typeface="Microsoft Sans Serif"/>
                <a:cs typeface="Microsoft Sans Serif"/>
              </a:rPr>
              <a:t> </a:t>
            </a:r>
            <a:r>
              <a:rPr sz="2118" dirty="0">
                <a:latin typeface="Microsoft Sans Serif"/>
                <a:cs typeface="Microsoft Sans Serif"/>
              </a:rPr>
              <a:t>0</a:t>
            </a:r>
            <a:endParaRPr sz="2118">
              <a:latin typeface="Microsoft Sans Serif"/>
              <a:cs typeface="Microsoft Sans Serif"/>
            </a:endParaRPr>
          </a:p>
        </p:txBody>
      </p:sp>
      <p:grpSp>
        <p:nvGrpSpPr>
          <p:cNvPr id="170" name="object 170"/>
          <p:cNvGrpSpPr/>
          <p:nvPr/>
        </p:nvGrpSpPr>
        <p:grpSpPr>
          <a:xfrm>
            <a:off x="6526305" y="4430805"/>
            <a:ext cx="1344706" cy="412937"/>
            <a:chOff x="5516879" y="5021579"/>
            <a:chExt cx="1524000" cy="467995"/>
          </a:xfrm>
        </p:grpSpPr>
        <p:sp>
          <p:nvSpPr>
            <p:cNvPr id="171" name="object 171"/>
            <p:cNvSpPr/>
            <p:nvPr/>
          </p:nvSpPr>
          <p:spPr>
            <a:xfrm>
              <a:off x="5521451" y="5026151"/>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72" name="object 172"/>
            <p:cNvSpPr/>
            <p:nvPr/>
          </p:nvSpPr>
          <p:spPr>
            <a:xfrm>
              <a:off x="5516879"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10668" y="4572"/>
                  </a:lnTo>
                  <a:lnTo>
                    <a:pt x="4572" y="10668"/>
                  </a:lnTo>
                  <a:lnTo>
                    <a:pt x="10668" y="10668"/>
                  </a:lnTo>
                  <a:lnTo>
                    <a:pt x="10668" y="457200"/>
                  </a:lnTo>
                  <a:lnTo>
                    <a:pt x="4572" y="457200"/>
                  </a:lnTo>
                  <a:lnTo>
                    <a:pt x="10668" y="461772"/>
                  </a:lnTo>
                  <a:lnTo>
                    <a:pt x="262128" y="461772"/>
                  </a:lnTo>
                  <a:lnTo>
                    <a:pt x="262128" y="467868"/>
                  </a:lnTo>
                  <a:close/>
                </a:path>
                <a:path w="262254" h="467995">
                  <a:moveTo>
                    <a:pt x="10668" y="10668"/>
                  </a:moveTo>
                  <a:lnTo>
                    <a:pt x="4572" y="10668"/>
                  </a:lnTo>
                  <a:lnTo>
                    <a:pt x="10668" y="4572"/>
                  </a:lnTo>
                  <a:lnTo>
                    <a:pt x="10668" y="10668"/>
                  </a:lnTo>
                  <a:close/>
                </a:path>
                <a:path w="262254" h="467995">
                  <a:moveTo>
                    <a:pt x="252983" y="10668"/>
                  </a:moveTo>
                  <a:lnTo>
                    <a:pt x="10668" y="10668"/>
                  </a:lnTo>
                  <a:lnTo>
                    <a:pt x="10668"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10668" y="461772"/>
                  </a:moveTo>
                  <a:lnTo>
                    <a:pt x="4572" y="457200"/>
                  </a:lnTo>
                  <a:lnTo>
                    <a:pt x="10668" y="457200"/>
                  </a:lnTo>
                  <a:lnTo>
                    <a:pt x="10668" y="461772"/>
                  </a:lnTo>
                  <a:close/>
                </a:path>
                <a:path w="262254" h="467995">
                  <a:moveTo>
                    <a:pt x="252983" y="461772"/>
                  </a:moveTo>
                  <a:lnTo>
                    <a:pt x="10668" y="461772"/>
                  </a:lnTo>
                  <a:lnTo>
                    <a:pt x="10668"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73" name="object 173"/>
            <p:cNvSpPr/>
            <p:nvPr/>
          </p:nvSpPr>
          <p:spPr>
            <a:xfrm>
              <a:off x="5774435" y="5026151"/>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74" name="object 174"/>
            <p:cNvSpPr/>
            <p:nvPr/>
          </p:nvSpPr>
          <p:spPr>
            <a:xfrm>
              <a:off x="5769863"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2983" y="10668"/>
                  </a:moveTo>
                  <a:lnTo>
                    <a:pt x="9144" y="10668"/>
                  </a:lnTo>
                  <a:lnTo>
                    <a:pt x="9144"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2983" y="461772"/>
                  </a:moveTo>
                  <a:lnTo>
                    <a:pt x="9144" y="461772"/>
                  </a:lnTo>
                  <a:lnTo>
                    <a:pt x="9144"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75" name="object 175"/>
            <p:cNvSpPr/>
            <p:nvPr/>
          </p:nvSpPr>
          <p:spPr>
            <a:xfrm>
              <a:off x="6027419" y="5026151"/>
              <a:ext cx="251460" cy="457200"/>
            </a:xfrm>
            <a:custGeom>
              <a:avLst/>
              <a:gdLst/>
              <a:ahLst/>
              <a:cxnLst/>
              <a:rect l="l" t="t" r="r" b="b"/>
              <a:pathLst>
                <a:path w="251460" h="457200">
                  <a:moveTo>
                    <a:pt x="251460" y="457200"/>
                  </a:moveTo>
                  <a:lnTo>
                    <a:pt x="0" y="457200"/>
                  </a:lnTo>
                  <a:lnTo>
                    <a:pt x="0" y="0"/>
                  </a:lnTo>
                  <a:lnTo>
                    <a:pt x="251460" y="0"/>
                  </a:lnTo>
                  <a:lnTo>
                    <a:pt x="251460" y="457200"/>
                  </a:lnTo>
                  <a:close/>
                </a:path>
              </a:pathLst>
            </a:custGeom>
            <a:solidFill>
              <a:srgbClr val="FFFF99"/>
            </a:solidFill>
          </p:spPr>
          <p:txBody>
            <a:bodyPr wrap="square" lIns="0" tIns="0" rIns="0" bIns="0" rtlCol="0"/>
            <a:lstStyle/>
            <a:p>
              <a:endParaRPr sz="1588"/>
            </a:p>
          </p:txBody>
        </p:sp>
        <p:sp>
          <p:nvSpPr>
            <p:cNvPr id="176" name="object 176"/>
            <p:cNvSpPr/>
            <p:nvPr/>
          </p:nvSpPr>
          <p:spPr>
            <a:xfrm>
              <a:off x="6022847" y="5021579"/>
              <a:ext cx="260985" cy="467995"/>
            </a:xfrm>
            <a:custGeom>
              <a:avLst/>
              <a:gdLst/>
              <a:ahLst/>
              <a:cxnLst/>
              <a:rect l="l" t="t" r="r" b="b"/>
              <a:pathLst>
                <a:path w="260985" h="467995">
                  <a:moveTo>
                    <a:pt x="260604" y="467868"/>
                  </a:moveTo>
                  <a:lnTo>
                    <a:pt x="0" y="467868"/>
                  </a:lnTo>
                  <a:lnTo>
                    <a:pt x="0" y="0"/>
                  </a:lnTo>
                  <a:lnTo>
                    <a:pt x="260604" y="0"/>
                  </a:lnTo>
                  <a:lnTo>
                    <a:pt x="260604" y="4572"/>
                  </a:lnTo>
                  <a:lnTo>
                    <a:pt x="9144" y="4572"/>
                  </a:lnTo>
                  <a:lnTo>
                    <a:pt x="4572" y="10668"/>
                  </a:lnTo>
                  <a:lnTo>
                    <a:pt x="9144" y="10668"/>
                  </a:lnTo>
                  <a:lnTo>
                    <a:pt x="9144" y="457200"/>
                  </a:lnTo>
                  <a:lnTo>
                    <a:pt x="4572" y="457200"/>
                  </a:lnTo>
                  <a:lnTo>
                    <a:pt x="9144" y="461772"/>
                  </a:lnTo>
                  <a:lnTo>
                    <a:pt x="260604" y="461772"/>
                  </a:lnTo>
                  <a:lnTo>
                    <a:pt x="260604" y="467868"/>
                  </a:lnTo>
                  <a:close/>
                </a:path>
                <a:path w="260985" h="467995">
                  <a:moveTo>
                    <a:pt x="9144" y="10668"/>
                  </a:moveTo>
                  <a:lnTo>
                    <a:pt x="4572" y="10668"/>
                  </a:lnTo>
                  <a:lnTo>
                    <a:pt x="9144" y="4572"/>
                  </a:lnTo>
                  <a:lnTo>
                    <a:pt x="9144" y="10668"/>
                  </a:lnTo>
                  <a:close/>
                </a:path>
                <a:path w="260985" h="467995">
                  <a:moveTo>
                    <a:pt x="251460" y="10668"/>
                  </a:moveTo>
                  <a:lnTo>
                    <a:pt x="9144" y="10668"/>
                  </a:lnTo>
                  <a:lnTo>
                    <a:pt x="9144" y="4572"/>
                  </a:lnTo>
                  <a:lnTo>
                    <a:pt x="251460" y="4572"/>
                  </a:lnTo>
                  <a:lnTo>
                    <a:pt x="251460" y="10668"/>
                  </a:lnTo>
                  <a:close/>
                </a:path>
                <a:path w="260985" h="467995">
                  <a:moveTo>
                    <a:pt x="251460" y="461772"/>
                  </a:moveTo>
                  <a:lnTo>
                    <a:pt x="251460" y="4572"/>
                  </a:lnTo>
                  <a:lnTo>
                    <a:pt x="256031" y="10668"/>
                  </a:lnTo>
                  <a:lnTo>
                    <a:pt x="260604" y="10668"/>
                  </a:lnTo>
                  <a:lnTo>
                    <a:pt x="260604" y="457200"/>
                  </a:lnTo>
                  <a:lnTo>
                    <a:pt x="256031" y="457200"/>
                  </a:lnTo>
                  <a:lnTo>
                    <a:pt x="251460" y="461772"/>
                  </a:lnTo>
                  <a:close/>
                </a:path>
                <a:path w="260985" h="467995">
                  <a:moveTo>
                    <a:pt x="260604" y="10668"/>
                  </a:moveTo>
                  <a:lnTo>
                    <a:pt x="256031" y="10668"/>
                  </a:lnTo>
                  <a:lnTo>
                    <a:pt x="251460" y="4572"/>
                  </a:lnTo>
                  <a:lnTo>
                    <a:pt x="260604" y="4572"/>
                  </a:lnTo>
                  <a:lnTo>
                    <a:pt x="260604" y="10668"/>
                  </a:lnTo>
                  <a:close/>
                </a:path>
                <a:path w="260985" h="467995">
                  <a:moveTo>
                    <a:pt x="9144" y="461772"/>
                  </a:moveTo>
                  <a:lnTo>
                    <a:pt x="4572" y="457200"/>
                  </a:lnTo>
                  <a:lnTo>
                    <a:pt x="9144" y="457200"/>
                  </a:lnTo>
                  <a:lnTo>
                    <a:pt x="9144" y="461772"/>
                  </a:lnTo>
                  <a:close/>
                </a:path>
                <a:path w="260985" h="467995">
                  <a:moveTo>
                    <a:pt x="251460" y="461772"/>
                  </a:moveTo>
                  <a:lnTo>
                    <a:pt x="9144" y="461772"/>
                  </a:lnTo>
                  <a:lnTo>
                    <a:pt x="9144" y="457200"/>
                  </a:lnTo>
                  <a:lnTo>
                    <a:pt x="251460" y="457200"/>
                  </a:lnTo>
                  <a:lnTo>
                    <a:pt x="251460" y="461772"/>
                  </a:lnTo>
                  <a:close/>
                </a:path>
                <a:path w="260985" h="46799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177" name="object 177"/>
            <p:cNvSpPr/>
            <p:nvPr/>
          </p:nvSpPr>
          <p:spPr>
            <a:xfrm>
              <a:off x="6278879" y="5026151"/>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78" name="object 178"/>
            <p:cNvSpPr/>
            <p:nvPr/>
          </p:nvSpPr>
          <p:spPr>
            <a:xfrm>
              <a:off x="6274307"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2983" y="10668"/>
                  </a:moveTo>
                  <a:lnTo>
                    <a:pt x="9144" y="10668"/>
                  </a:lnTo>
                  <a:lnTo>
                    <a:pt x="9144"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2983" y="461772"/>
                  </a:moveTo>
                  <a:lnTo>
                    <a:pt x="9144" y="461772"/>
                  </a:lnTo>
                  <a:lnTo>
                    <a:pt x="9144"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79" name="object 179"/>
            <p:cNvSpPr/>
            <p:nvPr/>
          </p:nvSpPr>
          <p:spPr>
            <a:xfrm>
              <a:off x="6531863" y="5026151"/>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80" name="object 180"/>
            <p:cNvSpPr/>
            <p:nvPr/>
          </p:nvSpPr>
          <p:spPr>
            <a:xfrm>
              <a:off x="6527292"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1460" y="10668"/>
                  </a:moveTo>
                  <a:lnTo>
                    <a:pt x="9144" y="10668"/>
                  </a:lnTo>
                  <a:lnTo>
                    <a:pt x="9144" y="4572"/>
                  </a:lnTo>
                  <a:lnTo>
                    <a:pt x="251460" y="4572"/>
                  </a:lnTo>
                  <a:lnTo>
                    <a:pt x="251460" y="10668"/>
                  </a:lnTo>
                  <a:close/>
                </a:path>
                <a:path w="262254" h="467995">
                  <a:moveTo>
                    <a:pt x="251460" y="461772"/>
                  </a:moveTo>
                  <a:lnTo>
                    <a:pt x="251460" y="4572"/>
                  </a:lnTo>
                  <a:lnTo>
                    <a:pt x="257556" y="10668"/>
                  </a:lnTo>
                  <a:lnTo>
                    <a:pt x="262128" y="10668"/>
                  </a:lnTo>
                  <a:lnTo>
                    <a:pt x="262128" y="457200"/>
                  </a:lnTo>
                  <a:lnTo>
                    <a:pt x="257556" y="457200"/>
                  </a:lnTo>
                  <a:lnTo>
                    <a:pt x="251460" y="461772"/>
                  </a:lnTo>
                  <a:close/>
                </a:path>
                <a:path w="262254" h="467995">
                  <a:moveTo>
                    <a:pt x="262128" y="10668"/>
                  </a:moveTo>
                  <a:lnTo>
                    <a:pt x="257556" y="10668"/>
                  </a:lnTo>
                  <a:lnTo>
                    <a:pt x="251460"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1460" y="461772"/>
                  </a:moveTo>
                  <a:lnTo>
                    <a:pt x="9144" y="461772"/>
                  </a:lnTo>
                  <a:lnTo>
                    <a:pt x="9144" y="457200"/>
                  </a:lnTo>
                  <a:lnTo>
                    <a:pt x="251460" y="457200"/>
                  </a:lnTo>
                  <a:lnTo>
                    <a:pt x="251460" y="461772"/>
                  </a:lnTo>
                  <a:close/>
                </a:path>
                <a:path w="262254" h="46799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81" name="object 181"/>
            <p:cNvSpPr/>
            <p:nvPr/>
          </p:nvSpPr>
          <p:spPr>
            <a:xfrm>
              <a:off x="6784847" y="5026151"/>
              <a:ext cx="251460" cy="457200"/>
            </a:xfrm>
            <a:custGeom>
              <a:avLst/>
              <a:gdLst/>
              <a:ahLst/>
              <a:cxnLst/>
              <a:rect l="l" t="t" r="r" b="b"/>
              <a:pathLst>
                <a:path w="251459"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182" name="object 182"/>
            <p:cNvSpPr/>
            <p:nvPr/>
          </p:nvSpPr>
          <p:spPr>
            <a:xfrm>
              <a:off x="6778751"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10668" y="4572"/>
                  </a:lnTo>
                  <a:lnTo>
                    <a:pt x="6096" y="10668"/>
                  </a:lnTo>
                  <a:lnTo>
                    <a:pt x="10668" y="10668"/>
                  </a:lnTo>
                  <a:lnTo>
                    <a:pt x="10668" y="457200"/>
                  </a:lnTo>
                  <a:lnTo>
                    <a:pt x="6096" y="457200"/>
                  </a:lnTo>
                  <a:lnTo>
                    <a:pt x="10668" y="461772"/>
                  </a:lnTo>
                  <a:lnTo>
                    <a:pt x="262128" y="461772"/>
                  </a:lnTo>
                  <a:lnTo>
                    <a:pt x="262128" y="467868"/>
                  </a:lnTo>
                  <a:close/>
                </a:path>
                <a:path w="262254" h="467995">
                  <a:moveTo>
                    <a:pt x="10668" y="10668"/>
                  </a:moveTo>
                  <a:lnTo>
                    <a:pt x="6096" y="10668"/>
                  </a:lnTo>
                  <a:lnTo>
                    <a:pt x="10668" y="4572"/>
                  </a:lnTo>
                  <a:lnTo>
                    <a:pt x="10668" y="10668"/>
                  </a:lnTo>
                  <a:close/>
                </a:path>
                <a:path w="262254" h="467995">
                  <a:moveTo>
                    <a:pt x="252983" y="10668"/>
                  </a:moveTo>
                  <a:lnTo>
                    <a:pt x="10668" y="10668"/>
                  </a:lnTo>
                  <a:lnTo>
                    <a:pt x="10668"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10668" y="461772"/>
                  </a:moveTo>
                  <a:lnTo>
                    <a:pt x="6096" y="457200"/>
                  </a:lnTo>
                  <a:lnTo>
                    <a:pt x="10668" y="457200"/>
                  </a:lnTo>
                  <a:lnTo>
                    <a:pt x="10668" y="461772"/>
                  </a:lnTo>
                  <a:close/>
                </a:path>
                <a:path w="262254" h="467995">
                  <a:moveTo>
                    <a:pt x="252983" y="461772"/>
                  </a:moveTo>
                  <a:lnTo>
                    <a:pt x="10668" y="461772"/>
                  </a:lnTo>
                  <a:lnTo>
                    <a:pt x="10668"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grpSp>
      <p:sp>
        <p:nvSpPr>
          <p:cNvPr id="183" name="object 183"/>
          <p:cNvSpPr txBox="1"/>
          <p:nvPr/>
        </p:nvSpPr>
        <p:spPr>
          <a:xfrm>
            <a:off x="6421418" y="4434840"/>
            <a:ext cx="1445559" cy="359869"/>
          </a:xfrm>
          <a:prstGeom prst="rect">
            <a:avLst/>
          </a:prstGeom>
        </p:spPr>
        <p:txBody>
          <a:bodyPr vert="horz" wrap="square" lIns="0" tIns="33618" rIns="0" bIns="0" rtlCol="0">
            <a:spAutoFit/>
          </a:bodyPr>
          <a:lstStyle/>
          <a:p>
            <a:pPr marL="145124">
              <a:spcBef>
                <a:spcPts val="265"/>
              </a:spcBef>
            </a:pPr>
            <a:r>
              <a:rPr sz="2118" dirty="0">
                <a:latin typeface="Microsoft Sans Serif"/>
                <a:cs typeface="Microsoft Sans Serif"/>
              </a:rPr>
              <a:t>0</a:t>
            </a:r>
            <a:r>
              <a:rPr sz="2118" spc="-4" dirty="0">
                <a:latin typeface="Microsoft Sans Serif"/>
                <a:cs typeface="Microsoft Sans Serif"/>
              </a:rPr>
              <a:t> </a:t>
            </a:r>
            <a:r>
              <a:rPr sz="2118" dirty="0">
                <a:latin typeface="Microsoft Sans Serif"/>
                <a:cs typeface="Microsoft Sans Serif"/>
              </a:rPr>
              <a:t>0</a:t>
            </a:r>
            <a:r>
              <a:rPr sz="2118" spc="-13" dirty="0">
                <a:latin typeface="Microsoft Sans Serif"/>
                <a:cs typeface="Microsoft Sans Serif"/>
              </a:rPr>
              <a:t> </a:t>
            </a:r>
            <a:r>
              <a:rPr sz="2118" dirty="0">
                <a:latin typeface="Microsoft Sans Serif"/>
                <a:cs typeface="Microsoft Sans Serif"/>
              </a:rPr>
              <a:t>0 1</a:t>
            </a:r>
            <a:r>
              <a:rPr sz="2118" spc="-4" dirty="0">
                <a:latin typeface="Microsoft Sans Serif"/>
                <a:cs typeface="Microsoft Sans Serif"/>
              </a:rPr>
              <a:t> </a:t>
            </a:r>
            <a:r>
              <a:rPr sz="2118" dirty="0">
                <a:latin typeface="Microsoft Sans Serif"/>
                <a:cs typeface="Microsoft Sans Serif"/>
              </a:rPr>
              <a:t>0</a:t>
            </a:r>
            <a:r>
              <a:rPr sz="2118" spc="-13" dirty="0">
                <a:latin typeface="Microsoft Sans Serif"/>
                <a:cs typeface="Microsoft Sans Serif"/>
              </a:rPr>
              <a:t> </a:t>
            </a:r>
            <a:r>
              <a:rPr sz="2118" dirty="0">
                <a:latin typeface="Microsoft Sans Serif"/>
                <a:cs typeface="Microsoft Sans Serif"/>
              </a:rPr>
              <a:t>0</a:t>
            </a:r>
            <a:endParaRPr sz="2118">
              <a:latin typeface="Microsoft Sans Serif"/>
              <a:cs typeface="Microsoft Sans Serif"/>
            </a:endParaRPr>
          </a:p>
        </p:txBody>
      </p:sp>
      <p:grpSp>
        <p:nvGrpSpPr>
          <p:cNvPr id="184" name="object 184"/>
          <p:cNvGrpSpPr/>
          <p:nvPr/>
        </p:nvGrpSpPr>
        <p:grpSpPr>
          <a:xfrm>
            <a:off x="2517738" y="4430805"/>
            <a:ext cx="3571875" cy="415738"/>
            <a:chOff x="973836" y="5021579"/>
            <a:chExt cx="4048125" cy="471170"/>
          </a:xfrm>
        </p:grpSpPr>
        <p:sp>
          <p:nvSpPr>
            <p:cNvPr id="185" name="object 185"/>
            <p:cNvSpPr/>
            <p:nvPr/>
          </p:nvSpPr>
          <p:spPr>
            <a:xfrm>
              <a:off x="978408" y="5029199"/>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86" name="object 186"/>
            <p:cNvSpPr/>
            <p:nvPr/>
          </p:nvSpPr>
          <p:spPr>
            <a:xfrm>
              <a:off x="973836" y="5024627"/>
              <a:ext cx="262255" cy="467995"/>
            </a:xfrm>
            <a:custGeom>
              <a:avLst/>
              <a:gdLst/>
              <a:ahLst/>
              <a:cxnLst/>
              <a:rect l="l" t="t" r="r" b="b"/>
              <a:pathLst>
                <a:path w="262255"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5" h="467995">
                  <a:moveTo>
                    <a:pt x="9144" y="10668"/>
                  </a:moveTo>
                  <a:lnTo>
                    <a:pt x="4572" y="10668"/>
                  </a:lnTo>
                  <a:lnTo>
                    <a:pt x="9144" y="4572"/>
                  </a:lnTo>
                  <a:lnTo>
                    <a:pt x="9144" y="10668"/>
                  </a:lnTo>
                  <a:close/>
                </a:path>
                <a:path w="262255" h="467995">
                  <a:moveTo>
                    <a:pt x="252983" y="10668"/>
                  </a:moveTo>
                  <a:lnTo>
                    <a:pt x="9144" y="10668"/>
                  </a:lnTo>
                  <a:lnTo>
                    <a:pt x="9144" y="4572"/>
                  </a:lnTo>
                  <a:lnTo>
                    <a:pt x="252983" y="4572"/>
                  </a:lnTo>
                  <a:lnTo>
                    <a:pt x="252983" y="10668"/>
                  </a:lnTo>
                  <a:close/>
                </a:path>
                <a:path w="262255" h="467995">
                  <a:moveTo>
                    <a:pt x="252983" y="461772"/>
                  </a:moveTo>
                  <a:lnTo>
                    <a:pt x="252983" y="4572"/>
                  </a:lnTo>
                  <a:lnTo>
                    <a:pt x="257556" y="10668"/>
                  </a:lnTo>
                  <a:lnTo>
                    <a:pt x="262128" y="10668"/>
                  </a:lnTo>
                  <a:lnTo>
                    <a:pt x="262128" y="457200"/>
                  </a:lnTo>
                  <a:lnTo>
                    <a:pt x="257556" y="457200"/>
                  </a:lnTo>
                  <a:lnTo>
                    <a:pt x="252983" y="461772"/>
                  </a:lnTo>
                  <a:close/>
                </a:path>
                <a:path w="262255" h="467995">
                  <a:moveTo>
                    <a:pt x="262128" y="10668"/>
                  </a:moveTo>
                  <a:lnTo>
                    <a:pt x="257556" y="10668"/>
                  </a:lnTo>
                  <a:lnTo>
                    <a:pt x="252983" y="4572"/>
                  </a:lnTo>
                  <a:lnTo>
                    <a:pt x="262128" y="4572"/>
                  </a:lnTo>
                  <a:lnTo>
                    <a:pt x="262128" y="10668"/>
                  </a:lnTo>
                  <a:close/>
                </a:path>
                <a:path w="262255" h="467995">
                  <a:moveTo>
                    <a:pt x="9144" y="461772"/>
                  </a:moveTo>
                  <a:lnTo>
                    <a:pt x="4572" y="457200"/>
                  </a:lnTo>
                  <a:lnTo>
                    <a:pt x="9144" y="457200"/>
                  </a:lnTo>
                  <a:lnTo>
                    <a:pt x="9144" y="461772"/>
                  </a:lnTo>
                  <a:close/>
                </a:path>
                <a:path w="262255" h="467995">
                  <a:moveTo>
                    <a:pt x="252983" y="461772"/>
                  </a:moveTo>
                  <a:lnTo>
                    <a:pt x="9144" y="461772"/>
                  </a:lnTo>
                  <a:lnTo>
                    <a:pt x="9144" y="457200"/>
                  </a:lnTo>
                  <a:lnTo>
                    <a:pt x="252983" y="457200"/>
                  </a:lnTo>
                  <a:lnTo>
                    <a:pt x="252983" y="461772"/>
                  </a:lnTo>
                  <a:close/>
                </a:path>
                <a:path w="262255"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87" name="object 187"/>
            <p:cNvSpPr/>
            <p:nvPr/>
          </p:nvSpPr>
          <p:spPr>
            <a:xfrm>
              <a:off x="1231392" y="5029199"/>
              <a:ext cx="251460" cy="457200"/>
            </a:xfrm>
            <a:custGeom>
              <a:avLst/>
              <a:gdLst/>
              <a:ahLst/>
              <a:cxnLst/>
              <a:rect l="l" t="t" r="r" b="b"/>
              <a:pathLst>
                <a:path w="251459"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188" name="object 188"/>
            <p:cNvSpPr/>
            <p:nvPr/>
          </p:nvSpPr>
          <p:spPr>
            <a:xfrm>
              <a:off x="1226820" y="5024627"/>
              <a:ext cx="262255" cy="467995"/>
            </a:xfrm>
            <a:custGeom>
              <a:avLst/>
              <a:gdLst/>
              <a:ahLst/>
              <a:cxnLst/>
              <a:rect l="l" t="t" r="r" b="b"/>
              <a:pathLst>
                <a:path w="262255"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5" h="467995">
                  <a:moveTo>
                    <a:pt x="9144" y="10668"/>
                  </a:moveTo>
                  <a:lnTo>
                    <a:pt x="4572" y="10668"/>
                  </a:lnTo>
                  <a:lnTo>
                    <a:pt x="9144" y="4572"/>
                  </a:lnTo>
                  <a:lnTo>
                    <a:pt x="9144" y="10668"/>
                  </a:lnTo>
                  <a:close/>
                </a:path>
                <a:path w="262255" h="467995">
                  <a:moveTo>
                    <a:pt x="251460" y="10668"/>
                  </a:moveTo>
                  <a:lnTo>
                    <a:pt x="9144" y="10668"/>
                  </a:lnTo>
                  <a:lnTo>
                    <a:pt x="9144" y="4572"/>
                  </a:lnTo>
                  <a:lnTo>
                    <a:pt x="251460" y="4572"/>
                  </a:lnTo>
                  <a:lnTo>
                    <a:pt x="251460" y="10668"/>
                  </a:lnTo>
                  <a:close/>
                </a:path>
                <a:path w="262255" h="467995">
                  <a:moveTo>
                    <a:pt x="251460" y="461772"/>
                  </a:moveTo>
                  <a:lnTo>
                    <a:pt x="251460" y="4572"/>
                  </a:lnTo>
                  <a:lnTo>
                    <a:pt x="256031" y="10668"/>
                  </a:lnTo>
                  <a:lnTo>
                    <a:pt x="262128" y="10668"/>
                  </a:lnTo>
                  <a:lnTo>
                    <a:pt x="262128" y="457200"/>
                  </a:lnTo>
                  <a:lnTo>
                    <a:pt x="256031" y="457200"/>
                  </a:lnTo>
                  <a:lnTo>
                    <a:pt x="251460" y="461772"/>
                  </a:lnTo>
                  <a:close/>
                </a:path>
                <a:path w="262255" h="467995">
                  <a:moveTo>
                    <a:pt x="262128" y="10668"/>
                  </a:moveTo>
                  <a:lnTo>
                    <a:pt x="256031" y="10668"/>
                  </a:lnTo>
                  <a:lnTo>
                    <a:pt x="251460" y="4572"/>
                  </a:lnTo>
                  <a:lnTo>
                    <a:pt x="262128" y="4572"/>
                  </a:lnTo>
                  <a:lnTo>
                    <a:pt x="262128" y="10668"/>
                  </a:lnTo>
                  <a:close/>
                </a:path>
                <a:path w="262255" h="467995">
                  <a:moveTo>
                    <a:pt x="9144" y="461772"/>
                  </a:moveTo>
                  <a:lnTo>
                    <a:pt x="4572" y="457200"/>
                  </a:lnTo>
                  <a:lnTo>
                    <a:pt x="9144" y="457200"/>
                  </a:lnTo>
                  <a:lnTo>
                    <a:pt x="9144" y="461772"/>
                  </a:lnTo>
                  <a:close/>
                </a:path>
                <a:path w="262255" h="467995">
                  <a:moveTo>
                    <a:pt x="251460" y="461772"/>
                  </a:moveTo>
                  <a:lnTo>
                    <a:pt x="9144" y="461772"/>
                  </a:lnTo>
                  <a:lnTo>
                    <a:pt x="9144" y="457200"/>
                  </a:lnTo>
                  <a:lnTo>
                    <a:pt x="251460" y="457200"/>
                  </a:lnTo>
                  <a:lnTo>
                    <a:pt x="251460" y="461772"/>
                  </a:lnTo>
                  <a:close/>
                </a:path>
                <a:path w="262255" h="46799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89" name="object 189"/>
            <p:cNvSpPr/>
            <p:nvPr/>
          </p:nvSpPr>
          <p:spPr>
            <a:xfrm>
              <a:off x="1482851" y="5029199"/>
              <a:ext cx="253365" cy="457200"/>
            </a:xfrm>
            <a:custGeom>
              <a:avLst/>
              <a:gdLst/>
              <a:ahLst/>
              <a:cxnLst/>
              <a:rect l="l" t="t" r="r" b="b"/>
              <a:pathLst>
                <a:path w="253364" h="457200">
                  <a:moveTo>
                    <a:pt x="252984" y="457200"/>
                  </a:moveTo>
                  <a:lnTo>
                    <a:pt x="0" y="457200"/>
                  </a:lnTo>
                  <a:lnTo>
                    <a:pt x="0" y="0"/>
                  </a:lnTo>
                  <a:lnTo>
                    <a:pt x="252984" y="0"/>
                  </a:lnTo>
                  <a:lnTo>
                    <a:pt x="252984" y="457200"/>
                  </a:lnTo>
                  <a:close/>
                </a:path>
              </a:pathLst>
            </a:custGeom>
            <a:solidFill>
              <a:srgbClr val="FFFF99"/>
            </a:solidFill>
          </p:spPr>
          <p:txBody>
            <a:bodyPr wrap="square" lIns="0" tIns="0" rIns="0" bIns="0" rtlCol="0"/>
            <a:lstStyle/>
            <a:p>
              <a:endParaRPr sz="1588"/>
            </a:p>
          </p:txBody>
        </p:sp>
        <p:sp>
          <p:nvSpPr>
            <p:cNvPr id="190" name="object 190"/>
            <p:cNvSpPr/>
            <p:nvPr/>
          </p:nvSpPr>
          <p:spPr>
            <a:xfrm>
              <a:off x="1478279" y="5024627"/>
              <a:ext cx="262255" cy="467995"/>
            </a:xfrm>
            <a:custGeom>
              <a:avLst/>
              <a:gdLst/>
              <a:ahLst/>
              <a:cxnLst/>
              <a:rect l="l" t="t" r="r" b="b"/>
              <a:pathLst>
                <a:path w="262255" h="467995">
                  <a:moveTo>
                    <a:pt x="262128" y="467868"/>
                  </a:moveTo>
                  <a:lnTo>
                    <a:pt x="0" y="467868"/>
                  </a:lnTo>
                  <a:lnTo>
                    <a:pt x="0" y="0"/>
                  </a:lnTo>
                  <a:lnTo>
                    <a:pt x="262128" y="0"/>
                  </a:lnTo>
                  <a:lnTo>
                    <a:pt x="262128" y="4572"/>
                  </a:lnTo>
                  <a:lnTo>
                    <a:pt x="10668" y="4572"/>
                  </a:lnTo>
                  <a:lnTo>
                    <a:pt x="4572" y="10668"/>
                  </a:lnTo>
                  <a:lnTo>
                    <a:pt x="10668" y="10668"/>
                  </a:lnTo>
                  <a:lnTo>
                    <a:pt x="10668" y="457200"/>
                  </a:lnTo>
                  <a:lnTo>
                    <a:pt x="4572" y="457200"/>
                  </a:lnTo>
                  <a:lnTo>
                    <a:pt x="10668" y="461772"/>
                  </a:lnTo>
                  <a:lnTo>
                    <a:pt x="262128" y="461772"/>
                  </a:lnTo>
                  <a:lnTo>
                    <a:pt x="262128" y="467868"/>
                  </a:lnTo>
                  <a:close/>
                </a:path>
                <a:path w="262255" h="467995">
                  <a:moveTo>
                    <a:pt x="10668" y="10668"/>
                  </a:moveTo>
                  <a:lnTo>
                    <a:pt x="4572" y="10668"/>
                  </a:lnTo>
                  <a:lnTo>
                    <a:pt x="10668" y="4572"/>
                  </a:lnTo>
                  <a:lnTo>
                    <a:pt x="10668" y="10668"/>
                  </a:lnTo>
                  <a:close/>
                </a:path>
                <a:path w="262255" h="467995">
                  <a:moveTo>
                    <a:pt x="252983" y="10668"/>
                  </a:moveTo>
                  <a:lnTo>
                    <a:pt x="10668" y="10668"/>
                  </a:lnTo>
                  <a:lnTo>
                    <a:pt x="10668" y="4572"/>
                  </a:lnTo>
                  <a:lnTo>
                    <a:pt x="252983" y="4572"/>
                  </a:lnTo>
                  <a:lnTo>
                    <a:pt x="252983" y="10668"/>
                  </a:lnTo>
                  <a:close/>
                </a:path>
                <a:path w="262255" h="467995">
                  <a:moveTo>
                    <a:pt x="252983" y="461772"/>
                  </a:moveTo>
                  <a:lnTo>
                    <a:pt x="252983" y="4572"/>
                  </a:lnTo>
                  <a:lnTo>
                    <a:pt x="257556" y="10668"/>
                  </a:lnTo>
                  <a:lnTo>
                    <a:pt x="262128" y="10668"/>
                  </a:lnTo>
                  <a:lnTo>
                    <a:pt x="262128" y="457200"/>
                  </a:lnTo>
                  <a:lnTo>
                    <a:pt x="257556" y="457200"/>
                  </a:lnTo>
                  <a:lnTo>
                    <a:pt x="252983" y="461772"/>
                  </a:lnTo>
                  <a:close/>
                </a:path>
                <a:path w="262255" h="467995">
                  <a:moveTo>
                    <a:pt x="262128" y="10668"/>
                  </a:moveTo>
                  <a:lnTo>
                    <a:pt x="257556" y="10668"/>
                  </a:lnTo>
                  <a:lnTo>
                    <a:pt x="252983" y="4572"/>
                  </a:lnTo>
                  <a:lnTo>
                    <a:pt x="262128" y="4572"/>
                  </a:lnTo>
                  <a:lnTo>
                    <a:pt x="262128" y="10668"/>
                  </a:lnTo>
                  <a:close/>
                </a:path>
                <a:path w="262255" h="467995">
                  <a:moveTo>
                    <a:pt x="10668" y="461772"/>
                  </a:moveTo>
                  <a:lnTo>
                    <a:pt x="4572" y="457200"/>
                  </a:lnTo>
                  <a:lnTo>
                    <a:pt x="10668" y="457200"/>
                  </a:lnTo>
                  <a:lnTo>
                    <a:pt x="10668" y="461772"/>
                  </a:lnTo>
                  <a:close/>
                </a:path>
                <a:path w="262255" h="467995">
                  <a:moveTo>
                    <a:pt x="252983" y="461772"/>
                  </a:moveTo>
                  <a:lnTo>
                    <a:pt x="10668" y="461772"/>
                  </a:lnTo>
                  <a:lnTo>
                    <a:pt x="10668" y="457200"/>
                  </a:lnTo>
                  <a:lnTo>
                    <a:pt x="252983" y="457200"/>
                  </a:lnTo>
                  <a:lnTo>
                    <a:pt x="252983" y="461772"/>
                  </a:lnTo>
                  <a:close/>
                </a:path>
                <a:path w="262255"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91" name="object 191"/>
            <p:cNvSpPr/>
            <p:nvPr/>
          </p:nvSpPr>
          <p:spPr>
            <a:xfrm>
              <a:off x="1735836" y="5029199"/>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92" name="object 192"/>
            <p:cNvSpPr/>
            <p:nvPr/>
          </p:nvSpPr>
          <p:spPr>
            <a:xfrm>
              <a:off x="1731263" y="5024627"/>
              <a:ext cx="262255" cy="467995"/>
            </a:xfrm>
            <a:custGeom>
              <a:avLst/>
              <a:gdLst/>
              <a:ahLst/>
              <a:cxnLst/>
              <a:rect l="l" t="t" r="r" b="b"/>
              <a:pathLst>
                <a:path w="262255"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5" h="467995">
                  <a:moveTo>
                    <a:pt x="9144" y="10668"/>
                  </a:moveTo>
                  <a:lnTo>
                    <a:pt x="4572" y="10668"/>
                  </a:lnTo>
                  <a:lnTo>
                    <a:pt x="9144" y="4572"/>
                  </a:lnTo>
                  <a:lnTo>
                    <a:pt x="9144" y="10668"/>
                  </a:lnTo>
                  <a:close/>
                </a:path>
                <a:path w="262255" h="467995">
                  <a:moveTo>
                    <a:pt x="252983" y="10668"/>
                  </a:moveTo>
                  <a:lnTo>
                    <a:pt x="9144" y="10668"/>
                  </a:lnTo>
                  <a:lnTo>
                    <a:pt x="9144" y="4572"/>
                  </a:lnTo>
                  <a:lnTo>
                    <a:pt x="252983" y="4572"/>
                  </a:lnTo>
                  <a:lnTo>
                    <a:pt x="252983" y="10668"/>
                  </a:lnTo>
                  <a:close/>
                </a:path>
                <a:path w="262255" h="467995">
                  <a:moveTo>
                    <a:pt x="252983" y="461772"/>
                  </a:moveTo>
                  <a:lnTo>
                    <a:pt x="252983" y="4572"/>
                  </a:lnTo>
                  <a:lnTo>
                    <a:pt x="257556" y="10668"/>
                  </a:lnTo>
                  <a:lnTo>
                    <a:pt x="262128" y="10668"/>
                  </a:lnTo>
                  <a:lnTo>
                    <a:pt x="262128" y="457200"/>
                  </a:lnTo>
                  <a:lnTo>
                    <a:pt x="257556" y="457200"/>
                  </a:lnTo>
                  <a:lnTo>
                    <a:pt x="252983" y="461772"/>
                  </a:lnTo>
                  <a:close/>
                </a:path>
                <a:path w="262255" h="467995">
                  <a:moveTo>
                    <a:pt x="262128" y="10668"/>
                  </a:moveTo>
                  <a:lnTo>
                    <a:pt x="257556" y="10668"/>
                  </a:lnTo>
                  <a:lnTo>
                    <a:pt x="252983" y="4572"/>
                  </a:lnTo>
                  <a:lnTo>
                    <a:pt x="262128" y="4572"/>
                  </a:lnTo>
                  <a:lnTo>
                    <a:pt x="262128" y="10668"/>
                  </a:lnTo>
                  <a:close/>
                </a:path>
                <a:path w="262255" h="467995">
                  <a:moveTo>
                    <a:pt x="9144" y="461772"/>
                  </a:moveTo>
                  <a:lnTo>
                    <a:pt x="4572" y="457200"/>
                  </a:lnTo>
                  <a:lnTo>
                    <a:pt x="9144" y="457200"/>
                  </a:lnTo>
                  <a:lnTo>
                    <a:pt x="9144" y="461772"/>
                  </a:lnTo>
                  <a:close/>
                </a:path>
                <a:path w="262255" h="467995">
                  <a:moveTo>
                    <a:pt x="252983" y="461772"/>
                  </a:moveTo>
                  <a:lnTo>
                    <a:pt x="9144" y="461772"/>
                  </a:lnTo>
                  <a:lnTo>
                    <a:pt x="9144" y="457200"/>
                  </a:lnTo>
                  <a:lnTo>
                    <a:pt x="252983" y="457200"/>
                  </a:lnTo>
                  <a:lnTo>
                    <a:pt x="252983" y="461772"/>
                  </a:lnTo>
                  <a:close/>
                </a:path>
                <a:path w="262255"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93" name="object 193"/>
            <p:cNvSpPr/>
            <p:nvPr/>
          </p:nvSpPr>
          <p:spPr>
            <a:xfrm>
              <a:off x="1988820" y="5029199"/>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194" name="object 194"/>
            <p:cNvSpPr/>
            <p:nvPr/>
          </p:nvSpPr>
          <p:spPr>
            <a:xfrm>
              <a:off x="1984248" y="5024627"/>
              <a:ext cx="260985" cy="467995"/>
            </a:xfrm>
            <a:custGeom>
              <a:avLst/>
              <a:gdLst/>
              <a:ahLst/>
              <a:cxnLst/>
              <a:rect l="l" t="t" r="r" b="b"/>
              <a:pathLst>
                <a:path w="260985" h="467995">
                  <a:moveTo>
                    <a:pt x="260604" y="467868"/>
                  </a:moveTo>
                  <a:lnTo>
                    <a:pt x="0" y="467868"/>
                  </a:lnTo>
                  <a:lnTo>
                    <a:pt x="0" y="0"/>
                  </a:lnTo>
                  <a:lnTo>
                    <a:pt x="260604" y="0"/>
                  </a:lnTo>
                  <a:lnTo>
                    <a:pt x="260604" y="4572"/>
                  </a:lnTo>
                  <a:lnTo>
                    <a:pt x="9144" y="4572"/>
                  </a:lnTo>
                  <a:lnTo>
                    <a:pt x="4572" y="10668"/>
                  </a:lnTo>
                  <a:lnTo>
                    <a:pt x="9144" y="10668"/>
                  </a:lnTo>
                  <a:lnTo>
                    <a:pt x="9144" y="457200"/>
                  </a:lnTo>
                  <a:lnTo>
                    <a:pt x="4572" y="457200"/>
                  </a:lnTo>
                  <a:lnTo>
                    <a:pt x="9144" y="461772"/>
                  </a:lnTo>
                  <a:lnTo>
                    <a:pt x="260604" y="461772"/>
                  </a:lnTo>
                  <a:lnTo>
                    <a:pt x="260604" y="467868"/>
                  </a:lnTo>
                  <a:close/>
                </a:path>
                <a:path w="260985" h="467995">
                  <a:moveTo>
                    <a:pt x="9144" y="10668"/>
                  </a:moveTo>
                  <a:lnTo>
                    <a:pt x="4572" y="10668"/>
                  </a:lnTo>
                  <a:lnTo>
                    <a:pt x="9144" y="4572"/>
                  </a:lnTo>
                  <a:lnTo>
                    <a:pt x="9144" y="10668"/>
                  </a:lnTo>
                  <a:close/>
                </a:path>
                <a:path w="260985" h="467995">
                  <a:moveTo>
                    <a:pt x="251460" y="10668"/>
                  </a:moveTo>
                  <a:lnTo>
                    <a:pt x="9144" y="10668"/>
                  </a:lnTo>
                  <a:lnTo>
                    <a:pt x="9144" y="4572"/>
                  </a:lnTo>
                  <a:lnTo>
                    <a:pt x="251460" y="4572"/>
                  </a:lnTo>
                  <a:lnTo>
                    <a:pt x="251460" y="10668"/>
                  </a:lnTo>
                  <a:close/>
                </a:path>
                <a:path w="260985" h="467995">
                  <a:moveTo>
                    <a:pt x="251460" y="461772"/>
                  </a:moveTo>
                  <a:lnTo>
                    <a:pt x="251460" y="4572"/>
                  </a:lnTo>
                  <a:lnTo>
                    <a:pt x="256031" y="10668"/>
                  </a:lnTo>
                  <a:lnTo>
                    <a:pt x="260604" y="10668"/>
                  </a:lnTo>
                  <a:lnTo>
                    <a:pt x="260604" y="457200"/>
                  </a:lnTo>
                  <a:lnTo>
                    <a:pt x="256031" y="457200"/>
                  </a:lnTo>
                  <a:lnTo>
                    <a:pt x="251460" y="461772"/>
                  </a:lnTo>
                  <a:close/>
                </a:path>
                <a:path w="260985" h="467995">
                  <a:moveTo>
                    <a:pt x="260604" y="10668"/>
                  </a:moveTo>
                  <a:lnTo>
                    <a:pt x="256031" y="10668"/>
                  </a:lnTo>
                  <a:lnTo>
                    <a:pt x="251460" y="4572"/>
                  </a:lnTo>
                  <a:lnTo>
                    <a:pt x="260604" y="4572"/>
                  </a:lnTo>
                  <a:lnTo>
                    <a:pt x="260604" y="10668"/>
                  </a:lnTo>
                  <a:close/>
                </a:path>
                <a:path w="260985" h="467995">
                  <a:moveTo>
                    <a:pt x="9144" y="461772"/>
                  </a:moveTo>
                  <a:lnTo>
                    <a:pt x="4572" y="457200"/>
                  </a:lnTo>
                  <a:lnTo>
                    <a:pt x="9144" y="457200"/>
                  </a:lnTo>
                  <a:lnTo>
                    <a:pt x="9144" y="461772"/>
                  </a:lnTo>
                  <a:close/>
                </a:path>
                <a:path w="260985" h="467995">
                  <a:moveTo>
                    <a:pt x="251460" y="461772"/>
                  </a:moveTo>
                  <a:lnTo>
                    <a:pt x="9144" y="461772"/>
                  </a:lnTo>
                  <a:lnTo>
                    <a:pt x="9144" y="457200"/>
                  </a:lnTo>
                  <a:lnTo>
                    <a:pt x="251460" y="457200"/>
                  </a:lnTo>
                  <a:lnTo>
                    <a:pt x="251460" y="461772"/>
                  </a:lnTo>
                  <a:close/>
                </a:path>
                <a:path w="260985" h="46799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195" name="object 195"/>
            <p:cNvSpPr/>
            <p:nvPr/>
          </p:nvSpPr>
          <p:spPr>
            <a:xfrm>
              <a:off x="2240280" y="5029199"/>
              <a:ext cx="253365" cy="457200"/>
            </a:xfrm>
            <a:custGeom>
              <a:avLst/>
              <a:gdLst/>
              <a:ahLst/>
              <a:cxnLst/>
              <a:rect l="l" t="t" r="r" b="b"/>
              <a:pathLst>
                <a:path w="253364" h="457200">
                  <a:moveTo>
                    <a:pt x="252984" y="457200"/>
                  </a:moveTo>
                  <a:lnTo>
                    <a:pt x="0" y="457200"/>
                  </a:lnTo>
                  <a:lnTo>
                    <a:pt x="0" y="0"/>
                  </a:lnTo>
                  <a:lnTo>
                    <a:pt x="252984" y="0"/>
                  </a:lnTo>
                  <a:lnTo>
                    <a:pt x="252984" y="457200"/>
                  </a:lnTo>
                  <a:close/>
                </a:path>
              </a:pathLst>
            </a:custGeom>
            <a:solidFill>
              <a:srgbClr val="FFFF99"/>
            </a:solidFill>
          </p:spPr>
          <p:txBody>
            <a:bodyPr wrap="square" lIns="0" tIns="0" rIns="0" bIns="0" rtlCol="0"/>
            <a:lstStyle/>
            <a:p>
              <a:endParaRPr sz="1588"/>
            </a:p>
          </p:txBody>
        </p:sp>
        <p:sp>
          <p:nvSpPr>
            <p:cNvPr id="196" name="object 196"/>
            <p:cNvSpPr/>
            <p:nvPr/>
          </p:nvSpPr>
          <p:spPr>
            <a:xfrm>
              <a:off x="2235708" y="5024627"/>
              <a:ext cx="262255" cy="467995"/>
            </a:xfrm>
            <a:custGeom>
              <a:avLst/>
              <a:gdLst/>
              <a:ahLst/>
              <a:cxnLst/>
              <a:rect l="l" t="t" r="r" b="b"/>
              <a:pathLst>
                <a:path w="262255"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5" h="467995">
                  <a:moveTo>
                    <a:pt x="9144" y="10668"/>
                  </a:moveTo>
                  <a:lnTo>
                    <a:pt x="4572" y="10668"/>
                  </a:lnTo>
                  <a:lnTo>
                    <a:pt x="9144" y="4572"/>
                  </a:lnTo>
                  <a:lnTo>
                    <a:pt x="9144" y="10668"/>
                  </a:lnTo>
                  <a:close/>
                </a:path>
                <a:path w="262255" h="467995">
                  <a:moveTo>
                    <a:pt x="252983" y="10668"/>
                  </a:moveTo>
                  <a:lnTo>
                    <a:pt x="9144" y="10668"/>
                  </a:lnTo>
                  <a:lnTo>
                    <a:pt x="9144" y="4572"/>
                  </a:lnTo>
                  <a:lnTo>
                    <a:pt x="252983" y="4572"/>
                  </a:lnTo>
                  <a:lnTo>
                    <a:pt x="252983" y="10668"/>
                  </a:lnTo>
                  <a:close/>
                </a:path>
                <a:path w="262255" h="467995">
                  <a:moveTo>
                    <a:pt x="252983" y="461772"/>
                  </a:moveTo>
                  <a:lnTo>
                    <a:pt x="252983" y="4572"/>
                  </a:lnTo>
                  <a:lnTo>
                    <a:pt x="257556" y="10668"/>
                  </a:lnTo>
                  <a:lnTo>
                    <a:pt x="262128" y="10668"/>
                  </a:lnTo>
                  <a:lnTo>
                    <a:pt x="262128" y="457200"/>
                  </a:lnTo>
                  <a:lnTo>
                    <a:pt x="257556" y="457200"/>
                  </a:lnTo>
                  <a:lnTo>
                    <a:pt x="252983" y="461772"/>
                  </a:lnTo>
                  <a:close/>
                </a:path>
                <a:path w="262255" h="467995">
                  <a:moveTo>
                    <a:pt x="262128" y="10668"/>
                  </a:moveTo>
                  <a:lnTo>
                    <a:pt x="257556" y="10668"/>
                  </a:lnTo>
                  <a:lnTo>
                    <a:pt x="252983" y="4572"/>
                  </a:lnTo>
                  <a:lnTo>
                    <a:pt x="262128" y="4572"/>
                  </a:lnTo>
                  <a:lnTo>
                    <a:pt x="262128" y="10668"/>
                  </a:lnTo>
                  <a:close/>
                </a:path>
                <a:path w="262255" h="467995">
                  <a:moveTo>
                    <a:pt x="9144" y="461772"/>
                  </a:moveTo>
                  <a:lnTo>
                    <a:pt x="4572" y="457200"/>
                  </a:lnTo>
                  <a:lnTo>
                    <a:pt x="9144" y="457200"/>
                  </a:lnTo>
                  <a:lnTo>
                    <a:pt x="9144" y="461772"/>
                  </a:lnTo>
                  <a:close/>
                </a:path>
                <a:path w="262255" h="467995">
                  <a:moveTo>
                    <a:pt x="252983" y="461772"/>
                  </a:moveTo>
                  <a:lnTo>
                    <a:pt x="9144" y="461772"/>
                  </a:lnTo>
                  <a:lnTo>
                    <a:pt x="9144" y="457200"/>
                  </a:lnTo>
                  <a:lnTo>
                    <a:pt x="252983" y="457200"/>
                  </a:lnTo>
                  <a:lnTo>
                    <a:pt x="252983" y="461772"/>
                  </a:lnTo>
                  <a:close/>
                </a:path>
                <a:path w="262255"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97" name="object 197"/>
            <p:cNvSpPr/>
            <p:nvPr/>
          </p:nvSpPr>
          <p:spPr>
            <a:xfrm>
              <a:off x="2493264" y="5029199"/>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98" name="object 198"/>
            <p:cNvSpPr/>
            <p:nvPr/>
          </p:nvSpPr>
          <p:spPr>
            <a:xfrm>
              <a:off x="2488691" y="5024627"/>
              <a:ext cx="262255" cy="467995"/>
            </a:xfrm>
            <a:custGeom>
              <a:avLst/>
              <a:gdLst/>
              <a:ahLst/>
              <a:cxnLst/>
              <a:rect l="l" t="t" r="r" b="b"/>
              <a:pathLst>
                <a:path w="262255"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5" h="467995">
                  <a:moveTo>
                    <a:pt x="9144" y="10668"/>
                  </a:moveTo>
                  <a:lnTo>
                    <a:pt x="4572" y="10668"/>
                  </a:lnTo>
                  <a:lnTo>
                    <a:pt x="9144" y="4572"/>
                  </a:lnTo>
                  <a:lnTo>
                    <a:pt x="9144" y="10668"/>
                  </a:lnTo>
                  <a:close/>
                </a:path>
                <a:path w="262255" h="467995">
                  <a:moveTo>
                    <a:pt x="251460" y="10668"/>
                  </a:moveTo>
                  <a:lnTo>
                    <a:pt x="9144" y="10668"/>
                  </a:lnTo>
                  <a:lnTo>
                    <a:pt x="9144" y="4572"/>
                  </a:lnTo>
                  <a:lnTo>
                    <a:pt x="251460" y="4572"/>
                  </a:lnTo>
                  <a:lnTo>
                    <a:pt x="251460" y="10668"/>
                  </a:lnTo>
                  <a:close/>
                </a:path>
                <a:path w="262255" h="467995">
                  <a:moveTo>
                    <a:pt x="251460" y="461772"/>
                  </a:moveTo>
                  <a:lnTo>
                    <a:pt x="251460" y="4572"/>
                  </a:lnTo>
                  <a:lnTo>
                    <a:pt x="257556" y="10668"/>
                  </a:lnTo>
                  <a:lnTo>
                    <a:pt x="262128" y="10668"/>
                  </a:lnTo>
                  <a:lnTo>
                    <a:pt x="262128" y="457200"/>
                  </a:lnTo>
                  <a:lnTo>
                    <a:pt x="257556" y="457200"/>
                  </a:lnTo>
                  <a:lnTo>
                    <a:pt x="251460" y="461772"/>
                  </a:lnTo>
                  <a:close/>
                </a:path>
                <a:path w="262255" h="467995">
                  <a:moveTo>
                    <a:pt x="262128" y="10668"/>
                  </a:moveTo>
                  <a:lnTo>
                    <a:pt x="257556" y="10668"/>
                  </a:lnTo>
                  <a:lnTo>
                    <a:pt x="251460" y="4572"/>
                  </a:lnTo>
                  <a:lnTo>
                    <a:pt x="262128" y="4572"/>
                  </a:lnTo>
                  <a:lnTo>
                    <a:pt x="262128" y="10668"/>
                  </a:lnTo>
                  <a:close/>
                </a:path>
                <a:path w="262255" h="467995">
                  <a:moveTo>
                    <a:pt x="9144" y="461772"/>
                  </a:moveTo>
                  <a:lnTo>
                    <a:pt x="4572" y="457200"/>
                  </a:lnTo>
                  <a:lnTo>
                    <a:pt x="9144" y="457200"/>
                  </a:lnTo>
                  <a:lnTo>
                    <a:pt x="9144" y="461772"/>
                  </a:lnTo>
                  <a:close/>
                </a:path>
                <a:path w="262255" h="467995">
                  <a:moveTo>
                    <a:pt x="251460" y="461772"/>
                  </a:moveTo>
                  <a:lnTo>
                    <a:pt x="9144" y="461772"/>
                  </a:lnTo>
                  <a:lnTo>
                    <a:pt x="9144" y="457200"/>
                  </a:lnTo>
                  <a:lnTo>
                    <a:pt x="251460" y="457200"/>
                  </a:lnTo>
                  <a:lnTo>
                    <a:pt x="251460" y="461772"/>
                  </a:lnTo>
                  <a:close/>
                </a:path>
                <a:path w="262255" h="46799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99" name="object 199"/>
            <p:cNvSpPr/>
            <p:nvPr/>
          </p:nvSpPr>
          <p:spPr>
            <a:xfrm>
              <a:off x="2746248" y="5029199"/>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200" name="object 200"/>
            <p:cNvSpPr/>
            <p:nvPr/>
          </p:nvSpPr>
          <p:spPr>
            <a:xfrm>
              <a:off x="2740152" y="5024627"/>
              <a:ext cx="262255" cy="467995"/>
            </a:xfrm>
            <a:custGeom>
              <a:avLst/>
              <a:gdLst/>
              <a:ahLst/>
              <a:cxnLst/>
              <a:rect l="l" t="t" r="r" b="b"/>
              <a:pathLst>
                <a:path w="262255" h="467995">
                  <a:moveTo>
                    <a:pt x="262128" y="467868"/>
                  </a:moveTo>
                  <a:lnTo>
                    <a:pt x="0" y="467868"/>
                  </a:lnTo>
                  <a:lnTo>
                    <a:pt x="0" y="0"/>
                  </a:lnTo>
                  <a:lnTo>
                    <a:pt x="262128" y="0"/>
                  </a:lnTo>
                  <a:lnTo>
                    <a:pt x="262128" y="4572"/>
                  </a:lnTo>
                  <a:lnTo>
                    <a:pt x="10668" y="4572"/>
                  </a:lnTo>
                  <a:lnTo>
                    <a:pt x="6096" y="10668"/>
                  </a:lnTo>
                  <a:lnTo>
                    <a:pt x="10668" y="10668"/>
                  </a:lnTo>
                  <a:lnTo>
                    <a:pt x="10668" y="457200"/>
                  </a:lnTo>
                  <a:lnTo>
                    <a:pt x="6096" y="457200"/>
                  </a:lnTo>
                  <a:lnTo>
                    <a:pt x="10668" y="461772"/>
                  </a:lnTo>
                  <a:lnTo>
                    <a:pt x="262128" y="461772"/>
                  </a:lnTo>
                  <a:lnTo>
                    <a:pt x="262128" y="467868"/>
                  </a:lnTo>
                  <a:close/>
                </a:path>
                <a:path w="262255" h="467995">
                  <a:moveTo>
                    <a:pt x="10668" y="10668"/>
                  </a:moveTo>
                  <a:lnTo>
                    <a:pt x="6096" y="10668"/>
                  </a:lnTo>
                  <a:lnTo>
                    <a:pt x="10668" y="4572"/>
                  </a:lnTo>
                  <a:lnTo>
                    <a:pt x="10668" y="10668"/>
                  </a:lnTo>
                  <a:close/>
                </a:path>
                <a:path w="262255" h="467995">
                  <a:moveTo>
                    <a:pt x="252983" y="10668"/>
                  </a:moveTo>
                  <a:lnTo>
                    <a:pt x="10668" y="10668"/>
                  </a:lnTo>
                  <a:lnTo>
                    <a:pt x="10668" y="4572"/>
                  </a:lnTo>
                  <a:lnTo>
                    <a:pt x="252983" y="4572"/>
                  </a:lnTo>
                  <a:lnTo>
                    <a:pt x="252983" y="10668"/>
                  </a:lnTo>
                  <a:close/>
                </a:path>
                <a:path w="262255" h="467995">
                  <a:moveTo>
                    <a:pt x="252983" y="461772"/>
                  </a:moveTo>
                  <a:lnTo>
                    <a:pt x="252983" y="4572"/>
                  </a:lnTo>
                  <a:lnTo>
                    <a:pt x="257556" y="10668"/>
                  </a:lnTo>
                  <a:lnTo>
                    <a:pt x="262128" y="10668"/>
                  </a:lnTo>
                  <a:lnTo>
                    <a:pt x="262128" y="457200"/>
                  </a:lnTo>
                  <a:lnTo>
                    <a:pt x="257556" y="457200"/>
                  </a:lnTo>
                  <a:lnTo>
                    <a:pt x="252983" y="461772"/>
                  </a:lnTo>
                  <a:close/>
                </a:path>
                <a:path w="262255" h="467995">
                  <a:moveTo>
                    <a:pt x="262128" y="10668"/>
                  </a:moveTo>
                  <a:lnTo>
                    <a:pt x="257556" y="10668"/>
                  </a:lnTo>
                  <a:lnTo>
                    <a:pt x="252983" y="4572"/>
                  </a:lnTo>
                  <a:lnTo>
                    <a:pt x="262128" y="4572"/>
                  </a:lnTo>
                  <a:lnTo>
                    <a:pt x="262128" y="10668"/>
                  </a:lnTo>
                  <a:close/>
                </a:path>
                <a:path w="262255" h="467995">
                  <a:moveTo>
                    <a:pt x="10668" y="461772"/>
                  </a:moveTo>
                  <a:lnTo>
                    <a:pt x="6096" y="457200"/>
                  </a:lnTo>
                  <a:lnTo>
                    <a:pt x="10668" y="457200"/>
                  </a:lnTo>
                  <a:lnTo>
                    <a:pt x="10668" y="461772"/>
                  </a:lnTo>
                  <a:close/>
                </a:path>
                <a:path w="262255" h="467995">
                  <a:moveTo>
                    <a:pt x="252983" y="461772"/>
                  </a:moveTo>
                  <a:lnTo>
                    <a:pt x="10668" y="461772"/>
                  </a:lnTo>
                  <a:lnTo>
                    <a:pt x="10668" y="457200"/>
                  </a:lnTo>
                  <a:lnTo>
                    <a:pt x="252983" y="457200"/>
                  </a:lnTo>
                  <a:lnTo>
                    <a:pt x="252983" y="461772"/>
                  </a:lnTo>
                  <a:close/>
                </a:path>
                <a:path w="262255"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201" name="object 201"/>
            <p:cNvSpPr/>
            <p:nvPr/>
          </p:nvSpPr>
          <p:spPr>
            <a:xfrm>
              <a:off x="2997708" y="5026151"/>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202" name="object 202"/>
            <p:cNvSpPr/>
            <p:nvPr/>
          </p:nvSpPr>
          <p:spPr>
            <a:xfrm>
              <a:off x="2993136"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2983" y="10668"/>
                  </a:moveTo>
                  <a:lnTo>
                    <a:pt x="9144" y="10668"/>
                  </a:lnTo>
                  <a:lnTo>
                    <a:pt x="9144"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2983" y="461772"/>
                  </a:moveTo>
                  <a:lnTo>
                    <a:pt x="9144" y="461772"/>
                  </a:lnTo>
                  <a:lnTo>
                    <a:pt x="9144"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203" name="object 203"/>
            <p:cNvSpPr/>
            <p:nvPr/>
          </p:nvSpPr>
          <p:spPr>
            <a:xfrm>
              <a:off x="3250691" y="5026151"/>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204" name="object 204"/>
            <p:cNvSpPr/>
            <p:nvPr/>
          </p:nvSpPr>
          <p:spPr>
            <a:xfrm>
              <a:off x="3246119"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1460" y="10668"/>
                  </a:moveTo>
                  <a:lnTo>
                    <a:pt x="9144" y="10668"/>
                  </a:lnTo>
                  <a:lnTo>
                    <a:pt x="9144" y="4572"/>
                  </a:lnTo>
                  <a:lnTo>
                    <a:pt x="251460" y="4572"/>
                  </a:lnTo>
                  <a:lnTo>
                    <a:pt x="251460" y="10668"/>
                  </a:lnTo>
                  <a:close/>
                </a:path>
                <a:path w="262254" h="467995">
                  <a:moveTo>
                    <a:pt x="251460" y="461772"/>
                  </a:moveTo>
                  <a:lnTo>
                    <a:pt x="251460" y="4572"/>
                  </a:lnTo>
                  <a:lnTo>
                    <a:pt x="256031" y="10668"/>
                  </a:lnTo>
                  <a:lnTo>
                    <a:pt x="262128" y="10668"/>
                  </a:lnTo>
                  <a:lnTo>
                    <a:pt x="262128" y="457200"/>
                  </a:lnTo>
                  <a:lnTo>
                    <a:pt x="256031" y="457200"/>
                  </a:lnTo>
                  <a:lnTo>
                    <a:pt x="251460" y="461772"/>
                  </a:lnTo>
                  <a:close/>
                </a:path>
                <a:path w="262254" h="467995">
                  <a:moveTo>
                    <a:pt x="262128" y="10668"/>
                  </a:moveTo>
                  <a:lnTo>
                    <a:pt x="256031" y="10668"/>
                  </a:lnTo>
                  <a:lnTo>
                    <a:pt x="251460"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1460" y="461772"/>
                  </a:moveTo>
                  <a:lnTo>
                    <a:pt x="9144" y="461772"/>
                  </a:lnTo>
                  <a:lnTo>
                    <a:pt x="9144" y="457200"/>
                  </a:lnTo>
                  <a:lnTo>
                    <a:pt x="251460" y="457200"/>
                  </a:lnTo>
                  <a:lnTo>
                    <a:pt x="251460" y="461772"/>
                  </a:lnTo>
                  <a:close/>
                </a:path>
                <a:path w="262254" h="46799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205" name="object 205"/>
            <p:cNvSpPr/>
            <p:nvPr/>
          </p:nvSpPr>
          <p:spPr>
            <a:xfrm>
              <a:off x="3502152" y="5026151"/>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206" name="object 206"/>
            <p:cNvSpPr/>
            <p:nvPr/>
          </p:nvSpPr>
          <p:spPr>
            <a:xfrm>
              <a:off x="3497580"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10668" y="4572"/>
                  </a:lnTo>
                  <a:lnTo>
                    <a:pt x="4572" y="10668"/>
                  </a:lnTo>
                  <a:lnTo>
                    <a:pt x="10668" y="10668"/>
                  </a:lnTo>
                  <a:lnTo>
                    <a:pt x="10668" y="457200"/>
                  </a:lnTo>
                  <a:lnTo>
                    <a:pt x="4572" y="457200"/>
                  </a:lnTo>
                  <a:lnTo>
                    <a:pt x="10668" y="461772"/>
                  </a:lnTo>
                  <a:lnTo>
                    <a:pt x="262128" y="461772"/>
                  </a:lnTo>
                  <a:lnTo>
                    <a:pt x="262128" y="467868"/>
                  </a:lnTo>
                  <a:close/>
                </a:path>
                <a:path w="262254" h="467995">
                  <a:moveTo>
                    <a:pt x="10668" y="10668"/>
                  </a:moveTo>
                  <a:lnTo>
                    <a:pt x="4572" y="10668"/>
                  </a:lnTo>
                  <a:lnTo>
                    <a:pt x="10668" y="4572"/>
                  </a:lnTo>
                  <a:lnTo>
                    <a:pt x="10668" y="10668"/>
                  </a:lnTo>
                  <a:close/>
                </a:path>
                <a:path w="262254" h="467995">
                  <a:moveTo>
                    <a:pt x="252983" y="10668"/>
                  </a:moveTo>
                  <a:lnTo>
                    <a:pt x="10668" y="10668"/>
                  </a:lnTo>
                  <a:lnTo>
                    <a:pt x="10668"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10668" y="461772"/>
                  </a:moveTo>
                  <a:lnTo>
                    <a:pt x="4572" y="457200"/>
                  </a:lnTo>
                  <a:lnTo>
                    <a:pt x="10668" y="457200"/>
                  </a:lnTo>
                  <a:lnTo>
                    <a:pt x="10668" y="461772"/>
                  </a:lnTo>
                  <a:close/>
                </a:path>
                <a:path w="262254" h="467995">
                  <a:moveTo>
                    <a:pt x="252983" y="461772"/>
                  </a:moveTo>
                  <a:lnTo>
                    <a:pt x="10668" y="461772"/>
                  </a:lnTo>
                  <a:lnTo>
                    <a:pt x="10668"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207" name="object 207"/>
            <p:cNvSpPr/>
            <p:nvPr/>
          </p:nvSpPr>
          <p:spPr>
            <a:xfrm>
              <a:off x="3755136" y="5026151"/>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208" name="object 208"/>
            <p:cNvSpPr/>
            <p:nvPr/>
          </p:nvSpPr>
          <p:spPr>
            <a:xfrm>
              <a:off x="3750564"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2983" y="10668"/>
                  </a:moveTo>
                  <a:lnTo>
                    <a:pt x="9144" y="10668"/>
                  </a:lnTo>
                  <a:lnTo>
                    <a:pt x="9144"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2983" y="461772"/>
                  </a:moveTo>
                  <a:lnTo>
                    <a:pt x="9144" y="461772"/>
                  </a:lnTo>
                  <a:lnTo>
                    <a:pt x="9144"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209" name="object 209"/>
            <p:cNvSpPr/>
            <p:nvPr/>
          </p:nvSpPr>
          <p:spPr>
            <a:xfrm>
              <a:off x="4008119" y="5026151"/>
              <a:ext cx="251460" cy="457200"/>
            </a:xfrm>
            <a:custGeom>
              <a:avLst/>
              <a:gdLst/>
              <a:ahLst/>
              <a:cxnLst/>
              <a:rect l="l" t="t" r="r" b="b"/>
              <a:pathLst>
                <a:path w="251460" h="457200">
                  <a:moveTo>
                    <a:pt x="251460" y="457200"/>
                  </a:moveTo>
                  <a:lnTo>
                    <a:pt x="0" y="457200"/>
                  </a:lnTo>
                  <a:lnTo>
                    <a:pt x="0" y="0"/>
                  </a:lnTo>
                  <a:lnTo>
                    <a:pt x="251460" y="0"/>
                  </a:lnTo>
                  <a:lnTo>
                    <a:pt x="251460" y="457200"/>
                  </a:lnTo>
                  <a:close/>
                </a:path>
              </a:pathLst>
            </a:custGeom>
            <a:solidFill>
              <a:srgbClr val="66FFFF"/>
            </a:solidFill>
          </p:spPr>
          <p:txBody>
            <a:bodyPr wrap="square" lIns="0" tIns="0" rIns="0" bIns="0" rtlCol="0"/>
            <a:lstStyle/>
            <a:p>
              <a:endParaRPr sz="1588"/>
            </a:p>
          </p:txBody>
        </p:sp>
        <p:sp>
          <p:nvSpPr>
            <p:cNvPr id="210" name="object 210"/>
            <p:cNvSpPr/>
            <p:nvPr/>
          </p:nvSpPr>
          <p:spPr>
            <a:xfrm>
              <a:off x="4003548" y="5021579"/>
              <a:ext cx="260985" cy="467995"/>
            </a:xfrm>
            <a:custGeom>
              <a:avLst/>
              <a:gdLst/>
              <a:ahLst/>
              <a:cxnLst/>
              <a:rect l="l" t="t" r="r" b="b"/>
              <a:pathLst>
                <a:path w="260985" h="467995">
                  <a:moveTo>
                    <a:pt x="260604" y="467868"/>
                  </a:moveTo>
                  <a:lnTo>
                    <a:pt x="0" y="467868"/>
                  </a:lnTo>
                  <a:lnTo>
                    <a:pt x="0" y="0"/>
                  </a:lnTo>
                  <a:lnTo>
                    <a:pt x="260604" y="0"/>
                  </a:lnTo>
                  <a:lnTo>
                    <a:pt x="260604" y="4572"/>
                  </a:lnTo>
                  <a:lnTo>
                    <a:pt x="9144" y="4572"/>
                  </a:lnTo>
                  <a:lnTo>
                    <a:pt x="4572" y="10668"/>
                  </a:lnTo>
                  <a:lnTo>
                    <a:pt x="9144" y="10668"/>
                  </a:lnTo>
                  <a:lnTo>
                    <a:pt x="9144" y="457200"/>
                  </a:lnTo>
                  <a:lnTo>
                    <a:pt x="4572" y="457200"/>
                  </a:lnTo>
                  <a:lnTo>
                    <a:pt x="9144" y="461772"/>
                  </a:lnTo>
                  <a:lnTo>
                    <a:pt x="260604" y="461772"/>
                  </a:lnTo>
                  <a:lnTo>
                    <a:pt x="260604" y="467868"/>
                  </a:lnTo>
                  <a:close/>
                </a:path>
                <a:path w="260985" h="467995">
                  <a:moveTo>
                    <a:pt x="9144" y="10668"/>
                  </a:moveTo>
                  <a:lnTo>
                    <a:pt x="4572" y="10668"/>
                  </a:lnTo>
                  <a:lnTo>
                    <a:pt x="9144" y="4572"/>
                  </a:lnTo>
                  <a:lnTo>
                    <a:pt x="9144" y="10668"/>
                  </a:lnTo>
                  <a:close/>
                </a:path>
                <a:path w="260985" h="467995">
                  <a:moveTo>
                    <a:pt x="251460" y="10668"/>
                  </a:moveTo>
                  <a:lnTo>
                    <a:pt x="9144" y="10668"/>
                  </a:lnTo>
                  <a:lnTo>
                    <a:pt x="9144" y="4572"/>
                  </a:lnTo>
                  <a:lnTo>
                    <a:pt x="251460" y="4572"/>
                  </a:lnTo>
                  <a:lnTo>
                    <a:pt x="251460" y="10668"/>
                  </a:lnTo>
                  <a:close/>
                </a:path>
                <a:path w="260985" h="467995">
                  <a:moveTo>
                    <a:pt x="251460" y="461772"/>
                  </a:moveTo>
                  <a:lnTo>
                    <a:pt x="251460" y="4572"/>
                  </a:lnTo>
                  <a:lnTo>
                    <a:pt x="256031" y="10668"/>
                  </a:lnTo>
                  <a:lnTo>
                    <a:pt x="260604" y="10668"/>
                  </a:lnTo>
                  <a:lnTo>
                    <a:pt x="260604" y="457200"/>
                  </a:lnTo>
                  <a:lnTo>
                    <a:pt x="256031" y="457200"/>
                  </a:lnTo>
                  <a:lnTo>
                    <a:pt x="251460" y="461772"/>
                  </a:lnTo>
                  <a:close/>
                </a:path>
                <a:path w="260985" h="467995">
                  <a:moveTo>
                    <a:pt x="260604" y="10668"/>
                  </a:moveTo>
                  <a:lnTo>
                    <a:pt x="256031" y="10668"/>
                  </a:lnTo>
                  <a:lnTo>
                    <a:pt x="251460" y="4572"/>
                  </a:lnTo>
                  <a:lnTo>
                    <a:pt x="260604" y="4572"/>
                  </a:lnTo>
                  <a:lnTo>
                    <a:pt x="260604" y="10668"/>
                  </a:lnTo>
                  <a:close/>
                </a:path>
                <a:path w="260985" h="467995">
                  <a:moveTo>
                    <a:pt x="9144" y="461772"/>
                  </a:moveTo>
                  <a:lnTo>
                    <a:pt x="4572" y="457200"/>
                  </a:lnTo>
                  <a:lnTo>
                    <a:pt x="9144" y="457200"/>
                  </a:lnTo>
                  <a:lnTo>
                    <a:pt x="9144" y="461772"/>
                  </a:lnTo>
                  <a:close/>
                </a:path>
                <a:path w="260985" h="467995">
                  <a:moveTo>
                    <a:pt x="251460" y="461772"/>
                  </a:moveTo>
                  <a:lnTo>
                    <a:pt x="9144" y="461772"/>
                  </a:lnTo>
                  <a:lnTo>
                    <a:pt x="9144" y="457200"/>
                  </a:lnTo>
                  <a:lnTo>
                    <a:pt x="251460" y="457200"/>
                  </a:lnTo>
                  <a:lnTo>
                    <a:pt x="251460" y="461772"/>
                  </a:lnTo>
                  <a:close/>
                </a:path>
                <a:path w="260985" h="46799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211" name="object 211"/>
            <p:cNvSpPr/>
            <p:nvPr/>
          </p:nvSpPr>
          <p:spPr>
            <a:xfrm>
              <a:off x="4259580" y="5026151"/>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212" name="object 212"/>
            <p:cNvSpPr/>
            <p:nvPr/>
          </p:nvSpPr>
          <p:spPr>
            <a:xfrm>
              <a:off x="4255008"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2983" y="10668"/>
                  </a:moveTo>
                  <a:lnTo>
                    <a:pt x="9144" y="10668"/>
                  </a:lnTo>
                  <a:lnTo>
                    <a:pt x="9144"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2983" y="461772"/>
                  </a:moveTo>
                  <a:lnTo>
                    <a:pt x="9144" y="461772"/>
                  </a:lnTo>
                  <a:lnTo>
                    <a:pt x="9144"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213" name="object 213"/>
            <p:cNvSpPr/>
            <p:nvPr/>
          </p:nvSpPr>
          <p:spPr>
            <a:xfrm>
              <a:off x="4512564" y="5026151"/>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214" name="object 214"/>
            <p:cNvSpPr/>
            <p:nvPr/>
          </p:nvSpPr>
          <p:spPr>
            <a:xfrm>
              <a:off x="4507991"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1460" y="10668"/>
                  </a:moveTo>
                  <a:lnTo>
                    <a:pt x="9144" y="10668"/>
                  </a:lnTo>
                  <a:lnTo>
                    <a:pt x="9144" y="4572"/>
                  </a:lnTo>
                  <a:lnTo>
                    <a:pt x="251460" y="4572"/>
                  </a:lnTo>
                  <a:lnTo>
                    <a:pt x="251460" y="10668"/>
                  </a:lnTo>
                  <a:close/>
                </a:path>
                <a:path w="262254" h="467995">
                  <a:moveTo>
                    <a:pt x="251460" y="461772"/>
                  </a:moveTo>
                  <a:lnTo>
                    <a:pt x="251460" y="4572"/>
                  </a:lnTo>
                  <a:lnTo>
                    <a:pt x="257556" y="10668"/>
                  </a:lnTo>
                  <a:lnTo>
                    <a:pt x="262128" y="10668"/>
                  </a:lnTo>
                  <a:lnTo>
                    <a:pt x="262128" y="457200"/>
                  </a:lnTo>
                  <a:lnTo>
                    <a:pt x="257556" y="457200"/>
                  </a:lnTo>
                  <a:lnTo>
                    <a:pt x="251460" y="461772"/>
                  </a:lnTo>
                  <a:close/>
                </a:path>
                <a:path w="262254" h="467995">
                  <a:moveTo>
                    <a:pt x="262128" y="10668"/>
                  </a:moveTo>
                  <a:lnTo>
                    <a:pt x="257556" y="10668"/>
                  </a:lnTo>
                  <a:lnTo>
                    <a:pt x="251460"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1460" y="461772"/>
                  </a:moveTo>
                  <a:lnTo>
                    <a:pt x="9144" y="461772"/>
                  </a:lnTo>
                  <a:lnTo>
                    <a:pt x="9144" y="457200"/>
                  </a:lnTo>
                  <a:lnTo>
                    <a:pt x="251460" y="457200"/>
                  </a:lnTo>
                  <a:lnTo>
                    <a:pt x="251460" y="461772"/>
                  </a:lnTo>
                  <a:close/>
                </a:path>
                <a:path w="262254" h="46799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215" name="object 215"/>
            <p:cNvSpPr/>
            <p:nvPr/>
          </p:nvSpPr>
          <p:spPr>
            <a:xfrm>
              <a:off x="4765547" y="5026151"/>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216" name="object 216"/>
            <p:cNvSpPr/>
            <p:nvPr/>
          </p:nvSpPr>
          <p:spPr>
            <a:xfrm>
              <a:off x="4759451"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10668" y="4572"/>
                  </a:lnTo>
                  <a:lnTo>
                    <a:pt x="6096" y="10668"/>
                  </a:lnTo>
                  <a:lnTo>
                    <a:pt x="10668" y="10668"/>
                  </a:lnTo>
                  <a:lnTo>
                    <a:pt x="10668" y="457200"/>
                  </a:lnTo>
                  <a:lnTo>
                    <a:pt x="6096" y="457200"/>
                  </a:lnTo>
                  <a:lnTo>
                    <a:pt x="10668" y="461772"/>
                  </a:lnTo>
                  <a:lnTo>
                    <a:pt x="262128" y="461772"/>
                  </a:lnTo>
                  <a:lnTo>
                    <a:pt x="262128" y="467868"/>
                  </a:lnTo>
                  <a:close/>
                </a:path>
                <a:path w="262254" h="467995">
                  <a:moveTo>
                    <a:pt x="10668" y="10668"/>
                  </a:moveTo>
                  <a:lnTo>
                    <a:pt x="6096" y="10668"/>
                  </a:lnTo>
                  <a:lnTo>
                    <a:pt x="10668" y="4572"/>
                  </a:lnTo>
                  <a:lnTo>
                    <a:pt x="10668" y="10668"/>
                  </a:lnTo>
                  <a:close/>
                </a:path>
                <a:path w="262254" h="467995">
                  <a:moveTo>
                    <a:pt x="252983" y="10668"/>
                  </a:moveTo>
                  <a:lnTo>
                    <a:pt x="10668" y="10668"/>
                  </a:lnTo>
                  <a:lnTo>
                    <a:pt x="10668"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10668" y="461772"/>
                  </a:moveTo>
                  <a:lnTo>
                    <a:pt x="6096" y="457200"/>
                  </a:lnTo>
                  <a:lnTo>
                    <a:pt x="10668" y="457200"/>
                  </a:lnTo>
                  <a:lnTo>
                    <a:pt x="10668" y="461772"/>
                  </a:lnTo>
                  <a:close/>
                </a:path>
                <a:path w="262254" h="467995">
                  <a:moveTo>
                    <a:pt x="252983" y="461772"/>
                  </a:moveTo>
                  <a:lnTo>
                    <a:pt x="10668" y="461772"/>
                  </a:lnTo>
                  <a:lnTo>
                    <a:pt x="10668"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grpSp>
      <p:sp>
        <p:nvSpPr>
          <p:cNvPr id="217" name="object 217"/>
          <p:cNvSpPr txBox="1"/>
          <p:nvPr/>
        </p:nvSpPr>
        <p:spPr>
          <a:xfrm>
            <a:off x="2521772" y="4434840"/>
            <a:ext cx="3563471" cy="362132"/>
          </a:xfrm>
          <a:prstGeom prst="rect">
            <a:avLst/>
          </a:prstGeom>
        </p:spPr>
        <p:txBody>
          <a:bodyPr vert="horz" wrap="square" lIns="0" tIns="35859" rIns="0" bIns="0" rtlCol="0">
            <a:spAutoFit/>
          </a:bodyPr>
          <a:lstStyle/>
          <a:p>
            <a:pPr marL="48188">
              <a:spcBef>
                <a:spcPts val="282"/>
              </a:spcBef>
            </a:pPr>
            <a:r>
              <a:rPr sz="2647" baseline="4166" dirty="0">
                <a:latin typeface="Microsoft Sans Serif"/>
                <a:cs typeface="Microsoft Sans Serif"/>
              </a:rPr>
              <a:t>1</a:t>
            </a:r>
            <a:r>
              <a:rPr sz="2647" spc="297" baseline="4166" dirty="0">
                <a:latin typeface="Microsoft Sans Serif"/>
                <a:cs typeface="Microsoft Sans Serif"/>
              </a:rPr>
              <a:t> </a:t>
            </a:r>
            <a:r>
              <a:rPr sz="2118" dirty="0">
                <a:latin typeface="Microsoft Sans Serif"/>
                <a:cs typeface="Microsoft Sans Serif"/>
              </a:rPr>
              <a:t>0 0</a:t>
            </a:r>
            <a:r>
              <a:rPr sz="2118" spc="9" dirty="0">
                <a:latin typeface="Microsoft Sans Serif"/>
                <a:cs typeface="Microsoft Sans Serif"/>
              </a:rPr>
              <a:t> </a:t>
            </a:r>
            <a:r>
              <a:rPr sz="2118" dirty="0">
                <a:latin typeface="Microsoft Sans Serif"/>
                <a:cs typeface="Microsoft Sans Serif"/>
              </a:rPr>
              <a:t>0</a:t>
            </a:r>
            <a:r>
              <a:rPr sz="2118" spc="-4" dirty="0">
                <a:latin typeface="Microsoft Sans Serif"/>
                <a:cs typeface="Microsoft Sans Serif"/>
              </a:rPr>
              <a:t> </a:t>
            </a:r>
            <a:r>
              <a:rPr sz="2118" dirty="0">
                <a:latin typeface="Microsoft Sans Serif"/>
                <a:cs typeface="Microsoft Sans Serif"/>
              </a:rPr>
              <a:t>0</a:t>
            </a:r>
            <a:r>
              <a:rPr sz="2118" spc="9" dirty="0">
                <a:latin typeface="Microsoft Sans Serif"/>
                <a:cs typeface="Microsoft Sans Serif"/>
              </a:rPr>
              <a:t> </a:t>
            </a:r>
            <a:r>
              <a:rPr sz="2118" dirty="0">
                <a:latin typeface="Microsoft Sans Serif"/>
                <a:cs typeface="Microsoft Sans Serif"/>
              </a:rPr>
              <a:t>1</a:t>
            </a:r>
            <a:r>
              <a:rPr sz="2118" spc="9" dirty="0">
                <a:latin typeface="Microsoft Sans Serif"/>
                <a:cs typeface="Microsoft Sans Serif"/>
              </a:rPr>
              <a:t> </a:t>
            </a:r>
            <a:r>
              <a:rPr sz="2118" dirty="0">
                <a:latin typeface="Microsoft Sans Serif"/>
                <a:cs typeface="Microsoft Sans Serif"/>
              </a:rPr>
              <a:t>0 1</a:t>
            </a:r>
            <a:r>
              <a:rPr sz="2118" spc="4" dirty="0">
                <a:latin typeface="Microsoft Sans Serif"/>
                <a:cs typeface="Microsoft Sans Serif"/>
              </a:rPr>
              <a:t> </a:t>
            </a:r>
            <a:r>
              <a:rPr sz="2118" dirty="0">
                <a:latin typeface="Microsoft Sans Serif"/>
                <a:cs typeface="Microsoft Sans Serif"/>
              </a:rPr>
              <a:t>0</a:t>
            </a:r>
            <a:r>
              <a:rPr sz="2118" spc="9" dirty="0">
                <a:latin typeface="Microsoft Sans Serif"/>
                <a:cs typeface="Microsoft Sans Serif"/>
              </a:rPr>
              <a:t> </a:t>
            </a:r>
            <a:r>
              <a:rPr sz="2118" dirty="0">
                <a:latin typeface="Microsoft Sans Serif"/>
                <a:cs typeface="Microsoft Sans Serif"/>
              </a:rPr>
              <a:t>0 0</a:t>
            </a:r>
            <a:r>
              <a:rPr sz="2118" spc="9" dirty="0">
                <a:latin typeface="Microsoft Sans Serif"/>
                <a:cs typeface="Microsoft Sans Serif"/>
              </a:rPr>
              <a:t> </a:t>
            </a:r>
            <a:r>
              <a:rPr sz="2118" dirty="0">
                <a:latin typeface="Microsoft Sans Serif"/>
                <a:cs typeface="Microsoft Sans Serif"/>
              </a:rPr>
              <a:t>1</a:t>
            </a:r>
            <a:r>
              <a:rPr sz="2118" spc="-4" dirty="0">
                <a:latin typeface="Microsoft Sans Serif"/>
                <a:cs typeface="Microsoft Sans Serif"/>
              </a:rPr>
              <a:t> </a:t>
            </a:r>
            <a:r>
              <a:rPr sz="2118" dirty="0">
                <a:latin typeface="Microsoft Sans Serif"/>
                <a:cs typeface="Microsoft Sans Serif"/>
              </a:rPr>
              <a:t>1</a:t>
            </a:r>
            <a:r>
              <a:rPr sz="2118" spc="9" dirty="0">
                <a:latin typeface="Microsoft Sans Serif"/>
                <a:cs typeface="Microsoft Sans Serif"/>
              </a:rPr>
              <a:t> </a:t>
            </a:r>
            <a:r>
              <a:rPr sz="2118" dirty="0">
                <a:latin typeface="Microsoft Sans Serif"/>
                <a:cs typeface="Microsoft Sans Serif"/>
              </a:rPr>
              <a:t>0</a:t>
            </a:r>
            <a:r>
              <a:rPr sz="2118" spc="9" dirty="0">
                <a:latin typeface="Microsoft Sans Serif"/>
                <a:cs typeface="Microsoft Sans Serif"/>
              </a:rPr>
              <a:t> </a:t>
            </a:r>
            <a:r>
              <a:rPr sz="2118" dirty="0">
                <a:latin typeface="Microsoft Sans Serif"/>
                <a:cs typeface="Microsoft Sans Serif"/>
              </a:rPr>
              <a:t>1 1</a:t>
            </a:r>
            <a:endParaRPr sz="2118">
              <a:latin typeface="Microsoft Sans Serif"/>
              <a:cs typeface="Microsoft Sans Serif"/>
            </a:endParaRPr>
          </a:p>
        </p:txBody>
      </p:sp>
      <p:sp>
        <p:nvSpPr>
          <p:cNvPr id="220" name="object 220"/>
          <p:cNvSpPr txBox="1"/>
          <p:nvPr/>
        </p:nvSpPr>
        <p:spPr>
          <a:xfrm>
            <a:off x="9460429" y="6090332"/>
            <a:ext cx="219075" cy="155299"/>
          </a:xfrm>
          <a:prstGeom prst="rect">
            <a:avLst/>
          </a:prstGeom>
        </p:spPr>
        <p:txBody>
          <a:bodyPr vert="horz" wrap="square" lIns="0" tIns="0" rIns="0" bIns="0" rtlCol="0">
            <a:spAutoFit/>
          </a:bodyPr>
          <a:lstStyle/>
          <a:p>
            <a:pPr marL="33619">
              <a:lnSpc>
                <a:spcPts val="1257"/>
              </a:lnSpc>
            </a:pPr>
            <a:fld id="{81D60167-4931-47E6-BA6A-407CBD079E47}" type="slidenum">
              <a:rPr sz="1059" dirty="0">
                <a:solidFill>
                  <a:srgbClr val="898989"/>
                </a:solidFill>
                <a:latin typeface="Microsoft Sans Serif"/>
                <a:cs typeface="Microsoft Sans Serif"/>
              </a:rPr>
              <a:pPr marL="33619">
                <a:lnSpc>
                  <a:spcPts val="1257"/>
                </a:lnSpc>
              </a:pPr>
              <a:t>14</a:t>
            </a:fld>
            <a:endParaRPr sz="1059">
              <a:latin typeface="Microsoft Sans Serif"/>
              <a:cs typeface="Microsoft Sans Serif"/>
            </a:endParaRPr>
          </a:p>
        </p:txBody>
      </p:sp>
      <p:sp>
        <p:nvSpPr>
          <p:cNvPr id="218" name="object 218"/>
          <p:cNvSpPr txBox="1"/>
          <p:nvPr/>
        </p:nvSpPr>
        <p:spPr>
          <a:xfrm>
            <a:off x="3176207" y="4874109"/>
            <a:ext cx="2189069" cy="337238"/>
          </a:xfrm>
          <a:prstGeom prst="rect">
            <a:avLst/>
          </a:prstGeom>
        </p:spPr>
        <p:txBody>
          <a:bodyPr vert="horz" wrap="square" lIns="0" tIns="11206" rIns="0" bIns="0" rtlCol="0">
            <a:spAutoFit/>
          </a:bodyPr>
          <a:lstStyle/>
          <a:p>
            <a:pPr marL="11206">
              <a:spcBef>
                <a:spcPts val="88"/>
              </a:spcBef>
              <a:tabLst>
                <a:tab pos="1877646" algn="l"/>
              </a:tabLst>
            </a:pPr>
            <a:r>
              <a:rPr sz="2118" spc="4" dirty="0">
                <a:latin typeface="Microsoft Sans Serif"/>
                <a:cs typeface="Microsoft Sans Serif"/>
              </a:rPr>
              <a:t>1</a:t>
            </a:r>
            <a:r>
              <a:rPr sz="2118" spc="-13" dirty="0">
                <a:latin typeface="Microsoft Sans Serif"/>
                <a:cs typeface="Microsoft Sans Serif"/>
              </a:rPr>
              <a:t>3</a:t>
            </a:r>
            <a:r>
              <a:rPr sz="2118" dirty="0">
                <a:latin typeface="Microsoft Sans Serif"/>
                <a:cs typeface="Microsoft Sans Serif"/>
              </a:rPr>
              <a:t>3	</a:t>
            </a:r>
            <a:r>
              <a:rPr sz="2118" spc="4" dirty="0">
                <a:latin typeface="Microsoft Sans Serif"/>
                <a:cs typeface="Microsoft Sans Serif"/>
              </a:rPr>
              <a:t>2</a:t>
            </a:r>
            <a:r>
              <a:rPr sz="2118" dirty="0">
                <a:latin typeface="Microsoft Sans Serif"/>
                <a:cs typeface="Microsoft Sans Serif"/>
              </a:rPr>
              <a:t>7</a:t>
            </a:r>
            <a:endParaRPr sz="2118">
              <a:latin typeface="Microsoft Sans Serif"/>
              <a:cs typeface="Microsoft Sans Serif"/>
            </a:endParaRPr>
          </a:p>
        </p:txBody>
      </p:sp>
      <p:sp>
        <p:nvSpPr>
          <p:cNvPr id="219" name="object 219"/>
          <p:cNvSpPr txBox="1"/>
          <p:nvPr/>
        </p:nvSpPr>
        <p:spPr>
          <a:xfrm>
            <a:off x="6863381" y="4874109"/>
            <a:ext cx="2151529" cy="337238"/>
          </a:xfrm>
          <a:prstGeom prst="rect">
            <a:avLst/>
          </a:prstGeom>
        </p:spPr>
        <p:txBody>
          <a:bodyPr vert="horz" wrap="square" lIns="0" tIns="11206" rIns="0" bIns="0" rtlCol="0">
            <a:spAutoFit/>
          </a:bodyPr>
          <a:lstStyle/>
          <a:p>
            <a:pPr marL="11206">
              <a:spcBef>
                <a:spcPts val="88"/>
              </a:spcBef>
              <a:tabLst>
                <a:tab pos="1691617" algn="l"/>
              </a:tabLst>
            </a:pPr>
            <a:r>
              <a:rPr sz="2118" dirty="0">
                <a:latin typeface="Microsoft Sans Serif"/>
                <a:cs typeface="Microsoft Sans Serif"/>
              </a:rPr>
              <a:t>4	</a:t>
            </a:r>
            <a:r>
              <a:rPr sz="2118" spc="4" dirty="0">
                <a:latin typeface="Microsoft Sans Serif"/>
                <a:cs typeface="Microsoft Sans Serif"/>
              </a:rPr>
              <a:t>1</a:t>
            </a:r>
            <a:r>
              <a:rPr sz="2118" spc="-13" dirty="0">
                <a:latin typeface="Microsoft Sans Serif"/>
                <a:cs typeface="Microsoft Sans Serif"/>
              </a:rPr>
              <a:t>2</a:t>
            </a:r>
            <a:r>
              <a:rPr sz="2118" dirty="0">
                <a:latin typeface="Microsoft Sans Serif"/>
                <a:cs typeface="Microsoft Sans Serif"/>
              </a:rPr>
              <a:t>8</a:t>
            </a:r>
            <a:endParaRPr sz="2118">
              <a:latin typeface="Microsoft Sans Serif"/>
              <a:cs typeface="Microsoft Sans Serif"/>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86353" y="441466"/>
            <a:ext cx="6679826" cy="608851"/>
          </a:xfrm>
          <a:prstGeom prst="rect">
            <a:avLst/>
          </a:prstGeom>
        </p:spPr>
        <p:txBody>
          <a:bodyPr vert="horz" wrap="square" lIns="0" tIns="11206" rIns="0" bIns="0" rtlCol="0" anchor="b" anchorCtr="0">
            <a:spAutoFit/>
          </a:bodyPr>
          <a:lstStyle/>
          <a:p>
            <a:pPr marL="11206">
              <a:spcBef>
                <a:spcPts val="88"/>
              </a:spcBef>
            </a:pPr>
            <a:r>
              <a:rPr spc="4" dirty="0"/>
              <a:t>RIPv2:</a:t>
            </a:r>
            <a:r>
              <a:rPr spc="-66" dirty="0"/>
              <a:t> </a:t>
            </a:r>
            <a:r>
              <a:rPr dirty="0"/>
              <a:t>Thông</a:t>
            </a:r>
            <a:r>
              <a:rPr spc="18" dirty="0"/>
              <a:t> </a:t>
            </a:r>
            <a:r>
              <a:rPr spc="-4" dirty="0"/>
              <a:t>báo</a:t>
            </a:r>
            <a:r>
              <a:rPr spc="62" dirty="0"/>
              <a:t> </a:t>
            </a:r>
            <a:r>
              <a:rPr dirty="0"/>
              <a:t>có</a:t>
            </a:r>
            <a:r>
              <a:rPr spc="18" dirty="0"/>
              <a:t> </a:t>
            </a:r>
            <a:r>
              <a:rPr spc="4" dirty="0"/>
              <a:t>xác</a:t>
            </a:r>
            <a:r>
              <a:rPr spc="40" dirty="0"/>
              <a:t> </a:t>
            </a:r>
            <a:r>
              <a:rPr spc="106" dirty="0"/>
              <a:t>thực</a:t>
            </a:r>
          </a:p>
        </p:txBody>
      </p:sp>
      <p:sp>
        <p:nvSpPr>
          <p:cNvPr id="3" name="object 3"/>
          <p:cNvSpPr txBox="1"/>
          <p:nvPr/>
        </p:nvSpPr>
        <p:spPr>
          <a:xfrm>
            <a:off x="648586" y="1485459"/>
            <a:ext cx="10962167" cy="1959425"/>
          </a:xfrm>
          <a:prstGeom prst="rect">
            <a:avLst/>
          </a:prstGeom>
        </p:spPr>
        <p:txBody>
          <a:bodyPr vert="horz" wrap="square" lIns="0" tIns="10646" rIns="0" bIns="0" rtlCol="0">
            <a:spAutoFit/>
          </a:bodyPr>
          <a:lstStyle/>
          <a:p>
            <a:pPr marL="313781" indent="-302575">
              <a:spcBef>
                <a:spcPts val="84"/>
              </a:spcBef>
              <a:buFont typeface="Wingdings"/>
              <a:buChar char=""/>
              <a:tabLst>
                <a:tab pos="313781" algn="l"/>
              </a:tabLst>
            </a:pPr>
            <a:r>
              <a:rPr sz="1941" spc="-4" dirty="0">
                <a:latin typeface="Microsoft Sans Serif"/>
                <a:cs typeface="Microsoft Sans Serif"/>
              </a:rPr>
              <a:t>Thông</a:t>
            </a:r>
            <a:r>
              <a:rPr sz="1941" spc="26" dirty="0">
                <a:latin typeface="Microsoft Sans Serif"/>
                <a:cs typeface="Microsoft Sans Serif"/>
              </a:rPr>
              <a:t> </a:t>
            </a:r>
            <a:r>
              <a:rPr sz="1941" spc="-9" dirty="0">
                <a:latin typeface="Microsoft Sans Serif"/>
                <a:cs typeface="Microsoft Sans Serif"/>
              </a:rPr>
              <a:t>báo</a:t>
            </a:r>
            <a:r>
              <a:rPr sz="1941" spc="26" dirty="0">
                <a:latin typeface="Microsoft Sans Serif"/>
                <a:cs typeface="Microsoft Sans Serif"/>
              </a:rPr>
              <a:t> </a:t>
            </a:r>
            <a:r>
              <a:rPr sz="1941" spc="-4" dirty="0">
                <a:latin typeface="Microsoft Sans Serif"/>
                <a:cs typeface="Microsoft Sans Serif"/>
              </a:rPr>
              <a:t>có</a:t>
            </a:r>
            <a:r>
              <a:rPr sz="1941" spc="26" dirty="0">
                <a:latin typeface="Microsoft Sans Serif"/>
                <a:cs typeface="Microsoft Sans Serif"/>
              </a:rPr>
              <a:t> </a:t>
            </a:r>
            <a:r>
              <a:rPr sz="1941" spc="-9" dirty="0">
                <a:latin typeface="Microsoft Sans Serif"/>
                <a:cs typeface="Microsoft Sans Serif"/>
              </a:rPr>
              <a:t>xác</a:t>
            </a:r>
            <a:r>
              <a:rPr sz="1941" spc="40" dirty="0">
                <a:latin typeface="Microsoft Sans Serif"/>
                <a:cs typeface="Microsoft Sans Serif"/>
              </a:rPr>
              <a:t> </a:t>
            </a:r>
            <a:r>
              <a:rPr sz="1941" spc="49" dirty="0">
                <a:latin typeface="Microsoft Sans Serif"/>
                <a:cs typeface="Microsoft Sans Serif"/>
              </a:rPr>
              <a:t>thực</a:t>
            </a:r>
            <a:r>
              <a:rPr sz="1941" spc="40" dirty="0">
                <a:latin typeface="Microsoft Sans Serif"/>
                <a:cs typeface="Microsoft Sans Serif"/>
              </a:rPr>
              <a:t> </a:t>
            </a:r>
            <a:r>
              <a:rPr sz="1941" spc="-4" dirty="0">
                <a:latin typeface="Microsoft Sans Serif"/>
                <a:cs typeface="Microsoft Sans Serif"/>
              </a:rPr>
              <a:t>có</a:t>
            </a:r>
            <a:r>
              <a:rPr sz="1941" spc="9" dirty="0">
                <a:latin typeface="Microsoft Sans Serif"/>
                <a:cs typeface="Microsoft Sans Serif"/>
              </a:rPr>
              <a:t> </a:t>
            </a:r>
            <a:r>
              <a:rPr sz="1941" dirty="0">
                <a:latin typeface="Microsoft Sans Serif"/>
                <a:cs typeface="Microsoft Sans Serif"/>
              </a:rPr>
              <a:t>khuôn</a:t>
            </a:r>
            <a:r>
              <a:rPr sz="1941" spc="26" dirty="0">
                <a:latin typeface="Microsoft Sans Serif"/>
                <a:cs typeface="Microsoft Sans Serif"/>
              </a:rPr>
              <a:t> </a:t>
            </a:r>
            <a:r>
              <a:rPr sz="1941" spc="-4" dirty="0">
                <a:latin typeface="Microsoft Sans Serif"/>
                <a:cs typeface="Microsoft Sans Serif"/>
              </a:rPr>
              <a:t>dạng</a:t>
            </a:r>
            <a:r>
              <a:rPr sz="1941" spc="13" dirty="0">
                <a:latin typeface="Microsoft Sans Serif"/>
                <a:cs typeface="Microsoft Sans Serif"/>
              </a:rPr>
              <a:t> </a:t>
            </a:r>
            <a:r>
              <a:rPr sz="1941" spc="62" dirty="0">
                <a:latin typeface="Microsoft Sans Serif"/>
                <a:cs typeface="Microsoft Sans Serif"/>
              </a:rPr>
              <a:t>hơi</a:t>
            </a:r>
            <a:r>
              <a:rPr sz="1941" spc="18" dirty="0">
                <a:latin typeface="Microsoft Sans Serif"/>
                <a:cs typeface="Microsoft Sans Serif"/>
              </a:rPr>
              <a:t> </a:t>
            </a:r>
            <a:r>
              <a:rPr sz="1941" dirty="0">
                <a:latin typeface="Microsoft Sans Serif"/>
                <a:cs typeface="Microsoft Sans Serif"/>
              </a:rPr>
              <a:t>khác</a:t>
            </a:r>
          </a:p>
          <a:p>
            <a:pPr marL="313221" marR="4483" indent="-302575">
              <a:lnSpc>
                <a:spcPts val="1862"/>
              </a:lnSpc>
              <a:spcBef>
                <a:spcPts val="449"/>
              </a:spcBef>
              <a:buFont typeface="Wingdings"/>
              <a:buChar char=""/>
              <a:tabLst>
                <a:tab pos="313781" algn="l"/>
              </a:tabLst>
            </a:pPr>
            <a:r>
              <a:rPr sz="1941" spc="-57" dirty="0">
                <a:latin typeface="Microsoft Sans Serif"/>
                <a:cs typeface="Microsoft Sans Serif"/>
              </a:rPr>
              <a:t>Toàn</a:t>
            </a:r>
            <a:r>
              <a:rPr sz="1941" spc="13" dirty="0">
                <a:latin typeface="Microsoft Sans Serif"/>
                <a:cs typeface="Microsoft Sans Serif"/>
              </a:rPr>
              <a:t> </a:t>
            </a:r>
            <a:r>
              <a:rPr sz="1941" dirty="0">
                <a:latin typeface="Microsoft Sans Serif"/>
                <a:cs typeface="Microsoft Sans Serif"/>
              </a:rPr>
              <a:t>bộ</a:t>
            </a:r>
            <a:r>
              <a:rPr sz="1941" spc="31" dirty="0">
                <a:latin typeface="Microsoft Sans Serif"/>
                <a:cs typeface="Microsoft Sans Serif"/>
              </a:rPr>
              <a:t> </a:t>
            </a:r>
            <a:r>
              <a:rPr sz="1941" spc="-9" dirty="0">
                <a:latin typeface="Microsoft Sans Serif"/>
                <a:cs typeface="Microsoft Sans Serif"/>
              </a:rPr>
              <a:t>Route</a:t>
            </a:r>
            <a:r>
              <a:rPr sz="1941" spc="31" dirty="0">
                <a:latin typeface="Microsoft Sans Serif"/>
                <a:cs typeface="Microsoft Sans Serif"/>
              </a:rPr>
              <a:t> </a:t>
            </a:r>
            <a:r>
              <a:rPr sz="1941" spc="-9" dirty="0">
                <a:latin typeface="Microsoft Sans Serif"/>
                <a:cs typeface="Microsoft Sans Serif"/>
              </a:rPr>
              <a:t>entry</a:t>
            </a:r>
            <a:r>
              <a:rPr sz="1941" spc="44" dirty="0">
                <a:latin typeface="Microsoft Sans Serif"/>
                <a:cs typeface="Microsoft Sans Serif"/>
              </a:rPr>
              <a:t> </a:t>
            </a:r>
            <a:r>
              <a:rPr sz="1941" dirty="0">
                <a:latin typeface="Microsoft Sans Serif"/>
                <a:cs typeface="Microsoft Sans Serif"/>
              </a:rPr>
              <a:t>đầu</a:t>
            </a:r>
            <a:r>
              <a:rPr sz="1941" spc="13" dirty="0">
                <a:latin typeface="Microsoft Sans Serif"/>
                <a:cs typeface="Microsoft Sans Serif"/>
              </a:rPr>
              <a:t> </a:t>
            </a:r>
            <a:r>
              <a:rPr sz="1941" spc="-4" dirty="0">
                <a:latin typeface="Microsoft Sans Serif"/>
                <a:cs typeface="Microsoft Sans Serif"/>
              </a:rPr>
              <a:t>tiên</a:t>
            </a:r>
            <a:r>
              <a:rPr sz="1941" spc="31" dirty="0">
                <a:latin typeface="Microsoft Sans Serif"/>
                <a:cs typeface="Microsoft Sans Serif"/>
              </a:rPr>
              <a:t> </a:t>
            </a:r>
            <a:r>
              <a:rPr sz="1941" spc="97" dirty="0">
                <a:latin typeface="Microsoft Sans Serif"/>
                <a:cs typeface="Microsoft Sans Serif"/>
              </a:rPr>
              <a:t>được</a:t>
            </a:r>
            <a:r>
              <a:rPr sz="1941" spc="31" dirty="0">
                <a:latin typeface="Microsoft Sans Serif"/>
                <a:cs typeface="Microsoft Sans Serif"/>
              </a:rPr>
              <a:t> </a:t>
            </a:r>
            <a:r>
              <a:rPr sz="1941" spc="-4" dirty="0">
                <a:latin typeface="Microsoft Sans Serif"/>
                <a:cs typeface="Microsoft Sans Serif"/>
              </a:rPr>
              <a:t>dùng</a:t>
            </a:r>
            <a:r>
              <a:rPr sz="1941" spc="31" dirty="0">
                <a:latin typeface="Microsoft Sans Serif"/>
                <a:cs typeface="Microsoft Sans Serif"/>
              </a:rPr>
              <a:t> </a:t>
            </a:r>
            <a:r>
              <a:rPr sz="1941" dirty="0">
                <a:latin typeface="Microsoft Sans Serif"/>
                <a:cs typeface="Microsoft Sans Serif"/>
              </a:rPr>
              <a:t>để</a:t>
            </a:r>
            <a:r>
              <a:rPr sz="1941" spc="31" dirty="0">
                <a:latin typeface="Microsoft Sans Serif"/>
                <a:cs typeface="Microsoft Sans Serif"/>
              </a:rPr>
              <a:t> </a:t>
            </a:r>
            <a:r>
              <a:rPr sz="1941" spc="-9" dirty="0">
                <a:latin typeface="Microsoft Sans Serif"/>
                <a:cs typeface="Microsoft Sans Serif"/>
              </a:rPr>
              <a:t>mang</a:t>
            </a:r>
            <a:r>
              <a:rPr sz="1941" spc="31" dirty="0">
                <a:latin typeface="Microsoft Sans Serif"/>
                <a:cs typeface="Microsoft Sans Serif"/>
              </a:rPr>
              <a:t> </a:t>
            </a:r>
            <a:r>
              <a:rPr sz="1941" spc="-4" dirty="0">
                <a:latin typeface="Microsoft Sans Serif"/>
                <a:cs typeface="Microsoft Sans Serif"/>
              </a:rPr>
              <a:t>thông</a:t>
            </a:r>
            <a:r>
              <a:rPr sz="1941" spc="53" dirty="0">
                <a:latin typeface="Microsoft Sans Serif"/>
                <a:cs typeface="Microsoft Sans Serif"/>
              </a:rPr>
              <a:t> </a:t>
            </a:r>
            <a:r>
              <a:rPr sz="1941" spc="-9" dirty="0">
                <a:latin typeface="Microsoft Sans Serif"/>
                <a:cs typeface="Microsoft Sans Serif"/>
              </a:rPr>
              <a:t>tin </a:t>
            </a:r>
            <a:r>
              <a:rPr sz="1941" spc="-503" dirty="0">
                <a:latin typeface="Microsoft Sans Serif"/>
                <a:cs typeface="Microsoft Sans Serif"/>
              </a:rPr>
              <a:t> </a:t>
            </a:r>
            <a:r>
              <a:rPr sz="1941" spc="-9" dirty="0">
                <a:latin typeface="Microsoft Sans Serif"/>
                <a:cs typeface="Microsoft Sans Serif"/>
              </a:rPr>
              <a:t>xác</a:t>
            </a:r>
            <a:r>
              <a:rPr sz="1941" spc="22" dirty="0">
                <a:latin typeface="Microsoft Sans Serif"/>
                <a:cs typeface="Microsoft Sans Serif"/>
              </a:rPr>
              <a:t> </a:t>
            </a:r>
            <a:r>
              <a:rPr sz="1941" spc="53" dirty="0">
                <a:latin typeface="Microsoft Sans Serif"/>
                <a:cs typeface="Microsoft Sans Serif"/>
              </a:rPr>
              <a:t>thực</a:t>
            </a:r>
            <a:endParaRPr sz="1941" dirty="0">
              <a:latin typeface="Microsoft Sans Serif"/>
              <a:cs typeface="Microsoft Sans Serif"/>
            </a:endParaRPr>
          </a:p>
          <a:p>
            <a:pPr marL="667346" lvl="1" indent="-253827">
              <a:spcBef>
                <a:spcPts val="26"/>
              </a:spcBef>
              <a:buFont typeface="Wingdings"/>
              <a:buChar char=""/>
              <a:tabLst>
                <a:tab pos="667906" algn="l"/>
              </a:tabLst>
            </a:pPr>
            <a:r>
              <a:rPr sz="1765" dirty="0">
                <a:latin typeface="Microsoft Sans Serif"/>
                <a:cs typeface="Microsoft Sans Serif"/>
              </a:rPr>
              <a:t>AFI</a:t>
            </a:r>
            <a:r>
              <a:rPr sz="1765" spc="-31" dirty="0">
                <a:latin typeface="Microsoft Sans Serif"/>
                <a:cs typeface="Microsoft Sans Serif"/>
              </a:rPr>
              <a:t> </a:t>
            </a:r>
            <a:r>
              <a:rPr sz="1765" dirty="0">
                <a:latin typeface="Microsoft Sans Serif"/>
                <a:cs typeface="Microsoft Sans Serif"/>
              </a:rPr>
              <a:t>=</a:t>
            </a:r>
            <a:r>
              <a:rPr sz="1765" spc="-4" dirty="0">
                <a:latin typeface="Microsoft Sans Serif"/>
                <a:cs typeface="Microsoft Sans Serif"/>
              </a:rPr>
              <a:t> 0xFFFF</a:t>
            </a:r>
            <a:endParaRPr sz="1765" dirty="0">
              <a:latin typeface="Microsoft Sans Serif"/>
              <a:cs typeface="Microsoft Sans Serif"/>
            </a:endParaRPr>
          </a:p>
          <a:p>
            <a:pPr marL="667346" lvl="1" indent="-253827">
              <a:buFont typeface="Wingdings"/>
              <a:buChar char=""/>
              <a:tabLst>
                <a:tab pos="667906" algn="l"/>
              </a:tabLst>
            </a:pPr>
            <a:r>
              <a:rPr sz="1765" spc="-4" dirty="0">
                <a:latin typeface="Microsoft Sans Serif"/>
                <a:cs typeface="Microsoft Sans Serif"/>
              </a:rPr>
              <a:t>Authentication</a:t>
            </a:r>
            <a:r>
              <a:rPr sz="1765" spc="-22" dirty="0">
                <a:latin typeface="Microsoft Sans Serif"/>
                <a:cs typeface="Microsoft Sans Serif"/>
              </a:rPr>
              <a:t> </a:t>
            </a:r>
            <a:r>
              <a:rPr sz="1765" spc="-4" dirty="0">
                <a:latin typeface="Microsoft Sans Serif"/>
                <a:cs typeface="Microsoft Sans Serif"/>
              </a:rPr>
              <a:t>type: Loại</a:t>
            </a:r>
            <a:r>
              <a:rPr sz="1765" spc="26" dirty="0">
                <a:latin typeface="Microsoft Sans Serif"/>
                <a:cs typeface="Microsoft Sans Serif"/>
              </a:rPr>
              <a:t> </a:t>
            </a:r>
            <a:r>
              <a:rPr sz="1765" dirty="0">
                <a:latin typeface="Microsoft Sans Serif"/>
                <a:cs typeface="Microsoft Sans Serif"/>
              </a:rPr>
              <a:t>xác</a:t>
            </a:r>
            <a:r>
              <a:rPr sz="1765" spc="9" dirty="0">
                <a:latin typeface="Microsoft Sans Serif"/>
                <a:cs typeface="Microsoft Sans Serif"/>
              </a:rPr>
              <a:t> </a:t>
            </a:r>
            <a:r>
              <a:rPr sz="1765" spc="35" dirty="0">
                <a:latin typeface="Microsoft Sans Serif"/>
                <a:cs typeface="Microsoft Sans Serif"/>
              </a:rPr>
              <a:t>thức.</a:t>
            </a:r>
            <a:r>
              <a:rPr sz="1765" spc="-4" dirty="0">
                <a:latin typeface="Microsoft Sans Serif"/>
                <a:cs typeface="Microsoft Sans Serif"/>
              </a:rPr>
              <a:t> </a:t>
            </a:r>
            <a:r>
              <a:rPr sz="1765" dirty="0">
                <a:latin typeface="Microsoft Sans Serif"/>
                <a:cs typeface="Microsoft Sans Serif"/>
              </a:rPr>
              <a:t>Hiện</a:t>
            </a:r>
            <a:r>
              <a:rPr sz="1765" spc="18" dirty="0">
                <a:latin typeface="Microsoft Sans Serif"/>
                <a:cs typeface="Microsoft Sans Serif"/>
              </a:rPr>
              <a:t> </a:t>
            </a:r>
            <a:r>
              <a:rPr sz="1765" spc="-9" dirty="0">
                <a:latin typeface="Microsoft Sans Serif"/>
                <a:cs typeface="Microsoft Sans Serif"/>
              </a:rPr>
              <a:t>tại</a:t>
            </a:r>
            <a:r>
              <a:rPr sz="1765" spc="9" dirty="0">
                <a:latin typeface="Microsoft Sans Serif"/>
                <a:cs typeface="Microsoft Sans Serif"/>
              </a:rPr>
              <a:t> </a:t>
            </a:r>
            <a:r>
              <a:rPr sz="1765" spc="-4" dirty="0">
                <a:latin typeface="Microsoft Sans Serif"/>
                <a:cs typeface="Microsoft Sans Serif"/>
              </a:rPr>
              <a:t>giá</a:t>
            </a:r>
            <a:r>
              <a:rPr sz="1765" spc="18" dirty="0">
                <a:latin typeface="Microsoft Sans Serif"/>
                <a:cs typeface="Microsoft Sans Serif"/>
              </a:rPr>
              <a:t> </a:t>
            </a:r>
            <a:r>
              <a:rPr sz="1765" spc="-9" dirty="0">
                <a:latin typeface="Microsoft Sans Serif"/>
                <a:cs typeface="Microsoft Sans Serif"/>
              </a:rPr>
              <a:t>trị</a:t>
            </a:r>
            <a:r>
              <a:rPr sz="1765" spc="26" dirty="0">
                <a:latin typeface="Microsoft Sans Serif"/>
                <a:cs typeface="Microsoft Sans Serif"/>
              </a:rPr>
              <a:t> </a:t>
            </a:r>
            <a:r>
              <a:rPr sz="1765" spc="-9" dirty="0">
                <a:latin typeface="Microsoft Sans Serif"/>
                <a:cs typeface="Microsoft Sans Serif"/>
              </a:rPr>
              <a:t>là</a:t>
            </a:r>
            <a:r>
              <a:rPr sz="1765" spc="18" dirty="0">
                <a:latin typeface="Microsoft Sans Serif"/>
                <a:cs typeface="Microsoft Sans Serif"/>
              </a:rPr>
              <a:t> </a:t>
            </a:r>
            <a:r>
              <a:rPr sz="1765" dirty="0">
                <a:latin typeface="Microsoft Sans Serif"/>
                <a:cs typeface="Microsoft Sans Serif"/>
              </a:rPr>
              <a:t>2</a:t>
            </a:r>
          </a:p>
          <a:p>
            <a:pPr marL="667346" indent="-253827">
              <a:buFont typeface="Wingdings"/>
              <a:buChar char=""/>
              <a:tabLst>
                <a:tab pos="667906" algn="l"/>
              </a:tabLst>
            </a:pPr>
            <a:r>
              <a:rPr sz="1765" spc="-4" dirty="0">
                <a:latin typeface="Microsoft Sans Serif"/>
                <a:cs typeface="Microsoft Sans Serif"/>
              </a:rPr>
              <a:t>Authentication:</a:t>
            </a:r>
            <a:r>
              <a:rPr sz="1765" spc="-31" dirty="0">
                <a:latin typeface="Microsoft Sans Serif"/>
                <a:cs typeface="Microsoft Sans Serif"/>
              </a:rPr>
              <a:t> </a:t>
            </a:r>
            <a:r>
              <a:rPr sz="1765" dirty="0">
                <a:latin typeface="Microsoft Sans Serif"/>
                <a:cs typeface="Microsoft Sans Serif"/>
              </a:rPr>
              <a:t>Mật</a:t>
            </a:r>
            <a:r>
              <a:rPr sz="1765" spc="-9" dirty="0">
                <a:latin typeface="Microsoft Sans Serif"/>
                <a:cs typeface="Microsoft Sans Serif"/>
              </a:rPr>
              <a:t> </a:t>
            </a:r>
            <a:r>
              <a:rPr sz="1765" dirty="0">
                <a:latin typeface="Microsoft Sans Serif"/>
                <a:cs typeface="Microsoft Sans Serif"/>
              </a:rPr>
              <a:t>khẩu</a:t>
            </a:r>
            <a:r>
              <a:rPr sz="1765" spc="-4" dirty="0">
                <a:latin typeface="Microsoft Sans Serif"/>
                <a:cs typeface="Microsoft Sans Serif"/>
              </a:rPr>
              <a:t> </a:t>
            </a:r>
            <a:r>
              <a:rPr sz="1765" spc="176" dirty="0">
                <a:latin typeface="Microsoft Sans Serif"/>
                <a:cs typeface="Microsoft Sans Serif"/>
              </a:rPr>
              <a:t>ở</a:t>
            </a:r>
            <a:r>
              <a:rPr sz="1765" spc="9" dirty="0">
                <a:latin typeface="Microsoft Sans Serif"/>
                <a:cs typeface="Microsoft Sans Serif"/>
              </a:rPr>
              <a:t> </a:t>
            </a:r>
            <a:r>
              <a:rPr sz="1765" dirty="0">
                <a:latin typeface="Microsoft Sans Serif"/>
                <a:cs typeface="Microsoft Sans Serif"/>
              </a:rPr>
              <a:t>dạng</a:t>
            </a:r>
            <a:r>
              <a:rPr sz="1765" spc="13" dirty="0">
                <a:latin typeface="Microsoft Sans Serif"/>
                <a:cs typeface="Microsoft Sans Serif"/>
              </a:rPr>
              <a:t> </a:t>
            </a:r>
            <a:r>
              <a:rPr sz="1765" dirty="0">
                <a:latin typeface="Microsoft Sans Serif"/>
                <a:cs typeface="Microsoft Sans Serif"/>
              </a:rPr>
              <a:t>không</a:t>
            </a:r>
            <a:r>
              <a:rPr sz="1765" spc="-4" dirty="0">
                <a:latin typeface="Microsoft Sans Serif"/>
                <a:cs typeface="Microsoft Sans Serif"/>
              </a:rPr>
              <a:t> mã</a:t>
            </a:r>
            <a:r>
              <a:rPr sz="1765" spc="13" dirty="0">
                <a:latin typeface="Microsoft Sans Serif"/>
                <a:cs typeface="Microsoft Sans Serif"/>
              </a:rPr>
              <a:t> </a:t>
            </a:r>
            <a:r>
              <a:rPr sz="1765" dirty="0">
                <a:latin typeface="Microsoft Sans Serif"/>
                <a:cs typeface="Microsoft Sans Serif"/>
              </a:rPr>
              <a:t>hóa.</a:t>
            </a:r>
          </a:p>
          <a:p>
            <a:pPr marL="667346" marR="170899" indent="-253266">
              <a:lnSpc>
                <a:spcPct val="80000"/>
              </a:lnSpc>
              <a:spcBef>
                <a:spcPts val="424"/>
              </a:spcBef>
              <a:buFont typeface="Wingdings"/>
              <a:buChar char=""/>
              <a:tabLst>
                <a:tab pos="667906" algn="l"/>
              </a:tabLst>
            </a:pPr>
            <a:r>
              <a:rPr sz="1765" spc="-4" dirty="0">
                <a:latin typeface="Microsoft Sans Serif"/>
                <a:cs typeface="Microsoft Sans Serif"/>
              </a:rPr>
              <a:t>Authentification</a:t>
            </a:r>
            <a:r>
              <a:rPr sz="1765" spc="-22" dirty="0">
                <a:latin typeface="Microsoft Sans Serif"/>
                <a:cs typeface="Microsoft Sans Serif"/>
              </a:rPr>
              <a:t> </a:t>
            </a:r>
            <a:r>
              <a:rPr sz="1765" spc="57" dirty="0">
                <a:latin typeface="Microsoft Sans Serif"/>
                <a:cs typeface="Microsoft Sans Serif"/>
              </a:rPr>
              <a:t>với</a:t>
            </a:r>
            <a:r>
              <a:rPr sz="1765" spc="4" dirty="0">
                <a:latin typeface="Microsoft Sans Serif"/>
                <a:cs typeface="Microsoft Sans Serif"/>
              </a:rPr>
              <a:t> </a:t>
            </a:r>
            <a:r>
              <a:rPr sz="1765" dirty="0">
                <a:latin typeface="Microsoft Sans Serif"/>
                <a:cs typeface="Microsoft Sans Serif"/>
              </a:rPr>
              <a:t>mật</a:t>
            </a:r>
            <a:r>
              <a:rPr sz="1765" spc="13" dirty="0">
                <a:latin typeface="Microsoft Sans Serif"/>
                <a:cs typeface="Microsoft Sans Serif"/>
              </a:rPr>
              <a:t> </a:t>
            </a:r>
            <a:r>
              <a:rPr sz="1765" spc="-4" dirty="0">
                <a:latin typeface="Microsoft Sans Serif"/>
                <a:cs typeface="Microsoft Sans Serif"/>
              </a:rPr>
              <a:t>khẩu</a:t>
            </a:r>
            <a:r>
              <a:rPr sz="1765" spc="13" dirty="0">
                <a:latin typeface="Microsoft Sans Serif"/>
                <a:cs typeface="Microsoft Sans Serif"/>
              </a:rPr>
              <a:t> </a:t>
            </a:r>
            <a:r>
              <a:rPr sz="1765" spc="-4" dirty="0">
                <a:latin typeface="Microsoft Sans Serif"/>
                <a:cs typeface="Microsoft Sans Serif"/>
              </a:rPr>
              <a:t>mã</a:t>
            </a:r>
            <a:r>
              <a:rPr sz="1765" spc="18" dirty="0">
                <a:latin typeface="Microsoft Sans Serif"/>
                <a:cs typeface="Microsoft Sans Serif"/>
              </a:rPr>
              <a:t> </a:t>
            </a:r>
            <a:r>
              <a:rPr sz="1765" spc="-4" dirty="0">
                <a:latin typeface="Microsoft Sans Serif"/>
                <a:cs typeface="Microsoft Sans Serif"/>
              </a:rPr>
              <a:t>hóa</a:t>
            </a:r>
            <a:r>
              <a:rPr sz="1765" spc="13" dirty="0">
                <a:latin typeface="Microsoft Sans Serif"/>
                <a:cs typeface="Microsoft Sans Serif"/>
              </a:rPr>
              <a:t> </a:t>
            </a:r>
            <a:r>
              <a:rPr sz="1765" dirty="0">
                <a:latin typeface="Microsoft Sans Serif"/>
                <a:cs typeface="Microsoft Sans Serif"/>
              </a:rPr>
              <a:t>MD5</a:t>
            </a:r>
            <a:r>
              <a:rPr sz="1765" spc="-4" dirty="0">
                <a:latin typeface="Microsoft Sans Serif"/>
                <a:cs typeface="Microsoft Sans Serif"/>
              </a:rPr>
              <a:t> </a:t>
            </a:r>
            <a:r>
              <a:rPr sz="1765" spc="97" dirty="0">
                <a:latin typeface="Microsoft Sans Serif"/>
                <a:cs typeface="Microsoft Sans Serif"/>
              </a:rPr>
              <a:t>được</a:t>
            </a:r>
            <a:r>
              <a:rPr sz="1765" spc="-9" dirty="0">
                <a:latin typeface="Microsoft Sans Serif"/>
                <a:cs typeface="Microsoft Sans Serif"/>
              </a:rPr>
              <a:t> </a:t>
            </a:r>
            <a:r>
              <a:rPr sz="1765" spc="66" dirty="0">
                <a:latin typeface="Microsoft Sans Serif"/>
                <a:cs typeface="Microsoft Sans Serif"/>
              </a:rPr>
              <a:t>đưa</a:t>
            </a:r>
            <a:r>
              <a:rPr sz="1765" spc="-4" dirty="0">
                <a:latin typeface="Microsoft Sans Serif"/>
                <a:cs typeface="Microsoft Sans Serif"/>
              </a:rPr>
              <a:t> </a:t>
            </a:r>
            <a:r>
              <a:rPr sz="1765" spc="4" dirty="0">
                <a:latin typeface="Microsoft Sans Serif"/>
                <a:cs typeface="Microsoft Sans Serif"/>
              </a:rPr>
              <a:t>ra</a:t>
            </a:r>
            <a:r>
              <a:rPr sz="1765" spc="-4" dirty="0">
                <a:latin typeface="Microsoft Sans Serif"/>
                <a:cs typeface="Microsoft Sans Serif"/>
              </a:rPr>
              <a:t> </a:t>
            </a:r>
            <a:r>
              <a:rPr sz="1765" dirty="0">
                <a:latin typeface="Microsoft Sans Serif"/>
                <a:cs typeface="Microsoft Sans Serif"/>
              </a:rPr>
              <a:t>vào </a:t>
            </a:r>
            <a:r>
              <a:rPr sz="1765" spc="-454" dirty="0">
                <a:latin typeface="Microsoft Sans Serif"/>
                <a:cs typeface="Microsoft Sans Serif"/>
              </a:rPr>
              <a:t> </a:t>
            </a:r>
            <a:r>
              <a:rPr sz="1765" dirty="0">
                <a:latin typeface="Microsoft Sans Serif"/>
                <a:cs typeface="Microsoft Sans Serif"/>
              </a:rPr>
              <a:t>1997</a:t>
            </a:r>
          </a:p>
          <a:p>
            <a:pPr marL="667346" indent="-253827">
              <a:buFont typeface="Wingdings"/>
              <a:buChar char=""/>
              <a:tabLst>
                <a:tab pos="667906" algn="l"/>
              </a:tabLst>
            </a:pPr>
            <a:r>
              <a:rPr sz="1765" dirty="0">
                <a:latin typeface="Microsoft Sans Serif"/>
                <a:cs typeface="Microsoft Sans Serif"/>
              </a:rPr>
              <a:t>Còn</a:t>
            </a:r>
            <a:r>
              <a:rPr sz="1765" spc="-4" dirty="0">
                <a:latin typeface="Microsoft Sans Serif"/>
                <a:cs typeface="Microsoft Sans Serif"/>
              </a:rPr>
              <a:t> </a:t>
            </a:r>
            <a:r>
              <a:rPr sz="1765" spc="-9" dirty="0">
                <a:latin typeface="Microsoft Sans Serif"/>
                <a:cs typeface="Microsoft Sans Serif"/>
              </a:rPr>
              <a:t>lại</a:t>
            </a:r>
            <a:r>
              <a:rPr sz="1765" spc="26" dirty="0">
                <a:latin typeface="Microsoft Sans Serif"/>
                <a:cs typeface="Microsoft Sans Serif"/>
              </a:rPr>
              <a:t> </a:t>
            </a:r>
            <a:r>
              <a:rPr sz="1765" spc="-4" dirty="0">
                <a:latin typeface="Microsoft Sans Serif"/>
                <a:cs typeface="Microsoft Sans Serif"/>
              </a:rPr>
              <a:t>tối</a:t>
            </a:r>
            <a:r>
              <a:rPr sz="1765" spc="9" dirty="0">
                <a:latin typeface="Microsoft Sans Serif"/>
                <a:cs typeface="Microsoft Sans Serif"/>
              </a:rPr>
              <a:t> </a:t>
            </a:r>
            <a:r>
              <a:rPr sz="1765" spc="-9" dirty="0">
                <a:latin typeface="Microsoft Sans Serif"/>
                <a:cs typeface="Microsoft Sans Serif"/>
              </a:rPr>
              <a:t>đa</a:t>
            </a:r>
            <a:r>
              <a:rPr sz="1765" spc="35" dirty="0">
                <a:latin typeface="Microsoft Sans Serif"/>
                <a:cs typeface="Microsoft Sans Serif"/>
              </a:rPr>
              <a:t> </a:t>
            </a:r>
            <a:r>
              <a:rPr sz="1765" spc="-9" dirty="0">
                <a:latin typeface="Microsoft Sans Serif"/>
                <a:cs typeface="Microsoft Sans Serif"/>
              </a:rPr>
              <a:t>24</a:t>
            </a:r>
            <a:r>
              <a:rPr sz="1765" spc="18" dirty="0">
                <a:latin typeface="Microsoft Sans Serif"/>
                <a:cs typeface="Microsoft Sans Serif"/>
              </a:rPr>
              <a:t> </a:t>
            </a:r>
            <a:r>
              <a:rPr sz="1765" spc="-4" dirty="0">
                <a:latin typeface="Microsoft Sans Serif"/>
                <a:cs typeface="Microsoft Sans Serif"/>
              </a:rPr>
              <a:t>Route</a:t>
            </a:r>
            <a:r>
              <a:rPr sz="1765" spc="18" dirty="0">
                <a:latin typeface="Microsoft Sans Serif"/>
                <a:cs typeface="Microsoft Sans Serif"/>
              </a:rPr>
              <a:t> </a:t>
            </a:r>
            <a:r>
              <a:rPr sz="1765" spc="-4" dirty="0">
                <a:latin typeface="Microsoft Sans Serif"/>
                <a:cs typeface="Microsoft Sans Serif"/>
              </a:rPr>
              <a:t>entry</a:t>
            </a:r>
            <a:r>
              <a:rPr sz="1765" spc="-13" dirty="0">
                <a:latin typeface="Microsoft Sans Serif"/>
                <a:cs typeface="Microsoft Sans Serif"/>
              </a:rPr>
              <a:t> </a:t>
            </a:r>
            <a:r>
              <a:rPr sz="1765" spc="-4" dirty="0">
                <a:latin typeface="Microsoft Sans Serif"/>
                <a:cs typeface="Microsoft Sans Serif"/>
              </a:rPr>
              <a:t>tiếp</a:t>
            </a:r>
            <a:r>
              <a:rPr sz="1765" spc="18" dirty="0">
                <a:latin typeface="Microsoft Sans Serif"/>
                <a:cs typeface="Microsoft Sans Serif"/>
              </a:rPr>
              <a:t> </a:t>
            </a:r>
            <a:r>
              <a:rPr sz="1765" spc="-4" dirty="0">
                <a:latin typeface="Microsoft Sans Serif"/>
                <a:cs typeface="Microsoft Sans Serif"/>
              </a:rPr>
              <a:t>theo</a:t>
            </a:r>
            <a:r>
              <a:rPr sz="1765" spc="18" dirty="0">
                <a:latin typeface="Microsoft Sans Serif"/>
                <a:cs typeface="Microsoft Sans Serif"/>
              </a:rPr>
              <a:t> </a:t>
            </a:r>
            <a:r>
              <a:rPr sz="1765" spc="-9" dirty="0">
                <a:latin typeface="Microsoft Sans Serif"/>
                <a:cs typeface="Microsoft Sans Serif"/>
              </a:rPr>
              <a:t>để</a:t>
            </a:r>
            <a:r>
              <a:rPr sz="1765" spc="18" dirty="0">
                <a:latin typeface="Microsoft Sans Serif"/>
                <a:cs typeface="Microsoft Sans Serif"/>
              </a:rPr>
              <a:t> </a:t>
            </a:r>
            <a:r>
              <a:rPr sz="1765" spc="62" dirty="0">
                <a:latin typeface="Microsoft Sans Serif"/>
                <a:cs typeface="Microsoft Sans Serif"/>
              </a:rPr>
              <a:t>lưu</a:t>
            </a:r>
            <a:r>
              <a:rPr sz="1765" spc="18" dirty="0">
                <a:latin typeface="Microsoft Sans Serif"/>
                <a:cs typeface="Microsoft Sans Serif"/>
              </a:rPr>
              <a:t> </a:t>
            </a:r>
            <a:r>
              <a:rPr sz="1765" dirty="0">
                <a:latin typeface="Microsoft Sans Serif"/>
                <a:cs typeface="Microsoft Sans Serif"/>
              </a:rPr>
              <a:t>các</a:t>
            </a:r>
            <a:r>
              <a:rPr sz="1765" spc="9" dirty="0">
                <a:latin typeface="Microsoft Sans Serif"/>
                <a:cs typeface="Microsoft Sans Serif"/>
              </a:rPr>
              <a:t> </a:t>
            </a:r>
            <a:r>
              <a:rPr sz="1765" dirty="0" err="1">
                <a:latin typeface="Microsoft Sans Serif"/>
                <a:cs typeface="Microsoft Sans Serif"/>
              </a:rPr>
              <a:t>thông</a:t>
            </a:r>
            <a:r>
              <a:rPr sz="1765" dirty="0">
                <a:latin typeface="Microsoft Sans Serif"/>
                <a:cs typeface="Microsoft Sans Serif"/>
              </a:rPr>
              <a:t> </a:t>
            </a:r>
            <a:r>
              <a:rPr sz="1765" spc="-13" dirty="0">
                <a:latin typeface="Microsoft Sans Serif"/>
                <a:cs typeface="Microsoft Sans Serif"/>
              </a:rPr>
              <a:t>tin</a:t>
            </a:r>
            <a:r>
              <a:rPr lang="vi-VN" sz="1765" spc="-13" dirty="0">
                <a:latin typeface="Microsoft Sans Serif"/>
                <a:cs typeface="Microsoft Sans Serif"/>
              </a:rPr>
              <a:t> đường đi</a:t>
            </a:r>
            <a:endParaRPr sz="1765" dirty="0">
              <a:latin typeface="Microsoft Sans Serif"/>
              <a:cs typeface="Microsoft Sans Serif"/>
            </a:endParaRPr>
          </a:p>
        </p:txBody>
      </p:sp>
      <p:sp>
        <p:nvSpPr>
          <p:cNvPr id="5" name="object 5"/>
          <p:cNvSpPr txBox="1"/>
          <p:nvPr/>
        </p:nvSpPr>
        <p:spPr>
          <a:xfrm>
            <a:off x="2786105" y="4101724"/>
            <a:ext cx="6670301" cy="227487"/>
          </a:xfrm>
          <a:prstGeom prst="rect">
            <a:avLst/>
          </a:prstGeom>
        </p:spPr>
        <p:txBody>
          <a:bodyPr vert="horz" wrap="square" lIns="0" tIns="10085" rIns="0" bIns="0" rtlCol="0">
            <a:spAutoFit/>
          </a:bodyPr>
          <a:lstStyle/>
          <a:p>
            <a:pPr marL="11206">
              <a:spcBef>
                <a:spcPts val="79"/>
              </a:spcBef>
              <a:tabLst>
                <a:tab pos="2120826" algn="l"/>
                <a:tab pos="4231007" algn="l"/>
                <a:tab pos="6340626" algn="l"/>
              </a:tabLst>
            </a:pPr>
            <a:r>
              <a:rPr sz="1412" spc="-9" dirty="0">
                <a:latin typeface="Courier New"/>
                <a:cs typeface="Courier New"/>
              </a:rPr>
              <a:t>0</a:t>
            </a:r>
            <a:r>
              <a:rPr lang="vi-VN" sz="1412" spc="-9" dirty="0">
                <a:latin typeface="Courier New"/>
                <a:cs typeface="Courier New"/>
              </a:rPr>
              <a:t>	</a:t>
            </a:r>
            <a:r>
              <a:rPr sz="1412" spc="-9" dirty="0">
                <a:latin typeface="Courier New"/>
                <a:cs typeface="Courier New"/>
              </a:rPr>
              <a:t>1	2	3</a:t>
            </a:r>
            <a:r>
              <a:rPr sz="1412" spc="-106" dirty="0">
                <a:latin typeface="Courier New"/>
                <a:cs typeface="Courier New"/>
              </a:rPr>
              <a:t> </a:t>
            </a:r>
            <a:r>
              <a:rPr sz="1412" spc="-9" dirty="0">
                <a:latin typeface="Courier New"/>
                <a:cs typeface="Courier New"/>
              </a:rPr>
              <a:t>3</a:t>
            </a:r>
            <a:endParaRPr sz="1412" dirty="0">
              <a:latin typeface="Courier New"/>
              <a:cs typeface="Courier New"/>
            </a:endParaRPr>
          </a:p>
        </p:txBody>
      </p:sp>
      <p:sp>
        <p:nvSpPr>
          <p:cNvPr id="6" name="object 6"/>
          <p:cNvSpPr txBox="1"/>
          <p:nvPr/>
        </p:nvSpPr>
        <p:spPr>
          <a:xfrm>
            <a:off x="2786353" y="4090696"/>
            <a:ext cx="6881532" cy="1205382"/>
          </a:xfrm>
          <a:prstGeom prst="rect">
            <a:avLst/>
          </a:prstGeom>
        </p:spPr>
        <p:txBody>
          <a:bodyPr vert="horz" wrap="square" lIns="0" tIns="10085" rIns="0" bIns="0" rtlCol="0">
            <a:spAutoFit/>
          </a:bodyPr>
          <a:lstStyle/>
          <a:p>
            <a:pPr marL="1681" algn="ctr">
              <a:lnSpc>
                <a:spcPts val="1623"/>
              </a:lnSpc>
              <a:spcBef>
                <a:spcPts val="79"/>
              </a:spcBef>
            </a:pPr>
            <a:r>
              <a:rPr sz="1412" spc="-9" dirty="0">
                <a:latin typeface="Courier New"/>
                <a:cs typeface="Courier New"/>
              </a:rPr>
              <a:t>0</a:t>
            </a:r>
            <a:r>
              <a:rPr sz="1412" spc="-31" dirty="0">
                <a:latin typeface="Courier New"/>
                <a:cs typeface="Courier New"/>
              </a:rPr>
              <a:t> </a:t>
            </a:r>
            <a:r>
              <a:rPr sz="1412" spc="-9" dirty="0">
                <a:latin typeface="Courier New"/>
                <a:cs typeface="Courier New"/>
              </a:rPr>
              <a:t>1</a:t>
            </a:r>
            <a:r>
              <a:rPr sz="1412" spc="-40" dirty="0">
                <a:latin typeface="Courier New"/>
                <a:cs typeface="Courier New"/>
              </a:rPr>
              <a:t> </a:t>
            </a:r>
            <a:r>
              <a:rPr sz="1412" spc="-9" dirty="0">
                <a:latin typeface="Courier New"/>
                <a:cs typeface="Courier New"/>
              </a:rPr>
              <a:t>2</a:t>
            </a:r>
            <a:r>
              <a:rPr sz="1412" spc="-31" dirty="0">
                <a:latin typeface="Courier New"/>
                <a:cs typeface="Courier New"/>
              </a:rPr>
              <a:t> </a:t>
            </a:r>
            <a:r>
              <a:rPr sz="1412" spc="-9" dirty="0">
                <a:latin typeface="Courier New"/>
                <a:cs typeface="Courier New"/>
              </a:rPr>
              <a:t>3</a:t>
            </a:r>
            <a:r>
              <a:rPr sz="1412" spc="-26" dirty="0">
                <a:latin typeface="Courier New"/>
                <a:cs typeface="Courier New"/>
              </a:rPr>
              <a:t> </a:t>
            </a:r>
            <a:r>
              <a:rPr sz="1412" spc="-9" dirty="0">
                <a:latin typeface="Courier New"/>
                <a:cs typeface="Courier New"/>
              </a:rPr>
              <a:t>4</a:t>
            </a:r>
            <a:r>
              <a:rPr sz="1412" spc="-44" dirty="0">
                <a:latin typeface="Courier New"/>
                <a:cs typeface="Courier New"/>
              </a:rPr>
              <a:t> </a:t>
            </a:r>
            <a:r>
              <a:rPr sz="1412" spc="-9" dirty="0">
                <a:latin typeface="Courier New"/>
                <a:cs typeface="Courier New"/>
              </a:rPr>
              <a:t>5</a:t>
            </a:r>
            <a:r>
              <a:rPr sz="1412" spc="-26" dirty="0">
                <a:latin typeface="Courier New"/>
                <a:cs typeface="Courier New"/>
              </a:rPr>
              <a:t> </a:t>
            </a:r>
            <a:r>
              <a:rPr sz="1412" spc="-9" dirty="0">
                <a:latin typeface="Courier New"/>
                <a:cs typeface="Courier New"/>
              </a:rPr>
              <a:t>6</a:t>
            </a:r>
            <a:r>
              <a:rPr sz="1412" spc="-31" dirty="0">
                <a:latin typeface="Courier New"/>
                <a:cs typeface="Courier New"/>
              </a:rPr>
              <a:t> </a:t>
            </a:r>
            <a:r>
              <a:rPr sz="1412" spc="-9" dirty="0">
                <a:latin typeface="Courier New"/>
                <a:cs typeface="Courier New"/>
              </a:rPr>
              <a:t>7</a:t>
            </a:r>
            <a:r>
              <a:rPr sz="1412" spc="-26" dirty="0">
                <a:latin typeface="Courier New"/>
                <a:cs typeface="Courier New"/>
              </a:rPr>
              <a:t> </a:t>
            </a:r>
            <a:r>
              <a:rPr sz="1412" spc="-9" dirty="0">
                <a:latin typeface="Courier New"/>
                <a:cs typeface="Courier New"/>
              </a:rPr>
              <a:t>8</a:t>
            </a:r>
            <a:r>
              <a:rPr sz="1412" spc="-26" dirty="0">
                <a:latin typeface="Courier New"/>
                <a:cs typeface="Courier New"/>
              </a:rPr>
              <a:t> </a:t>
            </a:r>
            <a:r>
              <a:rPr sz="1412" spc="-9" dirty="0">
                <a:latin typeface="Courier New"/>
                <a:cs typeface="Courier New"/>
              </a:rPr>
              <a:t>9</a:t>
            </a:r>
            <a:r>
              <a:rPr sz="1412" spc="-31" dirty="0">
                <a:latin typeface="Courier New"/>
                <a:cs typeface="Courier New"/>
              </a:rPr>
              <a:t> </a:t>
            </a:r>
            <a:r>
              <a:rPr sz="1412" spc="-9" dirty="0">
                <a:latin typeface="Courier New"/>
                <a:cs typeface="Courier New"/>
              </a:rPr>
              <a:t>0</a:t>
            </a:r>
            <a:r>
              <a:rPr sz="1412" spc="-26" dirty="0">
                <a:latin typeface="Courier New"/>
                <a:cs typeface="Courier New"/>
              </a:rPr>
              <a:t> </a:t>
            </a:r>
            <a:r>
              <a:rPr sz="1412" spc="-9" dirty="0">
                <a:latin typeface="Courier New"/>
                <a:cs typeface="Courier New"/>
              </a:rPr>
              <a:t>1</a:t>
            </a:r>
            <a:r>
              <a:rPr sz="1412" spc="-44" dirty="0">
                <a:latin typeface="Courier New"/>
                <a:cs typeface="Courier New"/>
              </a:rPr>
              <a:t> </a:t>
            </a:r>
            <a:r>
              <a:rPr sz="1412" spc="-9" dirty="0">
                <a:latin typeface="Courier New"/>
                <a:cs typeface="Courier New"/>
              </a:rPr>
              <a:t>2</a:t>
            </a:r>
            <a:r>
              <a:rPr sz="1412" spc="-26" dirty="0">
                <a:latin typeface="Courier New"/>
                <a:cs typeface="Courier New"/>
              </a:rPr>
              <a:t> </a:t>
            </a:r>
            <a:r>
              <a:rPr sz="1412" spc="-9" dirty="0">
                <a:latin typeface="Courier New"/>
                <a:cs typeface="Courier New"/>
              </a:rPr>
              <a:t>3</a:t>
            </a:r>
            <a:r>
              <a:rPr sz="1412" spc="-44" dirty="0">
                <a:latin typeface="Courier New"/>
                <a:cs typeface="Courier New"/>
              </a:rPr>
              <a:t> </a:t>
            </a:r>
            <a:r>
              <a:rPr sz="1412" spc="-9" dirty="0">
                <a:latin typeface="Courier New"/>
                <a:cs typeface="Courier New"/>
              </a:rPr>
              <a:t>4</a:t>
            </a:r>
            <a:r>
              <a:rPr sz="1412" spc="-26" dirty="0">
                <a:latin typeface="Courier New"/>
                <a:cs typeface="Courier New"/>
              </a:rPr>
              <a:t> </a:t>
            </a:r>
            <a:r>
              <a:rPr sz="1412" spc="-9" dirty="0">
                <a:latin typeface="Courier New"/>
                <a:cs typeface="Courier New"/>
              </a:rPr>
              <a:t>5</a:t>
            </a:r>
            <a:r>
              <a:rPr sz="1412" spc="-31" dirty="0">
                <a:latin typeface="Courier New"/>
                <a:cs typeface="Courier New"/>
              </a:rPr>
              <a:t> </a:t>
            </a:r>
            <a:r>
              <a:rPr sz="1412" spc="-9" dirty="0">
                <a:latin typeface="Courier New"/>
                <a:cs typeface="Courier New"/>
              </a:rPr>
              <a:t>6</a:t>
            </a:r>
            <a:r>
              <a:rPr sz="1412" spc="-26" dirty="0">
                <a:latin typeface="Courier New"/>
                <a:cs typeface="Courier New"/>
              </a:rPr>
              <a:t> </a:t>
            </a:r>
            <a:r>
              <a:rPr sz="1412" spc="-9" dirty="0">
                <a:latin typeface="Courier New"/>
                <a:cs typeface="Courier New"/>
              </a:rPr>
              <a:t>7</a:t>
            </a:r>
            <a:r>
              <a:rPr sz="1412" spc="-31" dirty="0">
                <a:latin typeface="Courier New"/>
                <a:cs typeface="Courier New"/>
              </a:rPr>
              <a:t> </a:t>
            </a:r>
            <a:r>
              <a:rPr sz="1412" spc="-9" dirty="0">
                <a:latin typeface="Courier New"/>
                <a:cs typeface="Courier New"/>
              </a:rPr>
              <a:t>8</a:t>
            </a:r>
            <a:r>
              <a:rPr sz="1412" spc="-26" dirty="0">
                <a:latin typeface="Courier New"/>
                <a:cs typeface="Courier New"/>
              </a:rPr>
              <a:t> </a:t>
            </a:r>
            <a:r>
              <a:rPr sz="1412" spc="-9" dirty="0">
                <a:latin typeface="Courier New"/>
                <a:cs typeface="Courier New"/>
              </a:rPr>
              <a:t>9</a:t>
            </a:r>
            <a:r>
              <a:rPr sz="1412" spc="-26" dirty="0">
                <a:latin typeface="Courier New"/>
                <a:cs typeface="Courier New"/>
              </a:rPr>
              <a:t> </a:t>
            </a:r>
            <a:r>
              <a:rPr sz="1412" spc="-9" dirty="0">
                <a:latin typeface="Courier New"/>
                <a:cs typeface="Courier New"/>
              </a:rPr>
              <a:t>0</a:t>
            </a:r>
            <a:r>
              <a:rPr sz="1412" spc="-31" dirty="0">
                <a:latin typeface="Courier New"/>
                <a:cs typeface="Courier New"/>
              </a:rPr>
              <a:t> </a:t>
            </a:r>
            <a:r>
              <a:rPr sz="1412" spc="-9" dirty="0">
                <a:latin typeface="Courier New"/>
                <a:cs typeface="Courier New"/>
              </a:rPr>
              <a:t>1</a:t>
            </a:r>
            <a:r>
              <a:rPr sz="1412" spc="-40" dirty="0">
                <a:latin typeface="Courier New"/>
                <a:cs typeface="Courier New"/>
              </a:rPr>
              <a:t> </a:t>
            </a:r>
            <a:r>
              <a:rPr sz="1412" spc="-9" dirty="0">
                <a:latin typeface="Courier New"/>
                <a:cs typeface="Courier New"/>
              </a:rPr>
              <a:t>2</a:t>
            </a:r>
            <a:r>
              <a:rPr sz="1412" spc="-31" dirty="0">
                <a:latin typeface="Courier New"/>
                <a:cs typeface="Courier New"/>
              </a:rPr>
              <a:t> </a:t>
            </a:r>
            <a:r>
              <a:rPr sz="1412" spc="-9" dirty="0">
                <a:latin typeface="Courier New"/>
                <a:cs typeface="Courier New"/>
              </a:rPr>
              <a:t>3</a:t>
            </a:r>
            <a:r>
              <a:rPr sz="1412" spc="-40" dirty="0">
                <a:latin typeface="Courier New"/>
                <a:cs typeface="Courier New"/>
              </a:rPr>
              <a:t> </a:t>
            </a:r>
            <a:r>
              <a:rPr sz="1412" spc="-9" dirty="0">
                <a:latin typeface="Courier New"/>
                <a:cs typeface="Courier New"/>
              </a:rPr>
              <a:t>4</a:t>
            </a:r>
            <a:r>
              <a:rPr sz="1412" spc="-31" dirty="0">
                <a:latin typeface="Courier New"/>
                <a:cs typeface="Courier New"/>
              </a:rPr>
              <a:t> </a:t>
            </a:r>
            <a:r>
              <a:rPr sz="1412" spc="-9" dirty="0">
                <a:latin typeface="Courier New"/>
                <a:cs typeface="Courier New"/>
              </a:rPr>
              <a:t>5</a:t>
            </a:r>
            <a:r>
              <a:rPr sz="1412" spc="-26" dirty="0">
                <a:latin typeface="Courier New"/>
                <a:cs typeface="Courier New"/>
              </a:rPr>
              <a:t> </a:t>
            </a:r>
            <a:r>
              <a:rPr sz="1412" spc="-9" dirty="0">
                <a:latin typeface="Courier New"/>
                <a:cs typeface="Courier New"/>
              </a:rPr>
              <a:t>6</a:t>
            </a:r>
            <a:r>
              <a:rPr sz="1412" spc="-31" dirty="0">
                <a:latin typeface="Courier New"/>
                <a:cs typeface="Courier New"/>
              </a:rPr>
              <a:t> </a:t>
            </a:r>
            <a:r>
              <a:rPr sz="1412" spc="-9" dirty="0">
                <a:latin typeface="Courier New"/>
                <a:cs typeface="Courier New"/>
              </a:rPr>
              <a:t>7</a:t>
            </a:r>
            <a:r>
              <a:rPr sz="1412" spc="-26" dirty="0">
                <a:latin typeface="Courier New"/>
                <a:cs typeface="Courier New"/>
              </a:rPr>
              <a:t> </a:t>
            </a:r>
            <a:r>
              <a:rPr sz="1412" spc="-9" dirty="0">
                <a:latin typeface="Courier New"/>
                <a:cs typeface="Courier New"/>
              </a:rPr>
              <a:t>8</a:t>
            </a:r>
            <a:r>
              <a:rPr sz="1412" spc="-26" dirty="0">
                <a:latin typeface="Courier New"/>
                <a:cs typeface="Courier New"/>
              </a:rPr>
              <a:t> </a:t>
            </a:r>
            <a:r>
              <a:rPr sz="1412" spc="-9" dirty="0">
                <a:latin typeface="Courier New"/>
                <a:cs typeface="Courier New"/>
              </a:rPr>
              <a:t>9</a:t>
            </a:r>
            <a:r>
              <a:rPr sz="1412" spc="-31" dirty="0">
                <a:latin typeface="Courier New"/>
                <a:cs typeface="Courier New"/>
              </a:rPr>
              <a:t> </a:t>
            </a:r>
            <a:r>
              <a:rPr sz="1412" spc="-9" dirty="0">
                <a:latin typeface="Courier New"/>
                <a:cs typeface="Courier New"/>
              </a:rPr>
              <a:t>0</a:t>
            </a:r>
            <a:r>
              <a:rPr sz="1412" spc="-26" dirty="0">
                <a:latin typeface="Courier New"/>
                <a:cs typeface="Courier New"/>
              </a:rPr>
              <a:t> </a:t>
            </a:r>
            <a:r>
              <a:rPr sz="1412" spc="-9" dirty="0">
                <a:latin typeface="Courier New"/>
                <a:cs typeface="Courier New"/>
              </a:rPr>
              <a:t>1</a:t>
            </a:r>
            <a:endParaRPr sz="1412">
              <a:latin typeface="Courier New"/>
              <a:cs typeface="Courier New"/>
            </a:endParaRPr>
          </a:p>
          <a:p>
            <a:pPr algn="ctr">
              <a:lnSpc>
                <a:spcPts val="1544"/>
              </a:lnSpc>
            </a:pPr>
            <a:r>
              <a:rPr sz="1412" spc="-22" dirty="0">
                <a:latin typeface="Courier New"/>
                <a:cs typeface="Courier New"/>
              </a:rPr>
              <a:t>+-+-+-+-+-+-+-+-+-+-+-+-+-+-+-+-+-+-+-+-+-+-+-+-+-+-+-+-+-+-+-+-+</a:t>
            </a:r>
            <a:endParaRPr sz="1412">
              <a:latin typeface="Courier New"/>
              <a:cs typeface="Courier New"/>
            </a:endParaRPr>
          </a:p>
          <a:p>
            <a:pPr algn="ctr">
              <a:lnSpc>
                <a:spcPts val="1544"/>
              </a:lnSpc>
              <a:tabLst>
                <a:tab pos="1688816" algn="l"/>
                <a:tab pos="3375952" algn="l"/>
                <a:tab pos="4747065" algn="l"/>
                <a:tab pos="6752464" algn="l"/>
              </a:tabLst>
            </a:pPr>
            <a:r>
              <a:rPr sz="1412" spc="-9" dirty="0">
                <a:latin typeface="Courier New"/>
                <a:cs typeface="Courier New"/>
              </a:rPr>
              <a:t>|</a:t>
            </a:r>
            <a:r>
              <a:rPr sz="1412" spc="-18" dirty="0">
                <a:latin typeface="Courier New"/>
                <a:cs typeface="Courier New"/>
              </a:rPr>
              <a:t> </a:t>
            </a:r>
            <a:r>
              <a:rPr sz="1412" spc="-22" dirty="0">
                <a:latin typeface="Courier New"/>
                <a:cs typeface="Courier New"/>
              </a:rPr>
              <a:t>Command</a:t>
            </a:r>
            <a:r>
              <a:rPr sz="1412" spc="-18" dirty="0">
                <a:latin typeface="Courier New"/>
                <a:cs typeface="Courier New"/>
              </a:rPr>
              <a:t> (1)	</a:t>
            </a:r>
            <a:r>
              <a:rPr sz="1412" spc="-9" dirty="0">
                <a:latin typeface="Courier New"/>
                <a:cs typeface="Courier New"/>
              </a:rPr>
              <a:t>|</a:t>
            </a:r>
            <a:r>
              <a:rPr sz="1412" spc="-40" dirty="0">
                <a:latin typeface="Courier New"/>
                <a:cs typeface="Courier New"/>
              </a:rPr>
              <a:t> </a:t>
            </a:r>
            <a:r>
              <a:rPr sz="1412" spc="-18" dirty="0">
                <a:latin typeface="Courier New"/>
                <a:cs typeface="Courier New"/>
              </a:rPr>
              <a:t>Version</a:t>
            </a:r>
            <a:r>
              <a:rPr sz="1412" spc="-22" dirty="0">
                <a:latin typeface="Courier New"/>
                <a:cs typeface="Courier New"/>
              </a:rPr>
              <a:t> (1)	</a:t>
            </a:r>
            <a:r>
              <a:rPr sz="1412" spc="-9" dirty="0">
                <a:latin typeface="Courier New"/>
                <a:cs typeface="Courier New"/>
              </a:rPr>
              <a:t>|	</a:t>
            </a:r>
            <a:r>
              <a:rPr sz="1412" spc="-22" dirty="0">
                <a:latin typeface="Courier New"/>
                <a:cs typeface="Courier New"/>
              </a:rPr>
              <a:t>unused	</a:t>
            </a:r>
            <a:r>
              <a:rPr sz="1412" spc="-9" dirty="0">
                <a:latin typeface="Courier New"/>
                <a:cs typeface="Courier New"/>
              </a:rPr>
              <a:t>|</a:t>
            </a:r>
            <a:endParaRPr sz="1412">
              <a:latin typeface="Courier New"/>
              <a:cs typeface="Courier New"/>
            </a:endParaRPr>
          </a:p>
          <a:p>
            <a:pPr algn="ctr">
              <a:lnSpc>
                <a:spcPts val="1553"/>
              </a:lnSpc>
              <a:tabLst>
                <a:tab pos="1688816" algn="l"/>
                <a:tab pos="3375952" algn="l"/>
                <a:tab pos="6752464" algn="l"/>
              </a:tabLst>
            </a:pPr>
            <a:r>
              <a:rPr sz="1412" spc="-13" dirty="0">
                <a:latin typeface="Courier New"/>
                <a:cs typeface="Courier New"/>
              </a:rPr>
              <a:t>+</a:t>
            </a:r>
            <a:r>
              <a:rPr sz="1412" u="dash" spc="-13" dirty="0">
                <a:uFill>
                  <a:solidFill>
                    <a:srgbClr val="000000"/>
                  </a:solidFill>
                </a:uFill>
                <a:latin typeface="Times New Roman"/>
                <a:cs typeface="Times New Roman"/>
              </a:rPr>
              <a:t>	</a:t>
            </a:r>
            <a:r>
              <a:rPr sz="1412" spc="-26" dirty="0">
                <a:latin typeface="Courier New"/>
                <a:cs typeface="Courier New"/>
              </a:rPr>
              <a:t>+</a:t>
            </a:r>
            <a:r>
              <a:rPr sz="1412" u="dash" spc="-26" dirty="0">
                <a:uFill>
                  <a:solidFill>
                    <a:srgbClr val="000000"/>
                  </a:solidFill>
                </a:uFill>
                <a:latin typeface="Times New Roman"/>
                <a:cs typeface="Times New Roman"/>
              </a:rPr>
              <a:t>	</a:t>
            </a:r>
            <a:r>
              <a:rPr sz="1412" spc="-26" dirty="0">
                <a:latin typeface="Courier New"/>
                <a:cs typeface="Courier New"/>
              </a:rPr>
              <a:t>+</a:t>
            </a:r>
            <a:r>
              <a:rPr sz="1412" u="dash" spc="-26" dirty="0">
                <a:uFill>
                  <a:solidFill>
                    <a:srgbClr val="000000"/>
                  </a:solidFill>
                </a:uFill>
                <a:latin typeface="Times New Roman"/>
                <a:cs typeface="Times New Roman"/>
              </a:rPr>
              <a:t>	</a:t>
            </a:r>
            <a:r>
              <a:rPr sz="1412" spc="-9" dirty="0">
                <a:latin typeface="Courier New"/>
                <a:cs typeface="Courier New"/>
              </a:rPr>
              <a:t>+</a:t>
            </a:r>
            <a:endParaRPr sz="1412">
              <a:latin typeface="Courier New"/>
              <a:cs typeface="Courier New"/>
            </a:endParaRPr>
          </a:p>
          <a:p>
            <a:pPr algn="ctr">
              <a:lnSpc>
                <a:spcPts val="1544"/>
              </a:lnSpc>
              <a:tabLst>
                <a:tab pos="1477574" algn="l"/>
                <a:tab pos="3375952" algn="l"/>
                <a:tab pos="3903777" algn="l"/>
                <a:tab pos="6752464" algn="l"/>
              </a:tabLst>
            </a:pPr>
            <a:r>
              <a:rPr sz="1412" spc="-9" dirty="0">
                <a:latin typeface="Courier New"/>
                <a:cs typeface="Courier New"/>
              </a:rPr>
              <a:t>|	</a:t>
            </a:r>
            <a:r>
              <a:rPr sz="1412" spc="-22" dirty="0">
                <a:latin typeface="Courier New"/>
                <a:cs typeface="Courier New"/>
              </a:rPr>
              <a:t>0xFFFF	</a:t>
            </a:r>
            <a:r>
              <a:rPr sz="1412" spc="-9" dirty="0">
                <a:latin typeface="Courier New"/>
                <a:cs typeface="Courier New"/>
              </a:rPr>
              <a:t>|	</a:t>
            </a:r>
            <a:r>
              <a:rPr sz="1412" spc="-22" dirty="0">
                <a:latin typeface="Courier New"/>
                <a:cs typeface="Courier New"/>
              </a:rPr>
              <a:t>Authentication</a:t>
            </a:r>
            <a:r>
              <a:rPr sz="1412" spc="-9" dirty="0">
                <a:latin typeface="Courier New"/>
                <a:cs typeface="Courier New"/>
              </a:rPr>
              <a:t> </a:t>
            </a:r>
            <a:r>
              <a:rPr sz="1412" spc="-22" dirty="0">
                <a:latin typeface="Courier New"/>
                <a:cs typeface="Courier New"/>
              </a:rPr>
              <a:t>Type</a:t>
            </a:r>
            <a:r>
              <a:rPr sz="1412" spc="-9" dirty="0">
                <a:latin typeface="Courier New"/>
                <a:cs typeface="Courier New"/>
              </a:rPr>
              <a:t> </a:t>
            </a:r>
            <a:r>
              <a:rPr sz="1412" spc="-18" dirty="0">
                <a:latin typeface="Courier New"/>
                <a:cs typeface="Courier New"/>
              </a:rPr>
              <a:t>(2)	</a:t>
            </a:r>
            <a:r>
              <a:rPr sz="1412" spc="-9" dirty="0">
                <a:latin typeface="Courier New"/>
                <a:cs typeface="Courier New"/>
              </a:rPr>
              <a:t>|</a:t>
            </a:r>
            <a:endParaRPr sz="1412">
              <a:latin typeface="Courier New"/>
              <a:cs typeface="Courier New"/>
            </a:endParaRPr>
          </a:p>
          <a:p>
            <a:pPr algn="ctr">
              <a:lnSpc>
                <a:spcPts val="1619"/>
              </a:lnSpc>
              <a:tabLst>
                <a:tab pos="3375952" algn="l"/>
                <a:tab pos="6752464" algn="l"/>
              </a:tabLst>
            </a:pPr>
            <a:r>
              <a:rPr sz="1412" spc="-13" dirty="0">
                <a:latin typeface="Courier New"/>
                <a:cs typeface="Courier New"/>
              </a:rPr>
              <a:t>+</a:t>
            </a:r>
            <a:r>
              <a:rPr sz="1412" u="dash" spc="-13" dirty="0">
                <a:uFill>
                  <a:solidFill>
                    <a:srgbClr val="000000"/>
                  </a:solidFill>
                </a:uFill>
                <a:latin typeface="Times New Roman"/>
                <a:cs typeface="Times New Roman"/>
              </a:rPr>
              <a:t>	</a:t>
            </a:r>
            <a:r>
              <a:rPr sz="1412" spc="-26" dirty="0">
                <a:latin typeface="Courier New"/>
                <a:cs typeface="Courier New"/>
              </a:rPr>
              <a:t>+</a:t>
            </a:r>
            <a:r>
              <a:rPr sz="1412" u="dash" spc="-26" dirty="0">
                <a:uFill>
                  <a:solidFill>
                    <a:srgbClr val="000000"/>
                  </a:solidFill>
                </a:uFill>
                <a:latin typeface="Times New Roman"/>
                <a:cs typeface="Times New Roman"/>
              </a:rPr>
              <a:t>	</a:t>
            </a:r>
            <a:r>
              <a:rPr sz="1412" spc="-9" dirty="0">
                <a:latin typeface="Courier New"/>
                <a:cs typeface="Courier New"/>
              </a:rPr>
              <a:t>+</a:t>
            </a:r>
            <a:endParaRPr sz="1412">
              <a:latin typeface="Courier New"/>
              <a:cs typeface="Courier New"/>
            </a:endParaRPr>
          </a:p>
        </p:txBody>
      </p:sp>
      <p:sp>
        <p:nvSpPr>
          <p:cNvPr id="7" name="object 7"/>
          <p:cNvSpPr txBox="1"/>
          <p:nvPr/>
        </p:nvSpPr>
        <p:spPr>
          <a:xfrm>
            <a:off x="2786354" y="5271351"/>
            <a:ext cx="4560234" cy="423566"/>
          </a:xfrm>
          <a:prstGeom prst="rect">
            <a:avLst/>
          </a:prstGeom>
        </p:spPr>
        <p:txBody>
          <a:bodyPr vert="horz" wrap="square" lIns="0" tIns="10085" rIns="0" bIns="0" rtlCol="0">
            <a:spAutoFit/>
          </a:bodyPr>
          <a:lstStyle/>
          <a:p>
            <a:pPr marL="11206">
              <a:lnSpc>
                <a:spcPts val="1619"/>
              </a:lnSpc>
              <a:spcBef>
                <a:spcPts val="79"/>
              </a:spcBef>
              <a:tabLst>
                <a:tab pos="2543311" algn="l"/>
              </a:tabLst>
            </a:pPr>
            <a:r>
              <a:rPr sz="1412" spc="-9" dirty="0">
                <a:latin typeface="Courier New"/>
                <a:cs typeface="Courier New"/>
              </a:rPr>
              <a:t>˜	</a:t>
            </a:r>
            <a:r>
              <a:rPr sz="1412" spc="-22" dirty="0">
                <a:latin typeface="Courier New"/>
                <a:cs typeface="Courier New"/>
              </a:rPr>
              <a:t>Authentication</a:t>
            </a:r>
            <a:r>
              <a:rPr sz="1412" spc="-62" dirty="0">
                <a:latin typeface="Courier New"/>
                <a:cs typeface="Courier New"/>
              </a:rPr>
              <a:t> </a:t>
            </a:r>
            <a:r>
              <a:rPr sz="1412" spc="-22" dirty="0">
                <a:latin typeface="Courier New"/>
                <a:cs typeface="Courier New"/>
              </a:rPr>
              <a:t>(16)</a:t>
            </a:r>
            <a:endParaRPr sz="1412">
              <a:latin typeface="Courier New"/>
              <a:cs typeface="Courier New"/>
            </a:endParaRPr>
          </a:p>
          <a:p>
            <a:pPr marL="11206">
              <a:lnSpc>
                <a:spcPts val="1619"/>
              </a:lnSpc>
            </a:pPr>
            <a:r>
              <a:rPr sz="1412" spc="-9" dirty="0">
                <a:latin typeface="Courier New"/>
                <a:cs typeface="Courier New"/>
              </a:rPr>
              <a:t>+</a:t>
            </a:r>
            <a:endParaRPr sz="1412">
              <a:latin typeface="Courier New"/>
              <a:cs typeface="Courier New"/>
            </a:endParaRPr>
          </a:p>
        </p:txBody>
      </p:sp>
      <p:sp>
        <p:nvSpPr>
          <p:cNvPr id="8" name="object 8"/>
          <p:cNvSpPr/>
          <p:nvPr/>
        </p:nvSpPr>
        <p:spPr>
          <a:xfrm>
            <a:off x="2904119" y="5606989"/>
            <a:ext cx="6647890" cy="0"/>
          </a:xfrm>
          <a:custGeom>
            <a:avLst/>
            <a:gdLst/>
            <a:ahLst/>
            <a:cxnLst/>
            <a:rect l="l" t="t" r="r" b="b"/>
            <a:pathLst>
              <a:path w="7534275">
                <a:moveTo>
                  <a:pt x="0" y="0"/>
                </a:moveTo>
                <a:lnTo>
                  <a:pt x="7533929" y="0"/>
                </a:lnTo>
              </a:path>
            </a:pathLst>
          </a:custGeom>
          <a:ln w="11875">
            <a:solidFill>
              <a:srgbClr val="000000"/>
            </a:solidFill>
            <a:prstDash val="sysDash"/>
          </a:ln>
        </p:spPr>
        <p:txBody>
          <a:bodyPr wrap="square" lIns="0" tIns="0" rIns="0" bIns="0" rtlCol="0"/>
          <a:lstStyle/>
          <a:p>
            <a:endParaRPr sz="1588"/>
          </a:p>
        </p:txBody>
      </p:sp>
      <p:sp>
        <p:nvSpPr>
          <p:cNvPr id="9" name="object 9"/>
          <p:cNvSpPr txBox="1"/>
          <p:nvPr/>
        </p:nvSpPr>
        <p:spPr>
          <a:xfrm>
            <a:off x="9538705" y="5271351"/>
            <a:ext cx="129428" cy="423566"/>
          </a:xfrm>
          <a:prstGeom prst="rect">
            <a:avLst/>
          </a:prstGeom>
        </p:spPr>
        <p:txBody>
          <a:bodyPr vert="horz" wrap="square" lIns="0" tIns="10085" rIns="0" bIns="0" rtlCol="0">
            <a:spAutoFit/>
          </a:bodyPr>
          <a:lstStyle/>
          <a:p>
            <a:pPr marL="11206">
              <a:lnSpc>
                <a:spcPts val="1619"/>
              </a:lnSpc>
              <a:spcBef>
                <a:spcPts val="79"/>
              </a:spcBef>
            </a:pPr>
            <a:r>
              <a:rPr sz="1412" spc="-9" dirty="0">
                <a:latin typeface="Courier New"/>
                <a:cs typeface="Courier New"/>
              </a:rPr>
              <a:t>˜</a:t>
            </a:r>
            <a:endParaRPr sz="1412">
              <a:latin typeface="Courier New"/>
              <a:cs typeface="Courier New"/>
            </a:endParaRPr>
          </a:p>
          <a:p>
            <a:pPr marL="11206">
              <a:lnSpc>
                <a:spcPts val="1619"/>
              </a:lnSpc>
            </a:pPr>
            <a:r>
              <a:rPr sz="1412" spc="-9" dirty="0">
                <a:latin typeface="Courier New"/>
                <a:cs typeface="Courier New"/>
              </a:rPr>
              <a:t>+</a:t>
            </a:r>
            <a:endParaRPr sz="1412">
              <a:latin typeface="Courier New"/>
              <a:cs typeface="Courier New"/>
            </a:endParaRPr>
          </a:p>
        </p:txBody>
      </p:sp>
      <p:sp>
        <p:nvSpPr>
          <p:cNvPr id="10" name="object 10"/>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
        <p:nvSpPr>
          <p:cNvPr id="11" name="object 11"/>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140</a:t>
            </a:fld>
            <a:endParaRPr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01098" y="608234"/>
            <a:ext cx="3589804" cy="608851"/>
          </a:xfrm>
          <a:prstGeom prst="rect">
            <a:avLst/>
          </a:prstGeom>
        </p:spPr>
        <p:txBody>
          <a:bodyPr vert="horz" wrap="square" lIns="0" tIns="11206" rIns="0" bIns="0" rtlCol="0" anchor="b" anchorCtr="0">
            <a:spAutoFit/>
          </a:bodyPr>
          <a:lstStyle/>
          <a:p>
            <a:pPr marL="11206">
              <a:spcBef>
                <a:spcPts val="88"/>
              </a:spcBef>
            </a:pPr>
            <a:r>
              <a:rPr spc="-4" dirty="0"/>
              <a:t>RIPv2:</a:t>
            </a:r>
            <a:r>
              <a:rPr dirty="0"/>
              <a:t> </a:t>
            </a:r>
            <a:r>
              <a:rPr spc="-4" dirty="0"/>
              <a:t>multicast</a:t>
            </a:r>
          </a:p>
        </p:txBody>
      </p:sp>
      <p:sp>
        <p:nvSpPr>
          <p:cNvPr id="4" name="object 4"/>
          <p:cNvSpPr txBox="1"/>
          <p:nvPr/>
        </p:nvSpPr>
        <p:spPr>
          <a:xfrm>
            <a:off x="552893" y="1451931"/>
            <a:ext cx="11121655" cy="2654059"/>
          </a:xfrm>
          <a:prstGeom prst="rect">
            <a:avLst/>
          </a:prstGeom>
        </p:spPr>
        <p:txBody>
          <a:bodyPr vert="horz" wrap="square" lIns="0" tIns="57149" rIns="0" bIns="0" rtlCol="0">
            <a:spAutoFit/>
          </a:bodyPr>
          <a:lstStyle/>
          <a:p>
            <a:pPr marL="365892" indent="-355245">
              <a:spcBef>
                <a:spcPts val="449"/>
              </a:spcBef>
              <a:buSzPct val="96875"/>
              <a:buFont typeface="Wingdings"/>
              <a:buChar char=""/>
              <a:tabLst>
                <a:tab pos="366452" algn="l"/>
              </a:tabLst>
            </a:pPr>
            <a:r>
              <a:rPr sz="1900" spc="-4" dirty="0">
                <a:latin typeface="Microsoft Sans Serif"/>
                <a:cs typeface="Microsoft Sans Serif"/>
              </a:rPr>
              <a:t>Hỗ</a:t>
            </a:r>
            <a:r>
              <a:rPr sz="1900" spc="18" dirty="0">
                <a:latin typeface="Microsoft Sans Serif"/>
                <a:cs typeface="Microsoft Sans Serif"/>
              </a:rPr>
              <a:t> </a:t>
            </a:r>
            <a:r>
              <a:rPr sz="1900" spc="93" dirty="0">
                <a:latin typeface="Microsoft Sans Serif"/>
                <a:cs typeface="Microsoft Sans Serif"/>
              </a:rPr>
              <a:t>trợ</a:t>
            </a:r>
            <a:r>
              <a:rPr sz="1900" spc="18" dirty="0">
                <a:latin typeface="Microsoft Sans Serif"/>
                <a:cs typeface="Microsoft Sans Serif"/>
              </a:rPr>
              <a:t> </a:t>
            </a:r>
            <a:r>
              <a:rPr sz="1900" spc="-9" dirty="0">
                <a:latin typeface="Microsoft Sans Serif"/>
                <a:cs typeface="Microsoft Sans Serif"/>
              </a:rPr>
              <a:t>multicast</a:t>
            </a:r>
            <a:r>
              <a:rPr sz="1900" spc="13" dirty="0">
                <a:latin typeface="Microsoft Sans Serif"/>
                <a:cs typeface="Microsoft Sans Serif"/>
              </a:rPr>
              <a:t> </a:t>
            </a:r>
            <a:r>
              <a:rPr sz="1900" spc="-4" dirty="0">
                <a:latin typeface="Microsoft Sans Serif"/>
                <a:cs typeface="Microsoft Sans Serif"/>
              </a:rPr>
              <a:t>trong</a:t>
            </a:r>
            <a:r>
              <a:rPr sz="1900" spc="18" dirty="0">
                <a:latin typeface="Microsoft Sans Serif"/>
                <a:cs typeface="Microsoft Sans Serif"/>
              </a:rPr>
              <a:t> </a:t>
            </a:r>
            <a:r>
              <a:rPr sz="1900" spc="-4" dirty="0">
                <a:latin typeface="Microsoft Sans Serif"/>
                <a:cs typeface="Microsoft Sans Serif"/>
              </a:rPr>
              <a:t>RIPv2:</a:t>
            </a:r>
            <a:endParaRPr sz="1900" dirty="0">
              <a:latin typeface="Microsoft Sans Serif"/>
              <a:cs typeface="Microsoft Sans Serif"/>
            </a:endParaRPr>
          </a:p>
          <a:p>
            <a:pPr marL="667346" marR="207880" lvl="1" indent="-253266">
              <a:lnSpc>
                <a:spcPts val="2665"/>
              </a:lnSpc>
              <a:spcBef>
                <a:spcPts val="649"/>
              </a:spcBef>
              <a:buSzPct val="96428"/>
              <a:buFont typeface="Wingdings"/>
              <a:buChar char=""/>
              <a:tabLst>
                <a:tab pos="667906" algn="l"/>
              </a:tabLst>
            </a:pPr>
            <a:r>
              <a:rPr sz="1900" spc="-4" dirty="0">
                <a:latin typeface="Microsoft Sans Serif"/>
                <a:cs typeface="Microsoft Sans Serif"/>
              </a:rPr>
              <a:t>RIPv2</a:t>
            </a:r>
            <a:r>
              <a:rPr sz="1900" spc="13" dirty="0">
                <a:latin typeface="Microsoft Sans Serif"/>
                <a:cs typeface="Microsoft Sans Serif"/>
              </a:rPr>
              <a:t> </a:t>
            </a:r>
            <a:r>
              <a:rPr sz="1900" dirty="0">
                <a:latin typeface="Microsoft Sans Serif"/>
                <a:cs typeface="Microsoft Sans Serif"/>
              </a:rPr>
              <a:t>còn</a:t>
            </a:r>
            <a:r>
              <a:rPr sz="1900" spc="40" dirty="0">
                <a:latin typeface="Microsoft Sans Serif"/>
                <a:cs typeface="Microsoft Sans Serif"/>
              </a:rPr>
              <a:t> </a:t>
            </a:r>
            <a:r>
              <a:rPr sz="1900" dirty="0">
                <a:latin typeface="Microsoft Sans Serif"/>
                <a:cs typeface="Microsoft Sans Serif"/>
              </a:rPr>
              <a:t>hỗ</a:t>
            </a:r>
            <a:r>
              <a:rPr sz="1900" spc="18" dirty="0">
                <a:latin typeface="Microsoft Sans Serif"/>
                <a:cs typeface="Microsoft Sans Serif"/>
              </a:rPr>
              <a:t> </a:t>
            </a:r>
            <a:r>
              <a:rPr sz="1900" spc="84" dirty="0">
                <a:latin typeface="Microsoft Sans Serif"/>
                <a:cs typeface="Microsoft Sans Serif"/>
              </a:rPr>
              <a:t>trợ</a:t>
            </a:r>
            <a:r>
              <a:rPr sz="1900" spc="13" dirty="0">
                <a:latin typeface="Microsoft Sans Serif"/>
                <a:cs typeface="Microsoft Sans Serif"/>
              </a:rPr>
              <a:t> </a:t>
            </a:r>
            <a:r>
              <a:rPr sz="1900" spc="-4" dirty="0">
                <a:latin typeface="Microsoft Sans Serif"/>
                <a:cs typeface="Microsoft Sans Serif"/>
              </a:rPr>
              <a:t>phát</a:t>
            </a:r>
            <a:r>
              <a:rPr sz="1900" spc="40" dirty="0">
                <a:latin typeface="Microsoft Sans Serif"/>
                <a:cs typeface="Microsoft Sans Serif"/>
              </a:rPr>
              <a:t> </a:t>
            </a:r>
            <a:r>
              <a:rPr sz="1900" spc="-4" dirty="0">
                <a:latin typeface="Microsoft Sans Serif"/>
                <a:cs typeface="Microsoft Sans Serif"/>
              </a:rPr>
              <a:t>multicast</a:t>
            </a:r>
            <a:r>
              <a:rPr sz="1900" spc="13" dirty="0">
                <a:latin typeface="Microsoft Sans Serif"/>
                <a:cs typeface="Microsoft Sans Serif"/>
              </a:rPr>
              <a:t> </a:t>
            </a:r>
            <a:r>
              <a:rPr sz="1900" spc="-4" dirty="0">
                <a:latin typeface="Microsoft Sans Serif"/>
                <a:cs typeface="Microsoft Sans Serif"/>
              </a:rPr>
              <a:t>so</a:t>
            </a:r>
            <a:r>
              <a:rPr sz="1900" spc="35" dirty="0">
                <a:latin typeface="Microsoft Sans Serif"/>
                <a:cs typeface="Microsoft Sans Serif"/>
              </a:rPr>
              <a:t> </a:t>
            </a:r>
            <a:r>
              <a:rPr sz="1900" spc="75" dirty="0">
                <a:latin typeface="Microsoft Sans Serif"/>
                <a:cs typeface="Microsoft Sans Serif"/>
              </a:rPr>
              <a:t>với</a:t>
            </a:r>
            <a:r>
              <a:rPr sz="1900" spc="26" dirty="0">
                <a:latin typeface="Microsoft Sans Serif"/>
                <a:cs typeface="Microsoft Sans Serif"/>
              </a:rPr>
              <a:t> </a:t>
            </a:r>
            <a:r>
              <a:rPr sz="1900" spc="-9" dirty="0">
                <a:latin typeface="Microsoft Sans Serif"/>
                <a:cs typeface="Microsoft Sans Serif"/>
              </a:rPr>
              <a:t>phiên </a:t>
            </a:r>
            <a:r>
              <a:rPr sz="1900" spc="-644" dirty="0">
                <a:latin typeface="Microsoft Sans Serif"/>
                <a:cs typeface="Microsoft Sans Serif"/>
              </a:rPr>
              <a:t> </a:t>
            </a:r>
            <a:r>
              <a:rPr sz="1900" dirty="0">
                <a:latin typeface="Microsoft Sans Serif"/>
                <a:cs typeface="Microsoft Sans Serif"/>
              </a:rPr>
              <a:t>bản</a:t>
            </a:r>
            <a:r>
              <a:rPr sz="1900" spc="13" dirty="0">
                <a:latin typeface="Microsoft Sans Serif"/>
                <a:cs typeface="Microsoft Sans Serif"/>
              </a:rPr>
              <a:t> </a:t>
            </a:r>
            <a:r>
              <a:rPr sz="1900" dirty="0">
                <a:latin typeface="Microsoft Sans Serif"/>
                <a:cs typeface="Microsoft Sans Serif"/>
              </a:rPr>
              <a:t>1.</a:t>
            </a:r>
          </a:p>
          <a:p>
            <a:pPr marL="667346" marR="580496" lvl="1" indent="-253266">
              <a:lnSpc>
                <a:spcPts val="2665"/>
              </a:lnSpc>
              <a:spcBef>
                <a:spcPts val="600"/>
              </a:spcBef>
              <a:buSzPct val="96428"/>
              <a:buFont typeface="Wingdings"/>
              <a:buChar char=""/>
              <a:tabLst>
                <a:tab pos="667906" algn="l"/>
              </a:tabLst>
            </a:pPr>
            <a:r>
              <a:rPr sz="1900" spc="-22" dirty="0">
                <a:latin typeface="Microsoft Sans Serif"/>
                <a:cs typeface="Microsoft Sans Serif"/>
              </a:rPr>
              <a:t>Trong</a:t>
            </a:r>
            <a:r>
              <a:rPr sz="1900" spc="35" dirty="0">
                <a:latin typeface="Microsoft Sans Serif"/>
                <a:cs typeface="Microsoft Sans Serif"/>
              </a:rPr>
              <a:t> </a:t>
            </a:r>
            <a:r>
              <a:rPr sz="1900" spc="-9" dirty="0">
                <a:latin typeface="Microsoft Sans Serif"/>
                <a:cs typeface="Microsoft Sans Serif"/>
              </a:rPr>
              <a:t>RIPv1,</a:t>
            </a:r>
            <a:r>
              <a:rPr sz="1900" spc="40" dirty="0">
                <a:latin typeface="Microsoft Sans Serif"/>
                <a:cs typeface="Microsoft Sans Serif"/>
              </a:rPr>
              <a:t> </a:t>
            </a:r>
            <a:r>
              <a:rPr sz="1900" spc="-13" dirty="0">
                <a:latin typeface="Microsoft Sans Serif"/>
                <a:cs typeface="Microsoft Sans Serif"/>
              </a:rPr>
              <a:t>Khi</a:t>
            </a:r>
            <a:r>
              <a:rPr sz="1900" spc="53" dirty="0">
                <a:latin typeface="Microsoft Sans Serif"/>
                <a:cs typeface="Microsoft Sans Serif"/>
              </a:rPr>
              <a:t> </a:t>
            </a:r>
            <a:r>
              <a:rPr sz="1900" spc="-4" dirty="0">
                <a:latin typeface="Microsoft Sans Serif"/>
                <a:cs typeface="Microsoft Sans Serif"/>
              </a:rPr>
              <a:t>một</a:t>
            </a:r>
            <a:r>
              <a:rPr sz="1900" spc="35" dirty="0">
                <a:latin typeface="Microsoft Sans Serif"/>
                <a:cs typeface="Microsoft Sans Serif"/>
              </a:rPr>
              <a:t> </a:t>
            </a:r>
            <a:r>
              <a:rPr sz="1900" spc="-4" dirty="0">
                <a:latin typeface="Microsoft Sans Serif"/>
                <a:cs typeface="Microsoft Sans Serif"/>
              </a:rPr>
              <a:t>router</a:t>
            </a:r>
            <a:r>
              <a:rPr sz="1900" spc="49" dirty="0">
                <a:latin typeface="Microsoft Sans Serif"/>
                <a:cs typeface="Microsoft Sans Serif"/>
              </a:rPr>
              <a:t> </a:t>
            </a:r>
            <a:r>
              <a:rPr sz="1900" spc="75" dirty="0">
                <a:latin typeface="Microsoft Sans Serif"/>
                <a:cs typeface="Microsoft Sans Serif"/>
              </a:rPr>
              <a:t>mới</a:t>
            </a:r>
            <a:r>
              <a:rPr sz="1900" spc="26" dirty="0">
                <a:latin typeface="Microsoft Sans Serif"/>
                <a:cs typeface="Microsoft Sans Serif"/>
              </a:rPr>
              <a:t> </a:t>
            </a:r>
            <a:r>
              <a:rPr sz="1900" dirty="0">
                <a:latin typeface="Microsoft Sans Serif"/>
                <a:cs typeface="Microsoft Sans Serif"/>
              </a:rPr>
              <a:t>tham</a:t>
            </a:r>
            <a:r>
              <a:rPr sz="1900" spc="22" dirty="0">
                <a:latin typeface="Microsoft Sans Serif"/>
                <a:cs typeface="Microsoft Sans Serif"/>
              </a:rPr>
              <a:t> </a:t>
            </a:r>
            <a:r>
              <a:rPr sz="1900" spc="-9" dirty="0">
                <a:latin typeface="Microsoft Sans Serif"/>
                <a:cs typeface="Microsoft Sans Serif"/>
              </a:rPr>
              <a:t>gia </a:t>
            </a:r>
            <a:r>
              <a:rPr sz="1900" spc="-640" dirty="0">
                <a:latin typeface="Microsoft Sans Serif"/>
                <a:cs typeface="Microsoft Sans Serif"/>
              </a:rPr>
              <a:t> </a:t>
            </a:r>
            <a:r>
              <a:rPr sz="1900" dirty="0">
                <a:latin typeface="Microsoft Sans Serif"/>
                <a:cs typeface="Microsoft Sans Serif"/>
              </a:rPr>
              <a:t>vào</a:t>
            </a:r>
            <a:r>
              <a:rPr sz="1900" spc="13" dirty="0">
                <a:latin typeface="Microsoft Sans Serif"/>
                <a:cs typeface="Microsoft Sans Serif"/>
              </a:rPr>
              <a:t> </a:t>
            </a:r>
            <a:r>
              <a:rPr sz="1900" dirty="0">
                <a:latin typeface="Microsoft Sans Serif"/>
                <a:cs typeface="Microsoft Sans Serif"/>
              </a:rPr>
              <a:t>mạng,</a:t>
            </a:r>
            <a:r>
              <a:rPr sz="1900" spc="35" dirty="0">
                <a:latin typeface="Microsoft Sans Serif"/>
                <a:cs typeface="Microsoft Sans Serif"/>
              </a:rPr>
              <a:t> </a:t>
            </a:r>
            <a:r>
              <a:rPr sz="1900" dirty="0">
                <a:latin typeface="Microsoft Sans Serif"/>
                <a:cs typeface="Microsoft Sans Serif"/>
              </a:rPr>
              <a:t>nó</a:t>
            </a:r>
            <a:r>
              <a:rPr sz="1900" spc="18" dirty="0">
                <a:latin typeface="Microsoft Sans Serif"/>
                <a:cs typeface="Microsoft Sans Serif"/>
              </a:rPr>
              <a:t> </a:t>
            </a:r>
            <a:r>
              <a:rPr sz="1900" spc="-4" dirty="0">
                <a:latin typeface="Microsoft Sans Serif"/>
                <a:cs typeface="Microsoft Sans Serif"/>
              </a:rPr>
              <a:t>sẽ</a:t>
            </a:r>
            <a:r>
              <a:rPr sz="1900" spc="35" dirty="0">
                <a:latin typeface="Microsoft Sans Serif"/>
                <a:cs typeface="Microsoft Sans Serif"/>
              </a:rPr>
              <a:t> </a:t>
            </a:r>
            <a:r>
              <a:rPr sz="1900" spc="88" dirty="0">
                <a:latin typeface="Microsoft Sans Serif"/>
                <a:cs typeface="Microsoft Sans Serif"/>
              </a:rPr>
              <a:t>gửi</a:t>
            </a:r>
            <a:r>
              <a:rPr sz="1900" spc="26" dirty="0">
                <a:latin typeface="Microsoft Sans Serif"/>
                <a:cs typeface="Microsoft Sans Serif"/>
              </a:rPr>
              <a:t> </a:t>
            </a:r>
            <a:r>
              <a:rPr sz="1900" dirty="0">
                <a:latin typeface="Microsoft Sans Serif"/>
                <a:cs typeface="Microsoft Sans Serif"/>
              </a:rPr>
              <a:t>broadcast</a:t>
            </a:r>
            <a:r>
              <a:rPr sz="1900" spc="35" dirty="0">
                <a:latin typeface="Microsoft Sans Serif"/>
                <a:cs typeface="Microsoft Sans Serif"/>
              </a:rPr>
              <a:t> </a:t>
            </a:r>
            <a:r>
              <a:rPr sz="1900" spc="-13" dirty="0">
                <a:latin typeface="Microsoft Sans Serif"/>
                <a:cs typeface="Microsoft Sans Serif"/>
              </a:rPr>
              <a:t>gói</a:t>
            </a:r>
            <a:r>
              <a:rPr sz="1900" spc="53" dirty="0">
                <a:latin typeface="Microsoft Sans Serif"/>
                <a:cs typeface="Microsoft Sans Serif"/>
              </a:rPr>
              <a:t> </a:t>
            </a:r>
            <a:r>
              <a:rPr sz="1900" spc="-9" dirty="0">
                <a:latin typeface="Microsoft Sans Serif"/>
                <a:cs typeface="Microsoft Sans Serif"/>
              </a:rPr>
              <a:t>tin </a:t>
            </a:r>
            <a:r>
              <a:rPr sz="1900" spc="-4" dirty="0">
                <a:latin typeface="Microsoft Sans Serif"/>
                <a:cs typeface="Microsoft Sans Serif"/>
              </a:rPr>
              <a:t> </a:t>
            </a:r>
            <a:r>
              <a:rPr sz="1900" dirty="0">
                <a:latin typeface="Microsoft Sans Serif"/>
                <a:cs typeface="Microsoft Sans Serif"/>
              </a:rPr>
              <a:t>Request</a:t>
            </a:r>
            <a:r>
              <a:rPr sz="1900" spc="9" dirty="0">
                <a:latin typeface="Microsoft Sans Serif"/>
                <a:cs typeface="Microsoft Sans Serif"/>
              </a:rPr>
              <a:t> </a:t>
            </a:r>
            <a:r>
              <a:rPr sz="1900" dirty="0">
                <a:latin typeface="Microsoft Sans Serif"/>
                <a:cs typeface="Microsoft Sans Serif"/>
              </a:rPr>
              <a:t>yêu</a:t>
            </a:r>
            <a:r>
              <a:rPr sz="1900" spc="35" dirty="0">
                <a:latin typeface="Microsoft Sans Serif"/>
                <a:cs typeface="Microsoft Sans Serif"/>
              </a:rPr>
              <a:t> </a:t>
            </a:r>
            <a:r>
              <a:rPr sz="1900" dirty="0">
                <a:latin typeface="Microsoft Sans Serif"/>
                <a:cs typeface="Microsoft Sans Serif"/>
              </a:rPr>
              <a:t>cầu</a:t>
            </a:r>
            <a:r>
              <a:rPr sz="1900" spc="18" dirty="0">
                <a:latin typeface="Microsoft Sans Serif"/>
                <a:cs typeface="Microsoft Sans Serif"/>
              </a:rPr>
              <a:t> </a:t>
            </a:r>
            <a:r>
              <a:rPr sz="1900" spc="4" dirty="0">
                <a:latin typeface="Microsoft Sans Serif"/>
                <a:cs typeface="Microsoft Sans Serif"/>
              </a:rPr>
              <a:t>bảng</a:t>
            </a:r>
            <a:r>
              <a:rPr sz="1900" spc="13" dirty="0">
                <a:latin typeface="Microsoft Sans Serif"/>
                <a:cs typeface="Microsoft Sans Serif"/>
              </a:rPr>
              <a:t> </a:t>
            </a:r>
            <a:r>
              <a:rPr sz="1900" spc="-4" dirty="0">
                <a:latin typeface="Microsoft Sans Serif"/>
                <a:cs typeface="Microsoft Sans Serif"/>
              </a:rPr>
              <a:t>định</a:t>
            </a:r>
            <a:r>
              <a:rPr sz="1900" spc="40" dirty="0">
                <a:latin typeface="Microsoft Sans Serif"/>
                <a:cs typeface="Microsoft Sans Serif"/>
              </a:rPr>
              <a:t> </a:t>
            </a:r>
            <a:r>
              <a:rPr sz="1900" spc="-4" dirty="0">
                <a:latin typeface="Microsoft Sans Serif"/>
                <a:cs typeface="Microsoft Sans Serif"/>
              </a:rPr>
              <a:t>tuyến.</a:t>
            </a:r>
            <a:endParaRPr sz="1900" dirty="0">
              <a:latin typeface="Microsoft Sans Serif"/>
              <a:cs typeface="Microsoft Sans Serif"/>
            </a:endParaRPr>
          </a:p>
          <a:p>
            <a:pPr marL="667346" marR="4483" lvl="1" indent="-253266">
              <a:lnSpc>
                <a:spcPts val="2665"/>
              </a:lnSpc>
              <a:spcBef>
                <a:spcPts val="604"/>
              </a:spcBef>
              <a:buSzPct val="96428"/>
              <a:buFont typeface="Wingdings"/>
              <a:buChar char=""/>
              <a:tabLst>
                <a:tab pos="667906" algn="l"/>
              </a:tabLst>
            </a:pPr>
            <a:r>
              <a:rPr sz="1900" spc="-4" dirty="0">
                <a:latin typeface="Microsoft Sans Serif"/>
                <a:cs typeface="Microsoft Sans Serif"/>
              </a:rPr>
              <a:t>RIPv2</a:t>
            </a:r>
            <a:r>
              <a:rPr sz="1900" spc="13" dirty="0">
                <a:latin typeface="Microsoft Sans Serif"/>
                <a:cs typeface="Microsoft Sans Serif"/>
              </a:rPr>
              <a:t> </a:t>
            </a:r>
            <a:r>
              <a:rPr sz="1900" spc="137" dirty="0">
                <a:latin typeface="Microsoft Sans Serif"/>
                <a:cs typeface="Microsoft Sans Serif"/>
              </a:rPr>
              <a:t>sử</a:t>
            </a:r>
            <a:r>
              <a:rPr sz="1900" spc="35" dirty="0">
                <a:latin typeface="Microsoft Sans Serif"/>
                <a:cs typeface="Microsoft Sans Serif"/>
              </a:rPr>
              <a:t> </a:t>
            </a:r>
            <a:r>
              <a:rPr sz="1900" spc="-4" dirty="0">
                <a:latin typeface="Microsoft Sans Serif"/>
                <a:cs typeface="Microsoft Sans Serif"/>
              </a:rPr>
              <a:t>dụng</a:t>
            </a:r>
            <a:r>
              <a:rPr sz="1900" spc="40" dirty="0">
                <a:latin typeface="Microsoft Sans Serif"/>
                <a:cs typeface="Microsoft Sans Serif"/>
              </a:rPr>
              <a:t> </a:t>
            </a:r>
            <a:r>
              <a:rPr sz="1900" spc="-9" dirty="0">
                <a:latin typeface="Microsoft Sans Serif"/>
                <a:cs typeface="Microsoft Sans Serif"/>
              </a:rPr>
              <a:t>địa</a:t>
            </a:r>
            <a:r>
              <a:rPr sz="1900" spc="40" dirty="0">
                <a:latin typeface="Microsoft Sans Serif"/>
                <a:cs typeface="Microsoft Sans Serif"/>
              </a:rPr>
              <a:t> </a:t>
            </a:r>
            <a:r>
              <a:rPr sz="1900" spc="-4" dirty="0">
                <a:latin typeface="Microsoft Sans Serif"/>
                <a:cs typeface="Microsoft Sans Serif"/>
              </a:rPr>
              <a:t>chỉ</a:t>
            </a:r>
            <a:r>
              <a:rPr sz="1900" spc="26" dirty="0">
                <a:latin typeface="Microsoft Sans Serif"/>
                <a:cs typeface="Microsoft Sans Serif"/>
              </a:rPr>
              <a:t> </a:t>
            </a:r>
            <a:r>
              <a:rPr sz="1900" dirty="0">
                <a:latin typeface="Microsoft Sans Serif"/>
                <a:cs typeface="Microsoft Sans Serif"/>
              </a:rPr>
              <a:t>đa</a:t>
            </a:r>
            <a:r>
              <a:rPr sz="1900" spc="40" dirty="0">
                <a:latin typeface="Microsoft Sans Serif"/>
                <a:cs typeface="Microsoft Sans Serif"/>
              </a:rPr>
              <a:t> </a:t>
            </a:r>
            <a:r>
              <a:rPr sz="1900" spc="101" dirty="0">
                <a:latin typeface="Microsoft Sans Serif"/>
                <a:cs typeface="Microsoft Sans Serif"/>
              </a:rPr>
              <a:t>hướng</a:t>
            </a:r>
            <a:r>
              <a:rPr sz="1900" spc="35" dirty="0">
                <a:latin typeface="Microsoft Sans Serif"/>
                <a:cs typeface="Microsoft Sans Serif"/>
              </a:rPr>
              <a:t> </a:t>
            </a:r>
            <a:r>
              <a:rPr sz="1900" spc="-4" dirty="0">
                <a:latin typeface="Microsoft Sans Serif"/>
                <a:cs typeface="Microsoft Sans Serif"/>
              </a:rPr>
              <a:t>224.0.0.9</a:t>
            </a:r>
            <a:r>
              <a:rPr sz="1900" spc="40" dirty="0">
                <a:latin typeface="Microsoft Sans Serif"/>
                <a:cs typeface="Microsoft Sans Serif"/>
              </a:rPr>
              <a:t> </a:t>
            </a:r>
            <a:r>
              <a:rPr sz="1900" dirty="0">
                <a:latin typeface="Microsoft Sans Serif"/>
                <a:cs typeface="Microsoft Sans Serif"/>
              </a:rPr>
              <a:t>để </a:t>
            </a:r>
            <a:r>
              <a:rPr sz="1900" spc="-644" dirty="0">
                <a:latin typeface="Microsoft Sans Serif"/>
                <a:cs typeface="Microsoft Sans Serif"/>
              </a:rPr>
              <a:t> </a:t>
            </a:r>
            <a:r>
              <a:rPr sz="1900" spc="-4" dirty="0">
                <a:latin typeface="Microsoft Sans Serif"/>
                <a:cs typeface="Microsoft Sans Serif"/>
              </a:rPr>
              <a:t>phát</a:t>
            </a:r>
            <a:r>
              <a:rPr sz="1900" spc="35" dirty="0">
                <a:latin typeface="Microsoft Sans Serif"/>
                <a:cs typeface="Microsoft Sans Serif"/>
              </a:rPr>
              <a:t> </a:t>
            </a:r>
            <a:r>
              <a:rPr sz="1900" spc="-4" dirty="0">
                <a:latin typeface="Microsoft Sans Serif"/>
                <a:cs typeface="Microsoft Sans Serif"/>
              </a:rPr>
              <a:t>multicast</a:t>
            </a:r>
            <a:r>
              <a:rPr sz="1900" spc="13" dirty="0">
                <a:latin typeface="Microsoft Sans Serif"/>
                <a:cs typeface="Microsoft Sans Serif"/>
              </a:rPr>
              <a:t> </a:t>
            </a:r>
            <a:r>
              <a:rPr sz="1900" dirty="0">
                <a:latin typeface="Microsoft Sans Serif"/>
                <a:cs typeface="Microsoft Sans Serif"/>
              </a:rPr>
              <a:t>các</a:t>
            </a:r>
            <a:r>
              <a:rPr sz="1900" spc="26" dirty="0">
                <a:latin typeface="Microsoft Sans Serif"/>
                <a:cs typeface="Microsoft Sans Serif"/>
              </a:rPr>
              <a:t> </a:t>
            </a:r>
            <a:r>
              <a:rPr sz="1900" spc="-4" dirty="0">
                <a:latin typeface="Microsoft Sans Serif"/>
                <a:cs typeface="Microsoft Sans Serif"/>
              </a:rPr>
              <a:t>thông</a:t>
            </a:r>
            <a:r>
              <a:rPr sz="1900" spc="40" dirty="0">
                <a:latin typeface="Microsoft Sans Serif"/>
                <a:cs typeface="Microsoft Sans Serif"/>
              </a:rPr>
              <a:t> </a:t>
            </a:r>
            <a:r>
              <a:rPr sz="1900" spc="-9" dirty="0">
                <a:latin typeface="Microsoft Sans Serif"/>
                <a:cs typeface="Microsoft Sans Serif"/>
              </a:rPr>
              <a:t>báo</a:t>
            </a:r>
            <a:r>
              <a:rPr sz="1900" spc="40" dirty="0">
                <a:latin typeface="Microsoft Sans Serif"/>
                <a:cs typeface="Microsoft Sans Serif"/>
              </a:rPr>
              <a:t> </a:t>
            </a:r>
            <a:r>
              <a:rPr sz="1900" spc="-4" dirty="0">
                <a:latin typeface="Microsoft Sans Serif"/>
                <a:cs typeface="Microsoft Sans Serif"/>
              </a:rPr>
              <a:t>chỉ</a:t>
            </a:r>
            <a:r>
              <a:rPr sz="1900" spc="22" dirty="0">
                <a:latin typeface="Microsoft Sans Serif"/>
                <a:cs typeface="Microsoft Sans Serif"/>
              </a:rPr>
              <a:t> </a:t>
            </a:r>
            <a:r>
              <a:rPr sz="1900" spc="79" dirty="0">
                <a:latin typeface="Microsoft Sans Serif"/>
                <a:cs typeface="Microsoft Sans Serif"/>
              </a:rPr>
              <a:t>tới</a:t>
            </a:r>
            <a:r>
              <a:rPr sz="1900" spc="26" dirty="0">
                <a:latin typeface="Microsoft Sans Serif"/>
                <a:cs typeface="Microsoft Sans Serif"/>
              </a:rPr>
              <a:t> </a:t>
            </a:r>
            <a:r>
              <a:rPr sz="1900" dirty="0">
                <a:latin typeface="Microsoft Sans Serif"/>
                <a:cs typeface="Microsoft Sans Serif"/>
              </a:rPr>
              <a:t>các</a:t>
            </a:r>
            <a:r>
              <a:rPr sz="1900" spc="31" dirty="0">
                <a:latin typeface="Microsoft Sans Serif"/>
                <a:cs typeface="Microsoft Sans Serif"/>
              </a:rPr>
              <a:t> </a:t>
            </a:r>
            <a:r>
              <a:rPr sz="1900" spc="-13" dirty="0">
                <a:latin typeface="Microsoft Sans Serif"/>
                <a:cs typeface="Microsoft Sans Serif"/>
              </a:rPr>
              <a:t>bộ </a:t>
            </a:r>
            <a:r>
              <a:rPr sz="1900" spc="-9" dirty="0">
                <a:latin typeface="Microsoft Sans Serif"/>
                <a:cs typeface="Microsoft Sans Serif"/>
              </a:rPr>
              <a:t> </a:t>
            </a:r>
            <a:r>
              <a:rPr sz="1900" spc="-4" dirty="0">
                <a:latin typeface="Microsoft Sans Serif"/>
                <a:cs typeface="Microsoft Sans Serif"/>
              </a:rPr>
              <a:t>định</a:t>
            </a:r>
            <a:r>
              <a:rPr sz="1900" spc="13" dirty="0">
                <a:latin typeface="Microsoft Sans Serif"/>
                <a:cs typeface="Microsoft Sans Serif"/>
              </a:rPr>
              <a:t> </a:t>
            </a:r>
            <a:r>
              <a:rPr sz="1900" dirty="0">
                <a:latin typeface="Microsoft Sans Serif"/>
                <a:cs typeface="Microsoft Sans Serif"/>
              </a:rPr>
              <a:t>tuyến</a:t>
            </a:r>
            <a:r>
              <a:rPr sz="1900" spc="35" dirty="0">
                <a:latin typeface="Microsoft Sans Serif"/>
                <a:cs typeface="Microsoft Sans Serif"/>
              </a:rPr>
              <a:t> </a:t>
            </a:r>
            <a:r>
              <a:rPr sz="1900" spc="137" dirty="0">
                <a:latin typeface="Microsoft Sans Serif"/>
                <a:cs typeface="Microsoft Sans Serif"/>
              </a:rPr>
              <a:t>sử</a:t>
            </a:r>
            <a:r>
              <a:rPr sz="1900" spc="9" dirty="0">
                <a:latin typeface="Microsoft Sans Serif"/>
                <a:cs typeface="Microsoft Sans Serif"/>
              </a:rPr>
              <a:t> </a:t>
            </a:r>
            <a:r>
              <a:rPr sz="1900" spc="4" dirty="0">
                <a:latin typeface="Microsoft Sans Serif"/>
                <a:cs typeface="Microsoft Sans Serif"/>
              </a:rPr>
              <a:t>dụng</a:t>
            </a:r>
            <a:r>
              <a:rPr sz="1900" spc="35" dirty="0">
                <a:latin typeface="Microsoft Sans Serif"/>
                <a:cs typeface="Microsoft Sans Serif"/>
              </a:rPr>
              <a:t> </a:t>
            </a:r>
            <a:r>
              <a:rPr sz="1900" spc="-4" dirty="0">
                <a:latin typeface="Microsoft Sans Serif"/>
                <a:cs typeface="Microsoft Sans Serif"/>
              </a:rPr>
              <a:t>giao</a:t>
            </a:r>
            <a:r>
              <a:rPr sz="1900" spc="18" dirty="0">
                <a:latin typeface="Microsoft Sans Serif"/>
                <a:cs typeface="Microsoft Sans Serif"/>
              </a:rPr>
              <a:t> </a:t>
            </a:r>
            <a:r>
              <a:rPr sz="1900" spc="71" dirty="0">
                <a:latin typeface="Microsoft Sans Serif"/>
                <a:cs typeface="Microsoft Sans Serif"/>
              </a:rPr>
              <a:t>thức</a:t>
            </a:r>
            <a:r>
              <a:rPr sz="1900" spc="26" dirty="0">
                <a:latin typeface="Microsoft Sans Serif"/>
                <a:cs typeface="Microsoft Sans Serif"/>
              </a:rPr>
              <a:t> </a:t>
            </a:r>
            <a:r>
              <a:rPr sz="1900" spc="-9" dirty="0">
                <a:latin typeface="Microsoft Sans Serif"/>
                <a:cs typeface="Microsoft Sans Serif"/>
              </a:rPr>
              <a:t>RIPv2</a:t>
            </a:r>
            <a:r>
              <a:rPr sz="1900" spc="40" dirty="0">
                <a:latin typeface="Microsoft Sans Serif"/>
                <a:cs typeface="Microsoft Sans Serif"/>
              </a:rPr>
              <a:t> </a:t>
            </a:r>
            <a:r>
              <a:rPr sz="1900" spc="-4" dirty="0">
                <a:latin typeface="Microsoft Sans Serif"/>
                <a:cs typeface="Microsoft Sans Serif"/>
              </a:rPr>
              <a:t>trên</a:t>
            </a:r>
            <a:r>
              <a:rPr sz="1900" spc="35" dirty="0">
                <a:latin typeface="Microsoft Sans Serif"/>
                <a:cs typeface="Microsoft Sans Serif"/>
              </a:rPr>
              <a:t> </a:t>
            </a:r>
            <a:r>
              <a:rPr sz="1900" spc="-4" dirty="0">
                <a:latin typeface="Microsoft Sans Serif"/>
                <a:cs typeface="Microsoft Sans Serif"/>
              </a:rPr>
              <a:t>một </a:t>
            </a:r>
            <a:r>
              <a:rPr sz="1900" dirty="0">
                <a:latin typeface="Microsoft Sans Serif"/>
                <a:cs typeface="Microsoft Sans Serif"/>
              </a:rPr>
              <a:t> mạng</a:t>
            </a:r>
            <a:r>
              <a:rPr sz="1900" spc="35" dirty="0">
                <a:latin typeface="Microsoft Sans Serif"/>
                <a:cs typeface="Microsoft Sans Serif"/>
              </a:rPr>
              <a:t> </a:t>
            </a:r>
            <a:r>
              <a:rPr sz="1900" spc="-9" dirty="0">
                <a:latin typeface="Microsoft Sans Serif"/>
                <a:cs typeface="Microsoft Sans Serif"/>
              </a:rPr>
              <a:t>mà</a:t>
            </a:r>
            <a:r>
              <a:rPr sz="1900" spc="40" dirty="0">
                <a:latin typeface="Microsoft Sans Serif"/>
                <a:cs typeface="Microsoft Sans Serif"/>
              </a:rPr>
              <a:t> </a:t>
            </a:r>
            <a:r>
              <a:rPr sz="1900" spc="-4" dirty="0">
                <a:latin typeface="Microsoft Sans Serif"/>
                <a:cs typeface="Microsoft Sans Serif"/>
              </a:rPr>
              <a:t>thôi.</a:t>
            </a:r>
            <a:endParaRPr sz="1900" dirty="0">
              <a:latin typeface="Microsoft Sans Serif"/>
              <a:cs typeface="Microsoft Sans Serif"/>
            </a:endParaRPr>
          </a:p>
          <a:p>
            <a:pPr marL="818073" marR="282964">
              <a:lnSpc>
                <a:spcPts val="2294"/>
              </a:lnSpc>
              <a:spcBef>
                <a:spcPts val="512"/>
              </a:spcBef>
            </a:pPr>
            <a:r>
              <a:rPr sz="1900" dirty="0">
                <a:latin typeface="Wingdings"/>
                <a:cs typeface="Wingdings"/>
              </a:rPr>
              <a:t></a:t>
            </a:r>
            <a:r>
              <a:rPr sz="1900" spc="40" dirty="0">
                <a:latin typeface="Times New Roman"/>
                <a:cs typeface="Times New Roman"/>
              </a:rPr>
              <a:t> </a:t>
            </a:r>
            <a:r>
              <a:rPr sz="1900" spc="-4" dirty="0">
                <a:latin typeface="Microsoft Sans Serif"/>
                <a:cs typeface="Microsoft Sans Serif"/>
              </a:rPr>
              <a:t>Giảm</a:t>
            </a:r>
            <a:r>
              <a:rPr sz="1900" spc="18" dirty="0">
                <a:latin typeface="Microsoft Sans Serif"/>
                <a:cs typeface="Microsoft Sans Serif"/>
              </a:rPr>
              <a:t> </a:t>
            </a:r>
            <a:r>
              <a:rPr sz="1900" spc="-9" dirty="0">
                <a:latin typeface="Microsoft Sans Serif"/>
                <a:cs typeface="Microsoft Sans Serif"/>
              </a:rPr>
              <a:t>tải</a:t>
            </a:r>
            <a:r>
              <a:rPr sz="1900" spc="22" dirty="0">
                <a:latin typeface="Microsoft Sans Serif"/>
                <a:cs typeface="Microsoft Sans Serif"/>
              </a:rPr>
              <a:t> </a:t>
            </a:r>
            <a:r>
              <a:rPr sz="1900" dirty="0">
                <a:latin typeface="Microsoft Sans Serif"/>
                <a:cs typeface="Microsoft Sans Serif"/>
              </a:rPr>
              <a:t>cho</a:t>
            </a:r>
            <a:r>
              <a:rPr sz="1900" spc="9" dirty="0">
                <a:latin typeface="Microsoft Sans Serif"/>
                <a:cs typeface="Microsoft Sans Serif"/>
              </a:rPr>
              <a:t> </a:t>
            </a:r>
            <a:r>
              <a:rPr sz="1900" dirty="0">
                <a:latin typeface="Microsoft Sans Serif"/>
                <a:cs typeface="Microsoft Sans Serif"/>
              </a:rPr>
              <a:t>các</a:t>
            </a:r>
            <a:r>
              <a:rPr sz="1900" spc="22" dirty="0">
                <a:latin typeface="Microsoft Sans Serif"/>
                <a:cs typeface="Microsoft Sans Serif"/>
              </a:rPr>
              <a:t> </a:t>
            </a:r>
            <a:r>
              <a:rPr sz="1900" spc="-9" dirty="0">
                <a:latin typeface="Microsoft Sans Serif"/>
                <a:cs typeface="Microsoft Sans Serif"/>
              </a:rPr>
              <a:t>nút</a:t>
            </a:r>
            <a:r>
              <a:rPr sz="1900" spc="31" dirty="0">
                <a:latin typeface="Microsoft Sans Serif"/>
                <a:cs typeface="Microsoft Sans Serif"/>
              </a:rPr>
              <a:t> </a:t>
            </a:r>
            <a:r>
              <a:rPr sz="1900" spc="-4" dirty="0">
                <a:latin typeface="Microsoft Sans Serif"/>
                <a:cs typeface="Microsoft Sans Serif"/>
              </a:rPr>
              <a:t>không</a:t>
            </a:r>
            <a:r>
              <a:rPr sz="1900" spc="31" dirty="0">
                <a:latin typeface="Microsoft Sans Serif"/>
                <a:cs typeface="Microsoft Sans Serif"/>
              </a:rPr>
              <a:t> </a:t>
            </a:r>
            <a:r>
              <a:rPr sz="1900" spc="-9" dirty="0">
                <a:latin typeface="Microsoft Sans Serif"/>
                <a:cs typeface="Microsoft Sans Serif"/>
              </a:rPr>
              <a:t>hỗ</a:t>
            </a:r>
            <a:r>
              <a:rPr sz="1900" spc="35" dirty="0">
                <a:latin typeface="Microsoft Sans Serif"/>
                <a:cs typeface="Microsoft Sans Serif"/>
              </a:rPr>
              <a:t> </a:t>
            </a:r>
            <a:r>
              <a:rPr sz="1900" spc="66" dirty="0">
                <a:latin typeface="Microsoft Sans Serif"/>
                <a:cs typeface="Microsoft Sans Serif"/>
              </a:rPr>
              <a:t>trợ</a:t>
            </a:r>
            <a:r>
              <a:rPr sz="1900" spc="13" dirty="0">
                <a:latin typeface="Microsoft Sans Serif"/>
                <a:cs typeface="Microsoft Sans Serif"/>
              </a:rPr>
              <a:t> </a:t>
            </a:r>
            <a:r>
              <a:rPr sz="1900" spc="-4" dirty="0">
                <a:latin typeface="Microsoft Sans Serif"/>
                <a:cs typeface="Microsoft Sans Serif"/>
              </a:rPr>
              <a:t>RIPv2</a:t>
            </a:r>
            <a:r>
              <a:rPr sz="1900" spc="31" dirty="0">
                <a:latin typeface="Microsoft Sans Serif"/>
                <a:cs typeface="Microsoft Sans Serif"/>
              </a:rPr>
              <a:t> (ví</a:t>
            </a:r>
            <a:r>
              <a:rPr sz="1900" spc="13" dirty="0">
                <a:latin typeface="Microsoft Sans Serif"/>
                <a:cs typeface="Microsoft Sans Serif"/>
              </a:rPr>
              <a:t> </a:t>
            </a:r>
            <a:r>
              <a:rPr sz="1900" dirty="0">
                <a:latin typeface="Microsoft Sans Serif"/>
                <a:cs typeface="Microsoft Sans Serif"/>
              </a:rPr>
              <a:t>dụ </a:t>
            </a:r>
            <a:r>
              <a:rPr sz="1900" spc="-552" dirty="0">
                <a:latin typeface="Microsoft Sans Serif"/>
                <a:cs typeface="Microsoft Sans Serif"/>
              </a:rPr>
              <a:t> </a:t>
            </a:r>
            <a:r>
              <a:rPr sz="1900" dirty="0">
                <a:latin typeface="Microsoft Sans Serif"/>
                <a:cs typeface="Microsoft Sans Serif"/>
              </a:rPr>
              <a:t>các</a:t>
            </a:r>
            <a:r>
              <a:rPr sz="1900" spc="4" dirty="0">
                <a:latin typeface="Microsoft Sans Serif"/>
                <a:cs typeface="Microsoft Sans Serif"/>
              </a:rPr>
              <a:t> </a:t>
            </a:r>
            <a:r>
              <a:rPr sz="1900" spc="-4" dirty="0">
                <a:latin typeface="Microsoft Sans Serif"/>
                <a:cs typeface="Microsoft Sans Serif"/>
              </a:rPr>
              <a:t>nút</a:t>
            </a:r>
            <a:r>
              <a:rPr sz="1900" spc="31" dirty="0">
                <a:latin typeface="Microsoft Sans Serif"/>
                <a:cs typeface="Microsoft Sans Serif"/>
              </a:rPr>
              <a:t> </a:t>
            </a:r>
            <a:r>
              <a:rPr sz="1900" spc="-9" dirty="0">
                <a:latin typeface="Microsoft Sans Serif"/>
                <a:cs typeface="Microsoft Sans Serif"/>
              </a:rPr>
              <a:t>chỉ</a:t>
            </a:r>
            <a:r>
              <a:rPr sz="1900" spc="22" dirty="0">
                <a:latin typeface="Microsoft Sans Serif"/>
                <a:cs typeface="Microsoft Sans Serif"/>
              </a:rPr>
              <a:t> </a:t>
            </a:r>
            <a:r>
              <a:rPr sz="1900" spc="-4" dirty="0">
                <a:latin typeface="Microsoft Sans Serif"/>
                <a:cs typeface="Microsoft Sans Serif"/>
              </a:rPr>
              <a:t>chạy</a:t>
            </a:r>
            <a:r>
              <a:rPr sz="1900" spc="26" dirty="0">
                <a:latin typeface="Microsoft Sans Serif"/>
                <a:cs typeface="Microsoft Sans Serif"/>
              </a:rPr>
              <a:t> </a:t>
            </a:r>
            <a:r>
              <a:rPr sz="1900" spc="-4" dirty="0">
                <a:latin typeface="Microsoft Sans Serif"/>
                <a:cs typeface="Microsoft Sans Serif"/>
              </a:rPr>
              <a:t>RIPv1).</a:t>
            </a:r>
            <a:endParaRPr sz="1900" dirty="0">
              <a:latin typeface="Microsoft Sans Serif"/>
              <a:cs typeface="Microsoft Sans Serif"/>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26641" y="569275"/>
            <a:ext cx="2738718" cy="608851"/>
          </a:xfrm>
          <a:prstGeom prst="rect">
            <a:avLst/>
          </a:prstGeom>
        </p:spPr>
        <p:txBody>
          <a:bodyPr vert="horz" wrap="square" lIns="0" tIns="11206" rIns="0" bIns="0" rtlCol="0" anchor="b" anchorCtr="0">
            <a:spAutoFit/>
          </a:bodyPr>
          <a:lstStyle/>
          <a:p>
            <a:pPr marL="11206">
              <a:spcBef>
                <a:spcPts val="88"/>
              </a:spcBef>
            </a:pPr>
            <a:r>
              <a:rPr spc="-4" dirty="0"/>
              <a:t>RIPv2: timer</a:t>
            </a:r>
          </a:p>
        </p:txBody>
      </p:sp>
      <p:sp>
        <p:nvSpPr>
          <p:cNvPr id="4" name="object 4"/>
          <p:cNvSpPr txBox="1"/>
          <p:nvPr/>
        </p:nvSpPr>
        <p:spPr>
          <a:xfrm>
            <a:off x="754912" y="1540644"/>
            <a:ext cx="11025962" cy="2267895"/>
          </a:xfrm>
          <a:prstGeom prst="rect">
            <a:avLst/>
          </a:prstGeom>
        </p:spPr>
        <p:txBody>
          <a:bodyPr vert="horz" wrap="square" lIns="0" tIns="11206" rIns="0" bIns="0" rtlCol="0">
            <a:spAutoFit/>
          </a:bodyPr>
          <a:lstStyle/>
          <a:p>
            <a:pPr marL="313781" marR="481318" indent="-303135">
              <a:spcBef>
                <a:spcPts val="88"/>
              </a:spcBef>
              <a:buSzPct val="96875"/>
              <a:buFont typeface="Wingdings"/>
              <a:buChar char=""/>
              <a:tabLst>
                <a:tab pos="366452" algn="l"/>
              </a:tabLst>
            </a:pPr>
            <a:r>
              <a:rPr sz="2824" dirty="0">
                <a:latin typeface="Microsoft Sans Serif"/>
                <a:cs typeface="Microsoft Sans Serif"/>
              </a:rPr>
              <a:t>Các </a:t>
            </a:r>
            <a:r>
              <a:rPr sz="2824" spc="-9" dirty="0">
                <a:latin typeface="Microsoft Sans Serif"/>
                <a:cs typeface="Microsoft Sans Serif"/>
              </a:rPr>
              <a:t>timer </a:t>
            </a:r>
            <a:r>
              <a:rPr sz="2824" spc="-4" dirty="0">
                <a:latin typeface="Microsoft Sans Serif"/>
                <a:cs typeface="Microsoft Sans Serif"/>
              </a:rPr>
              <a:t>trong </a:t>
            </a:r>
            <a:r>
              <a:rPr sz="2824" dirty="0">
                <a:latin typeface="Microsoft Sans Serif"/>
                <a:cs typeface="Microsoft Sans Serif"/>
              </a:rPr>
              <a:t>RIPv2 </a:t>
            </a:r>
            <a:r>
              <a:rPr sz="2824" spc="-4" dirty="0">
                <a:latin typeface="Microsoft Sans Serif"/>
                <a:cs typeface="Microsoft Sans Serif"/>
              </a:rPr>
              <a:t>cũng </a:t>
            </a:r>
            <a:r>
              <a:rPr sz="2824" spc="119" dirty="0">
                <a:latin typeface="Microsoft Sans Serif"/>
                <a:cs typeface="Microsoft Sans Serif"/>
              </a:rPr>
              <a:t>tương </a:t>
            </a:r>
            <a:r>
              <a:rPr sz="2824" spc="163" dirty="0">
                <a:latin typeface="Microsoft Sans Serif"/>
                <a:cs typeface="Microsoft Sans Serif"/>
              </a:rPr>
              <a:t>tự </a:t>
            </a:r>
            <a:r>
              <a:rPr sz="2824" spc="-737" dirty="0">
                <a:latin typeface="Microsoft Sans Serif"/>
                <a:cs typeface="Microsoft Sans Serif"/>
              </a:rPr>
              <a:t> </a:t>
            </a:r>
            <a:r>
              <a:rPr sz="2824" dirty="0">
                <a:latin typeface="Microsoft Sans Serif"/>
                <a:cs typeface="Microsoft Sans Serif"/>
              </a:rPr>
              <a:t>RIPv1</a:t>
            </a:r>
          </a:p>
          <a:p>
            <a:pPr marL="1019790" marR="203958" lvl="1" indent="-201717">
              <a:spcBef>
                <a:spcPts val="538"/>
              </a:spcBef>
              <a:buChar char="•"/>
              <a:tabLst>
                <a:tab pos="1020350" algn="l"/>
              </a:tabLst>
            </a:pPr>
            <a:r>
              <a:rPr sz="2118" spc="-4" dirty="0">
                <a:latin typeface="Microsoft Sans Serif"/>
                <a:cs typeface="Microsoft Sans Serif"/>
              </a:rPr>
              <a:t>Update</a:t>
            </a:r>
            <a:r>
              <a:rPr sz="2118" spc="9" dirty="0">
                <a:latin typeface="Microsoft Sans Serif"/>
                <a:cs typeface="Microsoft Sans Serif"/>
              </a:rPr>
              <a:t> </a:t>
            </a:r>
            <a:r>
              <a:rPr sz="2118" spc="-4" dirty="0">
                <a:latin typeface="Microsoft Sans Serif"/>
                <a:cs typeface="Microsoft Sans Serif"/>
              </a:rPr>
              <a:t>timer</a:t>
            </a:r>
            <a:r>
              <a:rPr sz="2118" spc="18" dirty="0">
                <a:latin typeface="Microsoft Sans Serif"/>
                <a:cs typeface="Microsoft Sans Serif"/>
              </a:rPr>
              <a:t> </a:t>
            </a:r>
            <a:r>
              <a:rPr sz="2118" spc="-9" dirty="0">
                <a:latin typeface="Microsoft Sans Serif"/>
                <a:cs typeface="Microsoft Sans Serif"/>
              </a:rPr>
              <a:t>định</a:t>
            </a:r>
            <a:r>
              <a:rPr sz="2118" spc="35" dirty="0">
                <a:latin typeface="Microsoft Sans Serif"/>
                <a:cs typeface="Microsoft Sans Serif"/>
              </a:rPr>
              <a:t> </a:t>
            </a:r>
            <a:r>
              <a:rPr sz="2118" dirty="0">
                <a:latin typeface="Microsoft Sans Serif"/>
                <a:cs typeface="Microsoft Sans Serif"/>
              </a:rPr>
              <a:t>kỳ</a:t>
            </a:r>
            <a:r>
              <a:rPr sz="2118" spc="22" dirty="0">
                <a:latin typeface="Microsoft Sans Serif"/>
                <a:cs typeface="Microsoft Sans Serif"/>
              </a:rPr>
              <a:t> </a:t>
            </a:r>
            <a:r>
              <a:rPr sz="2118" spc="-9" dirty="0">
                <a:latin typeface="Microsoft Sans Serif"/>
                <a:cs typeface="Microsoft Sans Serif"/>
              </a:rPr>
              <a:t>điều</a:t>
            </a:r>
            <a:r>
              <a:rPr sz="2118" spc="31" dirty="0">
                <a:latin typeface="Microsoft Sans Serif"/>
                <a:cs typeface="Microsoft Sans Serif"/>
              </a:rPr>
              <a:t> </a:t>
            </a:r>
            <a:r>
              <a:rPr sz="2118" spc="-9" dirty="0">
                <a:latin typeface="Microsoft Sans Serif"/>
                <a:cs typeface="Microsoft Sans Serif"/>
              </a:rPr>
              <a:t>khiển</a:t>
            </a:r>
            <a:r>
              <a:rPr sz="2118" spc="31" dirty="0">
                <a:latin typeface="Microsoft Sans Serif"/>
                <a:cs typeface="Microsoft Sans Serif"/>
              </a:rPr>
              <a:t> </a:t>
            </a:r>
            <a:r>
              <a:rPr sz="2118" spc="-9" dirty="0">
                <a:latin typeface="Microsoft Sans Serif"/>
                <a:cs typeface="Microsoft Sans Serif"/>
              </a:rPr>
              <a:t>việc</a:t>
            </a:r>
            <a:r>
              <a:rPr sz="2118" spc="49" dirty="0">
                <a:latin typeface="Microsoft Sans Serif"/>
                <a:cs typeface="Microsoft Sans Serif"/>
              </a:rPr>
              <a:t> </a:t>
            </a:r>
            <a:r>
              <a:rPr sz="2118" spc="75" dirty="0">
                <a:latin typeface="Microsoft Sans Serif"/>
                <a:cs typeface="Microsoft Sans Serif"/>
              </a:rPr>
              <a:t>gửi</a:t>
            </a:r>
            <a:r>
              <a:rPr sz="2118" spc="18" dirty="0">
                <a:latin typeface="Microsoft Sans Serif"/>
                <a:cs typeface="Microsoft Sans Serif"/>
              </a:rPr>
              <a:t> </a:t>
            </a:r>
            <a:r>
              <a:rPr sz="2118" spc="-4" dirty="0">
                <a:latin typeface="Microsoft Sans Serif"/>
                <a:cs typeface="Microsoft Sans Serif"/>
              </a:rPr>
              <a:t>thông </a:t>
            </a:r>
            <a:r>
              <a:rPr sz="2118" spc="-547" dirty="0">
                <a:latin typeface="Microsoft Sans Serif"/>
                <a:cs typeface="Microsoft Sans Serif"/>
              </a:rPr>
              <a:t> </a:t>
            </a:r>
            <a:r>
              <a:rPr sz="2118" spc="-4" dirty="0">
                <a:latin typeface="Microsoft Sans Serif"/>
                <a:cs typeface="Microsoft Sans Serif"/>
              </a:rPr>
              <a:t>báo,</a:t>
            </a:r>
            <a:endParaRPr sz="2118" dirty="0">
              <a:latin typeface="Microsoft Sans Serif"/>
              <a:cs typeface="Microsoft Sans Serif"/>
            </a:endParaRPr>
          </a:p>
          <a:p>
            <a:pPr marL="1019790" marR="4483" lvl="1" indent="-201717">
              <a:spcBef>
                <a:spcPts val="507"/>
              </a:spcBef>
              <a:buChar char="•"/>
              <a:tabLst>
                <a:tab pos="1020350" algn="l"/>
              </a:tabLst>
            </a:pPr>
            <a:r>
              <a:rPr sz="2118" spc="-9" dirty="0">
                <a:latin typeface="Microsoft Sans Serif"/>
                <a:cs typeface="Microsoft Sans Serif"/>
              </a:rPr>
              <a:t>Invalid</a:t>
            </a:r>
            <a:r>
              <a:rPr sz="2118" spc="31" dirty="0">
                <a:latin typeface="Microsoft Sans Serif"/>
                <a:cs typeface="Microsoft Sans Serif"/>
              </a:rPr>
              <a:t> </a:t>
            </a:r>
            <a:r>
              <a:rPr sz="2118" spc="-4" dirty="0">
                <a:latin typeface="Microsoft Sans Serif"/>
                <a:cs typeface="Microsoft Sans Serif"/>
              </a:rPr>
              <a:t>timer</a:t>
            </a:r>
            <a:r>
              <a:rPr sz="2118" spc="22" dirty="0">
                <a:latin typeface="Microsoft Sans Serif"/>
                <a:cs typeface="Microsoft Sans Serif"/>
              </a:rPr>
              <a:t> </a:t>
            </a:r>
            <a:r>
              <a:rPr sz="2118" spc="-9" dirty="0">
                <a:latin typeface="Microsoft Sans Serif"/>
                <a:cs typeface="Microsoft Sans Serif"/>
              </a:rPr>
              <a:t>quản</a:t>
            </a:r>
            <a:r>
              <a:rPr sz="2118" spc="35" dirty="0">
                <a:latin typeface="Microsoft Sans Serif"/>
                <a:cs typeface="Microsoft Sans Serif"/>
              </a:rPr>
              <a:t> </a:t>
            </a:r>
            <a:r>
              <a:rPr sz="2118" spc="-13" dirty="0">
                <a:latin typeface="Microsoft Sans Serif"/>
                <a:cs typeface="Microsoft Sans Serif"/>
              </a:rPr>
              <a:t>lý</a:t>
            </a:r>
            <a:r>
              <a:rPr sz="2118" spc="26" dirty="0">
                <a:latin typeface="Microsoft Sans Serif"/>
                <a:cs typeface="Microsoft Sans Serif"/>
              </a:rPr>
              <a:t> tính</a:t>
            </a:r>
            <a:r>
              <a:rPr sz="2118" spc="13" dirty="0">
                <a:latin typeface="Microsoft Sans Serif"/>
                <a:cs typeface="Microsoft Sans Serif"/>
              </a:rPr>
              <a:t> </a:t>
            </a:r>
            <a:r>
              <a:rPr sz="2118" spc="66" dirty="0">
                <a:latin typeface="Microsoft Sans Serif"/>
                <a:cs typeface="Microsoft Sans Serif"/>
              </a:rPr>
              <a:t>hợp</a:t>
            </a:r>
            <a:r>
              <a:rPr sz="2118" spc="13" dirty="0">
                <a:latin typeface="Microsoft Sans Serif"/>
                <a:cs typeface="Microsoft Sans Serif"/>
              </a:rPr>
              <a:t> </a:t>
            </a:r>
            <a:r>
              <a:rPr sz="2118" spc="-13" dirty="0">
                <a:latin typeface="Microsoft Sans Serif"/>
                <a:cs typeface="Microsoft Sans Serif"/>
              </a:rPr>
              <a:t>lệ</a:t>
            </a:r>
            <a:r>
              <a:rPr sz="2118" spc="35" dirty="0">
                <a:latin typeface="Microsoft Sans Serif"/>
                <a:cs typeface="Microsoft Sans Serif"/>
              </a:rPr>
              <a:t> </a:t>
            </a:r>
            <a:r>
              <a:rPr sz="2118" spc="-4" dirty="0">
                <a:latin typeface="Microsoft Sans Serif"/>
                <a:cs typeface="Microsoft Sans Serif"/>
              </a:rPr>
              <a:t>của</a:t>
            </a:r>
            <a:r>
              <a:rPr sz="2118" spc="35" dirty="0">
                <a:latin typeface="Microsoft Sans Serif"/>
                <a:cs typeface="Microsoft Sans Serif"/>
              </a:rPr>
              <a:t> </a:t>
            </a:r>
            <a:r>
              <a:rPr sz="2118" spc="-4" dirty="0">
                <a:latin typeface="Microsoft Sans Serif"/>
                <a:cs typeface="Microsoft Sans Serif"/>
              </a:rPr>
              <a:t>một</a:t>
            </a:r>
            <a:r>
              <a:rPr sz="2118" spc="13" dirty="0">
                <a:latin typeface="Microsoft Sans Serif"/>
                <a:cs typeface="Microsoft Sans Serif"/>
              </a:rPr>
              <a:t> </a:t>
            </a:r>
            <a:r>
              <a:rPr sz="2118" spc="-4" dirty="0">
                <a:latin typeface="Microsoft Sans Serif"/>
                <a:cs typeface="Microsoft Sans Serif"/>
              </a:rPr>
              <a:t>tuyến </a:t>
            </a:r>
            <a:r>
              <a:rPr sz="2118" dirty="0">
                <a:latin typeface="Microsoft Sans Serif"/>
                <a:cs typeface="Microsoft Sans Serif"/>
              </a:rPr>
              <a:t> </a:t>
            </a:r>
            <a:r>
              <a:rPr sz="2118" spc="88" dirty="0">
                <a:latin typeface="Microsoft Sans Serif"/>
                <a:cs typeface="Microsoft Sans Serif"/>
              </a:rPr>
              <a:t>đường</a:t>
            </a:r>
            <a:r>
              <a:rPr sz="2118" spc="4" dirty="0">
                <a:latin typeface="Microsoft Sans Serif"/>
                <a:cs typeface="Microsoft Sans Serif"/>
              </a:rPr>
              <a:t> </a:t>
            </a:r>
            <a:r>
              <a:rPr sz="2118" dirty="0">
                <a:latin typeface="Microsoft Sans Serif"/>
                <a:cs typeface="Microsoft Sans Serif"/>
              </a:rPr>
              <a:t>sau</a:t>
            </a:r>
            <a:r>
              <a:rPr sz="2118" spc="9" dirty="0">
                <a:latin typeface="Microsoft Sans Serif"/>
                <a:cs typeface="Microsoft Sans Serif"/>
              </a:rPr>
              <a:t> </a:t>
            </a:r>
            <a:r>
              <a:rPr sz="2118" dirty="0">
                <a:latin typeface="Microsoft Sans Serif"/>
                <a:cs typeface="Microsoft Sans Serif"/>
              </a:rPr>
              <a:t>một</a:t>
            </a:r>
            <a:r>
              <a:rPr sz="2118" spc="9" dirty="0">
                <a:latin typeface="Microsoft Sans Serif"/>
                <a:cs typeface="Microsoft Sans Serif"/>
              </a:rPr>
              <a:t> </a:t>
            </a:r>
            <a:r>
              <a:rPr sz="2118" spc="53" dirty="0">
                <a:latin typeface="Microsoft Sans Serif"/>
                <a:cs typeface="Microsoft Sans Serif"/>
              </a:rPr>
              <a:t>thời</a:t>
            </a:r>
            <a:r>
              <a:rPr sz="2118" spc="13" dirty="0">
                <a:latin typeface="Microsoft Sans Serif"/>
                <a:cs typeface="Microsoft Sans Serif"/>
              </a:rPr>
              <a:t> </a:t>
            </a:r>
            <a:r>
              <a:rPr sz="2118" spc="-13" dirty="0">
                <a:latin typeface="Microsoft Sans Serif"/>
                <a:cs typeface="Microsoft Sans Serif"/>
              </a:rPr>
              <a:t>gian</a:t>
            </a:r>
            <a:r>
              <a:rPr sz="2118" spc="53" dirty="0">
                <a:latin typeface="Microsoft Sans Serif"/>
                <a:cs typeface="Microsoft Sans Serif"/>
              </a:rPr>
              <a:t> </a:t>
            </a:r>
            <a:r>
              <a:rPr sz="2118" spc="-4" dirty="0">
                <a:latin typeface="Microsoft Sans Serif"/>
                <a:cs typeface="Microsoft Sans Serif"/>
              </a:rPr>
              <a:t>không</a:t>
            </a:r>
            <a:r>
              <a:rPr sz="2118" spc="26" dirty="0">
                <a:latin typeface="Microsoft Sans Serif"/>
                <a:cs typeface="Microsoft Sans Serif"/>
              </a:rPr>
              <a:t> </a:t>
            </a:r>
            <a:r>
              <a:rPr sz="2118" spc="110" dirty="0">
                <a:latin typeface="Microsoft Sans Serif"/>
                <a:cs typeface="Microsoft Sans Serif"/>
              </a:rPr>
              <a:t>được</a:t>
            </a:r>
            <a:r>
              <a:rPr sz="2118" spc="44" dirty="0">
                <a:latin typeface="Microsoft Sans Serif"/>
                <a:cs typeface="Microsoft Sans Serif"/>
              </a:rPr>
              <a:t> </a:t>
            </a:r>
            <a:r>
              <a:rPr sz="2118" spc="-4" dirty="0">
                <a:latin typeface="Microsoft Sans Serif"/>
                <a:cs typeface="Microsoft Sans Serif"/>
              </a:rPr>
              <a:t>cập</a:t>
            </a:r>
            <a:r>
              <a:rPr sz="2118" spc="31" dirty="0">
                <a:latin typeface="Microsoft Sans Serif"/>
                <a:cs typeface="Microsoft Sans Serif"/>
              </a:rPr>
              <a:t> </a:t>
            </a:r>
            <a:r>
              <a:rPr sz="2118" spc="-9" dirty="0">
                <a:latin typeface="Microsoft Sans Serif"/>
                <a:cs typeface="Microsoft Sans Serif"/>
              </a:rPr>
              <a:t>nhật</a:t>
            </a:r>
            <a:r>
              <a:rPr sz="2118" spc="4" dirty="0">
                <a:latin typeface="Microsoft Sans Serif"/>
                <a:cs typeface="Microsoft Sans Serif"/>
              </a:rPr>
              <a:t> </a:t>
            </a:r>
            <a:r>
              <a:rPr sz="2118" dirty="0">
                <a:latin typeface="Microsoft Sans Serif"/>
                <a:cs typeface="Microsoft Sans Serif"/>
              </a:rPr>
              <a:t>,</a:t>
            </a:r>
          </a:p>
          <a:p>
            <a:pPr marL="1019790" marR="9526" lvl="1" indent="-201717" algn="just">
              <a:spcBef>
                <a:spcPts val="507"/>
              </a:spcBef>
              <a:buChar char="•"/>
              <a:tabLst>
                <a:tab pos="1020350" algn="l"/>
              </a:tabLst>
            </a:pPr>
            <a:r>
              <a:rPr sz="2118" spc="-4" dirty="0">
                <a:latin typeface="Microsoft Sans Serif"/>
                <a:cs typeface="Microsoft Sans Serif"/>
              </a:rPr>
              <a:t>Garbage </a:t>
            </a:r>
            <a:r>
              <a:rPr sz="2118" spc="-9" dirty="0">
                <a:latin typeface="Microsoft Sans Serif"/>
                <a:cs typeface="Microsoft Sans Serif"/>
              </a:rPr>
              <a:t>collection </a:t>
            </a:r>
            <a:r>
              <a:rPr sz="2118" spc="-4" dirty="0">
                <a:latin typeface="Microsoft Sans Serif"/>
                <a:cs typeface="Microsoft Sans Serif"/>
              </a:rPr>
              <a:t>timer: Quản </a:t>
            </a:r>
            <a:r>
              <a:rPr sz="2118" spc="-13" dirty="0">
                <a:latin typeface="Microsoft Sans Serif"/>
                <a:cs typeface="Microsoft Sans Serif"/>
              </a:rPr>
              <a:t>lý </a:t>
            </a:r>
            <a:r>
              <a:rPr sz="2118" spc="49" dirty="0">
                <a:latin typeface="Microsoft Sans Serif"/>
                <a:cs typeface="Microsoft Sans Serif"/>
              </a:rPr>
              <a:t>thời </a:t>
            </a:r>
            <a:r>
              <a:rPr sz="2118" spc="-9" dirty="0">
                <a:latin typeface="Microsoft Sans Serif"/>
                <a:cs typeface="Microsoft Sans Serif"/>
              </a:rPr>
              <a:t>gian </a:t>
            </a:r>
            <a:r>
              <a:rPr sz="2118" dirty="0">
                <a:latin typeface="Microsoft Sans Serif"/>
                <a:cs typeface="Microsoft Sans Serif"/>
              </a:rPr>
              <a:t>một </a:t>
            </a:r>
            <a:r>
              <a:rPr sz="2118" spc="4" dirty="0">
                <a:latin typeface="Microsoft Sans Serif"/>
                <a:cs typeface="Microsoft Sans Serif"/>
              </a:rPr>
              <a:t> </a:t>
            </a:r>
            <a:r>
              <a:rPr sz="2118" spc="-4" dirty="0">
                <a:latin typeface="Microsoft Sans Serif"/>
                <a:cs typeface="Microsoft Sans Serif"/>
              </a:rPr>
              <a:t>tuyến </a:t>
            </a:r>
            <a:r>
              <a:rPr sz="2118" spc="88" dirty="0">
                <a:latin typeface="Microsoft Sans Serif"/>
                <a:cs typeface="Microsoft Sans Serif"/>
              </a:rPr>
              <a:t>đường </a:t>
            </a:r>
            <a:r>
              <a:rPr sz="2118" spc="-4" dirty="0">
                <a:latin typeface="Microsoft Sans Serif"/>
                <a:cs typeface="Microsoft Sans Serif"/>
              </a:rPr>
              <a:t>không </a:t>
            </a:r>
            <a:r>
              <a:rPr sz="2118" dirty="0">
                <a:latin typeface="Microsoft Sans Serif"/>
                <a:cs typeface="Microsoft Sans Serif"/>
              </a:rPr>
              <a:t>còn </a:t>
            </a:r>
            <a:r>
              <a:rPr sz="2118" spc="66" dirty="0">
                <a:latin typeface="Microsoft Sans Serif"/>
                <a:cs typeface="Microsoft Sans Serif"/>
              </a:rPr>
              <a:t>hợp </a:t>
            </a:r>
            <a:r>
              <a:rPr sz="2118" spc="-13" dirty="0">
                <a:latin typeface="Microsoft Sans Serif"/>
                <a:cs typeface="Microsoft Sans Serif"/>
              </a:rPr>
              <a:t>lệ </a:t>
            </a:r>
            <a:r>
              <a:rPr sz="2118" spc="-4" dirty="0">
                <a:latin typeface="Microsoft Sans Serif"/>
                <a:cs typeface="Microsoft Sans Serif"/>
              </a:rPr>
              <a:t>còn </a:t>
            </a:r>
            <a:r>
              <a:rPr sz="2118" spc="66" dirty="0">
                <a:latin typeface="Microsoft Sans Serif"/>
                <a:cs typeface="Microsoft Sans Serif"/>
              </a:rPr>
              <a:t>lưu </a:t>
            </a:r>
            <a:r>
              <a:rPr sz="2118" spc="-18" dirty="0">
                <a:latin typeface="Microsoft Sans Serif"/>
                <a:cs typeface="Microsoft Sans Serif"/>
              </a:rPr>
              <a:t>lại </a:t>
            </a:r>
            <a:r>
              <a:rPr sz="2118" spc="-4" dirty="0">
                <a:latin typeface="Microsoft Sans Serif"/>
                <a:cs typeface="Microsoft Sans Serif"/>
              </a:rPr>
              <a:t>trong </a:t>
            </a:r>
            <a:r>
              <a:rPr sz="2118" spc="-552" dirty="0">
                <a:latin typeface="Microsoft Sans Serif"/>
                <a:cs typeface="Microsoft Sans Serif"/>
              </a:rPr>
              <a:t> </a:t>
            </a:r>
            <a:r>
              <a:rPr sz="2118" spc="-4" dirty="0">
                <a:latin typeface="Microsoft Sans Serif"/>
                <a:cs typeface="Microsoft Sans Serif"/>
              </a:rPr>
              <a:t>bảng</a:t>
            </a:r>
            <a:r>
              <a:rPr sz="2118" spc="9" dirty="0">
                <a:latin typeface="Microsoft Sans Serif"/>
                <a:cs typeface="Microsoft Sans Serif"/>
              </a:rPr>
              <a:t> </a:t>
            </a:r>
            <a:r>
              <a:rPr sz="2118" spc="-9" dirty="0">
                <a:latin typeface="Microsoft Sans Serif"/>
                <a:cs typeface="Microsoft Sans Serif"/>
              </a:rPr>
              <a:t>định</a:t>
            </a:r>
            <a:r>
              <a:rPr sz="2118" spc="31" dirty="0">
                <a:latin typeface="Microsoft Sans Serif"/>
                <a:cs typeface="Microsoft Sans Serif"/>
              </a:rPr>
              <a:t> </a:t>
            </a:r>
            <a:r>
              <a:rPr sz="2118" spc="-4" dirty="0">
                <a:latin typeface="Microsoft Sans Serif"/>
                <a:cs typeface="Microsoft Sans Serif"/>
              </a:rPr>
              <a:t>tuyến</a:t>
            </a:r>
            <a:r>
              <a:rPr sz="2118" spc="35" dirty="0">
                <a:latin typeface="Microsoft Sans Serif"/>
                <a:cs typeface="Microsoft Sans Serif"/>
              </a:rPr>
              <a:t> </a:t>
            </a:r>
            <a:r>
              <a:rPr sz="2118" spc="-9" dirty="0">
                <a:latin typeface="Microsoft Sans Serif"/>
                <a:cs typeface="Microsoft Sans Serif"/>
              </a:rPr>
              <a:t>để</a:t>
            </a:r>
            <a:r>
              <a:rPr sz="2118" spc="31" dirty="0">
                <a:latin typeface="Microsoft Sans Serif"/>
                <a:cs typeface="Microsoft Sans Serif"/>
              </a:rPr>
              <a:t> </a:t>
            </a:r>
            <a:r>
              <a:rPr sz="2118" spc="-4" dirty="0">
                <a:latin typeface="Microsoft Sans Serif"/>
                <a:cs typeface="Microsoft Sans Serif"/>
              </a:rPr>
              <a:t>thông</a:t>
            </a:r>
            <a:r>
              <a:rPr sz="2118" spc="31" dirty="0">
                <a:latin typeface="Microsoft Sans Serif"/>
                <a:cs typeface="Microsoft Sans Serif"/>
              </a:rPr>
              <a:t> </a:t>
            </a:r>
            <a:r>
              <a:rPr sz="2118" spc="-4" dirty="0">
                <a:latin typeface="Microsoft Sans Serif"/>
                <a:cs typeface="Microsoft Sans Serif"/>
              </a:rPr>
              <a:t>báo</a:t>
            </a:r>
            <a:r>
              <a:rPr sz="2118" spc="35" dirty="0">
                <a:latin typeface="Microsoft Sans Serif"/>
                <a:cs typeface="Microsoft Sans Serif"/>
              </a:rPr>
              <a:t> </a:t>
            </a:r>
            <a:r>
              <a:rPr sz="2118" spc="-4" dirty="0">
                <a:latin typeface="Microsoft Sans Serif"/>
                <a:cs typeface="Microsoft Sans Serif"/>
              </a:rPr>
              <a:t>cho</a:t>
            </a:r>
            <a:r>
              <a:rPr sz="2118" spc="31" dirty="0">
                <a:latin typeface="Microsoft Sans Serif"/>
                <a:cs typeface="Microsoft Sans Serif"/>
              </a:rPr>
              <a:t> </a:t>
            </a:r>
            <a:r>
              <a:rPr sz="2118" spc="-4" dirty="0">
                <a:latin typeface="Microsoft Sans Serif"/>
                <a:cs typeface="Microsoft Sans Serif"/>
              </a:rPr>
              <a:t>các</a:t>
            </a:r>
            <a:r>
              <a:rPr sz="2118" spc="22" dirty="0">
                <a:latin typeface="Microsoft Sans Serif"/>
                <a:cs typeface="Microsoft Sans Serif"/>
              </a:rPr>
              <a:t> </a:t>
            </a:r>
            <a:r>
              <a:rPr sz="2118" spc="-4" dirty="0">
                <a:latin typeface="Microsoft Sans Serif"/>
                <a:cs typeface="Microsoft Sans Serif"/>
              </a:rPr>
              <a:t>nút</a:t>
            </a:r>
            <a:r>
              <a:rPr sz="2118" spc="31" dirty="0">
                <a:latin typeface="Microsoft Sans Serif"/>
                <a:cs typeface="Microsoft Sans Serif"/>
              </a:rPr>
              <a:t> </a:t>
            </a:r>
            <a:r>
              <a:rPr sz="2118" spc="-4" dirty="0">
                <a:latin typeface="Microsoft Sans Serif"/>
                <a:cs typeface="Microsoft Sans Serif"/>
              </a:rPr>
              <a:t>khác.</a:t>
            </a:r>
            <a:endParaRPr sz="2118" dirty="0">
              <a:latin typeface="Microsoft Sans Serif"/>
              <a:cs typeface="Microsoft Sans Serif"/>
            </a:endParaRPr>
          </a:p>
        </p:txBody>
      </p:sp>
      <p:sp>
        <p:nvSpPr>
          <p:cNvPr id="5" name="object 5"/>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
        <p:nvSpPr>
          <p:cNvPr id="6" name="object 6"/>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142</a:t>
            </a:fld>
            <a:endParaRPr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11881" y="345991"/>
            <a:ext cx="1368238" cy="608851"/>
          </a:xfrm>
          <a:prstGeom prst="rect">
            <a:avLst/>
          </a:prstGeom>
        </p:spPr>
        <p:txBody>
          <a:bodyPr vert="horz" wrap="square" lIns="0" tIns="11206" rIns="0" bIns="0" rtlCol="0" anchor="b" anchorCtr="0">
            <a:spAutoFit/>
          </a:bodyPr>
          <a:lstStyle/>
          <a:p>
            <a:pPr marL="11206">
              <a:spcBef>
                <a:spcPts val="88"/>
              </a:spcBef>
            </a:pPr>
            <a:r>
              <a:rPr spc="-9" dirty="0"/>
              <a:t>R</a:t>
            </a:r>
            <a:r>
              <a:rPr spc="4" dirty="0"/>
              <a:t>I</a:t>
            </a:r>
            <a:r>
              <a:rPr spc="9" dirty="0"/>
              <a:t>P</a:t>
            </a:r>
            <a:r>
              <a:rPr dirty="0"/>
              <a:t>v2</a:t>
            </a:r>
          </a:p>
        </p:txBody>
      </p:sp>
      <p:sp>
        <p:nvSpPr>
          <p:cNvPr id="3" name="object 3"/>
          <p:cNvSpPr txBox="1"/>
          <p:nvPr/>
        </p:nvSpPr>
        <p:spPr>
          <a:xfrm>
            <a:off x="552893" y="1485038"/>
            <a:ext cx="11132288" cy="4377028"/>
          </a:xfrm>
          <a:prstGeom prst="rect">
            <a:avLst/>
          </a:prstGeom>
        </p:spPr>
        <p:txBody>
          <a:bodyPr vert="horz" wrap="square" lIns="0" tIns="70037" rIns="0" bIns="0" rtlCol="0">
            <a:spAutoFit/>
          </a:bodyPr>
          <a:lstStyle/>
          <a:p>
            <a:pPr marL="313781" indent="-302575">
              <a:lnSpc>
                <a:spcPct val="150000"/>
              </a:lnSpc>
              <a:spcBef>
                <a:spcPts val="552"/>
              </a:spcBef>
              <a:buFont typeface="Wingdings"/>
              <a:buChar char=""/>
              <a:tabLst>
                <a:tab pos="313781" algn="l"/>
              </a:tabLst>
            </a:pPr>
            <a:r>
              <a:rPr sz="2200" spc="-9" dirty="0">
                <a:latin typeface="Microsoft Sans Serif"/>
                <a:cs typeface="Microsoft Sans Serif"/>
              </a:rPr>
              <a:t>Vấn</a:t>
            </a:r>
            <a:r>
              <a:rPr sz="2200" spc="9" dirty="0">
                <a:latin typeface="Microsoft Sans Serif"/>
                <a:cs typeface="Microsoft Sans Serif"/>
              </a:rPr>
              <a:t> </a:t>
            </a:r>
            <a:r>
              <a:rPr sz="2200" dirty="0">
                <a:latin typeface="Microsoft Sans Serif"/>
                <a:cs typeface="Microsoft Sans Serif"/>
              </a:rPr>
              <a:t>đề</a:t>
            </a:r>
            <a:r>
              <a:rPr sz="2200" spc="26" dirty="0">
                <a:latin typeface="Microsoft Sans Serif"/>
                <a:cs typeface="Microsoft Sans Serif"/>
              </a:rPr>
              <a:t> </a:t>
            </a:r>
            <a:r>
              <a:rPr sz="2200" spc="-4" dirty="0">
                <a:latin typeface="Microsoft Sans Serif"/>
                <a:cs typeface="Microsoft Sans Serif"/>
              </a:rPr>
              <a:t>khi</a:t>
            </a:r>
            <a:r>
              <a:rPr sz="2200" spc="22" dirty="0">
                <a:latin typeface="Microsoft Sans Serif"/>
                <a:cs typeface="Microsoft Sans Serif"/>
              </a:rPr>
              <a:t> </a:t>
            </a:r>
            <a:r>
              <a:rPr sz="2200" spc="-4" dirty="0">
                <a:latin typeface="Microsoft Sans Serif"/>
                <a:cs typeface="Microsoft Sans Serif"/>
              </a:rPr>
              <a:t>thiết</a:t>
            </a:r>
            <a:r>
              <a:rPr sz="2200" spc="26" dirty="0">
                <a:latin typeface="Microsoft Sans Serif"/>
                <a:cs typeface="Microsoft Sans Serif"/>
              </a:rPr>
              <a:t> </a:t>
            </a:r>
            <a:r>
              <a:rPr sz="2200" spc="-4" dirty="0">
                <a:latin typeface="Microsoft Sans Serif"/>
                <a:cs typeface="Microsoft Sans Serif"/>
              </a:rPr>
              <a:t>kế</a:t>
            </a:r>
            <a:r>
              <a:rPr sz="2200" spc="9" dirty="0">
                <a:latin typeface="Microsoft Sans Serif"/>
                <a:cs typeface="Microsoft Sans Serif"/>
              </a:rPr>
              <a:t> </a:t>
            </a:r>
            <a:r>
              <a:rPr sz="2200" spc="-9" dirty="0">
                <a:latin typeface="Microsoft Sans Serif"/>
                <a:cs typeface="Microsoft Sans Serif"/>
              </a:rPr>
              <a:t>mạng</a:t>
            </a:r>
            <a:r>
              <a:rPr sz="2200" spc="53" dirty="0">
                <a:latin typeface="Microsoft Sans Serif"/>
                <a:cs typeface="Microsoft Sans Serif"/>
              </a:rPr>
              <a:t> với</a:t>
            </a:r>
            <a:r>
              <a:rPr sz="2200" spc="35" dirty="0">
                <a:latin typeface="Microsoft Sans Serif"/>
                <a:cs typeface="Microsoft Sans Serif"/>
              </a:rPr>
              <a:t> </a:t>
            </a:r>
            <a:r>
              <a:rPr sz="2200" spc="-9" dirty="0">
                <a:latin typeface="Microsoft Sans Serif"/>
                <a:cs typeface="Microsoft Sans Serif"/>
              </a:rPr>
              <a:t>RIPv2:</a:t>
            </a:r>
            <a:endParaRPr sz="2200" dirty="0">
              <a:latin typeface="Microsoft Sans Serif"/>
              <a:cs typeface="Microsoft Sans Serif"/>
            </a:endParaRPr>
          </a:p>
          <a:p>
            <a:pPr marL="667346" lvl="1" indent="-253827" algn="just">
              <a:lnSpc>
                <a:spcPct val="150000"/>
              </a:lnSpc>
              <a:spcBef>
                <a:spcPts val="432"/>
              </a:spcBef>
              <a:buFont typeface="Wingdings"/>
              <a:buChar char=""/>
              <a:tabLst>
                <a:tab pos="667906" algn="l"/>
              </a:tabLst>
            </a:pPr>
            <a:r>
              <a:rPr sz="2200" spc="-4" dirty="0">
                <a:latin typeface="Microsoft Sans Serif"/>
                <a:cs typeface="Microsoft Sans Serif"/>
              </a:rPr>
              <a:t>RIPv2</a:t>
            </a:r>
            <a:r>
              <a:rPr sz="2200" spc="9" dirty="0">
                <a:latin typeface="Microsoft Sans Serif"/>
                <a:cs typeface="Microsoft Sans Serif"/>
              </a:rPr>
              <a:t> </a:t>
            </a:r>
            <a:r>
              <a:rPr sz="2200" spc="-9" dirty="0">
                <a:latin typeface="Microsoft Sans Serif"/>
                <a:cs typeface="Microsoft Sans Serif"/>
              </a:rPr>
              <a:t>hỗ</a:t>
            </a:r>
            <a:r>
              <a:rPr sz="2200" spc="13" dirty="0">
                <a:latin typeface="Microsoft Sans Serif"/>
                <a:cs typeface="Microsoft Sans Serif"/>
              </a:rPr>
              <a:t> </a:t>
            </a:r>
            <a:r>
              <a:rPr sz="2200" spc="53" dirty="0">
                <a:latin typeface="Microsoft Sans Serif"/>
                <a:cs typeface="Microsoft Sans Serif"/>
              </a:rPr>
              <a:t>trợ</a:t>
            </a:r>
            <a:r>
              <a:rPr sz="2200" spc="-4" dirty="0">
                <a:latin typeface="Microsoft Sans Serif"/>
                <a:cs typeface="Microsoft Sans Serif"/>
              </a:rPr>
              <a:t> </a:t>
            </a:r>
            <a:r>
              <a:rPr sz="2200" dirty="0">
                <a:latin typeface="Microsoft Sans Serif"/>
                <a:cs typeface="Microsoft Sans Serif"/>
              </a:rPr>
              <a:t>VLSM</a:t>
            </a:r>
            <a:r>
              <a:rPr sz="2200" spc="18" dirty="0">
                <a:latin typeface="Microsoft Sans Serif"/>
                <a:cs typeface="Microsoft Sans Serif"/>
              </a:rPr>
              <a:t> </a:t>
            </a:r>
            <a:r>
              <a:rPr sz="2200" spc="4" dirty="0">
                <a:latin typeface="Microsoft Sans Serif"/>
                <a:cs typeface="Microsoft Sans Serif"/>
              </a:rPr>
              <a:t>bên</a:t>
            </a:r>
            <a:r>
              <a:rPr sz="2200" spc="-4" dirty="0">
                <a:latin typeface="Microsoft Sans Serif"/>
                <a:cs typeface="Microsoft Sans Serif"/>
              </a:rPr>
              <a:t> trong </a:t>
            </a:r>
            <a:r>
              <a:rPr sz="2200" dirty="0">
                <a:latin typeface="Microsoft Sans Serif"/>
                <a:cs typeface="Microsoft Sans Serif"/>
              </a:rPr>
              <a:t>mạng</a:t>
            </a:r>
            <a:r>
              <a:rPr sz="2200" spc="13" dirty="0">
                <a:latin typeface="Microsoft Sans Serif"/>
                <a:cs typeface="Microsoft Sans Serif"/>
              </a:rPr>
              <a:t> </a:t>
            </a:r>
            <a:r>
              <a:rPr sz="2200" spc="-9" dirty="0">
                <a:latin typeface="Microsoft Sans Serif"/>
                <a:cs typeface="Microsoft Sans Serif"/>
              </a:rPr>
              <a:t>và</a:t>
            </a:r>
            <a:r>
              <a:rPr sz="2200" spc="31" dirty="0">
                <a:latin typeface="Microsoft Sans Serif"/>
                <a:cs typeface="Microsoft Sans Serif"/>
              </a:rPr>
              <a:t> </a:t>
            </a:r>
            <a:r>
              <a:rPr sz="2200" spc="-4" dirty="0">
                <a:latin typeface="Microsoft Sans Serif"/>
                <a:cs typeface="Microsoft Sans Serif"/>
              </a:rPr>
              <a:t>CIDR.</a:t>
            </a:r>
            <a:endParaRPr sz="2200" dirty="0">
              <a:latin typeface="Microsoft Sans Serif"/>
              <a:cs typeface="Microsoft Sans Serif"/>
            </a:endParaRPr>
          </a:p>
          <a:p>
            <a:pPr marL="667346" lvl="1" indent="-253827" algn="just">
              <a:lnSpc>
                <a:spcPct val="150000"/>
              </a:lnSpc>
              <a:spcBef>
                <a:spcPts val="424"/>
              </a:spcBef>
              <a:buFont typeface="Wingdings"/>
              <a:buChar char=""/>
              <a:tabLst>
                <a:tab pos="667906" algn="l"/>
              </a:tabLst>
            </a:pPr>
            <a:r>
              <a:rPr sz="2200" spc="-4" dirty="0">
                <a:latin typeface="Microsoft Sans Serif"/>
                <a:cs typeface="Microsoft Sans Serif"/>
              </a:rPr>
              <a:t>RIPv2</a:t>
            </a:r>
            <a:r>
              <a:rPr sz="2200" spc="13" dirty="0">
                <a:latin typeface="Microsoft Sans Serif"/>
                <a:cs typeface="Microsoft Sans Serif"/>
              </a:rPr>
              <a:t> </a:t>
            </a:r>
            <a:r>
              <a:rPr sz="2200" dirty="0">
                <a:latin typeface="Microsoft Sans Serif"/>
                <a:cs typeface="Microsoft Sans Serif"/>
              </a:rPr>
              <a:t>cho</a:t>
            </a:r>
            <a:r>
              <a:rPr sz="2200" spc="-4" dirty="0">
                <a:latin typeface="Microsoft Sans Serif"/>
                <a:cs typeface="Microsoft Sans Serif"/>
              </a:rPr>
              <a:t> </a:t>
            </a:r>
            <a:r>
              <a:rPr sz="2200" dirty="0">
                <a:latin typeface="Microsoft Sans Serif"/>
                <a:cs typeface="Microsoft Sans Serif"/>
              </a:rPr>
              <a:t>phép</a:t>
            </a:r>
            <a:r>
              <a:rPr sz="2200" spc="13" dirty="0">
                <a:latin typeface="Microsoft Sans Serif"/>
                <a:cs typeface="Microsoft Sans Serif"/>
              </a:rPr>
              <a:t> </a:t>
            </a:r>
            <a:r>
              <a:rPr sz="2200" spc="-4" dirty="0">
                <a:latin typeface="Microsoft Sans Serif"/>
                <a:cs typeface="Microsoft Sans Serif"/>
              </a:rPr>
              <a:t>tóm</a:t>
            </a:r>
            <a:r>
              <a:rPr sz="2200" spc="4" dirty="0">
                <a:latin typeface="Microsoft Sans Serif"/>
                <a:cs typeface="Microsoft Sans Serif"/>
              </a:rPr>
              <a:t> </a:t>
            </a:r>
            <a:r>
              <a:rPr sz="2200" spc="-4" dirty="0">
                <a:latin typeface="Microsoft Sans Serif"/>
                <a:cs typeface="Microsoft Sans Serif"/>
              </a:rPr>
              <a:t>tắt</a:t>
            </a:r>
            <a:r>
              <a:rPr sz="2200" spc="9" dirty="0">
                <a:latin typeface="Microsoft Sans Serif"/>
                <a:cs typeface="Microsoft Sans Serif"/>
              </a:rPr>
              <a:t> </a:t>
            </a:r>
            <a:r>
              <a:rPr sz="2200" dirty="0">
                <a:latin typeface="Microsoft Sans Serif"/>
                <a:cs typeface="Microsoft Sans Serif"/>
              </a:rPr>
              <a:t>các</a:t>
            </a:r>
            <a:r>
              <a:rPr sz="2200" spc="4" dirty="0">
                <a:latin typeface="Microsoft Sans Serif"/>
                <a:cs typeface="Microsoft Sans Serif"/>
              </a:rPr>
              <a:t> </a:t>
            </a:r>
            <a:r>
              <a:rPr sz="2200" spc="-9" dirty="0">
                <a:latin typeface="Microsoft Sans Serif"/>
                <a:cs typeface="Microsoft Sans Serif"/>
              </a:rPr>
              <a:t>lộ</a:t>
            </a:r>
            <a:r>
              <a:rPr sz="2200" spc="18" dirty="0">
                <a:latin typeface="Microsoft Sans Serif"/>
                <a:cs typeface="Microsoft Sans Serif"/>
              </a:rPr>
              <a:t> trình</a:t>
            </a:r>
            <a:r>
              <a:rPr sz="2200" spc="-4" dirty="0">
                <a:latin typeface="Microsoft Sans Serif"/>
                <a:cs typeface="Microsoft Sans Serif"/>
              </a:rPr>
              <a:t> trong </a:t>
            </a:r>
            <a:r>
              <a:rPr sz="2200" dirty="0">
                <a:latin typeface="Microsoft Sans Serif"/>
                <a:cs typeface="Microsoft Sans Serif"/>
              </a:rPr>
              <a:t>cùng 1</a:t>
            </a:r>
            <a:r>
              <a:rPr sz="2200" spc="13" dirty="0">
                <a:latin typeface="Microsoft Sans Serif"/>
                <a:cs typeface="Microsoft Sans Serif"/>
              </a:rPr>
              <a:t> </a:t>
            </a:r>
            <a:r>
              <a:rPr sz="2200" spc="-4" dirty="0">
                <a:latin typeface="Microsoft Sans Serif"/>
                <a:cs typeface="Microsoft Sans Serif"/>
              </a:rPr>
              <a:t>mạng.</a:t>
            </a:r>
            <a:endParaRPr sz="2200" dirty="0">
              <a:latin typeface="Microsoft Sans Serif"/>
              <a:cs typeface="Microsoft Sans Serif"/>
            </a:endParaRPr>
          </a:p>
          <a:p>
            <a:pPr marL="667346" lvl="1" indent="-253827" algn="just">
              <a:lnSpc>
                <a:spcPct val="150000"/>
              </a:lnSpc>
              <a:spcBef>
                <a:spcPts val="424"/>
              </a:spcBef>
              <a:buFont typeface="Wingdings"/>
              <a:buChar char=""/>
              <a:tabLst>
                <a:tab pos="667906" algn="l"/>
              </a:tabLst>
            </a:pPr>
            <a:r>
              <a:rPr sz="2200" spc="-4" dirty="0">
                <a:latin typeface="Microsoft Sans Serif"/>
                <a:cs typeface="Microsoft Sans Serif"/>
              </a:rPr>
              <a:t>RIPv2</a:t>
            </a:r>
            <a:r>
              <a:rPr sz="2200" spc="9" dirty="0">
                <a:latin typeface="Microsoft Sans Serif"/>
                <a:cs typeface="Microsoft Sans Serif"/>
              </a:rPr>
              <a:t> </a:t>
            </a:r>
            <a:r>
              <a:rPr sz="2200" spc="-4" dirty="0">
                <a:latin typeface="Microsoft Sans Serif"/>
                <a:cs typeface="Microsoft Sans Serif"/>
              </a:rPr>
              <a:t>vẫn</a:t>
            </a:r>
            <a:r>
              <a:rPr sz="2200" spc="9" dirty="0">
                <a:latin typeface="Microsoft Sans Serif"/>
                <a:cs typeface="Microsoft Sans Serif"/>
              </a:rPr>
              <a:t> có</a:t>
            </a:r>
            <a:r>
              <a:rPr sz="2200" spc="-9" dirty="0">
                <a:latin typeface="Microsoft Sans Serif"/>
                <a:cs typeface="Microsoft Sans Serif"/>
              </a:rPr>
              <a:t> </a:t>
            </a:r>
            <a:r>
              <a:rPr sz="2200" spc="35" dirty="0">
                <a:latin typeface="Microsoft Sans Serif"/>
                <a:cs typeface="Microsoft Sans Serif"/>
              </a:rPr>
              <a:t>giới</a:t>
            </a:r>
            <a:r>
              <a:rPr sz="2200" spc="18" dirty="0">
                <a:latin typeface="Microsoft Sans Serif"/>
                <a:cs typeface="Microsoft Sans Serif"/>
              </a:rPr>
              <a:t> </a:t>
            </a:r>
            <a:r>
              <a:rPr sz="2200" spc="4" dirty="0">
                <a:latin typeface="Microsoft Sans Serif"/>
                <a:cs typeface="Microsoft Sans Serif"/>
              </a:rPr>
              <a:t>hạn</a:t>
            </a:r>
            <a:r>
              <a:rPr sz="2200" spc="-9" dirty="0">
                <a:latin typeface="Microsoft Sans Serif"/>
                <a:cs typeface="Microsoft Sans Serif"/>
              </a:rPr>
              <a:t> </a:t>
            </a:r>
            <a:r>
              <a:rPr sz="2200" spc="9" dirty="0">
                <a:latin typeface="Microsoft Sans Serif"/>
                <a:cs typeface="Microsoft Sans Serif"/>
              </a:rPr>
              <a:t>số</a:t>
            </a:r>
            <a:r>
              <a:rPr sz="2200" spc="-9" dirty="0">
                <a:latin typeface="Microsoft Sans Serif"/>
                <a:cs typeface="Microsoft Sans Serif"/>
              </a:rPr>
              <a:t> </a:t>
            </a:r>
            <a:r>
              <a:rPr sz="2200" spc="4" dirty="0">
                <a:latin typeface="Microsoft Sans Serif"/>
                <a:cs typeface="Microsoft Sans Serif"/>
              </a:rPr>
              <a:t>hop</a:t>
            </a:r>
            <a:r>
              <a:rPr sz="2200" spc="-9" dirty="0">
                <a:latin typeface="Microsoft Sans Serif"/>
                <a:cs typeface="Microsoft Sans Serif"/>
              </a:rPr>
              <a:t> là</a:t>
            </a:r>
            <a:r>
              <a:rPr sz="2200" spc="26" dirty="0">
                <a:latin typeface="Microsoft Sans Serif"/>
                <a:cs typeface="Microsoft Sans Serif"/>
              </a:rPr>
              <a:t> </a:t>
            </a:r>
            <a:r>
              <a:rPr sz="2200" spc="-4" dirty="0">
                <a:latin typeface="Microsoft Sans Serif"/>
                <a:cs typeface="Microsoft Sans Serif"/>
              </a:rPr>
              <a:t>16.</a:t>
            </a:r>
            <a:endParaRPr sz="2200" dirty="0">
              <a:latin typeface="Microsoft Sans Serif"/>
              <a:cs typeface="Microsoft Sans Serif"/>
            </a:endParaRPr>
          </a:p>
          <a:p>
            <a:pPr marL="667346" marR="4483" lvl="1" indent="-253266" algn="just">
              <a:lnSpc>
                <a:spcPct val="150000"/>
              </a:lnSpc>
              <a:spcBef>
                <a:spcPts val="424"/>
              </a:spcBef>
              <a:buFont typeface="Wingdings"/>
              <a:buChar char=""/>
              <a:tabLst>
                <a:tab pos="667906" algn="l"/>
              </a:tabLst>
            </a:pPr>
            <a:r>
              <a:rPr sz="2200" spc="-4" dirty="0">
                <a:latin typeface="Microsoft Sans Serif"/>
                <a:cs typeface="Microsoft Sans Serif"/>
              </a:rPr>
              <a:t>RIPv2</a:t>
            </a:r>
            <a:r>
              <a:rPr sz="2200" spc="9" dirty="0">
                <a:latin typeface="Microsoft Sans Serif"/>
                <a:cs typeface="Microsoft Sans Serif"/>
              </a:rPr>
              <a:t> </a:t>
            </a:r>
            <a:r>
              <a:rPr sz="2200" spc="66" dirty="0">
                <a:latin typeface="Microsoft Sans Serif"/>
                <a:cs typeface="Microsoft Sans Serif"/>
              </a:rPr>
              <a:t>gửi</a:t>
            </a:r>
            <a:r>
              <a:rPr sz="2200" spc="4" dirty="0">
                <a:latin typeface="Microsoft Sans Serif"/>
                <a:cs typeface="Microsoft Sans Serif"/>
              </a:rPr>
              <a:t> </a:t>
            </a:r>
            <a:r>
              <a:rPr sz="2200" dirty="0">
                <a:latin typeface="Microsoft Sans Serif"/>
                <a:cs typeface="Microsoft Sans Serif"/>
              </a:rPr>
              <a:t>bảng</a:t>
            </a:r>
            <a:r>
              <a:rPr sz="2200" spc="-9" dirty="0">
                <a:latin typeface="Microsoft Sans Serif"/>
                <a:cs typeface="Microsoft Sans Serif"/>
              </a:rPr>
              <a:t> </a:t>
            </a:r>
            <a:r>
              <a:rPr sz="2200" dirty="0">
                <a:latin typeface="Microsoft Sans Serif"/>
                <a:cs typeface="Microsoft Sans Serif"/>
              </a:rPr>
              <a:t>định</a:t>
            </a:r>
            <a:r>
              <a:rPr sz="2200" spc="13" dirty="0">
                <a:latin typeface="Microsoft Sans Serif"/>
                <a:cs typeface="Microsoft Sans Serif"/>
              </a:rPr>
              <a:t> </a:t>
            </a:r>
            <a:r>
              <a:rPr sz="2200" dirty="0">
                <a:latin typeface="Microsoft Sans Serif"/>
                <a:cs typeface="Microsoft Sans Serif"/>
              </a:rPr>
              <a:t>tuyến</a:t>
            </a:r>
            <a:r>
              <a:rPr sz="2200" spc="-9" dirty="0">
                <a:latin typeface="Microsoft Sans Serif"/>
                <a:cs typeface="Microsoft Sans Serif"/>
              </a:rPr>
              <a:t> </a:t>
            </a:r>
            <a:r>
              <a:rPr sz="2200" spc="4" dirty="0">
                <a:latin typeface="Microsoft Sans Serif"/>
                <a:cs typeface="Microsoft Sans Serif"/>
              </a:rPr>
              <a:t>30s</a:t>
            </a:r>
            <a:r>
              <a:rPr sz="2200" spc="-13" dirty="0">
                <a:latin typeface="Microsoft Sans Serif"/>
                <a:cs typeface="Microsoft Sans Serif"/>
              </a:rPr>
              <a:t> </a:t>
            </a:r>
            <a:r>
              <a:rPr sz="2200" spc="-4" dirty="0">
                <a:latin typeface="Microsoft Sans Serif"/>
                <a:cs typeface="Microsoft Sans Serif"/>
              </a:rPr>
              <a:t>mỗi</a:t>
            </a:r>
            <a:r>
              <a:rPr sz="2200" spc="18" dirty="0">
                <a:latin typeface="Microsoft Sans Serif"/>
                <a:cs typeface="Microsoft Sans Serif"/>
              </a:rPr>
              <a:t> </a:t>
            </a:r>
            <a:r>
              <a:rPr sz="2200" spc="-4" dirty="0">
                <a:latin typeface="Microsoft Sans Serif"/>
                <a:cs typeface="Microsoft Sans Serif"/>
              </a:rPr>
              <a:t>lần</a:t>
            </a:r>
            <a:r>
              <a:rPr sz="2200" spc="13" dirty="0">
                <a:latin typeface="Microsoft Sans Serif"/>
                <a:cs typeface="Microsoft Sans Serif"/>
              </a:rPr>
              <a:t> </a:t>
            </a:r>
            <a:r>
              <a:rPr sz="2200" spc="4" dirty="0">
                <a:latin typeface="Microsoft Sans Serif"/>
                <a:cs typeface="Microsoft Sans Serif"/>
              </a:rPr>
              <a:t>đến</a:t>
            </a:r>
            <a:r>
              <a:rPr sz="2200" spc="-9" dirty="0">
                <a:latin typeface="Microsoft Sans Serif"/>
                <a:cs typeface="Microsoft Sans Serif"/>
              </a:rPr>
              <a:t> </a:t>
            </a:r>
            <a:r>
              <a:rPr sz="2200" dirty="0">
                <a:latin typeface="Microsoft Sans Serif"/>
                <a:cs typeface="Microsoft Sans Serif"/>
              </a:rPr>
              <a:t>các</a:t>
            </a:r>
            <a:r>
              <a:rPr sz="2200" spc="4" dirty="0">
                <a:latin typeface="Microsoft Sans Serif"/>
                <a:cs typeface="Microsoft Sans Serif"/>
              </a:rPr>
              <a:t> </a:t>
            </a:r>
            <a:r>
              <a:rPr sz="2200" dirty="0">
                <a:latin typeface="Microsoft Sans Serif"/>
                <a:cs typeface="Microsoft Sans Serif"/>
              </a:rPr>
              <a:t>máy</a:t>
            </a:r>
            <a:r>
              <a:rPr sz="2200" spc="-13" dirty="0">
                <a:latin typeface="Microsoft Sans Serif"/>
                <a:cs typeface="Microsoft Sans Serif"/>
              </a:rPr>
              <a:t> </a:t>
            </a:r>
            <a:r>
              <a:rPr sz="2200" dirty="0">
                <a:latin typeface="Microsoft Sans Serif"/>
                <a:cs typeface="Microsoft Sans Serif"/>
              </a:rPr>
              <a:t>để</a:t>
            </a:r>
            <a:r>
              <a:rPr sz="2200" spc="9" dirty="0">
                <a:latin typeface="Microsoft Sans Serif"/>
                <a:cs typeface="Microsoft Sans Serif"/>
              </a:rPr>
              <a:t> </a:t>
            </a:r>
            <a:r>
              <a:rPr sz="2200" spc="66" dirty="0">
                <a:latin typeface="Microsoft Sans Serif"/>
                <a:cs typeface="Microsoft Sans Serif"/>
              </a:rPr>
              <a:t>gửi</a:t>
            </a:r>
            <a:r>
              <a:rPr sz="2200" spc="4" dirty="0">
                <a:latin typeface="Microsoft Sans Serif"/>
                <a:cs typeface="Microsoft Sans Serif"/>
              </a:rPr>
              <a:t> </a:t>
            </a:r>
            <a:r>
              <a:rPr sz="2200" spc="-4" dirty="0">
                <a:latin typeface="Microsoft Sans Serif"/>
                <a:cs typeface="Microsoft Sans Serif"/>
              </a:rPr>
              <a:t>địa </a:t>
            </a:r>
            <a:r>
              <a:rPr sz="2200" spc="-459" dirty="0">
                <a:latin typeface="Microsoft Sans Serif"/>
                <a:cs typeface="Microsoft Sans Serif"/>
              </a:rPr>
              <a:t> </a:t>
            </a:r>
            <a:r>
              <a:rPr sz="2200" spc="-4" dirty="0">
                <a:latin typeface="Microsoft Sans Serif"/>
                <a:cs typeface="Microsoft Sans Serif"/>
              </a:rPr>
              <a:t>chỉ</a:t>
            </a:r>
            <a:r>
              <a:rPr sz="2200" spc="-18" dirty="0">
                <a:latin typeface="Microsoft Sans Serif"/>
                <a:cs typeface="Microsoft Sans Serif"/>
              </a:rPr>
              <a:t> </a:t>
            </a:r>
            <a:r>
              <a:rPr sz="2200" dirty="0">
                <a:latin typeface="Microsoft Sans Serif"/>
                <a:cs typeface="Microsoft Sans Serif"/>
              </a:rPr>
              <a:t>IP</a:t>
            </a:r>
            <a:r>
              <a:rPr sz="2200" spc="-22" dirty="0">
                <a:latin typeface="Microsoft Sans Serif"/>
                <a:cs typeface="Microsoft Sans Serif"/>
              </a:rPr>
              <a:t> </a:t>
            </a:r>
            <a:r>
              <a:rPr sz="2200" spc="-9" dirty="0">
                <a:latin typeface="Microsoft Sans Serif"/>
                <a:cs typeface="Microsoft Sans Serif"/>
              </a:rPr>
              <a:t>là</a:t>
            </a:r>
            <a:r>
              <a:rPr sz="2200" spc="31" dirty="0">
                <a:latin typeface="Microsoft Sans Serif"/>
                <a:cs typeface="Microsoft Sans Serif"/>
              </a:rPr>
              <a:t> </a:t>
            </a:r>
            <a:r>
              <a:rPr sz="2200" spc="-4" dirty="0">
                <a:latin typeface="Microsoft Sans Serif"/>
                <a:cs typeface="Microsoft Sans Serif"/>
              </a:rPr>
              <a:t>224.0.0.9.</a:t>
            </a:r>
            <a:endParaRPr sz="2200" dirty="0">
              <a:latin typeface="Microsoft Sans Serif"/>
              <a:cs typeface="Microsoft Sans Serif"/>
            </a:endParaRPr>
          </a:p>
          <a:p>
            <a:pPr marL="667346" marR="49309" lvl="1" indent="-253266" algn="just">
              <a:lnSpc>
                <a:spcPct val="150000"/>
              </a:lnSpc>
              <a:spcBef>
                <a:spcPts val="424"/>
              </a:spcBef>
              <a:buFont typeface="Wingdings"/>
              <a:buChar char=""/>
              <a:tabLst>
                <a:tab pos="667906" algn="l"/>
              </a:tabLst>
            </a:pPr>
            <a:r>
              <a:rPr sz="2200" spc="-4" dirty="0">
                <a:latin typeface="Microsoft Sans Serif"/>
                <a:cs typeface="Microsoft Sans Serif"/>
              </a:rPr>
              <a:t>RIPv2 </a:t>
            </a:r>
            <a:r>
              <a:rPr sz="2200" spc="62" dirty="0">
                <a:latin typeface="Microsoft Sans Serif"/>
                <a:cs typeface="Microsoft Sans Serif"/>
              </a:rPr>
              <a:t>thường </a:t>
            </a:r>
            <a:r>
              <a:rPr sz="2200" dirty="0">
                <a:latin typeface="Microsoft Sans Serif"/>
                <a:cs typeface="Microsoft Sans Serif"/>
              </a:rPr>
              <a:t>có </a:t>
            </a:r>
            <a:r>
              <a:rPr sz="2200" spc="35" dirty="0">
                <a:latin typeface="Microsoft Sans Serif"/>
                <a:cs typeface="Microsoft Sans Serif"/>
              </a:rPr>
              <a:t>giới </a:t>
            </a:r>
            <a:r>
              <a:rPr sz="2200" spc="4" dirty="0">
                <a:latin typeface="Microsoft Sans Serif"/>
                <a:cs typeface="Microsoft Sans Serif"/>
              </a:rPr>
              <a:t>hạn </a:t>
            </a:r>
            <a:r>
              <a:rPr sz="2200" spc="-4" dirty="0">
                <a:latin typeface="Microsoft Sans Serif"/>
                <a:cs typeface="Microsoft Sans Serif"/>
              </a:rPr>
              <a:t>khi </a:t>
            </a:r>
            <a:r>
              <a:rPr sz="2200" dirty="0">
                <a:latin typeface="Microsoft Sans Serif"/>
                <a:cs typeface="Microsoft Sans Serif"/>
              </a:rPr>
              <a:t>truy nhập </a:t>
            </a:r>
            <a:r>
              <a:rPr sz="2200" spc="-4" dirty="0">
                <a:latin typeface="Microsoft Sans Serif"/>
                <a:cs typeface="Microsoft Sans Serif"/>
              </a:rPr>
              <a:t>vào </a:t>
            </a:r>
            <a:r>
              <a:rPr sz="2200" dirty="0">
                <a:latin typeface="Microsoft Sans Serif"/>
                <a:cs typeface="Microsoft Sans Serif"/>
              </a:rPr>
              <a:t>mạng </a:t>
            </a:r>
            <a:r>
              <a:rPr sz="2200" spc="57" dirty="0">
                <a:latin typeface="Microsoft Sans Serif"/>
                <a:cs typeface="Microsoft Sans Serif"/>
              </a:rPr>
              <a:t>nơi </a:t>
            </a:r>
            <a:r>
              <a:rPr sz="2200" spc="-4" dirty="0">
                <a:latin typeface="Microsoft Sans Serif"/>
                <a:cs typeface="Microsoft Sans Serif"/>
              </a:rPr>
              <a:t>mà </a:t>
            </a:r>
            <a:r>
              <a:rPr sz="2200" dirty="0">
                <a:latin typeface="Microsoft Sans Serif"/>
                <a:cs typeface="Microsoft Sans Serif"/>
              </a:rPr>
              <a:t>giao </a:t>
            </a:r>
            <a:r>
              <a:rPr sz="2200" spc="-459" dirty="0">
                <a:latin typeface="Microsoft Sans Serif"/>
                <a:cs typeface="Microsoft Sans Serif"/>
              </a:rPr>
              <a:t> </a:t>
            </a:r>
            <a:r>
              <a:rPr sz="2200" spc="44" dirty="0">
                <a:latin typeface="Microsoft Sans Serif"/>
                <a:cs typeface="Microsoft Sans Serif"/>
              </a:rPr>
              <a:t>thức </a:t>
            </a:r>
            <a:r>
              <a:rPr sz="2200" spc="4" dirty="0">
                <a:latin typeface="Microsoft Sans Serif"/>
                <a:cs typeface="Microsoft Sans Serif"/>
              </a:rPr>
              <a:t>này </a:t>
            </a:r>
            <a:r>
              <a:rPr sz="2200" dirty="0">
                <a:latin typeface="Microsoft Sans Serif"/>
                <a:cs typeface="Microsoft Sans Serif"/>
              </a:rPr>
              <a:t>có </a:t>
            </a:r>
            <a:r>
              <a:rPr sz="2200" spc="-4" dirty="0">
                <a:latin typeface="Microsoft Sans Serif"/>
                <a:cs typeface="Microsoft Sans Serif"/>
              </a:rPr>
              <a:t>thể </a:t>
            </a:r>
            <a:r>
              <a:rPr sz="2200" dirty="0">
                <a:latin typeface="Microsoft Sans Serif"/>
                <a:cs typeface="Microsoft Sans Serif"/>
              </a:rPr>
              <a:t>hoạt động </a:t>
            </a:r>
            <a:r>
              <a:rPr sz="2200" spc="-9" dirty="0">
                <a:latin typeface="Microsoft Sans Serif"/>
                <a:cs typeface="Microsoft Sans Serif"/>
              </a:rPr>
              <a:t>liên </a:t>
            </a:r>
            <a:r>
              <a:rPr sz="2200" dirty="0">
                <a:latin typeface="Microsoft Sans Serif"/>
                <a:cs typeface="Microsoft Sans Serif"/>
              </a:rPr>
              <a:t>kết </a:t>
            </a:r>
            <a:r>
              <a:rPr sz="2200" spc="57" dirty="0">
                <a:latin typeface="Microsoft Sans Serif"/>
                <a:cs typeface="Microsoft Sans Serif"/>
              </a:rPr>
              <a:t>với </a:t>
            </a:r>
            <a:r>
              <a:rPr sz="2200" dirty="0">
                <a:latin typeface="Microsoft Sans Serif"/>
                <a:cs typeface="Microsoft Sans Serif"/>
              </a:rPr>
              <a:t>các máy chủ </a:t>
            </a:r>
            <a:r>
              <a:rPr sz="2200" spc="97" dirty="0">
                <a:latin typeface="Microsoft Sans Serif"/>
                <a:cs typeface="Microsoft Sans Serif"/>
              </a:rPr>
              <a:t>được </a:t>
            </a:r>
            <a:r>
              <a:rPr sz="2200" spc="44" dirty="0">
                <a:latin typeface="Microsoft Sans Serif"/>
                <a:cs typeface="Microsoft Sans Serif"/>
              </a:rPr>
              <a:t>thực </a:t>
            </a:r>
            <a:r>
              <a:rPr sz="2200" spc="-459" dirty="0">
                <a:latin typeface="Microsoft Sans Serif"/>
                <a:cs typeface="Microsoft Sans Serif"/>
              </a:rPr>
              <a:t> </a:t>
            </a:r>
            <a:r>
              <a:rPr sz="2200" dirty="0">
                <a:latin typeface="Microsoft Sans Serif"/>
                <a:cs typeface="Microsoft Sans Serif"/>
              </a:rPr>
              <a:t>hiện</a:t>
            </a:r>
            <a:r>
              <a:rPr sz="2200" spc="-9" dirty="0">
                <a:latin typeface="Microsoft Sans Serif"/>
                <a:cs typeface="Microsoft Sans Serif"/>
              </a:rPr>
              <a:t> </a:t>
            </a:r>
            <a:r>
              <a:rPr sz="2200" spc="-4" dirty="0">
                <a:latin typeface="Microsoft Sans Serif"/>
                <a:cs typeface="Microsoft Sans Serif"/>
              </a:rPr>
              <a:t>định</a:t>
            </a:r>
            <a:r>
              <a:rPr sz="2200" spc="13" dirty="0">
                <a:latin typeface="Microsoft Sans Serif"/>
                <a:cs typeface="Microsoft Sans Serif"/>
              </a:rPr>
              <a:t> </a:t>
            </a:r>
            <a:r>
              <a:rPr sz="2200" dirty="0">
                <a:latin typeface="Microsoft Sans Serif"/>
                <a:cs typeface="Microsoft Sans Serif"/>
              </a:rPr>
              <a:t>tuyến.</a:t>
            </a:r>
          </a:p>
          <a:p>
            <a:pPr marL="667346" lvl="1" indent="-253827" algn="just">
              <a:lnSpc>
                <a:spcPct val="150000"/>
              </a:lnSpc>
              <a:spcBef>
                <a:spcPts val="424"/>
              </a:spcBef>
              <a:buFont typeface="Wingdings"/>
              <a:buChar char=""/>
              <a:tabLst>
                <a:tab pos="667906" algn="l"/>
              </a:tabLst>
            </a:pPr>
            <a:r>
              <a:rPr sz="2200" spc="-4" dirty="0">
                <a:latin typeface="Microsoft Sans Serif"/>
                <a:cs typeface="Microsoft Sans Serif"/>
              </a:rPr>
              <a:t>RIPv2</a:t>
            </a:r>
            <a:r>
              <a:rPr sz="2200" spc="13" dirty="0">
                <a:latin typeface="Microsoft Sans Serif"/>
                <a:cs typeface="Microsoft Sans Serif"/>
              </a:rPr>
              <a:t> </a:t>
            </a:r>
            <a:r>
              <a:rPr sz="2200" spc="-4" dirty="0">
                <a:latin typeface="Microsoft Sans Serif"/>
                <a:cs typeface="Microsoft Sans Serif"/>
              </a:rPr>
              <a:t>cũng</a:t>
            </a:r>
            <a:r>
              <a:rPr sz="2200" spc="13" dirty="0">
                <a:latin typeface="Microsoft Sans Serif"/>
                <a:cs typeface="Microsoft Sans Serif"/>
              </a:rPr>
              <a:t> </a:t>
            </a:r>
            <a:r>
              <a:rPr sz="2200" spc="-4" dirty="0">
                <a:latin typeface="Microsoft Sans Serif"/>
                <a:cs typeface="Microsoft Sans Serif"/>
              </a:rPr>
              <a:t>cung</a:t>
            </a:r>
            <a:r>
              <a:rPr sz="2200" spc="13" dirty="0">
                <a:latin typeface="Microsoft Sans Serif"/>
                <a:cs typeface="Microsoft Sans Serif"/>
              </a:rPr>
              <a:t> </a:t>
            </a:r>
            <a:r>
              <a:rPr sz="2200" dirty="0">
                <a:latin typeface="Microsoft Sans Serif"/>
                <a:cs typeface="Microsoft Sans Serif"/>
              </a:rPr>
              <a:t>cấp</a:t>
            </a:r>
            <a:r>
              <a:rPr sz="2200" spc="9" dirty="0">
                <a:latin typeface="Microsoft Sans Serif"/>
                <a:cs typeface="Microsoft Sans Serif"/>
              </a:rPr>
              <a:t> </a:t>
            </a:r>
            <a:r>
              <a:rPr sz="2200" dirty="0">
                <a:latin typeface="Microsoft Sans Serif"/>
                <a:cs typeface="Microsoft Sans Serif"/>
              </a:rPr>
              <a:t>xác</a:t>
            </a:r>
            <a:r>
              <a:rPr sz="2200" spc="4" dirty="0">
                <a:latin typeface="Microsoft Sans Serif"/>
                <a:cs typeface="Microsoft Sans Serif"/>
              </a:rPr>
              <a:t> </a:t>
            </a:r>
            <a:r>
              <a:rPr sz="2200" spc="44" dirty="0">
                <a:latin typeface="Microsoft Sans Serif"/>
                <a:cs typeface="Microsoft Sans Serif"/>
              </a:rPr>
              <a:t>thực</a:t>
            </a:r>
            <a:r>
              <a:rPr sz="2200" spc="4" dirty="0">
                <a:latin typeface="Microsoft Sans Serif"/>
                <a:cs typeface="Microsoft Sans Serif"/>
              </a:rPr>
              <a:t> </a:t>
            </a:r>
            <a:r>
              <a:rPr sz="2200" dirty="0">
                <a:latin typeface="Microsoft Sans Serif"/>
                <a:cs typeface="Microsoft Sans Serif"/>
              </a:rPr>
              <a:t>thông</a:t>
            </a:r>
            <a:r>
              <a:rPr sz="2200" spc="-4" dirty="0">
                <a:latin typeface="Microsoft Sans Serif"/>
                <a:cs typeface="Microsoft Sans Serif"/>
              </a:rPr>
              <a:t> tin</a:t>
            </a:r>
            <a:r>
              <a:rPr sz="2200" spc="13" dirty="0">
                <a:latin typeface="Microsoft Sans Serif"/>
                <a:cs typeface="Microsoft Sans Serif"/>
              </a:rPr>
              <a:t> </a:t>
            </a:r>
            <a:r>
              <a:rPr sz="2200" dirty="0">
                <a:latin typeface="Microsoft Sans Serif"/>
                <a:cs typeface="Microsoft Sans Serif"/>
              </a:rPr>
              <a:t>định</a:t>
            </a:r>
            <a:r>
              <a:rPr sz="2200" spc="-4" dirty="0">
                <a:latin typeface="Microsoft Sans Serif"/>
                <a:cs typeface="Microsoft Sans Serif"/>
              </a:rPr>
              <a:t> </a:t>
            </a:r>
            <a:r>
              <a:rPr sz="2200" dirty="0">
                <a:latin typeface="Microsoft Sans Serif"/>
                <a:cs typeface="Microsoft Sans Serif"/>
              </a:rPr>
              <a:t>tuyên</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8768" y="439561"/>
            <a:ext cx="5454463" cy="608851"/>
          </a:xfrm>
          <a:prstGeom prst="rect">
            <a:avLst/>
          </a:prstGeom>
        </p:spPr>
        <p:txBody>
          <a:bodyPr vert="horz" wrap="square" lIns="0" tIns="11206" rIns="0" bIns="0" rtlCol="0" anchor="b" anchorCtr="0">
            <a:spAutoFit/>
          </a:bodyPr>
          <a:lstStyle/>
          <a:p>
            <a:pPr marL="11206">
              <a:spcBef>
                <a:spcPts val="88"/>
              </a:spcBef>
            </a:pPr>
            <a:r>
              <a:rPr spc="4" dirty="0"/>
              <a:t>So</a:t>
            </a:r>
            <a:r>
              <a:rPr spc="22" dirty="0"/>
              <a:t> </a:t>
            </a:r>
            <a:r>
              <a:rPr spc="-4" dirty="0"/>
              <a:t>sánh</a:t>
            </a:r>
            <a:r>
              <a:rPr spc="62" dirty="0"/>
              <a:t> </a:t>
            </a:r>
            <a:r>
              <a:rPr spc="-9" dirty="0"/>
              <a:t>RIPv1</a:t>
            </a:r>
            <a:r>
              <a:rPr spc="62" dirty="0"/>
              <a:t> </a:t>
            </a:r>
            <a:r>
              <a:rPr dirty="0"/>
              <a:t>và</a:t>
            </a:r>
            <a:r>
              <a:rPr spc="22" dirty="0"/>
              <a:t> </a:t>
            </a:r>
            <a:r>
              <a:rPr dirty="0"/>
              <a:t>RIPv2</a:t>
            </a:r>
          </a:p>
        </p:txBody>
      </p:sp>
      <p:graphicFrame>
        <p:nvGraphicFramePr>
          <p:cNvPr id="4" name="object 4"/>
          <p:cNvGraphicFramePr>
            <a:graphicFrameLocks noGrp="1"/>
          </p:cNvGraphicFramePr>
          <p:nvPr>
            <p:extLst>
              <p:ext uri="{D42A27DB-BD31-4B8C-83A1-F6EECF244321}">
                <p14:modId xmlns:p14="http://schemas.microsoft.com/office/powerpoint/2010/main" val="3972104885"/>
              </p:ext>
            </p:extLst>
          </p:nvPr>
        </p:nvGraphicFramePr>
        <p:xfrm>
          <a:off x="723015" y="1414130"/>
          <a:ext cx="10185990" cy="5329424"/>
        </p:xfrm>
        <a:graphic>
          <a:graphicData uri="http://schemas.openxmlformats.org/drawingml/2006/table">
            <a:tbl>
              <a:tblPr firstRow="1" bandRow="1">
                <a:tableStyleId>{3C2FFA5D-87B4-456A-9821-1D502468CF0F}</a:tableStyleId>
              </a:tblPr>
              <a:tblGrid>
                <a:gridCol w="5232880">
                  <a:extLst>
                    <a:ext uri="{9D8B030D-6E8A-4147-A177-3AD203B41FA5}">
                      <a16:colId xmlns:a16="http://schemas.microsoft.com/office/drawing/2014/main" val="20000"/>
                    </a:ext>
                  </a:extLst>
                </a:gridCol>
                <a:gridCol w="4953110">
                  <a:extLst>
                    <a:ext uri="{9D8B030D-6E8A-4147-A177-3AD203B41FA5}">
                      <a16:colId xmlns:a16="http://schemas.microsoft.com/office/drawing/2014/main" val="20001"/>
                    </a:ext>
                  </a:extLst>
                </a:gridCol>
              </a:tblGrid>
              <a:tr h="200835">
                <a:tc>
                  <a:txBody>
                    <a:bodyPr/>
                    <a:lstStyle/>
                    <a:p>
                      <a:pPr marL="81915">
                        <a:lnSpc>
                          <a:spcPts val="1495"/>
                        </a:lnSpc>
                      </a:pPr>
                      <a:endParaRPr lang="vi-VN" sz="1600" spc="-5" dirty="0"/>
                    </a:p>
                    <a:p>
                      <a:pPr marL="81915">
                        <a:lnSpc>
                          <a:spcPts val="1495"/>
                        </a:lnSpc>
                      </a:pPr>
                      <a:r>
                        <a:rPr sz="1600" spc="-5" dirty="0"/>
                        <a:t>RIP</a:t>
                      </a:r>
                      <a:r>
                        <a:rPr sz="1600" spc="-10" dirty="0"/>
                        <a:t> </a:t>
                      </a:r>
                      <a:r>
                        <a:rPr sz="1600" dirty="0"/>
                        <a:t>version</a:t>
                      </a:r>
                      <a:r>
                        <a:rPr sz="1600" spc="-25" dirty="0"/>
                        <a:t> </a:t>
                      </a:r>
                      <a:r>
                        <a:rPr sz="1600" spc="-5" dirty="0"/>
                        <a:t>1</a:t>
                      </a:r>
                      <a:r>
                        <a:rPr sz="1600" spc="15" dirty="0"/>
                        <a:t> </a:t>
                      </a:r>
                      <a:r>
                        <a:rPr sz="1600" spc="-5" dirty="0"/>
                        <a:t>– RIPv1</a:t>
                      </a:r>
                      <a:endParaRPr sz="1600" dirty="0">
                        <a:latin typeface="Times New Roman"/>
                        <a:cs typeface="Times New Roman"/>
                      </a:endParaRPr>
                    </a:p>
                  </a:txBody>
                  <a:tcPr marL="0" marR="0" marT="0" marB="0"/>
                </a:tc>
                <a:tc>
                  <a:txBody>
                    <a:bodyPr/>
                    <a:lstStyle/>
                    <a:p>
                      <a:pPr marL="70485">
                        <a:lnSpc>
                          <a:spcPts val="1495"/>
                        </a:lnSpc>
                      </a:pPr>
                      <a:endParaRPr lang="vi-VN" sz="1600" spc="-5" dirty="0"/>
                    </a:p>
                    <a:p>
                      <a:pPr marL="70485">
                        <a:lnSpc>
                          <a:spcPts val="1495"/>
                        </a:lnSpc>
                      </a:pPr>
                      <a:r>
                        <a:rPr sz="1600" spc="-5" dirty="0"/>
                        <a:t>RIP</a:t>
                      </a:r>
                      <a:r>
                        <a:rPr sz="1600" spc="-20" dirty="0"/>
                        <a:t> </a:t>
                      </a:r>
                      <a:r>
                        <a:rPr sz="1600" dirty="0"/>
                        <a:t>version</a:t>
                      </a:r>
                      <a:r>
                        <a:rPr sz="1600" spc="-25" dirty="0"/>
                        <a:t> </a:t>
                      </a:r>
                      <a:r>
                        <a:rPr sz="1600" spc="-5" dirty="0"/>
                        <a:t>2</a:t>
                      </a:r>
                      <a:r>
                        <a:rPr sz="1600" dirty="0"/>
                        <a:t> </a:t>
                      </a:r>
                      <a:r>
                        <a:rPr sz="1600" spc="-5" dirty="0"/>
                        <a:t>– RIPv2</a:t>
                      </a:r>
                      <a:endParaRPr lang="vi-VN" sz="1600" spc="-5" dirty="0"/>
                    </a:p>
                    <a:p>
                      <a:pPr marL="70485">
                        <a:lnSpc>
                          <a:spcPts val="1495"/>
                        </a:lnSpc>
                      </a:pPr>
                      <a:endParaRPr sz="1600" dirty="0">
                        <a:latin typeface="Times New Roman"/>
                        <a:cs typeface="Times New Roman"/>
                      </a:endParaRPr>
                    </a:p>
                  </a:txBody>
                  <a:tcPr marL="0" marR="0" marT="0" marB="0"/>
                </a:tc>
                <a:extLst>
                  <a:ext uri="{0D108BD9-81ED-4DB2-BD59-A6C34878D82A}">
                    <a16:rowId xmlns:a16="http://schemas.microsoft.com/office/drawing/2014/main" val="10000"/>
                  </a:ext>
                </a:extLst>
              </a:tr>
              <a:tr h="309388">
                <a:tc>
                  <a:txBody>
                    <a:bodyPr/>
                    <a:lstStyle/>
                    <a:p>
                      <a:pPr marL="81915">
                        <a:lnSpc>
                          <a:spcPts val="1535"/>
                        </a:lnSpc>
                      </a:pPr>
                      <a:r>
                        <a:rPr sz="1600" dirty="0"/>
                        <a:t>Định</a:t>
                      </a:r>
                      <a:r>
                        <a:rPr sz="1600" spc="-25" dirty="0"/>
                        <a:t> </a:t>
                      </a:r>
                      <a:r>
                        <a:rPr sz="1600" dirty="0"/>
                        <a:t>tuyến</a:t>
                      </a:r>
                      <a:r>
                        <a:rPr sz="1600" spc="-10" dirty="0"/>
                        <a:t> </a:t>
                      </a:r>
                      <a:r>
                        <a:rPr sz="1600" dirty="0"/>
                        <a:t>theo</a:t>
                      </a:r>
                      <a:r>
                        <a:rPr sz="1600" spc="-10" dirty="0"/>
                        <a:t> </a:t>
                      </a:r>
                      <a:r>
                        <a:rPr sz="1600" spc="-5" dirty="0"/>
                        <a:t>lớp địa</a:t>
                      </a:r>
                      <a:r>
                        <a:rPr sz="1600" spc="-20" dirty="0"/>
                        <a:t> </a:t>
                      </a:r>
                      <a:r>
                        <a:rPr sz="1600" dirty="0"/>
                        <a:t>chỉ.</a:t>
                      </a:r>
                      <a:endParaRPr sz="1600">
                        <a:latin typeface="Times New Roman"/>
                        <a:cs typeface="Times New Roman"/>
                      </a:endParaRPr>
                    </a:p>
                  </a:txBody>
                  <a:tcPr marL="0" marR="0" marT="0" marB="0"/>
                </a:tc>
                <a:tc>
                  <a:txBody>
                    <a:bodyPr/>
                    <a:lstStyle/>
                    <a:p>
                      <a:pPr marL="70485">
                        <a:lnSpc>
                          <a:spcPts val="1535"/>
                        </a:lnSpc>
                      </a:pPr>
                      <a:r>
                        <a:rPr sz="1600" spc="-5" dirty="0"/>
                        <a:t>Định</a:t>
                      </a:r>
                      <a:r>
                        <a:rPr sz="1600" spc="-15" dirty="0"/>
                        <a:t> </a:t>
                      </a:r>
                      <a:r>
                        <a:rPr sz="1600" dirty="0"/>
                        <a:t>tuyến</a:t>
                      </a:r>
                      <a:r>
                        <a:rPr sz="1600" spc="-5" dirty="0"/>
                        <a:t> không</a:t>
                      </a:r>
                      <a:r>
                        <a:rPr sz="1600" spc="-15" dirty="0"/>
                        <a:t> </a:t>
                      </a:r>
                      <a:r>
                        <a:rPr sz="1600" spc="5" dirty="0"/>
                        <a:t>theo</a:t>
                      </a:r>
                      <a:r>
                        <a:rPr sz="1600" spc="-5" dirty="0"/>
                        <a:t> lớp</a:t>
                      </a:r>
                      <a:r>
                        <a:rPr sz="1600" spc="5" dirty="0"/>
                        <a:t> </a:t>
                      </a:r>
                      <a:r>
                        <a:rPr sz="1600" spc="-5" dirty="0"/>
                        <a:t>địa</a:t>
                      </a:r>
                      <a:r>
                        <a:rPr sz="1600" spc="-15" dirty="0"/>
                        <a:t> </a:t>
                      </a:r>
                      <a:r>
                        <a:rPr sz="1600" dirty="0"/>
                        <a:t>chỉ.</a:t>
                      </a:r>
                      <a:endParaRPr sz="1600" dirty="0">
                        <a:latin typeface="Times New Roman"/>
                        <a:cs typeface="Times New Roman"/>
                      </a:endParaRPr>
                    </a:p>
                  </a:txBody>
                  <a:tcPr marL="0" marR="0" marT="0" marB="0"/>
                </a:tc>
                <a:extLst>
                  <a:ext uri="{0D108BD9-81ED-4DB2-BD59-A6C34878D82A}">
                    <a16:rowId xmlns:a16="http://schemas.microsoft.com/office/drawing/2014/main" val="10001"/>
                  </a:ext>
                </a:extLst>
              </a:tr>
              <a:tr h="591201">
                <a:tc>
                  <a:txBody>
                    <a:bodyPr/>
                    <a:lstStyle/>
                    <a:p>
                      <a:pPr marL="81915">
                        <a:lnSpc>
                          <a:spcPts val="1440"/>
                        </a:lnSpc>
                      </a:pPr>
                      <a:r>
                        <a:rPr sz="1600" dirty="0"/>
                        <a:t>Không</a:t>
                      </a:r>
                      <a:r>
                        <a:rPr sz="1600" spc="85" dirty="0"/>
                        <a:t> </a:t>
                      </a:r>
                      <a:r>
                        <a:rPr sz="1600" dirty="0"/>
                        <a:t>gửi</a:t>
                      </a:r>
                      <a:r>
                        <a:rPr sz="1600" spc="85" dirty="0"/>
                        <a:t> </a:t>
                      </a:r>
                      <a:r>
                        <a:rPr sz="1600" spc="-5" dirty="0"/>
                        <a:t>thông</a:t>
                      </a:r>
                      <a:r>
                        <a:rPr sz="1600" spc="100" dirty="0"/>
                        <a:t> </a:t>
                      </a:r>
                      <a:r>
                        <a:rPr sz="1600" spc="-5" dirty="0"/>
                        <a:t>tin</a:t>
                      </a:r>
                      <a:r>
                        <a:rPr sz="1600" spc="100" dirty="0"/>
                        <a:t> </a:t>
                      </a:r>
                      <a:r>
                        <a:rPr sz="1600" spc="-5" dirty="0"/>
                        <a:t>về</a:t>
                      </a:r>
                      <a:r>
                        <a:rPr sz="1600" spc="95" dirty="0"/>
                        <a:t> </a:t>
                      </a:r>
                      <a:r>
                        <a:rPr sz="1600" spc="-5" dirty="0"/>
                        <a:t>mặt</a:t>
                      </a:r>
                      <a:r>
                        <a:rPr sz="1600" spc="80" dirty="0"/>
                        <a:t> </a:t>
                      </a:r>
                      <a:r>
                        <a:rPr sz="1600" spc="-5" dirty="0"/>
                        <a:t>nạ</a:t>
                      </a:r>
                      <a:r>
                        <a:rPr sz="1600" spc="95" dirty="0"/>
                        <a:t> </a:t>
                      </a:r>
                      <a:r>
                        <a:rPr sz="1600" spc="-5" dirty="0"/>
                        <a:t>mạng</a:t>
                      </a:r>
                      <a:endParaRPr sz="1600" dirty="0"/>
                    </a:p>
                    <a:p>
                      <a:pPr marL="81915">
                        <a:lnSpc>
                          <a:spcPct val="100000"/>
                        </a:lnSpc>
                        <a:spcBef>
                          <a:spcPts val="420"/>
                        </a:spcBef>
                      </a:pPr>
                      <a:r>
                        <a:rPr sz="1600" dirty="0"/>
                        <a:t>con</a:t>
                      </a:r>
                      <a:r>
                        <a:rPr sz="1600" spc="-15" dirty="0"/>
                        <a:t> </a:t>
                      </a:r>
                      <a:r>
                        <a:rPr sz="1600" spc="-5" dirty="0"/>
                        <a:t>trong</a:t>
                      </a:r>
                      <a:r>
                        <a:rPr sz="1600" spc="-10" dirty="0"/>
                        <a:t> </a:t>
                      </a:r>
                      <a:r>
                        <a:rPr sz="1600" dirty="0"/>
                        <a:t>thông</a:t>
                      </a:r>
                      <a:r>
                        <a:rPr sz="1600" spc="-10" dirty="0"/>
                        <a:t> </a:t>
                      </a:r>
                      <a:r>
                        <a:rPr sz="1600" dirty="0"/>
                        <a:t>tin</a:t>
                      </a:r>
                      <a:r>
                        <a:rPr sz="1600" spc="-10" dirty="0"/>
                        <a:t> </a:t>
                      </a:r>
                      <a:r>
                        <a:rPr sz="1600" spc="-5" dirty="0"/>
                        <a:t>định</a:t>
                      </a:r>
                      <a:r>
                        <a:rPr sz="1600" spc="-10" dirty="0"/>
                        <a:t> </a:t>
                      </a:r>
                      <a:r>
                        <a:rPr sz="1600" dirty="0"/>
                        <a:t>tuyến.</a:t>
                      </a:r>
                      <a:endParaRPr sz="1600" dirty="0">
                        <a:latin typeface="Times New Roman"/>
                        <a:cs typeface="Times New Roman"/>
                      </a:endParaRPr>
                    </a:p>
                  </a:txBody>
                  <a:tcPr marL="0" marR="0" marT="0" marB="0"/>
                </a:tc>
                <a:tc>
                  <a:txBody>
                    <a:bodyPr/>
                    <a:lstStyle/>
                    <a:p>
                      <a:pPr marL="70485">
                        <a:lnSpc>
                          <a:spcPts val="1440"/>
                        </a:lnSpc>
                      </a:pPr>
                      <a:r>
                        <a:rPr sz="1600" spc="-5" dirty="0"/>
                        <a:t>Có</a:t>
                      </a:r>
                      <a:r>
                        <a:rPr sz="1600" spc="225" dirty="0"/>
                        <a:t> </a:t>
                      </a:r>
                      <a:r>
                        <a:rPr sz="1600" dirty="0"/>
                        <a:t>gửi</a:t>
                      </a:r>
                      <a:r>
                        <a:rPr sz="1600" spc="245" dirty="0"/>
                        <a:t> </a:t>
                      </a:r>
                      <a:r>
                        <a:rPr sz="1600" spc="-5" dirty="0"/>
                        <a:t>thông</a:t>
                      </a:r>
                      <a:r>
                        <a:rPr sz="1600" spc="250" dirty="0"/>
                        <a:t> </a:t>
                      </a:r>
                      <a:r>
                        <a:rPr sz="1600" spc="-5" dirty="0"/>
                        <a:t>tin</a:t>
                      </a:r>
                      <a:r>
                        <a:rPr sz="1600" spc="245" dirty="0"/>
                        <a:t> </a:t>
                      </a:r>
                      <a:r>
                        <a:rPr sz="1600" spc="-5" dirty="0"/>
                        <a:t>về</a:t>
                      </a:r>
                      <a:r>
                        <a:rPr sz="1600" spc="245" dirty="0"/>
                        <a:t> </a:t>
                      </a:r>
                      <a:r>
                        <a:rPr sz="1600" spc="-5" dirty="0"/>
                        <a:t>mặt</a:t>
                      </a:r>
                      <a:r>
                        <a:rPr sz="1600" spc="245" dirty="0"/>
                        <a:t> </a:t>
                      </a:r>
                      <a:r>
                        <a:rPr sz="1600" spc="-5" dirty="0"/>
                        <a:t>nạ</a:t>
                      </a:r>
                      <a:r>
                        <a:rPr sz="1600" spc="240" dirty="0"/>
                        <a:t> </a:t>
                      </a:r>
                      <a:r>
                        <a:rPr sz="1600" spc="-5" dirty="0"/>
                        <a:t>mạng</a:t>
                      </a:r>
                      <a:endParaRPr sz="1600"/>
                    </a:p>
                    <a:p>
                      <a:pPr marL="70485">
                        <a:lnSpc>
                          <a:spcPct val="100000"/>
                        </a:lnSpc>
                        <a:spcBef>
                          <a:spcPts val="420"/>
                        </a:spcBef>
                      </a:pPr>
                      <a:r>
                        <a:rPr sz="1600" spc="-5" dirty="0"/>
                        <a:t>con</a:t>
                      </a:r>
                      <a:r>
                        <a:rPr sz="1600" spc="-10" dirty="0"/>
                        <a:t> </a:t>
                      </a:r>
                      <a:r>
                        <a:rPr sz="1600" spc="-5" dirty="0"/>
                        <a:t>trong</a:t>
                      </a:r>
                      <a:r>
                        <a:rPr sz="1600" spc="-10" dirty="0"/>
                        <a:t> </a:t>
                      </a:r>
                      <a:r>
                        <a:rPr sz="1600" dirty="0"/>
                        <a:t>thông</a:t>
                      </a:r>
                      <a:r>
                        <a:rPr sz="1600" spc="-20" dirty="0"/>
                        <a:t> </a:t>
                      </a:r>
                      <a:r>
                        <a:rPr sz="1600" dirty="0"/>
                        <a:t>tin</a:t>
                      </a:r>
                      <a:r>
                        <a:rPr sz="1600" spc="-10" dirty="0"/>
                        <a:t> </a:t>
                      </a:r>
                      <a:r>
                        <a:rPr sz="1600" spc="-5" dirty="0"/>
                        <a:t>định</a:t>
                      </a:r>
                      <a:r>
                        <a:rPr sz="1600" spc="-10" dirty="0"/>
                        <a:t> </a:t>
                      </a:r>
                      <a:r>
                        <a:rPr sz="1600" dirty="0"/>
                        <a:t>tuyến.</a:t>
                      </a:r>
                      <a:endParaRPr sz="1600">
                        <a:latin typeface="Times New Roman"/>
                        <a:cs typeface="Times New Roman"/>
                      </a:endParaRPr>
                    </a:p>
                  </a:txBody>
                  <a:tcPr marL="0" marR="0" marT="0" marB="0"/>
                </a:tc>
                <a:extLst>
                  <a:ext uri="{0D108BD9-81ED-4DB2-BD59-A6C34878D82A}">
                    <a16:rowId xmlns:a16="http://schemas.microsoft.com/office/drawing/2014/main" val="10002"/>
                  </a:ext>
                </a:extLst>
              </a:tr>
              <a:tr h="1182508">
                <a:tc>
                  <a:txBody>
                    <a:bodyPr/>
                    <a:lstStyle/>
                    <a:p>
                      <a:pPr marL="81915" marR="50800" algn="just">
                        <a:lnSpc>
                          <a:spcPct val="125400"/>
                        </a:lnSpc>
                        <a:spcBef>
                          <a:spcPts val="434"/>
                        </a:spcBef>
                      </a:pPr>
                      <a:r>
                        <a:rPr sz="1600" dirty="0"/>
                        <a:t>Không</a:t>
                      </a:r>
                      <a:r>
                        <a:rPr sz="1600" spc="280" dirty="0"/>
                        <a:t> </a:t>
                      </a:r>
                      <a:r>
                        <a:rPr sz="1600" dirty="0"/>
                        <a:t>hỗ</a:t>
                      </a:r>
                      <a:r>
                        <a:rPr sz="1600" spc="285" dirty="0"/>
                        <a:t> </a:t>
                      </a:r>
                      <a:r>
                        <a:rPr sz="1600" spc="-5" dirty="0"/>
                        <a:t>trợ</a:t>
                      </a:r>
                      <a:r>
                        <a:rPr sz="1600" spc="285" dirty="0"/>
                        <a:t> </a:t>
                      </a:r>
                      <a:r>
                        <a:rPr sz="1600" dirty="0"/>
                        <a:t>VLSM.</a:t>
                      </a:r>
                      <a:r>
                        <a:rPr sz="1600" spc="270" dirty="0"/>
                        <a:t> </a:t>
                      </a:r>
                      <a:r>
                        <a:rPr sz="1600" dirty="0"/>
                        <a:t>Do</a:t>
                      </a:r>
                      <a:r>
                        <a:rPr sz="1600" spc="280" dirty="0"/>
                        <a:t> </a:t>
                      </a:r>
                      <a:r>
                        <a:rPr sz="1600" spc="-5" dirty="0"/>
                        <a:t>đó</a:t>
                      </a:r>
                      <a:r>
                        <a:rPr sz="1600" spc="285" dirty="0"/>
                        <a:t> </a:t>
                      </a:r>
                      <a:r>
                        <a:rPr sz="1600" spc="-5" dirty="0"/>
                        <a:t>tất</a:t>
                      </a:r>
                      <a:r>
                        <a:rPr sz="1600" spc="290" dirty="0"/>
                        <a:t> </a:t>
                      </a:r>
                      <a:r>
                        <a:rPr sz="1600" dirty="0"/>
                        <a:t>cả </a:t>
                      </a:r>
                      <a:r>
                        <a:rPr sz="1600" spc="-340" dirty="0"/>
                        <a:t> </a:t>
                      </a:r>
                      <a:r>
                        <a:rPr sz="1600" spc="-5" dirty="0"/>
                        <a:t>các </a:t>
                      </a:r>
                      <a:r>
                        <a:rPr sz="1600" dirty="0"/>
                        <a:t>mạng </a:t>
                      </a:r>
                      <a:r>
                        <a:rPr sz="1600" spc="-5" dirty="0"/>
                        <a:t>trong </a:t>
                      </a:r>
                      <a:r>
                        <a:rPr sz="1600" dirty="0"/>
                        <a:t>hệ </a:t>
                      </a:r>
                      <a:r>
                        <a:rPr sz="1600" spc="-5" dirty="0"/>
                        <a:t>thống </a:t>
                      </a:r>
                      <a:r>
                        <a:rPr sz="1600" dirty="0"/>
                        <a:t>RIPv1 </a:t>
                      </a:r>
                      <a:r>
                        <a:rPr sz="1600" spc="-5" dirty="0"/>
                        <a:t>phải </a:t>
                      </a:r>
                      <a:r>
                        <a:rPr sz="1600" dirty="0"/>
                        <a:t> </a:t>
                      </a:r>
                      <a:r>
                        <a:rPr sz="1600" spc="-5" dirty="0"/>
                        <a:t>có</a:t>
                      </a:r>
                      <a:r>
                        <a:rPr sz="1600" spc="-10" dirty="0"/>
                        <a:t> </a:t>
                      </a:r>
                      <a:r>
                        <a:rPr sz="1600" dirty="0"/>
                        <a:t>cùng</a:t>
                      </a:r>
                      <a:r>
                        <a:rPr sz="1600" spc="-5" dirty="0"/>
                        <a:t> </a:t>
                      </a:r>
                      <a:r>
                        <a:rPr sz="1600" dirty="0"/>
                        <a:t>mặt</a:t>
                      </a:r>
                      <a:r>
                        <a:rPr sz="1600" spc="-10" dirty="0"/>
                        <a:t> </a:t>
                      </a:r>
                      <a:r>
                        <a:rPr sz="1600" dirty="0"/>
                        <a:t>nạ</a:t>
                      </a:r>
                      <a:r>
                        <a:rPr sz="1600" spc="-10" dirty="0"/>
                        <a:t> </a:t>
                      </a:r>
                      <a:r>
                        <a:rPr sz="1600" dirty="0"/>
                        <a:t>mạng</a:t>
                      </a:r>
                      <a:r>
                        <a:rPr sz="1600" spc="-15" dirty="0"/>
                        <a:t> </a:t>
                      </a:r>
                      <a:r>
                        <a:rPr sz="1600" spc="-5" dirty="0"/>
                        <a:t>con.</a:t>
                      </a:r>
                      <a:endParaRPr sz="1600">
                        <a:latin typeface="Times New Roman"/>
                        <a:cs typeface="Times New Roman"/>
                      </a:endParaRPr>
                    </a:p>
                  </a:txBody>
                  <a:tcPr marL="0" marR="0" marT="48745" marB="0"/>
                </a:tc>
                <a:tc>
                  <a:txBody>
                    <a:bodyPr/>
                    <a:lstStyle/>
                    <a:p>
                      <a:pPr marL="70485" algn="just">
                        <a:lnSpc>
                          <a:spcPts val="1535"/>
                        </a:lnSpc>
                      </a:pPr>
                      <a:r>
                        <a:rPr sz="1600" spc="-5" dirty="0"/>
                        <a:t>Có</a:t>
                      </a:r>
                      <a:r>
                        <a:rPr sz="1600" spc="10" dirty="0"/>
                        <a:t> </a:t>
                      </a:r>
                      <a:r>
                        <a:rPr sz="1600" spc="-5" dirty="0"/>
                        <a:t>hỗ</a:t>
                      </a:r>
                      <a:r>
                        <a:rPr sz="1600" spc="10" dirty="0"/>
                        <a:t> </a:t>
                      </a:r>
                      <a:r>
                        <a:rPr sz="1600" dirty="0"/>
                        <a:t>trợ</a:t>
                      </a:r>
                      <a:r>
                        <a:rPr sz="1600" spc="25" dirty="0"/>
                        <a:t> </a:t>
                      </a:r>
                      <a:r>
                        <a:rPr sz="1600" spc="-5" dirty="0"/>
                        <a:t>VLSM.</a:t>
                      </a:r>
                      <a:r>
                        <a:rPr sz="1600" spc="15" dirty="0"/>
                        <a:t> </a:t>
                      </a:r>
                      <a:r>
                        <a:rPr sz="1600" dirty="0"/>
                        <a:t>Do</a:t>
                      </a:r>
                      <a:r>
                        <a:rPr sz="1600" spc="10" dirty="0"/>
                        <a:t> </a:t>
                      </a:r>
                      <a:r>
                        <a:rPr sz="1600" spc="-5" dirty="0"/>
                        <a:t>vậy</a:t>
                      </a:r>
                      <a:r>
                        <a:rPr sz="1600" spc="15" dirty="0"/>
                        <a:t> </a:t>
                      </a:r>
                      <a:r>
                        <a:rPr sz="1600" spc="-5" dirty="0"/>
                        <a:t>các</a:t>
                      </a:r>
                      <a:r>
                        <a:rPr sz="1600" spc="5" dirty="0"/>
                        <a:t> </a:t>
                      </a:r>
                      <a:r>
                        <a:rPr sz="1600" spc="-5" dirty="0"/>
                        <a:t>mạng</a:t>
                      </a:r>
                      <a:endParaRPr sz="1600" dirty="0"/>
                    </a:p>
                    <a:p>
                      <a:pPr marL="70485" marR="56515" algn="just">
                        <a:lnSpc>
                          <a:spcPct val="122100"/>
                        </a:lnSpc>
                        <a:spcBef>
                          <a:spcPts val="60"/>
                        </a:spcBef>
                      </a:pPr>
                      <a:r>
                        <a:rPr sz="1600" spc="-5" dirty="0"/>
                        <a:t>trong</a:t>
                      </a:r>
                      <a:r>
                        <a:rPr sz="1600" dirty="0"/>
                        <a:t> </a:t>
                      </a:r>
                      <a:r>
                        <a:rPr sz="1600" spc="-10" dirty="0"/>
                        <a:t>hệ</a:t>
                      </a:r>
                      <a:r>
                        <a:rPr sz="1600" spc="-5" dirty="0"/>
                        <a:t> thống</a:t>
                      </a:r>
                      <a:r>
                        <a:rPr sz="1600" dirty="0"/>
                        <a:t> </a:t>
                      </a:r>
                      <a:r>
                        <a:rPr sz="1600" spc="-5" dirty="0"/>
                        <a:t>RIPv2</a:t>
                      </a:r>
                      <a:r>
                        <a:rPr sz="1600" dirty="0"/>
                        <a:t> có</a:t>
                      </a:r>
                      <a:r>
                        <a:rPr sz="1600" spc="5" dirty="0"/>
                        <a:t> </a:t>
                      </a:r>
                      <a:r>
                        <a:rPr sz="1600" spc="-5" dirty="0"/>
                        <a:t>thể</a:t>
                      </a:r>
                      <a:r>
                        <a:rPr sz="1600" dirty="0"/>
                        <a:t> có </a:t>
                      </a:r>
                      <a:r>
                        <a:rPr sz="1600" spc="5" dirty="0"/>
                        <a:t> </a:t>
                      </a:r>
                      <a:r>
                        <a:rPr sz="1600" spc="-5" dirty="0"/>
                        <a:t>chiều</a:t>
                      </a:r>
                      <a:r>
                        <a:rPr sz="1600" dirty="0"/>
                        <a:t> </a:t>
                      </a:r>
                      <a:r>
                        <a:rPr sz="1600" spc="-5" dirty="0"/>
                        <a:t>dài</a:t>
                      </a:r>
                      <a:r>
                        <a:rPr sz="1600" dirty="0"/>
                        <a:t> mặt</a:t>
                      </a:r>
                      <a:r>
                        <a:rPr sz="1600" spc="5" dirty="0"/>
                        <a:t> </a:t>
                      </a:r>
                      <a:r>
                        <a:rPr sz="1600" spc="-5" dirty="0"/>
                        <a:t>nạ</a:t>
                      </a:r>
                      <a:r>
                        <a:rPr sz="1600" dirty="0"/>
                        <a:t> </a:t>
                      </a:r>
                      <a:r>
                        <a:rPr sz="1600" spc="-5" dirty="0"/>
                        <a:t>mạng</a:t>
                      </a:r>
                      <a:r>
                        <a:rPr sz="1600" dirty="0"/>
                        <a:t> con</a:t>
                      </a:r>
                      <a:r>
                        <a:rPr sz="1600" spc="5" dirty="0"/>
                        <a:t> </a:t>
                      </a:r>
                      <a:r>
                        <a:rPr sz="1600" dirty="0"/>
                        <a:t>khác </a:t>
                      </a:r>
                      <a:r>
                        <a:rPr sz="1600" spc="-335" dirty="0"/>
                        <a:t> </a:t>
                      </a:r>
                      <a:r>
                        <a:rPr sz="1600" spc="-5" dirty="0"/>
                        <a:t>nhau.</a:t>
                      </a:r>
                      <a:endParaRPr sz="1600" dirty="0">
                        <a:latin typeface="Times New Roman"/>
                        <a:cs typeface="Times New Roman"/>
                      </a:endParaRPr>
                    </a:p>
                  </a:txBody>
                  <a:tcPr marL="0" marR="0" marT="0" marB="0"/>
                </a:tc>
                <a:extLst>
                  <a:ext uri="{0D108BD9-81ED-4DB2-BD59-A6C34878D82A}">
                    <a16:rowId xmlns:a16="http://schemas.microsoft.com/office/drawing/2014/main" val="10003"/>
                  </a:ext>
                </a:extLst>
              </a:tr>
              <a:tr h="309863">
                <a:tc>
                  <a:txBody>
                    <a:bodyPr/>
                    <a:lstStyle/>
                    <a:p>
                      <a:pPr marL="81915">
                        <a:lnSpc>
                          <a:spcPts val="1545"/>
                        </a:lnSpc>
                      </a:pPr>
                      <a:r>
                        <a:rPr sz="1600" dirty="0"/>
                        <a:t>Không</a:t>
                      </a:r>
                      <a:r>
                        <a:rPr sz="1600" spc="-25" dirty="0"/>
                        <a:t> </a:t>
                      </a:r>
                      <a:r>
                        <a:rPr sz="1600" dirty="0"/>
                        <a:t>hỗ</a:t>
                      </a:r>
                      <a:r>
                        <a:rPr sz="1600" spc="-15" dirty="0"/>
                        <a:t> </a:t>
                      </a:r>
                      <a:r>
                        <a:rPr sz="1600" spc="-5" dirty="0"/>
                        <a:t>trợ</a:t>
                      </a:r>
                      <a:r>
                        <a:rPr sz="1600" spc="-15" dirty="0"/>
                        <a:t> </a:t>
                      </a:r>
                      <a:r>
                        <a:rPr sz="1600" dirty="0"/>
                        <a:t>CIDR</a:t>
                      </a:r>
                      <a:endParaRPr sz="1600">
                        <a:latin typeface="Times New Roman"/>
                        <a:cs typeface="Times New Roman"/>
                      </a:endParaRPr>
                    </a:p>
                  </a:txBody>
                  <a:tcPr marL="0" marR="0" marT="0" marB="0"/>
                </a:tc>
                <a:tc>
                  <a:txBody>
                    <a:bodyPr/>
                    <a:lstStyle/>
                    <a:p>
                      <a:pPr marL="70485">
                        <a:lnSpc>
                          <a:spcPts val="1545"/>
                        </a:lnSpc>
                      </a:pPr>
                      <a:r>
                        <a:rPr sz="1600" spc="-5" dirty="0"/>
                        <a:t>Có</a:t>
                      </a:r>
                      <a:r>
                        <a:rPr sz="1600" spc="-20" dirty="0"/>
                        <a:t> </a:t>
                      </a:r>
                      <a:r>
                        <a:rPr sz="1600" spc="-5" dirty="0"/>
                        <a:t>hỗ</a:t>
                      </a:r>
                      <a:r>
                        <a:rPr sz="1600" spc="-20" dirty="0"/>
                        <a:t> </a:t>
                      </a:r>
                      <a:r>
                        <a:rPr sz="1600" dirty="0"/>
                        <a:t>trợ</a:t>
                      </a:r>
                      <a:r>
                        <a:rPr sz="1600" spc="-10" dirty="0"/>
                        <a:t> </a:t>
                      </a:r>
                      <a:r>
                        <a:rPr sz="1600" spc="-5" dirty="0"/>
                        <a:t>CIDR.</a:t>
                      </a:r>
                      <a:endParaRPr sz="1600">
                        <a:latin typeface="Times New Roman"/>
                        <a:cs typeface="Times New Roman"/>
                      </a:endParaRPr>
                    </a:p>
                  </a:txBody>
                  <a:tcPr marL="0" marR="0" marT="0" marB="0"/>
                </a:tc>
                <a:extLst>
                  <a:ext uri="{0D108BD9-81ED-4DB2-BD59-A6C34878D82A}">
                    <a16:rowId xmlns:a16="http://schemas.microsoft.com/office/drawing/2014/main" val="10004"/>
                  </a:ext>
                </a:extLst>
              </a:tr>
              <a:tr h="591256">
                <a:tc>
                  <a:txBody>
                    <a:bodyPr/>
                    <a:lstStyle/>
                    <a:p>
                      <a:pPr marL="81915">
                        <a:lnSpc>
                          <a:spcPts val="1435"/>
                        </a:lnSpc>
                      </a:pPr>
                      <a:r>
                        <a:rPr sz="1600" dirty="0"/>
                        <a:t>Không</a:t>
                      </a:r>
                      <a:r>
                        <a:rPr sz="1600" spc="135" dirty="0"/>
                        <a:t> </a:t>
                      </a:r>
                      <a:r>
                        <a:rPr sz="1600" spc="-5" dirty="0"/>
                        <a:t>có</a:t>
                      </a:r>
                      <a:r>
                        <a:rPr sz="1600" spc="120" dirty="0"/>
                        <a:t> </a:t>
                      </a:r>
                      <a:r>
                        <a:rPr sz="1600" spc="-5" dirty="0"/>
                        <a:t>cơ</a:t>
                      </a:r>
                      <a:r>
                        <a:rPr sz="1600" spc="125" dirty="0"/>
                        <a:t> </a:t>
                      </a:r>
                      <a:r>
                        <a:rPr sz="1600" spc="-5" dirty="0"/>
                        <a:t>chế</a:t>
                      </a:r>
                      <a:r>
                        <a:rPr sz="1600" spc="125" dirty="0"/>
                        <a:t> </a:t>
                      </a:r>
                      <a:r>
                        <a:rPr sz="1600" dirty="0"/>
                        <a:t>xác</a:t>
                      </a:r>
                      <a:r>
                        <a:rPr sz="1600" spc="120" dirty="0"/>
                        <a:t> </a:t>
                      </a:r>
                      <a:r>
                        <a:rPr sz="1600" dirty="0"/>
                        <a:t>minh</a:t>
                      </a:r>
                      <a:r>
                        <a:rPr sz="1600" spc="125" dirty="0"/>
                        <a:t> </a:t>
                      </a:r>
                      <a:r>
                        <a:rPr sz="1600" spc="-5" dirty="0"/>
                        <a:t>thông</a:t>
                      </a:r>
                      <a:r>
                        <a:rPr sz="1600" spc="135" dirty="0"/>
                        <a:t> </a:t>
                      </a:r>
                      <a:r>
                        <a:rPr sz="1600" spc="-5" dirty="0"/>
                        <a:t>tin</a:t>
                      </a:r>
                      <a:endParaRPr sz="1600"/>
                    </a:p>
                    <a:p>
                      <a:pPr marL="81915">
                        <a:lnSpc>
                          <a:spcPct val="100000"/>
                        </a:lnSpc>
                        <a:spcBef>
                          <a:spcPts val="430"/>
                        </a:spcBef>
                      </a:pPr>
                      <a:r>
                        <a:rPr sz="1600" dirty="0"/>
                        <a:t>định</a:t>
                      </a:r>
                      <a:r>
                        <a:rPr sz="1600" spc="-50" dirty="0"/>
                        <a:t> </a:t>
                      </a:r>
                      <a:r>
                        <a:rPr sz="1600" dirty="0"/>
                        <a:t>tuyến.</a:t>
                      </a:r>
                      <a:endParaRPr sz="1600">
                        <a:latin typeface="Times New Roman"/>
                        <a:cs typeface="Times New Roman"/>
                      </a:endParaRPr>
                    </a:p>
                  </a:txBody>
                  <a:tcPr marL="0" marR="0" marT="0" marB="0"/>
                </a:tc>
                <a:tc>
                  <a:txBody>
                    <a:bodyPr/>
                    <a:lstStyle/>
                    <a:p>
                      <a:pPr marL="70485">
                        <a:lnSpc>
                          <a:spcPts val="1435"/>
                        </a:lnSpc>
                      </a:pPr>
                      <a:r>
                        <a:rPr sz="1600" spc="-5" dirty="0"/>
                        <a:t>Có</a:t>
                      </a:r>
                      <a:r>
                        <a:rPr sz="1600" spc="105" dirty="0"/>
                        <a:t> </a:t>
                      </a:r>
                      <a:r>
                        <a:rPr sz="1600" spc="-5" dirty="0"/>
                        <a:t>cơ</a:t>
                      </a:r>
                      <a:r>
                        <a:rPr sz="1600" spc="110" dirty="0"/>
                        <a:t> </a:t>
                      </a:r>
                      <a:r>
                        <a:rPr sz="1600" spc="-5" dirty="0"/>
                        <a:t>chế</a:t>
                      </a:r>
                      <a:r>
                        <a:rPr sz="1600" spc="114" dirty="0"/>
                        <a:t> </a:t>
                      </a:r>
                      <a:r>
                        <a:rPr sz="1600" spc="-5" dirty="0"/>
                        <a:t>xác</a:t>
                      </a:r>
                      <a:r>
                        <a:rPr sz="1600" spc="105" dirty="0"/>
                        <a:t> </a:t>
                      </a:r>
                      <a:r>
                        <a:rPr sz="1600" dirty="0"/>
                        <a:t>minh</a:t>
                      </a:r>
                      <a:r>
                        <a:rPr sz="1600" spc="110" dirty="0"/>
                        <a:t> </a:t>
                      </a:r>
                      <a:r>
                        <a:rPr sz="1600" spc="-5" dirty="0"/>
                        <a:t>thông</a:t>
                      </a:r>
                      <a:r>
                        <a:rPr sz="1600" spc="125" dirty="0"/>
                        <a:t> </a:t>
                      </a:r>
                      <a:r>
                        <a:rPr sz="1600" spc="-5" dirty="0"/>
                        <a:t>tin</a:t>
                      </a:r>
                      <a:r>
                        <a:rPr sz="1600" spc="110" dirty="0"/>
                        <a:t> </a:t>
                      </a:r>
                      <a:r>
                        <a:rPr sz="1600" spc="-5" dirty="0"/>
                        <a:t>định</a:t>
                      </a:r>
                      <a:endParaRPr sz="1600"/>
                    </a:p>
                    <a:p>
                      <a:pPr marL="70485">
                        <a:lnSpc>
                          <a:spcPct val="100000"/>
                        </a:lnSpc>
                        <a:spcBef>
                          <a:spcPts val="430"/>
                        </a:spcBef>
                      </a:pPr>
                      <a:r>
                        <a:rPr sz="1600" spc="-5" dirty="0"/>
                        <a:t>tuyến.</a:t>
                      </a:r>
                      <a:endParaRPr sz="1600">
                        <a:latin typeface="Times New Roman"/>
                        <a:cs typeface="Times New Roman"/>
                      </a:endParaRPr>
                    </a:p>
                  </a:txBody>
                  <a:tcPr marL="0" marR="0" marT="0" marB="0"/>
                </a:tc>
                <a:extLst>
                  <a:ext uri="{0D108BD9-81ED-4DB2-BD59-A6C34878D82A}">
                    <a16:rowId xmlns:a16="http://schemas.microsoft.com/office/drawing/2014/main" val="10005"/>
                  </a:ext>
                </a:extLst>
              </a:tr>
              <a:tr h="886854">
                <a:tc>
                  <a:txBody>
                    <a:bodyPr/>
                    <a:lstStyle/>
                    <a:p>
                      <a:pPr marL="81915" marR="52069">
                        <a:lnSpc>
                          <a:spcPct val="125000"/>
                        </a:lnSpc>
                        <a:spcBef>
                          <a:spcPts val="440"/>
                        </a:spcBef>
                      </a:pPr>
                      <a:r>
                        <a:rPr sz="1600" dirty="0"/>
                        <a:t>Gửi</a:t>
                      </a:r>
                      <a:r>
                        <a:rPr sz="1600" spc="5" dirty="0"/>
                        <a:t> </a:t>
                      </a:r>
                      <a:r>
                        <a:rPr sz="1600" spc="-5" dirty="0"/>
                        <a:t>quảng</a:t>
                      </a:r>
                      <a:r>
                        <a:rPr sz="1600" dirty="0"/>
                        <a:t> </a:t>
                      </a:r>
                      <a:r>
                        <a:rPr sz="1600" spc="-10" dirty="0"/>
                        <a:t>bá</a:t>
                      </a:r>
                      <a:r>
                        <a:rPr sz="1600" spc="-5" dirty="0"/>
                        <a:t> thông</a:t>
                      </a:r>
                      <a:r>
                        <a:rPr sz="1600" dirty="0"/>
                        <a:t> </a:t>
                      </a:r>
                      <a:r>
                        <a:rPr sz="1600" spc="-5" dirty="0"/>
                        <a:t>tin</a:t>
                      </a:r>
                      <a:r>
                        <a:rPr sz="1600" dirty="0"/>
                        <a:t> </a:t>
                      </a:r>
                      <a:r>
                        <a:rPr sz="1600" spc="-5" dirty="0"/>
                        <a:t>định</a:t>
                      </a:r>
                      <a:r>
                        <a:rPr sz="1600" dirty="0"/>
                        <a:t> </a:t>
                      </a:r>
                      <a:r>
                        <a:rPr sz="1600" spc="-5" dirty="0"/>
                        <a:t>tuyến </a:t>
                      </a:r>
                      <a:r>
                        <a:rPr sz="1600" spc="-335" dirty="0"/>
                        <a:t> </a:t>
                      </a:r>
                      <a:r>
                        <a:rPr sz="1600" dirty="0"/>
                        <a:t>theo</a:t>
                      </a:r>
                      <a:r>
                        <a:rPr sz="1600" spc="-10" dirty="0"/>
                        <a:t> </a:t>
                      </a:r>
                      <a:r>
                        <a:rPr sz="1600" spc="-5" dirty="0"/>
                        <a:t>địa</a:t>
                      </a:r>
                      <a:r>
                        <a:rPr sz="1600" spc="-10" dirty="0"/>
                        <a:t> </a:t>
                      </a:r>
                      <a:r>
                        <a:rPr sz="1600" dirty="0"/>
                        <a:t>chỉ</a:t>
                      </a:r>
                      <a:r>
                        <a:rPr sz="1600" spc="10" dirty="0"/>
                        <a:t> </a:t>
                      </a:r>
                      <a:r>
                        <a:rPr sz="1600" spc="-5" dirty="0"/>
                        <a:t>:</a:t>
                      </a:r>
                      <a:r>
                        <a:rPr sz="1600" dirty="0"/>
                        <a:t> </a:t>
                      </a:r>
                      <a:r>
                        <a:rPr sz="1600" spc="-5" dirty="0"/>
                        <a:t>255.255.255.255</a:t>
                      </a:r>
                      <a:endParaRPr sz="1600">
                        <a:latin typeface="Times New Roman"/>
                        <a:cs typeface="Times New Roman"/>
                      </a:endParaRPr>
                    </a:p>
                  </a:txBody>
                  <a:tcPr marL="0" marR="0" marT="49306" marB="0"/>
                </a:tc>
                <a:tc>
                  <a:txBody>
                    <a:bodyPr/>
                    <a:lstStyle/>
                    <a:p>
                      <a:pPr marL="70485">
                        <a:lnSpc>
                          <a:spcPts val="1530"/>
                        </a:lnSpc>
                      </a:pPr>
                      <a:r>
                        <a:rPr sz="1600" dirty="0"/>
                        <a:t>Gửi</a:t>
                      </a:r>
                      <a:r>
                        <a:rPr sz="1600" spc="240" dirty="0"/>
                        <a:t> </a:t>
                      </a:r>
                      <a:r>
                        <a:rPr sz="1600" spc="-5" dirty="0"/>
                        <a:t>thông</a:t>
                      </a:r>
                      <a:r>
                        <a:rPr sz="1600" spc="265" dirty="0"/>
                        <a:t> </a:t>
                      </a:r>
                      <a:r>
                        <a:rPr sz="1600" spc="-5" dirty="0"/>
                        <a:t>tin</a:t>
                      </a:r>
                      <a:r>
                        <a:rPr sz="1600" spc="250" dirty="0"/>
                        <a:t> </a:t>
                      </a:r>
                      <a:r>
                        <a:rPr sz="1600" spc="-5" dirty="0"/>
                        <a:t>định</a:t>
                      </a:r>
                      <a:r>
                        <a:rPr sz="1600" spc="254" dirty="0"/>
                        <a:t> </a:t>
                      </a:r>
                      <a:r>
                        <a:rPr sz="1600" spc="-5" dirty="0"/>
                        <a:t>tuyến</a:t>
                      </a:r>
                      <a:r>
                        <a:rPr sz="1600" spc="250" dirty="0"/>
                        <a:t> </a:t>
                      </a:r>
                      <a:r>
                        <a:rPr sz="1600" spc="-5" dirty="0"/>
                        <a:t>theo</a:t>
                      </a:r>
                      <a:r>
                        <a:rPr sz="1600" spc="250" dirty="0"/>
                        <a:t> </a:t>
                      </a:r>
                      <a:r>
                        <a:rPr sz="1600" spc="-5" dirty="0"/>
                        <a:t>địa</a:t>
                      </a:r>
                      <a:endParaRPr sz="1600"/>
                    </a:p>
                    <a:p>
                      <a:pPr marL="70485" marR="56515">
                        <a:lnSpc>
                          <a:spcPct val="125000"/>
                        </a:lnSpc>
                        <a:spcBef>
                          <a:spcPts val="10"/>
                        </a:spcBef>
                      </a:pPr>
                      <a:r>
                        <a:rPr sz="1600" spc="-5" dirty="0"/>
                        <a:t>đa</a:t>
                      </a:r>
                      <a:r>
                        <a:rPr sz="1600" spc="10" dirty="0"/>
                        <a:t> </a:t>
                      </a:r>
                      <a:r>
                        <a:rPr sz="1600" dirty="0"/>
                        <a:t>hướng</a:t>
                      </a:r>
                      <a:r>
                        <a:rPr sz="1600" spc="5" dirty="0"/>
                        <a:t> </a:t>
                      </a:r>
                      <a:r>
                        <a:rPr sz="1600" spc="-5" dirty="0"/>
                        <a:t>224.0.0.9</a:t>
                      </a:r>
                      <a:r>
                        <a:rPr sz="1600" spc="25" dirty="0"/>
                        <a:t> </a:t>
                      </a:r>
                      <a:r>
                        <a:rPr sz="1600" dirty="0"/>
                        <a:t>nên</a:t>
                      </a:r>
                      <a:r>
                        <a:rPr sz="1600" spc="335" dirty="0"/>
                        <a:t> </a:t>
                      </a:r>
                      <a:r>
                        <a:rPr sz="1600" spc="-5" dirty="0"/>
                        <a:t>hiệu</a:t>
                      </a:r>
                      <a:r>
                        <a:rPr sz="1600" spc="10" dirty="0"/>
                        <a:t> </a:t>
                      </a:r>
                      <a:r>
                        <a:rPr sz="1600" spc="-5" dirty="0"/>
                        <a:t>quả </a:t>
                      </a:r>
                      <a:r>
                        <a:rPr sz="1600" spc="-335" dirty="0"/>
                        <a:t> </a:t>
                      </a:r>
                      <a:r>
                        <a:rPr sz="1600" dirty="0"/>
                        <a:t>hơn.</a:t>
                      </a:r>
                      <a:endParaRPr sz="1600">
                        <a:latin typeface="Times New Roman"/>
                        <a:cs typeface="Times New Roman"/>
                      </a:endParaRPr>
                    </a:p>
                  </a:txBody>
                  <a:tcPr marL="0" marR="0" marT="0" marB="0"/>
                </a:tc>
                <a:extLst>
                  <a:ext uri="{0D108BD9-81ED-4DB2-BD59-A6C34878D82A}">
                    <a16:rowId xmlns:a16="http://schemas.microsoft.com/office/drawing/2014/main" val="10006"/>
                  </a:ext>
                </a:extLst>
              </a:tr>
              <a:tr h="886854">
                <a:tc gridSpan="2">
                  <a:txBody>
                    <a:bodyPr/>
                    <a:lstStyle/>
                    <a:p>
                      <a:pPr marL="81915">
                        <a:lnSpc>
                          <a:spcPts val="1535"/>
                        </a:lnSpc>
                      </a:pPr>
                      <a:r>
                        <a:rPr sz="1600" spc="-5" dirty="0"/>
                        <a:t>Cùng</a:t>
                      </a:r>
                      <a:r>
                        <a:rPr sz="1600" spc="275" dirty="0"/>
                        <a:t> </a:t>
                      </a:r>
                      <a:r>
                        <a:rPr sz="1600" spc="-5" dirty="0"/>
                        <a:t>giữ</a:t>
                      </a:r>
                      <a:r>
                        <a:rPr sz="1600" spc="265" dirty="0"/>
                        <a:t> </a:t>
                      </a:r>
                      <a:r>
                        <a:rPr sz="1600" spc="-5" dirty="0"/>
                        <a:t>những</a:t>
                      </a:r>
                      <a:r>
                        <a:rPr sz="1600" spc="260" dirty="0"/>
                        <a:t> </a:t>
                      </a:r>
                      <a:r>
                        <a:rPr sz="1600" spc="-5" dirty="0"/>
                        <a:t>thông</a:t>
                      </a:r>
                      <a:r>
                        <a:rPr sz="1600" spc="280" dirty="0"/>
                        <a:t> </a:t>
                      </a:r>
                      <a:r>
                        <a:rPr sz="1600" spc="-5" dirty="0"/>
                        <a:t>tin</a:t>
                      </a:r>
                      <a:r>
                        <a:rPr sz="1600" spc="260" dirty="0"/>
                        <a:t> </a:t>
                      </a:r>
                      <a:r>
                        <a:rPr sz="1600" spc="-5" dirty="0"/>
                        <a:t>giống</a:t>
                      </a:r>
                      <a:r>
                        <a:rPr sz="1600" spc="270" dirty="0"/>
                        <a:t> </a:t>
                      </a:r>
                      <a:r>
                        <a:rPr sz="1600" dirty="0"/>
                        <a:t>nhau</a:t>
                      </a:r>
                      <a:r>
                        <a:rPr sz="1600" spc="260" dirty="0"/>
                        <a:t> </a:t>
                      </a:r>
                      <a:r>
                        <a:rPr sz="1600" spc="-5" dirty="0"/>
                        <a:t>về</a:t>
                      </a:r>
                      <a:r>
                        <a:rPr sz="1600" spc="270" dirty="0"/>
                        <a:t> </a:t>
                      </a:r>
                      <a:r>
                        <a:rPr sz="1600" spc="-5" dirty="0"/>
                        <a:t>đích</a:t>
                      </a:r>
                      <a:r>
                        <a:rPr sz="1600" spc="260" dirty="0"/>
                        <a:t> </a:t>
                      </a:r>
                      <a:r>
                        <a:rPr sz="1600" dirty="0"/>
                        <a:t>nhưng</a:t>
                      </a:r>
                      <a:r>
                        <a:rPr sz="1600" spc="260" dirty="0"/>
                        <a:t> </a:t>
                      </a:r>
                      <a:r>
                        <a:rPr sz="1600" spc="-5" dirty="0"/>
                        <a:t>RIPv1</a:t>
                      </a:r>
                      <a:r>
                        <a:rPr sz="1600" spc="260" dirty="0"/>
                        <a:t> </a:t>
                      </a:r>
                      <a:r>
                        <a:rPr sz="1600" spc="-5" dirty="0"/>
                        <a:t>không</a:t>
                      </a:r>
                      <a:r>
                        <a:rPr sz="1600" spc="285" dirty="0"/>
                        <a:t> </a:t>
                      </a:r>
                      <a:r>
                        <a:rPr sz="1600" spc="-5" dirty="0"/>
                        <a:t>giữ</a:t>
                      </a:r>
                      <a:endParaRPr sz="1600" dirty="0"/>
                    </a:p>
                    <a:p>
                      <a:pPr marL="81915" marR="48895">
                        <a:lnSpc>
                          <a:spcPct val="125000"/>
                        </a:lnSpc>
                        <a:spcBef>
                          <a:spcPts val="10"/>
                        </a:spcBef>
                      </a:pPr>
                      <a:r>
                        <a:rPr sz="1600" dirty="0"/>
                        <a:t>được</a:t>
                      </a:r>
                      <a:r>
                        <a:rPr sz="1600" spc="105" dirty="0"/>
                        <a:t> </a:t>
                      </a:r>
                      <a:r>
                        <a:rPr sz="1600" spc="-5" dirty="0"/>
                        <a:t>thông</a:t>
                      </a:r>
                      <a:r>
                        <a:rPr sz="1600" spc="114" dirty="0"/>
                        <a:t> </a:t>
                      </a:r>
                      <a:r>
                        <a:rPr sz="1600" spc="-5" dirty="0"/>
                        <a:t>tin</a:t>
                      </a:r>
                      <a:r>
                        <a:rPr sz="1600" spc="95" dirty="0"/>
                        <a:t> </a:t>
                      </a:r>
                      <a:r>
                        <a:rPr sz="1600" dirty="0"/>
                        <a:t>về</a:t>
                      </a:r>
                      <a:r>
                        <a:rPr sz="1600" spc="95" dirty="0"/>
                        <a:t> </a:t>
                      </a:r>
                      <a:r>
                        <a:rPr sz="1600" dirty="0"/>
                        <a:t>mặt</a:t>
                      </a:r>
                      <a:r>
                        <a:rPr sz="1600" spc="105" dirty="0"/>
                        <a:t> </a:t>
                      </a:r>
                      <a:r>
                        <a:rPr sz="1600" spc="-5" dirty="0"/>
                        <a:t>nạ</a:t>
                      </a:r>
                      <a:r>
                        <a:rPr sz="1600" spc="120" dirty="0"/>
                        <a:t> </a:t>
                      </a:r>
                      <a:r>
                        <a:rPr sz="1600" spc="-5" dirty="0"/>
                        <a:t>mạng</a:t>
                      </a:r>
                      <a:r>
                        <a:rPr sz="1600" spc="100" dirty="0"/>
                        <a:t> </a:t>
                      </a:r>
                      <a:r>
                        <a:rPr sz="1600" spc="-5" dirty="0"/>
                        <a:t>con</a:t>
                      </a:r>
                      <a:r>
                        <a:rPr sz="1600" spc="114" dirty="0"/>
                        <a:t> </a:t>
                      </a:r>
                      <a:r>
                        <a:rPr sz="1600" spc="-5" dirty="0"/>
                        <a:t>còn</a:t>
                      </a:r>
                      <a:r>
                        <a:rPr sz="1600" spc="110" dirty="0"/>
                        <a:t> </a:t>
                      </a:r>
                      <a:r>
                        <a:rPr sz="1600" spc="-5" dirty="0"/>
                        <a:t>RIPv2</a:t>
                      </a:r>
                      <a:r>
                        <a:rPr sz="1600" spc="130" dirty="0"/>
                        <a:t> </a:t>
                      </a:r>
                      <a:r>
                        <a:rPr sz="1600" spc="-5" dirty="0"/>
                        <a:t>giữ</a:t>
                      </a:r>
                      <a:r>
                        <a:rPr sz="1600" spc="95" dirty="0"/>
                        <a:t> </a:t>
                      </a:r>
                      <a:r>
                        <a:rPr sz="1600" dirty="0"/>
                        <a:t>được</a:t>
                      </a:r>
                      <a:r>
                        <a:rPr sz="1600" spc="105" dirty="0"/>
                        <a:t> </a:t>
                      </a:r>
                      <a:r>
                        <a:rPr sz="1600" spc="-5" dirty="0"/>
                        <a:t>thông</a:t>
                      </a:r>
                      <a:r>
                        <a:rPr sz="1600" spc="130" dirty="0"/>
                        <a:t> </a:t>
                      </a:r>
                      <a:r>
                        <a:rPr sz="1600" spc="-10" dirty="0"/>
                        <a:t>tin</a:t>
                      </a:r>
                      <a:r>
                        <a:rPr sz="1600" spc="130" dirty="0"/>
                        <a:t> </a:t>
                      </a:r>
                      <a:r>
                        <a:rPr sz="1600" spc="-10" dirty="0"/>
                        <a:t>về</a:t>
                      </a:r>
                      <a:r>
                        <a:rPr sz="1600" spc="105" dirty="0"/>
                        <a:t> </a:t>
                      </a:r>
                      <a:r>
                        <a:rPr sz="1600" dirty="0"/>
                        <a:t>mặt </a:t>
                      </a:r>
                      <a:r>
                        <a:rPr sz="1600" spc="-335" dirty="0"/>
                        <a:t> </a:t>
                      </a:r>
                      <a:r>
                        <a:rPr sz="1600" dirty="0"/>
                        <a:t>nạ</a:t>
                      </a:r>
                      <a:r>
                        <a:rPr sz="1600" spc="-15" dirty="0"/>
                        <a:t> </a:t>
                      </a:r>
                      <a:r>
                        <a:rPr sz="1600" dirty="0"/>
                        <a:t>mạng</a:t>
                      </a:r>
                      <a:r>
                        <a:rPr sz="1600" spc="-15" dirty="0"/>
                        <a:t> </a:t>
                      </a:r>
                      <a:r>
                        <a:rPr sz="1600" dirty="0"/>
                        <a:t>con.</a:t>
                      </a:r>
                      <a:endParaRPr sz="1600" dirty="0">
                        <a:latin typeface="Times New Roman"/>
                        <a:cs typeface="Times New Roman"/>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905000" y="228601"/>
            <a:ext cx="8229600" cy="671513"/>
          </a:xfrm>
        </p:spPr>
        <p:txBody>
          <a:bodyPr>
            <a:normAutofit/>
          </a:bodyPr>
          <a:lstStyle/>
          <a:p>
            <a:pPr marL="342900" indent="-342900"/>
            <a:r>
              <a:rPr lang="en-US" dirty="0"/>
              <a:t>II. </a:t>
            </a:r>
            <a:r>
              <a:rPr lang="en-US" dirty="0" err="1"/>
              <a:t>Định</a:t>
            </a:r>
            <a:r>
              <a:rPr lang="en-US" dirty="0"/>
              <a:t> </a:t>
            </a:r>
            <a:r>
              <a:rPr lang="en-US" dirty="0" err="1"/>
              <a:t>tuyến</a:t>
            </a:r>
            <a:r>
              <a:rPr lang="en-US" dirty="0"/>
              <a:t> RIP</a:t>
            </a:r>
          </a:p>
        </p:txBody>
      </p:sp>
      <p:sp>
        <p:nvSpPr>
          <p:cNvPr id="12291" name="Rectangle 3"/>
          <p:cNvSpPr>
            <a:spLocks noGrp="1" noChangeArrowheads="1"/>
          </p:cNvSpPr>
          <p:nvPr>
            <p:ph idx="1"/>
          </p:nvPr>
        </p:nvSpPr>
        <p:spPr>
          <a:xfrm>
            <a:off x="1828800" y="1371600"/>
            <a:ext cx="8686800" cy="4191000"/>
          </a:xfrm>
        </p:spPr>
        <p:txBody>
          <a:bodyPr>
            <a:normAutofit/>
          </a:bodyPr>
          <a:lstStyle/>
          <a:p>
            <a:pPr marL="0" indent="0">
              <a:lnSpc>
                <a:spcPct val="115000"/>
              </a:lnSpc>
              <a:spcBef>
                <a:spcPts val="1200"/>
              </a:spcBef>
              <a:spcAft>
                <a:spcPts val="600"/>
              </a:spcAft>
              <a:buClr>
                <a:srgbClr val="663300"/>
              </a:buClr>
              <a:buNone/>
            </a:pPr>
            <a:r>
              <a:rPr lang="en-US" b="1" dirty="0"/>
              <a:t>1. </a:t>
            </a:r>
            <a:r>
              <a:rPr lang="en-US" b="1" dirty="0" err="1"/>
              <a:t>Khái</a:t>
            </a:r>
            <a:r>
              <a:rPr lang="en-US" b="1" dirty="0"/>
              <a:t> </a:t>
            </a:r>
            <a:r>
              <a:rPr lang="en-US" b="1" dirty="0" err="1"/>
              <a:t>niệm</a:t>
            </a:r>
            <a:endParaRPr lang="en-US" b="1" dirty="0"/>
          </a:p>
          <a:p>
            <a:pPr lvl="1">
              <a:buFontTx/>
              <a:buBlip>
                <a:blip r:embed="rId3"/>
              </a:buBlip>
            </a:pPr>
            <a:r>
              <a:rPr lang="vi-VN" dirty="0"/>
              <a:t>R</a:t>
            </a:r>
            <a:r>
              <a:rPr lang="en-US" dirty="0"/>
              <a:t>IP</a:t>
            </a:r>
            <a:r>
              <a:rPr lang="vi-VN" dirty="0"/>
              <a:t> là giao thức định tuyến Vector khoảng cách lâu đời nhất, mặc dù cách hoạt động chưa tối ưu nhưng R</a:t>
            </a:r>
            <a:r>
              <a:rPr lang="en-US" dirty="0"/>
              <a:t>IP </a:t>
            </a:r>
            <a:r>
              <a:rPr lang="en-US" dirty="0" err="1"/>
              <a:t>có</a:t>
            </a:r>
            <a:r>
              <a:rPr lang="vi-VN" dirty="0"/>
              <a:t> cấu hình </a:t>
            </a:r>
            <a:r>
              <a:rPr lang="en-US" dirty="0" err="1"/>
              <a:t>tương</a:t>
            </a:r>
            <a:r>
              <a:rPr lang="en-US" dirty="0"/>
              <a:t> </a:t>
            </a:r>
            <a:r>
              <a:rPr lang="en-US" dirty="0" err="1"/>
              <a:t>đối</a:t>
            </a:r>
            <a:r>
              <a:rPr lang="en-US" dirty="0"/>
              <a:t> </a:t>
            </a:r>
            <a:r>
              <a:rPr lang="vi-VN" dirty="0"/>
              <a:t>đơn giản và phổ biến</a:t>
            </a:r>
            <a:endParaRPr lang="en-US" dirty="0"/>
          </a:p>
        </p:txBody>
      </p:sp>
    </p:spTree>
    <p:extLst>
      <p:ext uri="{BB962C8B-B14F-4D97-AF65-F5344CB8AC3E}">
        <p14:creationId xmlns:p14="http://schemas.microsoft.com/office/powerpoint/2010/main" val="3777075428"/>
      </p:ext>
    </p:extLst>
  </p:cSld>
  <p:clrMapOvr>
    <a:masterClrMapping/>
  </p:clrMapOvr>
  <p:transition>
    <p:wipe dir="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905000" y="381001"/>
            <a:ext cx="8229600" cy="671513"/>
          </a:xfrm>
        </p:spPr>
        <p:txBody>
          <a:bodyPr>
            <a:normAutofit/>
          </a:bodyPr>
          <a:lstStyle/>
          <a:p>
            <a:pPr marL="342900" indent="-342900"/>
            <a:r>
              <a:rPr lang="en-US" dirty="0"/>
              <a:t>II. </a:t>
            </a:r>
            <a:r>
              <a:rPr lang="en-US" dirty="0" err="1"/>
              <a:t>Định</a:t>
            </a:r>
            <a:r>
              <a:rPr lang="en-US" dirty="0"/>
              <a:t> </a:t>
            </a:r>
            <a:r>
              <a:rPr lang="en-US" dirty="0" err="1"/>
              <a:t>tuyến</a:t>
            </a:r>
            <a:r>
              <a:rPr lang="en-US" dirty="0"/>
              <a:t> RIP</a:t>
            </a:r>
          </a:p>
        </p:txBody>
      </p:sp>
      <p:sp>
        <p:nvSpPr>
          <p:cNvPr id="12291" name="Rectangle 3"/>
          <p:cNvSpPr>
            <a:spLocks noGrp="1" noChangeArrowheads="1"/>
          </p:cNvSpPr>
          <p:nvPr>
            <p:ph idx="1"/>
          </p:nvPr>
        </p:nvSpPr>
        <p:spPr>
          <a:xfrm>
            <a:off x="1828800" y="1295400"/>
            <a:ext cx="8686800" cy="4267200"/>
          </a:xfrm>
        </p:spPr>
        <p:txBody>
          <a:bodyPr>
            <a:normAutofit/>
          </a:bodyPr>
          <a:lstStyle/>
          <a:p>
            <a:pPr marL="5715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b="1" dirty="0"/>
          </a:p>
          <a:p>
            <a:pPr lvl="1">
              <a:buFontTx/>
              <a:buBlip>
                <a:blip r:embed="rId3"/>
              </a:buBlip>
            </a:pPr>
            <a:r>
              <a:rPr lang="en-US" dirty="0"/>
              <a:t>Rip </a:t>
            </a:r>
            <a:r>
              <a:rPr lang="en-US" dirty="0" err="1"/>
              <a:t>là</a:t>
            </a:r>
            <a:r>
              <a:rPr lang="en-US" dirty="0"/>
              <a:t> </a:t>
            </a:r>
            <a:r>
              <a:rPr lang="en-US" dirty="0" err="1"/>
              <a:t>gia</a:t>
            </a:r>
            <a:r>
              <a:rPr lang="en-US" dirty="0"/>
              <a:t> </a:t>
            </a:r>
            <a:r>
              <a:rPr lang="en-US" dirty="0" err="1"/>
              <a:t>thức</a:t>
            </a:r>
            <a:r>
              <a:rPr lang="en-US" dirty="0"/>
              <a:t> </a:t>
            </a:r>
            <a:r>
              <a:rPr lang="en-US" dirty="0" err="1"/>
              <a:t>định</a:t>
            </a:r>
            <a:r>
              <a:rPr lang="en-US" dirty="0"/>
              <a:t> </a:t>
            </a:r>
            <a:r>
              <a:rPr lang="en-US" dirty="0" err="1"/>
              <a:t>tuyến</a:t>
            </a:r>
            <a:r>
              <a:rPr lang="en-US" dirty="0"/>
              <a:t> Vector </a:t>
            </a:r>
            <a:r>
              <a:rPr lang="en-US" dirty="0" err="1"/>
              <a:t>khoảng</a:t>
            </a:r>
            <a:r>
              <a:rPr lang="en-US" dirty="0"/>
              <a:t> </a:t>
            </a:r>
            <a:r>
              <a:rPr lang="en-US" dirty="0" err="1"/>
              <a:t>cách</a:t>
            </a:r>
            <a:r>
              <a:rPr lang="en-US" dirty="0"/>
              <a:t> </a:t>
            </a:r>
          </a:p>
          <a:p>
            <a:pPr lvl="1">
              <a:buFontTx/>
              <a:buBlip>
                <a:blip r:embed="rId3"/>
              </a:buBlip>
            </a:pPr>
            <a:r>
              <a:rPr lang="en-US" dirty="0"/>
              <a:t>Rip </a:t>
            </a:r>
            <a:r>
              <a:rPr lang="en-US" dirty="0" err="1"/>
              <a:t>sử</a:t>
            </a:r>
            <a:r>
              <a:rPr lang="en-US" dirty="0"/>
              <a:t> </a:t>
            </a:r>
            <a:r>
              <a:rPr lang="en-US" dirty="0" err="1"/>
              <a:t>dụng</a:t>
            </a:r>
            <a:r>
              <a:rPr lang="en-US" dirty="0"/>
              <a:t> Hop Count </a:t>
            </a:r>
            <a:r>
              <a:rPr lang="en-US" dirty="0" err="1"/>
              <a:t>để</a:t>
            </a:r>
            <a:r>
              <a:rPr lang="en-US" dirty="0"/>
              <a:t> </a:t>
            </a:r>
            <a:r>
              <a:rPr lang="en-US" dirty="0" err="1"/>
              <a:t>lựa</a:t>
            </a:r>
            <a:r>
              <a:rPr lang="en-US" dirty="0"/>
              <a:t> </a:t>
            </a:r>
            <a:r>
              <a:rPr lang="en-US" dirty="0" err="1"/>
              <a:t>chọn</a:t>
            </a:r>
            <a:r>
              <a:rPr lang="en-US" dirty="0"/>
              <a:t> </a:t>
            </a:r>
            <a:r>
              <a:rPr lang="en-US" dirty="0" err="1"/>
              <a:t>đường</a:t>
            </a:r>
            <a:r>
              <a:rPr lang="en-US" dirty="0"/>
              <a:t> </a:t>
            </a:r>
            <a:r>
              <a:rPr lang="en-US" dirty="0" err="1"/>
              <a:t>đi</a:t>
            </a:r>
            <a:endParaRPr lang="en-US" dirty="0"/>
          </a:p>
          <a:p>
            <a:pPr lvl="1">
              <a:buFontTx/>
              <a:buBlip>
                <a:blip r:embed="rId3"/>
              </a:buBlip>
            </a:pPr>
            <a:r>
              <a:rPr lang="en-US" dirty="0" err="1"/>
              <a:t>Quảng</a:t>
            </a:r>
            <a:r>
              <a:rPr lang="en-US" dirty="0"/>
              <a:t> </a:t>
            </a:r>
            <a:r>
              <a:rPr lang="en-US" dirty="0" err="1"/>
              <a:t>bá</a:t>
            </a:r>
            <a:r>
              <a:rPr lang="en-US" dirty="0"/>
              <a:t> </a:t>
            </a:r>
            <a:r>
              <a:rPr lang="en-US" dirty="0" err="1"/>
              <a:t>tuyến</a:t>
            </a:r>
            <a:r>
              <a:rPr lang="en-US" dirty="0"/>
              <a:t> </a:t>
            </a:r>
            <a:r>
              <a:rPr lang="en-US" dirty="0" err="1"/>
              <a:t>đường</a:t>
            </a:r>
            <a:r>
              <a:rPr lang="en-US" dirty="0"/>
              <a:t> </a:t>
            </a:r>
            <a:r>
              <a:rPr lang="en-US" dirty="0" err="1"/>
              <a:t>đi</a:t>
            </a:r>
            <a:r>
              <a:rPr lang="en-US" dirty="0"/>
              <a:t> </a:t>
            </a:r>
            <a:r>
              <a:rPr lang="en-US" dirty="0" err="1"/>
              <a:t>với</a:t>
            </a:r>
            <a:r>
              <a:rPr lang="en-US" dirty="0"/>
              <a:t> </a:t>
            </a:r>
            <a:r>
              <a:rPr lang="en-US" dirty="0" err="1"/>
              <a:t>số</a:t>
            </a:r>
            <a:r>
              <a:rPr lang="en-US" dirty="0"/>
              <a:t> Hop Count </a:t>
            </a:r>
            <a:r>
              <a:rPr lang="en-US" dirty="0" err="1"/>
              <a:t>lớn</a:t>
            </a:r>
            <a:r>
              <a:rPr lang="en-US" dirty="0"/>
              <a:t> </a:t>
            </a:r>
            <a:r>
              <a:rPr lang="en-US" dirty="0" err="1"/>
              <a:t>hơn</a:t>
            </a:r>
            <a:r>
              <a:rPr lang="en-US" dirty="0"/>
              <a:t> 15 </a:t>
            </a:r>
            <a:r>
              <a:rPr lang="en-US" dirty="0" err="1"/>
              <a:t>là</a:t>
            </a:r>
            <a:r>
              <a:rPr lang="en-US" dirty="0"/>
              <a:t> </a:t>
            </a:r>
            <a:r>
              <a:rPr lang="en-US" dirty="0" err="1"/>
              <a:t>không</a:t>
            </a:r>
            <a:r>
              <a:rPr lang="en-US" dirty="0"/>
              <a:t> </a:t>
            </a:r>
            <a:r>
              <a:rPr lang="en-US" dirty="0" err="1"/>
              <a:t>truy</a:t>
            </a:r>
            <a:r>
              <a:rPr lang="en-US" dirty="0"/>
              <a:t> </a:t>
            </a:r>
            <a:r>
              <a:rPr lang="en-US" dirty="0" err="1"/>
              <a:t>cập</a:t>
            </a:r>
            <a:r>
              <a:rPr lang="en-US" dirty="0"/>
              <a:t> </a:t>
            </a:r>
            <a:r>
              <a:rPr lang="en-US" dirty="0" err="1"/>
              <a:t>được</a:t>
            </a:r>
            <a:endParaRPr lang="en-US" dirty="0"/>
          </a:p>
          <a:p>
            <a:pPr lvl="1">
              <a:buFontTx/>
              <a:buBlip>
                <a:blip r:embed="rId3"/>
              </a:buBlip>
            </a:pPr>
            <a:r>
              <a:rPr lang="en-US" dirty="0" err="1"/>
              <a:t>Thông</a:t>
            </a:r>
            <a:r>
              <a:rPr lang="en-US" dirty="0"/>
              <a:t> </a:t>
            </a:r>
            <a:r>
              <a:rPr lang="en-US" dirty="0" err="1"/>
              <a:t>điệp</a:t>
            </a:r>
            <a:r>
              <a:rPr lang="en-US" dirty="0"/>
              <a:t> </a:t>
            </a:r>
            <a:r>
              <a:rPr lang="en-US" dirty="0" err="1"/>
              <a:t>được</a:t>
            </a:r>
            <a:r>
              <a:rPr lang="en-US" dirty="0"/>
              <a:t> broadcast </a:t>
            </a:r>
            <a:r>
              <a:rPr lang="en-US" dirty="0" err="1"/>
              <a:t>mỗi</a:t>
            </a:r>
            <a:r>
              <a:rPr lang="en-US" dirty="0"/>
              <a:t> 30 </a:t>
            </a:r>
            <a:r>
              <a:rPr lang="en-US" dirty="0" err="1"/>
              <a:t>giây</a:t>
            </a:r>
            <a:endParaRPr lang="en-US" dirty="0">
              <a:solidFill>
                <a:srgbClr val="1481B8"/>
              </a:solidFill>
            </a:endParaRPr>
          </a:p>
          <a:p>
            <a:pPr marL="274638" indent="-274638">
              <a:buNone/>
            </a:pPr>
            <a:endParaRPr lang="en-US" dirty="0"/>
          </a:p>
        </p:txBody>
      </p:sp>
    </p:spTree>
    <p:extLst>
      <p:ext uri="{BB962C8B-B14F-4D97-AF65-F5344CB8AC3E}">
        <p14:creationId xmlns:p14="http://schemas.microsoft.com/office/powerpoint/2010/main" val="382649475"/>
      </p:ext>
    </p:extLst>
  </p:cSld>
  <p:clrMapOvr>
    <a:masterClrMapping/>
  </p:clrMapOvr>
  <p:transition>
    <p:wipe dir="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905000" y="381001"/>
            <a:ext cx="8229600" cy="671513"/>
          </a:xfrm>
        </p:spPr>
        <p:txBody>
          <a:bodyPr>
            <a:normAutofit/>
          </a:bodyPr>
          <a:lstStyle/>
          <a:p>
            <a:pPr marL="342900" indent="-342900"/>
            <a:r>
              <a:rPr lang="en-US" dirty="0"/>
              <a:t>II. </a:t>
            </a:r>
            <a:r>
              <a:rPr lang="en-US" dirty="0" err="1"/>
              <a:t>Định</a:t>
            </a:r>
            <a:r>
              <a:rPr lang="en-US" dirty="0"/>
              <a:t> </a:t>
            </a:r>
            <a:r>
              <a:rPr lang="en-US" dirty="0" err="1"/>
              <a:t>tuyến</a:t>
            </a:r>
            <a:r>
              <a:rPr lang="en-US" dirty="0"/>
              <a:t> RIP</a:t>
            </a:r>
          </a:p>
        </p:txBody>
      </p:sp>
      <p:sp>
        <p:nvSpPr>
          <p:cNvPr id="12291" name="Rectangle 3"/>
          <p:cNvSpPr>
            <a:spLocks noGrp="1" noChangeArrowheads="1"/>
          </p:cNvSpPr>
          <p:nvPr>
            <p:ph idx="1"/>
          </p:nvPr>
        </p:nvSpPr>
        <p:spPr>
          <a:xfrm>
            <a:off x="1828800" y="1295400"/>
            <a:ext cx="8686800" cy="4267200"/>
          </a:xfrm>
        </p:spPr>
        <p:txBody>
          <a:bodyPr>
            <a:normAutofit/>
          </a:bodyPr>
          <a:lstStyle/>
          <a:p>
            <a:pPr marL="5715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b="1" dirty="0"/>
          </a:p>
          <a:p>
            <a:pPr lvl="1">
              <a:buFontTx/>
              <a:buBlip>
                <a:blip r:embed="rId3"/>
              </a:buBlip>
            </a:pPr>
            <a:r>
              <a:rPr lang="en-US" dirty="0" err="1"/>
              <a:t>Định</a:t>
            </a:r>
            <a:r>
              <a:rPr lang="en-US" dirty="0"/>
              <a:t> </a:t>
            </a:r>
            <a:r>
              <a:rPr lang="en-US" dirty="0" err="1"/>
              <a:t>dạng</a:t>
            </a:r>
            <a:r>
              <a:rPr lang="en-US" dirty="0"/>
              <a:t> </a:t>
            </a:r>
            <a:r>
              <a:rPr lang="en-US" dirty="0" err="1"/>
              <a:t>thông</a:t>
            </a:r>
            <a:r>
              <a:rPr lang="en-US" dirty="0"/>
              <a:t> </a:t>
            </a:r>
            <a:r>
              <a:rPr lang="en-US" dirty="0" err="1"/>
              <a:t>điệp</a:t>
            </a:r>
            <a:r>
              <a:rPr lang="en-US" dirty="0"/>
              <a:t> RIP</a:t>
            </a:r>
            <a:endParaRPr lang="en-US" dirty="0">
              <a:solidFill>
                <a:srgbClr val="1481B8"/>
              </a:solidFill>
            </a:endParaRPr>
          </a:p>
          <a:p>
            <a:pPr marL="274638" indent="-274638">
              <a:buNone/>
            </a:pPr>
            <a:endParaRPr lang="en-US" dirty="0"/>
          </a:p>
        </p:txBody>
      </p:sp>
      <p:pic>
        <p:nvPicPr>
          <p:cNvPr id="5" name="Picture 2" descr="D:\LamViec\Cao Dang iSPACE\XayDungHaTang\Slide\hinh anh\bai2\rip format.jpg"/>
          <p:cNvPicPr>
            <a:picLocks noChangeAspect="1" noChangeArrowheads="1"/>
          </p:cNvPicPr>
          <p:nvPr/>
        </p:nvPicPr>
        <p:blipFill>
          <a:blip r:embed="rId4" cstate="print"/>
          <a:srcRect/>
          <a:stretch>
            <a:fillRect/>
          </a:stretch>
        </p:blipFill>
        <p:spPr bwMode="auto">
          <a:xfrm>
            <a:off x="2362200" y="2238376"/>
            <a:ext cx="7696200" cy="4391025"/>
          </a:xfrm>
          <a:prstGeom prst="rect">
            <a:avLst/>
          </a:prstGeom>
          <a:noFill/>
          <a:ln w="9525">
            <a:noFill/>
            <a:miter lim="800000"/>
            <a:headEnd/>
            <a:tailEnd/>
          </a:ln>
        </p:spPr>
      </p:pic>
    </p:spTree>
    <p:extLst>
      <p:ext uri="{BB962C8B-B14F-4D97-AF65-F5344CB8AC3E}">
        <p14:creationId xmlns:p14="http://schemas.microsoft.com/office/powerpoint/2010/main" val="4152191601"/>
      </p:ext>
    </p:extLst>
  </p:cSld>
  <p:clrMapOvr>
    <a:masterClrMapping/>
  </p:clrMapOvr>
  <p:transition>
    <p:wipe dir="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905000" y="381001"/>
            <a:ext cx="8229600" cy="671513"/>
          </a:xfrm>
        </p:spPr>
        <p:txBody>
          <a:bodyPr>
            <a:normAutofit/>
          </a:bodyPr>
          <a:lstStyle/>
          <a:p>
            <a:pPr marL="342900" indent="-342900"/>
            <a:r>
              <a:rPr lang="en-US" dirty="0"/>
              <a:t>II. </a:t>
            </a:r>
            <a:r>
              <a:rPr lang="en-US" dirty="0" err="1"/>
              <a:t>Định</a:t>
            </a:r>
            <a:r>
              <a:rPr lang="en-US" dirty="0"/>
              <a:t> </a:t>
            </a:r>
            <a:r>
              <a:rPr lang="en-US" dirty="0" err="1"/>
              <a:t>tuyến</a:t>
            </a:r>
            <a:r>
              <a:rPr lang="en-US" dirty="0"/>
              <a:t> RIP</a:t>
            </a:r>
          </a:p>
        </p:txBody>
      </p:sp>
      <p:sp>
        <p:nvSpPr>
          <p:cNvPr id="12291" name="Rectangle 3"/>
          <p:cNvSpPr>
            <a:spLocks noGrp="1" noChangeArrowheads="1"/>
          </p:cNvSpPr>
          <p:nvPr>
            <p:ph idx="1"/>
          </p:nvPr>
        </p:nvSpPr>
        <p:spPr>
          <a:xfrm>
            <a:off x="1828800" y="1295400"/>
            <a:ext cx="8686800" cy="5181600"/>
          </a:xfrm>
        </p:spPr>
        <p:txBody>
          <a:bodyPr>
            <a:normAutofit fontScale="70000" lnSpcReduction="20000"/>
          </a:bodyPr>
          <a:lstStyle/>
          <a:p>
            <a:pPr marL="5715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b="1" dirty="0"/>
          </a:p>
          <a:p>
            <a:pPr lvl="1" eaLnBrk="0" hangingPunct="0">
              <a:buClr>
                <a:schemeClr val="tx1"/>
              </a:buClr>
              <a:buBlip>
                <a:blip r:embed="rId3"/>
              </a:buBlip>
            </a:pPr>
            <a:r>
              <a:rPr lang="en-US" sz="2200" dirty="0">
                <a:latin typeface="Tahoma" pitchFamily="34" charset="0"/>
                <a:cs typeface="Tahoma" pitchFamily="34" charset="0"/>
              </a:rPr>
              <a:t>RIP </a:t>
            </a:r>
            <a:r>
              <a:rPr lang="en-US" sz="2200" dirty="0" err="1">
                <a:latin typeface="Tahoma" pitchFamily="34" charset="0"/>
                <a:cs typeface="Tahoma" pitchFamily="34" charset="0"/>
              </a:rPr>
              <a:t>sử</a:t>
            </a:r>
            <a:r>
              <a:rPr lang="en-US" sz="2200" dirty="0">
                <a:latin typeface="Tahoma" pitchFamily="34" charset="0"/>
                <a:cs typeface="Tahoma" pitchFamily="34" charset="0"/>
              </a:rPr>
              <a:t> </a:t>
            </a:r>
            <a:r>
              <a:rPr lang="en-US" sz="2200" dirty="0" err="1">
                <a:latin typeface="Tahoma" pitchFamily="34" charset="0"/>
                <a:cs typeface="Tahoma" pitchFamily="34" charset="0"/>
              </a:rPr>
              <a:t>dụng</a:t>
            </a:r>
            <a:r>
              <a:rPr lang="en-US" sz="2200" dirty="0">
                <a:latin typeface="Tahoma" pitchFamily="34" charset="0"/>
                <a:cs typeface="Tahoma" pitchFamily="34" charset="0"/>
              </a:rPr>
              <a:t> 2 </a:t>
            </a:r>
            <a:r>
              <a:rPr lang="en-US" sz="2200" dirty="0" err="1">
                <a:latin typeface="Tahoma" pitchFamily="34" charset="0"/>
                <a:cs typeface="Tahoma" pitchFamily="34" charset="0"/>
              </a:rPr>
              <a:t>loại</a:t>
            </a:r>
            <a:r>
              <a:rPr lang="en-US" sz="2200" dirty="0">
                <a:latin typeface="Tahoma" pitchFamily="34" charset="0"/>
                <a:cs typeface="Tahoma" pitchFamily="34" charset="0"/>
              </a:rPr>
              <a:t> </a:t>
            </a:r>
            <a:r>
              <a:rPr lang="en-US" sz="2200" dirty="0" err="1">
                <a:latin typeface="Tahoma" pitchFamily="34" charset="0"/>
                <a:cs typeface="Tahoma" pitchFamily="34" charset="0"/>
              </a:rPr>
              <a:t>thông</a:t>
            </a:r>
            <a:r>
              <a:rPr lang="en-US" sz="2200" dirty="0">
                <a:latin typeface="Tahoma" pitchFamily="34" charset="0"/>
                <a:cs typeface="Tahoma" pitchFamily="34" charset="0"/>
              </a:rPr>
              <a:t> </a:t>
            </a:r>
            <a:r>
              <a:rPr lang="en-US" sz="2200" dirty="0" err="1">
                <a:latin typeface="Tahoma" pitchFamily="34" charset="0"/>
                <a:cs typeface="Tahoma" pitchFamily="34" charset="0"/>
              </a:rPr>
              <a:t>báo</a:t>
            </a:r>
            <a:r>
              <a:rPr lang="en-US" sz="2200" dirty="0">
                <a:latin typeface="Tahoma" pitchFamily="34" charset="0"/>
                <a:cs typeface="Tahoma" pitchFamily="34" charset="0"/>
              </a:rPr>
              <a:t> </a:t>
            </a:r>
            <a:r>
              <a:rPr lang="en-US" sz="2200" dirty="0" err="1">
                <a:latin typeface="Tahoma" pitchFamily="34" charset="0"/>
                <a:cs typeface="Tahoma" pitchFamily="34" charset="0"/>
              </a:rPr>
              <a:t>trong</a:t>
            </a:r>
            <a:r>
              <a:rPr lang="en-US" sz="2200" dirty="0">
                <a:latin typeface="Tahoma" pitchFamily="34" charset="0"/>
                <a:cs typeface="Tahoma" pitchFamily="34" charset="0"/>
              </a:rPr>
              <a:t> </a:t>
            </a:r>
            <a:r>
              <a:rPr lang="en-US" sz="2200" dirty="0" err="1">
                <a:latin typeface="Tahoma" pitchFamily="34" charset="0"/>
                <a:cs typeface="Tahoma" pitchFamily="34" charset="0"/>
              </a:rPr>
              <a:t>trường</a:t>
            </a:r>
            <a:r>
              <a:rPr lang="en-US" sz="2200" dirty="0">
                <a:latin typeface="Tahoma" pitchFamily="34" charset="0"/>
                <a:cs typeface="Tahoma" pitchFamily="34" charset="0"/>
              </a:rPr>
              <a:t> </a:t>
            </a:r>
            <a:r>
              <a:rPr lang="en-US" sz="2200" dirty="0" err="1">
                <a:latin typeface="Tahoma" pitchFamily="34" charset="0"/>
                <a:cs typeface="Tahoma" pitchFamily="34" charset="0"/>
              </a:rPr>
              <a:t>câu</a:t>
            </a:r>
            <a:r>
              <a:rPr lang="en-US" sz="2200" dirty="0">
                <a:latin typeface="Tahoma" pitchFamily="34" charset="0"/>
                <a:cs typeface="Tahoma" pitchFamily="34" charset="0"/>
              </a:rPr>
              <a:t> </a:t>
            </a:r>
            <a:r>
              <a:rPr lang="en-US" sz="2200" dirty="0" err="1">
                <a:latin typeface="Tahoma" pitchFamily="34" charset="0"/>
                <a:cs typeface="Tahoma" pitchFamily="34" charset="0"/>
              </a:rPr>
              <a:t>lệnh</a:t>
            </a:r>
            <a:r>
              <a:rPr lang="en-US" sz="2200" dirty="0">
                <a:latin typeface="Tahoma" pitchFamily="34" charset="0"/>
                <a:cs typeface="Tahoma" pitchFamily="34" charset="0"/>
              </a:rPr>
              <a:t>: Request message </a:t>
            </a:r>
            <a:r>
              <a:rPr lang="en-US" sz="2200" dirty="0" err="1">
                <a:latin typeface="Tahoma" pitchFamily="34" charset="0"/>
                <a:cs typeface="Tahoma" pitchFamily="34" charset="0"/>
              </a:rPr>
              <a:t>và</a:t>
            </a:r>
            <a:r>
              <a:rPr lang="en-US" sz="2200" dirty="0">
                <a:latin typeface="Tahoma" pitchFamily="34" charset="0"/>
                <a:cs typeface="Tahoma" pitchFamily="34" charset="0"/>
              </a:rPr>
              <a:t> Response message.</a:t>
            </a:r>
          </a:p>
          <a:p>
            <a:pPr lvl="1" eaLnBrk="0" hangingPunct="0">
              <a:buClr>
                <a:schemeClr val="tx1"/>
              </a:buClr>
              <a:buBlip>
                <a:blip r:embed="rId3"/>
              </a:buBlip>
            </a:pPr>
            <a:r>
              <a:rPr lang="en-US" sz="2200" dirty="0" err="1">
                <a:latin typeface="Tahoma" pitchFamily="34" charset="0"/>
                <a:cs typeface="Tahoma" pitchFamily="34" charset="0"/>
              </a:rPr>
              <a:t>Khi</a:t>
            </a:r>
            <a:r>
              <a:rPr lang="en-US" sz="2200" dirty="0">
                <a:latin typeface="Tahoma" pitchFamily="34" charset="0"/>
                <a:cs typeface="Tahoma" pitchFamily="34" charset="0"/>
              </a:rPr>
              <a:t> Router </a:t>
            </a:r>
            <a:r>
              <a:rPr lang="en-US" sz="2200" dirty="0" err="1">
                <a:latin typeface="Tahoma" pitchFamily="34" charset="0"/>
                <a:cs typeface="Tahoma" pitchFamily="34" charset="0"/>
              </a:rPr>
              <a:t>khởi</a:t>
            </a:r>
            <a:r>
              <a:rPr lang="en-US" sz="2200" dirty="0">
                <a:latin typeface="Tahoma" pitchFamily="34" charset="0"/>
                <a:cs typeface="Tahoma" pitchFamily="34" charset="0"/>
              </a:rPr>
              <a:t> </a:t>
            </a:r>
            <a:r>
              <a:rPr lang="en-US" sz="2200" dirty="0" err="1">
                <a:latin typeface="Tahoma" pitchFamily="34" charset="0"/>
                <a:cs typeface="Tahoma" pitchFamily="34" charset="0"/>
              </a:rPr>
              <a:t>động</a:t>
            </a:r>
            <a:r>
              <a:rPr lang="en-US" sz="2200" dirty="0">
                <a:latin typeface="Tahoma" pitchFamily="34" charset="0"/>
                <a:cs typeface="Tahoma" pitchFamily="34" charset="0"/>
              </a:rPr>
              <a:t> </a:t>
            </a:r>
            <a:r>
              <a:rPr lang="en-US" sz="2200" dirty="0" err="1">
                <a:latin typeface="Tahoma" pitchFamily="34" charset="0"/>
                <a:cs typeface="Tahoma" pitchFamily="34" charset="0"/>
              </a:rPr>
              <a:t>nó</a:t>
            </a:r>
            <a:r>
              <a:rPr lang="en-US" sz="2200" dirty="0">
                <a:latin typeface="Tahoma" pitchFamily="34" charset="0"/>
                <a:cs typeface="Tahoma" pitchFamily="34" charset="0"/>
              </a:rPr>
              <a:t> </a:t>
            </a:r>
            <a:r>
              <a:rPr lang="en-US" sz="2200" dirty="0" err="1">
                <a:latin typeface="Tahoma" pitchFamily="34" charset="0"/>
                <a:cs typeface="Tahoma" pitchFamily="34" charset="0"/>
              </a:rPr>
              <a:t>sẽ</a:t>
            </a:r>
            <a:r>
              <a:rPr lang="en-US" sz="2200" dirty="0">
                <a:latin typeface="Tahoma" pitchFamily="34" charset="0"/>
                <a:cs typeface="Tahoma" pitchFamily="34" charset="0"/>
              </a:rPr>
              <a:t> </a:t>
            </a:r>
            <a:r>
              <a:rPr lang="en-US" sz="2200" dirty="0" err="1">
                <a:latin typeface="Tahoma" pitchFamily="34" charset="0"/>
                <a:cs typeface="Tahoma" pitchFamily="34" charset="0"/>
              </a:rPr>
              <a:t>gởi</a:t>
            </a:r>
            <a:r>
              <a:rPr lang="en-US" sz="2200" dirty="0">
                <a:latin typeface="Tahoma" pitchFamily="34" charset="0"/>
                <a:cs typeface="Tahoma" pitchFamily="34" charset="0"/>
              </a:rPr>
              <a:t> </a:t>
            </a:r>
            <a:r>
              <a:rPr lang="en-US" sz="2200" dirty="0" err="1">
                <a:latin typeface="Tahoma" pitchFamily="34" charset="0"/>
                <a:cs typeface="Tahoma" pitchFamily="34" charset="0"/>
              </a:rPr>
              <a:t>thông</a:t>
            </a:r>
            <a:r>
              <a:rPr lang="en-US" sz="2200" dirty="0">
                <a:latin typeface="Tahoma" pitchFamily="34" charset="0"/>
                <a:cs typeface="Tahoma" pitchFamily="34" charset="0"/>
              </a:rPr>
              <a:t> </a:t>
            </a:r>
            <a:r>
              <a:rPr lang="en-US" sz="2200" dirty="0" err="1">
                <a:latin typeface="Tahoma" pitchFamily="34" charset="0"/>
                <a:cs typeface="Tahoma" pitchFamily="34" charset="0"/>
              </a:rPr>
              <a:t>điệp</a:t>
            </a:r>
            <a:r>
              <a:rPr lang="en-US" sz="2200" dirty="0">
                <a:latin typeface="Tahoma" pitchFamily="34" charset="0"/>
                <a:cs typeface="Tahoma" pitchFamily="34" charset="0"/>
              </a:rPr>
              <a:t> Request message </a:t>
            </a:r>
            <a:r>
              <a:rPr lang="en-US" sz="2200" dirty="0" err="1">
                <a:latin typeface="Tahoma" pitchFamily="34" charset="0"/>
                <a:cs typeface="Tahoma" pitchFamily="34" charset="0"/>
              </a:rPr>
              <a:t>đến</a:t>
            </a:r>
            <a:r>
              <a:rPr lang="en-US" sz="2200" dirty="0">
                <a:latin typeface="Tahoma" pitchFamily="34" charset="0"/>
                <a:cs typeface="Tahoma" pitchFamily="34" charset="0"/>
              </a:rPr>
              <a:t> </a:t>
            </a:r>
            <a:r>
              <a:rPr lang="en-US" sz="2200" dirty="0" err="1">
                <a:latin typeface="Tahoma" pitchFamily="34" charset="0"/>
                <a:cs typeface="Tahoma" pitchFamily="34" charset="0"/>
              </a:rPr>
              <a:t>các</a:t>
            </a:r>
            <a:r>
              <a:rPr lang="en-US" sz="2200" dirty="0">
                <a:latin typeface="Tahoma" pitchFamily="34" charset="0"/>
                <a:cs typeface="Tahoma" pitchFamily="34" charset="0"/>
              </a:rPr>
              <a:t> Router </a:t>
            </a:r>
            <a:r>
              <a:rPr lang="en-US" sz="2200" dirty="0" err="1">
                <a:latin typeface="Tahoma" pitchFamily="34" charset="0"/>
                <a:cs typeface="Tahoma" pitchFamily="34" charset="0"/>
              </a:rPr>
              <a:t>lân</a:t>
            </a:r>
            <a:r>
              <a:rPr lang="en-US" sz="2200" dirty="0">
                <a:latin typeface="Tahoma" pitchFamily="34" charset="0"/>
                <a:cs typeface="Tahoma" pitchFamily="34" charset="0"/>
              </a:rPr>
              <a:t> </a:t>
            </a:r>
            <a:r>
              <a:rPr lang="en-US" sz="2200" dirty="0" err="1">
                <a:latin typeface="Tahoma" pitchFamily="34" charset="0"/>
                <a:cs typeface="Tahoma" pitchFamily="34" charset="0"/>
              </a:rPr>
              <a:t>cận</a:t>
            </a:r>
            <a:r>
              <a:rPr lang="en-US" sz="2200" dirty="0">
                <a:latin typeface="Tahoma" pitchFamily="34" charset="0"/>
                <a:cs typeface="Tahoma" pitchFamily="34" charset="0"/>
              </a:rPr>
              <a:t> </a:t>
            </a:r>
            <a:r>
              <a:rPr lang="en-US" sz="2200" dirty="0" err="1">
                <a:latin typeface="Tahoma" pitchFamily="34" charset="0"/>
                <a:cs typeface="Tahoma" pitchFamily="34" charset="0"/>
              </a:rPr>
              <a:t>yêu</a:t>
            </a:r>
            <a:r>
              <a:rPr lang="en-US" sz="2200" dirty="0">
                <a:latin typeface="Tahoma" pitchFamily="34" charset="0"/>
                <a:cs typeface="Tahoma" pitchFamily="34" charset="0"/>
              </a:rPr>
              <a:t> </a:t>
            </a:r>
            <a:r>
              <a:rPr lang="en-US" sz="2200" dirty="0" err="1">
                <a:latin typeface="Tahoma" pitchFamily="34" charset="0"/>
                <a:cs typeface="Tahoma" pitchFamily="34" charset="0"/>
              </a:rPr>
              <a:t>cầu</a:t>
            </a:r>
            <a:r>
              <a:rPr lang="en-US" sz="2200" dirty="0">
                <a:latin typeface="Tahoma" pitchFamily="34" charset="0"/>
                <a:cs typeface="Tahoma" pitchFamily="34" charset="0"/>
              </a:rPr>
              <a:t> </a:t>
            </a:r>
            <a:r>
              <a:rPr lang="en-US" sz="2200" dirty="0" err="1">
                <a:latin typeface="Tahoma" pitchFamily="34" charset="0"/>
                <a:cs typeface="Tahoma" pitchFamily="34" charset="0"/>
              </a:rPr>
              <a:t>gởi</a:t>
            </a:r>
            <a:r>
              <a:rPr lang="en-US" sz="2200" dirty="0">
                <a:latin typeface="Tahoma" pitchFamily="34" charset="0"/>
                <a:cs typeface="Tahoma" pitchFamily="34" charset="0"/>
              </a:rPr>
              <a:t> </a:t>
            </a:r>
            <a:r>
              <a:rPr lang="en-US" sz="2200" dirty="0" err="1">
                <a:latin typeface="Tahoma" pitchFamily="34" charset="0"/>
                <a:cs typeface="Tahoma" pitchFamily="34" charset="0"/>
              </a:rPr>
              <a:t>bảng</a:t>
            </a:r>
            <a:r>
              <a:rPr lang="en-US" sz="2200" dirty="0">
                <a:latin typeface="Tahoma" pitchFamily="34" charset="0"/>
                <a:cs typeface="Tahoma" pitchFamily="34" charset="0"/>
              </a:rPr>
              <a:t> </a:t>
            </a:r>
            <a:r>
              <a:rPr lang="en-US" sz="2200" dirty="0" err="1">
                <a:latin typeface="Tahoma" pitchFamily="34" charset="0"/>
                <a:cs typeface="Tahoma" pitchFamily="34" charset="0"/>
              </a:rPr>
              <a:t>thông</a:t>
            </a:r>
            <a:r>
              <a:rPr lang="en-US" sz="2200" dirty="0">
                <a:latin typeface="Tahoma" pitchFamily="34" charset="0"/>
                <a:cs typeface="Tahoma" pitchFamily="34" charset="0"/>
              </a:rPr>
              <a:t> tin </a:t>
            </a:r>
            <a:r>
              <a:rPr lang="en-US" sz="2200" dirty="0" err="1">
                <a:latin typeface="Tahoma" pitchFamily="34" charset="0"/>
                <a:cs typeface="Tahoma" pitchFamily="34" charset="0"/>
              </a:rPr>
              <a:t>định</a:t>
            </a:r>
            <a:r>
              <a:rPr lang="en-US" sz="2200" dirty="0">
                <a:latin typeface="Tahoma" pitchFamily="34" charset="0"/>
                <a:cs typeface="Tahoma" pitchFamily="34" charset="0"/>
              </a:rPr>
              <a:t> </a:t>
            </a:r>
            <a:r>
              <a:rPr lang="en-US" sz="2200" dirty="0" err="1">
                <a:latin typeface="Tahoma" pitchFamily="34" charset="0"/>
                <a:cs typeface="Tahoma" pitchFamily="34" charset="0"/>
              </a:rPr>
              <a:t>tuyến</a:t>
            </a:r>
            <a:endParaRPr lang="en-US" sz="2200" dirty="0">
              <a:latin typeface="Tahoma" pitchFamily="34" charset="0"/>
              <a:cs typeface="Tahoma" pitchFamily="34" charset="0"/>
            </a:endParaRPr>
          </a:p>
          <a:p>
            <a:pPr lvl="1" eaLnBrk="0" hangingPunct="0">
              <a:buClr>
                <a:schemeClr val="tx1"/>
              </a:buClr>
              <a:buBlip>
                <a:blip r:embed="rId3"/>
              </a:buBlip>
            </a:pPr>
            <a:r>
              <a:rPr lang="en-US" sz="2200" dirty="0" err="1">
                <a:latin typeface="Tahoma" pitchFamily="34" charset="0"/>
                <a:cs typeface="Tahoma" pitchFamily="34" charset="0"/>
              </a:rPr>
              <a:t>Khi</a:t>
            </a:r>
            <a:r>
              <a:rPr lang="en-US" sz="2200" dirty="0">
                <a:latin typeface="Tahoma" pitchFamily="34" charset="0"/>
                <a:cs typeface="Tahoma" pitchFamily="34" charset="0"/>
              </a:rPr>
              <a:t> Router </a:t>
            </a:r>
            <a:r>
              <a:rPr lang="en-US" sz="2200" dirty="0" err="1">
                <a:latin typeface="Tahoma" pitchFamily="34" charset="0"/>
                <a:cs typeface="Tahoma" pitchFamily="34" charset="0"/>
              </a:rPr>
              <a:t>lân</a:t>
            </a:r>
            <a:r>
              <a:rPr lang="en-US" sz="2200" dirty="0">
                <a:latin typeface="Tahoma" pitchFamily="34" charset="0"/>
                <a:cs typeface="Tahoma" pitchFamily="34" charset="0"/>
              </a:rPr>
              <a:t> </a:t>
            </a:r>
            <a:r>
              <a:rPr lang="en-US" sz="2200" dirty="0" err="1">
                <a:latin typeface="Tahoma" pitchFamily="34" charset="0"/>
                <a:cs typeface="Tahoma" pitchFamily="34" charset="0"/>
              </a:rPr>
              <a:t>cận</a:t>
            </a:r>
            <a:r>
              <a:rPr lang="en-US" sz="2200" dirty="0">
                <a:latin typeface="Tahoma" pitchFamily="34" charset="0"/>
                <a:cs typeface="Tahoma" pitchFamily="34" charset="0"/>
              </a:rPr>
              <a:t> </a:t>
            </a:r>
            <a:r>
              <a:rPr lang="en-US" sz="2200" dirty="0" err="1">
                <a:latin typeface="Tahoma" pitchFamily="34" charset="0"/>
                <a:cs typeface="Tahoma" pitchFamily="34" charset="0"/>
              </a:rPr>
              <a:t>nhận</a:t>
            </a:r>
            <a:r>
              <a:rPr lang="en-US" sz="2200" dirty="0">
                <a:latin typeface="Tahoma" pitchFamily="34" charset="0"/>
                <a:cs typeface="Tahoma" pitchFamily="34" charset="0"/>
              </a:rPr>
              <a:t> </a:t>
            </a:r>
            <a:r>
              <a:rPr lang="en-US" sz="2200" dirty="0" err="1">
                <a:latin typeface="Tahoma" pitchFamily="34" charset="0"/>
                <a:cs typeface="Tahoma" pitchFamily="34" charset="0"/>
              </a:rPr>
              <a:t>được</a:t>
            </a:r>
            <a:r>
              <a:rPr lang="en-US" sz="2200" dirty="0">
                <a:latin typeface="Tahoma" pitchFamily="34" charset="0"/>
                <a:cs typeface="Tahoma" pitchFamily="34" charset="0"/>
              </a:rPr>
              <a:t> </a:t>
            </a:r>
            <a:r>
              <a:rPr lang="en-US" sz="2200" dirty="0" err="1">
                <a:latin typeface="Tahoma" pitchFamily="34" charset="0"/>
                <a:cs typeface="Tahoma" pitchFamily="34" charset="0"/>
              </a:rPr>
              <a:t>yêu</a:t>
            </a:r>
            <a:r>
              <a:rPr lang="en-US" sz="2200" dirty="0">
                <a:latin typeface="Tahoma" pitchFamily="34" charset="0"/>
                <a:cs typeface="Tahoma" pitchFamily="34" charset="0"/>
              </a:rPr>
              <a:t> </a:t>
            </a:r>
            <a:r>
              <a:rPr lang="en-US" sz="2200" dirty="0" err="1">
                <a:latin typeface="Tahoma" pitchFamily="34" charset="0"/>
                <a:cs typeface="Tahoma" pitchFamily="34" charset="0"/>
              </a:rPr>
              <a:t>cầu</a:t>
            </a:r>
            <a:r>
              <a:rPr lang="en-US" sz="2200" dirty="0">
                <a:latin typeface="Tahoma" pitchFamily="34" charset="0"/>
                <a:cs typeface="Tahoma" pitchFamily="34" charset="0"/>
              </a:rPr>
              <a:t> </a:t>
            </a:r>
            <a:r>
              <a:rPr lang="en-US" sz="2200" dirty="0" err="1">
                <a:latin typeface="Tahoma" pitchFamily="34" charset="0"/>
                <a:cs typeface="Tahoma" pitchFamily="34" charset="0"/>
              </a:rPr>
              <a:t>này</a:t>
            </a:r>
            <a:r>
              <a:rPr lang="en-US" sz="2200" dirty="0">
                <a:latin typeface="Tahoma" pitchFamily="34" charset="0"/>
                <a:cs typeface="Tahoma" pitchFamily="34" charset="0"/>
              </a:rPr>
              <a:t> </a:t>
            </a:r>
            <a:r>
              <a:rPr lang="en-US" sz="2200" dirty="0" err="1">
                <a:latin typeface="Tahoma" pitchFamily="34" charset="0"/>
                <a:cs typeface="Tahoma" pitchFamily="34" charset="0"/>
              </a:rPr>
              <a:t>nó</a:t>
            </a:r>
            <a:r>
              <a:rPr lang="en-US" sz="2200" dirty="0">
                <a:latin typeface="Tahoma" pitchFamily="34" charset="0"/>
                <a:cs typeface="Tahoma" pitchFamily="34" charset="0"/>
              </a:rPr>
              <a:t> </a:t>
            </a:r>
            <a:r>
              <a:rPr lang="en-US" sz="2200" dirty="0" err="1">
                <a:latin typeface="Tahoma" pitchFamily="34" charset="0"/>
                <a:cs typeface="Tahoma" pitchFamily="34" charset="0"/>
              </a:rPr>
              <a:t>sẽ</a:t>
            </a:r>
            <a:r>
              <a:rPr lang="en-US" sz="2200" dirty="0">
                <a:latin typeface="Tahoma" pitchFamily="34" charset="0"/>
                <a:cs typeface="Tahoma" pitchFamily="34" charset="0"/>
              </a:rPr>
              <a:t> </a:t>
            </a:r>
            <a:r>
              <a:rPr lang="en-US" sz="2200" dirty="0" err="1">
                <a:latin typeface="Tahoma" pitchFamily="34" charset="0"/>
                <a:cs typeface="Tahoma" pitchFamily="34" charset="0"/>
              </a:rPr>
              <a:t>đánh</a:t>
            </a:r>
            <a:r>
              <a:rPr lang="en-US" sz="2200" dirty="0">
                <a:latin typeface="Tahoma" pitchFamily="34" charset="0"/>
                <a:cs typeface="Tahoma" pitchFamily="34" charset="0"/>
              </a:rPr>
              <a:t> </a:t>
            </a:r>
            <a:r>
              <a:rPr lang="en-US" sz="2200" dirty="0" err="1">
                <a:latin typeface="Tahoma" pitchFamily="34" charset="0"/>
                <a:cs typeface="Tahoma" pitchFamily="34" charset="0"/>
              </a:rPr>
              <a:t>giá</a:t>
            </a:r>
            <a:r>
              <a:rPr lang="en-US" sz="2200" dirty="0">
                <a:latin typeface="Tahoma" pitchFamily="34" charset="0"/>
                <a:cs typeface="Tahoma" pitchFamily="34" charset="0"/>
              </a:rPr>
              <a:t> </a:t>
            </a:r>
            <a:r>
              <a:rPr lang="en-US" sz="2200" dirty="0" err="1">
                <a:latin typeface="Tahoma" pitchFamily="34" charset="0"/>
                <a:cs typeface="Tahoma" pitchFamily="34" charset="0"/>
              </a:rPr>
              <a:t>mỗi</a:t>
            </a:r>
            <a:r>
              <a:rPr lang="en-US" sz="2200" dirty="0">
                <a:latin typeface="Tahoma" pitchFamily="34" charset="0"/>
                <a:cs typeface="Tahoma" pitchFamily="34" charset="0"/>
              </a:rPr>
              <a:t> </a:t>
            </a:r>
            <a:r>
              <a:rPr lang="en-US" sz="2200" dirty="0" err="1">
                <a:latin typeface="Tahoma" pitchFamily="34" charset="0"/>
                <a:cs typeface="Tahoma" pitchFamily="34" charset="0"/>
              </a:rPr>
              <a:t>mục</a:t>
            </a:r>
            <a:r>
              <a:rPr lang="en-US" sz="2200" dirty="0">
                <a:latin typeface="Tahoma" pitchFamily="34" charset="0"/>
                <a:cs typeface="Tahoma" pitchFamily="34" charset="0"/>
              </a:rPr>
              <a:t> </a:t>
            </a:r>
            <a:r>
              <a:rPr lang="en-US" sz="2200" dirty="0" err="1">
                <a:latin typeface="Tahoma" pitchFamily="34" charset="0"/>
                <a:cs typeface="Tahoma" pitchFamily="34" charset="0"/>
              </a:rPr>
              <a:t>trong</a:t>
            </a:r>
            <a:r>
              <a:rPr lang="en-US" sz="2200" dirty="0">
                <a:latin typeface="Tahoma" pitchFamily="34" charset="0"/>
                <a:cs typeface="Tahoma" pitchFamily="34" charset="0"/>
              </a:rPr>
              <a:t> </a:t>
            </a:r>
            <a:r>
              <a:rPr lang="en-US" sz="2200" dirty="0" err="1">
                <a:latin typeface="Tahoma" pitchFamily="34" charset="0"/>
                <a:cs typeface="Tahoma" pitchFamily="34" charset="0"/>
              </a:rPr>
              <a:t>bảng</a:t>
            </a:r>
            <a:r>
              <a:rPr lang="en-US" sz="2200" dirty="0">
                <a:latin typeface="Tahoma" pitchFamily="34" charset="0"/>
                <a:cs typeface="Tahoma" pitchFamily="34" charset="0"/>
              </a:rPr>
              <a:t> </a:t>
            </a:r>
            <a:r>
              <a:rPr lang="en-US" sz="2200" dirty="0" err="1">
                <a:latin typeface="Tahoma" pitchFamily="34" charset="0"/>
                <a:cs typeface="Tahoma" pitchFamily="34" charset="0"/>
              </a:rPr>
              <a:t>định</a:t>
            </a:r>
            <a:r>
              <a:rPr lang="en-US" sz="2200" dirty="0">
                <a:latin typeface="Tahoma" pitchFamily="34" charset="0"/>
                <a:cs typeface="Tahoma" pitchFamily="34" charset="0"/>
              </a:rPr>
              <a:t> </a:t>
            </a:r>
            <a:r>
              <a:rPr lang="en-US" sz="2200" dirty="0" err="1">
                <a:latin typeface="Tahoma" pitchFamily="34" charset="0"/>
                <a:cs typeface="Tahoma" pitchFamily="34" charset="0"/>
              </a:rPr>
              <a:t>tuyến,nếu</a:t>
            </a:r>
            <a:r>
              <a:rPr lang="en-US" sz="2200" dirty="0">
                <a:latin typeface="Tahoma" pitchFamily="34" charset="0"/>
                <a:cs typeface="Tahoma" pitchFamily="34" charset="0"/>
              </a:rPr>
              <a:t> 1 </a:t>
            </a:r>
            <a:r>
              <a:rPr lang="en-US" sz="2200" dirty="0" err="1">
                <a:latin typeface="Tahoma" pitchFamily="34" charset="0"/>
                <a:cs typeface="Tahoma" pitchFamily="34" charset="0"/>
              </a:rPr>
              <a:t>mục</a:t>
            </a:r>
            <a:r>
              <a:rPr lang="en-US" sz="2200" dirty="0">
                <a:latin typeface="Tahoma" pitchFamily="34" charset="0"/>
                <a:cs typeface="Tahoma" pitchFamily="34" charset="0"/>
              </a:rPr>
              <a:t> </a:t>
            </a:r>
            <a:r>
              <a:rPr lang="en-US" sz="2200" dirty="0" err="1">
                <a:latin typeface="Tahoma" pitchFamily="34" charset="0"/>
                <a:cs typeface="Tahoma" pitchFamily="34" charset="0"/>
              </a:rPr>
              <a:t>là</a:t>
            </a:r>
            <a:r>
              <a:rPr lang="en-US" sz="2200" dirty="0">
                <a:latin typeface="Tahoma" pitchFamily="34" charset="0"/>
                <a:cs typeface="Tahoma" pitchFamily="34" charset="0"/>
              </a:rPr>
              <a:t> con </a:t>
            </a:r>
            <a:r>
              <a:rPr lang="en-US" sz="2200" dirty="0" err="1">
                <a:latin typeface="Tahoma" pitchFamily="34" charset="0"/>
                <a:cs typeface="Tahoma" pitchFamily="34" charset="0"/>
              </a:rPr>
              <a:t>đường</a:t>
            </a:r>
            <a:r>
              <a:rPr lang="en-US" sz="2200" dirty="0">
                <a:latin typeface="Tahoma" pitchFamily="34" charset="0"/>
                <a:cs typeface="Tahoma" pitchFamily="34" charset="0"/>
              </a:rPr>
              <a:t> </a:t>
            </a:r>
            <a:r>
              <a:rPr lang="en-US" sz="2200" dirty="0" err="1">
                <a:latin typeface="Tahoma" pitchFamily="34" charset="0"/>
                <a:cs typeface="Tahoma" pitchFamily="34" charset="0"/>
              </a:rPr>
              <a:t>mới</a:t>
            </a:r>
            <a:r>
              <a:rPr lang="en-US" sz="2200" dirty="0">
                <a:latin typeface="Tahoma" pitchFamily="34" charset="0"/>
                <a:cs typeface="Tahoma" pitchFamily="34" charset="0"/>
              </a:rPr>
              <a:t> </a:t>
            </a:r>
            <a:r>
              <a:rPr lang="en-US" sz="2200" dirty="0" err="1">
                <a:latin typeface="Tahoma" pitchFamily="34" charset="0"/>
                <a:cs typeface="Tahoma" pitchFamily="34" charset="0"/>
              </a:rPr>
              <a:t>nó</a:t>
            </a:r>
            <a:r>
              <a:rPr lang="en-US" sz="2200" dirty="0">
                <a:latin typeface="Tahoma" pitchFamily="34" charset="0"/>
                <a:cs typeface="Tahoma" pitchFamily="34" charset="0"/>
              </a:rPr>
              <a:t> </a:t>
            </a:r>
            <a:r>
              <a:rPr lang="en-US" sz="2200" dirty="0" err="1">
                <a:latin typeface="Tahoma" pitchFamily="34" charset="0"/>
                <a:cs typeface="Tahoma" pitchFamily="34" charset="0"/>
              </a:rPr>
              <a:t>sẽ</a:t>
            </a:r>
            <a:r>
              <a:rPr lang="en-US" sz="2200" dirty="0">
                <a:latin typeface="Tahoma" pitchFamily="34" charset="0"/>
                <a:cs typeface="Tahoma" pitchFamily="34" charset="0"/>
              </a:rPr>
              <a:t> </a:t>
            </a:r>
            <a:r>
              <a:rPr lang="en-US" sz="2200" dirty="0" err="1">
                <a:latin typeface="Tahoma" pitchFamily="34" charset="0"/>
                <a:cs typeface="Tahoma" pitchFamily="34" charset="0"/>
              </a:rPr>
              <a:t>cập</a:t>
            </a:r>
            <a:r>
              <a:rPr lang="en-US" sz="2200" dirty="0">
                <a:latin typeface="Tahoma" pitchFamily="34" charset="0"/>
                <a:cs typeface="Tahoma" pitchFamily="34" charset="0"/>
              </a:rPr>
              <a:t> </a:t>
            </a:r>
            <a:r>
              <a:rPr lang="en-US" sz="2200" dirty="0" err="1">
                <a:latin typeface="Tahoma" pitchFamily="34" charset="0"/>
                <a:cs typeface="Tahoma" pitchFamily="34" charset="0"/>
              </a:rPr>
              <a:t>nhật</a:t>
            </a:r>
            <a:r>
              <a:rPr lang="en-US" sz="2200" dirty="0">
                <a:latin typeface="Tahoma" pitchFamily="34" charset="0"/>
                <a:cs typeface="Tahoma" pitchFamily="34" charset="0"/>
              </a:rPr>
              <a:t> </a:t>
            </a:r>
            <a:r>
              <a:rPr lang="en-US" sz="2200" dirty="0" err="1">
                <a:latin typeface="Tahoma" pitchFamily="34" charset="0"/>
                <a:cs typeface="Tahoma" pitchFamily="34" charset="0"/>
              </a:rPr>
              <a:t>trong</a:t>
            </a:r>
            <a:r>
              <a:rPr lang="en-US" sz="2200" dirty="0">
                <a:latin typeface="Tahoma" pitchFamily="34" charset="0"/>
                <a:cs typeface="Tahoma" pitchFamily="34" charset="0"/>
              </a:rPr>
              <a:t> </a:t>
            </a:r>
            <a:r>
              <a:rPr lang="en-US" sz="2200" dirty="0" err="1">
                <a:latin typeface="Tahoma" pitchFamily="34" charset="0"/>
                <a:cs typeface="Tahoma" pitchFamily="34" charset="0"/>
              </a:rPr>
              <a:t>bảng</a:t>
            </a:r>
            <a:r>
              <a:rPr lang="en-US" sz="2200" dirty="0">
                <a:latin typeface="Tahoma" pitchFamily="34" charset="0"/>
                <a:cs typeface="Tahoma" pitchFamily="34" charset="0"/>
              </a:rPr>
              <a:t> </a:t>
            </a:r>
            <a:r>
              <a:rPr lang="en-US" sz="2200" dirty="0" err="1">
                <a:latin typeface="Tahoma" pitchFamily="34" charset="0"/>
                <a:cs typeface="Tahoma" pitchFamily="34" charset="0"/>
              </a:rPr>
              <a:t>định</a:t>
            </a:r>
            <a:r>
              <a:rPr lang="en-US" sz="2200" dirty="0">
                <a:latin typeface="Tahoma" pitchFamily="34" charset="0"/>
                <a:cs typeface="Tahoma" pitchFamily="34" charset="0"/>
              </a:rPr>
              <a:t> </a:t>
            </a:r>
            <a:r>
              <a:rPr lang="en-US" sz="2200" dirty="0" err="1">
                <a:latin typeface="Tahoma" pitchFamily="34" charset="0"/>
                <a:cs typeface="Tahoma" pitchFamily="34" charset="0"/>
              </a:rPr>
              <a:t>tuyến</a:t>
            </a:r>
            <a:endParaRPr lang="en-US" sz="2200" dirty="0">
              <a:latin typeface="Tahoma" pitchFamily="34" charset="0"/>
              <a:cs typeface="Tahoma" pitchFamily="34" charset="0"/>
            </a:endParaRPr>
          </a:p>
          <a:p>
            <a:pPr lvl="1" eaLnBrk="0" hangingPunct="0">
              <a:buClr>
                <a:schemeClr val="tx1"/>
              </a:buClr>
              <a:buBlip>
                <a:blip r:embed="rId3"/>
              </a:buBlip>
            </a:pPr>
            <a:r>
              <a:rPr lang="en-US" sz="2200" dirty="0" err="1">
                <a:latin typeface="Tahoma" pitchFamily="34" charset="0"/>
                <a:cs typeface="Tahoma" pitchFamily="34" charset="0"/>
              </a:rPr>
              <a:t>Nếu</a:t>
            </a:r>
            <a:r>
              <a:rPr lang="en-US" sz="2200" dirty="0">
                <a:latin typeface="Tahoma" pitchFamily="34" charset="0"/>
                <a:cs typeface="Tahoma" pitchFamily="34" charset="0"/>
              </a:rPr>
              <a:t> </a:t>
            </a:r>
            <a:r>
              <a:rPr lang="en-US" sz="2200" dirty="0" err="1">
                <a:latin typeface="Tahoma" pitchFamily="34" charset="0"/>
                <a:cs typeface="Tahoma" pitchFamily="34" charset="0"/>
              </a:rPr>
              <a:t>tuyến</a:t>
            </a:r>
            <a:r>
              <a:rPr lang="en-US" sz="2200" dirty="0">
                <a:latin typeface="Tahoma" pitchFamily="34" charset="0"/>
                <a:cs typeface="Tahoma" pitchFamily="34" charset="0"/>
              </a:rPr>
              <a:t> </a:t>
            </a:r>
            <a:r>
              <a:rPr lang="en-US" sz="2200" dirty="0" err="1">
                <a:latin typeface="Tahoma" pitchFamily="34" charset="0"/>
                <a:cs typeface="Tahoma" pitchFamily="34" charset="0"/>
              </a:rPr>
              <a:t>đường</a:t>
            </a:r>
            <a:r>
              <a:rPr lang="en-US" sz="2200" dirty="0">
                <a:latin typeface="Tahoma" pitchFamily="34" charset="0"/>
                <a:cs typeface="Tahoma" pitchFamily="34" charset="0"/>
              </a:rPr>
              <a:t> </a:t>
            </a:r>
            <a:r>
              <a:rPr lang="en-US" sz="2200" dirty="0" err="1">
                <a:latin typeface="Tahoma" pitchFamily="34" charset="0"/>
                <a:cs typeface="Tahoma" pitchFamily="34" charset="0"/>
              </a:rPr>
              <a:t>đã</a:t>
            </a:r>
            <a:r>
              <a:rPr lang="en-US" sz="2200" dirty="0">
                <a:latin typeface="Tahoma" pitchFamily="34" charset="0"/>
                <a:cs typeface="Tahoma" pitchFamily="34" charset="0"/>
              </a:rPr>
              <a:t> </a:t>
            </a:r>
            <a:r>
              <a:rPr lang="en-US" sz="2200" dirty="0" err="1">
                <a:latin typeface="Tahoma" pitchFamily="34" charset="0"/>
                <a:cs typeface="Tahoma" pitchFamily="34" charset="0"/>
              </a:rPr>
              <a:t>có</a:t>
            </a:r>
            <a:r>
              <a:rPr lang="en-US" sz="2200" dirty="0">
                <a:latin typeface="Tahoma" pitchFamily="34" charset="0"/>
                <a:cs typeface="Tahoma" pitchFamily="34" charset="0"/>
              </a:rPr>
              <a:t> </a:t>
            </a:r>
            <a:r>
              <a:rPr lang="en-US" sz="2200" dirty="0" err="1">
                <a:latin typeface="Tahoma" pitchFamily="34" charset="0"/>
                <a:cs typeface="Tahoma" pitchFamily="34" charset="0"/>
              </a:rPr>
              <a:t>trong</a:t>
            </a:r>
            <a:r>
              <a:rPr lang="en-US" sz="2200" dirty="0">
                <a:latin typeface="Tahoma" pitchFamily="34" charset="0"/>
                <a:cs typeface="Tahoma" pitchFamily="34" charset="0"/>
              </a:rPr>
              <a:t> </a:t>
            </a:r>
            <a:r>
              <a:rPr lang="en-US" sz="2200" dirty="0" err="1">
                <a:latin typeface="Tahoma" pitchFamily="34" charset="0"/>
                <a:cs typeface="Tahoma" pitchFamily="34" charset="0"/>
              </a:rPr>
              <a:t>bảng</a:t>
            </a:r>
            <a:r>
              <a:rPr lang="en-US" sz="2200" dirty="0">
                <a:latin typeface="Tahoma" pitchFamily="34" charset="0"/>
                <a:cs typeface="Tahoma" pitchFamily="34" charset="0"/>
              </a:rPr>
              <a:t> </a:t>
            </a:r>
            <a:r>
              <a:rPr lang="en-US" sz="2200" dirty="0" err="1">
                <a:latin typeface="Tahoma" pitchFamily="34" charset="0"/>
                <a:cs typeface="Tahoma" pitchFamily="34" charset="0"/>
              </a:rPr>
              <a:t>định</a:t>
            </a:r>
            <a:r>
              <a:rPr lang="en-US" sz="2200" dirty="0">
                <a:latin typeface="Tahoma" pitchFamily="34" charset="0"/>
                <a:cs typeface="Tahoma" pitchFamily="34" charset="0"/>
              </a:rPr>
              <a:t> </a:t>
            </a:r>
            <a:r>
              <a:rPr lang="en-US" sz="2200" dirty="0" err="1">
                <a:latin typeface="Tahoma" pitchFamily="34" charset="0"/>
                <a:cs typeface="Tahoma" pitchFamily="34" charset="0"/>
              </a:rPr>
              <a:t>tuyến</a:t>
            </a:r>
            <a:r>
              <a:rPr lang="en-US" sz="2200" dirty="0">
                <a:latin typeface="Tahoma" pitchFamily="34" charset="0"/>
                <a:cs typeface="Tahoma" pitchFamily="34" charset="0"/>
              </a:rPr>
              <a:t> </a:t>
            </a:r>
            <a:r>
              <a:rPr lang="vi-VN" sz="2200" dirty="0">
                <a:latin typeface="Tahoma" pitchFamily="34" charset="0"/>
                <a:cs typeface="Tahoma" pitchFamily="34" charset="0"/>
              </a:rPr>
              <a:t>các mục nhập hiện có được thay thế nếu các mục nhập mới có một số bước nhảy tốt hơn</a:t>
            </a:r>
            <a:endParaRPr lang="en-US" sz="2200" dirty="0">
              <a:latin typeface="Tahoma" pitchFamily="34" charset="0"/>
              <a:cs typeface="Tahoma" pitchFamily="34" charset="0"/>
            </a:endParaRPr>
          </a:p>
          <a:p>
            <a:pPr lvl="1" eaLnBrk="0" hangingPunct="0">
              <a:buClr>
                <a:schemeClr val="tx1"/>
              </a:buClr>
              <a:buBlip>
                <a:blip r:embed="rId3"/>
              </a:buBlip>
            </a:pPr>
            <a:r>
              <a:rPr lang="en-US" sz="2200" dirty="0">
                <a:latin typeface="Tahoma" pitchFamily="34" charset="0"/>
                <a:cs typeface="Tahoma" pitchFamily="34" charset="0"/>
              </a:rPr>
              <a:t>Administrative Distance: </a:t>
            </a:r>
            <a:r>
              <a:rPr lang="en-US" sz="2200" dirty="0" err="1">
                <a:latin typeface="Tahoma" pitchFamily="34" charset="0"/>
                <a:cs typeface="Tahoma" pitchFamily="34" charset="0"/>
              </a:rPr>
              <a:t>là</a:t>
            </a:r>
            <a:r>
              <a:rPr lang="en-US" sz="2200" dirty="0">
                <a:latin typeface="Tahoma" pitchFamily="34" charset="0"/>
                <a:cs typeface="Tahoma" pitchFamily="34" charset="0"/>
              </a:rPr>
              <a:t> </a:t>
            </a:r>
            <a:r>
              <a:rPr lang="en-US" sz="2200" dirty="0" err="1">
                <a:latin typeface="Tahoma" pitchFamily="34" charset="0"/>
                <a:cs typeface="Tahoma" pitchFamily="34" charset="0"/>
              </a:rPr>
              <a:t>độ</a:t>
            </a:r>
            <a:r>
              <a:rPr lang="en-US" sz="2200" dirty="0">
                <a:latin typeface="Tahoma" pitchFamily="34" charset="0"/>
                <a:cs typeface="Tahoma" pitchFamily="34" charset="0"/>
              </a:rPr>
              <a:t> tin </a:t>
            </a:r>
            <a:r>
              <a:rPr lang="en-US" sz="2200" dirty="0" err="1">
                <a:latin typeface="Tahoma" pitchFamily="34" charset="0"/>
                <a:cs typeface="Tahoma" pitchFamily="34" charset="0"/>
              </a:rPr>
              <a:t>cậy</a:t>
            </a:r>
            <a:r>
              <a:rPr lang="en-US" sz="2200" dirty="0">
                <a:latin typeface="Tahoma" pitchFamily="34" charset="0"/>
                <a:cs typeface="Tahoma" pitchFamily="34" charset="0"/>
              </a:rPr>
              <a:t> (hay </a:t>
            </a:r>
            <a:r>
              <a:rPr lang="en-US" sz="2200" dirty="0" err="1">
                <a:latin typeface="Tahoma" pitchFamily="34" charset="0"/>
                <a:cs typeface="Tahoma" pitchFamily="34" charset="0"/>
              </a:rPr>
              <a:t>sự</a:t>
            </a:r>
            <a:r>
              <a:rPr lang="en-US" sz="2200" dirty="0">
                <a:latin typeface="Tahoma" pitchFamily="34" charset="0"/>
                <a:cs typeface="Tahoma" pitchFamily="34" charset="0"/>
              </a:rPr>
              <a:t> </a:t>
            </a:r>
            <a:r>
              <a:rPr lang="en-US" sz="2200" dirty="0" err="1">
                <a:latin typeface="Tahoma" pitchFamily="34" charset="0"/>
                <a:cs typeface="Tahoma" pitchFamily="34" charset="0"/>
              </a:rPr>
              <a:t>ưu</a:t>
            </a:r>
            <a:r>
              <a:rPr lang="en-US" sz="2200" dirty="0">
                <a:latin typeface="Tahoma" pitchFamily="34" charset="0"/>
                <a:cs typeface="Tahoma" pitchFamily="34" charset="0"/>
              </a:rPr>
              <a:t> </a:t>
            </a:r>
            <a:r>
              <a:rPr lang="en-US" sz="2200" dirty="0" err="1">
                <a:latin typeface="Tahoma" pitchFamily="34" charset="0"/>
                <a:cs typeface="Tahoma" pitchFamily="34" charset="0"/>
              </a:rPr>
              <a:t>tiên</a:t>
            </a:r>
            <a:r>
              <a:rPr lang="en-US" sz="2200" dirty="0">
                <a:latin typeface="Tahoma" pitchFamily="34" charset="0"/>
                <a:cs typeface="Tahoma" pitchFamily="34" charset="0"/>
              </a:rPr>
              <a:t>) </a:t>
            </a:r>
            <a:r>
              <a:rPr lang="en-US" sz="2200" dirty="0" err="1">
                <a:latin typeface="Tahoma" pitchFamily="34" charset="0"/>
                <a:cs typeface="Tahoma" pitchFamily="34" charset="0"/>
              </a:rPr>
              <a:t>của</a:t>
            </a:r>
            <a:r>
              <a:rPr lang="en-US" sz="2200" dirty="0">
                <a:latin typeface="Tahoma" pitchFamily="34" charset="0"/>
                <a:cs typeface="Tahoma" pitchFamily="34" charset="0"/>
              </a:rPr>
              <a:t> </a:t>
            </a:r>
            <a:r>
              <a:rPr lang="en-US" sz="2200" dirty="0" err="1">
                <a:latin typeface="Tahoma" pitchFamily="34" charset="0"/>
                <a:cs typeface="Tahoma" pitchFamily="34" charset="0"/>
              </a:rPr>
              <a:t>đường</a:t>
            </a:r>
            <a:r>
              <a:rPr lang="en-US" sz="2200" dirty="0">
                <a:latin typeface="Tahoma" pitchFamily="34" charset="0"/>
                <a:cs typeface="Tahoma" pitchFamily="34" charset="0"/>
              </a:rPr>
              <a:t> </a:t>
            </a:r>
            <a:r>
              <a:rPr lang="en-US" sz="2200" dirty="0" err="1">
                <a:latin typeface="Tahoma" pitchFamily="34" charset="0"/>
                <a:cs typeface="Tahoma" pitchFamily="34" charset="0"/>
              </a:rPr>
              <a:t>đi</a:t>
            </a:r>
            <a:r>
              <a:rPr lang="en-US" sz="2200" dirty="0">
                <a:latin typeface="Tahoma" pitchFamily="34" charset="0"/>
                <a:cs typeface="Tahoma" pitchFamily="34" charset="0"/>
              </a:rPr>
              <a:t> </a:t>
            </a:r>
          </a:p>
          <a:p>
            <a:pPr lvl="1" eaLnBrk="0" hangingPunct="0">
              <a:buClr>
                <a:schemeClr val="tx1"/>
              </a:buClr>
              <a:buBlip>
                <a:blip r:embed="rId3"/>
              </a:buBlip>
            </a:pPr>
            <a:r>
              <a:rPr lang="en-US" sz="2200" dirty="0" err="1">
                <a:latin typeface="Tahoma" pitchFamily="34" charset="0"/>
                <a:cs typeface="Tahoma" pitchFamily="34" charset="0"/>
              </a:rPr>
              <a:t>Giá</a:t>
            </a:r>
            <a:r>
              <a:rPr lang="en-US" sz="2200" dirty="0">
                <a:latin typeface="Tahoma" pitchFamily="34" charset="0"/>
                <a:cs typeface="Tahoma" pitchFamily="34" charset="0"/>
              </a:rPr>
              <a:t> </a:t>
            </a:r>
            <a:r>
              <a:rPr lang="en-US" sz="2200" dirty="0" err="1">
                <a:latin typeface="Tahoma" pitchFamily="34" charset="0"/>
                <a:cs typeface="Tahoma" pitchFamily="34" charset="0"/>
              </a:rPr>
              <a:t>trị</a:t>
            </a:r>
            <a:r>
              <a:rPr lang="en-US" sz="2200" dirty="0">
                <a:latin typeface="Tahoma" pitchFamily="34" charset="0"/>
                <a:cs typeface="Tahoma" pitchFamily="34" charset="0"/>
              </a:rPr>
              <a:t> AD </a:t>
            </a:r>
            <a:r>
              <a:rPr lang="en-US" sz="2200" dirty="0" err="1">
                <a:latin typeface="Tahoma" pitchFamily="34" charset="0"/>
                <a:cs typeface="Tahoma" pitchFamily="34" charset="0"/>
              </a:rPr>
              <a:t>của</a:t>
            </a:r>
            <a:r>
              <a:rPr lang="en-US" sz="2200" dirty="0">
                <a:latin typeface="Tahoma" pitchFamily="34" charset="0"/>
                <a:cs typeface="Tahoma" pitchFamily="34" charset="0"/>
              </a:rPr>
              <a:t> RIP </a:t>
            </a:r>
            <a:r>
              <a:rPr lang="en-US" sz="2200" dirty="0" err="1">
                <a:latin typeface="Tahoma" pitchFamily="34" charset="0"/>
                <a:cs typeface="Tahoma" pitchFamily="34" charset="0"/>
              </a:rPr>
              <a:t>là</a:t>
            </a:r>
            <a:r>
              <a:rPr lang="en-US" sz="2200" dirty="0">
                <a:latin typeface="Tahoma" pitchFamily="34" charset="0"/>
                <a:cs typeface="Tahoma" pitchFamily="34" charset="0"/>
              </a:rPr>
              <a:t> 120</a:t>
            </a:r>
          </a:p>
          <a:p>
            <a:pPr marL="457200" lvl="1" indent="0" eaLnBrk="0" hangingPunct="0">
              <a:buClr>
                <a:schemeClr val="tx1"/>
              </a:buClr>
              <a:buNone/>
            </a:pPr>
            <a:endParaRPr lang="en-US" sz="2000" dirty="0">
              <a:latin typeface="Tahoma" pitchFamily="34" charset="0"/>
              <a:cs typeface="Tahoma" pitchFamily="34" charset="0"/>
            </a:endParaRPr>
          </a:p>
        </p:txBody>
      </p:sp>
    </p:spTree>
    <p:extLst>
      <p:ext uri="{BB962C8B-B14F-4D97-AF65-F5344CB8AC3E}">
        <p14:creationId xmlns:p14="http://schemas.microsoft.com/office/powerpoint/2010/main" val="404889759"/>
      </p:ext>
    </p:extLst>
  </p:cSld>
  <p:clrMapOvr>
    <a:masterClrMapping/>
  </p:clrMapOvr>
  <p:transition>
    <p:wipe dir="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905000" y="381001"/>
            <a:ext cx="8229600" cy="671513"/>
          </a:xfrm>
        </p:spPr>
        <p:txBody>
          <a:bodyPr>
            <a:normAutofit/>
          </a:bodyPr>
          <a:lstStyle/>
          <a:p>
            <a:pPr marL="342900" indent="-342900"/>
            <a:r>
              <a:rPr lang="en-US" dirty="0"/>
              <a:t>II. </a:t>
            </a:r>
            <a:r>
              <a:rPr lang="en-US" dirty="0" err="1"/>
              <a:t>Định</a:t>
            </a:r>
            <a:r>
              <a:rPr lang="en-US" dirty="0"/>
              <a:t> </a:t>
            </a:r>
            <a:r>
              <a:rPr lang="en-US" dirty="0" err="1"/>
              <a:t>tuyến</a:t>
            </a:r>
            <a:r>
              <a:rPr lang="en-US" dirty="0"/>
              <a:t> RIP</a:t>
            </a:r>
          </a:p>
        </p:txBody>
      </p:sp>
      <p:sp>
        <p:nvSpPr>
          <p:cNvPr id="12291" name="Rectangle 3"/>
          <p:cNvSpPr>
            <a:spLocks noGrp="1" noChangeArrowheads="1"/>
          </p:cNvSpPr>
          <p:nvPr>
            <p:ph idx="1"/>
          </p:nvPr>
        </p:nvSpPr>
        <p:spPr>
          <a:xfrm>
            <a:off x="1828800" y="1295400"/>
            <a:ext cx="8686800" cy="5257800"/>
          </a:xfrm>
        </p:spPr>
        <p:txBody>
          <a:bodyPr>
            <a:normAutofit/>
          </a:bodyPr>
          <a:lstStyle/>
          <a:p>
            <a:pPr marL="5715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b="1" dirty="0"/>
          </a:p>
          <a:p>
            <a:pPr lvl="1" eaLnBrk="0" hangingPunct="0">
              <a:buClr>
                <a:schemeClr val="accent1"/>
              </a:buClr>
              <a:buBlip>
                <a:blip r:embed="rId3"/>
              </a:buBlip>
            </a:pPr>
            <a:r>
              <a:rPr lang="en-US" sz="2200" dirty="0">
                <a:latin typeface="Tahoma" pitchFamily="34" charset="0"/>
                <a:cs typeface="Tahoma" pitchFamily="34" charset="0"/>
              </a:rPr>
              <a:t>RIPv1 </a:t>
            </a:r>
            <a:r>
              <a:rPr lang="en-US" sz="2200" dirty="0" err="1">
                <a:latin typeface="Tahoma" pitchFamily="34" charset="0"/>
                <a:cs typeface="Tahoma" pitchFamily="34" charset="0"/>
              </a:rPr>
              <a:t>là</a:t>
            </a:r>
            <a:r>
              <a:rPr lang="en-US" sz="2200" dirty="0">
                <a:latin typeface="Tahoma" pitchFamily="34" charset="0"/>
                <a:cs typeface="Tahoma" pitchFamily="34" charset="0"/>
              </a:rPr>
              <a:t> </a:t>
            </a:r>
            <a:r>
              <a:rPr lang="en-US" sz="2200" dirty="0" err="1">
                <a:latin typeface="Tahoma" pitchFamily="34" charset="0"/>
                <a:cs typeface="Tahoma" pitchFamily="34" charset="0"/>
              </a:rPr>
              <a:t>loại</a:t>
            </a:r>
            <a:r>
              <a:rPr lang="en-US" sz="2200" dirty="0">
                <a:latin typeface="Tahoma" pitchFamily="34" charset="0"/>
                <a:cs typeface="Tahoma" pitchFamily="34" charset="0"/>
              </a:rPr>
              <a:t> </a:t>
            </a:r>
            <a:r>
              <a:rPr lang="vi-VN" sz="2200" dirty="0">
                <a:latin typeface="Tahoma" pitchFamily="34" charset="0"/>
                <a:cs typeface="Tahoma" pitchFamily="34" charset="0"/>
              </a:rPr>
              <a:t>giao thức định tuyến classful không bao gồm mặt nạ mạng con với địa chỉ mạng trong</a:t>
            </a:r>
            <a:r>
              <a:rPr lang="en-US" sz="2200" dirty="0">
                <a:latin typeface="Tahoma" pitchFamily="34" charset="0"/>
                <a:cs typeface="Tahoma" pitchFamily="34" charset="0"/>
              </a:rPr>
              <a:t> </a:t>
            </a:r>
            <a:r>
              <a:rPr lang="en-US" sz="2200" dirty="0" err="1">
                <a:latin typeface="Tahoma" pitchFamily="34" charset="0"/>
                <a:cs typeface="Tahoma" pitchFamily="34" charset="0"/>
              </a:rPr>
              <a:t>quá</a:t>
            </a:r>
            <a:r>
              <a:rPr lang="en-US" sz="2200" dirty="0">
                <a:latin typeface="Tahoma" pitchFamily="34" charset="0"/>
                <a:cs typeface="Tahoma" pitchFamily="34" charset="0"/>
              </a:rPr>
              <a:t> </a:t>
            </a:r>
            <a:r>
              <a:rPr lang="en-US" sz="2200" dirty="0" err="1">
                <a:latin typeface="Tahoma" pitchFamily="34" charset="0"/>
                <a:cs typeface="Tahoma" pitchFamily="34" charset="0"/>
              </a:rPr>
              <a:t>trình</a:t>
            </a:r>
            <a:r>
              <a:rPr lang="en-US" sz="2200" dirty="0">
                <a:latin typeface="Tahoma" pitchFamily="34" charset="0"/>
                <a:cs typeface="Tahoma" pitchFamily="34" charset="0"/>
              </a:rPr>
              <a:t> </a:t>
            </a:r>
            <a:r>
              <a:rPr lang="en-US" sz="2200" dirty="0" err="1">
                <a:latin typeface="Tahoma" pitchFamily="34" charset="0"/>
                <a:cs typeface="Tahoma" pitchFamily="34" charset="0"/>
              </a:rPr>
              <a:t>cập</a:t>
            </a:r>
            <a:r>
              <a:rPr lang="en-US" sz="2200" dirty="0">
                <a:latin typeface="Tahoma" pitchFamily="34" charset="0"/>
                <a:cs typeface="Tahoma" pitchFamily="34" charset="0"/>
              </a:rPr>
              <a:t> </a:t>
            </a:r>
            <a:r>
              <a:rPr lang="en-US" sz="2200" dirty="0" err="1">
                <a:latin typeface="Tahoma" pitchFamily="34" charset="0"/>
                <a:cs typeface="Tahoma" pitchFamily="34" charset="0"/>
              </a:rPr>
              <a:t>nhật</a:t>
            </a:r>
            <a:r>
              <a:rPr lang="en-US" sz="2200" dirty="0">
                <a:latin typeface="Tahoma" pitchFamily="34" charset="0"/>
                <a:cs typeface="Tahoma" pitchFamily="34" charset="0"/>
              </a:rPr>
              <a:t> </a:t>
            </a:r>
            <a:r>
              <a:rPr lang="en-US" sz="2200" dirty="0" err="1">
                <a:latin typeface="Tahoma" pitchFamily="34" charset="0"/>
                <a:cs typeface="Tahoma" pitchFamily="34" charset="0"/>
              </a:rPr>
              <a:t>bảng</a:t>
            </a:r>
            <a:r>
              <a:rPr lang="en-US" sz="2200" dirty="0">
                <a:latin typeface="Tahoma" pitchFamily="34" charset="0"/>
                <a:cs typeface="Tahoma" pitchFamily="34" charset="0"/>
              </a:rPr>
              <a:t> </a:t>
            </a:r>
            <a:r>
              <a:rPr lang="en-US" sz="2200" dirty="0" err="1">
                <a:latin typeface="Tahoma" pitchFamily="34" charset="0"/>
                <a:cs typeface="Tahoma" pitchFamily="34" charset="0"/>
              </a:rPr>
              <a:t>định</a:t>
            </a:r>
            <a:r>
              <a:rPr lang="en-US" sz="2200" dirty="0">
                <a:latin typeface="Tahoma" pitchFamily="34" charset="0"/>
                <a:cs typeface="Tahoma" pitchFamily="34" charset="0"/>
              </a:rPr>
              <a:t> </a:t>
            </a:r>
            <a:r>
              <a:rPr lang="en-US" sz="2200" dirty="0" err="1">
                <a:latin typeface="Tahoma" pitchFamily="34" charset="0"/>
                <a:cs typeface="Tahoma" pitchFamily="34" charset="0"/>
              </a:rPr>
              <a:t>tuyến</a:t>
            </a:r>
            <a:r>
              <a:rPr lang="en-US" sz="2200" dirty="0">
                <a:latin typeface="Tahoma" pitchFamily="34" charset="0"/>
                <a:cs typeface="Tahoma" pitchFamily="34" charset="0"/>
              </a:rPr>
              <a:t> </a:t>
            </a:r>
            <a:r>
              <a:rPr lang="en-US" sz="2200" dirty="0" err="1">
                <a:latin typeface="Tahoma" pitchFamily="34" charset="0"/>
                <a:cs typeface="Tahoma" pitchFamily="34" charset="0"/>
              </a:rPr>
              <a:t>nên</a:t>
            </a:r>
            <a:r>
              <a:rPr lang="en-US" sz="2200" dirty="0">
                <a:latin typeface="Tahoma" pitchFamily="34" charset="0"/>
                <a:cs typeface="Tahoma" pitchFamily="34" charset="0"/>
              </a:rPr>
              <a:t> </a:t>
            </a:r>
            <a:r>
              <a:rPr lang="vi-VN" sz="2200" dirty="0">
                <a:latin typeface="Tahoma" pitchFamily="34" charset="0"/>
                <a:cs typeface="Tahoma" pitchFamily="34" charset="0"/>
              </a:rPr>
              <a:t>có thể gây ra vấn đề với mạng con bị phân chia hoặc các mạng có sử dụng Variable-Length </a:t>
            </a:r>
            <a:r>
              <a:rPr lang="en-US" sz="2200" dirty="0" err="1">
                <a:latin typeface="Tahoma" pitchFamily="34" charset="0"/>
                <a:cs typeface="Tahoma" pitchFamily="34" charset="0"/>
              </a:rPr>
              <a:t>Subnetmask</a:t>
            </a:r>
            <a:endParaRPr lang="en-US" sz="2200" dirty="0">
              <a:latin typeface="Tahoma" pitchFamily="34" charset="0"/>
              <a:cs typeface="Tahoma" pitchFamily="34" charset="0"/>
            </a:endParaRPr>
          </a:p>
          <a:p>
            <a:pPr lvl="1" eaLnBrk="0" hangingPunct="0">
              <a:lnSpc>
                <a:spcPct val="115000"/>
              </a:lnSpc>
              <a:buClr>
                <a:schemeClr val="accent1"/>
              </a:buClr>
              <a:buBlip>
                <a:blip r:embed="rId3"/>
              </a:buBlip>
            </a:pPr>
            <a:r>
              <a:rPr lang="en-US" sz="2200" dirty="0">
                <a:latin typeface="Tahoma" pitchFamily="34" charset="0"/>
                <a:cs typeface="Tahoma" pitchFamily="34" charset="0"/>
              </a:rPr>
              <a:t>RIPv2 </a:t>
            </a:r>
            <a:r>
              <a:rPr lang="en-US" sz="2200" dirty="0" err="1">
                <a:latin typeface="Tahoma" pitchFamily="34" charset="0"/>
                <a:cs typeface="Tahoma" pitchFamily="34" charset="0"/>
              </a:rPr>
              <a:t>là</a:t>
            </a:r>
            <a:r>
              <a:rPr lang="en-US" sz="2200" dirty="0">
                <a:latin typeface="Tahoma" pitchFamily="34" charset="0"/>
                <a:cs typeface="Tahoma" pitchFamily="34" charset="0"/>
              </a:rPr>
              <a:t> </a:t>
            </a:r>
            <a:r>
              <a:rPr lang="en-US" sz="2200" dirty="0" err="1">
                <a:latin typeface="Tahoma" pitchFamily="34" charset="0"/>
                <a:cs typeface="Tahoma" pitchFamily="34" charset="0"/>
              </a:rPr>
              <a:t>loại</a:t>
            </a:r>
            <a:r>
              <a:rPr lang="en-US" sz="2200" dirty="0">
                <a:latin typeface="Tahoma" pitchFamily="34" charset="0"/>
                <a:cs typeface="Tahoma" pitchFamily="34" charset="0"/>
              </a:rPr>
              <a:t> </a:t>
            </a:r>
            <a:r>
              <a:rPr lang="en-US" sz="2200" dirty="0" err="1">
                <a:latin typeface="Tahoma" pitchFamily="34" charset="0"/>
                <a:cs typeface="Tahoma" pitchFamily="34" charset="0"/>
              </a:rPr>
              <a:t>giao</a:t>
            </a:r>
            <a:r>
              <a:rPr lang="en-US" sz="2200" dirty="0">
                <a:latin typeface="Tahoma" pitchFamily="34" charset="0"/>
                <a:cs typeface="Tahoma" pitchFamily="34" charset="0"/>
              </a:rPr>
              <a:t> </a:t>
            </a:r>
            <a:r>
              <a:rPr lang="en-US" sz="2200" dirty="0" err="1">
                <a:latin typeface="Tahoma" pitchFamily="34" charset="0"/>
                <a:cs typeface="Tahoma" pitchFamily="34" charset="0"/>
              </a:rPr>
              <a:t>thức</a:t>
            </a:r>
            <a:r>
              <a:rPr lang="en-US" sz="2200" dirty="0">
                <a:latin typeface="Tahoma" pitchFamily="34" charset="0"/>
                <a:cs typeface="Tahoma" pitchFamily="34" charset="0"/>
              </a:rPr>
              <a:t> đ</a:t>
            </a:r>
            <a:r>
              <a:rPr lang="vi-VN" sz="2200" dirty="0">
                <a:latin typeface="Tahoma" pitchFamily="34" charset="0"/>
                <a:cs typeface="Tahoma" pitchFamily="34" charset="0"/>
              </a:rPr>
              <a:t>ịnh tuyến classless có thể thực hiện cả hai địa chỉ mạng và mặt nạ mạng con, </a:t>
            </a:r>
            <a:r>
              <a:rPr lang="en-US" sz="2200" dirty="0" err="1">
                <a:latin typeface="Tahoma" pitchFamily="34" charset="0"/>
                <a:cs typeface="Tahoma" pitchFamily="34" charset="0"/>
              </a:rPr>
              <a:t>chúng</a:t>
            </a:r>
            <a:r>
              <a:rPr lang="vi-VN" sz="2200" dirty="0">
                <a:latin typeface="Tahoma" pitchFamily="34" charset="0"/>
                <a:cs typeface="Tahoma" pitchFamily="34" charset="0"/>
              </a:rPr>
              <a:t> không cần phải tóm tắt các mạng này đến các địa chỉ classful của </a:t>
            </a:r>
            <a:r>
              <a:rPr lang="en-US" sz="2200" dirty="0" err="1">
                <a:latin typeface="Tahoma" pitchFamily="34" charset="0"/>
                <a:cs typeface="Tahoma" pitchFamily="34" charset="0"/>
              </a:rPr>
              <a:t>lớp</a:t>
            </a:r>
            <a:r>
              <a:rPr lang="vi-VN" sz="2200" dirty="0">
                <a:latin typeface="Tahoma" pitchFamily="34" charset="0"/>
                <a:cs typeface="Tahoma" pitchFamily="34" charset="0"/>
              </a:rPr>
              <a:t> mạng </a:t>
            </a:r>
            <a:r>
              <a:rPr lang="en-US" sz="2200" dirty="0" err="1">
                <a:latin typeface="Tahoma" pitchFamily="34" charset="0"/>
                <a:cs typeface="Tahoma" pitchFamily="34" charset="0"/>
              </a:rPr>
              <a:t>đích</a:t>
            </a:r>
            <a:endParaRPr lang="en-US" sz="2200" dirty="0">
              <a:latin typeface="Tahoma" pitchFamily="34" charset="0"/>
              <a:cs typeface="Tahoma" pitchFamily="34" charset="0"/>
            </a:endParaRPr>
          </a:p>
          <a:p>
            <a:pPr lvl="1" eaLnBrk="0" hangingPunct="0">
              <a:lnSpc>
                <a:spcPct val="115000"/>
              </a:lnSpc>
              <a:buClr>
                <a:schemeClr val="accent1"/>
              </a:buClr>
              <a:buBlip>
                <a:blip r:embed="rId3"/>
              </a:buBlip>
            </a:pPr>
            <a:r>
              <a:rPr lang="en-US" sz="2200" dirty="0">
                <a:latin typeface="Tahoma" pitchFamily="34" charset="0"/>
                <a:cs typeface="Tahoma" pitchFamily="34" charset="0"/>
              </a:rPr>
              <a:t>RIPv2 </a:t>
            </a:r>
            <a:r>
              <a:rPr lang="vi-VN" sz="2200" dirty="0">
                <a:latin typeface="Tahoma" pitchFamily="34" charset="0"/>
                <a:cs typeface="Tahoma" pitchFamily="34" charset="0"/>
              </a:rPr>
              <a:t>hỗ trợ VLSM</a:t>
            </a:r>
            <a:r>
              <a:rPr lang="en-US" sz="2200" dirty="0">
                <a:latin typeface="Tahoma" pitchFamily="34" charset="0"/>
                <a:cs typeface="Tahoma" pitchFamily="34" charset="0"/>
              </a:rPr>
              <a:t> </a:t>
            </a:r>
            <a:r>
              <a:rPr lang="en-US" sz="2200" dirty="0" err="1">
                <a:latin typeface="Tahoma" pitchFamily="34" charset="0"/>
                <a:cs typeface="Tahoma" pitchFamily="34" charset="0"/>
              </a:rPr>
              <a:t>và</a:t>
            </a:r>
            <a:r>
              <a:rPr lang="en-US" sz="2200" dirty="0">
                <a:latin typeface="Tahoma" pitchFamily="34" charset="0"/>
                <a:cs typeface="Tahoma" pitchFamily="34" charset="0"/>
              </a:rPr>
              <a:t> CIDR </a:t>
            </a:r>
            <a:r>
              <a:rPr lang="en-US" sz="2200" dirty="0" err="1">
                <a:latin typeface="Tahoma" pitchFamily="34" charset="0"/>
                <a:cs typeface="Tahoma" pitchFamily="34" charset="0"/>
              </a:rPr>
              <a:t>nên</a:t>
            </a:r>
            <a:r>
              <a:rPr lang="en-US" sz="2200" dirty="0">
                <a:latin typeface="Tahoma" pitchFamily="34" charset="0"/>
                <a:cs typeface="Tahoma" pitchFamily="34" charset="0"/>
              </a:rPr>
              <a:t> </a:t>
            </a:r>
            <a:r>
              <a:rPr lang="en-US" sz="2200" dirty="0" err="1">
                <a:latin typeface="Tahoma" pitchFamily="34" charset="0"/>
                <a:cs typeface="Tahoma" pitchFamily="34" charset="0"/>
              </a:rPr>
              <a:t>xác</a:t>
            </a:r>
            <a:r>
              <a:rPr lang="en-US" sz="2200" dirty="0">
                <a:latin typeface="Tahoma" pitchFamily="34" charset="0"/>
                <a:cs typeface="Tahoma" pitchFamily="34" charset="0"/>
              </a:rPr>
              <a:t> </a:t>
            </a:r>
            <a:r>
              <a:rPr lang="en-US" sz="2200" dirty="0" err="1">
                <a:latin typeface="Tahoma" pitchFamily="34" charset="0"/>
                <a:cs typeface="Tahoma" pitchFamily="34" charset="0"/>
              </a:rPr>
              <a:t>định</a:t>
            </a:r>
            <a:r>
              <a:rPr lang="en-US" sz="2200" dirty="0">
                <a:latin typeface="Tahoma" pitchFamily="34" charset="0"/>
                <a:cs typeface="Tahoma" pitchFamily="34" charset="0"/>
              </a:rPr>
              <a:t> </a:t>
            </a:r>
            <a:r>
              <a:rPr lang="en-US" sz="2200" dirty="0" err="1">
                <a:latin typeface="Tahoma" pitchFamily="34" charset="0"/>
                <a:cs typeface="Tahoma" pitchFamily="34" charset="0"/>
              </a:rPr>
              <a:t>đúng</a:t>
            </a:r>
            <a:r>
              <a:rPr lang="en-US" sz="2200" dirty="0">
                <a:latin typeface="Tahoma" pitchFamily="34" charset="0"/>
                <a:cs typeface="Tahoma" pitchFamily="34" charset="0"/>
              </a:rPr>
              <a:t> </a:t>
            </a:r>
            <a:r>
              <a:rPr lang="en-US" sz="2200" dirty="0" err="1">
                <a:latin typeface="Tahoma" pitchFamily="34" charset="0"/>
                <a:cs typeface="Tahoma" pitchFamily="34" charset="0"/>
              </a:rPr>
              <a:t>subnetmask</a:t>
            </a:r>
            <a:r>
              <a:rPr lang="en-US" sz="2200" dirty="0">
                <a:latin typeface="Tahoma" pitchFamily="34" charset="0"/>
                <a:cs typeface="Tahoma" pitchFamily="34" charset="0"/>
              </a:rPr>
              <a:t> </a:t>
            </a:r>
            <a:r>
              <a:rPr lang="en-US" sz="2200" dirty="0" err="1">
                <a:latin typeface="Tahoma" pitchFamily="34" charset="0"/>
                <a:cs typeface="Tahoma" pitchFamily="34" charset="0"/>
              </a:rPr>
              <a:t>của</a:t>
            </a:r>
            <a:r>
              <a:rPr lang="en-US" sz="2200" dirty="0">
                <a:latin typeface="Tahoma" pitchFamily="34" charset="0"/>
                <a:cs typeface="Tahoma" pitchFamily="34" charset="0"/>
              </a:rPr>
              <a:t> </a:t>
            </a:r>
            <a:r>
              <a:rPr lang="en-US" sz="2200" dirty="0" err="1">
                <a:latin typeface="Tahoma" pitchFamily="34" charset="0"/>
                <a:cs typeface="Tahoma" pitchFamily="34" charset="0"/>
              </a:rPr>
              <a:t>đường</a:t>
            </a:r>
            <a:r>
              <a:rPr lang="en-US" sz="2200" dirty="0">
                <a:latin typeface="Tahoma" pitchFamily="34" charset="0"/>
                <a:cs typeface="Tahoma" pitchFamily="34" charset="0"/>
              </a:rPr>
              <a:t> </a:t>
            </a:r>
            <a:r>
              <a:rPr lang="en-US" sz="2200" dirty="0" err="1">
                <a:latin typeface="Tahoma" pitchFamily="34" charset="0"/>
                <a:cs typeface="Tahoma" pitchFamily="34" charset="0"/>
              </a:rPr>
              <a:t>mạng</a:t>
            </a:r>
            <a:r>
              <a:rPr lang="en-US" sz="2200" dirty="0">
                <a:latin typeface="Tahoma" pitchFamily="34" charset="0"/>
                <a:cs typeface="Tahoma" pitchFamily="34" charset="0"/>
              </a:rPr>
              <a:t>.</a:t>
            </a:r>
          </a:p>
        </p:txBody>
      </p:sp>
    </p:spTree>
    <p:extLst>
      <p:ext uri="{BB962C8B-B14F-4D97-AF65-F5344CB8AC3E}">
        <p14:creationId xmlns:p14="http://schemas.microsoft.com/office/powerpoint/2010/main" val="375184484"/>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8535" y="507949"/>
            <a:ext cx="6113929" cy="608851"/>
          </a:xfrm>
          <a:prstGeom prst="rect">
            <a:avLst/>
          </a:prstGeom>
        </p:spPr>
        <p:txBody>
          <a:bodyPr vert="horz" wrap="square" lIns="0" tIns="11206" rIns="0" bIns="0" rtlCol="0" anchor="b" anchorCtr="0">
            <a:spAutoFit/>
          </a:bodyPr>
          <a:lstStyle/>
          <a:p>
            <a:pPr marL="11206">
              <a:spcBef>
                <a:spcPts val="88"/>
              </a:spcBef>
            </a:pPr>
            <a:r>
              <a:rPr spc="-4" dirty="0">
                <a:latin typeface="Calibri"/>
                <a:cs typeface="Calibri"/>
              </a:rPr>
              <a:t>Địa</a:t>
            </a:r>
            <a:r>
              <a:rPr spc="9" dirty="0">
                <a:latin typeface="Calibri"/>
                <a:cs typeface="Calibri"/>
              </a:rPr>
              <a:t> </a:t>
            </a:r>
            <a:r>
              <a:rPr dirty="0">
                <a:latin typeface="Calibri"/>
                <a:cs typeface="Calibri"/>
              </a:rPr>
              <a:t>chỉ</a:t>
            </a:r>
            <a:r>
              <a:rPr spc="-26" dirty="0">
                <a:latin typeface="Calibri"/>
                <a:cs typeface="Calibri"/>
              </a:rPr>
              <a:t> </a:t>
            </a:r>
            <a:r>
              <a:rPr spc="4" dirty="0">
                <a:latin typeface="Calibri"/>
                <a:cs typeface="Calibri"/>
              </a:rPr>
              <a:t>mạng</a:t>
            </a:r>
            <a:r>
              <a:rPr spc="-35" dirty="0">
                <a:latin typeface="Calibri"/>
                <a:cs typeface="Calibri"/>
              </a:rPr>
              <a:t> </a:t>
            </a:r>
            <a:r>
              <a:rPr spc="-18" dirty="0">
                <a:latin typeface="Calibri"/>
                <a:cs typeface="Calibri"/>
              </a:rPr>
              <a:t>hay</a:t>
            </a:r>
            <a:r>
              <a:rPr dirty="0">
                <a:latin typeface="Calibri"/>
                <a:cs typeface="Calibri"/>
              </a:rPr>
              <a:t> </a:t>
            </a:r>
            <a:r>
              <a:rPr spc="-22" dirty="0">
                <a:latin typeface="Calibri"/>
                <a:cs typeface="Calibri"/>
              </a:rPr>
              <a:t>máy</a:t>
            </a:r>
            <a:r>
              <a:rPr spc="-4" dirty="0">
                <a:latin typeface="Calibri"/>
                <a:cs typeface="Calibri"/>
              </a:rPr>
              <a:t> </a:t>
            </a:r>
            <a:r>
              <a:rPr spc="-26" dirty="0">
                <a:latin typeface="Calibri"/>
                <a:cs typeface="Calibri"/>
              </a:rPr>
              <a:t>trạm </a:t>
            </a:r>
            <a:r>
              <a:rPr spc="-4" dirty="0">
                <a:latin typeface="Calibri"/>
                <a:cs typeface="Calibri"/>
              </a:rPr>
              <a:t>(2)</a:t>
            </a:r>
          </a:p>
        </p:txBody>
      </p:sp>
      <p:grpSp>
        <p:nvGrpSpPr>
          <p:cNvPr id="3" name="object 3"/>
          <p:cNvGrpSpPr/>
          <p:nvPr/>
        </p:nvGrpSpPr>
        <p:grpSpPr>
          <a:xfrm>
            <a:off x="6421418" y="2463500"/>
            <a:ext cx="3231776" cy="725021"/>
            <a:chOff x="5398007" y="2791967"/>
            <a:chExt cx="3662679" cy="821690"/>
          </a:xfrm>
        </p:grpSpPr>
        <p:sp>
          <p:nvSpPr>
            <p:cNvPr id="4" name="object 4"/>
            <p:cNvSpPr/>
            <p:nvPr/>
          </p:nvSpPr>
          <p:spPr>
            <a:xfrm>
              <a:off x="5398007" y="2791967"/>
              <a:ext cx="184785" cy="821690"/>
            </a:xfrm>
            <a:custGeom>
              <a:avLst/>
              <a:gdLst/>
              <a:ahLst/>
              <a:cxnLst/>
              <a:rect l="l" t="t" r="r" b="b"/>
              <a:pathLst>
                <a:path w="184785" h="821689">
                  <a:moveTo>
                    <a:pt x="184404" y="821435"/>
                  </a:moveTo>
                  <a:lnTo>
                    <a:pt x="0" y="821435"/>
                  </a:lnTo>
                  <a:lnTo>
                    <a:pt x="0" y="0"/>
                  </a:lnTo>
                  <a:lnTo>
                    <a:pt x="184404" y="0"/>
                  </a:lnTo>
                  <a:lnTo>
                    <a:pt x="184404" y="821435"/>
                  </a:lnTo>
                  <a:close/>
                </a:path>
              </a:pathLst>
            </a:custGeom>
            <a:solidFill>
              <a:srgbClr val="FFFF99"/>
            </a:solidFill>
          </p:spPr>
          <p:txBody>
            <a:bodyPr wrap="square" lIns="0" tIns="0" rIns="0" bIns="0" rtlCol="0"/>
            <a:lstStyle/>
            <a:p>
              <a:endParaRPr sz="1588"/>
            </a:p>
          </p:txBody>
        </p:sp>
        <p:sp>
          <p:nvSpPr>
            <p:cNvPr id="5" name="object 5"/>
            <p:cNvSpPr/>
            <p:nvPr/>
          </p:nvSpPr>
          <p:spPr>
            <a:xfrm>
              <a:off x="7036307" y="2959608"/>
              <a:ext cx="253365" cy="457200"/>
            </a:xfrm>
            <a:custGeom>
              <a:avLst/>
              <a:gdLst/>
              <a:ahLst/>
              <a:cxnLst/>
              <a:rect l="l" t="t" r="r" b="b"/>
              <a:pathLst>
                <a:path w="253365" h="457200">
                  <a:moveTo>
                    <a:pt x="252984" y="457200"/>
                  </a:moveTo>
                  <a:lnTo>
                    <a:pt x="0" y="457200"/>
                  </a:lnTo>
                  <a:lnTo>
                    <a:pt x="0" y="0"/>
                  </a:lnTo>
                  <a:lnTo>
                    <a:pt x="252984" y="0"/>
                  </a:lnTo>
                  <a:lnTo>
                    <a:pt x="252984" y="457200"/>
                  </a:lnTo>
                  <a:close/>
                </a:path>
              </a:pathLst>
            </a:custGeom>
            <a:solidFill>
              <a:srgbClr val="66FFFF"/>
            </a:solidFill>
          </p:spPr>
          <p:txBody>
            <a:bodyPr wrap="square" lIns="0" tIns="0" rIns="0" bIns="0" rtlCol="0"/>
            <a:lstStyle/>
            <a:p>
              <a:endParaRPr sz="1588"/>
            </a:p>
          </p:txBody>
        </p:sp>
        <p:sp>
          <p:nvSpPr>
            <p:cNvPr id="6" name="object 6"/>
            <p:cNvSpPr/>
            <p:nvPr/>
          </p:nvSpPr>
          <p:spPr>
            <a:xfrm>
              <a:off x="7031735"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7" name="object 7"/>
            <p:cNvSpPr/>
            <p:nvPr/>
          </p:nvSpPr>
          <p:spPr>
            <a:xfrm>
              <a:off x="7289292" y="2959608"/>
              <a:ext cx="251460" cy="457200"/>
            </a:xfrm>
            <a:custGeom>
              <a:avLst/>
              <a:gdLst/>
              <a:ahLst/>
              <a:cxnLst/>
              <a:rect l="l" t="t" r="r" b="b"/>
              <a:pathLst>
                <a:path w="251459"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8" name="object 8"/>
            <p:cNvSpPr/>
            <p:nvPr/>
          </p:nvSpPr>
          <p:spPr>
            <a:xfrm>
              <a:off x="7284719"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6031" y="9144"/>
                  </a:lnTo>
                  <a:lnTo>
                    <a:pt x="262128" y="9144"/>
                  </a:lnTo>
                  <a:lnTo>
                    <a:pt x="262128" y="457200"/>
                  </a:lnTo>
                  <a:lnTo>
                    <a:pt x="256031" y="457200"/>
                  </a:lnTo>
                  <a:lnTo>
                    <a:pt x="251460" y="461772"/>
                  </a:lnTo>
                  <a:close/>
                </a:path>
                <a:path w="262254" h="466725">
                  <a:moveTo>
                    <a:pt x="262128" y="9144"/>
                  </a:moveTo>
                  <a:lnTo>
                    <a:pt x="256031"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9" name="object 9"/>
            <p:cNvSpPr/>
            <p:nvPr/>
          </p:nvSpPr>
          <p:spPr>
            <a:xfrm>
              <a:off x="7540751" y="2959608"/>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0" name="object 10"/>
            <p:cNvSpPr/>
            <p:nvPr/>
          </p:nvSpPr>
          <p:spPr>
            <a:xfrm>
              <a:off x="7536180"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4572" y="9144"/>
                  </a:lnTo>
                  <a:lnTo>
                    <a:pt x="10668" y="9144"/>
                  </a:lnTo>
                  <a:lnTo>
                    <a:pt x="10668" y="457200"/>
                  </a:lnTo>
                  <a:lnTo>
                    <a:pt x="4572" y="457200"/>
                  </a:lnTo>
                  <a:lnTo>
                    <a:pt x="10668" y="461772"/>
                  </a:lnTo>
                  <a:lnTo>
                    <a:pt x="262128" y="461772"/>
                  </a:lnTo>
                  <a:lnTo>
                    <a:pt x="262128" y="466344"/>
                  </a:lnTo>
                  <a:close/>
                </a:path>
                <a:path w="262254" h="466725">
                  <a:moveTo>
                    <a:pt x="10668" y="9144"/>
                  </a:moveTo>
                  <a:lnTo>
                    <a:pt x="4572"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4572"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1" name="object 11"/>
            <p:cNvSpPr/>
            <p:nvPr/>
          </p:nvSpPr>
          <p:spPr>
            <a:xfrm>
              <a:off x="7793735" y="2959608"/>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2" name="object 12"/>
            <p:cNvSpPr/>
            <p:nvPr/>
          </p:nvSpPr>
          <p:spPr>
            <a:xfrm>
              <a:off x="7789164"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3" name="object 13"/>
            <p:cNvSpPr/>
            <p:nvPr/>
          </p:nvSpPr>
          <p:spPr>
            <a:xfrm>
              <a:off x="8046719" y="2959608"/>
              <a:ext cx="251460" cy="457200"/>
            </a:xfrm>
            <a:custGeom>
              <a:avLst/>
              <a:gdLst/>
              <a:ahLst/>
              <a:cxnLst/>
              <a:rect l="l" t="t" r="r" b="b"/>
              <a:pathLst>
                <a:path w="251459" h="457200">
                  <a:moveTo>
                    <a:pt x="251460" y="457200"/>
                  </a:moveTo>
                  <a:lnTo>
                    <a:pt x="0" y="457200"/>
                  </a:lnTo>
                  <a:lnTo>
                    <a:pt x="0" y="0"/>
                  </a:lnTo>
                  <a:lnTo>
                    <a:pt x="251460" y="0"/>
                  </a:lnTo>
                  <a:lnTo>
                    <a:pt x="251460" y="457200"/>
                  </a:lnTo>
                  <a:close/>
                </a:path>
              </a:pathLst>
            </a:custGeom>
            <a:solidFill>
              <a:srgbClr val="66FFFF"/>
            </a:solidFill>
          </p:spPr>
          <p:txBody>
            <a:bodyPr wrap="square" lIns="0" tIns="0" rIns="0" bIns="0" rtlCol="0"/>
            <a:lstStyle/>
            <a:p>
              <a:endParaRPr sz="1588"/>
            </a:p>
          </p:txBody>
        </p:sp>
        <p:sp>
          <p:nvSpPr>
            <p:cNvPr id="14" name="object 14"/>
            <p:cNvSpPr/>
            <p:nvPr/>
          </p:nvSpPr>
          <p:spPr>
            <a:xfrm>
              <a:off x="8042148" y="2955035"/>
              <a:ext cx="260985" cy="466725"/>
            </a:xfrm>
            <a:custGeom>
              <a:avLst/>
              <a:gdLst/>
              <a:ahLst/>
              <a:cxnLst/>
              <a:rect l="l" t="t" r="r" b="b"/>
              <a:pathLst>
                <a:path w="260984" h="466725">
                  <a:moveTo>
                    <a:pt x="260604" y="466344"/>
                  </a:moveTo>
                  <a:lnTo>
                    <a:pt x="0" y="466344"/>
                  </a:lnTo>
                  <a:lnTo>
                    <a:pt x="0" y="0"/>
                  </a:lnTo>
                  <a:lnTo>
                    <a:pt x="260604" y="0"/>
                  </a:lnTo>
                  <a:lnTo>
                    <a:pt x="260604" y="4572"/>
                  </a:lnTo>
                  <a:lnTo>
                    <a:pt x="9144" y="4572"/>
                  </a:lnTo>
                  <a:lnTo>
                    <a:pt x="4572" y="9144"/>
                  </a:lnTo>
                  <a:lnTo>
                    <a:pt x="9144" y="9144"/>
                  </a:lnTo>
                  <a:lnTo>
                    <a:pt x="9144" y="457200"/>
                  </a:lnTo>
                  <a:lnTo>
                    <a:pt x="4572" y="457200"/>
                  </a:lnTo>
                  <a:lnTo>
                    <a:pt x="9144" y="461772"/>
                  </a:lnTo>
                  <a:lnTo>
                    <a:pt x="260604" y="461772"/>
                  </a:lnTo>
                  <a:lnTo>
                    <a:pt x="260604" y="466344"/>
                  </a:lnTo>
                  <a:close/>
                </a:path>
                <a:path w="260984" h="466725">
                  <a:moveTo>
                    <a:pt x="9144" y="9144"/>
                  </a:moveTo>
                  <a:lnTo>
                    <a:pt x="4572" y="9144"/>
                  </a:lnTo>
                  <a:lnTo>
                    <a:pt x="9144" y="4572"/>
                  </a:lnTo>
                  <a:lnTo>
                    <a:pt x="9144" y="9144"/>
                  </a:lnTo>
                  <a:close/>
                </a:path>
                <a:path w="260984" h="466725">
                  <a:moveTo>
                    <a:pt x="251460" y="9144"/>
                  </a:moveTo>
                  <a:lnTo>
                    <a:pt x="9144" y="9144"/>
                  </a:lnTo>
                  <a:lnTo>
                    <a:pt x="9144" y="4572"/>
                  </a:lnTo>
                  <a:lnTo>
                    <a:pt x="251460" y="4572"/>
                  </a:lnTo>
                  <a:lnTo>
                    <a:pt x="251460" y="9144"/>
                  </a:lnTo>
                  <a:close/>
                </a:path>
                <a:path w="260984" h="466725">
                  <a:moveTo>
                    <a:pt x="251460" y="461772"/>
                  </a:moveTo>
                  <a:lnTo>
                    <a:pt x="251460" y="4572"/>
                  </a:lnTo>
                  <a:lnTo>
                    <a:pt x="256031" y="9144"/>
                  </a:lnTo>
                  <a:lnTo>
                    <a:pt x="260604" y="9144"/>
                  </a:lnTo>
                  <a:lnTo>
                    <a:pt x="260604" y="457200"/>
                  </a:lnTo>
                  <a:lnTo>
                    <a:pt x="256031" y="457200"/>
                  </a:lnTo>
                  <a:lnTo>
                    <a:pt x="251460" y="461772"/>
                  </a:lnTo>
                  <a:close/>
                </a:path>
                <a:path w="260984" h="466725">
                  <a:moveTo>
                    <a:pt x="260604" y="9144"/>
                  </a:moveTo>
                  <a:lnTo>
                    <a:pt x="256031" y="9144"/>
                  </a:lnTo>
                  <a:lnTo>
                    <a:pt x="251460" y="4572"/>
                  </a:lnTo>
                  <a:lnTo>
                    <a:pt x="260604" y="4572"/>
                  </a:lnTo>
                  <a:lnTo>
                    <a:pt x="260604" y="9144"/>
                  </a:lnTo>
                  <a:close/>
                </a:path>
                <a:path w="260984" h="466725">
                  <a:moveTo>
                    <a:pt x="9144" y="461772"/>
                  </a:moveTo>
                  <a:lnTo>
                    <a:pt x="4572" y="457200"/>
                  </a:lnTo>
                  <a:lnTo>
                    <a:pt x="9144" y="457200"/>
                  </a:lnTo>
                  <a:lnTo>
                    <a:pt x="9144" y="461772"/>
                  </a:lnTo>
                  <a:close/>
                </a:path>
                <a:path w="260984" h="466725">
                  <a:moveTo>
                    <a:pt x="251460" y="461772"/>
                  </a:moveTo>
                  <a:lnTo>
                    <a:pt x="9144" y="461772"/>
                  </a:lnTo>
                  <a:lnTo>
                    <a:pt x="9144" y="457200"/>
                  </a:lnTo>
                  <a:lnTo>
                    <a:pt x="251460" y="457200"/>
                  </a:lnTo>
                  <a:lnTo>
                    <a:pt x="251460" y="461772"/>
                  </a:lnTo>
                  <a:close/>
                </a:path>
                <a:path w="260984" h="46672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15" name="object 15"/>
            <p:cNvSpPr/>
            <p:nvPr/>
          </p:nvSpPr>
          <p:spPr>
            <a:xfrm>
              <a:off x="8298180" y="2959608"/>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6" name="object 16"/>
            <p:cNvSpPr/>
            <p:nvPr/>
          </p:nvSpPr>
          <p:spPr>
            <a:xfrm>
              <a:off x="8293607"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7" name="object 17"/>
            <p:cNvSpPr/>
            <p:nvPr/>
          </p:nvSpPr>
          <p:spPr>
            <a:xfrm>
              <a:off x="8551164" y="2959608"/>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8" name="object 18"/>
            <p:cNvSpPr/>
            <p:nvPr/>
          </p:nvSpPr>
          <p:spPr>
            <a:xfrm>
              <a:off x="8546592"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7556" y="9144"/>
                  </a:lnTo>
                  <a:lnTo>
                    <a:pt x="262128" y="9144"/>
                  </a:lnTo>
                  <a:lnTo>
                    <a:pt x="262128" y="457200"/>
                  </a:lnTo>
                  <a:lnTo>
                    <a:pt x="257556" y="457200"/>
                  </a:lnTo>
                  <a:lnTo>
                    <a:pt x="251460" y="461772"/>
                  </a:lnTo>
                  <a:close/>
                </a:path>
                <a:path w="262254" h="466725">
                  <a:moveTo>
                    <a:pt x="262128" y="9144"/>
                  </a:moveTo>
                  <a:lnTo>
                    <a:pt x="257556"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9" name="object 19"/>
            <p:cNvSpPr/>
            <p:nvPr/>
          </p:nvSpPr>
          <p:spPr>
            <a:xfrm>
              <a:off x="8804147" y="2959608"/>
              <a:ext cx="251460" cy="457200"/>
            </a:xfrm>
            <a:custGeom>
              <a:avLst/>
              <a:gdLst/>
              <a:ahLst/>
              <a:cxnLst/>
              <a:rect l="l" t="t" r="r" b="b"/>
              <a:pathLst>
                <a:path w="251459"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20" name="object 20"/>
            <p:cNvSpPr/>
            <p:nvPr/>
          </p:nvSpPr>
          <p:spPr>
            <a:xfrm>
              <a:off x="8798052"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6096" y="9144"/>
                  </a:lnTo>
                  <a:lnTo>
                    <a:pt x="10668" y="9144"/>
                  </a:lnTo>
                  <a:lnTo>
                    <a:pt x="10668" y="457200"/>
                  </a:lnTo>
                  <a:lnTo>
                    <a:pt x="6096" y="457200"/>
                  </a:lnTo>
                  <a:lnTo>
                    <a:pt x="10668" y="461772"/>
                  </a:lnTo>
                  <a:lnTo>
                    <a:pt x="262128" y="461772"/>
                  </a:lnTo>
                  <a:lnTo>
                    <a:pt x="262128" y="466344"/>
                  </a:lnTo>
                  <a:close/>
                </a:path>
                <a:path w="262254" h="466725">
                  <a:moveTo>
                    <a:pt x="10668" y="9144"/>
                  </a:moveTo>
                  <a:lnTo>
                    <a:pt x="6096"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6096"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grpSp>
      <p:sp>
        <p:nvSpPr>
          <p:cNvPr id="21" name="object 21"/>
          <p:cNvSpPr txBox="1"/>
          <p:nvPr/>
        </p:nvSpPr>
        <p:spPr>
          <a:xfrm>
            <a:off x="6584127" y="2611418"/>
            <a:ext cx="3064809" cy="359869"/>
          </a:xfrm>
          <a:prstGeom prst="rect">
            <a:avLst/>
          </a:prstGeom>
        </p:spPr>
        <p:txBody>
          <a:bodyPr vert="horz" wrap="square" lIns="0" tIns="33618" rIns="0" bIns="0" rtlCol="0">
            <a:spAutoFit/>
          </a:bodyPr>
          <a:lstStyle/>
          <a:p>
            <a:pPr marL="1319003">
              <a:spcBef>
                <a:spcPts val="265"/>
              </a:spcBef>
            </a:pPr>
            <a:r>
              <a:rPr sz="2118" dirty="0">
                <a:latin typeface="Microsoft Sans Serif"/>
                <a:cs typeface="Microsoft Sans Serif"/>
              </a:rPr>
              <a:t>1 0</a:t>
            </a:r>
            <a:r>
              <a:rPr sz="2118" spc="-9" dirty="0">
                <a:latin typeface="Microsoft Sans Serif"/>
                <a:cs typeface="Microsoft Sans Serif"/>
              </a:rPr>
              <a:t> </a:t>
            </a:r>
            <a:r>
              <a:rPr sz="2118" dirty="0">
                <a:latin typeface="Microsoft Sans Serif"/>
                <a:cs typeface="Microsoft Sans Serif"/>
              </a:rPr>
              <a:t>1</a:t>
            </a:r>
            <a:r>
              <a:rPr sz="2118" spc="4" dirty="0">
                <a:latin typeface="Microsoft Sans Serif"/>
                <a:cs typeface="Microsoft Sans Serif"/>
              </a:rPr>
              <a:t> </a:t>
            </a:r>
            <a:r>
              <a:rPr sz="2118" dirty="0">
                <a:latin typeface="Microsoft Sans Serif"/>
                <a:cs typeface="Microsoft Sans Serif"/>
              </a:rPr>
              <a:t>0</a:t>
            </a:r>
            <a:r>
              <a:rPr sz="2118" spc="-9" dirty="0">
                <a:latin typeface="Microsoft Sans Serif"/>
                <a:cs typeface="Microsoft Sans Serif"/>
              </a:rPr>
              <a:t> </a:t>
            </a:r>
            <a:r>
              <a:rPr sz="2118" dirty="0">
                <a:latin typeface="Microsoft Sans Serif"/>
                <a:cs typeface="Microsoft Sans Serif"/>
              </a:rPr>
              <a:t>0 0</a:t>
            </a:r>
            <a:r>
              <a:rPr sz="2118" spc="4" dirty="0">
                <a:latin typeface="Microsoft Sans Serif"/>
                <a:cs typeface="Microsoft Sans Serif"/>
              </a:rPr>
              <a:t> </a:t>
            </a:r>
            <a:r>
              <a:rPr sz="2118" dirty="0">
                <a:latin typeface="Microsoft Sans Serif"/>
                <a:cs typeface="Microsoft Sans Serif"/>
              </a:rPr>
              <a:t>0</a:t>
            </a:r>
            <a:r>
              <a:rPr sz="2118" spc="-9" dirty="0">
                <a:latin typeface="Microsoft Sans Serif"/>
                <a:cs typeface="Microsoft Sans Serif"/>
              </a:rPr>
              <a:t> </a:t>
            </a:r>
            <a:r>
              <a:rPr sz="2118" dirty="0">
                <a:latin typeface="Microsoft Sans Serif"/>
                <a:cs typeface="Microsoft Sans Serif"/>
              </a:rPr>
              <a:t>0</a:t>
            </a:r>
            <a:endParaRPr sz="2118">
              <a:latin typeface="Microsoft Sans Serif"/>
              <a:cs typeface="Microsoft Sans Serif"/>
            </a:endParaRPr>
          </a:p>
        </p:txBody>
      </p:sp>
      <p:grpSp>
        <p:nvGrpSpPr>
          <p:cNvPr id="22" name="object 22"/>
          <p:cNvGrpSpPr/>
          <p:nvPr/>
        </p:nvGrpSpPr>
        <p:grpSpPr>
          <a:xfrm>
            <a:off x="6081207" y="2607384"/>
            <a:ext cx="454959" cy="411816"/>
            <a:chOff x="5012435" y="2955035"/>
            <a:chExt cx="515620" cy="466725"/>
          </a:xfrm>
        </p:grpSpPr>
        <p:sp>
          <p:nvSpPr>
            <p:cNvPr id="23" name="object 23"/>
            <p:cNvSpPr/>
            <p:nvPr/>
          </p:nvSpPr>
          <p:spPr>
            <a:xfrm>
              <a:off x="5017007" y="2959608"/>
              <a:ext cx="253365" cy="457200"/>
            </a:xfrm>
            <a:custGeom>
              <a:avLst/>
              <a:gdLst/>
              <a:ahLst/>
              <a:cxnLst/>
              <a:rect l="l" t="t" r="r" b="b"/>
              <a:pathLst>
                <a:path w="253364" h="457200">
                  <a:moveTo>
                    <a:pt x="252984" y="457200"/>
                  </a:moveTo>
                  <a:lnTo>
                    <a:pt x="0" y="457200"/>
                  </a:lnTo>
                  <a:lnTo>
                    <a:pt x="0" y="0"/>
                  </a:lnTo>
                  <a:lnTo>
                    <a:pt x="252984" y="0"/>
                  </a:lnTo>
                  <a:lnTo>
                    <a:pt x="252984" y="457200"/>
                  </a:lnTo>
                  <a:close/>
                </a:path>
              </a:pathLst>
            </a:custGeom>
            <a:solidFill>
              <a:srgbClr val="FFFF99"/>
            </a:solidFill>
          </p:spPr>
          <p:txBody>
            <a:bodyPr wrap="square" lIns="0" tIns="0" rIns="0" bIns="0" rtlCol="0"/>
            <a:lstStyle/>
            <a:p>
              <a:endParaRPr sz="1588"/>
            </a:p>
          </p:txBody>
        </p:sp>
        <p:sp>
          <p:nvSpPr>
            <p:cNvPr id="24" name="object 24"/>
            <p:cNvSpPr/>
            <p:nvPr/>
          </p:nvSpPr>
          <p:spPr>
            <a:xfrm>
              <a:off x="5012435"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25" name="object 25"/>
            <p:cNvSpPr/>
            <p:nvPr/>
          </p:nvSpPr>
          <p:spPr>
            <a:xfrm>
              <a:off x="5269992" y="2959608"/>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26" name="object 26"/>
            <p:cNvSpPr/>
            <p:nvPr/>
          </p:nvSpPr>
          <p:spPr>
            <a:xfrm>
              <a:off x="5265419"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6031" y="9144"/>
                  </a:lnTo>
                  <a:lnTo>
                    <a:pt x="262128" y="9144"/>
                  </a:lnTo>
                  <a:lnTo>
                    <a:pt x="262128" y="457200"/>
                  </a:lnTo>
                  <a:lnTo>
                    <a:pt x="256031" y="457200"/>
                  </a:lnTo>
                  <a:lnTo>
                    <a:pt x="251460" y="461772"/>
                  </a:lnTo>
                  <a:close/>
                </a:path>
                <a:path w="262254" h="466725">
                  <a:moveTo>
                    <a:pt x="262128" y="9144"/>
                  </a:moveTo>
                  <a:lnTo>
                    <a:pt x="256031"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grpSp>
      <p:sp>
        <p:nvSpPr>
          <p:cNvPr id="27" name="object 27"/>
          <p:cNvSpPr txBox="1"/>
          <p:nvPr/>
        </p:nvSpPr>
        <p:spPr>
          <a:xfrm>
            <a:off x="4303506" y="2611418"/>
            <a:ext cx="2207559" cy="359869"/>
          </a:xfrm>
          <a:prstGeom prst="rect">
            <a:avLst/>
          </a:prstGeom>
        </p:spPr>
        <p:txBody>
          <a:bodyPr vert="horz" wrap="square" lIns="0" tIns="33618" rIns="0" bIns="0" rtlCol="0">
            <a:spAutoFit/>
          </a:bodyPr>
          <a:lstStyle/>
          <a:p>
            <a:pPr algn="r">
              <a:spcBef>
                <a:spcPts val="265"/>
              </a:spcBef>
            </a:pPr>
            <a:r>
              <a:rPr sz="2118" dirty="0">
                <a:latin typeface="Microsoft Sans Serif"/>
                <a:cs typeface="Microsoft Sans Serif"/>
              </a:rPr>
              <a:t>0</a:t>
            </a:r>
            <a:r>
              <a:rPr sz="2118" spc="-26" dirty="0">
                <a:latin typeface="Microsoft Sans Serif"/>
                <a:cs typeface="Microsoft Sans Serif"/>
              </a:rPr>
              <a:t> </a:t>
            </a:r>
            <a:r>
              <a:rPr sz="2118" dirty="0">
                <a:latin typeface="Microsoft Sans Serif"/>
                <a:cs typeface="Microsoft Sans Serif"/>
              </a:rPr>
              <a:t>0</a:t>
            </a:r>
            <a:endParaRPr sz="2118">
              <a:latin typeface="Microsoft Sans Serif"/>
              <a:cs typeface="Microsoft Sans Serif"/>
            </a:endParaRPr>
          </a:p>
        </p:txBody>
      </p:sp>
      <p:grpSp>
        <p:nvGrpSpPr>
          <p:cNvPr id="28" name="object 28"/>
          <p:cNvGrpSpPr/>
          <p:nvPr/>
        </p:nvGrpSpPr>
        <p:grpSpPr>
          <a:xfrm>
            <a:off x="6526305" y="2607384"/>
            <a:ext cx="1344706" cy="411816"/>
            <a:chOff x="5516879" y="2955035"/>
            <a:chExt cx="1524000" cy="466725"/>
          </a:xfrm>
        </p:grpSpPr>
        <p:sp>
          <p:nvSpPr>
            <p:cNvPr id="29" name="object 29"/>
            <p:cNvSpPr/>
            <p:nvPr/>
          </p:nvSpPr>
          <p:spPr>
            <a:xfrm>
              <a:off x="5521451" y="2959608"/>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30" name="object 30"/>
            <p:cNvSpPr/>
            <p:nvPr/>
          </p:nvSpPr>
          <p:spPr>
            <a:xfrm>
              <a:off x="5516879"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4572" y="9144"/>
                  </a:lnTo>
                  <a:lnTo>
                    <a:pt x="10668" y="9144"/>
                  </a:lnTo>
                  <a:lnTo>
                    <a:pt x="10668" y="457200"/>
                  </a:lnTo>
                  <a:lnTo>
                    <a:pt x="4572" y="457200"/>
                  </a:lnTo>
                  <a:lnTo>
                    <a:pt x="10668" y="461772"/>
                  </a:lnTo>
                  <a:lnTo>
                    <a:pt x="262128" y="461772"/>
                  </a:lnTo>
                  <a:lnTo>
                    <a:pt x="262128" y="466344"/>
                  </a:lnTo>
                  <a:close/>
                </a:path>
                <a:path w="262254" h="466725">
                  <a:moveTo>
                    <a:pt x="10668" y="9144"/>
                  </a:moveTo>
                  <a:lnTo>
                    <a:pt x="4572"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4572"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31" name="object 31"/>
            <p:cNvSpPr/>
            <p:nvPr/>
          </p:nvSpPr>
          <p:spPr>
            <a:xfrm>
              <a:off x="5774435" y="2959608"/>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32" name="object 32"/>
            <p:cNvSpPr/>
            <p:nvPr/>
          </p:nvSpPr>
          <p:spPr>
            <a:xfrm>
              <a:off x="5769863"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33" name="object 33"/>
            <p:cNvSpPr/>
            <p:nvPr/>
          </p:nvSpPr>
          <p:spPr>
            <a:xfrm>
              <a:off x="6027419" y="2959608"/>
              <a:ext cx="251460" cy="457200"/>
            </a:xfrm>
            <a:custGeom>
              <a:avLst/>
              <a:gdLst/>
              <a:ahLst/>
              <a:cxnLst/>
              <a:rect l="l" t="t" r="r" b="b"/>
              <a:pathLst>
                <a:path w="251460" h="457200">
                  <a:moveTo>
                    <a:pt x="251460" y="457200"/>
                  </a:moveTo>
                  <a:lnTo>
                    <a:pt x="0" y="457200"/>
                  </a:lnTo>
                  <a:lnTo>
                    <a:pt x="0" y="0"/>
                  </a:lnTo>
                  <a:lnTo>
                    <a:pt x="251460" y="0"/>
                  </a:lnTo>
                  <a:lnTo>
                    <a:pt x="251460" y="457200"/>
                  </a:lnTo>
                  <a:close/>
                </a:path>
              </a:pathLst>
            </a:custGeom>
            <a:solidFill>
              <a:srgbClr val="FFFF99"/>
            </a:solidFill>
          </p:spPr>
          <p:txBody>
            <a:bodyPr wrap="square" lIns="0" tIns="0" rIns="0" bIns="0" rtlCol="0"/>
            <a:lstStyle/>
            <a:p>
              <a:endParaRPr sz="1588"/>
            </a:p>
          </p:txBody>
        </p:sp>
        <p:sp>
          <p:nvSpPr>
            <p:cNvPr id="34" name="object 34"/>
            <p:cNvSpPr/>
            <p:nvPr/>
          </p:nvSpPr>
          <p:spPr>
            <a:xfrm>
              <a:off x="6022847" y="2955035"/>
              <a:ext cx="260985" cy="466725"/>
            </a:xfrm>
            <a:custGeom>
              <a:avLst/>
              <a:gdLst/>
              <a:ahLst/>
              <a:cxnLst/>
              <a:rect l="l" t="t" r="r" b="b"/>
              <a:pathLst>
                <a:path w="260985" h="466725">
                  <a:moveTo>
                    <a:pt x="260604" y="466344"/>
                  </a:moveTo>
                  <a:lnTo>
                    <a:pt x="0" y="466344"/>
                  </a:lnTo>
                  <a:lnTo>
                    <a:pt x="0" y="0"/>
                  </a:lnTo>
                  <a:lnTo>
                    <a:pt x="260604" y="0"/>
                  </a:lnTo>
                  <a:lnTo>
                    <a:pt x="260604" y="4572"/>
                  </a:lnTo>
                  <a:lnTo>
                    <a:pt x="9144" y="4572"/>
                  </a:lnTo>
                  <a:lnTo>
                    <a:pt x="4572" y="9144"/>
                  </a:lnTo>
                  <a:lnTo>
                    <a:pt x="9144" y="9144"/>
                  </a:lnTo>
                  <a:lnTo>
                    <a:pt x="9144" y="457200"/>
                  </a:lnTo>
                  <a:lnTo>
                    <a:pt x="4572" y="457200"/>
                  </a:lnTo>
                  <a:lnTo>
                    <a:pt x="9144" y="461772"/>
                  </a:lnTo>
                  <a:lnTo>
                    <a:pt x="260604" y="461772"/>
                  </a:lnTo>
                  <a:lnTo>
                    <a:pt x="260604" y="466344"/>
                  </a:lnTo>
                  <a:close/>
                </a:path>
                <a:path w="260985" h="466725">
                  <a:moveTo>
                    <a:pt x="9144" y="9144"/>
                  </a:moveTo>
                  <a:lnTo>
                    <a:pt x="4572" y="9144"/>
                  </a:lnTo>
                  <a:lnTo>
                    <a:pt x="9144" y="4572"/>
                  </a:lnTo>
                  <a:lnTo>
                    <a:pt x="9144" y="9144"/>
                  </a:lnTo>
                  <a:close/>
                </a:path>
                <a:path w="260985" h="466725">
                  <a:moveTo>
                    <a:pt x="251460" y="9144"/>
                  </a:moveTo>
                  <a:lnTo>
                    <a:pt x="9144" y="9144"/>
                  </a:lnTo>
                  <a:lnTo>
                    <a:pt x="9144" y="4572"/>
                  </a:lnTo>
                  <a:lnTo>
                    <a:pt x="251460" y="4572"/>
                  </a:lnTo>
                  <a:lnTo>
                    <a:pt x="251460" y="9144"/>
                  </a:lnTo>
                  <a:close/>
                </a:path>
                <a:path w="260985" h="466725">
                  <a:moveTo>
                    <a:pt x="251460" y="461772"/>
                  </a:moveTo>
                  <a:lnTo>
                    <a:pt x="251460" y="4572"/>
                  </a:lnTo>
                  <a:lnTo>
                    <a:pt x="256031" y="9144"/>
                  </a:lnTo>
                  <a:lnTo>
                    <a:pt x="260604" y="9144"/>
                  </a:lnTo>
                  <a:lnTo>
                    <a:pt x="260604" y="457200"/>
                  </a:lnTo>
                  <a:lnTo>
                    <a:pt x="256031" y="457200"/>
                  </a:lnTo>
                  <a:lnTo>
                    <a:pt x="251460" y="461772"/>
                  </a:lnTo>
                  <a:close/>
                </a:path>
                <a:path w="260985" h="466725">
                  <a:moveTo>
                    <a:pt x="260604" y="9144"/>
                  </a:moveTo>
                  <a:lnTo>
                    <a:pt x="256031" y="9144"/>
                  </a:lnTo>
                  <a:lnTo>
                    <a:pt x="251460" y="4572"/>
                  </a:lnTo>
                  <a:lnTo>
                    <a:pt x="260604" y="4572"/>
                  </a:lnTo>
                  <a:lnTo>
                    <a:pt x="260604" y="9144"/>
                  </a:lnTo>
                  <a:close/>
                </a:path>
                <a:path w="260985" h="466725">
                  <a:moveTo>
                    <a:pt x="9144" y="461772"/>
                  </a:moveTo>
                  <a:lnTo>
                    <a:pt x="4572" y="457200"/>
                  </a:lnTo>
                  <a:lnTo>
                    <a:pt x="9144" y="457200"/>
                  </a:lnTo>
                  <a:lnTo>
                    <a:pt x="9144" y="461772"/>
                  </a:lnTo>
                  <a:close/>
                </a:path>
                <a:path w="260985" h="466725">
                  <a:moveTo>
                    <a:pt x="251460" y="461772"/>
                  </a:moveTo>
                  <a:lnTo>
                    <a:pt x="9144" y="461772"/>
                  </a:lnTo>
                  <a:lnTo>
                    <a:pt x="9144" y="457200"/>
                  </a:lnTo>
                  <a:lnTo>
                    <a:pt x="251460" y="457200"/>
                  </a:lnTo>
                  <a:lnTo>
                    <a:pt x="251460" y="461772"/>
                  </a:lnTo>
                  <a:close/>
                </a:path>
                <a:path w="260985" h="46672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35" name="object 35"/>
            <p:cNvSpPr/>
            <p:nvPr/>
          </p:nvSpPr>
          <p:spPr>
            <a:xfrm>
              <a:off x="6278879" y="2959608"/>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36" name="object 36"/>
            <p:cNvSpPr/>
            <p:nvPr/>
          </p:nvSpPr>
          <p:spPr>
            <a:xfrm>
              <a:off x="6274307"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37" name="object 37"/>
            <p:cNvSpPr/>
            <p:nvPr/>
          </p:nvSpPr>
          <p:spPr>
            <a:xfrm>
              <a:off x="6531863" y="2959608"/>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38" name="object 38"/>
            <p:cNvSpPr/>
            <p:nvPr/>
          </p:nvSpPr>
          <p:spPr>
            <a:xfrm>
              <a:off x="6527292"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7556" y="9144"/>
                  </a:lnTo>
                  <a:lnTo>
                    <a:pt x="262128" y="9144"/>
                  </a:lnTo>
                  <a:lnTo>
                    <a:pt x="262128" y="457200"/>
                  </a:lnTo>
                  <a:lnTo>
                    <a:pt x="257556" y="457200"/>
                  </a:lnTo>
                  <a:lnTo>
                    <a:pt x="251460" y="461772"/>
                  </a:lnTo>
                  <a:close/>
                </a:path>
                <a:path w="262254" h="466725">
                  <a:moveTo>
                    <a:pt x="262128" y="9144"/>
                  </a:moveTo>
                  <a:lnTo>
                    <a:pt x="257556"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39" name="object 39"/>
            <p:cNvSpPr/>
            <p:nvPr/>
          </p:nvSpPr>
          <p:spPr>
            <a:xfrm>
              <a:off x="6784847" y="2959608"/>
              <a:ext cx="251460" cy="457200"/>
            </a:xfrm>
            <a:custGeom>
              <a:avLst/>
              <a:gdLst/>
              <a:ahLst/>
              <a:cxnLst/>
              <a:rect l="l" t="t" r="r" b="b"/>
              <a:pathLst>
                <a:path w="251459"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40" name="object 40"/>
            <p:cNvSpPr/>
            <p:nvPr/>
          </p:nvSpPr>
          <p:spPr>
            <a:xfrm>
              <a:off x="6778751"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6096" y="9144"/>
                  </a:lnTo>
                  <a:lnTo>
                    <a:pt x="10668" y="9144"/>
                  </a:lnTo>
                  <a:lnTo>
                    <a:pt x="10668" y="457200"/>
                  </a:lnTo>
                  <a:lnTo>
                    <a:pt x="6096" y="457200"/>
                  </a:lnTo>
                  <a:lnTo>
                    <a:pt x="10668" y="461772"/>
                  </a:lnTo>
                  <a:lnTo>
                    <a:pt x="262128" y="461772"/>
                  </a:lnTo>
                  <a:lnTo>
                    <a:pt x="262128" y="466344"/>
                  </a:lnTo>
                  <a:close/>
                </a:path>
                <a:path w="262254" h="466725">
                  <a:moveTo>
                    <a:pt x="10668" y="9144"/>
                  </a:moveTo>
                  <a:lnTo>
                    <a:pt x="6096"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6096"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grpSp>
      <p:sp>
        <p:nvSpPr>
          <p:cNvPr id="41" name="object 41"/>
          <p:cNvSpPr txBox="1"/>
          <p:nvPr/>
        </p:nvSpPr>
        <p:spPr>
          <a:xfrm>
            <a:off x="6421418" y="2611418"/>
            <a:ext cx="1445559" cy="359869"/>
          </a:xfrm>
          <a:prstGeom prst="rect">
            <a:avLst/>
          </a:prstGeom>
        </p:spPr>
        <p:txBody>
          <a:bodyPr vert="horz" wrap="square" lIns="0" tIns="33618" rIns="0" bIns="0" rtlCol="0">
            <a:spAutoFit/>
          </a:bodyPr>
          <a:lstStyle/>
          <a:p>
            <a:pPr marL="145124">
              <a:spcBef>
                <a:spcPts val="265"/>
              </a:spcBef>
            </a:pPr>
            <a:r>
              <a:rPr sz="2118" dirty="0">
                <a:latin typeface="Microsoft Sans Serif"/>
                <a:cs typeface="Microsoft Sans Serif"/>
              </a:rPr>
              <a:t>0</a:t>
            </a:r>
            <a:r>
              <a:rPr sz="2118" spc="-4" dirty="0">
                <a:latin typeface="Microsoft Sans Serif"/>
                <a:cs typeface="Microsoft Sans Serif"/>
              </a:rPr>
              <a:t> </a:t>
            </a:r>
            <a:r>
              <a:rPr sz="2118" dirty="0">
                <a:latin typeface="Microsoft Sans Serif"/>
                <a:cs typeface="Microsoft Sans Serif"/>
              </a:rPr>
              <a:t>0</a:t>
            </a:r>
            <a:r>
              <a:rPr sz="2118" spc="-13" dirty="0">
                <a:latin typeface="Microsoft Sans Serif"/>
                <a:cs typeface="Microsoft Sans Serif"/>
              </a:rPr>
              <a:t> </a:t>
            </a:r>
            <a:r>
              <a:rPr sz="2118" dirty="0">
                <a:latin typeface="Microsoft Sans Serif"/>
                <a:cs typeface="Microsoft Sans Serif"/>
              </a:rPr>
              <a:t>0 1</a:t>
            </a:r>
            <a:r>
              <a:rPr sz="2118" spc="-4" dirty="0">
                <a:latin typeface="Microsoft Sans Serif"/>
                <a:cs typeface="Microsoft Sans Serif"/>
              </a:rPr>
              <a:t> </a:t>
            </a:r>
            <a:r>
              <a:rPr sz="2118" dirty="0">
                <a:latin typeface="Microsoft Sans Serif"/>
                <a:cs typeface="Microsoft Sans Serif"/>
              </a:rPr>
              <a:t>0</a:t>
            </a:r>
            <a:r>
              <a:rPr sz="2118" spc="-13" dirty="0">
                <a:latin typeface="Microsoft Sans Serif"/>
                <a:cs typeface="Microsoft Sans Serif"/>
              </a:rPr>
              <a:t> </a:t>
            </a:r>
            <a:r>
              <a:rPr sz="2118" dirty="0">
                <a:latin typeface="Microsoft Sans Serif"/>
                <a:cs typeface="Microsoft Sans Serif"/>
              </a:rPr>
              <a:t>0</a:t>
            </a:r>
            <a:endParaRPr sz="2118">
              <a:latin typeface="Microsoft Sans Serif"/>
              <a:cs typeface="Microsoft Sans Serif"/>
            </a:endParaRPr>
          </a:p>
        </p:txBody>
      </p:sp>
      <p:grpSp>
        <p:nvGrpSpPr>
          <p:cNvPr id="42" name="object 42"/>
          <p:cNvGrpSpPr/>
          <p:nvPr/>
        </p:nvGrpSpPr>
        <p:grpSpPr>
          <a:xfrm>
            <a:off x="2517738" y="2607384"/>
            <a:ext cx="3571875" cy="411816"/>
            <a:chOff x="973836" y="2955035"/>
            <a:chExt cx="4048125" cy="466725"/>
          </a:xfrm>
        </p:grpSpPr>
        <p:sp>
          <p:nvSpPr>
            <p:cNvPr id="43" name="object 43"/>
            <p:cNvSpPr/>
            <p:nvPr/>
          </p:nvSpPr>
          <p:spPr>
            <a:xfrm>
              <a:off x="978408" y="2959608"/>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44" name="object 44"/>
            <p:cNvSpPr/>
            <p:nvPr/>
          </p:nvSpPr>
          <p:spPr>
            <a:xfrm>
              <a:off x="973836" y="2955035"/>
              <a:ext cx="262255" cy="466725"/>
            </a:xfrm>
            <a:custGeom>
              <a:avLst/>
              <a:gdLst/>
              <a:ahLst/>
              <a:cxnLst/>
              <a:rect l="l" t="t" r="r" b="b"/>
              <a:pathLst>
                <a:path w="262255"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5" h="466725">
                  <a:moveTo>
                    <a:pt x="9144" y="9144"/>
                  </a:moveTo>
                  <a:lnTo>
                    <a:pt x="4572" y="9144"/>
                  </a:lnTo>
                  <a:lnTo>
                    <a:pt x="9144" y="4572"/>
                  </a:lnTo>
                  <a:lnTo>
                    <a:pt x="9144" y="9144"/>
                  </a:lnTo>
                  <a:close/>
                </a:path>
                <a:path w="262255" h="466725">
                  <a:moveTo>
                    <a:pt x="252983" y="9144"/>
                  </a:moveTo>
                  <a:lnTo>
                    <a:pt x="9144" y="9144"/>
                  </a:lnTo>
                  <a:lnTo>
                    <a:pt x="9144" y="4572"/>
                  </a:lnTo>
                  <a:lnTo>
                    <a:pt x="252983" y="4572"/>
                  </a:lnTo>
                  <a:lnTo>
                    <a:pt x="252983" y="9144"/>
                  </a:lnTo>
                  <a:close/>
                </a:path>
                <a:path w="262255" h="466725">
                  <a:moveTo>
                    <a:pt x="252983" y="461772"/>
                  </a:moveTo>
                  <a:lnTo>
                    <a:pt x="252983" y="4572"/>
                  </a:lnTo>
                  <a:lnTo>
                    <a:pt x="257556" y="9144"/>
                  </a:lnTo>
                  <a:lnTo>
                    <a:pt x="262128" y="9144"/>
                  </a:lnTo>
                  <a:lnTo>
                    <a:pt x="262128" y="457200"/>
                  </a:lnTo>
                  <a:lnTo>
                    <a:pt x="257556" y="457200"/>
                  </a:lnTo>
                  <a:lnTo>
                    <a:pt x="252983" y="461772"/>
                  </a:lnTo>
                  <a:close/>
                </a:path>
                <a:path w="262255" h="466725">
                  <a:moveTo>
                    <a:pt x="262128" y="9144"/>
                  </a:moveTo>
                  <a:lnTo>
                    <a:pt x="257556" y="9144"/>
                  </a:lnTo>
                  <a:lnTo>
                    <a:pt x="252983" y="4572"/>
                  </a:lnTo>
                  <a:lnTo>
                    <a:pt x="262128" y="4572"/>
                  </a:lnTo>
                  <a:lnTo>
                    <a:pt x="262128" y="9144"/>
                  </a:lnTo>
                  <a:close/>
                </a:path>
                <a:path w="262255" h="466725">
                  <a:moveTo>
                    <a:pt x="9144" y="461772"/>
                  </a:moveTo>
                  <a:lnTo>
                    <a:pt x="4572" y="457200"/>
                  </a:lnTo>
                  <a:lnTo>
                    <a:pt x="9144" y="457200"/>
                  </a:lnTo>
                  <a:lnTo>
                    <a:pt x="9144" y="461772"/>
                  </a:lnTo>
                  <a:close/>
                </a:path>
                <a:path w="262255" h="466725">
                  <a:moveTo>
                    <a:pt x="252983" y="461772"/>
                  </a:moveTo>
                  <a:lnTo>
                    <a:pt x="9144" y="461772"/>
                  </a:lnTo>
                  <a:lnTo>
                    <a:pt x="9144" y="457200"/>
                  </a:lnTo>
                  <a:lnTo>
                    <a:pt x="252983" y="457200"/>
                  </a:lnTo>
                  <a:lnTo>
                    <a:pt x="252983" y="461772"/>
                  </a:lnTo>
                  <a:close/>
                </a:path>
                <a:path w="262255"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45" name="object 45"/>
            <p:cNvSpPr/>
            <p:nvPr/>
          </p:nvSpPr>
          <p:spPr>
            <a:xfrm>
              <a:off x="1231392" y="2959608"/>
              <a:ext cx="251460" cy="457200"/>
            </a:xfrm>
            <a:custGeom>
              <a:avLst/>
              <a:gdLst/>
              <a:ahLst/>
              <a:cxnLst/>
              <a:rect l="l" t="t" r="r" b="b"/>
              <a:pathLst>
                <a:path w="251459"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46" name="object 46"/>
            <p:cNvSpPr/>
            <p:nvPr/>
          </p:nvSpPr>
          <p:spPr>
            <a:xfrm>
              <a:off x="1226820" y="2955035"/>
              <a:ext cx="262255" cy="466725"/>
            </a:xfrm>
            <a:custGeom>
              <a:avLst/>
              <a:gdLst/>
              <a:ahLst/>
              <a:cxnLst/>
              <a:rect l="l" t="t" r="r" b="b"/>
              <a:pathLst>
                <a:path w="262255"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5" h="466725">
                  <a:moveTo>
                    <a:pt x="9144" y="9144"/>
                  </a:moveTo>
                  <a:lnTo>
                    <a:pt x="4572" y="9144"/>
                  </a:lnTo>
                  <a:lnTo>
                    <a:pt x="9144" y="4572"/>
                  </a:lnTo>
                  <a:lnTo>
                    <a:pt x="9144" y="9144"/>
                  </a:lnTo>
                  <a:close/>
                </a:path>
                <a:path w="262255" h="466725">
                  <a:moveTo>
                    <a:pt x="251460" y="9144"/>
                  </a:moveTo>
                  <a:lnTo>
                    <a:pt x="9144" y="9144"/>
                  </a:lnTo>
                  <a:lnTo>
                    <a:pt x="9144" y="4572"/>
                  </a:lnTo>
                  <a:lnTo>
                    <a:pt x="251460" y="4572"/>
                  </a:lnTo>
                  <a:lnTo>
                    <a:pt x="251460" y="9144"/>
                  </a:lnTo>
                  <a:close/>
                </a:path>
                <a:path w="262255" h="466725">
                  <a:moveTo>
                    <a:pt x="251460" y="461772"/>
                  </a:moveTo>
                  <a:lnTo>
                    <a:pt x="251460" y="4572"/>
                  </a:lnTo>
                  <a:lnTo>
                    <a:pt x="256031" y="9144"/>
                  </a:lnTo>
                  <a:lnTo>
                    <a:pt x="262128" y="9144"/>
                  </a:lnTo>
                  <a:lnTo>
                    <a:pt x="262128" y="457200"/>
                  </a:lnTo>
                  <a:lnTo>
                    <a:pt x="256031" y="457200"/>
                  </a:lnTo>
                  <a:lnTo>
                    <a:pt x="251460" y="461772"/>
                  </a:lnTo>
                  <a:close/>
                </a:path>
                <a:path w="262255" h="466725">
                  <a:moveTo>
                    <a:pt x="262128" y="9144"/>
                  </a:moveTo>
                  <a:lnTo>
                    <a:pt x="256031" y="9144"/>
                  </a:lnTo>
                  <a:lnTo>
                    <a:pt x="251460" y="4572"/>
                  </a:lnTo>
                  <a:lnTo>
                    <a:pt x="262128" y="4572"/>
                  </a:lnTo>
                  <a:lnTo>
                    <a:pt x="262128" y="9144"/>
                  </a:lnTo>
                  <a:close/>
                </a:path>
                <a:path w="262255" h="466725">
                  <a:moveTo>
                    <a:pt x="9144" y="461772"/>
                  </a:moveTo>
                  <a:lnTo>
                    <a:pt x="4572" y="457200"/>
                  </a:lnTo>
                  <a:lnTo>
                    <a:pt x="9144" y="457200"/>
                  </a:lnTo>
                  <a:lnTo>
                    <a:pt x="9144" y="461772"/>
                  </a:lnTo>
                  <a:close/>
                </a:path>
                <a:path w="262255" h="466725">
                  <a:moveTo>
                    <a:pt x="251460" y="461772"/>
                  </a:moveTo>
                  <a:lnTo>
                    <a:pt x="9144" y="461772"/>
                  </a:lnTo>
                  <a:lnTo>
                    <a:pt x="9144" y="457200"/>
                  </a:lnTo>
                  <a:lnTo>
                    <a:pt x="251460" y="457200"/>
                  </a:lnTo>
                  <a:lnTo>
                    <a:pt x="251460" y="461772"/>
                  </a:lnTo>
                  <a:close/>
                </a:path>
                <a:path w="262255" h="46672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47" name="object 47"/>
            <p:cNvSpPr/>
            <p:nvPr/>
          </p:nvSpPr>
          <p:spPr>
            <a:xfrm>
              <a:off x="1482851" y="2959608"/>
              <a:ext cx="253365" cy="457200"/>
            </a:xfrm>
            <a:custGeom>
              <a:avLst/>
              <a:gdLst/>
              <a:ahLst/>
              <a:cxnLst/>
              <a:rect l="l" t="t" r="r" b="b"/>
              <a:pathLst>
                <a:path w="253364" h="457200">
                  <a:moveTo>
                    <a:pt x="252984" y="457200"/>
                  </a:moveTo>
                  <a:lnTo>
                    <a:pt x="0" y="457200"/>
                  </a:lnTo>
                  <a:lnTo>
                    <a:pt x="0" y="0"/>
                  </a:lnTo>
                  <a:lnTo>
                    <a:pt x="252984" y="0"/>
                  </a:lnTo>
                  <a:lnTo>
                    <a:pt x="252984" y="457200"/>
                  </a:lnTo>
                  <a:close/>
                </a:path>
              </a:pathLst>
            </a:custGeom>
            <a:solidFill>
              <a:srgbClr val="FFFF99"/>
            </a:solidFill>
          </p:spPr>
          <p:txBody>
            <a:bodyPr wrap="square" lIns="0" tIns="0" rIns="0" bIns="0" rtlCol="0"/>
            <a:lstStyle/>
            <a:p>
              <a:endParaRPr sz="1588"/>
            </a:p>
          </p:txBody>
        </p:sp>
        <p:sp>
          <p:nvSpPr>
            <p:cNvPr id="48" name="object 48"/>
            <p:cNvSpPr/>
            <p:nvPr/>
          </p:nvSpPr>
          <p:spPr>
            <a:xfrm>
              <a:off x="1478279" y="2955035"/>
              <a:ext cx="262255" cy="466725"/>
            </a:xfrm>
            <a:custGeom>
              <a:avLst/>
              <a:gdLst/>
              <a:ahLst/>
              <a:cxnLst/>
              <a:rect l="l" t="t" r="r" b="b"/>
              <a:pathLst>
                <a:path w="262255" h="466725">
                  <a:moveTo>
                    <a:pt x="262128" y="466344"/>
                  </a:moveTo>
                  <a:lnTo>
                    <a:pt x="0" y="466344"/>
                  </a:lnTo>
                  <a:lnTo>
                    <a:pt x="0" y="0"/>
                  </a:lnTo>
                  <a:lnTo>
                    <a:pt x="262128" y="0"/>
                  </a:lnTo>
                  <a:lnTo>
                    <a:pt x="262128" y="4572"/>
                  </a:lnTo>
                  <a:lnTo>
                    <a:pt x="10668" y="4572"/>
                  </a:lnTo>
                  <a:lnTo>
                    <a:pt x="4572" y="9144"/>
                  </a:lnTo>
                  <a:lnTo>
                    <a:pt x="10668" y="9144"/>
                  </a:lnTo>
                  <a:lnTo>
                    <a:pt x="10668" y="457200"/>
                  </a:lnTo>
                  <a:lnTo>
                    <a:pt x="4572" y="457200"/>
                  </a:lnTo>
                  <a:lnTo>
                    <a:pt x="10668" y="461772"/>
                  </a:lnTo>
                  <a:lnTo>
                    <a:pt x="262128" y="461772"/>
                  </a:lnTo>
                  <a:lnTo>
                    <a:pt x="262128" y="466344"/>
                  </a:lnTo>
                  <a:close/>
                </a:path>
                <a:path w="262255" h="466725">
                  <a:moveTo>
                    <a:pt x="10668" y="9144"/>
                  </a:moveTo>
                  <a:lnTo>
                    <a:pt x="4572" y="9144"/>
                  </a:lnTo>
                  <a:lnTo>
                    <a:pt x="10668" y="4572"/>
                  </a:lnTo>
                  <a:lnTo>
                    <a:pt x="10668" y="9144"/>
                  </a:lnTo>
                  <a:close/>
                </a:path>
                <a:path w="262255" h="466725">
                  <a:moveTo>
                    <a:pt x="252983" y="9144"/>
                  </a:moveTo>
                  <a:lnTo>
                    <a:pt x="10668" y="9144"/>
                  </a:lnTo>
                  <a:lnTo>
                    <a:pt x="10668" y="4572"/>
                  </a:lnTo>
                  <a:lnTo>
                    <a:pt x="252983" y="4572"/>
                  </a:lnTo>
                  <a:lnTo>
                    <a:pt x="252983" y="9144"/>
                  </a:lnTo>
                  <a:close/>
                </a:path>
                <a:path w="262255" h="466725">
                  <a:moveTo>
                    <a:pt x="252983" y="461772"/>
                  </a:moveTo>
                  <a:lnTo>
                    <a:pt x="252983" y="4572"/>
                  </a:lnTo>
                  <a:lnTo>
                    <a:pt x="257556" y="9144"/>
                  </a:lnTo>
                  <a:lnTo>
                    <a:pt x="262128" y="9144"/>
                  </a:lnTo>
                  <a:lnTo>
                    <a:pt x="262128" y="457200"/>
                  </a:lnTo>
                  <a:lnTo>
                    <a:pt x="257556" y="457200"/>
                  </a:lnTo>
                  <a:lnTo>
                    <a:pt x="252983" y="461772"/>
                  </a:lnTo>
                  <a:close/>
                </a:path>
                <a:path w="262255" h="466725">
                  <a:moveTo>
                    <a:pt x="262128" y="9144"/>
                  </a:moveTo>
                  <a:lnTo>
                    <a:pt x="257556" y="9144"/>
                  </a:lnTo>
                  <a:lnTo>
                    <a:pt x="252983" y="4572"/>
                  </a:lnTo>
                  <a:lnTo>
                    <a:pt x="262128" y="4572"/>
                  </a:lnTo>
                  <a:lnTo>
                    <a:pt x="262128" y="9144"/>
                  </a:lnTo>
                  <a:close/>
                </a:path>
                <a:path w="262255" h="466725">
                  <a:moveTo>
                    <a:pt x="10668" y="461772"/>
                  </a:moveTo>
                  <a:lnTo>
                    <a:pt x="4572" y="457200"/>
                  </a:lnTo>
                  <a:lnTo>
                    <a:pt x="10668" y="457200"/>
                  </a:lnTo>
                  <a:lnTo>
                    <a:pt x="10668" y="461772"/>
                  </a:lnTo>
                  <a:close/>
                </a:path>
                <a:path w="262255" h="466725">
                  <a:moveTo>
                    <a:pt x="252983" y="461772"/>
                  </a:moveTo>
                  <a:lnTo>
                    <a:pt x="10668" y="461772"/>
                  </a:lnTo>
                  <a:lnTo>
                    <a:pt x="10668" y="457200"/>
                  </a:lnTo>
                  <a:lnTo>
                    <a:pt x="252983" y="457200"/>
                  </a:lnTo>
                  <a:lnTo>
                    <a:pt x="252983" y="461772"/>
                  </a:lnTo>
                  <a:close/>
                </a:path>
                <a:path w="262255"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49" name="object 49"/>
            <p:cNvSpPr/>
            <p:nvPr/>
          </p:nvSpPr>
          <p:spPr>
            <a:xfrm>
              <a:off x="1735836" y="2959608"/>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50" name="object 50"/>
            <p:cNvSpPr/>
            <p:nvPr/>
          </p:nvSpPr>
          <p:spPr>
            <a:xfrm>
              <a:off x="1731263" y="2955035"/>
              <a:ext cx="262255" cy="466725"/>
            </a:xfrm>
            <a:custGeom>
              <a:avLst/>
              <a:gdLst/>
              <a:ahLst/>
              <a:cxnLst/>
              <a:rect l="l" t="t" r="r" b="b"/>
              <a:pathLst>
                <a:path w="262255"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5" h="466725">
                  <a:moveTo>
                    <a:pt x="9144" y="9144"/>
                  </a:moveTo>
                  <a:lnTo>
                    <a:pt x="4572" y="9144"/>
                  </a:lnTo>
                  <a:lnTo>
                    <a:pt x="9144" y="4572"/>
                  </a:lnTo>
                  <a:lnTo>
                    <a:pt x="9144" y="9144"/>
                  </a:lnTo>
                  <a:close/>
                </a:path>
                <a:path w="262255" h="466725">
                  <a:moveTo>
                    <a:pt x="252983" y="9144"/>
                  </a:moveTo>
                  <a:lnTo>
                    <a:pt x="9144" y="9144"/>
                  </a:lnTo>
                  <a:lnTo>
                    <a:pt x="9144" y="4572"/>
                  </a:lnTo>
                  <a:lnTo>
                    <a:pt x="252983" y="4572"/>
                  </a:lnTo>
                  <a:lnTo>
                    <a:pt x="252983" y="9144"/>
                  </a:lnTo>
                  <a:close/>
                </a:path>
                <a:path w="262255" h="466725">
                  <a:moveTo>
                    <a:pt x="252983" y="461772"/>
                  </a:moveTo>
                  <a:lnTo>
                    <a:pt x="252983" y="4572"/>
                  </a:lnTo>
                  <a:lnTo>
                    <a:pt x="257556" y="9144"/>
                  </a:lnTo>
                  <a:lnTo>
                    <a:pt x="262128" y="9144"/>
                  </a:lnTo>
                  <a:lnTo>
                    <a:pt x="262128" y="457200"/>
                  </a:lnTo>
                  <a:lnTo>
                    <a:pt x="257556" y="457200"/>
                  </a:lnTo>
                  <a:lnTo>
                    <a:pt x="252983" y="461772"/>
                  </a:lnTo>
                  <a:close/>
                </a:path>
                <a:path w="262255" h="466725">
                  <a:moveTo>
                    <a:pt x="262128" y="9144"/>
                  </a:moveTo>
                  <a:lnTo>
                    <a:pt x="257556" y="9144"/>
                  </a:lnTo>
                  <a:lnTo>
                    <a:pt x="252983" y="4572"/>
                  </a:lnTo>
                  <a:lnTo>
                    <a:pt x="262128" y="4572"/>
                  </a:lnTo>
                  <a:lnTo>
                    <a:pt x="262128" y="9144"/>
                  </a:lnTo>
                  <a:close/>
                </a:path>
                <a:path w="262255" h="466725">
                  <a:moveTo>
                    <a:pt x="9144" y="461772"/>
                  </a:moveTo>
                  <a:lnTo>
                    <a:pt x="4572" y="457200"/>
                  </a:lnTo>
                  <a:lnTo>
                    <a:pt x="9144" y="457200"/>
                  </a:lnTo>
                  <a:lnTo>
                    <a:pt x="9144" y="461772"/>
                  </a:lnTo>
                  <a:close/>
                </a:path>
                <a:path w="262255" h="466725">
                  <a:moveTo>
                    <a:pt x="252983" y="461772"/>
                  </a:moveTo>
                  <a:lnTo>
                    <a:pt x="9144" y="461772"/>
                  </a:lnTo>
                  <a:lnTo>
                    <a:pt x="9144" y="457200"/>
                  </a:lnTo>
                  <a:lnTo>
                    <a:pt x="252983" y="457200"/>
                  </a:lnTo>
                  <a:lnTo>
                    <a:pt x="252983" y="461772"/>
                  </a:lnTo>
                  <a:close/>
                </a:path>
                <a:path w="262255"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51" name="object 51"/>
            <p:cNvSpPr/>
            <p:nvPr/>
          </p:nvSpPr>
          <p:spPr>
            <a:xfrm>
              <a:off x="1988820" y="2959608"/>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52" name="object 52"/>
            <p:cNvSpPr/>
            <p:nvPr/>
          </p:nvSpPr>
          <p:spPr>
            <a:xfrm>
              <a:off x="1984248" y="2955035"/>
              <a:ext cx="260985" cy="466725"/>
            </a:xfrm>
            <a:custGeom>
              <a:avLst/>
              <a:gdLst/>
              <a:ahLst/>
              <a:cxnLst/>
              <a:rect l="l" t="t" r="r" b="b"/>
              <a:pathLst>
                <a:path w="260985" h="466725">
                  <a:moveTo>
                    <a:pt x="260604" y="466344"/>
                  </a:moveTo>
                  <a:lnTo>
                    <a:pt x="0" y="466344"/>
                  </a:lnTo>
                  <a:lnTo>
                    <a:pt x="0" y="0"/>
                  </a:lnTo>
                  <a:lnTo>
                    <a:pt x="260604" y="0"/>
                  </a:lnTo>
                  <a:lnTo>
                    <a:pt x="260604" y="4572"/>
                  </a:lnTo>
                  <a:lnTo>
                    <a:pt x="9144" y="4572"/>
                  </a:lnTo>
                  <a:lnTo>
                    <a:pt x="4572" y="9144"/>
                  </a:lnTo>
                  <a:lnTo>
                    <a:pt x="9144" y="9144"/>
                  </a:lnTo>
                  <a:lnTo>
                    <a:pt x="9144" y="457200"/>
                  </a:lnTo>
                  <a:lnTo>
                    <a:pt x="4572" y="457200"/>
                  </a:lnTo>
                  <a:lnTo>
                    <a:pt x="9144" y="461772"/>
                  </a:lnTo>
                  <a:lnTo>
                    <a:pt x="260604" y="461772"/>
                  </a:lnTo>
                  <a:lnTo>
                    <a:pt x="260604" y="466344"/>
                  </a:lnTo>
                  <a:close/>
                </a:path>
                <a:path w="260985" h="466725">
                  <a:moveTo>
                    <a:pt x="9144" y="9144"/>
                  </a:moveTo>
                  <a:lnTo>
                    <a:pt x="4572" y="9144"/>
                  </a:lnTo>
                  <a:lnTo>
                    <a:pt x="9144" y="4572"/>
                  </a:lnTo>
                  <a:lnTo>
                    <a:pt x="9144" y="9144"/>
                  </a:lnTo>
                  <a:close/>
                </a:path>
                <a:path w="260985" h="466725">
                  <a:moveTo>
                    <a:pt x="251460" y="9144"/>
                  </a:moveTo>
                  <a:lnTo>
                    <a:pt x="9144" y="9144"/>
                  </a:lnTo>
                  <a:lnTo>
                    <a:pt x="9144" y="4572"/>
                  </a:lnTo>
                  <a:lnTo>
                    <a:pt x="251460" y="4572"/>
                  </a:lnTo>
                  <a:lnTo>
                    <a:pt x="251460" y="9144"/>
                  </a:lnTo>
                  <a:close/>
                </a:path>
                <a:path w="260985" h="466725">
                  <a:moveTo>
                    <a:pt x="251460" y="461772"/>
                  </a:moveTo>
                  <a:lnTo>
                    <a:pt x="251460" y="4572"/>
                  </a:lnTo>
                  <a:lnTo>
                    <a:pt x="256031" y="9144"/>
                  </a:lnTo>
                  <a:lnTo>
                    <a:pt x="260604" y="9144"/>
                  </a:lnTo>
                  <a:lnTo>
                    <a:pt x="260604" y="457200"/>
                  </a:lnTo>
                  <a:lnTo>
                    <a:pt x="256031" y="457200"/>
                  </a:lnTo>
                  <a:lnTo>
                    <a:pt x="251460" y="461772"/>
                  </a:lnTo>
                  <a:close/>
                </a:path>
                <a:path w="260985" h="466725">
                  <a:moveTo>
                    <a:pt x="260604" y="9144"/>
                  </a:moveTo>
                  <a:lnTo>
                    <a:pt x="256031" y="9144"/>
                  </a:lnTo>
                  <a:lnTo>
                    <a:pt x="251460" y="4572"/>
                  </a:lnTo>
                  <a:lnTo>
                    <a:pt x="260604" y="4572"/>
                  </a:lnTo>
                  <a:lnTo>
                    <a:pt x="260604" y="9144"/>
                  </a:lnTo>
                  <a:close/>
                </a:path>
                <a:path w="260985" h="466725">
                  <a:moveTo>
                    <a:pt x="9144" y="461772"/>
                  </a:moveTo>
                  <a:lnTo>
                    <a:pt x="4572" y="457200"/>
                  </a:lnTo>
                  <a:lnTo>
                    <a:pt x="9144" y="457200"/>
                  </a:lnTo>
                  <a:lnTo>
                    <a:pt x="9144" y="461772"/>
                  </a:lnTo>
                  <a:close/>
                </a:path>
                <a:path w="260985" h="466725">
                  <a:moveTo>
                    <a:pt x="251460" y="461772"/>
                  </a:moveTo>
                  <a:lnTo>
                    <a:pt x="9144" y="461772"/>
                  </a:lnTo>
                  <a:lnTo>
                    <a:pt x="9144" y="457200"/>
                  </a:lnTo>
                  <a:lnTo>
                    <a:pt x="251460" y="457200"/>
                  </a:lnTo>
                  <a:lnTo>
                    <a:pt x="251460" y="461772"/>
                  </a:lnTo>
                  <a:close/>
                </a:path>
                <a:path w="260985" h="46672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53" name="object 53"/>
            <p:cNvSpPr/>
            <p:nvPr/>
          </p:nvSpPr>
          <p:spPr>
            <a:xfrm>
              <a:off x="2240280" y="2959608"/>
              <a:ext cx="253365" cy="457200"/>
            </a:xfrm>
            <a:custGeom>
              <a:avLst/>
              <a:gdLst/>
              <a:ahLst/>
              <a:cxnLst/>
              <a:rect l="l" t="t" r="r" b="b"/>
              <a:pathLst>
                <a:path w="253364" h="457200">
                  <a:moveTo>
                    <a:pt x="252984" y="457200"/>
                  </a:moveTo>
                  <a:lnTo>
                    <a:pt x="0" y="457200"/>
                  </a:lnTo>
                  <a:lnTo>
                    <a:pt x="0" y="0"/>
                  </a:lnTo>
                  <a:lnTo>
                    <a:pt x="252984" y="0"/>
                  </a:lnTo>
                  <a:lnTo>
                    <a:pt x="252984" y="457200"/>
                  </a:lnTo>
                  <a:close/>
                </a:path>
              </a:pathLst>
            </a:custGeom>
            <a:solidFill>
              <a:srgbClr val="FFFF99"/>
            </a:solidFill>
          </p:spPr>
          <p:txBody>
            <a:bodyPr wrap="square" lIns="0" tIns="0" rIns="0" bIns="0" rtlCol="0"/>
            <a:lstStyle/>
            <a:p>
              <a:endParaRPr sz="1588"/>
            </a:p>
          </p:txBody>
        </p:sp>
        <p:sp>
          <p:nvSpPr>
            <p:cNvPr id="54" name="object 54"/>
            <p:cNvSpPr/>
            <p:nvPr/>
          </p:nvSpPr>
          <p:spPr>
            <a:xfrm>
              <a:off x="2235708" y="2955035"/>
              <a:ext cx="262255" cy="466725"/>
            </a:xfrm>
            <a:custGeom>
              <a:avLst/>
              <a:gdLst/>
              <a:ahLst/>
              <a:cxnLst/>
              <a:rect l="l" t="t" r="r" b="b"/>
              <a:pathLst>
                <a:path w="262255"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5" h="466725">
                  <a:moveTo>
                    <a:pt x="9144" y="9144"/>
                  </a:moveTo>
                  <a:lnTo>
                    <a:pt x="4572" y="9144"/>
                  </a:lnTo>
                  <a:lnTo>
                    <a:pt x="9144" y="4572"/>
                  </a:lnTo>
                  <a:lnTo>
                    <a:pt x="9144" y="9144"/>
                  </a:lnTo>
                  <a:close/>
                </a:path>
                <a:path w="262255" h="466725">
                  <a:moveTo>
                    <a:pt x="252983" y="9144"/>
                  </a:moveTo>
                  <a:lnTo>
                    <a:pt x="9144" y="9144"/>
                  </a:lnTo>
                  <a:lnTo>
                    <a:pt x="9144" y="4572"/>
                  </a:lnTo>
                  <a:lnTo>
                    <a:pt x="252983" y="4572"/>
                  </a:lnTo>
                  <a:lnTo>
                    <a:pt x="252983" y="9144"/>
                  </a:lnTo>
                  <a:close/>
                </a:path>
                <a:path w="262255" h="466725">
                  <a:moveTo>
                    <a:pt x="252983" y="461772"/>
                  </a:moveTo>
                  <a:lnTo>
                    <a:pt x="252983" y="4572"/>
                  </a:lnTo>
                  <a:lnTo>
                    <a:pt x="257556" y="9144"/>
                  </a:lnTo>
                  <a:lnTo>
                    <a:pt x="262128" y="9144"/>
                  </a:lnTo>
                  <a:lnTo>
                    <a:pt x="262128" y="457200"/>
                  </a:lnTo>
                  <a:lnTo>
                    <a:pt x="257556" y="457200"/>
                  </a:lnTo>
                  <a:lnTo>
                    <a:pt x="252983" y="461772"/>
                  </a:lnTo>
                  <a:close/>
                </a:path>
                <a:path w="262255" h="466725">
                  <a:moveTo>
                    <a:pt x="262128" y="9144"/>
                  </a:moveTo>
                  <a:lnTo>
                    <a:pt x="257556" y="9144"/>
                  </a:lnTo>
                  <a:lnTo>
                    <a:pt x="252983" y="4572"/>
                  </a:lnTo>
                  <a:lnTo>
                    <a:pt x="262128" y="4572"/>
                  </a:lnTo>
                  <a:lnTo>
                    <a:pt x="262128" y="9144"/>
                  </a:lnTo>
                  <a:close/>
                </a:path>
                <a:path w="262255" h="466725">
                  <a:moveTo>
                    <a:pt x="9144" y="461772"/>
                  </a:moveTo>
                  <a:lnTo>
                    <a:pt x="4572" y="457200"/>
                  </a:lnTo>
                  <a:lnTo>
                    <a:pt x="9144" y="457200"/>
                  </a:lnTo>
                  <a:lnTo>
                    <a:pt x="9144" y="461772"/>
                  </a:lnTo>
                  <a:close/>
                </a:path>
                <a:path w="262255" h="466725">
                  <a:moveTo>
                    <a:pt x="252983" y="461772"/>
                  </a:moveTo>
                  <a:lnTo>
                    <a:pt x="9144" y="461772"/>
                  </a:lnTo>
                  <a:lnTo>
                    <a:pt x="9144" y="457200"/>
                  </a:lnTo>
                  <a:lnTo>
                    <a:pt x="252983" y="457200"/>
                  </a:lnTo>
                  <a:lnTo>
                    <a:pt x="252983" y="461772"/>
                  </a:lnTo>
                  <a:close/>
                </a:path>
                <a:path w="262255"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55" name="object 55"/>
            <p:cNvSpPr/>
            <p:nvPr/>
          </p:nvSpPr>
          <p:spPr>
            <a:xfrm>
              <a:off x="2493264" y="2959608"/>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56" name="object 56"/>
            <p:cNvSpPr/>
            <p:nvPr/>
          </p:nvSpPr>
          <p:spPr>
            <a:xfrm>
              <a:off x="2488691" y="2955035"/>
              <a:ext cx="262255" cy="466725"/>
            </a:xfrm>
            <a:custGeom>
              <a:avLst/>
              <a:gdLst/>
              <a:ahLst/>
              <a:cxnLst/>
              <a:rect l="l" t="t" r="r" b="b"/>
              <a:pathLst>
                <a:path w="262255"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5" h="466725">
                  <a:moveTo>
                    <a:pt x="9144" y="9144"/>
                  </a:moveTo>
                  <a:lnTo>
                    <a:pt x="4572" y="9144"/>
                  </a:lnTo>
                  <a:lnTo>
                    <a:pt x="9144" y="4572"/>
                  </a:lnTo>
                  <a:lnTo>
                    <a:pt x="9144" y="9144"/>
                  </a:lnTo>
                  <a:close/>
                </a:path>
                <a:path w="262255" h="466725">
                  <a:moveTo>
                    <a:pt x="251460" y="9144"/>
                  </a:moveTo>
                  <a:lnTo>
                    <a:pt x="9144" y="9144"/>
                  </a:lnTo>
                  <a:lnTo>
                    <a:pt x="9144" y="4572"/>
                  </a:lnTo>
                  <a:lnTo>
                    <a:pt x="251460" y="4572"/>
                  </a:lnTo>
                  <a:lnTo>
                    <a:pt x="251460" y="9144"/>
                  </a:lnTo>
                  <a:close/>
                </a:path>
                <a:path w="262255" h="466725">
                  <a:moveTo>
                    <a:pt x="251460" y="461772"/>
                  </a:moveTo>
                  <a:lnTo>
                    <a:pt x="251460" y="4572"/>
                  </a:lnTo>
                  <a:lnTo>
                    <a:pt x="257556" y="9144"/>
                  </a:lnTo>
                  <a:lnTo>
                    <a:pt x="262128" y="9144"/>
                  </a:lnTo>
                  <a:lnTo>
                    <a:pt x="262128" y="457200"/>
                  </a:lnTo>
                  <a:lnTo>
                    <a:pt x="257556" y="457200"/>
                  </a:lnTo>
                  <a:lnTo>
                    <a:pt x="251460" y="461772"/>
                  </a:lnTo>
                  <a:close/>
                </a:path>
                <a:path w="262255" h="466725">
                  <a:moveTo>
                    <a:pt x="262128" y="9144"/>
                  </a:moveTo>
                  <a:lnTo>
                    <a:pt x="257556" y="9144"/>
                  </a:lnTo>
                  <a:lnTo>
                    <a:pt x="251460" y="4572"/>
                  </a:lnTo>
                  <a:lnTo>
                    <a:pt x="262128" y="4572"/>
                  </a:lnTo>
                  <a:lnTo>
                    <a:pt x="262128" y="9144"/>
                  </a:lnTo>
                  <a:close/>
                </a:path>
                <a:path w="262255" h="466725">
                  <a:moveTo>
                    <a:pt x="9144" y="461772"/>
                  </a:moveTo>
                  <a:lnTo>
                    <a:pt x="4572" y="457200"/>
                  </a:lnTo>
                  <a:lnTo>
                    <a:pt x="9144" y="457200"/>
                  </a:lnTo>
                  <a:lnTo>
                    <a:pt x="9144" y="461772"/>
                  </a:lnTo>
                  <a:close/>
                </a:path>
                <a:path w="262255" h="466725">
                  <a:moveTo>
                    <a:pt x="251460" y="461772"/>
                  </a:moveTo>
                  <a:lnTo>
                    <a:pt x="9144" y="461772"/>
                  </a:lnTo>
                  <a:lnTo>
                    <a:pt x="9144" y="457200"/>
                  </a:lnTo>
                  <a:lnTo>
                    <a:pt x="251460" y="457200"/>
                  </a:lnTo>
                  <a:lnTo>
                    <a:pt x="251460" y="461772"/>
                  </a:lnTo>
                  <a:close/>
                </a:path>
                <a:path w="262255" h="46672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57" name="object 57"/>
            <p:cNvSpPr/>
            <p:nvPr/>
          </p:nvSpPr>
          <p:spPr>
            <a:xfrm>
              <a:off x="2746248" y="2959608"/>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58" name="object 58"/>
            <p:cNvSpPr/>
            <p:nvPr/>
          </p:nvSpPr>
          <p:spPr>
            <a:xfrm>
              <a:off x="2740152" y="2955035"/>
              <a:ext cx="262255" cy="466725"/>
            </a:xfrm>
            <a:custGeom>
              <a:avLst/>
              <a:gdLst/>
              <a:ahLst/>
              <a:cxnLst/>
              <a:rect l="l" t="t" r="r" b="b"/>
              <a:pathLst>
                <a:path w="262255" h="466725">
                  <a:moveTo>
                    <a:pt x="262128" y="466344"/>
                  </a:moveTo>
                  <a:lnTo>
                    <a:pt x="0" y="466344"/>
                  </a:lnTo>
                  <a:lnTo>
                    <a:pt x="0" y="0"/>
                  </a:lnTo>
                  <a:lnTo>
                    <a:pt x="262128" y="0"/>
                  </a:lnTo>
                  <a:lnTo>
                    <a:pt x="262128" y="4572"/>
                  </a:lnTo>
                  <a:lnTo>
                    <a:pt x="10668" y="4572"/>
                  </a:lnTo>
                  <a:lnTo>
                    <a:pt x="6096" y="9144"/>
                  </a:lnTo>
                  <a:lnTo>
                    <a:pt x="10668" y="9144"/>
                  </a:lnTo>
                  <a:lnTo>
                    <a:pt x="10668" y="457200"/>
                  </a:lnTo>
                  <a:lnTo>
                    <a:pt x="6096" y="457200"/>
                  </a:lnTo>
                  <a:lnTo>
                    <a:pt x="10668" y="461772"/>
                  </a:lnTo>
                  <a:lnTo>
                    <a:pt x="262128" y="461772"/>
                  </a:lnTo>
                  <a:lnTo>
                    <a:pt x="262128" y="466344"/>
                  </a:lnTo>
                  <a:close/>
                </a:path>
                <a:path w="262255" h="466725">
                  <a:moveTo>
                    <a:pt x="10668" y="9144"/>
                  </a:moveTo>
                  <a:lnTo>
                    <a:pt x="6096" y="9144"/>
                  </a:lnTo>
                  <a:lnTo>
                    <a:pt x="10668" y="4572"/>
                  </a:lnTo>
                  <a:lnTo>
                    <a:pt x="10668" y="9144"/>
                  </a:lnTo>
                  <a:close/>
                </a:path>
                <a:path w="262255" h="466725">
                  <a:moveTo>
                    <a:pt x="252983" y="9144"/>
                  </a:moveTo>
                  <a:lnTo>
                    <a:pt x="10668" y="9144"/>
                  </a:lnTo>
                  <a:lnTo>
                    <a:pt x="10668" y="4572"/>
                  </a:lnTo>
                  <a:lnTo>
                    <a:pt x="252983" y="4572"/>
                  </a:lnTo>
                  <a:lnTo>
                    <a:pt x="252983" y="9144"/>
                  </a:lnTo>
                  <a:close/>
                </a:path>
                <a:path w="262255" h="466725">
                  <a:moveTo>
                    <a:pt x="252983" y="461772"/>
                  </a:moveTo>
                  <a:lnTo>
                    <a:pt x="252983" y="4572"/>
                  </a:lnTo>
                  <a:lnTo>
                    <a:pt x="257556" y="9144"/>
                  </a:lnTo>
                  <a:lnTo>
                    <a:pt x="262128" y="9144"/>
                  </a:lnTo>
                  <a:lnTo>
                    <a:pt x="262128" y="457200"/>
                  </a:lnTo>
                  <a:lnTo>
                    <a:pt x="257556" y="457200"/>
                  </a:lnTo>
                  <a:lnTo>
                    <a:pt x="252983" y="461772"/>
                  </a:lnTo>
                  <a:close/>
                </a:path>
                <a:path w="262255" h="466725">
                  <a:moveTo>
                    <a:pt x="262128" y="9144"/>
                  </a:moveTo>
                  <a:lnTo>
                    <a:pt x="257556" y="9144"/>
                  </a:lnTo>
                  <a:lnTo>
                    <a:pt x="252983" y="4572"/>
                  </a:lnTo>
                  <a:lnTo>
                    <a:pt x="262128" y="4572"/>
                  </a:lnTo>
                  <a:lnTo>
                    <a:pt x="262128" y="9144"/>
                  </a:lnTo>
                  <a:close/>
                </a:path>
                <a:path w="262255" h="466725">
                  <a:moveTo>
                    <a:pt x="10668" y="461772"/>
                  </a:moveTo>
                  <a:lnTo>
                    <a:pt x="6096" y="457200"/>
                  </a:lnTo>
                  <a:lnTo>
                    <a:pt x="10668" y="457200"/>
                  </a:lnTo>
                  <a:lnTo>
                    <a:pt x="10668" y="461772"/>
                  </a:lnTo>
                  <a:close/>
                </a:path>
                <a:path w="262255" h="466725">
                  <a:moveTo>
                    <a:pt x="252983" y="461772"/>
                  </a:moveTo>
                  <a:lnTo>
                    <a:pt x="10668" y="461772"/>
                  </a:lnTo>
                  <a:lnTo>
                    <a:pt x="10668" y="457200"/>
                  </a:lnTo>
                  <a:lnTo>
                    <a:pt x="252983" y="457200"/>
                  </a:lnTo>
                  <a:lnTo>
                    <a:pt x="252983" y="461772"/>
                  </a:lnTo>
                  <a:close/>
                </a:path>
                <a:path w="262255"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59" name="object 59"/>
            <p:cNvSpPr/>
            <p:nvPr/>
          </p:nvSpPr>
          <p:spPr>
            <a:xfrm>
              <a:off x="2997708" y="2959608"/>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60" name="object 60"/>
            <p:cNvSpPr/>
            <p:nvPr/>
          </p:nvSpPr>
          <p:spPr>
            <a:xfrm>
              <a:off x="2993136"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61" name="object 61"/>
            <p:cNvSpPr/>
            <p:nvPr/>
          </p:nvSpPr>
          <p:spPr>
            <a:xfrm>
              <a:off x="3250691" y="2959608"/>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62" name="object 62"/>
            <p:cNvSpPr/>
            <p:nvPr/>
          </p:nvSpPr>
          <p:spPr>
            <a:xfrm>
              <a:off x="3246119"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6031" y="9144"/>
                  </a:lnTo>
                  <a:lnTo>
                    <a:pt x="262128" y="9144"/>
                  </a:lnTo>
                  <a:lnTo>
                    <a:pt x="262128" y="457200"/>
                  </a:lnTo>
                  <a:lnTo>
                    <a:pt x="256031" y="457200"/>
                  </a:lnTo>
                  <a:lnTo>
                    <a:pt x="251460" y="461772"/>
                  </a:lnTo>
                  <a:close/>
                </a:path>
                <a:path w="262254" h="466725">
                  <a:moveTo>
                    <a:pt x="262128" y="9144"/>
                  </a:moveTo>
                  <a:lnTo>
                    <a:pt x="256031"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63" name="object 63"/>
            <p:cNvSpPr/>
            <p:nvPr/>
          </p:nvSpPr>
          <p:spPr>
            <a:xfrm>
              <a:off x="3502152" y="2959608"/>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64" name="object 64"/>
            <p:cNvSpPr/>
            <p:nvPr/>
          </p:nvSpPr>
          <p:spPr>
            <a:xfrm>
              <a:off x="3497580"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4572" y="9144"/>
                  </a:lnTo>
                  <a:lnTo>
                    <a:pt x="10668" y="9144"/>
                  </a:lnTo>
                  <a:lnTo>
                    <a:pt x="10668" y="457200"/>
                  </a:lnTo>
                  <a:lnTo>
                    <a:pt x="4572" y="457200"/>
                  </a:lnTo>
                  <a:lnTo>
                    <a:pt x="10668" y="461772"/>
                  </a:lnTo>
                  <a:lnTo>
                    <a:pt x="262128" y="461772"/>
                  </a:lnTo>
                  <a:lnTo>
                    <a:pt x="262128" y="466344"/>
                  </a:lnTo>
                  <a:close/>
                </a:path>
                <a:path w="262254" h="466725">
                  <a:moveTo>
                    <a:pt x="10668" y="9144"/>
                  </a:moveTo>
                  <a:lnTo>
                    <a:pt x="4572"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4572"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65" name="object 65"/>
            <p:cNvSpPr/>
            <p:nvPr/>
          </p:nvSpPr>
          <p:spPr>
            <a:xfrm>
              <a:off x="3755136" y="2959608"/>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66" name="object 66"/>
            <p:cNvSpPr/>
            <p:nvPr/>
          </p:nvSpPr>
          <p:spPr>
            <a:xfrm>
              <a:off x="3750564"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67" name="object 67"/>
            <p:cNvSpPr/>
            <p:nvPr/>
          </p:nvSpPr>
          <p:spPr>
            <a:xfrm>
              <a:off x="4008119" y="2959608"/>
              <a:ext cx="251460" cy="457200"/>
            </a:xfrm>
            <a:custGeom>
              <a:avLst/>
              <a:gdLst/>
              <a:ahLst/>
              <a:cxnLst/>
              <a:rect l="l" t="t" r="r" b="b"/>
              <a:pathLst>
                <a:path w="251460" h="457200">
                  <a:moveTo>
                    <a:pt x="251460" y="457200"/>
                  </a:moveTo>
                  <a:lnTo>
                    <a:pt x="0" y="457200"/>
                  </a:lnTo>
                  <a:lnTo>
                    <a:pt x="0" y="0"/>
                  </a:lnTo>
                  <a:lnTo>
                    <a:pt x="251460" y="0"/>
                  </a:lnTo>
                  <a:lnTo>
                    <a:pt x="251460" y="457200"/>
                  </a:lnTo>
                  <a:close/>
                </a:path>
              </a:pathLst>
            </a:custGeom>
            <a:solidFill>
              <a:srgbClr val="66FFFF"/>
            </a:solidFill>
          </p:spPr>
          <p:txBody>
            <a:bodyPr wrap="square" lIns="0" tIns="0" rIns="0" bIns="0" rtlCol="0"/>
            <a:lstStyle/>
            <a:p>
              <a:endParaRPr sz="1588"/>
            </a:p>
          </p:txBody>
        </p:sp>
        <p:sp>
          <p:nvSpPr>
            <p:cNvPr id="68" name="object 68"/>
            <p:cNvSpPr/>
            <p:nvPr/>
          </p:nvSpPr>
          <p:spPr>
            <a:xfrm>
              <a:off x="4003548" y="2955035"/>
              <a:ext cx="260985" cy="466725"/>
            </a:xfrm>
            <a:custGeom>
              <a:avLst/>
              <a:gdLst/>
              <a:ahLst/>
              <a:cxnLst/>
              <a:rect l="l" t="t" r="r" b="b"/>
              <a:pathLst>
                <a:path w="260985" h="466725">
                  <a:moveTo>
                    <a:pt x="260604" y="466344"/>
                  </a:moveTo>
                  <a:lnTo>
                    <a:pt x="0" y="466344"/>
                  </a:lnTo>
                  <a:lnTo>
                    <a:pt x="0" y="0"/>
                  </a:lnTo>
                  <a:lnTo>
                    <a:pt x="260604" y="0"/>
                  </a:lnTo>
                  <a:lnTo>
                    <a:pt x="260604" y="4572"/>
                  </a:lnTo>
                  <a:lnTo>
                    <a:pt x="9144" y="4572"/>
                  </a:lnTo>
                  <a:lnTo>
                    <a:pt x="4572" y="9144"/>
                  </a:lnTo>
                  <a:lnTo>
                    <a:pt x="9144" y="9144"/>
                  </a:lnTo>
                  <a:lnTo>
                    <a:pt x="9144" y="457200"/>
                  </a:lnTo>
                  <a:lnTo>
                    <a:pt x="4572" y="457200"/>
                  </a:lnTo>
                  <a:lnTo>
                    <a:pt x="9144" y="461772"/>
                  </a:lnTo>
                  <a:lnTo>
                    <a:pt x="260604" y="461772"/>
                  </a:lnTo>
                  <a:lnTo>
                    <a:pt x="260604" y="466344"/>
                  </a:lnTo>
                  <a:close/>
                </a:path>
                <a:path w="260985" h="466725">
                  <a:moveTo>
                    <a:pt x="9144" y="9144"/>
                  </a:moveTo>
                  <a:lnTo>
                    <a:pt x="4572" y="9144"/>
                  </a:lnTo>
                  <a:lnTo>
                    <a:pt x="9144" y="4572"/>
                  </a:lnTo>
                  <a:lnTo>
                    <a:pt x="9144" y="9144"/>
                  </a:lnTo>
                  <a:close/>
                </a:path>
                <a:path w="260985" h="466725">
                  <a:moveTo>
                    <a:pt x="251460" y="9144"/>
                  </a:moveTo>
                  <a:lnTo>
                    <a:pt x="9144" y="9144"/>
                  </a:lnTo>
                  <a:lnTo>
                    <a:pt x="9144" y="4572"/>
                  </a:lnTo>
                  <a:lnTo>
                    <a:pt x="251460" y="4572"/>
                  </a:lnTo>
                  <a:lnTo>
                    <a:pt x="251460" y="9144"/>
                  </a:lnTo>
                  <a:close/>
                </a:path>
                <a:path w="260985" h="466725">
                  <a:moveTo>
                    <a:pt x="251460" y="461772"/>
                  </a:moveTo>
                  <a:lnTo>
                    <a:pt x="251460" y="4572"/>
                  </a:lnTo>
                  <a:lnTo>
                    <a:pt x="256031" y="9144"/>
                  </a:lnTo>
                  <a:lnTo>
                    <a:pt x="260604" y="9144"/>
                  </a:lnTo>
                  <a:lnTo>
                    <a:pt x="260604" y="457200"/>
                  </a:lnTo>
                  <a:lnTo>
                    <a:pt x="256031" y="457200"/>
                  </a:lnTo>
                  <a:lnTo>
                    <a:pt x="251460" y="461772"/>
                  </a:lnTo>
                  <a:close/>
                </a:path>
                <a:path w="260985" h="466725">
                  <a:moveTo>
                    <a:pt x="260604" y="9144"/>
                  </a:moveTo>
                  <a:lnTo>
                    <a:pt x="256031" y="9144"/>
                  </a:lnTo>
                  <a:lnTo>
                    <a:pt x="251460" y="4572"/>
                  </a:lnTo>
                  <a:lnTo>
                    <a:pt x="260604" y="4572"/>
                  </a:lnTo>
                  <a:lnTo>
                    <a:pt x="260604" y="9144"/>
                  </a:lnTo>
                  <a:close/>
                </a:path>
                <a:path w="260985" h="466725">
                  <a:moveTo>
                    <a:pt x="9144" y="461772"/>
                  </a:moveTo>
                  <a:lnTo>
                    <a:pt x="4572" y="457200"/>
                  </a:lnTo>
                  <a:lnTo>
                    <a:pt x="9144" y="457200"/>
                  </a:lnTo>
                  <a:lnTo>
                    <a:pt x="9144" y="461772"/>
                  </a:lnTo>
                  <a:close/>
                </a:path>
                <a:path w="260985" h="466725">
                  <a:moveTo>
                    <a:pt x="251460" y="461772"/>
                  </a:moveTo>
                  <a:lnTo>
                    <a:pt x="9144" y="461772"/>
                  </a:lnTo>
                  <a:lnTo>
                    <a:pt x="9144" y="457200"/>
                  </a:lnTo>
                  <a:lnTo>
                    <a:pt x="251460" y="457200"/>
                  </a:lnTo>
                  <a:lnTo>
                    <a:pt x="251460" y="461772"/>
                  </a:lnTo>
                  <a:close/>
                </a:path>
                <a:path w="260985" h="46672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69" name="object 69"/>
            <p:cNvSpPr/>
            <p:nvPr/>
          </p:nvSpPr>
          <p:spPr>
            <a:xfrm>
              <a:off x="4259580" y="2959608"/>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70" name="object 70"/>
            <p:cNvSpPr/>
            <p:nvPr/>
          </p:nvSpPr>
          <p:spPr>
            <a:xfrm>
              <a:off x="4255008"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71" name="object 71"/>
            <p:cNvSpPr/>
            <p:nvPr/>
          </p:nvSpPr>
          <p:spPr>
            <a:xfrm>
              <a:off x="4512564" y="2959608"/>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72" name="object 72"/>
            <p:cNvSpPr/>
            <p:nvPr/>
          </p:nvSpPr>
          <p:spPr>
            <a:xfrm>
              <a:off x="4507991"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7556" y="9144"/>
                  </a:lnTo>
                  <a:lnTo>
                    <a:pt x="262128" y="9144"/>
                  </a:lnTo>
                  <a:lnTo>
                    <a:pt x="262128" y="457200"/>
                  </a:lnTo>
                  <a:lnTo>
                    <a:pt x="257556" y="457200"/>
                  </a:lnTo>
                  <a:lnTo>
                    <a:pt x="251460" y="461772"/>
                  </a:lnTo>
                  <a:close/>
                </a:path>
                <a:path w="262254" h="466725">
                  <a:moveTo>
                    <a:pt x="262128" y="9144"/>
                  </a:moveTo>
                  <a:lnTo>
                    <a:pt x="257556"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73" name="object 73"/>
            <p:cNvSpPr/>
            <p:nvPr/>
          </p:nvSpPr>
          <p:spPr>
            <a:xfrm>
              <a:off x="4765547" y="2959608"/>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74" name="object 74"/>
            <p:cNvSpPr/>
            <p:nvPr/>
          </p:nvSpPr>
          <p:spPr>
            <a:xfrm>
              <a:off x="4759451" y="2955035"/>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6096" y="9144"/>
                  </a:lnTo>
                  <a:lnTo>
                    <a:pt x="10668" y="9144"/>
                  </a:lnTo>
                  <a:lnTo>
                    <a:pt x="10668" y="457200"/>
                  </a:lnTo>
                  <a:lnTo>
                    <a:pt x="6096" y="457200"/>
                  </a:lnTo>
                  <a:lnTo>
                    <a:pt x="10668" y="461772"/>
                  </a:lnTo>
                  <a:lnTo>
                    <a:pt x="262128" y="461772"/>
                  </a:lnTo>
                  <a:lnTo>
                    <a:pt x="262128" y="466344"/>
                  </a:lnTo>
                  <a:close/>
                </a:path>
                <a:path w="262254" h="466725">
                  <a:moveTo>
                    <a:pt x="10668" y="9144"/>
                  </a:moveTo>
                  <a:lnTo>
                    <a:pt x="6096"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6096"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grpSp>
      <p:sp>
        <p:nvSpPr>
          <p:cNvPr id="75" name="object 75"/>
          <p:cNvSpPr txBox="1"/>
          <p:nvPr/>
        </p:nvSpPr>
        <p:spPr>
          <a:xfrm>
            <a:off x="2521772" y="2611418"/>
            <a:ext cx="3563471" cy="359869"/>
          </a:xfrm>
          <a:prstGeom prst="rect">
            <a:avLst/>
          </a:prstGeom>
        </p:spPr>
        <p:txBody>
          <a:bodyPr vert="horz" wrap="square" lIns="0" tIns="33618" rIns="0" bIns="0" rtlCol="0">
            <a:spAutoFit/>
          </a:bodyPr>
          <a:lstStyle/>
          <a:p>
            <a:pPr marL="48188">
              <a:spcBef>
                <a:spcPts val="265"/>
              </a:spcBef>
            </a:pPr>
            <a:r>
              <a:rPr sz="2647" baseline="4166" dirty="0">
                <a:latin typeface="Microsoft Sans Serif"/>
                <a:cs typeface="Microsoft Sans Serif"/>
              </a:rPr>
              <a:t>1</a:t>
            </a:r>
            <a:r>
              <a:rPr sz="2647" spc="297" baseline="4166" dirty="0">
                <a:latin typeface="Microsoft Sans Serif"/>
                <a:cs typeface="Microsoft Sans Serif"/>
              </a:rPr>
              <a:t> </a:t>
            </a:r>
            <a:r>
              <a:rPr sz="2118" dirty="0">
                <a:latin typeface="Microsoft Sans Serif"/>
                <a:cs typeface="Microsoft Sans Serif"/>
              </a:rPr>
              <a:t>0 0</a:t>
            </a:r>
            <a:r>
              <a:rPr sz="2118" spc="9" dirty="0">
                <a:latin typeface="Microsoft Sans Serif"/>
                <a:cs typeface="Microsoft Sans Serif"/>
              </a:rPr>
              <a:t> </a:t>
            </a:r>
            <a:r>
              <a:rPr sz="2118" dirty="0">
                <a:latin typeface="Microsoft Sans Serif"/>
                <a:cs typeface="Microsoft Sans Serif"/>
              </a:rPr>
              <a:t>0</a:t>
            </a:r>
            <a:r>
              <a:rPr sz="2118" spc="-4" dirty="0">
                <a:latin typeface="Microsoft Sans Serif"/>
                <a:cs typeface="Microsoft Sans Serif"/>
              </a:rPr>
              <a:t> </a:t>
            </a:r>
            <a:r>
              <a:rPr sz="2118" dirty="0">
                <a:latin typeface="Microsoft Sans Serif"/>
                <a:cs typeface="Microsoft Sans Serif"/>
              </a:rPr>
              <a:t>0</a:t>
            </a:r>
            <a:r>
              <a:rPr sz="2118" spc="9" dirty="0">
                <a:latin typeface="Microsoft Sans Serif"/>
                <a:cs typeface="Microsoft Sans Serif"/>
              </a:rPr>
              <a:t> </a:t>
            </a:r>
            <a:r>
              <a:rPr sz="2118" dirty="0">
                <a:latin typeface="Microsoft Sans Serif"/>
                <a:cs typeface="Microsoft Sans Serif"/>
              </a:rPr>
              <a:t>1</a:t>
            </a:r>
            <a:r>
              <a:rPr sz="2118" spc="9" dirty="0">
                <a:latin typeface="Microsoft Sans Serif"/>
                <a:cs typeface="Microsoft Sans Serif"/>
              </a:rPr>
              <a:t> </a:t>
            </a:r>
            <a:r>
              <a:rPr sz="2118" dirty="0">
                <a:latin typeface="Microsoft Sans Serif"/>
                <a:cs typeface="Microsoft Sans Serif"/>
              </a:rPr>
              <a:t>0 1</a:t>
            </a:r>
            <a:r>
              <a:rPr sz="2118" spc="4" dirty="0">
                <a:latin typeface="Microsoft Sans Serif"/>
                <a:cs typeface="Microsoft Sans Serif"/>
              </a:rPr>
              <a:t> </a:t>
            </a:r>
            <a:r>
              <a:rPr sz="2118" dirty="0">
                <a:latin typeface="Microsoft Sans Serif"/>
                <a:cs typeface="Microsoft Sans Serif"/>
              </a:rPr>
              <a:t>0</a:t>
            </a:r>
            <a:r>
              <a:rPr sz="2118" spc="9" dirty="0">
                <a:latin typeface="Microsoft Sans Serif"/>
                <a:cs typeface="Microsoft Sans Serif"/>
              </a:rPr>
              <a:t> </a:t>
            </a:r>
            <a:r>
              <a:rPr sz="2118" dirty="0">
                <a:latin typeface="Microsoft Sans Serif"/>
                <a:cs typeface="Microsoft Sans Serif"/>
              </a:rPr>
              <a:t>0 0</a:t>
            </a:r>
            <a:r>
              <a:rPr sz="2118" spc="9" dirty="0">
                <a:latin typeface="Microsoft Sans Serif"/>
                <a:cs typeface="Microsoft Sans Serif"/>
              </a:rPr>
              <a:t> </a:t>
            </a:r>
            <a:r>
              <a:rPr sz="2118" dirty="0">
                <a:latin typeface="Microsoft Sans Serif"/>
                <a:cs typeface="Microsoft Sans Serif"/>
              </a:rPr>
              <a:t>1</a:t>
            </a:r>
            <a:r>
              <a:rPr sz="2118" spc="-4" dirty="0">
                <a:latin typeface="Microsoft Sans Serif"/>
                <a:cs typeface="Microsoft Sans Serif"/>
              </a:rPr>
              <a:t> </a:t>
            </a:r>
            <a:r>
              <a:rPr sz="2118" dirty="0">
                <a:latin typeface="Microsoft Sans Serif"/>
                <a:cs typeface="Microsoft Sans Serif"/>
              </a:rPr>
              <a:t>1</a:t>
            </a:r>
            <a:r>
              <a:rPr sz="2118" spc="9" dirty="0">
                <a:latin typeface="Microsoft Sans Serif"/>
                <a:cs typeface="Microsoft Sans Serif"/>
              </a:rPr>
              <a:t> </a:t>
            </a:r>
            <a:r>
              <a:rPr sz="2118" dirty="0">
                <a:latin typeface="Microsoft Sans Serif"/>
                <a:cs typeface="Microsoft Sans Serif"/>
              </a:rPr>
              <a:t>0</a:t>
            </a:r>
            <a:r>
              <a:rPr sz="2118" spc="9" dirty="0">
                <a:latin typeface="Microsoft Sans Serif"/>
                <a:cs typeface="Microsoft Sans Serif"/>
              </a:rPr>
              <a:t> </a:t>
            </a:r>
            <a:r>
              <a:rPr sz="2118" dirty="0">
                <a:latin typeface="Microsoft Sans Serif"/>
                <a:cs typeface="Microsoft Sans Serif"/>
              </a:rPr>
              <a:t>1 1</a:t>
            </a:r>
            <a:endParaRPr sz="2118">
              <a:latin typeface="Microsoft Sans Serif"/>
              <a:cs typeface="Microsoft Sans Serif"/>
            </a:endParaRPr>
          </a:p>
        </p:txBody>
      </p:sp>
      <p:sp>
        <p:nvSpPr>
          <p:cNvPr id="76" name="object 76"/>
          <p:cNvSpPr txBox="1"/>
          <p:nvPr/>
        </p:nvSpPr>
        <p:spPr>
          <a:xfrm>
            <a:off x="3176207" y="2258636"/>
            <a:ext cx="2189069" cy="337238"/>
          </a:xfrm>
          <a:prstGeom prst="rect">
            <a:avLst/>
          </a:prstGeom>
        </p:spPr>
        <p:txBody>
          <a:bodyPr vert="horz" wrap="square" lIns="0" tIns="11206" rIns="0" bIns="0" rtlCol="0">
            <a:spAutoFit/>
          </a:bodyPr>
          <a:lstStyle/>
          <a:p>
            <a:pPr marL="11206">
              <a:spcBef>
                <a:spcPts val="88"/>
              </a:spcBef>
              <a:tabLst>
                <a:tab pos="1877646" algn="l"/>
              </a:tabLst>
            </a:pPr>
            <a:r>
              <a:rPr sz="2118" spc="4" dirty="0">
                <a:latin typeface="Microsoft Sans Serif"/>
                <a:cs typeface="Microsoft Sans Serif"/>
              </a:rPr>
              <a:t>1</a:t>
            </a:r>
            <a:r>
              <a:rPr sz="2118" spc="-13" dirty="0">
                <a:latin typeface="Microsoft Sans Serif"/>
                <a:cs typeface="Microsoft Sans Serif"/>
              </a:rPr>
              <a:t>3</a:t>
            </a:r>
            <a:r>
              <a:rPr sz="2118" dirty="0">
                <a:latin typeface="Microsoft Sans Serif"/>
                <a:cs typeface="Microsoft Sans Serif"/>
              </a:rPr>
              <a:t>3	</a:t>
            </a:r>
            <a:r>
              <a:rPr sz="2118" spc="4" dirty="0">
                <a:latin typeface="Microsoft Sans Serif"/>
                <a:cs typeface="Microsoft Sans Serif"/>
              </a:rPr>
              <a:t>2</a:t>
            </a:r>
            <a:r>
              <a:rPr sz="2118" dirty="0">
                <a:latin typeface="Microsoft Sans Serif"/>
                <a:cs typeface="Microsoft Sans Serif"/>
              </a:rPr>
              <a:t>7</a:t>
            </a:r>
            <a:endParaRPr sz="2118">
              <a:latin typeface="Microsoft Sans Serif"/>
              <a:cs typeface="Microsoft Sans Serif"/>
            </a:endParaRPr>
          </a:p>
        </p:txBody>
      </p:sp>
      <p:sp>
        <p:nvSpPr>
          <p:cNvPr id="77" name="object 77"/>
          <p:cNvSpPr txBox="1"/>
          <p:nvPr/>
        </p:nvSpPr>
        <p:spPr>
          <a:xfrm>
            <a:off x="6863381" y="2258636"/>
            <a:ext cx="2151529" cy="337238"/>
          </a:xfrm>
          <a:prstGeom prst="rect">
            <a:avLst/>
          </a:prstGeom>
        </p:spPr>
        <p:txBody>
          <a:bodyPr vert="horz" wrap="square" lIns="0" tIns="11206" rIns="0" bIns="0" rtlCol="0">
            <a:spAutoFit/>
          </a:bodyPr>
          <a:lstStyle/>
          <a:p>
            <a:pPr marL="11206">
              <a:spcBef>
                <a:spcPts val="88"/>
              </a:spcBef>
              <a:tabLst>
                <a:tab pos="1691617" algn="l"/>
              </a:tabLst>
            </a:pPr>
            <a:r>
              <a:rPr sz="2118" dirty="0">
                <a:latin typeface="Microsoft Sans Serif"/>
                <a:cs typeface="Microsoft Sans Serif"/>
              </a:rPr>
              <a:t>4	</a:t>
            </a:r>
            <a:r>
              <a:rPr sz="2118" spc="4" dirty="0">
                <a:latin typeface="Microsoft Sans Serif"/>
                <a:cs typeface="Microsoft Sans Serif"/>
              </a:rPr>
              <a:t>1</a:t>
            </a:r>
            <a:r>
              <a:rPr sz="2118" spc="-13" dirty="0">
                <a:latin typeface="Microsoft Sans Serif"/>
                <a:cs typeface="Microsoft Sans Serif"/>
              </a:rPr>
              <a:t>6</a:t>
            </a:r>
            <a:r>
              <a:rPr sz="2118" dirty="0">
                <a:latin typeface="Microsoft Sans Serif"/>
                <a:cs typeface="Microsoft Sans Serif"/>
              </a:rPr>
              <a:t>0</a:t>
            </a:r>
            <a:endParaRPr sz="2118">
              <a:latin typeface="Microsoft Sans Serif"/>
              <a:cs typeface="Microsoft Sans Serif"/>
            </a:endParaRPr>
          </a:p>
        </p:txBody>
      </p:sp>
      <p:grpSp>
        <p:nvGrpSpPr>
          <p:cNvPr id="78" name="object 78"/>
          <p:cNvGrpSpPr/>
          <p:nvPr/>
        </p:nvGrpSpPr>
        <p:grpSpPr>
          <a:xfrm>
            <a:off x="7873702" y="3504304"/>
            <a:ext cx="1791260" cy="411816"/>
            <a:chOff x="7043928" y="3971544"/>
            <a:chExt cx="2030095" cy="466725"/>
          </a:xfrm>
        </p:grpSpPr>
        <p:sp>
          <p:nvSpPr>
            <p:cNvPr id="79" name="object 79"/>
            <p:cNvSpPr/>
            <p:nvPr/>
          </p:nvSpPr>
          <p:spPr>
            <a:xfrm>
              <a:off x="7048499" y="3976116"/>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80" name="object 80"/>
            <p:cNvSpPr/>
            <p:nvPr/>
          </p:nvSpPr>
          <p:spPr>
            <a:xfrm>
              <a:off x="7043928"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4572" y="9144"/>
                  </a:lnTo>
                  <a:lnTo>
                    <a:pt x="10668" y="9144"/>
                  </a:lnTo>
                  <a:lnTo>
                    <a:pt x="10668" y="457200"/>
                  </a:lnTo>
                  <a:lnTo>
                    <a:pt x="4572" y="457200"/>
                  </a:lnTo>
                  <a:lnTo>
                    <a:pt x="10668" y="461772"/>
                  </a:lnTo>
                  <a:lnTo>
                    <a:pt x="262128" y="461772"/>
                  </a:lnTo>
                  <a:lnTo>
                    <a:pt x="262128" y="466344"/>
                  </a:lnTo>
                  <a:close/>
                </a:path>
                <a:path w="262254" h="466725">
                  <a:moveTo>
                    <a:pt x="10668" y="9144"/>
                  </a:moveTo>
                  <a:lnTo>
                    <a:pt x="4572"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4572"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81" name="object 81"/>
            <p:cNvSpPr/>
            <p:nvPr/>
          </p:nvSpPr>
          <p:spPr>
            <a:xfrm>
              <a:off x="7301483" y="3976116"/>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82" name="object 82"/>
            <p:cNvSpPr/>
            <p:nvPr/>
          </p:nvSpPr>
          <p:spPr>
            <a:xfrm>
              <a:off x="7296912"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83" name="object 83"/>
            <p:cNvSpPr/>
            <p:nvPr/>
          </p:nvSpPr>
          <p:spPr>
            <a:xfrm>
              <a:off x="7554467" y="3976116"/>
              <a:ext cx="251460" cy="457200"/>
            </a:xfrm>
            <a:custGeom>
              <a:avLst/>
              <a:gdLst/>
              <a:ahLst/>
              <a:cxnLst/>
              <a:rect l="l" t="t" r="r" b="b"/>
              <a:pathLst>
                <a:path w="251459" h="457200">
                  <a:moveTo>
                    <a:pt x="251460" y="457200"/>
                  </a:moveTo>
                  <a:lnTo>
                    <a:pt x="0" y="457200"/>
                  </a:lnTo>
                  <a:lnTo>
                    <a:pt x="0" y="0"/>
                  </a:lnTo>
                  <a:lnTo>
                    <a:pt x="251460" y="0"/>
                  </a:lnTo>
                  <a:lnTo>
                    <a:pt x="251460" y="457200"/>
                  </a:lnTo>
                  <a:close/>
                </a:path>
              </a:pathLst>
            </a:custGeom>
            <a:solidFill>
              <a:srgbClr val="66FFFF"/>
            </a:solidFill>
          </p:spPr>
          <p:txBody>
            <a:bodyPr wrap="square" lIns="0" tIns="0" rIns="0" bIns="0" rtlCol="0"/>
            <a:lstStyle/>
            <a:p>
              <a:endParaRPr sz="1588"/>
            </a:p>
          </p:txBody>
        </p:sp>
        <p:sp>
          <p:nvSpPr>
            <p:cNvPr id="84" name="object 84"/>
            <p:cNvSpPr/>
            <p:nvPr/>
          </p:nvSpPr>
          <p:spPr>
            <a:xfrm>
              <a:off x="7549896" y="3971544"/>
              <a:ext cx="260985" cy="466725"/>
            </a:xfrm>
            <a:custGeom>
              <a:avLst/>
              <a:gdLst/>
              <a:ahLst/>
              <a:cxnLst/>
              <a:rect l="l" t="t" r="r" b="b"/>
              <a:pathLst>
                <a:path w="260984" h="466725">
                  <a:moveTo>
                    <a:pt x="260604" y="466344"/>
                  </a:moveTo>
                  <a:lnTo>
                    <a:pt x="0" y="466344"/>
                  </a:lnTo>
                  <a:lnTo>
                    <a:pt x="0" y="0"/>
                  </a:lnTo>
                  <a:lnTo>
                    <a:pt x="260604" y="0"/>
                  </a:lnTo>
                  <a:lnTo>
                    <a:pt x="260604" y="4572"/>
                  </a:lnTo>
                  <a:lnTo>
                    <a:pt x="9144" y="4572"/>
                  </a:lnTo>
                  <a:lnTo>
                    <a:pt x="4572" y="9144"/>
                  </a:lnTo>
                  <a:lnTo>
                    <a:pt x="9144" y="9144"/>
                  </a:lnTo>
                  <a:lnTo>
                    <a:pt x="9144" y="457200"/>
                  </a:lnTo>
                  <a:lnTo>
                    <a:pt x="4572" y="457200"/>
                  </a:lnTo>
                  <a:lnTo>
                    <a:pt x="9144" y="461772"/>
                  </a:lnTo>
                  <a:lnTo>
                    <a:pt x="260604" y="461772"/>
                  </a:lnTo>
                  <a:lnTo>
                    <a:pt x="260604" y="466344"/>
                  </a:lnTo>
                  <a:close/>
                </a:path>
                <a:path w="260984" h="466725">
                  <a:moveTo>
                    <a:pt x="9144" y="9144"/>
                  </a:moveTo>
                  <a:lnTo>
                    <a:pt x="4572" y="9144"/>
                  </a:lnTo>
                  <a:lnTo>
                    <a:pt x="9144" y="4572"/>
                  </a:lnTo>
                  <a:lnTo>
                    <a:pt x="9144" y="9144"/>
                  </a:lnTo>
                  <a:close/>
                </a:path>
                <a:path w="260984" h="466725">
                  <a:moveTo>
                    <a:pt x="251460" y="9144"/>
                  </a:moveTo>
                  <a:lnTo>
                    <a:pt x="9144" y="9144"/>
                  </a:lnTo>
                  <a:lnTo>
                    <a:pt x="9144" y="4572"/>
                  </a:lnTo>
                  <a:lnTo>
                    <a:pt x="251460" y="4572"/>
                  </a:lnTo>
                  <a:lnTo>
                    <a:pt x="251460" y="9144"/>
                  </a:lnTo>
                  <a:close/>
                </a:path>
                <a:path w="260984" h="466725">
                  <a:moveTo>
                    <a:pt x="251460" y="461772"/>
                  </a:moveTo>
                  <a:lnTo>
                    <a:pt x="251460" y="4572"/>
                  </a:lnTo>
                  <a:lnTo>
                    <a:pt x="256031" y="9144"/>
                  </a:lnTo>
                  <a:lnTo>
                    <a:pt x="260604" y="9144"/>
                  </a:lnTo>
                  <a:lnTo>
                    <a:pt x="260604" y="457200"/>
                  </a:lnTo>
                  <a:lnTo>
                    <a:pt x="256031" y="457200"/>
                  </a:lnTo>
                  <a:lnTo>
                    <a:pt x="251460" y="461772"/>
                  </a:lnTo>
                  <a:close/>
                </a:path>
                <a:path w="260984" h="466725">
                  <a:moveTo>
                    <a:pt x="260604" y="9144"/>
                  </a:moveTo>
                  <a:lnTo>
                    <a:pt x="256031" y="9144"/>
                  </a:lnTo>
                  <a:lnTo>
                    <a:pt x="251460" y="4572"/>
                  </a:lnTo>
                  <a:lnTo>
                    <a:pt x="260604" y="4572"/>
                  </a:lnTo>
                  <a:lnTo>
                    <a:pt x="260604" y="9144"/>
                  </a:lnTo>
                  <a:close/>
                </a:path>
                <a:path w="260984" h="466725">
                  <a:moveTo>
                    <a:pt x="9144" y="461772"/>
                  </a:moveTo>
                  <a:lnTo>
                    <a:pt x="4572" y="457200"/>
                  </a:lnTo>
                  <a:lnTo>
                    <a:pt x="9144" y="457200"/>
                  </a:lnTo>
                  <a:lnTo>
                    <a:pt x="9144" y="461772"/>
                  </a:lnTo>
                  <a:close/>
                </a:path>
                <a:path w="260984" h="466725">
                  <a:moveTo>
                    <a:pt x="251460" y="461772"/>
                  </a:moveTo>
                  <a:lnTo>
                    <a:pt x="9144" y="461772"/>
                  </a:lnTo>
                  <a:lnTo>
                    <a:pt x="9144" y="457200"/>
                  </a:lnTo>
                  <a:lnTo>
                    <a:pt x="251460" y="457200"/>
                  </a:lnTo>
                  <a:lnTo>
                    <a:pt x="251460" y="461772"/>
                  </a:lnTo>
                  <a:close/>
                </a:path>
                <a:path w="260984" h="46672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85" name="object 85"/>
            <p:cNvSpPr/>
            <p:nvPr/>
          </p:nvSpPr>
          <p:spPr>
            <a:xfrm>
              <a:off x="7805928" y="3976116"/>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86" name="object 86"/>
            <p:cNvSpPr/>
            <p:nvPr/>
          </p:nvSpPr>
          <p:spPr>
            <a:xfrm>
              <a:off x="7801355"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87" name="object 87"/>
            <p:cNvSpPr/>
            <p:nvPr/>
          </p:nvSpPr>
          <p:spPr>
            <a:xfrm>
              <a:off x="8058912" y="3976116"/>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88" name="object 88"/>
            <p:cNvSpPr/>
            <p:nvPr/>
          </p:nvSpPr>
          <p:spPr>
            <a:xfrm>
              <a:off x="8054339"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7556" y="9144"/>
                  </a:lnTo>
                  <a:lnTo>
                    <a:pt x="262128" y="9144"/>
                  </a:lnTo>
                  <a:lnTo>
                    <a:pt x="262128" y="457200"/>
                  </a:lnTo>
                  <a:lnTo>
                    <a:pt x="257556" y="457200"/>
                  </a:lnTo>
                  <a:lnTo>
                    <a:pt x="251460" y="461772"/>
                  </a:lnTo>
                  <a:close/>
                </a:path>
                <a:path w="262254" h="466725">
                  <a:moveTo>
                    <a:pt x="262128" y="9144"/>
                  </a:moveTo>
                  <a:lnTo>
                    <a:pt x="257556"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89" name="object 89"/>
            <p:cNvSpPr/>
            <p:nvPr/>
          </p:nvSpPr>
          <p:spPr>
            <a:xfrm>
              <a:off x="8311896" y="3976116"/>
              <a:ext cx="251460" cy="457200"/>
            </a:xfrm>
            <a:custGeom>
              <a:avLst/>
              <a:gdLst/>
              <a:ahLst/>
              <a:cxnLst/>
              <a:rect l="l" t="t" r="r" b="b"/>
              <a:pathLst>
                <a:path w="251459"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90" name="object 90"/>
            <p:cNvSpPr/>
            <p:nvPr/>
          </p:nvSpPr>
          <p:spPr>
            <a:xfrm>
              <a:off x="8305800"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6096" y="9144"/>
                  </a:lnTo>
                  <a:lnTo>
                    <a:pt x="10668" y="9144"/>
                  </a:lnTo>
                  <a:lnTo>
                    <a:pt x="10668" y="457200"/>
                  </a:lnTo>
                  <a:lnTo>
                    <a:pt x="6096" y="457200"/>
                  </a:lnTo>
                  <a:lnTo>
                    <a:pt x="10668" y="461772"/>
                  </a:lnTo>
                  <a:lnTo>
                    <a:pt x="262128" y="461772"/>
                  </a:lnTo>
                  <a:lnTo>
                    <a:pt x="262128" y="466344"/>
                  </a:lnTo>
                  <a:close/>
                </a:path>
                <a:path w="262254" h="466725">
                  <a:moveTo>
                    <a:pt x="10668" y="9144"/>
                  </a:moveTo>
                  <a:lnTo>
                    <a:pt x="6096"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6096"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91" name="object 91"/>
            <p:cNvSpPr/>
            <p:nvPr/>
          </p:nvSpPr>
          <p:spPr>
            <a:xfrm>
              <a:off x="8563355" y="3976116"/>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92" name="object 92"/>
            <p:cNvSpPr/>
            <p:nvPr/>
          </p:nvSpPr>
          <p:spPr>
            <a:xfrm>
              <a:off x="8558783"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93" name="object 93"/>
            <p:cNvSpPr/>
            <p:nvPr/>
          </p:nvSpPr>
          <p:spPr>
            <a:xfrm>
              <a:off x="8816339" y="3976116"/>
              <a:ext cx="251460" cy="457200"/>
            </a:xfrm>
            <a:custGeom>
              <a:avLst/>
              <a:gdLst/>
              <a:ahLst/>
              <a:cxnLst/>
              <a:rect l="l" t="t" r="r" b="b"/>
              <a:pathLst>
                <a:path w="251459" h="457200">
                  <a:moveTo>
                    <a:pt x="251460" y="457200"/>
                  </a:moveTo>
                  <a:lnTo>
                    <a:pt x="0" y="457200"/>
                  </a:lnTo>
                  <a:lnTo>
                    <a:pt x="0" y="0"/>
                  </a:lnTo>
                  <a:lnTo>
                    <a:pt x="251460" y="0"/>
                  </a:lnTo>
                  <a:lnTo>
                    <a:pt x="251460" y="457200"/>
                  </a:lnTo>
                  <a:close/>
                </a:path>
              </a:pathLst>
            </a:custGeom>
            <a:solidFill>
              <a:srgbClr val="66FFFF"/>
            </a:solidFill>
          </p:spPr>
          <p:txBody>
            <a:bodyPr wrap="square" lIns="0" tIns="0" rIns="0" bIns="0" rtlCol="0"/>
            <a:lstStyle/>
            <a:p>
              <a:endParaRPr sz="1588"/>
            </a:p>
          </p:txBody>
        </p:sp>
        <p:sp>
          <p:nvSpPr>
            <p:cNvPr id="94" name="object 94"/>
            <p:cNvSpPr/>
            <p:nvPr/>
          </p:nvSpPr>
          <p:spPr>
            <a:xfrm>
              <a:off x="8811767"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6031" y="9144"/>
                  </a:lnTo>
                  <a:lnTo>
                    <a:pt x="262128" y="9144"/>
                  </a:lnTo>
                  <a:lnTo>
                    <a:pt x="262128" y="457200"/>
                  </a:lnTo>
                  <a:lnTo>
                    <a:pt x="256031" y="457200"/>
                  </a:lnTo>
                  <a:lnTo>
                    <a:pt x="251460" y="461772"/>
                  </a:lnTo>
                  <a:close/>
                </a:path>
                <a:path w="262254" h="466725">
                  <a:moveTo>
                    <a:pt x="262128" y="9144"/>
                  </a:moveTo>
                  <a:lnTo>
                    <a:pt x="256031"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grpSp>
      <p:sp>
        <p:nvSpPr>
          <p:cNvPr id="95" name="object 95"/>
          <p:cNvSpPr txBox="1"/>
          <p:nvPr/>
        </p:nvSpPr>
        <p:spPr>
          <a:xfrm>
            <a:off x="6096000" y="3508337"/>
            <a:ext cx="3563471" cy="358172"/>
          </a:xfrm>
          <a:prstGeom prst="rect">
            <a:avLst/>
          </a:prstGeom>
        </p:spPr>
        <p:txBody>
          <a:bodyPr vert="horz" wrap="square" lIns="0" tIns="31937" rIns="0" bIns="0" rtlCol="0">
            <a:spAutoFit/>
          </a:bodyPr>
          <a:lstStyle/>
          <a:p>
            <a:pPr marL="1817690">
              <a:spcBef>
                <a:spcPts val="251"/>
              </a:spcBef>
            </a:pPr>
            <a:r>
              <a:rPr sz="2118" dirty="0">
                <a:latin typeface="Microsoft Sans Serif"/>
                <a:cs typeface="Microsoft Sans Serif"/>
              </a:rPr>
              <a:t>1 1 1</a:t>
            </a:r>
            <a:r>
              <a:rPr sz="2118" spc="-4" dirty="0">
                <a:latin typeface="Microsoft Sans Serif"/>
                <a:cs typeface="Microsoft Sans Serif"/>
              </a:rPr>
              <a:t> </a:t>
            </a:r>
            <a:r>
              <a:rPr sz="2118" dirty="0">
                <a:latin typeface="Microsoft Sans Serif"/>
                <a:cs typeface="Microsoft Sans Serif"/>
              </a:rPr>
              <a:t>0 0</a:t>
            </a:r>
            <a:r>
              <a:rPr sz="2118" spc="-9" dirty="0">
                <a:latin typeface="Microsoft Sans Serif"/>
                <a:cs typeface="Microsoft Sans Serif"/>
              </a:rPr>
              <a:t> </a:t>
            </a:r>
            <a:r>
              <a:rPr sz="2118" dirty="0">
                <a:latin typeface="Microsoft Sans Serif"/>
                <a:cs typeface="Microsoft Sans Serif"/>
              </a:rPr>
              <a:t>0</a:t>
            </a:r>
            <a:r>
              <a:rPr sz="2118" spc="4" dirty="0">
                <a:latin typeface="Microsoft Sans Serif"/>
                <a:cs typeface="Microsoft Sans Serif"/>
              </a:rPr>
              <a:t> </a:t>
            </a:r>
            <a:r>
              <a:rPr sz="2118" dirty="0">
                <a:latin typeface="Microsoft Sans Serif"/>
                <a:cs typeface="Microsoft Sans Serif"/>
              </a:rPr>
              <a:t>0 0</a:t>
            </a:r>
            <a:endParaRPr sz="2118">
              <a:latin typeface="Microsoft Sans Serif"/>
              <a:cs typeface="Microsoft Sans Serif"/>
            </a:endParaRPr>
          </a:p>
        </p:txBody>
      </p:sp>
      <p:grpSp>
        <p:nvGrpSpPr>
          <p:cNvPr id="96" name="object 96"/>
          <p:cNvGrpSpPr/>
          <p:nvPr/>
        </p:nvGrpSpPr>
        <p:grpSpPr>
          <a:xfrm>
            <a:off x="6091966" y="3504304"/>
            <a:ext cx="1791260" cy="411816"/>
            <a:chOff x="5024628" y="3971544"/>
            <a:chExt cx="2030095" cy="466725"/>
          </a:xfrm>
        </p:grpSpPr>
        <p:sp>
          <p:nvSpPr>
            <p:cNvPr id="97" name="object 97"/>
            <p:cNvSpPr/>
            <p:nvPr/>
          </p:nvSpPr>
          <p:spPr>
            <a:xfrm>
              <a:off x="5029199" y="3976116"/>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98" name="object 98"/>
            <p:cNvSpPr/>
            <p:nvPr/>
          </p:nvSpPr>
          <p:spPr>
            <a:xfrm>
              <a:off x="5024628"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4572" y="9144"/>
                  </a:lnTo>
                  <a:lnTo>
                    <a:pt x="10668" y="9144"/>
                  </a:lnTo>
                  <a:lnTo>
                    <a:pt x="10668" y="457200"/>
                  </a:lnTo>
                  <a:lnTo>
                    <a:pt x="4572" y="457200"/>
                  </a:lnTo>
                  <a:lnTo>
                    <a:pt x="10668" y="461772"/>
                  </a:lnTo>
                  <a:lnTo>
                    <a:pt x="262128" y="461772"/>
                  </a:lnTo>
                  <a:lnTo>
                    <a:pt x="262128" y="466344"/>
                  </a:lnTo>
                  <a:close/>
                </a:path>
                <a:path w="262254" h="466725">
                  <a:moveTo>
                    <a:pt x="10668" y="9144"/>
                  </a:moveTo>
                  <a:lnTo>
                    <a:pt x="4572"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4572"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99" name="object 99"/>
            <p:cNvSpPr/>
            <p:nvPr/>
          </p:nvSpPr>
          <p:spPr>
            <a:xfrm>
              <a:off x="5282183" y="3976116"/>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00" name="object 100"/>
            <p:cNvSpPr/>
            <p:nvPr/>
          </p:nvSpPr>
          <p:spPr>
            <a:xfrm>
              <a:off x="5277612"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01" name="object 101"/>
            <p:cNvSpPr/>
            <p:nvPr/>
          </p:nvSpPr>
          <p:spPr>
            <a:xfrm>
              <a:off x="5535167" y="3976116"/>
              <a:ext cx="251460" cy="457200"/>
            </a:xfrm>
            <a:custGeom>
              <a:avLst/>
              <a:gdLst/>
              <a:ahLst/>
              <a:cxnLst/>
              <a:rect l="l" t="t" r="r" b="b"/>
              <a:pathLst>
                <a:path w="251460" h="457200">
                  <a:moveTo>
                    <a:pt x="251460" y="457200"/>
                  </a:moveTo>
                  <a:lnTo>
                    <a:pt x="0" y="457200"/>
                  </a:lnTo>
                  <a:lnTo>
                    <a:pt x="0" y="0"/>
                  </a:lnTo>
                  <a:lnTo>
                    <a:pt x="251460" y="0"/>
                  </a:lnTo>
                  <a:lnTo>
                    <a:pt x="251460" y="457200"/>
                  </a:lnTo>
                  <a:close/>
                </a:path>
              </a:pathLst>
            </a:custGeom>
            <a:solidFill>
              <a:srgbClr val="FFFF99"/>
            </a:solidFill>
          </p:spPr>
          <p:txBody>
            <a:bodyPr wrap="square" lIns="0" tIns="0" rIns="0" bIns="0" rtlCol="0"/>
            <a:lstStyle/>
            <a:p>
              <a:endParaRPr sz="1588"/>
            </a:p>
          </p:txBody>
        </p:sp>
        <p:sp>
          <p:nvSpPr>
            <p:cNvPr id="102" name="object 102"/>
            <p:cNvSpPr/>
            <p:nvPr/>
          </p:nvSpPr>
          <p:spPr>
            <a:xfrm>
              <a:off x="5530596" y="3971544"/>
              <a:ext cx="260985" cy="466725"/>
            </a:xfrm>
            <a:custGeom>
              <a:avLst/>
              <a:gdLst/>
              <a:ahLst/>
              <a:cxnLst/>
              <a:rect l="l" t="t" r="r" b="b"/>
              <a:pathLst>
                <a:path w="260985" h="466725">
                  <a:moveTo>
                    <a:pt x="260604" y="466344"/>
                  </a:moveTo>
                  <a:lnTo>
                    <a:pt x="0" y="466344"/>
                  </a:lnTo>
                  <a:lnTo>
                    <a:pt x="0" y="0"/>
                  </a:lnTo>
                  <a:lnTo>
                    <a:pt x="260604" y="0"/>
                  </a:lnTo>
                  <a:lnTo>
                    <a:pt x="260604" y="4572"/>
                  </a:lnTo>
                  <a:lnTo>
                    <a:pt x="9144" y="4572"/>
                  </a:lnTo>
                  <a:lnTo>
                    <a:pt x="4572" y="9144"/>
                  </a:lnTo>
                  <a:lnTo>
                    <a:pt x="9144" y="9144"/>
                  </a:lnTo>
                  <a:lnTo>
                    <a:pt x="9144" y="457200"/>
                  </a:lnTo>
                  <a:lnTo>
                    <a:pt x="4572" y="457200"/>
                  </a:lnTo>
                  <a:lnTo>
                    <a:pt x="9144" y="461772"/>
                  </a:lnTo>
                  <a:lnTo>
                    <a:pt x="260604" y="461772"/>
                  </a:lnTo>
                  <a:lnTo>
                    <a:pt x="260604" y="466344"/>
                  </a:lnTo>
                  <a:close/>
                </a:path>
                <a:path w="260985" h="466725">
                  <a:moveTo>
                    <a:pt x="9144" y="9144"/>
                  </a:moveTo>
                  <a:lnTo>
                    <a:pt x="4572" y="9144"/>
                  </a:lnTo>
                  <a:lnTo>
                    <a:pt x="9144" y="4572"/>
                  </a:lnTo>
                  <a:lnTo>
                    <a:pt x="9144" y="9144"/>
                  </a:lnTo>
                  <a:close/>
                </a:path>
                <a:path w="260985" h="466725">
                  <a:moveTo>
                    <a:pt x="251460" y="9144"/>
                  </a:moveTo>
                  <a:lnTo>
                    <a:pt x="9144" y="9144"/>
                  </a:lnTo>
                  <a:lnTo>
                    <a:pt x="9144" y="4572"/>
                  </a:lnTo>
                  <a:lnTo>
                    <a:pt x="251460" y="4572"/>
                  </a:lnTo>
                  <a:lnTo>
                    <a:pt x="251460" y="9144"/>
                  </a:lnTo>
                  <a:close/>
                </a:path>
                <a:path w="260985" h="466725">
                  <a:moveTo>
                    <a:pt x="251460" y="461772"/>
                  </a:moveTo>
                  <a:lnTo>
                    <a:pt x="251460" y="4572"/>
                  </a:lnTo>
                  <a:lnTo>
                    <a:pt x="256031" y="9144"/>
                  </a:lnTo>
                  <a:lnTo>
                    <a:pt x="260604" y="9144"/>
                  </a:lnTo>
                  <a:lnTo>
                    <a:pt x="260604" y="457200"/>
                  </a:lnTo>
                  <a:lnTo>
                    <a:pt x="256031" y="457200"/>
                  </a:lnTo>
                  <a:lnTo>
                    <a:pt x="251460" y="461772"/>
                  </a:lnTo>
                  <a:close/>
                </a:path>
                <a:path w="260985" h="466725">
                  <a:moveTo>
                    <a:pt x="260604" y="9144"/>
                  </a:moveTo>
                  <a:lnTo>
                    <a:pt x="256031" y="9144"/>
                  </a:lnTo>
                  <a:lnTo>
                    <a:pt x="251460" y="4572"/>
                  </a:lnTo>
                  <a:lnTo>
                    <a:pt x="260604" y="4572"/>
                  </a:lnTo>
                  <a:lnTo>
                    <a:pt x="260604" y="9144"/>
                  </a:lnTo>
                  <a:close/>
                </a:path>
                <a:path w="260985" h="466725">
                  <a:moveTo>
                    <a:pt x="9144" y="461772"/>
                  </a:moveTo>
                  <a:lnTo>
                    <a:pt x="4572" y="457200"/>
                  </a:lnTo>
                  <a:lnTo>
                    <a:pt x="9144" y="457200"/>
                  </a:lnTo>
                  <a:lnTo>
                    <a:pt x="9144" y="461772"/>
                  </a:lnTo>
                  <a:close/>
                </a:path>
                <a:path w="260985" h="466725">
                  <a:moveTo>
                    <a:pt x="251460" y="461772"/>
                  </a:moveTo>
                  <a:lnTo>
                    <a:pt x="9144" y="461772"/>
                  </a:lnTo>
                  <a:lnTo>
                    <a:pt x="9144" y="457200"/>
                  </a:lnTo>
                  <a:lnTo>
                    <a:pt x="251460" y="457200"/>
                  </a:lnTo>
                  <a:lnTo>
                    <a:pt x="251460" y="461772"/>
                  </a:lnTo>
                  <a:close/>
                </a:path>
                <a:path w="260985" h="46672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103" name="object 103"/>
            <p:cNvSpPr/>
            <p:nvPr/>
          </p:nvSpPr>
          <p:spPr>
            <a:xfrm>
              <a:off x="5786628" y="3976116"/>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04" name="object 104"/>
            <p:cNvSpPr/>
            <p:nvPr/>
          </p:nvSpPr>
          <p:spPr>
            <a:xfrm>
              <a:off x="5782055"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05" name="object 105"/>
            <p:cNvSpPr/>
            <p:nvPr/>
          </p:nvSpPr>
          <p:spPr>
            <a:xfrm>
              <a:off x="6039612" y="3976116"/>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06" name="object 106"/>
            <p:cNvSpPr/>
            <p:nvPr/>
          </p:nvSpPr>
          <p:spPr>
            <a:xfrm>
              <a:off x="6035039"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7556" y="9144"/>
                  </a:lnTo>
                  <a:lnTo>
                    <a:pt x="262128" y="9144"/>
                  </a:lnTo>
                  <a:lnTo>
                    <a:pt x="262128" y="457200"/>
                  </a:lnTo>
                  <a:lnTo>
                    <a:pt x="257556" y="457200"/>
                  </a:lnTo>
                  <a:lnTo>
                    <a:pt x="251460" y="461772"/>
                  </a:lnTo>
                  <a:close/>
                </a:path>
                <a:path w="262254" h="466725">
                  <a:moveTo>
                    <a:pt x="262128" y="9144"/>
                  </a:moveTo>
                  <a:lnTo>
                    <a:pt x="257556"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07" name="object 107"/>
            <p:cNvSpPr/>
            <p:nvPr/>
          </p:nvSpPr>
          <p:spPr>
            <a:xfrm>
              <a:off x="6292596" y="3976116"/>
              <a:ext cx="251460" cy="457200"/>
            </a:xfrm>
            <a:custGeom>
              <a:avLst/>
              <a:gdLst/>
              <a:ahLst/>
              <a:cxnLst/>
              <a:rect l="l" t="t" r="r" b="b"/>
              <a:pathLst>
                <a:path w="251459"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108" name="object 108"/>
            <p:cNvSpPr/>
            <p:nvPr/>
          </p:nvSpPr>
          <p:spPr>
            <a:xfrm>
              <a:off x="6286500"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6096" y="9144"/>
                  </a:lnTo>
                  <a:lnTo>
                    <a:pt x="10668" y="9144"/>
                  </a:lnTo>
                  <a:lnTo>
                    <a:pt x="10668" y="457200"/>
                  </a:lnTo>
                  <a:lnTo>
                    <a:pt x="6096" y="457200"/>
                  </a:lnTo>
                  <a:lnTo>
                    <a:pt x="10668" y="461772"/>
                  </a:lnTo>
                  <a:lnTo>
                    <a:pt x="262128" y="461772"/>
                  </a:lnTo>
                  <a:lnTo>
                    <a:pt x="262128" y="466344"/>
                  </a:lnTo>
                  <a:close/>
                </a:path>
                <a:path w="262254" h="466725">
                  <a:moveTo>
                    <a:pt x="10668" y="9144"/>
                  </a:moveTo>
                  <a:lnTo>
                    <a:pt x="6096"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6096"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09" name="object 109"/>
            <p:cNvSpPr/>
            <p:nvPr/>
          </p:nvSpPr>
          <p:spPr>
            <a:xfrm>
              <a:off x="6544055" y="3976116"/>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10" name="object 110"/>
            <p:cNvSpPr/>
            <p:nvPr/>
          </p:nvSpPr>
          <p:spPr>
            <a:xfrm>
              <a:off x="6539483"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11" name="object 111"/>
            <p:cNvSpPr/>
            <p:nvPr/>
          </p:nvSpPr>
          <p:spPr>
            <a:xfrm>
              <a:off x="6797039" y="3976116"/>
              <a:ext cx="251460" cy="457200"/>
            </a:xfrm>
            <a:custGeom>
              <a:avLst/>
              <a:gdLst/>
              <a:ahLst/>
              <a:cxnLst/>
              <a:rect l="l" t="t" r="r" b="b"/>
              <a:pathLst>
                <a:path w="251459" h="457200">
                  <a:moveTo>
                    <a:pt x="251460" y="457200"/>
                  </a:moveTo>
                  <a:lnTo>
                    <a:pt x="0" y="457200"/>
                  </a:lnTo>
                  <a:lnTo>
                    <a:pt x="0" y="0"/>
                  </a:lnTo>
                  <a:lnTo>
                    <a:pt x="251460" y="0"/>
                  </a:lnTo>
                  <a:lnTo>
                    <a:pt x="251460" y="457200"/>
                  </a:lnTo>
                  <a:close/>
                </a:path>
              </a:pathLst>
            </a:custGeom>
            <a:solidFill>
              <a:srgbClr val="FFFF99"/>
            </a:solidFill>
          </p:spPr>
          <p:txBody>
            <a:bodyPr wrap="square" lIns="0" tIns="0" rIns="0" bIns="0" rtlCol="0"/>
            <a:lstStyle/>
            <a:p>
              <a:endParaRPr sz="1588"/>
            </a:p>
          </p:txBody>
        </p:sp>
        <p:sp>
          <p:nvSpPr>
            <p:cNvPr id="112" name="object 112"/>
            <p:cNvSpPr/>
            <p:nvPr/>
          </p:nvSpPr>
          <p:spPr>
            <a:xfrm>
              <a:off x="6792467"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6031" y="9144"/>
                  </a:lnTo>
                  <a:lnTo>
                    <a:pt x="262128" y="9144"/>
                  </a:lnTo>
                  <a:lnTo>
                    <a:pt x="262128" y="457200"/>
                  </a:lnTo>
                  <a:lnTo>
                    <a:pt x="256031" y="457200"/>
                  </a:lnTo>
                  <a:lnTo>
                    <a:pt x="251460" y="461772"/>
                  </a:lnTo>
                  <a:close/>
                </a:path>
                <a:path w="262254" h="466725">
                  <a:moveTo>
                    <a:pt x="262128" y="9144"/>
                  </a:moveTo>
                  <a:lnTo>
                    <a:pt x="256031"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grpSp>
      <p:sp>
        <p:nvSpPr>
          <p:cNvPr id="113" name="object 113"/>
          <p:cNvSpPr txBox="1"/>
          <p:nvPr/>
        </p:nvSpPr>
        <p:spPr>
          <a:xfrm>
            <a:off x="4314265" y="3508337"/>
            <a:ext cx="3563471" cy="358172"/>
          </a:xfrm>
          <a:prstGeom prst="rect">
            <a:avLst/>
          </a:prstGeom>
        </p:spPr>
        <p:txBody>
          <a:bodyPr vert="horz" wrap="square" lIns="0" tIns="31937" rIns="0" bIns="0" rtlCol="0">
            <a:spAutoFit/>
          </a:bodyPr>
          <a:lstStyle/>
          <a:p>
            <a:pPr marL="1817690">
              <a:spcBef>
                <a:spcPts val="251"/>
              </a:spcBef>
            </a:pPr>
            <a:r>
              <a:rPr sz="2118" dirty="0">
                <a:latin typeface="Microsoft Sans Serif"/>
                <a:cs typeface="Microsoft Sans Serif"/>
              </a:rPr>
              <a:t>1 1 1</a:t>
            </a:r>
            <a:r>
              <a:rPr sz="2118" spc="-4" dirty="0">
                <a:latin typeface="Microsoft Sans Serif"/>
                <a:cs typeface="Microsoft Sans Serif"/>
              </a:rPr>
              <a:t> </a:t>
            </a:r>
            <a:r>
              <a:rPr sz="2118" dirty="0">
                <a:latin typeface="Microsoft Sans Serif"/>
                <a:cs typeface="Microsoft Sans Serif"/>
              </a:rPr>
              <a:t>1 1</a:t>
            </a:r>
            <a:r>
              <a:rPr sz="2118" spc="-9" dirty="0">
                <a:latin typeface="Microsoft Sans Serif"/>
                <a:cs typeface="Microsoft Sans Serif"/>
              </a:rPr>
              <a:t> </a:t>
            </a:r>
            <a:r>
              <a:rPr sz="2118" dirty="0">
                <a:latin typeface="Microsoft Sans Serif"/>
                <a:cs typeface="Microsoft Sans Serif"/>
              </a:rPr>
              <a:t>1</a:t>
            </a:r>
            <a:r>
              <a:rPr sz="2118" spc="4" dirty="0">
                <a:latin typeface="Microsoft Sans Serif"/>
                <a:cs typeface="Microsoft Sans Serif"/>
              </a:rPr>
              <a:t> </a:t>
            </a:r>
            <a:r>
              <a:rPr sz="2118" dirty="0">
                <a:latin typeface="Microsoft Sans Serif"/>
                <a:cs typeface="Microsoft Sans Serif"/>
              </a:rPr>
              <a:t>1 1</a:t>
            </a:r>
            <a:endParaRPr sz="2118">
              <a:latin typeface="Microsoft Sans Serif"/>
              <a:cs typeface="Microsoft Sans Serif"/>
            </a:endParaRPr>
          </a:p>
        </p:txBody>
      </p:sp>
      <p:grpSp>
        <p:nvGrpSpPr>
          <p:cNvPr id="114" name="object 114"/>
          <p:cNvGrpSpPr/>
          <p:nvPr/>
        </p:nvGrpSpPr>
        <p:grpSpPr>
          <a:xfrm>
            <a:off x="2528495" y="3504304"/>
            <a:ext cx="3572996" cy="411816"/>
            <a:chOff x="986027" y="3971544"/>
            <a:chExt cx="4049395" cy="466725"/>
          </a:xfrm>
        </p:grpSpPr>
        <p:sp>
          <p:nvSpPr>
            <p:cNvPr id="115" name="object 115"/>
            <p:cNvSpPr/>
            <p:nvPr/>
          </p:nvSpPr>
          <p:spPr>
            <a:xfrm>
              <a:off x="990600" y="3976116"/>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16" name="object 116"/>
            <p:cNvSpPr/>
            <p:nvPr/>
          </p:nvSpPr>
          <p:spPr>
            <a:xfrm>
              <a:off x="986027" y="3971544"/>
              <a:ext cx="262255" cy="466725"/>
            </a:xfrm>
            <a:custGeom>
              <a:avLst/>
              <a:gdLst/>
              <a:ahLst/>
              <a:cxnLst/>
              <a:rect l="l" t="t" r="r" b="b"/>
              <a:pathLst>
                <a:path w="262255" h="466725">
                  <a:moveTo>
                    <a:pt x="262128" y="466344"/>
                  </a:moveTo>
                  <a:lnTo>
                    <a:pt x="0" y="466344"/>
                  </a:lnTo>
                  <a:lnTo>
                    <a:pt x="0" y="0"/>
                  </a:lnTo>
                  <a:lnTo>
                    <a:pt x="262128" y="0"/>
                  </a:lnTo>
                  <a:lnTo>
                    <a:pt x="262128" y="4572"/>
                  </a:lnTo>
                  <a:lnTo>
                    <a:pt x="10668" y="4572"/>
                  </a:lnTo>
                  <a:lnTo>
                    <a:pt x="4572" y="9144"/>
                  </a:lnTo>
                  <a:lnTo>
                    <a:pt x="10668" y="9144"/>
                  </a:lnTo>
                  <a:lnTo>
                    <a:pt x="10668" y="457200"/>
                  </a:lnTo>
                  <a:lnTo>
                    <a:pt x="4572" y="457200"/>
                  </a:lnTo>
                  <a:lnTo>
                    <a:pt x="10668" y="461772"/>
                  </a:lnTo>
                  <a:lnTo>
                    <a:pt x="262128" y="461772"/>
                  </a:lnTo>
                  <a:lnTo>
                    <a:pt x="262128" y="466344"/>
                  </a:lnTo>
                  <a:close/>
                </a:path>
                <a:path w="262255" h="466725">
                  <a:moveTo>
                    <a:pt x="10668" y="9144"/>
                  </a:moveTo>
                  <a:lnTo>
                    <a:pt x="4572" y="9144"/>
                  </a:lnTo>
                  <a:lnTo>
                    <a:pt x="10668" y="4572"/>
                  </a:lnTo>
                  <a:lnTo>
                    <a:pt x="10668" y="9144"/>
                  </a:lnTo>
                  <a:close/>
                </a:path>
                <a:path w="262255" h="466725">
                  <a:moveTo>
                    <a:pt x="252983" y="9144"/>
                  </a:moveTo>
                  <a:lnTo>
                    <a:pt x="10668" y="9144"/>
                  </a:lnTo>
                  <a:lnTo>
                    <a:pt x="10668" y="4572"/>
                  </a:lnTo>
                  <a:lnTo>
                    <a:pt x="252983" y="4572"/>
                  </a:lnTo>
                  <a:lnTo>
                    <a:pt x="252983" y="9144"/>
                  </a:lnTo>
                  <a:close/>
                </a:path>
                <a:path w="262255" h="466725">
                  <a:moveTo>
                    <a:pt x="252983" y="461772"/>
                  </a:moveTo>
                  <a:lnTo>
                    <a:pt x="252983" y="4572"/>
                  </a:lnTo>
                  <a:lnTo>
                    <a:pt x="257556" y="9144"/>
                  </a:lnTo>
                  <a:lnTo>
                    <a:pt x="262128" y="9144"/>
                  </a:lnTo>
                  <a:lnTo>
                    <a:pt x="262128" y="457200"/>
                  </a:lnTo>
                  <a:lnTo>
                    <a:pt x="257556" y="457200"/>
                  </a:lnTo>
                  <a:lnTo>
                    <a:pt x="252983" y="461772"/>
                  </a:lnTo>
                  <a:close/>
                </a:path>
                <a:path w="262255" h="466725">
                  <a:moveTo>
                    <a:pt x="262128" y="9144"/>
                  </a:moveTo>
                  <a:lnTo>
                    <a:pt x="257556" y="9144"/>
                  </a:lnTo>
                  <a:lnTo>
                    <a:pt x="252983" y="4572"/>
                  </a:lnTo>
                  <a:lnTo>
                    <a:pt x="262128" y="4572"/>
                  </a:lnTo>
                  <a:lnTo>
                    <a:pt x="262128" y="9144"/>
                  </a:lnTo>
                  <a:close/>
                </a:path>
                <a:path w="262255" h="466725">
                  <a:moveTo>
                    <a:pt x="10668" y="461772"/>
                  </a:moveTo>
                  <a:lnTo>
                    <a:pt x="4572" y="457200"/>
                  </a:lnTo>
                  <a:lnTo>
                    <a:pt x="10668" y="457200"/>
                  </a:lnTo>
                  <a:lnTo>
                    <a:pt x="10668" y="461772"/>
                  </a:lnTo>
                  <a:close/>
                </a:path>
                <a:path w="262255" h="466725">
                  <a:moveTo>
                    <a:pt x="252983" y="461772"/>
                  </a:moveTo>
                  <a:lnTo>
                    <a:pt x="10668" y="461772"/>
                  </a:lnTo>
                  <a:lnTo>
                    <a:pt x="10668" y="457200"/>
                  </a:lnTo>
                  <a:lnTo>
                    <a:pt x="252983" y="457200"/>
                  </a:lnTo>
                  <a:lnTo>
                    <a:pt x="252983" y="461772"/>
                  </a:lnTo>
                  <a:close/>
                </a:path>
                <a:path w="262255"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17" name="object 117"/>
            <p:cNvSpPr/>
            <p:nvPr/>
          </p:nvSpPr>
          <p:spPr>
            <a:xfrm>
              <a:off x="1243584" y="3976116"/>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18" name="object 118"/>
            <p:cNvSpPr/>
            <p:nvPr/>
          </p:nvSpPr>
          <p:spPr>
            <a:xfrm>
              <a:off x="1239012" y="3971544"/>
              <a:ext cx="262255" cy="466725"/>
            </a:xfrm>
            <a:custGeom>
              <a:avLst/>
              <a:gdLst/>
              <a:ahLst/>
              <a:cxnLst/>
              <a:rect l="l" t="t" r="r" b="b"/>
              <a:pathLst>
                <a:path w="262255"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5" h="466725">
                  <a:moveTo>
                    <a:pt x="9144" y="9144"/>
                  </a:moveTo>
                  <a:lnTo>
                    <a:pt x="4572" y="9144"/>
                  </a:lnTo>
                  <a:lnTo>
                    <a:pt x="9144" y="4572"/>
                  </a:lnTo>
                  <a:lnTo>
                    <a:pt x="9144" y="9144"/>
                  </a:lnTo>
                  <a:close/>
                </a:path>
                <a:path w="262255" h="466725">
                  <a:moveTo>
                    <a:pt x="252983" y="9144"/>
                  </a:moveTo>
                  <a:lnTo>
                    <a:pt x="9144" y="9144"/>
                  </a:lnTo>
                  <a:lnTo>
                    <a:pt x="9144" y="4572"/>
                  </a:lnTo>
                  <a:lnTo>
                    <a:pt x="252983" y="4572"/>
                  </a:lnTo>
                  <a:lnTo>
                    <a:pt x="252983" y="9144"/>
                  </a:lnTo>
                  <a:close/>
                </a:path>
                <a:path w="262255" h="466725">
                  <a:moveTo>
                    <a:pt x="252983" y="461772"/>
                  </a:moveTo>
                  <a:lnTo>
                    <a:pt x="252983" y="4572"/>
                  </a:lnTo>
                  <a:lnTo>
                    <a:pt x="257556" y="9144"/>
                  </a:lnTo>
                  <a:lnTo>
                    <a:pt x="262128" y="9144"/>
                  </a:lnTo>
                  <a:lnTo>
                    <a:pt x="262128" y="457200"/>
                  </a:lnTo>
                  <a:lnTo>
                    <a:pt x="257556" y="457200"/>
                  </a:lnTo>
                  <a:lnTo>
                    <a:pt x="252983" y="461772"/>
                  </a:lnTo>
                  <a:close/>
                </a:path>
                <a:path w="262255" h="466725">
                  <a:moveTo>
                    <a:pt x="262128" y="9144"/>
                  </a:moveTo>
                  <a:lnTo>
                    <a:pt x="257556" y="9144"/>
                  </a:lnTo>
                  <a:lnTo>
                    <a:pt x="252983" y="4572"/>
                  </a:lnTo>
                  <a:lnTo>
                    <a:pt x="262128" y="4572"/>
                  </a:lnTo>
                  <a:lnTo>
                    <a:pt x="262128" y="9144"/>
                  </a:lnTo>
                  <a:close/>
                </a:path>
                <a:path w="262255" h="466725">
                  <a:moveTo>
                    <a:pt x="9144" y="461772"/>
                  </a:moveTo>
                  <a:lnTo>
                    <a:pt x="4572" y="457200"/>
                  </a:lnTo>
                  <a:lnTo>
                    <a:pt x="9144" y="457200"/>
                  </a:lnTo>
                  <a:lnTo>
                    <a:pt x="9144" y="461772"/>
                  </a:lnTo>
                  <a:close/>
                </a:path>
                <a:path w="262255" h="466725">
                  <a:moveTo>
                    <a:pt x="252983" y="461772"/>
                  </a:moveTo>
                  <a:lnTo>
                    <a:pt x="9144" y="461772"/>
                  </a:lnTo>
                  <a:lnTo>
                    <a:pt x="9144" y="457200"/>
                  </a:lnTo>
                  <a:lnTo>
                    <a:pt x="252983" y="457200"/>
                  </a:lnTo>
                  <a:lnTo>
                    <a:pt x="252983" y="461772"/>
                  </a:lnTo>
                  <a:close/>
                </a:path>
                <a:path w="262255"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19" name="object 119"/>
            <p:cNvSpPr/>
            <p:nvPr/>
          </p:nvSpPr>
          <p:spPr>
            <a:xfrm>
              <a:off x="1496567" y="3976116"/>
              <a:ext cx="251460" cy="457200"/>
            </a:xfrm>
            <a:custGeom>
              <a:avLst/>
              <a:gdLst/>
              <a:ahLst/>
              <a:cxnLst/>
              <a:rect l="l" t="t" r="r" b="b"/>
              <a:pathLst>
                <a:path w="251460" h="457200">
                  <a:moveTo>
                    <a:pt x="251460" y="457200"/>
                  </a:moveTo>
                  <a:lnTo>
                    <a:pt x="0" y="457200"/>
                  </a:lnTo>
                  <a:lnTo>
                    <a:pt x="0" y="0"/>
                  </a:lnTo>
                  <a:lnTo>
                    <a:pt x="251460" y="0"/>
                  </a:lnTo>
                  <a:lnTo>
                    <a:pt x="251460" y="457200"/>
                  </a:lnTo>
                  <a:close/>
                </a:path>
              </a:pathLst>
            </a:custGeom>
            <a:solidFill>
              <a:srgbClr val="FFFF99"/>
            </a:solidFill>
          </p:spPr>
          <p:txBody>
            <a:bodyPr wrap="square" lIns="0" tIns="0" rIns="0" bIns="0" rtlCol="0"/>
            <a:lstStyle/>
            <a:p>
              <a:endParaRPr sz="1588"/>
            </a:p>
          </p:txBody>
        </p:sp>
        <p:sp>
          <p:nvSpPr>
            <p:cNvPr id="120" name="object 120"/>
            <p:cNvSpPr/>
            <p:nvPr/>
          </p:nvSpPr>
          <p:spPr>
            <a:xfrm>
              <a:off x="1491995" y="3971544"/>
              <a:ext cx="260985" cy="466725"/>
            </a:xfrm>
            <a:custGeom>
              <a:avLst/>
              <a:gdLst/>
              <a:ahLst/>
              <a:cxnLst/>
              <a:rect l="l" t="t" r="r" b="b"/>
              <a:pathLst>
                <a:path w="260985" h="466725">
                  <a:moveTo>
                    <a:pt x="260604" y="466344"/>
                  </a:moveTo>
                  <a:lnTo>
                    <a:pt x="0" y="466344"/>
                  </a:lnTo>
                  <a:lnTo>
                    <a:pt x="0" y="0"/>
                  </a:lnTo>
                  <a:lnTo>
                    <a:pt x="260604" y="0"/>
                  </a:lnTo>
                  <a:lnTo>
                    <a:pt x="260604" y="4572"/>
                  </a:lnTo>
                  <a:lnTo>
                    <a:pt x="9144" y="4572"/>
                  </a:lnTo>
                  <a:lnTo>
                    <a:pt x="4572" y="9144"/>
                  </a:lnTo>
                  <a:lnTo>
                    <a:pt x="9144" y="9144"/>
                  </a:lnTo>
                  <a:lnTo>
                    <a:pt x="9144" y="457200"/>
                  </a:lnTo>
                  <a:lnTo>
                    <a:pt x="4572" y="457200"/>
                  </a:lnTo>
                  <a:lnTo>
                    <a:pt x="9144" y="461772"/>
                  </a:lnTo>
                  <a:lnTo>
                    <a:pt x="260604" y="461772"/>
                  </a:lnTo>
                  <a:lnTo>
                    <a:pt x="260604" y="466344"/>
                  </a:lnTo>
                  <a:close/>
                </a:path>
                <a:path w="260985" h="466725">
                  <a:moveTo>
                    <a:pt x="9144" y="9144"/>
                  </a:moveTo>
                  <a:lnTo>
                    <a:pt x="4572" y="9144"/>
                  </a:lnTo>
                  <a:lnTo>
                    <a:pt x="9144" y="4572"/>
                  </a:lnTo>
                  <a:lnTo>
                    <a:pt x="9144" y="9144"/>
                  </a:lnTo>
                  <a:close/>
                </a:path>
                <a:path w="260985" h="466725">
                  <a:moveTo>
                    <a:pt x="251460" y="9144"/>
                  </a:moveTo>
                  <a:lnTo>
                    <a:pt x="9144" y="9144"/>
                  </a:lnTo>
                  <a:lnTo>
                    <a:pt x="9144" y="4572"/>
                  </a:lnTo>
                  <a:lnTo>
                    <a:pt x="251460" y="4572"/>
                  </a:lnTo>
                  <a:lnTo>
                    <a:pt x="251460" y="9144"/>
                  </a:lnTo>
                  <a:close/>
                </a:path>
                <a:path w="260985" h="466725">
                  <a:moveTo>
                    <a:pt x="251460" y="461772"/>
                  </a:moveTo>
                  <a:lnTo>
                    <a:pt x="251460" y="4572"/>
                  </a:lnTo>
                  <a:lnTo>
                    <a:pt x="256031" y="9144"/>
                  </a:lnTo>
                  <a:lnTo>
                    <a:pt x="260604" y="9144"/>
                  </a:lnTo>
                  <a:lnTo>
                    <a:pt x="260604" y="457200"/>
                  </a:lnTo>
                  <a:lnTo>
                    <a:pt x="256031" y="457200"/>
                  </a:lnTo>
                  <a:lnTo>
                    <a:pt x="251460" y="461772"/>
                  </a:lnTo>
                  <a:close/>
                </a:path>
                <a:path w="260985" h="466725">
                  <a:moveTo>
                    <a:pt x="260604" y="9144"/>
                  </a:moveTo>
                  <a:lnTo>
                    <a:pt x="256031" y="9144"/>
                  </a:lnTo>
                  <a:lnTo>
                    <a:pt x="251460" y="4572"/>
                  </a:lnTo>
                  <a:lnTo>
                    <a:pt x="260604" y="4572"/>
                  </a:lnTo>
                  <a:lnTo>
                    <a:pt x="260604" y="9144"/>
                  </a:lnTo>
                  <a:close/>
                </a:path>
                <a:path w="260985" h="466725">
                  <a:moveTo>
                    <a:pt x="9144" y="461772"/>
                  </a:moveTo>
                  <a:lnTo>
                    <a:pt x="4572" y="457200"/>
                  </a:lnTo>
                  <a:lnTo>
                    <a:pt x="9144" y="457200"/>
                  </a:lnTo>
                  <a:lnTo>
                    <a:pt x="9144" y="461772"/>
                  </a:lnTo>
                  <a:close/>
                </a:path>
                <a:path w="260985" h="466725">
                  <a:moveTo>
                    <a:pt x="251460" y="461772"/>
                  </a:moveTo>
                  <a:lnTo>
                    <a:pt x="9144" y="461772"/>
                  </a:lnTo>
                  <a:lnTo>
                    <a:pt x="9144" y="457200"/>
                  </a:lnTo>
                  <a:lnTo>
                    <a:pt x="251460" y="457200"/>
                  </a:lnTo>
                  <a:lnTo>
                    <a:pt x="251460" y="461772"/>
                  </a:lnTo>
                  <a:close/>
                </a:path>
                <a:path w="260985" h="46672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121" name="object 121"/>
            <p:cNvSpPr/>
            <p:nvPr/>
          </p:nvSpPr>
          <p:spPr>
            <a:xfrm>
              <a:off x="1748028" y="3976116"/>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22" name="object 122"/>
            <p:cNvSpPr/>
            <p:nvPr/>
          </p:nvSpPr>
          <p:spPr>
            <a:xfrm>
              <a:off x="1743455" y="3971544"/>
              <a:ext cx="262255" cy="466725"/>
            </a:xfrm>
            <a:custGeom>
              <a:avLst/>
              <a:gdLst/>
              <a:ahLst/>
              <a:cxnLst/>
              <a:rect l="l" t="t" r="r" b="b"/>
              <a:pathLst>
                <a:path w="262255"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5" h="466725">
                  <a:moveTo>
                    <a:pt x="9144" y="9144"/>
                  </a:moveTo>
                  <a:lnTo>
                    <a:pt x="4572" y="9144"/>
                  </a:lnTo>
                  <a:lnTo>
                    <a:pt x="9144" y="4572"/>
                  </a:lnTo>
                  <a:lnTo>
                    <a:pt x="9144" y="9144"/>
                  </a:lnTo>
                  <a:close/>
                </a:path>
                <a:path w="262255" h="466725">
                  <a:moveTo>
                    <a:pt x="252983" y="9144"/>
                  </a:moveTo>
                  <a:lnTo>
                    <a:pt x="9144" y="9144"/>
                  </a:lnTo>
                  <a:lnTo>
                    <a:pt x="9144" y="4572"/>
                  </a:lnTo>
                  <a:lnTo>
                    <a:pt x="252983" y="4572"/>
                  </a:lnTo>
                  <a:lnTo>
                    <a:pt x="252983" y="9144"/>
                  </a:lnTo>
                  <a:close/>
                </a:path>
                <a:path w="262255" h="466725">
                  <a:moveTo>
                    <a:pt x="252983" y="461772"/>
                  </a:moveTo>
                  <a:lnTo>
                    <a:pt x="252983" y="4572"/>
                  </a:lnTo>
                  <a:lnTo>
                    <a:pt x="257556" y="9144"/>
                  </a:lnTo>
                  <a:lnTo>
                    <a:pt x="262128" y="9144"/>
                  </a:lnTo>
                  <a:lnTo>
                    <a:pt x="262128" y="457200"/>
                  </a:lnTo>
                  <a:lnTo>
                    <a:pt x="257556" y="457200"/>
                  </a:lnTo>
                  <a:lnTo>
                    <a:pt x="252983" y="461772"/>
                  </a:lnTo>
                  <a:close/>
                </a:path>
                <a:path w="262255" h="466725">
                  <a:moveTo>
                    <a:pt x="262128" y="9144"/>
                  </a:moveTo>
                  <a:lnTo>
                    <a:pt x="257556" y="9144"/>
                  </a:lnTo>
                  <a:lnTo>
                    <a:pt x="252983" y="4572"/>
                  </a:lnTo>
                  <a:lnTo>
                    <a:pt x="262128" y="4572"/>
                  </a:lnTo>
                  <a:lnTo>
                    <a:pt x="262128" y="9144"/>
                  </a:lnTo>
                  <a:close/>
                </a:path>
                <a:path w="262255" h="466725">
                  <a:moveTo>
                    <a:pt x="9144" y="461772"/>
                  </a:moveTo>
                  <a:lnTo>
                    <a:pt x="4572" y="457200"/>
                  </a:lnTo>
                  <a:lnTo>
                    <a:pt x="9144" y="457200"/>
                  </a:lnTo>
                  <a:lnTo>
                    <a:pt x="9144" y="461772"/>
                  </a:lnTo>
                  <a:close/>
                </a:path>
                <a:path w="262255" h="466725">
                  <a:moveTo>
                    <a:pt x="252983" y="461772"/>
                  </a:moveTo>
                  <a:lnTo>
                    <a:pt x="9144" y="461772"/>
                  </a:lnTo>
                  <a:lnTo>
                    <a:pt x="9144" y="457200"/>
                  </a:lnTo>
                  <a:lnTo>
                    <a:pt x="252983" y="457200"/>
                  </a:lnTo>
                  <a:lnTo>
                    <a:pt x="252983" y="461772"/>
                  </a:lnTo>
                  <a:close/>
                </a:path>
                <a:path w="262255"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23" name="object 123"/>
            <p:cNvSpPr/>
            <p:nvPr/>
          </p:nvSpPr>
          <p:spPr>
            <a:xfrm>
              <a:off x="2001012" y="3976116"/>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24" name="object 124"/>
            <p:cNvSpPr/>
            <p:nvPr/>
          </p:nvSpPr>
          <p:spPr>
            <a:xfrm>
              <a:off x="1996440" y="3971544"/>
              <a:ext cx="262255" cy="466725"/>
            </a:xfrm>
            <a:custGeom>
              <a:avLst/>
              <a:gdLst/>
              <a:ahLst/>
              <a:cxnLst/>
              <a:rect l="l" t="t" r="r" b="b"/>
              <a:pathLst>
                <a:path w="262255"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5" h="466725">
                  <a:moveTo>
                    <a:pt x="9144" y="9144"/>
                  </a:moveTo>
                  <a:lnTo>
                    <a:pt x="4572" y="9144"/>
                  </a:lnTo>
                  <a:lnTo>
                    <a:pt x="9144" y="4572"/>
                  </a:lnTo>
                  <a:lnTo>
                    <a:pt x="9144" y="9144"/>
                  </a:lnTo>
                  <a:close/>
                </a:path>
                <a:path w="262255" h="466725">
                  <a:moveTo>
                    <a:pt x="251460" y="9144"/>
                  </a:moveTo>
                  <a:lnTo>
                    <a:pt x="9144" y="9144"/>
                  </a:lnTo>
                  <a:lnTo>
                    <a:pt x="9144" y="4572"/>
                  </a:lnTo>
                  <a:lnTo>
                    <a:pt x="251460" y="4572"/>
                  </a:lnTo>
                  <a:lnTo>
                    <a:pt x="251460" y="9144"/>
                  </a:lnTo>
                  <a:close/>
                </a:path>
                <a:path w="262255" h="466725">
                  <a:moveTo>
                    <a:pt x="251460" y="461772"/>
                  </a:moveTo>
                  <a:lnTo>
                    <a:pt x="251460" y="4572"/>
                  </a:lnTo>
                  <a:lnTo>
                    <a:pt x="257556" y="9144"/>
                  </a:lnTo>
                  <a:lnTo>
                    <a:pt x="262128" y="9144"/>
                  </a:lnTo>
                  <a:lnTo>
                    <a:pt x="262128" y="457200"/>
                  </a:lnTo>
                  <a:lnTo>
                    <a:pt x="257556" y="457200"/>
                  </a:lnTo>
                  <a:lnTo>
                    <a:pt x="251460" y="461772"/>
                  </a:lnTo>
                  <a:close/>
                </a:path>
                <a:path w="262255" h="466725">
                  <a:moveTo>
                    <a:pt x="262128" y="9144"/>
                  </a:moveTo>
                  <a:lnTo>
                    <a:pt x="257556" y="9144"/>
                  </a:lnTo>
                  <a:lnTo>
                    <a:pt x="251460" y="4572"/>
                  </a:lnTo>
                  <a:lnTo>
                    <a:pt x="262128" y="4572"/>
                  </a:lnTo>
                  <a:lnTo>
                    <a:pt x="262128" y="9144"/>
                  </a:lnTo>
                  <a:close/>
                </a:path>
                <a:path w="262255" h="466725">
                  <a:moveTo>
                    <a:pt x="9144" y="461772"/>
                  </a:moveTo>
                  <a:lnTo>
                    <a:pt x="4572" y="457200"/>
                  </a:lnTo>
                  <a:lnTo>
                    <a:pt x="9144" y="457200"/>
                  </a:lnTo>
                  <a:lnTo>
                    <a:pt x="9144" y="461772"/>
                  </a:lnTo>
                  <a:close/>
                </a:path>
                <a:path w="262255" h="466725">
                  <a:moveTo>
                    <a:pt x="251460" y="461772"/>
                  </a:moveTo>
                  <a:lnTo>
                    <a:pt x="9144" y="461772"/>
                  </a:lnTo>
                  <a:lnTo>
                    <a:pt x="9144" y="457200"/>
                  </a:lnTo>
                  <a:lnTo>
                    <a:pt x="251460" y="457200"/>
                  </a:lnTo>
                  <a:lnTo>
                    <a:pt x="251460" y="461772"/>
                  </a:lnTo>
                  <a:close/>
                </a:path>
                <a:path w="262255" h="46672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25" name="object 125"/>
            <p:cNvSpPr/>
            <p:nvPr/>
          </p:nvSpPr>
          <p:spPr>
            <a:xfrm>
              <a:off x="2253996" y="3976116"/>
              <a:ext cx="251460" cy="457200"/>
            </a:xfrm>
            <a:custGeom>
              <a:avLst/>
              <a:gdLst/>
              <a:ahLst/>
              <a:cxnLst/>
              <a:rect l="l" t="t" r="r" b="b"/>
              <a:pathLst>
                <a:path w="251460" h="457200">
                  <a:moveTo>
                    <a:pt x="251460" y="457200"/>
                  </a:moveTo>
                  <a:lnTo>
                    <a:pt x="0" y="457200"/>
                  </a:lnTo>
                  <a:lnTo>
                    <a:pt x="0" y="0"/>
                  </a:lnTo>
                  <a:lnTo>
                    <a:pt x="251460" y="0"/>
                  </a:lnTo>
                  <a:lnTo>
                    <a:pt x="251460" y="457200"/>
                  </a:lnTo>
                  <a:close/>
                </a:path>
              </a:pathLst>
            </a:custGeom>
            <a:solidFill>
              <a:srgbClr val="FFFF99"/>
            </a:solidFill>
          </p:spPr>
          <p:txBody>
            <a:bodyPr wrap="square" lIns="0" tIns="0" rIns="0" bIns="0" rtlCol="0"/>
            <a:lstStyle/>
            <a:p>
              <a:endParaRPr sz="1588"/>
            </a:p>
          </p:txBody>
        </p:sp>
        <p:sp>
          <p:nvSpPr>
            <p:cNvPr id="126" name="object 126"/>
            <p:cNvSpPr/>
            <p:nvPr/>
          </p:nvSpPr>
          <p:spPr>
            <a:xfrm>
              <a:off x="2247900" y="3971544"/>
              <a:ext cx="262255" cy="466725"/>
            </a:xfrm>
            <a:custGeom>
              <a:avLst/>
              <a:gdLst/>
              <a:ahLst/>
              <a:cxnLst/>
              <a:rect l="l" t="t" r="r" b="b"/>
              <a:pathLst>
                <a:path w="262255" h="466725">
                  <a:moveTo>
                    <a:pt x="262128" y="466344"/>
                  </a:moveTo>
                  <a:lnTo>
                    <a:pt x="0" y="466344"/>
                  </a:lnTo>
                  <a:lnTo>
                    <a:pt x="0" y="0"/>
                  </a:lnTo>
                  <a:lnTo>
                    <a:pt x="262128" y="0"/>
                  </a:lnTo>
                  <a:lnTo>
                    <a:pt x="262128" y="4572"/>
                  </a:lnTo>
                  <a:lnTo>
                    <a:pt x="10668" y="4572"/>
                  </a:lnTo>
                  <a:lnTo>
                    <a:pt x="6096" y="9144"/>
                  </a:lnTo>
                  <a:lnTo>
                    <a:pt x="10668" y="9144"/>
                  </a:lnTo>
                  <a:lnTo>
                    <a:pt x="10668" y="457200"/>
                  </a:lnTo>
                  <a:lnTo>
                    <a:pt x="6096" y="457200"/>
                  </a:lnTo>
                  <a:lnTo>
                    <a:pt x="10668" y="461772"/>
                  </a:lnTo>
                  <a:lnTo>
                    <a:pt x="262128" y="461772"/>
                  </a:lnTo>
                  <a:lnTo>
                    <a:pt x="262128" y="466344"/>
                  </a:lnTo>
                  <a:close/>
                </a:path>
                <a:path w="262255" h="466725">
                  <a:moveTo>
                    <a:pt x="10668" y="9144"/>
                  </a:moveTo>
                  <a:lnTo>
                    <a:pt x="6096" y="9144"/>
                  </a:lnTo>
                  <a:lnTo>
                    <a:pt x="10668" y="4572"/>
                  </a:lnTo>
                  <a:lnTo>
                    <a:pt x="10668" y="9144"/>
                  </a:lnTo>
                  <a:close/>
                </a:path>
                <a:path w="262255" h="466725">
                  <a:moveTo>
                    <a:pt x="252983" y="9144"/>
                  </a:moveTo>
                  <a:lnTo>
                    <a:pt x="10668" y="9144"/>
                  </a:lnTo>
                  <a:lnTo>
                    <a:pt x="10668" y="4572"/>
                  </a:lnTo>
                  <a:lnTo>
                    <a:pt x="252983" y="4572"/>
                  </a:lnTo>
                  <a:lnTo>
                    <a:pt x="252983" y="9144"/>
                  </a:lnTo>
                  <a:close/>
                </a:path>
                <a:path w="262255" h="466725">
                  <a:moveTo>
                    <a:pt x="252983" y="461772"/>
                  </a:moveTo>
                  <a:lnTo>
                    <a:pt x="252983" y="4572"/>
                  </a:lnTo>
                  <a:lnTo>
                    <a:pt x="257556" y="9144"/>
                  </a:lnTo>
                  <a:lnTo>
                    <a:pt x="262128" y="9144"/>
                  </a:lnTo>
                  <a:lnTo>
                    <a:pt x="262128" y="457200"/>
                  </a:lnTo>
                  <a:lnTo>
                    <a:pt x="257556" y="457200"/>
                  </a:lnTo>
                  <a:lnTo>
                    <a:pt x="252983" y="461772"/>
                  </a:lnTo>
                  <a:close/>
                </a:path>
                <a:path w="262255" h="466725">
                  <a:moveTo>
                    <a:pt x="262128" y="9144"/>
                  </a:moveTo>
                  <a:lnTo>
                    <a:pt x="257556" y="9144"/>
                  </a:lnTo>
                  <a:lnTo>
                    <a:pt x="252983" y="4572"/>
                  </a:lnTo>
                  <a:lnTo>
                    <a:pt x="262128" y="4572"/>
                  </a:lnTo>
                  <a:lnTo>
                    <a:pt x="262128" y="9144"/>
                  </a:lnTo>
                  <a:close/>
                </a:path>
                <a:path w="262255" h="466725">
                  <a:moveTo>
                    <a:pt x="10668" y="461772"/>
                  </a:moveTo>
                  <a:lnTo>
                    <a:pt x="6096" y="457200"/>
                  </a:lnTo>
                  <a:lnTo>
                    <a:pt x="10668" y="457200"/>
                  </a:lnTo>
                  <a:lnTo>
                    <a:pt x="10668" y="461772"/>
                  </a:lnTo>
                  <a:close/>
                </a:path>
                <a:path w="262255" h="466725">
                  <a:moveTo>
                    <a:pt x="252983" y="461772"/>
                  </a:moveTo>
                  <a:lnTo>
                    <a:pt x="10668" y="461772"/>
                  </a:lnTo>
                  <a:lnTo>
                    <a:pt x="10668" y="457200"/>
                  </a:lnTo>
                  <a:lnTo>
                    <a:pt x="252983" y="457200"/>
                  </a:lnTo>
                  <a:lnTo>
                    <a:pt x="252983" y="461772"/>
                  </a:lnTo>
                  <a:close/>
                </a:path>
                <a:path w="262255"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27" name="object 127"/>
            <p:cNvSpPr/>
            <p:nvPr/>
          </p:nvSpPr>
          <p:spPr>
            <a:xfrm>
              <a:off x="2505456" y="3976116"/>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28" name="object 128"/>
            <p:cNvSpPr/>
            <p:nvPr/>
          </p:nvSpPr>
          <p:spPr>
            <a:xfrm>
              <a:off x="2500883" y="3971544"/>
              <a:ext cx="262255" cy="466725"/>
            </a:xfrm>
            <a:custGeom>
              <a:avLst/>
              <a:gdLst/>
              <a:ahLst/>
              <a:cxnLst/>
              <a:rect l="l" t="t" r="r" b="b"/>
              <a:pathLst>
                <a:path w="262255"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5" h="466725">
                  <a:moveTo>
                    <a:pt x="9144" y="9144"/>
                  </a:moveTo>
                  <a:lnTo>
                    <a:pt x="4572" y="9144"/>
                  </a:lnTo>
                  <a:lnTo>
                    <a:pt x="9144" y="4572"/>
                  </a:lnTo>
                  <a:lnTo>
                    <a:pt x="9144" y="9144"/>
                  </a:lnTo>
                  <a:close/>
                </a:path>
                <a:path w="262255" h="466725">
                  <a:moveTo>
                    <a:pt x="252983" y="9144"/>
                  </a:moveTo>
                  <a:lnTo>
                    <a:pt x="9144" y="9144"/>
                  </a:lnTo>
                  <a:lnTo>
                    <a:pt x="9144" y="4572"/>
                  </a:lnTo>
                  <a:lnTo>
                    <a:pt x="252983" y="4572"/>
                  </a:lnTo>
                  <a:lnTo>
                    <a:pt x="252983" y="9144"/>
                  </a:lnTo>
                  <a:close/>
                </a:path>
                <a:path w="262255" h="466725">
                  <a:moveTo>
                    <a:pt x="252983" y="461772"/>
                  </a:moveTo>
                  <a:lnTo>
                    <a:pt x="252983" y="4572"/>
                  </a:lnTo>
                  <a:lnTo>
                    <a:pt x="257556" y="9144"/>
                  </a:lnTo>
                  <a:lnTo>
                    <a:pt x="262128" y="9144"/>
                  </a:lnTo>
                  <a:lnTo>
                    <a:pt x="262128" y="457200"/>
                  </a:lnTo>
                  <a:lnTo>
                    <a:pt x="257556" y="457200"/>
                  </a:lnTo>
                  <a:lnTo>
                    <a:pt x="252983" y="461772"/>
                  </a:lnTo>
                  <a:close/>
                </a:path>
                <a:path w="262255" h="466725">
                  <a:moveTo>
                    <a:pt x="262128" y="9144"/>
                  </a:moveTo>
                  <a:lnTo>
                    <a:pt x="257556" y="9144"/>
                  </a:lnTo>
                  <a:lnTo>
                    <a:pt x="252983" y="4572"/>
                  </a:lnTo>
                  <a:lnTo>
                    <a:pt x="262128" y="4572"/>
                  </a:lnTo>
                  <a:lnTo>
                    <a:pt x="262128" y="9144"/>
                  </a:lnTo>
                  <a:close/>
                </a:path>
                <a:path w="262255" h="466725">
                  <a:moveTo>
                    <a:pt x="9144" y="461772"/>
                  </a:moveTo>
                  <a:lnTo>
                    <a:pt x="4572" y="457200"/>
                  </a:lnTo>
                  <a:lnTo>
                    <a:pt x="9144" y="457200"/>
                  </a:lnTo>
                  <a:lnTo>
                    <a:pt x="9144" y="461772"/>
                  </a:lnTo>
                  <a:close/>
                </a:path>
                <a:path w="262255" h="466725">
                  <a:moveTo>
                    <a:pt x="252983" y="461772"/>
                  </a:moveTo>
                  <a:lnTo>
                    <a:pt x="9144" y="461772"/>
                  </a:lnTo>
                  <a:lnTo>
                    <a:pt x="9144" y="457200"/>
                  </a:lnTo>
                  <a:lnTo>
                    <a:pt x="252983" y="457200"/>
                  </a:lnTo>
                  <a:lnTo>
                    <a:pt x="252983" y="461772"/>
                  </a:lnTo>
                  <a:close/>
                </a:path>
                <a:path w="262255"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29" name="object 129"/>
            <p:cNvSpPr/>
            <p:nvPr/>
          </p:nvSpPr>
          <p:spPr>
            <a:xfrm>
              <a:off x="2758440" y="3976116"/>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130" name="object 130"/>
            <p:cNvSpPr/>
            <p:nvPr/>
          </p:nvSpPr>
          <p:spPr>
            <a:xfrm>
              <a:off x="2753867" y="3971544"/>
              <a:ext cx="262255" cy="466725"/>
            </a:xfrm>
            <a:custGeom>
              <a:avLst/>
              <a:gdLst/>
              <a:ahLst/>
              <a:cxnLst/>
              <a:rect l="l" t="t" r="r" b="b"/>
              <a:pathLst>
                <a:path w="262255"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5" h="466725">
                  <a:moveTo>
                    <a:pt x="9144" y="9144"/>
                  </a:moveTo>
                  <a:lnTo>
                    <a:pt x="4572" y="9144"/>
                  </a:lnTo>
                  <a:lnTo>
                    <a:pt x="9144" y="4572"/>
                  </a:lnTo>
                  <a:lnTo>
                    <a:pt x="9144" y="9144"/>
                  </a:lnTo>
                  <a:close/>
                </a:path>
                <a:path w="262255" h="466725">
                  <a:moveTo>
                    <a:pt x="251460" y="9144"/>
                  </a:moveTo>
                  <a:lnTo>
                    <a:pt x="9144" y="9144"/>
                  </a:lnTo>
                  <a:lnTo>
                    <a:pt x="9144" y="4572"/>
                  </a:lnTo>
                  <a:lnTo>
                    <a:pt x="251460" y="4572"/>
                  </a:lnTo>
                  <a:lnTo>
                    <a:pt x="251460" y="9144"/>
                  </a:lnTo>
                  <a:close/>
                </a:path>
                <a:path w="262255" h="466725">
                  <a:moveTo>
                    <a:pt x="251460" y="461772"/>
                  </a:moveTo>
                  <a:lnTo>
                    <a:pt x="251460" y="4572"/>
                  </a:lnTo>
                  <a:lnTo>
                    <a:pt x="256031" y="9144"/>
                  </a:lnTo>
                  <a:lnTo>
                    <a:pt x="262128" y="9144"/>
                  </a:lnTo>
                  <a:lnTo>
                    <a:pt x="262128" y="457200"/>
                  </a:lnTo>
                  <a:lnTo>
                    <a:pt x="256031" y="457200"/>
                  </a:lnTo>
                  <a:lnTo>
                    <a:pt x="251460" y="461772"/>
                  </a:lnTo>
                  <a:close/>
                </a:path>
                <a:path w="262255" h="466725">
                  <a:moveTo>
                    <a:pt x="262128" y="9144"/>
                  </a:moveTo>
                  <a:lnTo>
                    <a:pt x="256031" y="9144"/>
                  </a:lnTo>
                  <a:lnTo>
                    <a:pt x="251460" y="4572"/>
                  </a:lnTo>
                  <a:lnTo>
                    <a:pt x="262128" y="4572"/>
                  </a:lnTo>
                  <a:lnTo>
                    <a:pt x="262128" y="9144"/>
                  </a:lnTo>
                  <a:close/>
                </a:path>
                <a:path w="262255" h="466725">
                  <a:moveTo>
                    <a:pt x="9144" y="461772"/>
                  </a:moveTo>
                  <a:lnTo>
                    <a:pt x="4572" y="457200"/>
                  </a:lnTo>
                  <a:lnTo>
                    <a:pt x="9144" y="457200"/>
                  </a:lnTo>
                  <a:lnTo>
                    <a:pt x="9144" y="461772"/>
                  </a:lnTo>
                  <a:close/>
                </a:path>
                <a:path w="262255" h="466725">
                  <a:moveTo>
                    <a:pt x="251460" y="461772"/>
                  </a:moveTo>
                  <a:lnTo>
                    <a:pt x="9144" y="461772"/>
                  </a:lnTo>
                  <a:lnTo>
                    <a:pt x="9144" y="457200"/>
                  </a:lnTo>
                  <a:lnTo>
                    <a:pt x="251460" y="457200"/>
                  </a:lnTo>
                  <a:lnTo>
                    <a:pt x="251460" y="461772"/>
                  </a:lnTo>
                  <a:close/>
                </a:path>
                <a:path w="262255" h="46672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31" name="object 131"/>
            <p:cNvSpPr/>
            <p:nvPr/>
          </p:nvSpPr>
          <p:spPr>
            <a:xfrm>
              <a:off x="3009900" y="3976116"/>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32" name="object 132"/>
            <p:cNvSpPr/>
            <p:nvPr/>
          </p:nvSpPr>
          <p:spPr>
            <a:xfrm>
              <a:off x="3005327"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4572" y="9144"/>
                  </a:lnTo>
                  <a:lnTo>
                    <a:pt x="10668" y="9144"/>
                  </a:lnTo>
                  <a:lnTo>
                    <a:pt x="10668" y="457200"/>
                  </a:lnTo>
                  <a:lnTo>
                    <a:pt x="4572" y="457200"/>
                  </a:lnTo>
                  <a:lnTo>
                    <a:pt x="10668" y="461772"/>
                  </a:lnTo>
                  <a:lnTo>
                    <a:pt x="262128" y="461772"/>
                  </a:lnTo>
                  <a:lnTo>
                    <a:pt x="262128" y="466344"/>
                  </a:lnTo>
                  <a:close/>
                </a:path>
                <a:path w="262254" h="466725">
                  <a:moveTo>
                    <a:pt x="10668" y="9144"/>
                  </a:moveTo>
                  <a:lnTo>
                    <a:pt x="4572"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4572"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33" name="object 133"/>
            <p:cNvSpPr/>
            <p:nvPr/>
          </p:nvSpPr>
          <p:spPr>
            <a:xfrm>
              <a:off x="3262883" y="3976116"/>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34" name="object 134"/>
            <p:cNvSpPr/>
            <p:nvPr/>
          </p:nvSpPr>
          <p:spPr>
            <a:xfrm>
              <a:off x="3258311"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35" name="object 135"/>
            <p:cNvSpPr/>
            <p:nvPr/>
          </p:nvSpPr>
          <p:spPr>
            <a:xfrm>
              <a:off x="3515867" y="3976116"/>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136" name="object 136"/>
            <p:cNvSpPr/>
            <p:nvPr/>
          </p:nvSpPr>
          <p:spPr>
            <a:xfrm>
              <a:off x="3511296" y="3971544"/>
              <a:ext cx="260985" cy="466725"/>
            </a:xfrm>
            <a:custGeom>
              <a:avLst/>
              <a:gdLst/>
              <a:ahLst/>
              <a:cxnLst/>
              <a:rect l="l" t="t" r="r" b="b"/>
              <a:pathLst>
                <a:path w="260985" h="466725">
                  <a:moveTo>
                    <a:pt x="260604" y="466344"/>
                  </a:moveTo>
                  <a:lnTo>
                    <a:pt x="0" y="466344"/>
                  </a:lnTo>
                  <a:lnTo>
                    <a:pt x="0" y="0"/>
                  </a:lnTo>
                  <a:lnTo>
                    <a:pt x="260604" y="0"/>
                  </a:lnTo>
                  <a:lnTo>
                    <a:pt x="260604" y="4572"/>
                  </a:lnTo>
                  <a:lnTo>
                    <a:pt x="9144" y="4572"/>
                  </a:lnTo>
                  <a:lnTo>
                    <a:pt x="4572" y="9144"/>
                  </a:lnTo>
                  <a:lnTo>
                    <a:pt x="9144" y="9144"/>
                  </a:lnTo>
                  <a:lnTo>
                    <a:pt x="9144" y="457200"/>
                  </a:lnTo>
                  <a:lnTo>
                    <a:pt x="4572" y="457200"/>
                  </a:lnTo>
                  <a:lnTo>
                    <a:pt x="9144" y="461772"/>
                  </a:lnTo>
                  <a:lnTo>
                    <a:pt x="260604" y="461772"/>
                  </a:lnTo>
                  <a:lnTo>
                    <a:pt x="260604" y="466344"/>
                  </a:lnTo>
                  <a:close/>
                </a:path>
                <a:path w="260985" h="466725">
                  <a:moveTo>
                    <a:pt x="9144" y="9144"/>
                  </a:moveTo>
                  <a:lnTo>
                    <a:pt x="4572" y="9144"/>
                  </a:lnTo>
                  <a:lnTo>
                    <a:pt x="9144" y="4572"/>
                  </a:lnTo>
                  <a:lnTo>
                    <a:pt x="9144" y="9144"/>
                  </a:lnTo>
                  <a:close/>
                </a:path>
                <a:path w="260985" h="466725">
                  <a:moveTo>
                    <a:pt x="251460" y="9144"/>
                  </a:moveTo>
                  <a:lnTo>
                    <a:pt x="9144" y="9144"/>
                  </a:lnTo>
                  <a:lnTo>
                    <a:pt x="9144" y="4572"/>
                  </a:lnTo>
                  <a:lnTo>
                    <a:pt x="251460" y="4572"/>
                  </a:lnTo>
                  <a:lnTo>
                    <a:pt x="251460" y="9144"/>
                  </a:lnTo>
                  <a:close/>
                </a:path>
                <a:path w="260985" h="466725">
                  <a:moveTo>
                    <a:pt x="251460" y="461772"/>
                  </a:moveTo>
                  <a:lnTo>
                    <a:pt x="251460" y="4572"/>
                  </a:lnTo>
                  <a:lnTo>
                    <a:pt x="256031" y="9144"/>
                  </a:lnTo>
                  <a:lnTo>
                    <a:pt x="260604" y="9144"/>
                  </a:lnTo>
                  <a:lnTo>
                    <a:pt x="260604" y="457200"/>
                  </a:lnTo>
                  <a:lnTo>
                    <a:pt x="256031" y="457200"/>
                  </a:lnTo>
                  <a:lnTo>
                    <a:pt x="251460" y="461772"/>
                  </a:lnTo>
                  <a:close/>
                </a:path>
                <a:path w="260985" h="466725">
                  <a:moveTo>
                    <a:pt x="260604" y="9144"/>
                  </a:moveTo>
                  <a:lnTo>
                    <a:pt x="256031" y="9144"/>
                  </a:lnTo>
                  <a:lnTo>
                    <a:pt x="251460" y="4572"/>
                  </a:lnTo>
                  <a:lnTo>
                    <a:pt x="260604" y="4572"/>
                  </a:lnTo>
                  <a:lnTo>
                    <a:pt x="260604" y="9144"/>
                  </a:lnTo>
                  <a:close/>
                </a:path>
                <a:path w="260985" h="466725">
                  <a:moveTo>
                    <a:pt x="9144" y="461772"/>
                  </a:moveTo>
                  <a:lnTo>
                    <a:pt x="4572" y="457200"/>
                  </a:lnTo>
                  <a:lnTo>
                    <a:pt x="9144" y="457200"/>
                  </a:lnTo>
                  <a:lnTo>
                    <a:pt x="9144" y="461772"/>
                  </a:lnTo>
                  <a:close/>
                </a:path>
                <a:path w="260985" h="466725">
                  <a:moveTo>
                    <a:pt x="251460" y="461772"/>
                  </a:moveTo>
                  <a:lnTo>
                    <a:pt x="9144" y="461772"/>
                  </a:lnTo>
                  <a:lnTo>
                    <a:pt x="9144" y="457200"/>
                  </a:lnTo>
                  <a:lnTo>
                    <a:pt x="251460" y="457200"/>
                  </a:lnTo>
                  <a:lnTo>
                    <a:pt x="251460" y="461772"/>
                  </a:lnTo>
                  <a:close/>
                </a:path>
                <a:path w="260985" h="46672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137" name="object 137"/>
            <p:cNvSpPr/>
            <p:nvPr/>
          </p:nvSpPr>
          <p:spPr>
            <a:xfrm>
              <a:off x="3767327" y="3976116"/>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38" name="object 138"/>
            <p:cNvSpPr/>
            <p:nvPr/>
          </p:nvSpPr>
          <p:spPr>
            <a:xfrm>
              <a:off x="3762756"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39" name="object 139"/>
            <p:cNvSpPr/>
            <p:nvPr/>
          </p:nvSpPr>
          <p:spPr>
            <a:xfrm>
              <a:off x="4020311" y="3976116"/>
              <a:ext cx="253365" cy="457200"/>
            </a:xfrm>
            <a:custGeom>
              <a:avLst/>
              <a:gdLst/>
              <a:ahLst/>
              <a:cxnLst/>
              <a:rect l="l" t="t" r="r" b="b"/>
              <a:pathLst>
                <a:path w="253364" h="457200">
                  <a:moveTo>
                    <a:pt x="252984" y="457200"/>
                  </a:moveTo>
                  <a:lnTo>
                    <a:pt x="0" y="457200"/>
                  </a:lnTo>
                  <a:lnTo>
                    <a:pt x="0" y="0"/>
                  </a:lnTo>
                  <a:lnTo>
                    <a:pt x="252984" y="0"/>
                  </a:lnTo>
                  <a:lnTo>
                    <a:pt x="252984" y="457200"/>
                  </a:lnTo>
                  <a:close/>
                </a:path>
              </a:pathLst>
            </a:custGeom>
            <a:solidFill>
              <a:srgbClr val="66FFFF"/>
            </a:solidFill>
          </p:spPr>
          <p:txBody>
            <a:bodyPr wrap="square" lIns="0" tIns="0" rIns="0" bIns="0" rtlCol="0"/>
            <a:lstStyle/>
            <a:p>
              <a:endParaRPr sz="1588"/>
            </a:p>
          </p:txBody>
        </p:sp>
        <p:sp>
          <p:nvSpPr>
            <p:cNvPr id="140" name="object 140"/>
            <p:cNvSpPr/>
            <p:nvPr/>
          </p:nvSpPr>
          <p:spPr>
            <a:xfrm>
              <a:off x="4015740"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7556" y="9144"/>
                  </a:lnTo>
                  <a:lnTo>
                    <a:pt x="262128" y="9144"/>
                  </a:lnTo>
                  <a:lnTo>
                    <a:pt x="262128" y="457200"/>
                  </a:lnTo>
                  <a:lnTo>
                    <a:pt x="257556" y="457200"/>
                  </a:lnTo>
                  <a:lnTo>
                    <a:pt x="251460" y="461772"/>
                  </a:lnTo>
                  <a:close/>
                </a:path>
                <a:path w="262254" h="466725">
                  <a:moveTo>
                    <a:pt x="262128" y="9144"/>
                  </a:moveTo>
                  <a:lnTo>
                    <a:pt x="257556"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41" name="object 141"/>
            <p:cNvSpPr/>
            <p:nvPr/>
          </p:nvSpPr>
          <p:spPr>
            <a:xfrm>
              <a:off x="4273296" y="3976116"/>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142" name="object 142"/>
            <p:cNvSpPr/>
            <p:nvPr/>
          </p:nvSpPr>
          <p:spPr>
            <a:xfrm>
              <a:off x="4267200"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10668" y="4572"/>
                  </a:lnTo>
                  <a:lnTo>
                    <a:pt x="6096" y="9144"/>
                  </a:lnTo>
                  <a:lnTo>
                    <a:pt x="10668" y="9144"/>
                  </a:lnTo>
                  <a:lnTo>
                    <a:pt x="10668" y="457200"/>
                  </a:lnTo>
                  <a:lnTo>
                    <a:pt x="6096" y="457200"/>
                  </a:lnTo>
                  <a:lnTo>
                    <a:pt x="10668" y="461772"/>
                  </a:lnTo>
                  <a:lnTo>
                    <a:pt x="262128" y="461772"/>
                  </a:lnTo>
                  <a:lnTo>
                    <a:pt x="262128" y="466344"/>
                  </a:lnTo>
                  <a:close/>
                </a:path>
                <a:path w="262254" h="466725">
                  <a:moveTo>
                    <a:pt x="10668" y="9144"/>
                  </a:moveTo>
                  <a:lnTo>
                    <a:pt x="6096" y="9144"/>
                  </a:lnTo>
                  <a:lnTo>
                    <a:pt x="10668" y="4572"/>
                  </a:lnTo>
                  <a:lnTo>
                    <a:pt x="10668" y="9144"/>
                  </a:lnTo>
                  <a:close/>
                </a:path>
                <a:path w="262254" h="466725">
                  <a:moveTo>
                    <a:pt x="252983" y="9144"/>
                  </a:moveTo>
                  <a:lnTo>
                    <a:pt x="10668" y="9144"/>
                  </a:lnTo>
                  <a:lnTo>
                    <a:pt x="10668"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10668" y="461772"/>
                  </a:moveTo>
                  <a:lnTo>
                    <a:pt x="6096" y="457200"/>
                  </a:lnTo>
                  <a:lnTo>
                    <a:pt x="10668" y="457200"/>
                  </a:lnTo>
                  <a:lnTo>
                    <a:pt x="10668" y="461772"/>
                  </a:lnTo>
                  <a:close/>
                </a:path>
                <a:path w="262254" h="466725">
                  <a:moveTo>
                    <a:pt x="252983" y="461772"/>
                  </a:moveTo>
                  <a:lnTo>
                    <a:pt x="10668" y="461772"/>
                  </a:lnTo>
                  <a:lnTo>
                    <a:pt x="10668"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43" name="object 143"/>
            <p:cNvSpPr/>
            <p:nvPr/>
          </p:nvSpPr>
          <p:spPr>
            <a:xfrm>
              <a:off x="4524756" y="3976116"/>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44" name="object 144"/>
            <p:cNvSpPr/>
            <p:nvPr/>
          </p:nvSpPr>
          <p:spPr>
            <a:xfrm>
              <a:off x="4520183"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2983" y="9144"/>
                  </a:moveTo>
                  <a:lnTo>
                    <a:pt x="9144" y="9144"/>
                  </a:lnTo>
                  <a:lnTo>
                    <a:pt x="9144" y="4572"/>
                  </a:lnTo>
                  <a:lnTo>
                    <a:pt x="252983" y="4572"/>
                  </a:lnTo>
                  <a:lnTo>
                    <a:pt x="252983" y="9144"/>
                  </a:lnTo>
                  <a:close/>
                </a:path>
                <a:path w="262254" h="466725">
                  <a:moveTo>
                    <a:pt x="252983" y="461772"/>
                  </a:moveTo>
                  <a:lnTo>
                    <a:pt x="252983" y="4572"/>
                  </a:lnTo>
                  <a:lnTo>
                    <a:pt x="257556" y="9144"/>
                  </a:lnTo>
                  <a:lnTo>
                    <a:pt x="262128" y="9144"/>
                  </a:lnTo>
                  <a:lnTo>
                    <a:pt x="262128" y="457200"/>
                  </a:lnTo>
                  <a:lnTo>
                    <a:pt x="257556" y="457200"/>
                  </a:lnTo>
                  <a:lnTo>
                    <a:pt x="252983" y="461772"/>
                  </a:lnTo>
                  <a:close/>
                </a:path>
                <a:path w="262254" h="466725">
                  <a:moveTo>
                    <a:pt x="262128" y="9144"/>
                  </a:moveTo>
                  <a:lnTo>
                    <a:pt x="257556" y="9144"/>
                  </a:lnTo>
                  <a:lnTo>
                    <a:pt x="252983"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2983" y="461772"/>
                  </a:moveTo>
                  <a:lnTo>
                    <a:pt x="9144" y="461772"/>
                  </a:lnTo>
                  <a:lnTo>
                    <a:pt x="9144" y="457200"/>
                  </a:lnTo>
                  <a:lnTo>
                    <a:pt x="252983" y="457200"/>
                  </a:lnTo>
                  <a:lnTo>
                    <a:pt x="252983" y="461772"/>
                  </a:lnTo>
                  <a:close/>
                </a:path>
                <a:path w="262254" h="46672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45" name="object 145"/>
            <p:cNvSpPr/>
            <p:nvPr/>
          </p:nvSpPr>
          <p:spPr>
            <a:xfrm>
              <a:off x="4777739" y="3976116"/>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146" name="object 146"/>
            <p:cNvSpPr/>
            <p:nvPr/>
          </p:nvSpPr>
          <p:spPr>
            <a:xfrm>
              <a:off x="4773168" y="3971544"/>
              <a:ext cx="262255" cy="466725"/>
            </a:xfrm>
            <a:custGeom>
              <a:avLst/>
              <a:gdLst/>
              <a:ahLst/>
              <a:cxnLst/>
              <a:rect l="l" t="t" r="r" b="b"/>
              <a:pathLst>
                <a:path w="262254" h="466725">
                  <a:moveTo>
                    <a:pt x="262128" y="466344"/>
                  </a:moveTo>
                  <a:lnTo>
                    <a:pt x="0" y="466344"/>
                  </a:lnTo>
                  <a:lnTo>
                    <a:pt x="0" y="0"/>
                  </a:lnTo>
                  <a:lnTo>
                    <a:pt x="262128" y="0"/>
                  </a:lnTo>
                  <a:lnTo>
                    <a:pt x="262128" y="4572"/>
                  </a:lnTo>
                  <a:lnTo>
                    <a:pt x="9144" y="4572"/>
                  </a:lnTo>
                  <a:lnTo>
                    <a:pt x="4572" y="9144"/>
                  </a:lnTo>
                  <a:lnTo>
                    <a:pt x="9144" y="9144"/>
                  </a:lnTo>
                  <a:lnTo>
                    <a:pt x="9144" y="457200"/>
                  </a:lnTo>
                  <a:lnTo>
                    <a:pt x="4572" y="457200"/>
                  </a:lnTo>
                  <a:lnTo>
                    <a:pt x="9144" y="461772"/>
                  </a:lnTo>
                  <a:lnTo>
                    <a:pt x="262128" y="461772"/>
                  </a:lnTo>
                  <a:lnTo>
                    <a:pt x="262128" y="466344"/>
                  </a:lnTo>
                  <a:close/>
                </a:path>
                <a:path w="262254" h="466725">
                  <a:moveTo>
                    <a:pt x="9144" y="9144"/>
                  </a:moveTo>
                  <a:lnTo>
                    <a:pt x="4572" y="9144"/>
                  </a:lnTo>
                  <a:lnTo>
                    <a:pt x="9144" y="4572"/>
                  </a:lnTo>
                  <a:lnTo>
                    <a:pt x="9144" y="9144"/>
                  </a:lnTo>
                  <a:close/>
                </a:path>
                <a:path w="262254" h="466725">
                  <a:moveTo>
                    <a:pt x="251460" y="9144"/>
                  </a:moveTo>
                  <a:lnTo>
                    <a:pt x="9144" y="9144"/>
                  </a:lnTo>
                  <a:lnTo>
                    <a:pt x="9144" y="4572"/>
                  </a:lnTo>
                  <a:lnTo>
                    <a:pt x="251460" y="4572"/>
                  </a:lnTo>
                  <a:lnTo>
                    <a:pt x="251460" y="9144"/>
                  </a:lnTo>
                  <a:close/>
                </a:path>
                <a:path w="262254" h="466725">
                  <a:moveTo>
                    <a:pt x="251460" y="461772"/>
                  </a:moveTo>
                  <a:lnTo>
                    <a:pt x="251460" y="4572"/>
                  </a:lnTo>
                  <a:lnTo>
                    <a:pt x="256031" y="9144"/>
                  </a:lnTo>
                  <a:lnTo>
                    <a:pt x="262128" y="9144"/>
                  </a:lnTo>
                  <a:lnTo>
                    <a:pt x="262128" y="457200"/>
                  </a:lnTo>
                  <a:lnTo>
                    <a:pt x="256031" y="457200"/>
                  </a:lnTo>
                  <a:lnTo>
                    <a:pt x="251460" y="461772"/>
                  </a:lnTo>
                  <a:close/>
                </a:path>
                <a:path w="262254" h="466725">
                  <a:moveTo>
                    <a:pt x="262128" y="9144"/>
                  </a:moveTo>
                  <a:lnTo>
                    <a:pt x="256031" y="9144"/>
                  </a:lnTo>
                  <a:lnTo>
                    <a:pt x="251460" y="4572"/>
                  </a:lnTo>
                  <a:lnTo>
                    <a:pt x="262128" y="4572"/>
                  </a:lnTo>
                  <a:lnTo>
                    <a:pt x="262128" y="9144"/>
                  </a:lnTo>
                  <a:close/>
                </a:path>
                <a:path w="262254" h="466725">
                  <a:moveTo>
                    <a:pt x="9144" y="461772"/>
                  </a:moveTo>
                  <a:lnTo>
                    <a:pt x="4572" y="457200"/>
                  </a:lnTo>
                  <a:lnTo>
                    <a:pt x="9144" y="457200"/>
                  </a:lnTo>
                  <a:lnTo>
                    <a:pt x="9144" y="461772"/>
                  </a:lnTo>
                  <a:close/>
                </a:path>
                <a:path w="262254" h="466725">
                  <a:moveTo>
                    <a:pt x="251460" y="461772"/>
                  </a:moveTo>
                  <a:lnTo>
                    <a:pt x="9144" y="461772"/>
                  </a:lnTo>
                  <a:lnTo>
                    <a:pt x="9144" y="457200"/>
                  </a:lnTo>
                  <a:lnTo>
                    <a:pt x="251460" y="457200"/>
                  </a:lnTo>
                  <a:lnTo>
                    <a:pt x="251460" y="461772"/>
                  </a:lnTo>
                  <a:close/>
                </a:path>
                <a:path w="262254" h="46672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grpSp>
      <p:sp>
        <p:nvSpPr>
          <p:cNvPr id="147" name="object 147"/>
          <p:cNvSpPr txBox="1"/>
          <p:nvPr/>
        </p:nvSpPr>
        <p:spPr>
          <a:xfrm>
            <a:off x="2532529" y="3508337"/>
            <a:ext cx="3563471" cy="358172"/>
          </a:xfrm>
          <a:prstGeom prst="rect">
            <a:avLst/>
          </a:prstGeom>
        </p:spPr>
        <p:txBody>
          <a:bodyPr vert="horz" wrap="square" lIns="0" tIns="31937" rIns="0" bIns="0" rtlCol="0">
            <a:spAutoFit/>
          </a:bodyPr>
          <a:lstStyle/>
          <a:p>
            <a:pPr marL="48188">
              <a:spcBef>
                <a:spcPts val="251"/>
              </a:spcBef>
            </a:pPr>
            <a:r>
              <a:rPr sz="2647" baseline="4166" dirty="0">
                <a:latin typeface="Microsoft Sans Serif"/>
                <a:cs typeface="Microsoft Sans Serif"/>
              </a:rPr>
              <a:t>1</a:t>
            </a:r>
            <a:r>
              <a:rPr sz="2647" spc="297" baseline="4166" dirty="0">
                <a:latin typeface="Microsoft Sans Serif"/>
                <a:cs typeface="Microsoft Sans Serif"/>
              </a:rPr>
              <a:t> </a:t>
            </a:r>
            <a:r>
              <a:rPr sz="2118" dirty="0">
                <a:latin typeface="Microsoft Sans Serif"/>
                <a:cs typeface="Microsoft Sans Serif"/>
              </a:rPr>
              <a:t>1</a:t>
            </a:r>
            <a:r>
              <a:rPr sz="2118" spc="9" dirty="0">
                <a:latin typeface="Microsoft Sans Serif"/>
                <a:cs typeface="Microsoft Sans Serif"/>
              </a:rPr>
              <a:t> </a:t>
            </a:r>
            <a:r>
              <a:rPr sz="2118" dirty="0">
                <a:latin typeface="Microsoft Sans Serif"/>
                <a:cs typeface="Microsoft Sans Serif"/>
              </a:rPr>
              <a:t>1 1</a:t>
            </a:r>
            <a:r>
              <a:rPr sz="2118" spc="4" dirty="0">
                <a:latin typeface="Microsoft Sans Serif"/>
                <a:cs typeface="Microsoft Sans Serif"/>
              </a:rPr>
              <a:t> </a:t>
            </a:r>
            <a:r>
              <a:rPr sz="2118" dirty="0">
                <a:latin typeface="Microsoft Sans Serif"/>
                <a:cs typeface="Microsoft Sans Serif"/>
              </a:rPr>
              <a:t>1 1</a:t>
            </a:r>
            <a:r>
              <a:rPr sz="2118" spc="9" dirty="0">
                <a:latin typeface="Microsoft Sans Serif"/>
                <a:cs typeface="Microsoft Sans Serif"/>
              </a:rPr>
              <a:t> </a:t>
            </a:r>
            <a:r>
              <a:rPr sz="2118" dirty="0">
                <a:latin typeface="Microsoft Sans Serif"/>
                <a:cs typeface="Microsoft Sans Serif"/>
              </a:rPr>
              <a:t>1</a:t>
            </a:r>
            <a:r>
              <a:rPr sz="2118" spc="9" dirty="0">
                <a:latin typeface="Microsoft Sans Serif"/>
                <a:cs typeface="Microsoft Sans Serif"/>
              </a:rPr>
              <a:t> </a:t>
            </a:r>
            <a:r>
              <a:rPr sz="2118" dirty="0">
                <a:latin typeface="Microsoft Sans Serif"/>
                <a:cs typeface="Microsoft Sans Serif"/>
              </a:rPr>
              <a:t>1</a:t>
            </a:r>
            <a:r>
              <a:rPr sz="2118" spc="-4" dirty="0">
                <a:latin typeface="Microsoft Sans Serif"/>
                <a:cs typeface="Microsoft Sans Serif"/>
              </a:rPr>
              <a:t> </a:t>
            </a:r>
            <a:r>
              <a:rPr sz="2118" dirty="0">
                <a:latin typeface="Microsoft Sans Serif"/>
                <a:cs typeface="Microsoft Sans Serif"/>
              </a:rPr>
              <a:t>1</a:t>
            </a:r>
            <a:r>
              <a:rPr sz="2118" spc="9" dirty="0">
                <a:latin typeface="Microsoft Sans Serif"/>
                <a:cs typeface="Microsoft Sans Serif"/>
              </a:rPr>
              <a:t> </a:t>
            </a:r>
            <a:r>
              <a:rPr sz="2118" dirty="0">
                <a:latin typeface="Microsoft Sans Serif"/>
                <a:cs typeface="Microsoft Sans Serif"/>
              </a:rPr>
              <a:t>1</a:t>
            </a:r>
            <a:r>
              <a:rPr sz="2118" spc="9" dirty="0">
                <a:latin typeface="Microsoft Sans Serif"/>
                <a:cs typeface="Microsoft Sans Serif"/>
              </a:rPr>
              <a:t> </a:t>
            </a:r>
            <a:r>
              <a:rPr sz="2118" dirty="0">
                <a:latin typeface="Microsoft Sans Serif"/>
                <a:cs typeface="Microsoft Sans Serif"/>
              </a:rPr>
              <a:t>1 1</a:t>
            </a:r>
            <a:r>
              <a:rPr sz="2118" spc="4" dirty="0">
                <a:latin typeface="Microsoft Sans Serif"/>
                <a:cs typeface="Microsoft Sans Serif"/>
              </a:rPr>
              <a:t> </a:t>
            </a:r>
            <a:r>
              <a:rPr sz="2118" dirty="0">
                <a:latin typeface="Microsoft Sans Serif"/>
                <a:cs typeface="Microsoft Sans Serif"/>
              </a:rPr>
              <a:t>1 1</a:t>
            </a:r>
            <a:r>
              <a:rPr sz="2118" spc="9" dirty="0">
                <a:latin typeface="Microsoft Sans Serif"/>
                <a:cs typeface="Microsoft Sans Serif"/>
              </a:rPr>
              <a:t> </a:t>
            </a:r>
            <a:r>
              <a:rPr sz="2118" dirty="0">
                <a:latin typeface="Microsoft Sans Serif"/>
                <a:cs typeface="Microsoft Sans Serif"/>
              </a:rPr>
              <a:t>1</a:t>
            </a:r>
            <a:r>
              <a:rPr sz="2118" spc="9" dirty="0">
                <a:latin typeface="Microsoft Sans Serif"/>
                <a:cs typeface="Microsoft Sans Serif"/>
              </a:rPr>
              <a:t> </a:t>
            </a:r>
            <a:r>
              <a:rPr sz="2118" dirty="0">
                <a:latin typeface="Microsoft Sans Serif"/>
                <a:cs typeface="Microsoft Sans Serif"/>
              </a:rPr>
              <a:t>1</a:t>
            </a:r>
            <a:endParaRPr sz="2118">
              <a:latin typeface="Microsoft Sans Serif"/>
              <a:cs typeface="Microsoft Sans Serif"/>
            </a:endParaRPr>
          </a:p>
        </p:txBody>
      </p:sp>
      <p:grpSp>
        <p:nvGrpSpPr>
          <p:cNvPr id="148" name="object 148"/>
          <p:cNvGrpSpPr/>
          <p:nvPr/>
        </p:nvGrpSpPr>
        <p:grpSpPr>
          <a:xfrm>
            <a:off x="6421418" y="4222376"/>
            <a:ext cx="3231776" cy="726141"/>
            <a:chOff x="5398007" y="4785359"/>
            <a:chExt cx="3662679" cy="822960"/>
          </a:xfrm>
        </p:grpSpPr>
        <p:sp>
          <p:nvSpPr>
            <p:cNvPr id="149" name="object 149"/>
            <p:cNvSpPr/>
            <p:nvPr/>
          </p:nvSpPr>
          <p:spPr>
            <a:xfrm>
              <a:off x="5398007" y="4785359"/>
              <a:ext cx="184785" cy="822960"/>
            </a:xfrm>
            <a:custGeom>
              <a:avLst/>
              <a:gdLst/>
              <a:ahLst/>
              <a:cxnLst/>
              <a:rect l="l" t="t" r="r" b="b"/>
              <a:pathLst>
                <a:path w="184785" h="822960">
                  <a:moveTo>
                    <a:pt x="184404" y="822959"/>
                  </a:moveTo>
                  <a:lnTo>
                    <a:pt x="0" y="822959"/>
                  </a:lnTo>
                  <a:lnTo>
                    <a:pt x="0" y="0"/>
                  </a:lnTo>
                  <a:lnTo>
                    <a:pt x="184404" y="0"/>
                  </a:lnTo>
                  <a:lnTo>
                    <a:pt x="184404" y="822959"/>
                  </a:lnTo>
                  <a:close/>
                </a:path>
              </a:pathLst>
            </a:custGeom>
            <a:solidFill>
              <a:srgbClr val="FFFF99"/>
            </a:solidFill>
          </p:spPr>
          <p:txBody>
            <a:bodyPr wrap="square" lIns="0" tIns="0" rIns="0" bIns="0" rtlCol="0"/>
            <a:lstStyle/>
            <a:p>
              <a:endParaRPr sz="1588"/>
            </a:p>
          </p:txBody>
        </p:sp>
        <p:sp>
          <p:nvSpPr>
            <p:cNvPr id="150" name="object 150"/>
            <p:cNvSpPr/>
            <p:nvPr/>
          </p:nvSpPr>
          <p:spPr>
            <a:xfrm>
              <a:off x="7036307" y="5026151"/>
              <a:ext cx="253365" cy="457200"/>
            </a:xfrm>
            <a:custGeom>
              <a:avLst/>
              <a:gdLst/>
              <a:ahLst/>
              <a:cxnLst/>
              <a:rect l="l" t="t" r="r" b="b"/>
              <a:pathLst>
                <a:path w="253365" h="457200">
                  <a:moveTo>
                    <a:pt x="252984" y="457200"/>
                  </a:moveTo>
                  <a:lnTo>
                    <a:pt x="0" y="457200"/>
                  </a:lnTo>
                  <a:lnTo>
                    <a:pt x="0" y="0"/>
                  </a:lnTo>
                  <a:lnTo>
                    <a:pt x="252984" y="0"/>
                  </a:lnTo>
                  <a:lnTo>
                    <a:pt x="252984" y="457200"/>
                  </a:lnTo>
                  <a:close/>
                </a:path>
              </a:pathLst>
            </a:custGeom>
            <a:solidFill>
              <a:srgbClr val="66FFFF"/>
            </a:solidFill>
          </p:spPr>
          <p:txBody>
            <a:bodyPr wrap="square" lIns="0" tIns="0" rIns="0" bIns="0" rtlCol="0"/>
            <a:lstStyle/>
            <a:p>
              <a:endParaRPr sz="1588"/>
            </a:p>
          </p:txBody>
        </p:sp>
        <p:sp>
          <p:nvSpPr>
            <p:cNvPr id="151" name="object 151"/>
            <p:cNvSpPr/>
            <p:nvPr/>
          </p:nvSpPr>
          <p:spPr>
            <a:xfrm>
              <a:off x="7031735" y="5021580"/>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2983" y="10668"/>
                  </a:moveTo>
                  <a:lnTo>
                    <a:pt x="9144" y="10668"/>
                  </a:lnTo>
                  <a:lnTo>
                    <a:pt x="9144"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2983" y="461772"/>
                  </a:moveTo>
                  <a:lnTo>
                    <a:pt x="9144" y="461772"/>
                  </a:lnTo>
                  <a:lnTo>
                    <a:pt x="9144"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52" name="object 152"/>
            <p:cNvSpPr/>
            <p:nvPr/>
          </p:nvSpPr>
          <p:spPr>
            <a:xfrm>
              <a:off x="7289292" y="5026151"/>
              <a:ext cx="251460" cy="457200"/>
            </a:xfrm>
            <a:custGeom>
              <a:avLst/>
              <a:gdLst/>
              <a:ahLst/>
              <a:cxnLst/>
              <a:rect l="l" t="t" r="r" b="b"/>
              <a:pathLst>
                <a:path w="251459"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153" name="object 153"/>
            <p:cNvSpPr/>
            <p:nvPr/>
          </p:nvSpPr>
          <p:spPr>
            <a:xfrm>
              <a:off x="7284719" y="5021580"/>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1460" y="10668"/>
                  </a:moveTo>
                  <a:lnTo>
                    <a:pt x="9144" y="10668"/>
                  </a:lnTo>
                  <a:lnTo>
                    <a:pt x="9144" y="4572"/>
                  </a:lnTo>
                  <a:lnTo>
                    <a:pt x="251460" y="4572"/>
                  </a:lnTo>
                  <a:lnTo>
                    <a:pt x="251460" y="10668"/>
                  </a:lnTo>
                  <a:close/>
                </a:path>
                <a:path w="262254" h="467995">
                  <a:moveTo>
                    <a:pt x="251460" y="461772"/>
                  </a:moveTo>
                  <a:lnTo>
                    <a:pt x="251460" y="4572"/>
                  </a:lnTo>
                  <a:lnTo>
                    <a:pt x="256031" y="10668"/>
                  </a:lnTo>
                  <a:lnTo>
                    <a:pt x="262128" y="10668"/>
                  </a:lnTo>
                  <a:lnTo>
                    <a:pt x="262128" y="457200"/>
                  </a:lnTo>
                  <a:lnTo>
                    <a:pt x="256031" y="457200"/>
                  </a:lnTo>
                  <a:lnTo>
                    <a:pt x="251460" y="461772"/>
                  </a:lnTo>
                  <a:close/>
                </a:path>
                <a:path w="262254" h="467995">
                  <a:moveTo>
                    <a:pt x="262128" y="10668"/>
                  </a:moveTo>
                  <a:lnTo>
                    <a:pt x="256031" y="10668"/>
                  </a:lnTo>
                  <a:lnTo>
                    <a:pt x="251460"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1460" y="461772"/>
                  </a:moveTo>
                  <a:lnTo>
                    <a:pt x="9144" y="461772"/>
                  </a:lnTo>
                  <a:lnTo>
                    <a:pt x="9144" y="457200"/>
                  </a:lnTo>
                  <a:lnTo>
                    <a:pt x="251460" y="457200"/>
                  </a:lnTo>
                  <a:lnTo>
                    <a:pt x="251460" y="461772"/>
                  </a:lnTo>
                  <a:close/>
                </a:path>
                <a:path w="262254" h="46799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54" name="object 154"/>
            <p:cNvSpPr/>
            <p:nvPr/>
          </p:nvSpPr>
          <p:spPr>
            <a:xfrm>
              <a:off x="7540751" y="5026151"/>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55" name="object 155"/>
            <p:cNvSpPr/>
            <p:nvPr/>
          </p:nvSpPr>
          <p:spPr>
            <a:xfrm>
              <a:off x="7536180" y="5021580"/>
              <a:ext cx="262255" cy="467995"/>
            </a:xfrm>
            <a:custGeom>
              <a:avLst/>
              <a:gdLst/>
              <a:ahLst/>
              <a:cxnLst/>
              <a:rect l="l" t="t" r="r" b="b"/>
              <a:pathLst>
                <a:path w="262254" h="467995">
                  <a:moveTo>
                    <a:pt x="262128" y="467868"/>
                  </a:moveTo>
                  <a:lnTo>
                    <a:pt x="0" y="467868"/>
                  </a:lnTo>
                  <a:lnTo>
                    <a:pt x="0" y="0"/>
                  </a:lnTo>
                  <a:lnTo>
                    <a:pt x="262128" y="0"/>
                  </a:lnTo>
                  <a:lnTo>
                    <a:pt x="262128" y="4572"/>
                  </a:lnTo>
                  <a:lnTo>
                    <a:pt x="10668" y="4572"/>
                  </a:lnTo>
                  <a:lnTo>
                    <a:pt x="4572" y="10668"/>
                  </a:lnTo>
                  <a:lnTo>
                    <a:pt x="10668" y="10668"/>
                  </a:lnTo>
                  <a:lnTo>
                    <a:pt x="10668" y="457200"/>
                  </a:lnTo>
                  <a:lnTo>
                    <a:pt x="4572" y="457200"/>
                  </a:lnTo>
                  <a:lnTo>
                    <a:pt x="10668" y="461772"/>
                  </a:lnTo>
                  <a:lnTo>
                    <a:pt x="262128" y="461772"/>
                  </a:lnTo>
                  <a:lnTo>
                    <a:pt x="262128" y="467868"/>
                  </a:lnTo>
                  <a:close/>
                </a:path>
                <a:path w="262254" h="467995">
                  <a:moveTo>
                    <a:pt x="10668" y="10668"/>
                  </a:moveTo>
                  <a:lnTo>
                    <a:pt x="4572" y="10668"/>
                  </a:lnTo>
                  <a:lnTo>
                    <a:pt x="10668" y="4572"/>
                  </a:lnTo>
                  <a:lnTo>
                    <a:pt x="10668" y="10668"/>
                  </a:lnTo>
                  <a:close/>
                </a:path>
                <a:path w="262254" h="467995">
                  <a:moveTo>
                    <a:pt x="252983" y="10668"/>
                  </a:moveTo>
                  <a:lnTo>
                    <a:pt x="10668" y="10668"/>
                  </a:lnTo>
                  <a:lnTo>
                    <a:pt x="10668"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10668" y="461772"/>
                  </a:moveTo>
                  <a:lnTo>
                    <a:pt x="4572" y="457200"/>
                  </a:lnTo>
                  <a:lnTo>
                    <a:pt x="10668" y="457200"/>
                  </a:lnTo>
                  <a:lnTo>
                    <a:pt x="10668" y="461772"/>
                  </a:lnTo>
                  <a:close/>
                </a:path>
                <a:path w="262254" h="467995">
                  <a:moveTo>
                    <a:pt x="252983" y="461772"/>
                  </a:moveTo>
                  <a:lnTo>
                    <a:pt x="10668" y="461772"/>
                  </a:lnTo>
                  <a:lnTo>
                    <a:pt x="10668"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56" name="object 156"/>
            <p:cNvSpPr/>
            <p:nvPr/>
          </p:nvSpPr>
          <p:spPr>
            <a:xfrm>
              <a:off x="7793735" y="5026151"/>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57" name="object 157"/>
            <p:cNvSpPr/>
            <p:nvPr/>
          </p:nvSpPr>
          <p:spPr>
            <a:xfrm>
              <a:off x="7789164" y="5021580"/>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2983" y="10668"/>
                  </a:moveTo>
                  <a:lnTo>
                    <a:pt x="9144" y="10668"/>
                  </a:lnTo>
                  <a:lnTo>
                    <a:pt x="9144"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2983" y="461772"/>
                  </a:moveTo>
                  <a:lnTo>
                    <a:pt x="9144" y="461772"/>
                  </a:lnTo>
                  <a:lnTo>
                    <a:pt x="9144"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58" name="object 158"/>
            <p:cNvSpPr/>
            <p:nvPr/>
          </p:nvSpPr>
          <p:spPr>
            <a:xfrm>
              <a:off x="8046719" y="5026151"/>
              <a:ext cx="251460" cy="457200"/>
            </a:xfrm>
            <a:custGeom>
              <a:avLst/>
              <a:gdLst/>
              <a:ahLst/>
              <a:cxnLst/>
              <a:rect l="l" t="t" r="r" b="b"/>
              <a:pathLst>
                <a:path w="251459" h="457200">
                  <a:moveTo>
                    <a:pt x="251460" y="457200"/>
                  </a:moveTo>
                  <a:lnTo>
                    <a:pt x="0" y="457200"/>
                  </a:lnTo>
                  <a:lnTo>
                    <a:pt x="0" y="0"/>
                  </a:lnTo>
                  <a:lnTo>
                    <a:pt x="251460" y="0"/>
                  </a:lnTo>
                  <a:lnTo>
                    <a:pt x="251460" y="457200"/>
                  </a:lnTo>
                  <a:close/>
                </a:path>
              </a:pathLst>
            </a:custGeom>
            <a:solidFill>
              <a:srgbClr val="66FFFF"/>
            </a:solidFill>
          </p:spPr>
          <p:txBody>
            <a:bodyPr wrap="square" lIns="0" tIns="0" rIns="0" bIns="0" rtlCol="0"/>
            <a:lstStyle/>
            <a:p>
              <a:endParaRPr sz="1588"/>
            </a:p>
          </p:txBody>
        </p:sp>
        <p:sp>
          <p:nvSpPr>
            <p:cNvPr id="159" name="object 159"/>
            <p:cNvSpPr/>
            <p:nvPr/>
          </p:nvSpPr>
          <p:spPr>
            <a:xfrm>
              <a:off x="8042148" y="5021580"/>
              <a:ext cx="260985" cy="467995"/>
            </a:xfrm>
            <a:custGeom>
              <a:avLst/>
              <a:gdLst/>
              <a:ahLst/>
              <a:cxnLst/>
              <a:rect l="l" t="t" r="r" b="b"/>
              <a:pathLst>
                <a:path w="260984" h="467995">
                  <a:moveTo>
                    <a:pt x="260604" y="467868"/>
                  </a:moveTo>
                  <a:lnTo>
                    <a:pt x="0" y="467868"/>
                  </a:lnTo>
                  <a:lnTo>
                    <a:pt x="0" y="0"/>
                  </a:lnTo>
                  <a:lnTo>
                    <a:pt x="260604" y="0"/>
                  </a:lnTo>
                  <a:lnTo>
                    <a:pt x="260604" y="4572"/>
                  </a:lnTo>
                  <a:lnTo>
                    <a:pt x="9144" y="4572"/>
                  </a:lnTo>
                  <a:lnTo>
                    <a:pt x="4572" y="10668"/>
                  </a:lnTo>
                  <a:lnTo>
                    <a:pt x="9144" y="10668"/>
                  </a:lnTo>
                  <a:lnTo>
                    <a:pt x="9144" y="457200"/>
                  </a:lnTo>
                  <a:lnTo>
                    <a:pt x="4572" y="457200"/>
                  </a:lnTo>
                  <a:lnTo>
                    <a:pt x="9144" y="461772"/>
                  </a:lnTo>
                  <a:lnTo>
                    <a:pt x="260604" y="461772"/>
                  </a:lnTo>
                  <a:lnTo>
                    <a:pt x="260604" y="467868"/>
                  </a:lnTo>
                  <a:close/>
                </a:path>
                <a:path w="260984" h="467995">
                  <a:moveTo>
                    <a:pt x="9144" y="10668"/>
                  </a:moveTo>
                  <a:lnTo>
                    <a:pt x="4572" y="10668"/>
                  </a:lnTo>
                  <a:lnTo>
                    <a:pt x="9144" y="4572"/>
                  </a:lnTo>
                  <a:lnTo>
                    <a:pt x="9144" y="10668"/>
                  </a:lnTo>
                  <a:close/>
                </a:path>
                <a:path w="260984" h="467995">
                  <a:moveTo>
                    <a:pt x="251460" y="10668"/>
                  </a:moveTo>
                  <a:lnTo>
                    <a:pt x="9144" y="10668"/>
                  </a:lnTo>
                  <a:lnTo>
                    <a:pt x="9144" y="4572"/>
                  </a:lnTo>
                  <a:lnTo>
                    <a:pt x="251460" y="4572"/>
                  </a:lnTo>
                  <a:lnTo>
                    <a:pt x="251460" y="10668"/>
                  </a:lnTo>
                  <a:close/>
                </a:path>
                <a:path w="260984" h="467995">
                  <a:moveTo>
                    <a:pt x="251460" y="461772"/>
                  </a:moveTo>
                  <a:lnTo>
                    <a:pt x="251460" y="4572"/>
                  </a:lnTo>
                  <a:lnTo>
                    <a:pt x="256031" y="10668"/>
                  </a:lnTo>
                  <a:lnTo>
                    <a:pt x="260604" y="10668"/>
                  </a:lnTo>
                  <a:lnTo>
                    <a:pt x="260604" y="457200"/>
                  </a:lnTo>
                  <a:lnTo>
                    <a:pt x="256031" y="457200"/>
                  </a:lnTo>
                  <a:lnTo>
                    <a:pt x="251460" y="461772"/>
                  </a:lnTo>
                  <a:close/>
                </a:path>
                <a:path w="260984" h="467995">
                  <a:moveTo>
                    <a:pt x="260604" y="10668"/>
                  </a:moveTo>
                  <a:lnTo>
                    <a:pt x="256031" y="10668"/>
                  </a:lnTo>
                  <a:lnTo>
                    <a:pt x="251460" y="4572"/>
                  </a:lnTo>
                  <a:lnTo>
                    <a:pt x="260604" y="4572"/>
                  </a:lnTo>
                  <a:lnTo>
                    <a:pt x="260604" y="10668"/>
                  </a:lnTo>
                  <a:close/>
                </a:path>
                <a:path w="260984" h="467995">
                  <a:moveTo>
                    <a:pt x="9144" y="461772"/>
                  </a:moveTo>
                  <a:lnTo>
                    <a:pt x="4572" y="457200"/>
                  </a:lnTo>
                  <a:lnTo>
                    <a:pt x="9144" y="457200"/>
                  </a:lnTo>
                  <a:lnTo>
                    <a:pt x="9144" y="461772"/>
                  </a:lnTo>
                  <a:close/>
                </a:path>
                <a:path w="260984" h="467995">
                  <a:moveTo>
                    <a:pt x="251460" y="461772"/>
                  </a:moveTo>
                  <a:lnTo>
                    <a:pt x="9144" y="461772"/>
                  </a:lnTo>
                  <a:lnTo>
                    <a:pt x="9144" y="457200"/>
                  </a:lnTo>
                  <a:lnTo>
                    <a:pt x="251460" y="457200"/>
                  </a:lnTo>
                  <a:lnTo>
                    <a:pt x="251460" y="461772"/>
                  </a:lnTo>
                  <a:close/>
                </a:path>
                <a:path w="260984" h="46799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160" name="object 160"/>
            <p:cNvSpPr/>
            <p:nvPr/>
          </p:nvSpPr>
          <p:spPr>
            <a:xfrm>
              <a:off x="8298180" y="5026151"/>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61" name="object 161"/>
            <p:cNvSpPr/>
            <p:nvPr/>
          </p:nvSpPr>
          <p:spPr>
            <a:xfrm>
              <a:off x="8293607" y="5021580"/>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2983" y="10668"/>
                  </a:moveTo>
                  <a:lnTo>
                    <a:pt x="9144" y="10668"/>
                  </a:lnTo>
                  <a:lnTo>
                    <a:pt x="9144"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2983" y="461772"/>
                  </a:moveTo>
                  <a:lnTo>
                    <a:pt x="9144" y="461772"/>
                  </a:lnTo>
                  <a:lnTo>
                    <a:pt x="9144"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62" name="object 162"/>
            <p:cNvSpPr/>
            <p:nvPr/>
          </p:nvSpPr>
          <p:spPr>
            <a:xfrm>
              <a:off x="8551164" y="5026151"/>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163" name="object 163"/>
            <p:cNvSpPr/>
            <p:nvPr/>
          </p:nvSpPr>
          <p:spPr>
            <a:xfrm>
              <a:off x="8546592" y="5021580"/>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1460" y="10668"/>
                  </a:moveTo>
                  <a:lnTo>
                    <a:pt x="9144" y="10668"/>
                  </a:lnTo>
                  <a:lnTo>
                    <a:pt x="9144" y="4572"/>
                  </a:lnTo>
                  <a:lnTo>
                    <a:pt x="251460" y="4572"/>
                  </a:lnTo>
                  <a:lnTo>
                    <a:pt x="251460" y="10668"/>
                  </a:lnTo>
                  <a:close/>
                </a:path>
                <a:path w="262254" h="467995">
                  <a:moveTo>
                    <a:pt x="251460" y="461772"/>
                  </a:moveTo>
                  <a:lnTo>
                    <a:pt x="251460" y="4572"/>
                  </a:lnTo>
                  <a:lnTo>
                    <a:pt x="257556" y="10668"/>
                  </a:lnTo>
                  <a:lnTo>
                    <a:pt x="262128" y="10668"/>
                  </a:lnTo>
                  <a:lnTo>
                    <a:pt x="262128" y="457200"/>
                  </a:lnTo>
                  <a:lnTo>
                    <a:pt x="257556" y="457200"/>
                  </a:lnTo>
                  <a:lnTo>
                    <a:pt x="251460" y="461772"/>
                  </a:lnTo>
                  <a:close/>
                </a:path>
                <a:path w="262254" h="467995">
                  <a:moveTo>
                    <a:pt x="262128" y="10668"/>
                  </a:moveTo>
                  <a:lnTo>
                    <a:pt x="257556" y="10668"/>
                  </a:lnTo>
                  <a:lnTo>
                    <a:pt x="251460"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1460" y="461772"/>
                  </a:moveTo>
                  <a:lnTo>
                    <a:pt x="9144" y="461772"/>
                  </a:lnTo>
                  <a:lnTo>
                    <a:pt x="9144" y="457200"/>
                  </a:lnTo>
                  <a:lnTo>
                    <a:pt x="251460" y="457200"/>
                  </a:lnTo>
                  <a:lnTo>
                    <a:pt x="251460" y="461772"/>
                  </a:lnTo>
                  <a:close/>
                </a:path>
                <a:path w="262254" h="46799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64" name="object 164"/>
            <p:cNvSpPr/>
            <p:nvPr/>
          </p:nvSpPr>
          <p:spPr>
            <a:xfrm>
              <a:off x="8804147" y="5026151"/>
              <a:ext cx="251460" cy="457200"/>
            </a:xfrm>
            <a:custGeom>
              <a:avLst/>
              <a:gdLst/>
              <a:ahLst/>
              <a:cxnLst/>
              <a:rect l="l" t="t" r="r" b="b"/>
              <a:pathLst>
                <a:path w="251459"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165" name="object 165"/>
            <p:cNvSpPr/>
            <p:nvPr/>
          </p:nvSpPr>
          <p:spPr>
            <a:xfrm>
              <a:off x="8798052" y="5021580"/>
              <a:ext cx="262255" cy="467995"/>
            </a:xfrm>
            <a:custGeom>
              <a:avLst/>
              <a:gdLst/>
              <a:ahLst/>
              <a:cxnLst/>
              <a:rect l="l" t="t" r="r" b="b"/>
              <a:pathLst>
                <a:path w="262254" h="467995">
                  <a:moveTo>
                    <a:pt x="262128" y="467868"/>
                  </a:moveTo>
                  <a:lnTo>
                    <a:pt x="0" y="467868"/>
                  </a:lnTo>
                  <a:lnTo>
                    <a:pt x="0" y="0"/>
                  </a:lnTo>
                  <a:lnTo>
                    <a:pt x="262128" y="0"/>
                  </a:lnTo>
                  <a:lnTo>
                    <a:pt x="262128" y="4572"/>
                  </a:lnTo>
                  <a:lnTo>
                    <a:pt x="10668" y="4572"/>
                  </a:lnTo>
                  <a:lnTo>
                    <a:pt x="6096" y="10668"/>
                  </a:lnTo>
                  <a:lnTo>
                    <a:pt x="10668" y="10668"/>
                  </a:lnTo>
                  <a:lnTo>
                    <a:pt x="10668" y="457200"/>
                  </a:lnTo>
                  <a:lnTo>
                    <a:pt x="6096" y="457200"/>
                  </a:lnTo>
                  <a:lnTo>
                    <a:pt x="10668" y="461772"/>
                  </a:lnTo>
                  <a:lnTo>
                    <a:pt x="262128" y="461772"/>
                  </a:lnTo>
                  <a:lnTo>
                    <a:pt x="262128" y="467868"/>
                  </a:lnTo>
                  <a:close/>
                </a:path>
                <a:path w="262254" h="467995">
                  <a:moveTo>
                    <a:pt x="10668" y="10668"/>
                  </a:moveTo>
                  <a:lnTo>
                    <a:pt x="6096" y="10668"/>
                  </a:lnTo>
                  <a:lnTo>
                    <a:pt x="10668" y="4572"/>
                  </a:lnTo>
                  <a:lnTo>
                    <a:pt x="10668" y="10668"/>
                  </a:lnTo>
                  <a:close/>
                </a:path>
                <a:path w="262254" h="467995">
                  <a:moveTo>
                    <a:pt x="252983" y="10668"/>
                  </a:moveTo>
                  <a:lnTo>
                    <a:pt x="10668" y="10668"/>
                  </a:lnTo>
                  <a:lnTo>
                    <a:pt x="10668"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10668" y="461772"/>
                  </a:moveTo>
                  <a:lnTo>
                    <a:pt x="6096" y="457200"/>
                  </a:lnTo>
                  <a:lnTo>
                    <a:pt x="10668" y="457200"/>
                  </a:lnTo>
                  <a:lnTo>
                    <a:pt x="10668" y="461772"/>
                  </a:lnTo>
                  <a:close/>
                </a:path>
                <a:path w="262254" h="467995">
                  <a:moveTo>
                    <a:pt x="252983" y="461772"/>
                  </a:moveTo>
                  <a:lnTo>
                    <a:pt x="10668" y="461772"/>
                  </a:lnTo>
                  <a:lnTo>
                    <a:pt x="10668"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grpSp>
      <p:sp>
        <p:nvSpPr>
          <p:cNvPr id="166" name="object 166"/>
          <p:cNvSpPr txBox="1"/>
          <p:nvPr/>
        </p:nvSpPr>
        <p:spPr>
          <a:xfrm>
            <a:off x="6584127" y="4434840"/>
            <a:ext cx="3064809" cy="359869"/>
          </a:xfrm>
          <a:prstGeom prst="rect">
            <a:avLst/>
          </a:prstGeom>
        </p:spPr>
        <p:txBody>
          <a:bodyPr vert="horz" wrap="square" lIns="0" tIns="33618" rIns="0" bIns="0" rtlCol="0">
            <a:spAutoFit/>
          </a:bodyPr>
          <a:lstStyle/>
          <a:p>
            <a:pPr marL="1319003">
              <a:spcBef>
                <a:spcPts val="265"/>
              </a:spcBef>
            </a:pPr>
            <a:r>
              <a:rPr sz="2118" dirty="0">
                <a:latin typeface="Microsoft Sans Serif"/>
                <a:cs typeface="Microsoft Sans Serif"/>
              </a:rPr>
              <a:t>1 0</a:t>
            </a:r>
            <a:r>
              <a:rPr sz="2118" spc="-9" dirty="0">
                <a:latin typeface="Microsoft Sans Serif"/>
                <a:cs typeface="Microsoft Sans Serif"/>
              </a:rPr>
              <a:t> </a:t>
            </a:r>
            <a:r>
              <a:rPr sz="2118" dirty="0">
                <a:latin typeface="Microsoft Sans Serif"/>
                <a:cs typeface="Microsoft Sans Serif"/>
              </a:rPr>
              <a:t>1</a:t>
            </a:r>
            <a:r>
              <a:rPr sz="2118" spc="4" dirty="0">
                <a:latin typeface="Microsoft Sans Serif"/>
                <a:cs typeface="Microsoft Sans Serif"/>
              </a:rPr>
              <a:t> </a:t>
            </a:r>
            <a:r>
              <a:rPr sz="2118" dirty="0">
                <a:latin typeface="Microsoft Sans Serif"/>
                <a:cs typeface="Microsoft Sans Serif"/>
              </a:rPr>
              <a:t>0</a:t>
            </a:r>
            <a:r>
              <a:rPr sz="2118" spc="-9" dirty="0">
                <a:latin typeface="Microsoft Sans Serif"/>
                <a:cs typeface="Microsoft Sans Serif"/>
              </a:rPr>
              <a:t> </a:t>
            </a:r>
            <a:r>
              <a:rPr sz="2118" dirty="0">
                <a:latin typeface="Microsoft Sans Serif"/>
                <a:cs typeface="Microsoft Sans Serif"/>
              </a:rPr>
              <a:t>0 0</a:t>
            </a:r>
            <a:r>
              <a:rPr sz="2118" spc="4" dirty="0">
                <a:latin typeface="Microsoft Sans Serif"/>
                <a:cs typeface="Microsoft Sans Serif"/>
              </a:rPr>
              <a:t> </a:t>
            </a:r>
            <a:r>
              <a:rPr sz="2118" dirty="0">
                <a:latin typeface="Microsoft Sans Serif"/>
                <a:cs typeface="Microsoft Sans Serif"/>
              </a:rPr>
              <a:t>0</a:t>
            </a:r>
            <a:r>
              <a:rPr sz="2118" spc="-9" dirty="0">
                <a:latin typeface="Microsoft Sans Serif"/>
                <a:cs typeface="Microsoft Sans Serif"/>
              </a:rPr>
              <a:t> </a:t>
            </a:r>
            <a:r>
              <a:rPr sz="2118" dirty="0">
                <a:latin typeface="Microsoft Sans Serif"/>
                <a:cs typeface="Microsoft Sans Serif"/>
              </a:rPr>
              <a:t>0</a:t>
            </a:r>
            <a:endParaRPr sz="2118">
              <a:latin typeface="Microsoft Sans Serif"/>
              <a:cs typeface="Microsoft Sans Serif"/>
            </a:endParaRPr>
          </a:p>
        </p:txBody>
      </p:sp>
      <p:grpSp>
        <p:nvGrpSpPr>
          <p:cNvPr id="167" name="object 167"/>
          <p:cNvGrpSpPr/>
          <p:nvPr/>
        </p:nvGrpSpPr>
        <p:grpSpPr>
          <a:xfrm>
            <a:off x="6081207" y="4430805"/>
            <a:ext cx="454959" cy="412937"/>
            <a:chOff x="5012435" y="5021579"/>
            <a:chExt cx="515620" cy="467995"/>
          </a:xfrm>
        </p:grpSpPr>
        <p:sp>
          <p:nvSpPr>
            <p:cNvPr id="168" name="object 168"/>
            <p:cNvSpPr/>
            <p:nvPr/>
          </p:nvSpPr>
          <p:spPr>
            <a:xfrm>
              <a:off x="5017007" y="5026151"/>
              <a:ext cx="253365" cy="457200"/>
            </a:xfrm>
            <a:custGeom>
              <a:avLst/>
              <a:gdLst/>
              <a:ahLst/>
              <a:cxnLst/>
              <a:rect l="l" t="t" r="r" b="b"/>
              <a:pathLst>
                <a:path w="253364" h="457200">
                  <a:moveTo>
                    <a:pt x="252984" y="457200"/>
                  </a:moveTo>
                  <a:lnTo>
                    <a:pt x="0" y="457200"/>
                  </a:lnTo>
                  <a:lnTo>
                    <a:pt x="0" y="0"/>
                  </a:lnTo>
                  <a:lnTo>
                    <a:pt x="252984" y="0"/>
                  </a:lnTo>
                  <a:lnTo>
                    <a:pt x="252984" y="457200"/>
                  </a:lnTo>
                  <a:close/>
                </a:path>
              </a:pathLst>
            </a:custGeom>
            <a:solidFill>
              <a:srgbClr val="FFFF99"/>
            </a:solidFill>
          </p:spPr>
          <p:txBody>
            <a:bodyPr wrap="square" lIns="0" tIns="0" rIns="0" bIns="0" rtlCol="0"/>
            <a:lstStyle/>
            <a:p>
              <a:endParaRPr sz="1588"/>
            </a:p>
          </p:txBody>
        </p:sp>
        <p:sp>
          <p:nvSpPr>
            <p:cNvPr id="169" name="object 169"/>
            <p:cNvSpPr/>
            <p:nvPr/>
          </p:nvSpPr>
          <p:spPr>
            <a:xfrm>
              <a:off x="5012435"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2983" y="10668"/>
                  </a:moveTo>
                  <a:lnTo>
                    <a:pt x="9144" y="10668"/>
                  </a:lnTo>
                  <a:lnTo>
                    <a:pt x="9144"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2983" y="461772"/>
                  </a:moveTo>
                  <a:lnTo>
                    <a:pt x="9144" y="461772"/>
                  </a:lnTo>
                  <a:lnTo>
                    <a:pt x="9144"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70" name="object 170"/>
            <p:cNvSpPr/>
            <p:nvPr/>
          </p:nvSpPr>
          <p:spPr>
            <a:xfrm>
              <a:off x="5269992" y="5026151"/>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171" name="object 171"/>
            <p:cNvSpPr/>
            <p:nvPr/>
          </p:nvSpPr>
          <p:spPr>
            <a:xfrm>
              <a:off x="5265419"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1460" y="10668"/>
                  </a:moveTo>
                  <a:lnTo>
                    <a:pt x="9144" y="10668"/>
                  </a:lnTo>
                  <a:lnTo>
                    <a:pt x="9144" y="4572"/>
                  </a:lnTo>
                  <a:lnTo>
                    <a:pt x="251460" y="4572"/>
                  </a:lnTo>
                  <a:lnTo>
                    <a:pt x="251460" y="10668"/>
                  </a:lnTo>
                  <a:close/>
                </a:path>
                <a:path w="262254" h="467995">
                  <a:moveTo>
                    <a:pt x="251460" y="461772"/>
                  </a:moveTo>
                  <a:lnTo>
                    <a:pt x="251460" y="4572"/>
                  </a:lnTo>
                  <a:lnTo>
                    <a:pt x="256031" y="10668"/>
                  </a:lnTo>
                  <a:lnTo>
                    <a:pt x="262128" y="10668"/>
                  </a:lnTo>
                  <a:lnTo>
                    <a:pt x="262128" y="457200"/>
                  </a:lnTo>
                  <a:lnTo>
                    <a:pt x="256031" y="457200"/>
                  </a:lnTo>
                  <a:lnTo>
                    <a:pt x="251460" y="461772"/>
                  </a:lnTo>
                  <a:close/>
                </a:path>
                <a:path w="262254" h="467995">
                  <a:moveTo>
                    <a:pt x="262128" y="10668"/>
                  </a:moveTo>
                  <a:lnTo>
                    <a:pt x="256031" y="10668"/>
                  </a:lnTo>
                  <a:lnTo>
                    <a:pt x="251460"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1460" y="461772"/>
                  </a:moveTo>
                  <a:lnTo>
                    <a:pt x="9144" y="461772"/>
                  </a:lnTo>
                  <a:lnTo>
                    <a:pt x="9144" y="457200"/>
                  </a:lnTo>
                  <a:lnTo>
                    <a:pt x="251460" y="457200"/>
                  </a:lnTo>
                  <a:lnTo>
                    <a:pt x="251460" y="461772"/>
                  </a:lnTo>
                  <a:close/>
                </a:path>
                <a:path w="262254" h="46799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grpSp>
      <p:sp>
        <p:nvSpPr>
          <p:cNvPr id="172" name="object 172"/>
          <p:cNvSpPr txBox="1"/>
          <p:nvPr/>
        </p:nvSpPr>
        <p:spPr>
          <a:xfrm>
            <a:off x="4303506" y="4434840"/>
            <a:ext cx="2207559" cy="359869"/>
          </a:xfrm>
          <a:prstGeom prst="rect">
            <a:avLst/>
          </a:prstGeom>
        </p:spPr>
        <p:txBody>
          <a:bodyPr vert="horz" wrap="square" lIns="0" tIns="33618" rIns="0" bIns="0" rtlCol="0">
            <a:spAutoFit/>
          </a:bodyPr>
          <a:lstStyle/>
          <a:p>
            <a:pPr algn="r">
              <a:spcBef>
                <a:spcPts val="265"/>
              </a:spcBef>
            </a:pPr>
            <a:r>
              <a:rPr sz="2118" dirty="0">
                <a:latin typeface="Microsoft Sans Serif"/>
                <a:cs typeface="Microsoft Sans Serif"/>
              </a:rPr>
              <a:t>0</a:t>
            </a:r>
            <a:r>
              <a:rPr sz="2118" spc="-26" dirty="0">
                <a:latin typeface="Microsoft Sans Serif"/>
                <a:cs typeface="Microsoft Sans Serif"/>
              </a:rPr>
              <a:t> </a:t>
            </a:r>
            <a:r>
              <a:rPr sz="2118" dirty="0">
                <a:latin typeface="Microsoft Sans Serif"/>
                <a:cs typeface="Microsoft Sans Serif"/>
              </a:rPr>
              <a:t>0</a:t>
            </a:r>
            <a:endParaRPr sz="2118">
              <a:latin typeface="Microsoft Sans Serif"/>
              <a:cs typeface="Microsoft Sans Serif"/>
            </a:endParaRPr>
          </a:p>
        </p:txBody>
      </p:sp>
      <p:grpSp>
        <p:nvGrpSpPr>
          <p:cNvPr id="173" name="object 173"/>
          <p:cNvGrpSpPr/>
          <p:nvPr/>
        </p:nvGrpSpPr>
        <p:grpSpPr>
          <a:xfrm>
            <a:off x="6526305" y="4430805"/>
            <a:ext cx="1344706" cy="412937"/>
            <a:chOff x="5516879" y="5021579"/>
            <a:chExt cx="1524000" cy="467995"/>
          </a:xfrm>
        </p:grpSpPr>
        <p:sp>
          <p:nvSpPr>
            <p:cNvPr id="174" name="object 174"/>
            <p:cNvSpPr/>
            <p:nvPr/>
          </p:nvSpPr>
          <p:spPr>
            <a:xfrm>
              <a:off x="5521451" y="5026151"/>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75" name="object 175"/>
            <p:cNvSpPr/>
            <p:nvPr/>
          </p:nvSpPr>
          <p:spPr>
            <a:xfrm>
              <a:off x="5516879"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10668" y="4572"/>
                  </a:lnTo>
                  <a:lnTo>
                    <a:pt x="4572" y="10668"/>
                  </a:lnTo>
                  <a:lnTo>
                    <a:pt x="10668" y="10668"/>
                  </a:lnTo>
                  <a:lnTo>
                    <a:pt x="10668" y="457200"/>
                  </a:lnTo>
                  <a:lnTo>
                    <a:pt x="4572" y="457200"/>
                  </a:lnTo>
                  <a:lnTo>
                    <a:pt x="10668" y="461772"/>
                  </a:lnTo>
                  <a:lnTo>
                    <a:pt x="262128" y="461772"/>
                  </a:lnTo>
                  <a:lnTo>
                    <a:pt x="262128" y="467868"/>
                  </a:lnTo>
                  <a:close/>
                </a:path>
                <a:path w="262254" h="467995">
                  <a:moveTo>
                    <a:pt x="10668" y="10668"/>
                  </a:moveTo>
                  <a:lnTo>
                    <a:pt x="4572" y="10668"/>
                  </a:lnTo>
                  <a:lnTo>
                    <a:pt x="10668" y="4572"/>
                  </a:lnTo>
                  <a:lnTo>
                    <a:pt x="10668" y="10668"/>
                  </a:lnTo>
                  <a:close/>
                </a:path>
                <a:path w="262254" h="467995">
                  <a:moveTo>
                    <a:pt x="252983" y="10668"/>
                  </a:moveTo>
                  <a:lnTo>
                    <a:pt x="10668" y="10668"/>
                  </a:lnTo>
                  <a:lnTo>
                    <a:pt x="10668"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10668" y="461772"/>
                  </a:moveTo>
                  <a:lnTo>
                    <a:pt x="4572" y="457200"/>
                  </a:lnTo>
                  <a:lnTo>
                    <a:pt x="10668" y="457200"/>
                  </a:lnTo>
                  <a:lnTo>
                    <a:pt x="10668" y="461772"/>
                  </a:lnTo>
                  <a:close/>
                </a:path>
                <a:path w="262254" h="467995">
                  <a:moveTo>
                    <a:pt x="252983" y="461772"/>
                  </a:moveTo>
                  <a:lnTo>
                    <a:pt x="10668" y="461772"/>
                  </a:lnTo>
                  <a:lnTo>
                    <a:pt x="10668"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76" name="object 176"/>
            <p:cNvSpPr/>
            <p:nvPr/>
          </p:nvSpPr>
          <p:spPr>
            <a:xfrm>
              <a:off x="5774435" y="5026151"/>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77" name="object 177"/>
            <p:cNvSpPr/>
            <p:nvPr/>
          </p:nvSpPr>
          <p:spPr>
            <a:xfrm>
              <a:off x="5769863"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2983" y="10668"/>
                  </a:moveTo>
                  <a:lnTo>
                    <a:pt x="9144" y="10668"/>
                  </a:lnTo>
                  <a:lnTo>
                    <a:pt x="9144"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2983" y="461772"/>
                  </a:moveTo>
                  <a:lnTo>
                    <a:pt x="9144" y="461772"/>
                  </a:lnTo>
                  <a:lnTo>
                    <a:pt x="9144"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78" name="object 178"/>
            <p:cNvSpPr/>
            <p:nvPr/>
          </p:nvSpPr>
          <p:spPr>
            <a:xfrm>
              <a:off x="6027419" y="5026151"/>
              <a:ext cx="251460" cy="457200"/>
            </a:xfrm>
            <a:custGeom>
              <a:avLst/>
              <a:gdLst/>
              <a:ahLst/>
              <a:cxnLst/>
              <a:rect l="l" t="t" r="r" b="b"/>
              <a:pathLst>
                <a:path w="251460" h="457200">
                  <a:moveTo>
                    <a:pt x="251460" y="457200"/>
                  </a:moveTo>
                  <a:lnTo>
                    <a:pt x="0" y="457200"/>
                  </a:lnTo>
                  <a:lnTo>
                    <a:pt x="0" y="0"/>
                  </a:lnTo>
                  <a:lnTo>
                    <a:pt x="251460" y="0"/>
                  </a:lnTo>
                  <a:lnTo>
                    <a:pt x="251460" y="457200"/>
                  </a:lnTo>
                  <a:close/>
                </a:path>
              </a:pathLst>
            </a:custGeom>
            <a:solidFill>
              <a:srgbClr val="FFFF99"/>
            </a:solidFill>
          </p:spPr>
          <p:txBody>
            <a:bodyPr wrap="square" lIns="0" tIns="0" rIns="0" bIns="0" rtlCol="0"/>
            <a:lstStyle/>
            <a:p>
              <a:endParaRPr sz="1588"/>
            </a:p>
          </p:txBody>
        </p:sp>
        <p:sp>
          <p:nvSpPr>
            <p:cNvPr id="179" name="object 179"/>
            <p:cNvSpPr/>
            <p:nvPr/>
          </p:nvSpPr>
          <p:spPr>
            <a:xfrm>
              <a:off x="6022847" y="5021579"/>
              <a:ext cx="260985" cy="467995"/>
            </a:xfrm>
            <a:custGeom>
              <a:avLst/>
              <a:gdLst/>
              <a:ahLst/>
              <a:cxnLst/>
              <a:rect l="l" t="t" r="r" b="b"/>
              <a:pathLst>
                <a:path w="260985" h="467995">
                  <a:moveTo>
                    <a:pt x="260604" y="467868"/>
                  </a:moveTo>
                  <a:lnTo>
                    <a:pt x="0" y="467868"/>
                  </a:lnTo>
                  <a:lnTo>
                    <a:pt x="0" y="0"/>
                  </a:lnTo>
                  <a:lnTo>
                    <a:pt x="260604" y="0"/>
                  </a:lnTo>
                  <a:lnTo>
                    <a:pt x="260604" y="4572"/>
                  </a:lnTo>
                  <a:lnTo>
                    <a:pt x="9144" y="4572"/>
                  </a:lnTo>
                  <a:lnTo>
                    <a:pt x="4572" y="10668"/>
                  </a:lnTo>
                  <a:lnTo>
                    <a:pt x="9144" y="10668"/>
                  </a:lnTo>
                  <a:lnTo>
                    <a:pt x="9144" y="457200"/>
                  </a:lnTo>
                  <a:lnTo>
                    <a:pt x="4572" y="457200"/>
                  </a:lnTo>
                  <a:lnTo>
                    <a:pt x="9144" y="461772"/>
                  </a:lnTo>
                  <a:lnTo>
                    <a:pt x="260604" y="461772"/>
                  </a:lnTo>
                  <a:lnTo>
                    <a:pt x="260604" y="467868"/>
                  </a:lnTo>
                  <a:close/>
                </a:path>
                <a:path w="260985" h="467995">
                  <a:moveTo>
                    <a:pt x="9144" y="10668"/>
                  </a:moveTo>
                  <a:lnTo>
                    <a:pt x="4572" y="10668"/>
                  </a:lnTo>
                  <a:lnTo>
                    <a:pt x="9144" y="4572"/>
                  </a:lnTo>
                  <a:lnTo>
                    <a:pt x="9144" y="10668"/>
                  </a:lnTo>
                  <a:close/>
                </a:path>
                <a:path w="260985" h="467995">
                  <a:moveTo>
                    <a:pt x="251460" y="10668"/>
                  </a:moveTo>
                  <a:lnTo>
                    <a:pt x="9144" y="10668"/>
                  </a:lnTo>
                  <a:lnTo>
                    <a:pt x="9144" y="4572"/>
                  </a:lnTo>
                  <a:lnTo>
                    <a:pt x="251460" y="4572"/>
                  </a:lnTo>
                  <a:lnTo>
                    <a:pt x="251460" y="10668"/>
                  </a:lnTo>
                  <a:close/>
                </a:path>
                <a:path w="260985" h="467995">
                  <a:moveTo>
                    <a:pt x="251460" y="461772"/>
                  </a:moveTo>
                  <a:lnTo>
                    <a:pt x="251460" y="4572"/>
                  </a:lnTo>
                  <a:lnTo>
                    <a:pt x="256031" y="10668"/>
                  </a:lnTo>
                  <a:lnTo>
                    <a:pt x="260604" y="10668"/>
                  </a:lnTo>
                  <a:lnTo>
                    <a:pt x="260604" y="457200"/>
                  </a:lnTo>
                  <a:lnTo>
                    <a:pt x="256031" y="457200"/>
                  </a:lnTo>
                  <a:lnTo>
                    <a:pt x="251460" y="461772"/>
                  </a:lnTo>
                  <a:close/>
                </a:path>
                <a:path w="260985" h="467995">
                  <a:moveTo>
                    <a:pt x="260604" y="10668"/>
                  </a:moveTo>
                  <a:lnTo>
                    <a:pt x="256031" y="10668"/>
                  </a:lnTo>
                  <a:lnTo>
                    <a:pt x="251460" y="4572"/>
                  </a:lnTo>
                  <a:lnTo>
                    <a:pt x="260604" y="4572"/>
                  </a:lnTo>
                  <a:lnTo>
                    <a:pt x="260604" y="10668"/>
                  </a:lnTo>
                  <a:close/>
                </a:path>
                <a:path w="260985" h="467995">
                  <a:moveTo>
                    <a:pt x="9144" y="461772"/>
                  </a:moveTo>
                  <a:lnTo>
                    <a:pt x="4572" y="457200"/>
                  </a:lnTo>
                  <a:lnTo>
                    <a:pt x="9144" y="457200"/>
                  </a:lnTo>
                  <a:lnTo>
                    <a:pt x="9144" y="461772"/>
                  </a:lnTo>
                  <a:close/>
                </a:path>
                <a:path w="260985" h="467995">
                  <a:moveTo>
                    <a:pt x="251460" y="461772"/>
                  </a:moveTo>
                  <a:lnTo>
                    <a:pt x="9144" y="461772"/>
                  </a:lnTo>
                  <a:lnTo>
                    <a:pt x="9144" y="457200"/>
                  </a:lnTo>
                  <a:lnTo>
                    <a:pt x="251460" y="457200"/>
                  </a:lnTo>
                  <a:lnTo>
                    <a:pt x="251460" y="461772"/>
                  </a:lnTo>
                  <a:close/>
                </a:path>
                <a:path w="260985" h="46799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180" name="object 180"/>
            <p:cNvSpPr/>
            <p:nvPr/>
          </p:nvSpPr>
          <p:spPr>
            <a:xfrm>
              <a:off x="6278879" y="5026151"/>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81" name="object 181"/>
            <p:cNvSpPr/>
            <p:nvPr/>
          </p:nvSpPr>
          <p:spPr>
            <a:xfrm>
              <a:off x="6274307"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2983" y="10668"/>
                  </a:moveTo>
                  <a:lnTo>
                    <a:pt x="9144" y="10668"/>
                  </a:lnTo>
                  <a:lnTo>
                    <a:pt x="9144"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2983" y="461772"/>
                  </a:moveTo>
                  <a:lnTo>
                    <a:pt x="9144" y="461772"/>
                  </a:lnTo>
                  <a:lnTo>
                    <a:pt x="9144"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82" name="object 182"/>
            <p:cNvSpPr/>
            <p:nvPr/>
          </p:nvSpPr>
          <p:spPr>
            <a:xfrm>
              <a:off x="6531863" y="5026151"/>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83" name="object 183"/>
            <p:cNvSpPr/>
            <p:nvPr/>
          </p:nvSpPr>
          <p:spPr>
            <a:xfrm>
              <a:off x="6527292"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1460" y="10668"/>
                  </a:moveTo>
                  <a:lnTo>
                    <a:pt x="9144" y="10668"/>
                  </a:lnTo>
                  <a:lnTo>
                    <a:pt x="9144" y="4572"/>
                  </a:lnTo>
                  <a:lnTo>
                    <a:pt x="251460" y="4572"/>
                  </a:lnTo>
                  <a:lnTo>
                    <a:pt x="251460" y="10668"/>
                  </a:lnTo>
                  <a:close/>
                </a:path>
                <a:path w="262254" h="467995">
                  <a:moveTo>
                    <a:pt x="251460" y="461772"/>
                  </a:moveTo>
                  <a:lnTo>
                    <a:pt x="251460" y="4572"/>
                  </a:lnTo>
                  <a:lnTo>
                    <a:pt x="257556" y="10668"/>
                  </a:lnTo>
                  <a:lnTo>
                    <a:pt x="262128" y="10668"/>
                  </a:lnTo>
                  <a:lnTo>
                    <a:pt x="262128" y="457200"/>
                  </a:lnTo>
                  <a:lnTo>
                    <a:pt x="257556" y="457200"/>
                  </a:lnTo>
                  <a:lnTo>
                    <a:pt x="251460" y="461772"/>
                  </a:lnTo>
                  <a:close/>
                </a:path>
                <a:path w="262254" h="467995">
                  <a:moveTo>
                    <a:pt x="262128" y="10668"/>
                  </a:moveTo>
                  <a:lnTo>
                    <a:pt x="257556" y="10668"/>
                  </a:lnTo>
                  <a:lnTo>
                    <a:pt x="251460"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1460" y="461772"/>
                  </a:moveTo>
                  <a:lnTo>
                    <a:pt x="9144" y="461772"/>
                  </a:lnTo>
                  <a:lnTo>
                    <a:pt x="9144" y="457200"/>
                  </a:lnTo>
                  <a:lnTo>
                    <a:pt x="251460" y="457200"/>
                  </a:lnTo>
                  <a:lnTo>
                    <a:pt x="251460" y="461772"/>
                  </a:lnTo>
                  <a:close/>
                </a:path>
                <a:path w="262254" h="46799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84" name="object 184"/>
            <p:cNvSpPr/>
            <p:nvPr/>
          </p:nvSpPr>
          <p:spPr>
            <a:xfrm>
              <a:off x="6784847" y="5026151"/>
              <a:ext cx="251460" cy="457200"/>
            </a:xfrm>
            <a:custGeom>
              <a:avLst/>
              <a:gdLst/>
              <a:ahLst/>
              <a:cxnLst/>
              <a:rect l="l" t="t" r="r" b="b"/>
              <a:pathLst>
                <a:path w="251459"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185" name="object 185"/>
            <p:cNvSpPr/>
            <p:nvPr/>
          </p:nvSpPr>
          <p:spPr>
            <a:xfrm>
              <a:off x="6778751"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10668" y="4572"/>
                  </a:lnTo>
                  <a:lnTo>
                    <a:pt x="6096" y="10668"/>
                  </a:lnTo>
                  <a:lnTo>
                    <a:pt x="10668" y="10668"/>
                  </a:lnTo>
                  <a:lnTo>
                    <a:pt x="10668" y="457200"/>
                  </a:lnTo>
                  <a:lnTo>
                    <a:pt x="6096" y="457200"/>
                  </a:lnTo>
                  <a:lnTo>
                    <a:pt x="10668" y="461772"/>
                  </a:lnTo>
                  <a:lnTo>
                    <a:pt x="262128" y="461772"/>
                  </a:lnTo>
                  <a:lnTo>
                    <a:pt x="262128" y="467868"/>
                  </a:lnTo>
                  <a:close/>
                </a:path>
                <a:path w="262254" h="467995">
                  <a:moveTo>
                    <a:pt x="10668" y="10668"/>
                  </a:moveTo>
                  <a:lnTo>
                    <a:pt x="6096" y="10668"/>
                  </a:lnTo>
                  <a:lnTo>
                    <a:pt x="10668" y="4572"/>
                  </a:lnTo>
                  <a:lnTo>
                    <a:pt x="10668" y="10668"/>
                  </a:lnTo>
                  <a:close/>
                </a:path>
                <a:path w="262254" h="467995">
                  <a:moveTo>
                    <a:pt x="252983" y="10668"/>
                  </a:moveTo>
                  <a:lnTo>
                    <a:pt x="10668" y="10668"/>
                  </a:lnTo>
                  <a:lnTo>
                    <a:pt x="10668"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10668" y="461772"/>
                  </a:moveTo>
                  <a:lnTo>
                    <a:pt x="6096" y="457200"/>
                  </a:lnTo>
                  <a:lnTo>
                    <a:pt x="10668" y="457200"/>
                  </a:lnTo>
                  <a:lnTo>
                    <a:pt x="10668" y="461772"/>
                  </a:lnTo>
                  <a:close/>
                </a:path>
                <a:path w="262254" h="467995">
                  <a:moveTo>
                    <a:pt x="252983" y="461772"/>
                  </a:moveTo>
                  <a:lnTo>
                    <a:pt x="10668" y="461772"/>
                  </a:lnTo>
                  <a:lnTo>
                    <a:pt x="10668"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grpSp>
      <p:sp>
        <p:nvSpPr>
          <p:cNvPr id="186" name="object 186"/>
          <p:cNvSpPr txBox="1"/>
          <p:nvPr/>
        </p:nvSpPr>
        <p:spPr>
          <a:xfrm>
            <a:off x="6421418" y="4434840"/>
            <a:ext cx="1445559" cy="359869"/>
          </a:xfrm>
          <a:prstGeom prst="rect">
            <a:avLst/>
          </a:prstGeom>
        </p:spPr>
        <p:txBody>
          <a:bodyPr vert="horz" wrap="square" lIns="0" tIns="33618" rIns="0" bIns="0" rtlCol="0">
            <a:spAutoFit/>
          </a:bodyPr>
          <a:lstStyle/>
          <a:p>
            <a:pPr marL="145124">
              <a:spcBef>
                <a:spcPts val="265"/>
              </a:spcBef>
            </a:pPr>
            <a:r>
              <a:rPr sz="2118" dirty="0">
                <a:latin typeface="Microsoft Sans Serif"/>
                <a:cs typeface="Microsoft Sans Serif"/>
              </a:rPr>
              <a:t>0</a:t>
            </a:r>
            <a:r>
              <a:rPr sz="2118" spc="-4" dirty="0">
                <a:latin typeface="Microsoft Sans Serif"/>
                <a:cs typeface="Microsoft Sans Serif"/>
              </a:rPr>
              <a:t> </a:t>
            </a:r>
            <a:r>
              <a:rPr sz="2118" dirty="0">
                <a:latin typeface="Microsoft Sans Serif"/>
                <a:cs typeface="Microsoft Sans Serif"/>
              </a:rPr>
              <a:t>0</a:t>
            </a:r>
            <a:r>
              <a:rPr sz="2118" spc="-13" dirty="0">
                <a:latin typeface="Microsoft Sans Serif"/>
                <a:cs typeface="Microsoft Sans Serif"/>
              </a:rPr>
              <a:t> </a:t>
            </a:r>
            <a:r>
              <a:rPr sz="2118" dirty="0">
                <a:latin typeface="Microsoft Sans Serif"/>
                <a:cs typeface="Microsoft Sans Serif"/>
              </a:rPr>
              <a:t>0 1</a:t>
            </a:r>
            <a:r>
              <a:rPr sz="2118" spc="-4" dirty="0">
                <a:latin typeface="Microsoft Sans Serif"/>
                <a:cs typeface="Microsoft Sans Serif"/>
              </a:rPr>
              <a:t> </a:t>
            </a:r>
            <a:r>
              <a:rPr sz="2118" dirty="0">
                <a:latin typeface="Microsoft Sans Serif"/>
                <a:cs typeface="Microsoft Sans Serif"/>
              </a:rPr>
              <a:t>0</a:t>
            </a:r>
            <a:r>
              <a:rPr sz="2118" spc="-13" dirty="0">
                <a:latin typeface="Microsoft Sans Serif"/>
                <a:cs typeface="Microsoft Sans Serif"/>
              </a:rPr>
              <a:t> </a:t>
            </a:r>
            <a:r>
              <a:rPr sz="2118" dirty="0">
                <a:latin typeface="Microsoft Sans Serif"/>
                <a:cs typeface="Microsoft Sans Serif"/>
              </a:rPr>
              <a:t>0</a:t>
            </a:r>
            <a:endParaRPr sz="2118">
              <a:latin typeface="Microsoft Sans Serif"/>
              <a:cs typeface="Microsoft Sans Serif"/>
            </a:endParaRPr>
          </a:p>
        </p:txBody>
      </p:sp>
      <p:grpSp>
        <p:nvGrpSpPr>
          <p:cNvPr id="187" name="object 187"/>
          <p:cNvGrpSpPr/>
          <p:nvPr/>
        </p:nvGrpSpPr>
        <p:grpSpPr>
          <a:xfrm>
            <a:off x="2517738" y="4430805"/>
            <a:ext cx="3571875" cy="412937"/>
            <a:chOff x="973836" y="5021579"/>
            <a:chExt cx="4048125" cy="467995"/>
          </a:xfrm>
        </p:grpSpPr>
        <p:sp>
          <p:nvSpPr>
            <p:cNvPr id="188" name="object 188"/>
            <p:cNvSpPr/>
            <p:nvPr/>
          </p:nvSpPr>
          <p:spPr>
            <a:xfrm>
              <a:off x="978408" y="5026151"/>
              <a:ext cx="253365" cy="457200"/>
            </a:xfrm>
            <a:custGeom>
              <a:avLst/>
              <a:gdLst/>
              <a:ahLst/>
              <a:cxnLst/>
              <a:rect l="l" t="t" r="r" b="b"/>
              <a:pathLst>
                <a:path w="253365"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89" name="object 189"/>
            <p:cNvSpPr/>
            <p:nvPr/>
          </p:nvSpPr>
          <p:spPr>
            <a:xfrm>
              <a:off x="973836" y="5021579"/>
              <a:ext cx="262255" cy="467995"/>
            </a:xfrm>
            <a:custGeom>
              <a:avLst/>
              <a:gdLst/>
              <a:ahLst/>
              <a:cxnLst/>
              <a:rect l="l" t="t" r="r" b="b"/>
              <a:pathLst>
                <a:path w="262255"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5" h="467995">
                  <a:moveTo>
                    <a:pt x="9144" y="10668"/>
                  </a:moveTo>
                  <a:lnTo>
                    <a:pt x="4572" y="10668"/>
                  </a:lnTo>
                  <a:lnTo>
                    <a:pt x="9144" y="4572"/>
                  </a:lnTo>
                  <a:lnTo>
                    <a:pt x="9144" y="10668"/>
                  </a:lnTo>
                  <a:close/>
                </a:path>
                <a:path w="262255" h="467995">
                  <a:moveTo>
                    <a:pt x="252983" y="10668"/>
                  </a:moveTo>
                  <a:lnTo>
                    <a:pt x="9144" y="10668"/>
                  </a:lnTo>
                  <a:lnTo>
                    <a:pt x="9144" y="4572"/>
                  </a:lnTo>
                  <a:lnTo>
                    <a:pt x="252983" y="4572"/>
                  </a:lnTo>
                  <a:lnTo>
                    <a:pt x="252983" y="10668"/>
                  </a:lnTo>
                  <a:close/>
                </a:path>
                <a:path w="262255" h="467995">
                  <a:moveTo>
                    <a:pt x="252983" y="461772"/>
                  </a:moveTo>
                  <a:lnTo>
                    <a:pt x="252983" y="4572"/>
                  </a:lnTo>
                  <a:lnTo>
                    <a:pt x="257556" y="10668"/>
                  </a:lnTo>
                  <a:lnTo>
                    <a:pt x="262128" y="10668"/>
                  </a:lnTo>
                  <a:lnTo>
                    <a:pt x="262128" y="457200"/>
                  </a:lnTo>
                  <a:lnTo>
                    <a:pt x="257556" y="457200"/>
                  </a:lnTo>
                  <a:lnTo>
                    <a:pt x="252983" y="461772"/>
                  </a:lnTo>
                  <a:close/>
                </a:path>
                <a:path w="262255" h="467995">
                  <a:moveTo>
                    <a:pt x="262128" y="10668"/>
                  </a:moveTo>
                  <a:lnTo>
                    <a:pt x="257556" y="10668"/>
                  </a:lnTo>
                  <a:lnTo>
                    <a:pt x="252983" y="4572"/>
                  </a:lnTo>
                  <a:lnTo>
                    <a:pt x="262128" y="4572"/>
                  </a:lnTo>
                  <a:lnTo>
                    <a:pt x="262128" y="10668"/>
                  </a:lnTo>
                  <a:close/>
                </a:path>
                <a:path w="262255" h="467995">
                  <a:moveTo>
                    <a:pt x="9144" y="461772"/>
                  </a:moveTo>
                  <a:lnTo>
                    <a:pt x="4572" y="457200"/>
                  </a:lnTo>
                  <a:lnTo>
                    <a:pt x="9144" y="457200"/>
                  </a:lnTo>
                  <a:lnTo>
                    <a:pt x="9144" y="461772"/>
                  </a:lnTo>
                  <a:close/>
                </a:path>
                <a:path w="262255" h="467995">
                  <a:moveTo>
                    <a:pt x="252983" y="461772"/>
                  </a:moveTo>
                  <a:lnTo>
                    <a:pt x="9144" y="461772"/>
                  </a:lnTo>
                  <a:lnTo>
                    <a:pt x="9144" y="457200"/>
                  </a:lnTo>
                  <a:lnTo>
                    <a:pt x="252983" y="457200"/>
                  </a:lnTo>
                  <a:lnTo>
                    <a:pt x="252983" y="461772"/>
                  </a:lnTo>
                  <a:close/>
                </a:path>
                <a:path w="262255"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90" name="object 190"/>
            <p:cNvSpPr/>
            <p:nvPr/>
          </p:nvSpPr>
          <p:spPr>
            <a:xfrm>
              <a:off x="1231392" y="5026151"/>
              <a:ext cx="251460" cy="457200"/>
            </a:xfrm>
            <a:custGeom>
              <a:avLst/>
              <a:gdLst/>
              <a:ahLst/>
              <a:cxnLst/>
              <a:rect l="l" t="t" r="r" b="b"/>
              <a:pathLst>
                <a:path w="251459"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191" name="object 191"/>
            <p:cNvSpPr/>
            <p:nvPr/>
          </p:nvSpPr>
          <p:spPr>
            <a:xfrm>
              <a:off x="1226820" y="5021579"/>
              <a:ext cx="262255" cy="467995"/>
            </a:xfrm>
            <a:custGeom>
              <a:avLst/>
              <a:gdLst/>
              <a:ahLst/>
              <a:cxnLst/>
              <a:rect l="l" t="t" r="r" b="b"/>
              <a:pathLst>
                <a:path w="262255"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5" h="467995">
                  <a:moveTo>
                    <a:pt x="9144" y="10668"/>
                  </a:moveTo>
                  <a:lnTo>
                    <a:pt x="4572" y="10668"/>
                  </a:lnTo>
                  <a:lnTo>
                    <a:pt x="9144" y="4572"/>
                  </a:lnTo>
                  <a:lnTo>
                    <a:pt x="9144" y="10668"/>
                  </a:lnTo>
                  <a:close/>
                </a:path>
                <a:path w="262255" h="467995">
                  <a:moveTo>
                    <a:pt x="251460" y="10668"/>
                  </a:moveTo>
                  <a:lnTo>
                    <a:pt x="9144" y="10668"/>
                  </a:lnTo>
                  <a:lnTo>
                    <a:pt x="9144" y="4572"/>
                  </a:lnTo>
                  <a:lnTo>
                    <a:pt x="251460" y="4572"/>
                  </a:lnTo>
                  <a:lnTo>
                    <a:pt x="251460" y="10668"/>
                  </a:lnTo>
                  <a:close/>
                </a:path>
                <a:path w="262255" h="467995">
                  <a:moveTo>
                    <a:pt x="251460" y="461772"/>
                  </a:moveTo>
                  <a:lnTo>
                    <a:pt x="251460" y="4572"/>
                  </a:lnTo>
                  <a:lnTo>
                    <a:pt x="256031" y="10668"/>
                  </a:lnTo>
                  <a:lnTo>
                    <a:pt x="262128" y="10668"/>
                  </a:lnTo>
                  <a:lnTo>
                    <a:pt x="262128" y="457200"/>
                  </a:lnTo>
                  <a:lnTo>
                    <a:pt x="256031" y="457200"/>
                  </a:lnTo>
                  <a:lnTo>
                    <a:pt x="251460" y="461772"/>
                  </a:lnTo>
                  <a:close/>
                </a:path>
                <a:path w="262255" h="467995">
                  <a:moveTo>
                    <a:pt x="262128" y="10668"/>
                  </a:moveTo>
                  <a:lnTo>
                    <a:pt x="256031" y="10668"/>
                  </a:lnTo>
                  <a:lnTo>
                    <a:pt x="251460" y="4572"/>
                  </a:lnTo>
                  <a:lnTo>
                    <a:pt x="262128" y="4572"/>
                  </a:lnTo>
                  <a:lnTo>
                    <a:pt x="262128" y="10668"/>
                  </a:lnTo>
                  <a:close/>
                </a:path>
                <a:path w="262255" h="467995">
                  <a:moveTo>
                    <a:pt x="9144" y="461772"/>
                  </a:moveTo>
                  <a:lnTo>
                    <a:pt x="4572" y="457200"/>
                  </a:lnTo>
                  <a:lnTo>
                    <a:pt x="9144" y="457200"/>
                  </a:lnTo>
                  <a:lnTo>
                    <a:pt x="9144" y="461772"/>
                  </a:lnTo>
                  <a:close/>
                </a:path>
                <a:path w="262255" h="467995">
                  <a:moveTo>
                    <a:pt x="251460" y="461772"/>
                  </a:moveTo>
                  <a:lnTo>
                    <a:pt x="9144" y="461772"/>
                  </a:lnTo>
                  <a:lnTo>
                    <a:pt x="9144" y="457200"/>
                  </a:lnTo>
                  <a:lnTo>
                    <a:pt x="251460" y="457200"/>
                  </a:lnTo>
                  <a:lnTo>
                    <a:pt x="251460" y="461772"/>
                  </a:lnTo>
                  <a:close/>
                </a:path>
                <a:path w="262255" h="46799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92" name="object 192"/>
            <p:cNvSpPr/>
            <p:nvPr/>
          </p:nvSpPr>
          <p:spPr>
            <a:xfrm>
              <a:off x="1482851" y="5026151"/>
              <a:ext cx="253365" cy="457200"/>
            </a:xfrm>
            <a:custGeom>
              <a:avLst/>
              <a:gdLst/>
              <a:ahLst/>
              <a:cxnLst/>
              <a:rect l="l" t="t" r="r" b="b"/>
              <a:pathLst>
                <a:path w="253364" h="457200">
                  <a:moveTo>
                    <a:pt x="252984" y="457200"/>
                  </a:moveTo>
                  <a:lnTo>
                    <a:pt x="0" y="457200"/>
                  </a:lnTo>
                  <a:lnTo>
                    <a:pt x="0" y="0"/>
                  </a:lnTo>
                  <a:lnTo>
                    <a:pt x="252984" y="0"/>
                  </a:lnTo>
                  <a:lnTo>
                    <a:pt x="252984" y="457200"/>
                  </a:lnTo>
                  <a:close/>
                </a:path>
              </a:pathLst>
            </a:custGeom>
            <a:solidFill>
              <a:srgbClr val="FFFF99"/>
            </a:solidFill>
          </p:spPr>
          <p:txBody>
            <a:bodyPr wrap="square" lIns="0" tIns="0" rIns="0" bIns="0" rtlCol="0"/>
            <a:lstStyle/>
            <a:p>
              <a:endParaRPr sz="1588"/>
            </a:p>
          </p:txBody>
        </p:sp>
        <p:sp>
          <p:nvSpPr>
            <p:cNvPr id="193" name="object 193"/>
            <p:cNvSpPr/>
            <p:nvPr/>
          </p:nvSpPr>
          <p:spPr>
            <a:xfrm>
              <a:off x="1478279" y="5021579"/>
              <a:ext cx="262255" cy="467995"/>
            </a:xfrm>
            <a:custGeom>
              <a:avLst/>
              <a:gdLst/>
              <a:ahLst/>
              <a:cxnLst/>
              <a:rect l="l" t="t" r="r" b="b"/>
              <a:pathLst>
                <a:path w="262255" h="467995">
                  <a:moveTo>
                    <a:pt x="262128" y="467868"/>
                  </a:moveTo>
                  <a:lnTo>
                    <a:pt x="0" y="467868"/>
                  </a:lnTo>
                  <a:lnTo>
                    <a:pt x="0" y="0"/>
                  </a:lnTo>
                  <a:lnTo>
                    <a:pt x="262128" y="0"/>
                  </a:lnTo>
                  <a:lnTo>
                    <a:pt x="262128" y="4572"/>
                  </a:lnTo>
                  <a:lnTo>
                    <a:pt x="10668" y="4572"/>
                  </a:lnTo>
                  <a:lnTo>
                    <a:pt x="4572" y="10668"/>
                  </a:lnTo>
                  <a:lnTo>
                    <a:pt x="10668" y="10668"/>
                  </a:lnTo>
                  <a:lnTo>
                    <a:pt x="10668" y="457200"/>
                  </a:lnTo>
                  <a:lnTo>
                    <a:pt x="4572" y="457200"/>
                  </a:lnTo>
                  <a:lnTo>
                    <a:pt x="10668" y="461772"/>
                  </a:lnTo>
                  <a:lnTo>
                    <a:pt x="262128" y="461772"/>
                  </a:lnTo>
                  <a:lnTo>
                    <a:pt x="262128" y="467868"/>
                  </a:lnTo>
                  <a:close/>
                </a:path>
                <a:path w="262255" h="467995">
                  <a:moveTo>
                    <a:pt x="10668" y="10668"/>
                  </a:moveTo>
                  <a:lnTo>
                    <a:pt x="4572" y="10668"/>
                  </a:lnTo>
                  <a:lnTo>
                    <a:pt x="10668" y="4572"/>
                  </a:lnTo>
                  <a:lnTo>
                    <a:pt x="10668" y="10668"/>
                  </a:lnTo>
                  <a:close/>
                </a:path>
                <a:path w="262255" h="467995">
                  <a:moveTo>
                    <a:pt x="252983" y="10668"/>
                  </a:moveTo>
                  <a:lnTo>
                    <a:pt x="10668" y="10668"/>
                  </a:lnTo>
                  <a:lnTo>
                    <a:pt x="10668" y="4572"/>
                  </a:lnTo>
                  <a:lnTo>
                    <a:pt x="252983" y="4572"/>
                  </a:lnTo>
                  <a:lnTo>
                    <a:pt x="252983" y="10668"/>
                  </a:lnTo>
                  <a:close/>
                </a:path>
                <a:path w="262255" h="467995">
                  <a:moveTo>
                    <a:pt x="252983" y="461772"/>
                  </a:moveTo>
                  <a:lnTo>
                    <a:pt x="252983" y="4572"/>
                  </a:lnTo>
                  <a:lnTo>
                    <a:pt x="257556" y="10668"/>
                  </a:lnTo>
                  <a:lnTo>
                    <a:pt x="262128" y="10668"/>
                  </a:lnTo>
                  <a:lnTo>
                    <a:pt x="262128" y="457200"/>
                  </a:lnTo>
                  <a:lnTo>
                    <a:pt x="257556" y="457200"/>
                  </a:lnTo>
                  <a:lnTo>
                    <a:pt x="252983" y="461772"/>
                  </a:lnTo>
                  <a:close/>
                </a:path>
                <a:path w="262255" h="467995">
                  <a:moveTo>
                    <a:pt x="262128" y="10668"/>
                  </a:moveTo>
                  <a:lnTo>
                    <a:pt x="257556" y="10668"/>
                  </a:lnTo>
                  <a:lnTo>
                    <a:pt x="252983" y="4572"/>
                  </a:lnTo>
                  <a:lnTo>
                    <a:pt x="262128" y="4572"/>
                  </a:lnTo>
                  <a:lnTo>
                    <a:pt x="262128" y="10668"/>
                  </a:lnTo>
                  <a:close/>
                </a:path>
                <a:path w="262255" h="467995">
                  <a:moveTo>
                    <a:pt x="10668" y="461772"/>
                  </a:moveTo>
                  <a:lnTo>
                    <a:pt x="4572" y="457200"/>
                  </a:lnTo>
                  <a:lnTo>
                    <a:pt x="10668" y="457200"/>
                  </a:lnTo>
                  <a:lnTo>
                    <a:pt x="10668" y="461772"/>
                  </a:lnTo>
                  <a:close/>
                </a:path>
                <a:path w="262255" h="467995">
                  <a:moveTo>
                    <a:pt x="252983" y="461772"/>
                  </a:moveTo>
                  <a:lnTo>
                    <a:pt x="10668" y="461772"/>
                  </a:lnTo>
                  <a:lnTo>
                    <a:pt x="10668" y="457200"/>
                  </a:lnTo>
                  <a:lnTo>
                    <a:pt x="252983" y="457200"/>
                  </a:lnTo>
                  <a:lnTo>
                    <a:pt x="252983" y="461772"/>
                  </a:lnTo>
                  <a:close/>
                </a:path>
                <a:path w="262255"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94" name="object 194"/>
            <p:cNvSpPr/>
            <p:nvPr/>
          </p:nvSpPr>
          <p:spPr>
            <a:xfrm>
              <a:off x="1735836" y="5026151"/>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195" name="object 195"/>
            <p:cNvSpPr/>
            <p:nvPr/>
          </p:nvSpPr>
          <p:spPr>
            <a:xfrm>
              <a:off x="1731263" y="5021579"/>
              <a:ext cx="262255" cy="467995"/>
            </a:xfrm>
            <a:custGeom>
              <a:avLst/>
              <a:gdLst/>
              <a:ahLst/>
              <a:cxnLst/>
              <a:rect l="l" t="t" r="r" b="b"/>
              <a:pathLst>
                <a:path w="262255"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5" h="467995">
                  <a:moveTo>
                    <a:pt x="9144" y="10668"/>
                  </a:moveTo>
                  <a:lnTo>
                    <a:pt x="4572" y="10668"/>
                  </a:lnTo>
                  <a:lnTo>
                    <a:pt x="9144" y="4572"/>
                  </a:lnTo>
                  <a:lnTo>
                    <a:pt x="9144" y="10668"/>
                  </a:lnTo>
                  <a:close/>
                </a:path>
                <a:path w="262255" h="467995">
                  <a:moveTo>
                    <a:pt x="252983" y="10668"/>
                  </a:moveTo>
                  <a:lnTo>
                    <a:pt x="9144" y="10668"/>
                  </a:lnTo>
                  <a:lnTo>
                    <a:pt x="9144" y="4572"/>
                  </a:lnTo>
                  <a:lnTo>
                    <a:pt x="252983" y="4572"/>
                  </a:lnTo>
                  <a:lnTo>
                    <a:pt x="252983" y="10668"/>
                  </a:lnTo>
                  <a:close/>
                </a:path>
                <a:path w="262255" h="467995">
                  <a:moveTo>
                    <a:pt x="252983" y="461772"/>
                  </a:moveTo>
                  <a:lnTo>
                    <a:pt x="252983" y="4572"/>
                  </a:lnTo>
                  <a:lnTo>
                    <a:pt x="257556" y="10668"/>
                  </a:lnTo>
                  <a:lnTo>
                    <a:pt x="262128" y="10668"/>
                  </a:lnTo>
                  <a:lnTo>
                    <a:pt x="262128" y="457200"/>
                  </a:lnTo>
                  <a:lnTo>
                    <a:pt x="257556" y="457200"/>
                  </a:lnTo>
                  <a:lnTo>
                    <a:pt x="252983" y="461772"/>
                  </a:lnTo>
                  <a:close/>
                </a:path>
                <a:path w="262255" h="467995">
                  <a:moveTo>
                    <a:pt x="262128" y="10668"/>
                  </a:moveTo>
                  <a:lnTo>
                    <a:pt x="257556" y="10668"/>
                  </a:lnTo>
                  <a:lnTo>
                    <a:pt x="252983" y="4572"/>
                  </a:lnTo>
                  <a:lnTo>
                    <a:pt x="262128" y="4572"/>
                  </a:lnTo>
                  <a:lnTo>
                    <a:pt x="262128" y="10668"/>
                  </a:lnTo>
                  <a:close/>
                </a:path>
                <a:path w="262255" h="467995">
                  <a:moveTo>
                    <a:pt x="9144" y="461772"/>
                  </a:moveTo>
                  <a:lnTo>
                    <a:pt x="4572" y="457200"/>
                  </a:lnTo>
                  <a:lnTo>
                    <a:pt x="9144" y="457200"/>
                  </a:lnTo>
                  <a:lnTo>
                    <a:pt x="9144" y="461772"/>
                  </a:lnTo>
                  <a:close/>
                </a:path>
                <a:path w="262255" h="467995">
                  <a:moveTo>
                    <a:pt x="252983" y="461772"/>
                  </a:moveTo>
                  <a:lnTo>
                    <a:pt x="9144" y="461772"/>
                  </a:lnTo>
                  <a:lnTo>
                    <a:pt x="9144" y="457200"/>
                  </a:lnTo>
                  <a:lnTo>
                    <a:pt x="252983" y="457200"/>
                  </a:lnTo>
                  <a:lnTo>
                    <a:pt x="252983" y="461772"/>
                  </a:lnTo>
                  <a:close/>
                </a:path>
                <a:path w="262255"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196" name="object 196"/>
            <p:cNvSpPr/>
            <p:nvPr/>
          </p:nvSpPr>
          <p:spPr>
            <a:xfrm>
              <a:off x="1988820" y="5026151"/>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197" name="object 197"/>
            <p:cNvSpPr/>
            <p:nvPr/>
          </p:nvSpPr>
          <p:spPr>
            <a:xfrm>
              <a:off x="1984248" y="5021579"/>
              <a:ext cx="260985" cy="467995"/>
            </a:xfrm>
            <a:custGeom>
              <a:avLst/>
              <a:gdLst/>
              <a:ahLst/>
              <a:cxnLst/>
              <a:rect l="l" t="t" r="r" b="b"/>
              <a:pathLst>
                <a:path w="260985" h="467995">
                  <a:moveTo>
                    <a:pt x="260604" y="467868"/>
                  </a:moveTo>
                  <a:lnTo>
                    <a:pt x="0" y="467868"/>
                  </a:lnTo>
                  <a:lnTo>
                    <a:pt x="0" y="0"/>
                  </a:lnTo>
                  <a:lnTo>
                    <a:pt x="260604" y="0"/>
                  </a:lnTo>
                  <a:lnTo>
                    <a:pt x="260604" y="4572"/>
                  </a:lnTo>
                  <a:lnTo>
                    <a:pt x="9144" y="4572"/>
                  </a:lnTo>
                  <a:lnTo>
                    <a:pt x="4572" y="10668"/>
                  </a:lnTo>
                  <a:lnTo>
                    <a:pt x="9144" y="10668"/>
                  </a:lnTo>
                  <a:lnTo>
                    <a:pt x="9144" y="457200"/>
                  </a:lnTo>
                  <a:lnTo>
                    <a:pt x="4572" y="457200"/>
                  </a:lnTo>
                  <a:lnTo>
                    <a:pt x="9144" y="461772"/>
                  </a:lnTo>
                  <a:lnTo>
                    <a:pt x="260604" y="461772"/>
                  </a:lnTo>
                  <a:lnTo>
                    <a:pt x="260604" y="467868"/>
                  </a:lnTo>
                  <a:close/>
                </a:path>
                <a:path w="260985" h="467995">
                  <a:moveTo>
                    <a:pt x="9144" y="10668"/>
                  </a:moveTo>
                  <a:lnTo>
                    <a:pt x="4572" y="10668"/>
                  </a:lnTo>
                  <a:lnTo>
                    <a:pt x="9144" y="4572"/>
                  </a:lnTo>
                  <a:lnTo>
                    <a:pt x="9144" y="10668"/>
                  </a:lnTo>
                  <a:close/>
                </a:path>
                <a:path w="260985" h="467995">
                  <a:moveTo>
                    <a:pt x="251460" y="10668"/>
                  </a:moveTo>
                  <a:lnTo>
                    <a:pt x="9144" y="10668"/>
                  </a:lnTo>
                  <a:lnTo>
                    <a:pt x="9144" y="4572"/>
                  </a:lnTo>
                  <a:lnTo>
                    <a:pt x="251460" y="4572"/>
                  </a:lnTo>
                  <a:lnTo>
                    <a:pt x="251460" y="10668"/>
                  </a:lnTo>
                  <a:close/>
                </a:path>
                <a:path w="260985" h="467995">
                  <a:moveTo>
                    <a:pt x="251460" y="461772"/>
                  </a:moveTo>
                  <a:lnTo>
                    <a:pt x="251460" y="4572"/>
                  </a:lnTo>
                  <a:lnTo>
                    <a:pt x="256031" y="10668"/>
                  </a:lnTo>
                  <a:lnTo>
                    <a:pt x="260604" y="10668"/>
                  </a:lnTo>
                  <a:lnTo>
                    <a:pt x="260604" y="457200"/>
                  </a:lnTo>
                  <a:lnTo>
                    <a:pt x="256031" y="457200"/>
                  </a:lnTo>
                  <a:lnTo>
                    <a:pt x="251460" y="461772"/>
                  </a:lnTo>
                  <a:close/>
                </a:path>
                <a:path w="260985" h="467995">
                  <a:moveTo>
                    <a:pt x="260604" y="10668"/>
                  </a:moveTo>
                  <a:lnTo>
                    <a:pt x="256031" y="10668"/>
                  </a:lnTo>
                  <a:lnTo>
                    <a:pt x="251460" y="4572"/>
                  </a:lnTo>
                  <a:lnTo>
                    <a:pt x="260604" y="4572"/>
                  </a:lnTo>
                  <a:lnTo>
                    <a:pt x="260604" y="10668"/>
                  </a:lnTo>
                  <a:close/>
                </a:path>
                <a:path w="260985" h="467995">
                  <a:moveTo>
                    <a:pt x="9144" y="461772"/>
                  </a:moveTo>
                  <a:lnTo>
                    <a:pt x="4572" y="457200"/>
                  </a:lnTo>
                  <a:lnTo>
                    <a:pt x="9144" y="457200"/>
                  </a:lnTo>
                  <a:lnTo>
                    <a:pt x="9144" y="461772"/>
                  </a:lnTo>
                  <a:close/>
                </a:path>
                <a:path w="260985" h="467995">
                  <a:moveTo>
                    <a:pt x="251460" y="461772"/>
                  </a:moveTo>
                  <a:lnTo>
                    <a:pt x="9144" y="461772"/>
                  </a:lnTo>
                  <a:lnTo>
                    <a:pt x="9144" y="457200"/>
                  </a:lnTo>
                  <a:lnTo>
                    <a:pt x="251460" y="457200"/>
                  </a:lnTo>
                  <a:lnTo>
                    <a:pt x="251460" y="461772"/>
                  </a:lnTo>
                  <a:close/>
                </a:path>
                <a:path w="260985" h="46799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198" name="object 198"/>
            <p:cNvSpPr/>
            <p:nvPr/>
          </p:nvSpPr>
          <p:spPr>
            <a:xfrm>
              <a:off x="2240280" y="5026151"/>
              <a:ext cx="253365" cy="457200"/>
            </a:xfrm>
            <a:custGeom>
              <a:avLst/>
              <a:gdLst/>
              <a:ahLst/>
              <a:cxnLst/>
              <a:rect l="l" t="t" r="r" b="b"/>
              <a:pathLst>
                <a:path w="253364" h="457200">
                  <a:moveTo>
                    <a:pt x="252984" y="457200"/>
                  </a:moveTo>
                  <a:lnTo>
                    <a:pt x="0" y="457200"/>
                  </a:lnTo>
                  <a:lnTo>
                    <a:pt x="0" y="0"/>
                  </a:lnTo>
                  <a:lnTo>
                    <a:pt x="252984" y="0"/>
                  </a:lnTo>
                  <a:lnTo>
                    <a:pt x="252984" y="457200"/>
                  </a:lnTo>
                  <a:close/>
                </a:path>
              </a:pathLst>
            </a:custGeom>
            <a:solidFill>
              <a:srgbClr val="FFFF99"/>
            </a:solidFill>
          </p:spPr>
          <p:txBody>
            <a:bodyPr wrap="square" lIns="0" tIns="0" rIns="0" bIns="0" rtlCol="0"/>
            <a:lstStyle/>
            <a:p>
              <a:endParaRPr sz="1588"/>
            </a:p>
          </p:txBody>
        </p:sp>
        <p:sp>
          <p:nvSpPr>
            <p:cNvPr id="199" name="object 199"/>
            <p:cNvSpPr/>
            <p:nvPr/>
          </p:nvSpPr>
          <p:spPr>
            <a:xfrm>
              <a:off x="2235708" y="5021579"/>
              <a:ext cx="262255" cy="467995"/>
            </a:xfrm>
            <a:custGeom>
              <a:avLst/>
              <a:gdLst/>
              <a:ahLst/>
              <a:cxnLst/>
              <a:rect l="l" t="t" r="r" b="b"/>
              <a:pathLst>
                <a:path w="262255"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5" h="467995">
                  <a:moveTo>
                    <a:pt x="9144" y="10668"/>
                  </a:moveTo>
                  <a:lnTo>
                    <a:pt x="4572" y="10668"/>
                  </a:lnTo>
                  <a:lnTo>
                    <a:pt x="9144" y="4572"/>
                  </a:lnTo>
                  <a:lnTo>
                    <a:pt x="9144" y="10668"/>
                  </a:lnTo>
                  <a:close/>
                </a:path>
                <a:path w="262255" h="467995">
                  <a:moveTo>
                    <a:pt x="252983" y="10668"/>
                  </a:moveTo>
                  <a:lnTo>
                    <a:pt x="9144" y="10668"/>
                  </a:lnTo>
                  <a:lnTo>
                    <a:pt x="9144" y="4572"/>
                  </a:lnTo>
                  <a:lnTo>
                    <a:pt x="252983" y="4572"/>
                  </a:lnTo>
                  <a:lnTo>
                    <a:pt x="252983" y="10668"/>
                  </a:lnTo>
                  <a:close/>
                </a:path>
                <a:path w="262255" h="467995">
                  <a:moveTo>
                    <a:pt x="252983" y="461772"/>
                  </a:moveTo>
                  <a:lnTo>
                    <a:pt x="252983" y="4572"/>
                  </a:lnTo>
                  <a:lnTo>
                    <a:pt x="257556" y="10668"/>
                  </a:lnTo>
                  <a:lnTo>
                    <a:pt x="262128" y="10668"/>
                  </a:lnTo>
                  <a:lnTo>
                    <a:pt x="262128" y="457200"/>
                  </a:lnTo>
                  <a:lnTo>
                    <a:pt x="257556" y="457200"/>
                  </a:lnTo>
                  <a:lnTo>
                    <a:pt x="252983" y="461772"/>
                  </a:lnTo>
                  <a:close/>
                </a:path>
                <a:path w="262255" h="467995">
                  <a:moveTo>
                    <a:pt x="262128" y="10668"/>
                  </a:moveTo>
                  <a:lnTo>
                    <a:pt x="257556" y="10668"/>
                  </a:lnTo>
                  <a:lnTo>
                    <a:pt x="252983" y="4572"/>
                  </a:lnTo>
                  <a:lnTo>
                    <a:pt x="262128" y="4572"/>
                  </a:lnTo>
                  <a:lnTo>
                    <a:pt x="262128" y="10668"/>
                  </a:lnTo>
                  <a:close/>
                </a:path>
                <a:path w="262255" h="467995">
                  <a:moveTo>
                    <a:pt x="9144" y="461772"/>
                  </a:moveTo>
                  <a:lnTo>
                    <a:pt x="4572" y="457200"/>
                  </a:lnTo>
                  <a:lnTo>
                    <a:pt x="9144" y="457200"/>
                  </a:lnTo>
                  <a:lnTo>
                    <a:pt x="9144" y="461772"/>
                  </a:lnTo>
                  <a:close/>
                </a:path>
                <a:path w="262255" h="467995">
                  <a:moveTo>
                    <a:pt x="252983" y="461772"/>
                  </a:moveTo>
                  <a:lnTo>
                    <a:pt x="9144" y="461772"/>
                  </a:lnTo>
                  <a:lnTo>
                    <a:pt x="9144" y="457200"/>
                  </a:lnTo>
                  <a:lnTo>
                    <a:pt x="252983" y="457200"/>
                  </a:lnTo>
                  <a:lnTo>
                    <a:pt x="252983" y="461772"/>
                  </a:lnTo>
                  <a:close/>
                </a:path>
                <a:path w="262255"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200" name="object 200"/>
            <p:cNvSpPr/>
            <p:nvPr/>
          </p:nvSpPr>
          <p:spPr>
            <a:xfrm>
              <a:off x="2493264" y="5026151"/>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FFFF99"/>
            </a:solidFill>
          </p:spPr>
          <p:txBody>
            <a:bodyPr wrap="square" lIns="0" tIns="0" rIns="0" bIns="0" rtlCol="0"/>
            <a:lstStyle/>
            <a:p>
              <a:endParaRPr sz="1588"/>
            </a:p>
          </p:txBody>
        </p:sp>
        <p:sp>
          <p:nvSpPr>
            <p:cNvPr id="201" name="object 201"/>
            <p:cNvSpPr/>
            <p:nvPr/>
          </p:nvSpPr>
          <p:spPr>
            <a:xfrm>
              <a:off x="2488691" y="5021579"/>
              <a:ext cx="262255" cy="467995"/>
            </a:xfrm>
            <a:custGeom>
              <a:avLst/>
              <a:gdLst/>
              <a:ahLst/>
              <a:cxnLst/>
              <a:rect l="l" t="t" r="r" b="b"/>
              <a:pathLst>
                <a:path w="262255"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5" h="467995">
                  <a:moveTo>
                    <a:pt x="9144" y="10668"/>
                  </a:moveTo>
                  <a:lnTo>
                    <a:pt x="4572" y="10668"/>
                  </a:lnTo>
                  <a:lnTo>
                    <a:pt x="9144" y="4572"/>
                  </a:lnTo>
                  <a:lnTo>
                    <a:pt x="9144" y="10668"/>
                  </a:lnTo>
                  <a:close/>
                </a:path>
                <a:path w="262255" h="467995">
                  <a:moveTo>
                    <a:pt x="251460" y="10668"/>
                  </a:moveTo>
                  <a:lnTo>
                    <a:pt x="9144" y="10668"/>
                  </a:lnTo>
                  <a:lnTo>
                    <a:pt x="9144" y="4572"/>
                  </a:lnTo>
                  <a:lnTo>
                    <a:pt x="251460" y="4572"/>
                  </a:lnTo>
                  <a:lnTo>
                    <a:pt x="251460" y="10668"/>
                  </a:lnTo>
                  <a:close/>
                </a:path>
                <a:path w="262255" h="467995">
                  <a:moveTo>
                    <a:pt x="251460" y="461772"/>
                  </a:moveTo>
                  <a:lnTo>
                    <a:pt x="251460" y="4572"/>
                  </a:lnTo>
                  <a:lnTo>
                    <a:pt x="257556" y="10668"/>
                  </a:lnTo>
                  <a:lnTo>
                    <a:pt x="262128" y="10668"/>
                  </a:lnTo>
                  <a:lnTo>
                    <a:pt x="262128" y="457200"/>
                  </a:lnTo>
                  <a:lnTo>
                    <a:pt x="257556" y="457200"/>
                  </a:lnTo>
                  <a:lnTo>
                    <a:pt x="251460" y="461772"/>
                  </a:lnTo>
                  <a:close/>
                </a:path>
                <a:path w="262255" h="467995">
                  <a:moveTo>
                    <a:pt x="262128" y="10668"/>
                  </a:moveTo>
                  <a:lnTo>
                    <a:pt x="257556" y="10668"/>
                  </a:lnTo>
                  <a:lnTo>
                    <a:pt x="251460" y="4572"/>
                  </a:lnTo>
                  <a:lnTo>
                    <a:pt x="262128" y="4572"/>
                  </a:lnTo>
                  <a:lnTo>
                    <a:pt x="262128" y="10668"/>
                  </a:lnTo>
                  <a:close/>
                </a:path>
                <a:path w="262255" h="467995">
                  <a:moveTo>
                    <a:pt x="9144" y="461772"/>
                  </a:moveTo>
                  <a:lnTo>
                    <a:pt x="4572" y="457200"/>
                  </a:lnTo>
                  <a:lnTo>
                    <a:pt x="9144" y="457200"/>
                  </a:lnTo>
                  <a:lnTo>
                    <a:pt x="9144" y="461772"/>
                  </a:lnTo>
                  <a:close/>
                </a:path>
                <a:path w="262255" h="467995">
                  <a:moveTo>
                    <a:pt x="251460" y="461772"/>
                  </a:moveTo>
                  <a:lnTo>
                    <a:pt x="9144" y="461772"/>
                  </a:lnTo>
                  <a:lnTo>
                    <a:pt x="9144" y="457200"/>
                  </a:lnTo>
                  <a:lnTo>
                    <a:pt x="251460" y="457200"/>
                  </a:lnTo>
                  <a:lnTo>
                    <a:pt x="251460" y="461772"/>
                  </a:lnTo>
                  <a:close/>
                </a:path>
                <a:path w="262255" h="46799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202" name="object 202"/>
            <p:cNvSpPr/>
            <p:nvPr/>
          </p:nvSpPr>
          <p:spPr>
            <a:xfrm>
              <a:off x="2746248" y="5026151"/>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FFFF99"/>
            </a:solidFill>
          </p:spPr>
          <p:txBody>
            <a:bodyPr wrap="square" lIns="0" tIns="0" rIns="0" bIns="0" rtlCol="0"/>
            <a:lstStyle/>
            <a:p>
              <a:endParaRPr sz="1588"/>
            </a:p>
          </p:txBody>
        </p:sp>
        <p:sp>
          <p:nvSpPr>
            <p:cNvPr id="203" name="object 203"/>
            <p:cNvSpPr/>
            <p:nvPr/>
          </p:nvSpPr>
          <p:spPr>
            <a:xfrm>
              <a:off x="2740152" y="5021579"/>
              <a:ext cx="262255" cy="467995"/>
            </a:xfrm>
            <a:custGeom>
              <a:avLst/>
              <a:gdLst/>
              <a:ahLst/>
              <a:cxnLst/>
              <a:rect l="l" t="t" r="r" b="b"/>
              <a:pathLst>
                <a:path w="262255" h="467995">
                  <a:moveTo>
                    <a:pt x="262128" y="467868"/>
                  </a:moveTo>
                  <a:lnTo>
                    <a:pt x="0" y="467868"/>
                  </a:lnTo>
                  <a:lnTo>
                    <a:pt x="0" y="0"/>
                  </a:lnTo>
                  <a:lnTo>
                    <a:pt x="262128" y="0"/>
                  </a:lnTo>
                  <a:lnTo>
                    <a:pt x="262128" y="4572"/>
                  </a:lnTo>
                  <a:lnTo>
                    <a:pt x="10668" y="4572"/>
                  </a:lnTo>
                  <a:lnTo>
                    <a:pt x="6096" y="10668"/>
                  </a:lnTo>
                  <a:lnTo>
                    <a:pt x="10668" y="10668"/>
                  </a:lnTo>
                  <a:lnTo>
                    <a:pt x="10668" y="457200"/>
                  </a:lnTo>
                  <a:lnTo>
                    <a:pt x="6096" y="457200"/>
                  </a:lnTo>
                  <a:lnTo>
                    <a:pt x="10668" y="461772"/>
                  </a:lnTo>
                  <a:lnTo>
                    <a:pt x="262128" y="461772"/>
                  </a:lnTo>
                  <a:lnTo>
                    <a:pt x="262128" y="467868"/>
                  </a:lnTo>
                  <a:close/>
                </a:path>
                <a:path w="262255" h="467995">
                  <a:moveTo>
                    <a:pt x="10668" y="10668"/>
                  </a:moveTo>
                  <a:lnTo>
                    <a:pt x="6096" y="10668"/>
                  </a:lnTo>
                  <a:lnTo>
                    <a:pt x="10668" y="4572"/>
                  </a:lnTo>
                  <a:lnTo>
                    <a:pt x="10668" y="10668"/>
                  </a:lnTo>
                  <a:close/>
                </a:path>
                <a:path w="262255" h="467995">
                  <a:moveTo>
                    <a:pt x="252983" y="10668"/>
                  </a:moveTo>
                  <a:lnTo>
                    <a:pt x="10668" y="10668"/>
                  </a:lnTo>
                  <a:lnTo>
                    <a:pt x="10668" y="4572"/>
                  </a:lnTo>
                  <a:lnTo>
                    <a:pt x="252983" y="4572"/>
                  </a:lnTo>
                  <a:lnTo>
                    <a:pt x="252983" y="10668"/>
                  </a:lnTo>
                  <a:close/>
                </a:path>
                <a:path w="262255" h="467995">
                  <a:moveTo>
                    <a:pt x="252983" y="461772"/>
                  </a:moveTo>
                  <a:lnTo>
                    <a:pt x="252983" y="4572"/>
                  </a:lnTo>
                  <a:lnTo>
                    <a:pt x="257556" y="10668"/>
                  </a:lnTo>
                  <a:lnTo>
                    <a:pt x="262128" y="10668"/>
                  </a:lnTo>
                  <a:lnTo>
                    <a:pt x="262128" y="457200"/>
                  </a:lnTo>
                  <a:lnTo>
                    <a:pt x="257556" y="457200"/>
                  </a:lnTo>
                  <a:lnTo>
                    <a:pt x="252983" y="461772"/>
                  </a:lnTo>
                  <a:close/>
                </a:path>
                <a:path w="262255" h="467995">
                  <a:moveTo>
                    <a:pt x="262128" y="10668"/>
                  </a:moveTo>
                  <a:lnTo>
                    <a:pt x="257556" y="10668"/>
                  </a:lnTo>
                  <a:lnTo>
                    <a:pt x="252983" y="4572"/>
                  </a:lnTo>
                  <a:lnTo>
                    <a:pt x="262128" y="4572"/>
                  </a:lnTo>
                  <a:lnTo>
                    <a:pt x="262128" y="10668"/>
                  </a:lnTo>
                  <a:close/>
                </a:path>
                <a:path w="262255" h="467995">
                  <a:moveTo>
                    <a:pt x="10668" y="461772"/>
                  </a:moveTo>
                  <a:lnTo>
                    <a:pt x="6096" y="457200"/>
                  </a:lnTo>
                  <a:lnTo>
                    <a:pt x="10668" y="457200"/>
                  </a:lnTo>
                  <a:lnTo>
                    <a:pt x="10668" y="461772"/>
                  </a:lnTo>
                  <a:close/>
                </a:path>
                <a:path w="262255" h="467995">
                  <a:moveTo>
                    <a:pt x="252983" y="461772"/>
                  </a:moveTo>
                  <a:lnTo>
                    <a:pt x="10668" y="461772"/>
                  </a:lnTo>
                  <a:lnTo>
                    <a:pt x="10668" y="457200"/>
                  </a:lnTo>
                  <a:lnTo>
                    <a:pt x="252983" y="457200"/>
                  </a:lnTo>
                  <a:lnTo>
                    <a:pt x="252983" y="461772"/>
                  </a:lnTo>
                  <a:close/>
                </a:path>
                <a:path w="262255"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204" name="object 204"/>
            <p:cNvSpPr/>
            <p:nvPr/>
          </p:nvSpPr>
          <p:spPr>
            <a:xfrm>
              <a:off x="2997708" y="5026151"/>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205" name="object 205"/>
            <p:cNvSpPr/>
            <p:nvPr/>
          </p:nvSpPr>
          <p:spPr>
            <a:xfrm>
              <a:off x="2993136"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2983" y="10668"/>
                  </a:moveTo>
                  <a:lnTo>
                    <a:pt x="9144" y="10668"/>
                  </a:lnTo>
                  <a:lnTo>
                    <a:pt x="9144"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2983" y="461772"/>
                  </a:moveTo>
                  <a:lnTo>
                    <a:pt x="9144" y="461772"/>
                  </a:lnTo>
                  <a:lnTo>
                    <a:pt x="9144"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206" name="object 206"/>
            <p:cNvSpPr/>
            <p:nvPr/>
          </p:nvSpPr>
          <p:spPr>
            <a:xfrm>
              <a:off x="3250691" y="5026151"/>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207" name="object 207"/>
            <p:cNvSpPr/>
            <p:nvPr/>
          </p:nvSpPr>
          <p:spPr>
            <a:xfrm>
              <a:off x="3246119"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1460" y="10668"/>
                  </a:moveTo>
                  <a:lnTo>
                    <a:pt x="9144" y="10668"/>
                  </a:lnTo>
                  <a:lnTo>
                    <a:pt x="9144" y="4572"/>
                  </a:lnTo>
                  <a:lnTo>
                    <a:pt x="251460" y="4572"/>
                  </a:lnTo>
                  <a:lnTo>
                    <a:pt x="251460" y="10668"/>
                  </a:lnTo>
                  <a:close/>
                </a:path>
                <a:path w="262254" h="467995">
                  <a:moveTo>
                    <a:pt x="251460" y="461772"/>
                  </a:moveTo>
                  <a:lnTo>
                    <a:pt x="251460" y="4572"/>
                  </a:lnTo>
                  <a:lnTo>
                    <a:pt x="256031" y="10668"/>
                  </a:lnTo>
                  <a:lnTo>
                    <a:pt x="262128" y="10668"/>
                  </a:lnTo>
                  <a:lnTo>
                    <a:pt x="262128" y="457200"/>
                  </a:lnTo>
                  <a:lnTo>
                    <a:pt x="256031" y="457200"/>
                  </a:lnTo>
                  <a:lnTo>
                    <a:pt x="251460" y="461772"/>
                  </a:lnTo>
                  <a:close/>
                </a:path>
                <a:path w="262254" h="467995">
                  <a:moveTo>
                    <a:pt x="262128" y="10668"/>
                  </a:moveTo>
                  <a:lnTo>
                    <a:pt x="256031" y="10668"/>
                  </a:lnTo>
                  <a:lnTo>
                    <a:pt x="251460"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1460" y="461772"/>
                  </a:moveTo>
                  <a:lnTo>
                    <a:pt x="9144" y="461772"/>
                  </a:lnTo>
                  <a:lnTo>
                    <a:pt x="9144" y="457200"/>
                  </a:lnTo>
                  <a:lnTo>
                    <a:pt x="251460" y="457200"/>
                  </a:lnTo>
                  <a:lnTo>
                    <a:pt x="251460" y="461772"/>
                  </a:lnTo>
                  <a:close/>
                </a:path>
                <a:path w="262254" h="467995">
                  <a:moveTo>
                    <a:pt x="262128" y="461772"/>
                  </a:moveTo>
                  <a:lnTo>
                    <a:pt x="251460" y="461772"/>
                  </a:lnTo>
                  <a:lnTo>
                    <a:pt x="256031"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208" name="object 208"/>
            <p:cNvSpPr/>
            <p:nvPr/>
          </p:nvSpPr>
          <p:spPr>
            <a:xfrm>
              <a:off x="3502152" y="5026151"/>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209" name="object 209"/>
            <p:cNvSpPr/>
            <p:nvPr/>
          </p:nvSpPr>
          <p:spPr>
            <a:xfrm>
              <a:off x="3497580"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10668" y="4572"/>
                  </a:lnTo>
                  <a:lnTo>
                    <a:pt x="4572" y="10668"/>
                  </a:lnTo>
                  <a:lnTo>
                    <a:pt x="10668" y="10668"/>
                  </a:lnTo>
                  <a:lnTo>
                    <a:pt x="10668" y="457200"/>
                  </a:lnTo>
                  <a:lnTo>
                    <a:pt x="4572" y="457200"/>
                  </a:lnTo>
                  <a:lnTo>
                    <a:pt x="10668" y="461772"/>
                  </a:lnTo>
                  <a:lnTo>
                    <a:pt x="262128" y="461772"/>
                  </a:lnTo>
                  <a:lnTo>
                    <a:pt x="262128" y="467868"/>
                  </a:lnTo>
                  <a:close/>
                </a:path>
                <a:path w="262254" h="467995">
                  <a:moveTo>
                    <a:pt x="10668" y="10668"/>
                  </a:moveTo>
                  <a:lnTo>
                    <a:pt x="4572" y="10668"/>
                  </a:lnTo>
                  <a:lnTo>
                    <a:pt x="10668" y="4572"/>
                  </a:lnTo>
                  <a:lnTo>
                    <a:pt x="10668" y="10668"/>
                  </a:lnTo>
                  <a:close/>
                </a:path>
                <a:path w="262254" h="467995">
                  <a:moveTo>
                    <a:pt x="252983" y="10668"/>
                  </a:moveTo>
                  <a:lnTo>
                    <a:pt x="10668" y="10668"/>
                  </a:lnTo>
                  <a:lnTo>
                    <a:pt x="10668"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10668" y="461772"/>
                  </a:moveTo>
                  <a:lnTo>
                    <a:pt x="4572" y="457200"/>
                  </a:lnTo>
                  <a:lnTo>
                    <a:pt x="10668" y="457200"/>
                  </a:lnTo>
                  <a:lnTo>
                    <a:pt x="10668" y="461772"/>
                  </a:lnTo>
                  <a:close/>
                </a:path>
                <a:path w="262254" h="467995">
                  <a:moveTo>
                    <a:pt x="252983" y="461772"/>
                  </a:moveTo>
                  <a:lnTo>
                    <a:pt x="10668" y="461772"/>
                  </a:lnTo>
                  <a:lnTo>
                    <a:pt x="10668"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210" name="object 210"/>
            <p:cNvSpPr/>
            <p:nvPr/>
          </p:nvSpPr>
          <p:spPr>
            <a:xfrm>
              <a:off x="3755136" y="5026151"/>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211" name="object 211"/>
            <p:cNvSpPr/>
            <p:nvPr/>
          </p:nvSpPr>
          <p:spPr>
            <a:xfrm>
              <a:off x="3750564"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2983" y="10668"/>
                  </a:moveTo>
                  <a:lnTo>
                    <a:pt x="9144" y="10668"/>
                  </a:lnTo>
                  <a:lnTo>
                    <a:pt x="9144"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2983" y="461772"/>
                  </a:moveTo>
                  <a:lnTo>
                    <a:pt x="9144" y="461772"/>
                  </a:lnTo>
                  <a:lnTo>
                    <a:pt x="9144"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212" name="object 212"/>
            <p:cNvSpPr/>
            <p:nvPr/>
          </p:nvSpPr>
          <p:spPr>
            <a:xfrm>
              <a:off x="4008119" y="5026151"/>
              <a:ext cx="251460" cy="457200"/>
            </a:xfrm>
            <a:custGeom>
              <a:avLst/>
              <a:gdLst/>
              <a:ahLst/>
              <a:cxnLst/>
              <a:rect l="l" t="t" r="r" b="b"/>
              <a:pathLst>
                <a:path w="251460" h="457200">
                  <a:moveTo>
                    <a:pt x="251460" y="457200"/>
                  </a:moveTo>
                  <a:lnTo>
                    <a:pt x="0" y="457200"/>
                  </a:lnTo>
                  <a:lnTo>
                    <a:pt x="0" y="0"/>
                  </a:lnTo>
                  <a:lnTo>
                    <a:pt x="251460" y="0"/>
                  </a:lnTo>
                  <a:lnTo>
                    <a:pt x="251460" y="457200"/>
                  </a:lnTo>
                  <a:close/>
                </a:path>
              </a:pathLst>
            </a:custGeom>
            <a:solidFill>
              <a:srgbClr val="66FFFF"/>
            </a:solidFill>
          </p:spPr>
          <p:txBody>
            <a:bodyPr wrap="square" lIns="0" tIns="0" rIns="0" bIns="0" rtlCol="0"/>
            <a:lstStyle/>
            <a:p>
              <a:endParaRPr sz="1588"/>
            </a:p>
          </p:txBody>
        </p:sp>
        <p:sp>
          <p:nvSpPr>
            <p:cNvPr id="213" name="object 213"/>
            <p:cNvSpPr/>
            <p:nvPr/>
          </p:nvSpPr>
          <p:spPr>
            <a:xfrm>
              <a:off x="4003548" y="5021579"/>
              <a:ext cx="260985" cy="467995"/>
            </a:xfrm>
            <a:custGeom>
              <a:avLst/>
              <a:gdLst/>
              <a:ahLst/>
              <a:cxnLst/>
              <a:rect l="l" t="t" r="r" b="b"/>
              <a:pathLst>
                <a:path w="260985" h="467995">
                  <a:moveTo>
                    <a:pt x="260604" y="467868"/>
                  </a:moveTo>
                  <a:lnTo>
                    <a:pt x="0" y="467868"/>
                  </a:lnTo>
                  <a:lnTo>
                    <a:pt x="0" y="0"/>
                  </a:lnTo>
                  <a:lnTo>
                    <a:pt x="260604" y="0"/>
                  </a:lnTo>
                  <a:lnTo>
                    <a:pt x="260604" y="4572"/>
                  </a:lnTo>
                  <a:lnTo>
                    <a:pt x="9144" y="4572"/>
                  </a:lnTo>
                  <a:lnTo>
                    <a:pt x="4572" y="10668"/>
                  </a:lnTo>
                  <a:lnTo>
                    <a:pt x="9144" y="10668"/>
                  </a:lnTo>
                  <a:lnTo>
                    <a:pt x="9144" y="457200"/>
                  </a:lnTo>
                  <a:lnTo>
                    <a:pt x="4572" y="457200"/>
                  </a:lnTo>
                  <a:lnTo>
                    <a:pt x="9144" y="461772"/>
                  </a:lnTo>
                  <a:lnTo>
                    <a:pt x="260604" y="461772"/>
                  </a:lnTo>
                  <a:lnTo>
                    <a:pt x="260604" y="467868"/>
                  </a:lnTo>
                  <a:close/>
                </a:path>
                <a:path w="260985" h="467995">
                  <a:moveTo>
                    <a:pt x="9144" y="10668"/>
                  </a:moveTo>
                  <a:lnTo>
                    <a:pt x="4572" y="10668"/>
                  </a:lnTo>
                  <a:lnTo>
                    <a:pt x="9144" y="4572"/>
                  </a:lnTo>
                  <a:lnTo>
                    <a:pt x="9144" y="10668"/>
                  </a:lnTo>
                  <a:close/>
                </a:path>
                <a:path w="260985" h="467995">
                  <a:moveTo>
                    <a:pt x="251460" y="10668"/>
                  </a:moveTo>
                  <a:lnTo>
                    <a:pt x="9144" y="10668"/>
                  </a:lnTo>
                  <a:lnTo>
                    <a:pt x="9144" y="4572"/>
                  </a:lnTo>
                  <a:lnTo>
                    <a:pt x="251460" y="4572"/>
                  </a:lnTo>
                  <a:lnTo>
                    <a:pt x="251460" y="10668"/>
                  </a:lnTo>
                  <a:close/>
                </a:path>
                <a:path w="260985" h="467995">
                  <a:moveTo>
                    <a:pt x="251460" y="461772"/>
                  </a:moveTo>
                  <a:lnTo>
                    <a:pt x="251460" y="4572"/>
                  </a:lnTo>
                  <a:lnTo>
                    <a:pt x="256031" y="10668"/>
                  </a:lnTo>
                  <a:lnTo>
                    <a:pt x="260604" y="10668"/>
                  </a:lnTo>
                  <a:lnTo>
                    <a:pt x="260604" y="457200"/>
                  </a:lnTo>
                  <a:lnTo>
                    <a:pt x="256031" y="457200"/>
                  </a:lnTo>
                  <a:lnTo>
                    <a:pt x="251460" y="461772"/>
                  </a:lnTo>
                  <a:close/>
                </a:path>
                <a:path w="260985" h="467995">
                  <a:moveTo>
                    <a:pt x="260604" y="10668"/>
                  </a:moveTo>
                  <a:lnTo>
                    <a:pt x="256031" y="10668"/>
                  </a:lnTo>
                  <a:lnTo>
                    <a:pt x="251460" y="4572"/>
                  </a:lnTo>
                  <a:lnTo>
                    <a:pt x="260604" y="4572"/>
                  </a:lnTo>
                  <a:lnTo>
                    <a:pt x="260604" y="10668"/>
                  </a:lnTo>
                  <a:close/>
                </a:path>
                <a:path w="260985" h="467995">
                  <a:moveTo>
                    <a:pt x="9144" y="461772"/>
                  </a:moveTo>
                  <a:lnTo>
                    <a:pt x="4572" y="457200"/>
                  </a:lnTo>
                  <a:lnTo>
                    <a:pt x="9144" y="457200"/>
                  </a:lnTo>
                  <a:lnTo>
                    <a:pt x="9144" y="461772"/>
                  </a:lnTo>
                  <a:close/>
                </a:path>
                <a:path w="260985" h="467995">
                  <a:moveTo>
                    <a:pt x="251460" y="461772"/>
                  </a:moveTo>
                  <a:lnTo>
                    <a:pt x="9144" y="461772"/>
                  </a:lnTo>
                  <a:lnTo>
                    <a:pt x="9144" y="457200"/>
                  </a:lnTo>
                  <a:lnTo>
                    <a:pt x="251460" y="457200"/>
                  </a:lnTo>
                  <a:lnTo>
                    <a:pt x="251460" y="461772"/>
                  </a:lnTo>
                  <a:close/>
                </a:path>
                <a:path w="260985" h="467995">
                  <a:moveTo>
                    <a:pt x="260604" y="461772"/>
                  </a:moveTo>
                  <a:lnTo>
                    <a:pt x="251460" y="461772"/>
                  </a:lnTo>
                  <a:lnTo>
                    <a:pt x="256031" y="457200"/>
                  </a:lnTo>
                  <a:lnTo>
                    <a:pt x="260604" y="457200"/>
                  </a:lnTo>
                  <a:lnTo>
                    <a:pt x="260604" y="461772"/>
                  </a:lnTo>
                  <a:close/>
                </a:path>
              </a:pathLst>
            </a:custGeom>
            <a:solidFill>
              <a:srgbClr val="000000"/>
            </a:solidFill>
          </p:spPr>
          <p:txBody>
            <a:bodyPr wrap="square" lIns="0" tIns="0" rIns="0" bIns="0" rtlCol="0"/>
            <a:lstStyle/>
            <a:p>
              <a:endParaRPr sz="1588"/>
            </a:p>
          </p:txBody>
        </p:sp>
        <p:sp>
          <p:nvSpPr>
            <p:cNvPr id="214" name="object 214"/>
            <p:cNvSpPr/>
            <p:nvPr/>
          </p:nvSpPr>
          <p:spPr>
            <a:xfrm>
              <a:off x="4259580" y="5026151"/>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215" name="object 215"/>
            <p:cNvSpPr/>
            <p:nvPr/>
          </p:nvSpPr>
          <p:spPr>
            <a:xfrm>
              <a:off x="4255008"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2983" y="10668"/>
                  </a:moveTo>
                  <a:lnTo>
                    <a:pt x="9144" y="10668"/>
                  </a:lnTo>
                  <a:lnTo>
                    <a:pt x="9144"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2983" y="461772"/>
                  </a:moveTo>
                  <a:lnTo>
                    <a:pt x="9144" y="461772"/>
                  </a:lnTo>
                  <a:lnTo>
                    <a:pt x="9144"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216" name="object 216"/>
            <p:cNvSpPr/>
            <p:nvPr/>
          </p:nvSpPr>
          <p:spPr>
            <a:xfrm>
              <a:off x="4512564" y="5026151"/>
              <a:ext cx="253365" cy="457200"/>
            </a:xfrm>
            <a:custGeom>
              <a:avLst/>
              <a:gdLst/>
              <a:ahLst/>
              <a:cxnLst/>
              <a:rect l="l" t="t" r="r" b="b"/>
              <a:pathLst>
                <a:path w="253364" h="457200">
                  <a:moveTo>
                    <a:pt x="252983" y="457200"/>
                  </a:moveTo>
                  <a:lnTo>
                    <a:pt x="0" y="457200"/>
                  </a:lnTo>
                  <a:lnTo>
                    <a:pt x="0" y="0"/>
                  </a:lnTo>
                  <a:lnTo>
                    <a:pt x="252983" y="0"/>
                  </a:lnTo>
                  <a:lnTo>
                    <a:pt x="252983" y="457200"/>
                  </a:lnTo>
                  <a:close/>
                </a:path>
              </a:pathLst>
            </a:custGeom>
            <a:solidFill>
              <a:srgbClr val="66FFFF"/>
            </a:solidFill>
          </p:spPr>
          <p:txBody>
            <a:bodyPr wrap="square" lIns="0" tIns="0" rIns="0" bIns="0" rtlCol="0"/>
            <a:lstStyle/>
            <a:p>
              <a:endParaRPr sz="1588"/>
            </a:p>
          </p:txBody>
        </p:sp>
        <p:sp>
          <p:nvSpPr>
            <p:cNvPr id="217" name="object 217"/>
            <p:cNvSpPr/>
            <p:nvPr/>
          </p:nvSpPr>
          <p:spPr>
            <a:xfrm>
              <a:off x="4507991"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9144" y="4572"/>
                  </a:lnTo>
                  <a:lnTo>
                    <a:pt x="4572" y="10668"/>
                  </a:lnTo>
                  <a:lnTo>
                    <a:pt x="9144" y="10668"/>
                  </a:lnTo>
                  <a:lnTo>
                    <a:pt x="9144" y="457200"/>
                  </a:lnTo>
                  <a:lnTo>
                    <a:pt x="4572" y="457200"/>
                  </a:lnTo>
                  <a:lnTo>
                    <a:pt x="9144" y="461772"/>
                  </a:lnTo>
                  <a:lnTo>
                    <a:pt x="262128" y="461772"/>
                  </a:lnTo>
                  <a:lnTo>
                    <a:pt x="262128" y="467868"/>
                  </a:lnTo>
                  <a:close/>
                </a:path>
                <a:path w="262254" h="467995">
                  <a:moveTo>
                    <a:pt x="9144" y="10668"/>
                  </a:moveTo>
                  <a:lnTo>
                    <a:pt x="4572" y="10668"/>
                  </a:lnTo>
                  <a:lnTo>
                    <a:pt x="9144" y="4572"/>
                  </a:lnTo>
                  <a:lnTo>
                    <a:pt x="9144" y="10668"/>
                  </a:lnTo>
                  <a:close/>
                </a:path>
                <a:path w="262254" h="467995">
                  <a:moveTo>
                    <a:pt x="251460" y="10668"/>
                  </a:moveTo>
                  <a:lnTo>
                    <a:pt x="9144" y="10668"/>
                  </a:lnTo>
                  <a:lnTo>
                    <a:pt x="9144" y="4572"/>
                  </a:lnTo>
                  <a:lnTo>
                    <a:pt x="251460" y="4572"/>
                  </a:lnTo>
                  <a:lnTo>
                    <a:pt x="251460" y="10668"/>
                  </a:lnTo>
                  <a:close/>
                </a:path>
                <a:path w="262254" h="467995">
                  <a:moveTo>
                    <a:pt x="251460" y="461772"/>
                  </a:moveTo>
                  <a:lnTo>
                    <a:pt x="251460" y="4572"/>
                  </a:lnTo>
                  <a:lnTo>
                    <a:pt x="257556" y="10668"/>
                  </a:lnTo>
                  <a:lnTo>
                    <a:pt x="262128" y="10668"/>
                  </a:lnTo>
                  <a:lnTo>
                    <a:pt x="262128" y="457200"/>
                  </a:lnTo>
                  <a:lnTo>
                    <a:pt x="257556" y="457200"/>
                  </a:lnTo>
                  <a:lnTo>
                    <a:pt x="251460" y="461772"/>
                  </a:lnTo>
                  <a:close/>
                </a:path>
                <a:path w="262254" h="467995">
                  <a:moveTo>
                    <a:pt x="262128" y="10668"/>
                  </a:moveTo>
                  <a:lnTo>
                    <a:pt x="257556" y="10668"/>
                  </a:lnTo>
                  <a:lnTo>
                    <a:pt x="251460" y="4572"/>
                  </a:lnTo>
                  <a:lnTo>
                    <a:pt x="262128" y="4572"/>
                  </a:lnTo>
                  <a:lnTo>
                    <a:pt x="262128" y="10668"/>
                  </a:lnTo>
                  <a:close/>
                </a:path>
                <a:path w="262254" h="467995">
                  <a:moveTo>
                    <a:pt x="9144" y="461772"/>
                  </a:moveTo>
                  <a:lnTo>
                    <a:pt x="4572" y="457200"/>
                  </a:lnTo>
                  <a:lnTo>
                    <a:pt x="9144" y="457200"/>
                  </a:lnTo>
                  <a:lnTo>
                    <a:pt x="9144" y="461772"/>
                  </a:lnTo>
                  <a:close/>
                </a:path>
                <a:path w="262254" h="467995">
                  <a:moveTo>
                    <a:pt x="251460" y="461772"/>
                  </a:moveTo>
                  <a:lnTo>
                    <a:pt x="9144" y="461772"/>
                  </a:lnTo>
                  <a:lnTo>
                    <a:pt x="9144" y="457200"/>
                  </a:lnTo>
                  <a:lnTo>
                    <a:pt x="251460" y="457200"/>
                  </a:lnTo>
                  <a:lnTo>
                    <a:pt x="251460" y="461772"/>
                  </a:lnTo>
                  <a:close/>
                </a:path>
                <a:path w="262254" h="467995">
                  <a:moveTo>
                    <a:pt x="262128" y="461772"/>
                  </a:moveTo>
                  <a:lnTo>
                    <a:pt x="251460"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sp>
          <p:nvSpPr>
            <p:cNvPr id="218" name="object 218"/>
            <p:cNvSpPr/>
            <p:nvPr/>
          </p:nvSpPr>
          <p:spPr>
            <a:xfrm>
              <a:off x="4765547" y="5026151"/>
              <a:ext cx="251460" cy="457200"/>
            </a:xfrm>
            <a:custGeom>
              <a:avLst/>
              <a:gdLst/>
              <a:ahLst/>
              <a:cxnLst/>
              <a:rect l="l" t="t" r="r" b="b"/>
              <a:pathLst>
                <a:path w="251460" h="457200">
                  <a:moveTo>
                    <a:pt x="251459" y="457200"/>
                  </a:moveTo>
                  <a:lnTo>
                    <a:pt x="0" y="457200"/>
                  </a:lnTo>
                  <a:lnTo>
                    <a:pt x="0" y="0"/>
                  </a:lnTo>
                  <a:lnTo>
                    <a:pt x="251459" y="0"/>
                  </a:lnTo>
                  <a:lnTo>
                    <a:pt x="251459" y="457200"/>
                  </a:lnTo>
                  <a:close/>
                </a:path>
              </a:pathLst>
            </a:custGeom>
            <a:solidFill>
              <a:srgbClr val="66FFFF"/>
            </a:solidFill>
          </p:spPr>
          <p:txBody>
            <a:bodyPr wrap="square" lIns="0" tIns="0" rIns="0" bIns="0" rtlCol="0"/>
            <a:lstStyle/>
            <a:p>
              <a:endParaRPr sz="1588"/>
            </a:p>
          </p:txBody>
        </p:sp>
        <p:sp>
          <p:nvSpPr>
            <p:cNvPr id="219" name="object 219"/>
            <p:cNvSpPr/>
            <p:nvPr/>
          </p:nvSpPr>
          <p:spPr>
            <a:xfrm>
              <a:off x="4759451" y="5021579"/>
              <a:ext cx="262255" cy="467995"/>
            </a:xfrm>
            <a:custGeom>
              <a:avLst/>
              <a:gdLst/>
              <a:ahLst/>
              <a:cxnLst/>
              <a:rect l="l" t="t" r="r" b="b"/>
              <a:pathLst>
                <a:path w="262254" h="467995">
                  <a:moveTo>
                    <a:pt x="262128" y="467868"/>
                  </a:moveTo>
                  <a:lnTo>
                    <a:pt x="0" y="467868"/>
                  </a:lnTo>
                  <a:lnTo>
                    <a:pt x="0" y="0"/>
                  </a:lnTo>
                  <a:lnTo>
                    <a:pt x="262128" y="0"/>
                  </a:lnTo>
                  <a:lnTo>
                    <a:pt x="262128" y="4572"/>
                  </a:lnTo>
                  <a:lnTo>
                    <a:pt x="10668" y="4572"/>
                  </a:lnTo>
                  <a:lnTo>
                    <a:pt x="6096" y="10668"/>
                  </a:lnTo>
                  <a:lnTo>
                    <a:pt x="10668" y="10668"/>
                  </a:lnTo>
                  <a:lnTo>
                    <a:pt x="10668" y="457200"/>
                  </a:lnTo>
                  <a:lnTo>
                    <a:pt x="6096" y="457200"/>
                  </a:lnTo>
                  <a:lnTo>
                    <a:pt x="10668" y="461772"/>
                  </a:lnTo>
                  <a:lnTo>
                    <a:pt x="262128" y="461772"/>
                  </a:lnTo>
                  <a:lnTo>
                    <a:pt x="262128" y="467868"/>
                  </a:lnTo>
                  <a:close/>
                </a:path>
                <a:path w="262254" h="467995">
                  <a:moveTo>
                    <a:pt x="10668" y="10668"/>
                  </a:moveTo>
                  <a:lnTo>
                    <a:pt x="6096" y="10668"/>
                  </a:lnTo>
                  <a:lnTo>
                    <a:pt x="10668" y="4572"/>
                  </a:lnTo>
                  <a:lnTo>
                    <a:pt x="10668" y="10668"/>
                  </a:lnTo>
                  <a:close/>
                </a:path>
                <a:path w="262254" h="467995">
                  <a:moveTo>
                    <a:pt x="252983" y="10668"/>
                  </a:moveTo>
                  <a:lnTo>
                    <a:pt x="10668" y="10668"/>
                  </a:lnTo>
                  <a:lnTo>
                    <a:pt x="10668" y="4572"/>
                  </a:lnTo>
                  <a:lnTo>
                    <a:pt x="252983" y="4572"/>
                  </a:lnTo>
                  <a:lnTo>
                    <a:pt x="252983" y="10668"/>
                  </a:lnTo>
                  <a:close/>
                </a:path>
                <a:path w="262254" h="467995">
                  <a:moveTo>
                    <a:pt x="252983" y="461772"/>
                  </a:moveTo>
                  <a:lnTo>
                    <a:pt x="252983" y="4572"/>
                  </a:lnTo>
                  <a:lnTo>
                    <a:pt x="257556" y="10668"/>
                  </a:lnTo>
                  <a:lnTo>
                    <a:pt x="262128" y="10668"/>
                  </a:lnTo>
                  <a:lnTo>
                    <a:pt x="262128" y="457200"/>
                  </a:lnTo>
                  <a:lnTo>
                    <a:pt x="257556" y="457200"/>
                  </a:lnTo>
                  <a:lnTo>
                    <a:pt x="252983" y="461772"/>
                  </a:lnTo>
                  <a:close/>
                </a:path>
                <a:path w="262254" h="467995">
                  <a:moveTo>
                    <a:pt x="262128" y="10668"/>
                  </a:moveTo>
                  <a:lnTo>
                    <a:pt x="257556" y="10668"/>
                  </a:lnTo>
                  <a:lnTo>
                    <a:pt x="252983" y="4572"/>
                  </a:lnTo>
                  <a:lnTo>
                    <a:pt x="262128" y="4572"/>
                  </a:lnTo>
                  <a:lnTo>
                    <a:pt x="262128" y="10668"/>
                  </a:lnTo>
                  <a:close/>
                </a:path>
                <a:path w="262254" h="467995">
                  <a:moveTo>
                    <a:pt x="10668" y="461772"/>
                  </a:moveTo>
                  <a:lnTo>
                    <a:pt x="6096" y="457200"/>
                  </a:lnTo>
                  <a:lnTo>
                    <a:pt x="10668" y="457200"/>
                  </a:lnTo>
                  <a:lnTo>
                    <a:pt x="10668" y="461772"/>
                  </a:lnTo>
                  <a:close/>
                </a:path>
                <a:path w="262254" h="467995">
                  <a:moveTo>
                    <a:pt x="252983" y="461772"/>
                  </a:moveTo>
                  <a:lnTo>
                    <a:pt x="10668" y="461772"/>
                  </a:lnTo>
                  <a:lnTo>
                    <a:pt x="10668" y="457200"/>
                  </a:lnTo>
                  <a:lnTo>
                    <a:pt x="252983" y="457200"/>
                  </a:lnTo>
                  <a:lnTo>
                    <a:pt x="252983" y="461772"/>
                  </a:lnTo>
                  <a:close/>
                </a:path>
                <a:path w="262254" h="467995">
                  <a:moveTo>
                    <a:pt x="262128" y="461772"/>
                  </a:moveTo>
                  <a:lnTo>
                    <a:pt x="252983" y="461772"/>
                  </a:lnTo>
                  <a:lnTo>
                    <a:pt x="257556" y="457200"/>
                  </a:lnTo>
                  <a:lnTo>
                    <a:pt x="262128" y="457200"/>
                  </a:lnTo>
                  <a:lnTo>
                    <a:pt x="262128" y="461772"/>
                  </a:lnTo>
                  <a:close/>
                </a:path>
              </a:pathLst>
            </a:custGeom>
            <a:solidFill>
              <a:srgbClr val="000000"/>
            </a:solidFill>
          </p:spPr>
          <p:txBody>
            <a:bodyPr wrap="square" lIns="0" tIns="0" rIns="0" bIns="0" rtlCol="0"/>
            <a:lstStyle/>
            <a:p>
              <a:endParaRPr sz="1588"/>
            </a:p>
          </p:txBody>
        </p:sp>
      </p:grpSp>
      <p:sp>
        <p:nvSpPr>
          <p:cNvPr id="220" name="object 220"/>
          <p:cNvSpPr txBox="1"/>
          <p:nvPr/>
        </p:nvSpPr>
        <p:spPr>
          <a:xfrm>
            <a:off x="2521772" y="4434840"/>
            <a:ext cx="3563471" cy="359869"/>
          </a:xfrm>
          <a:prstGeom prst="rect">
            <a:avLst/>
          </a:prstGeom>
        </p:spPr>
        <p:txBody>
          <a:bodyPr vert="horz" wrap="square" lIns="0" tIns="33618" rIns="0" bIns="0" rtlCol="0">
            <a:spAutoFit/>
          </a:bodyPr>
          <a:lstStyle/>
          <a:p>
            <a:pPr marL="48188">
              <a:spcBef>
                <a:spcPts val="265"/>
              </a:spcBef>
            </a:pPr>
            <a:r>
              <a:rPr sz="2647" baseline="4166" dirty="0">
                <a:latin typeface="Microsoft Sans Serif"/>
                <a:cs typeface="Microsoft Sans Serif"/>
              </a:rPr>
              <a:t>1</a:t>
            </a:r>
            <a:r>
              <a:rPr sz="2647" spc="297" baseline="4166" dirty="0">
                <a:latin typeface="Microsoft Sans Serif"/>
                <a:cs typeface="Microsoft Sans Serif"/>
              </a:rPr>
              <a:t> </a:t>
            </a:r>
            <a:r>
              <a:rPr sz="2118" dirty="0">
                <a:latin typeface="Microsoft Sans Serif"/>
                <a:cs typeface="Microsoft Sans Serif"/>
              </a:rPr>
              <a:t>0 0</a:t>
            </a:r>
            <a:r>
              <a:rPr sz="2118" spc="9" dirty="0">
                <a:latin typeface="Microsoft Sans Serif"/>
                <a:cs typeface="Microsoft Sans Serif"/>
              </a:rPr>
              <a:t> </a:t>
            </a:r>
            <a:r>
              <a:rPr sz="2118" dirty="0">
                <a:latin typeface="Microsoft Sans Serif"/>
                <a:cs typeface="Microsoft Sans Serif"/>
              </a:rPr>
              <a:t>0</a:t>
            </a:r>
            <a:r>
              <a:rPr sz="2118" spc="-4" dirty="0">
                <a:latin typeface="Microsoft Sans Serif"/>
                <a:cs typeface="Microsoft Sans Serif"/>
              </a:rPr>
              <a:t> </a:t>
            </a:r>
            <a:r>
              <a:rPr sz="2118" dirty="0">
                <a:latin typeface="Microsoft Sans Serif"/>
                <a:cs typeface="Microsoft Sans Serif"/>
              </a:rPr>
              <a:t>0</a:t>
            </a:r>
            <a:r>
              <a:rPr sz="2118" spc="9" dirty="0">
                <a:latin typeface="Microsoft Sans Serif"/>
                <a:cs typeface="Microsoft Sans Serif"/>
              </a:rPr>
              <a:t> </a:t>
            </a:r>
            <a:r>
              <a:rPr sz="2118" dirty="0">
                <a:latin typeface="Microsoft Sans Serif"/>
                <a:cs typeface="Microsoft Sans Serif"/>
              </a:rPr>
              <a:t>1</a:t>
            </a:r>
            <a:r>
              <a:rPr sz="2118" spc="9" dirty="0">
                <a:latin typeface="Microsoft Sans Serif"/>
                <a:cs typeface="Microsoft Sans Serif"/>
              </a:rPr>
              <a:t> </a:t>
            </a:r>
            <a:r>
              <a:rPr sz="2118" dirty="0">
                <a:latin typeface="Microsoft Sans Serif"/>
                <a:cs typeface="Microsoft Sans Serif"/>
              </a:rPr>
              <a:t>0 1</a:t>
            </a:r>
            <a:r>
              <a:rPr sz="2118" spc="4" dirty="0">
                <a:latin typeface="Microsoft Sans Serif"/>
                <a:cs typeface="Microsoft Sans Serif"/>
              </a:rPr>
              <a:t> </a:t>
            </a:r>
            <a:r>
              <a:rPr sz="2118" dirty="0">
                <a:latin typeface="Microsoft Sans Serif"/>
                <a:cs typeface="Microsoft Sans Serif"/>
              </a:rPr>
              <a:t>0</a:t>
            </a:r>
            <a:r>
              <a:rPr sz="2118" spc="9" dirty="0">
                <a:latin typeface="Microsoft Sans Serif"/>
                <a:cs typeface="Microsoft Sans Serif"/>
              </a:rPr>
              <a:t> </a:t>
            </a:r>
            <a:r>
              <a:rPr sz="2118" dirty="0">
                <a:latin typeface="Microsoft Sans Serif"/>
                <a:cs typeface="Microsoft Sans Serif"/>
              </a:rPr>
              <a:t>0 0</a:t>
            </a:r>
            <a:r>
              <a:rPr sz="2118" spc="9" dirty="0">
                <a:latin typeface="Microsoft Sans Serif"/>
                <a:cs typeface="Microsoft Sans Serif"/>
              </a:rPr>
              <a:t> </a:t>
            </a:r>
            <a:r>
              <a:rPr sz="2118" dirty="0">
                <a:latin typeface="Microsoft Sans Serif"/>
                <a:cs typeface="Microsoft Sans Serif"/>
              </a:rPr>
              <a:t>1</a:t>
            </a:r>
            <a:r>
              <a:rPr sz="2118" spc="-4" dirty="0">
                <a:latin typeface="Microsoft Sans Serif"/>
                <a:cs typeface="Microsoft Sans Serif"/>
              </a:rPr>
              <a:t> </a:t>
            </a:r>
            <a:r>
              <a:rPr sz="2118" dirty="0">
                <a:latin typeface="Microsoft Sans Serif"/>
                <a:cs typeface="Microsoft Sans Serif"/>
              </a:rPr>
              <a:t>1</a:t>
            </a:r>
            <a:r>
              <a:rPr sz="2118" spc="9" dirty="0">
                <a:latin typeface="Microsoft Sans Serif"/>
                <a:cs typeface="Microsoft Sans Serif"/>
              </a:rPr>
              <a:t> </a:t>
            </a:r>
            <a:r>
              <a:rPr sz="2118" dirty="0">
                <a:latin typeface="Microsoft Sans Serif"/>
                <a:cs typeface="Microsoft Sans Serif"/>
              </a:rPr>
              <a:t>0</a:t>
            </a:r>
            <a:r>
              <a:rPr sz="2118" spc="9" dirty="0">
                <a:latin typeface="Microsoft Sans Serif"/>
                <a:cs typeface="Microsoft Sans Serif"/>
              </a:rPr>
              <a:t> </a:t>
            </a:r>
            <a:r>
              <a:rPr sz="2118" dirty="0">
                <a:latin typeface="Microsoft Sans Serif"/>
                <a:cs typeface="Microsoft Sans Serif"/>
              </a:rPr>
              <a:t>1 1</a:t>
            </a:r>
            <a:endParaRPr sz="2118">
              <a:latin typeface="Microsoft Sans Serif"/>
              <a:cs typeface="Microsoft Sans Serif"/>
            </a:endParaRPr>
          </a:p>
        </p:txBody>
      </p:sp>
      <p:sp>
        <p:nvSpPr>
          <p:cNvPr id="223" name="object 223"/>
          <p:cNvSpPr txBox="1"/>
          <p:nvPr/>
        </p:nvSpPr>
        <p:spPr>
          <a:xfrm>
            <a:off x="9460429" y="6090332"/>
            <a:ext cx="219075" cy="155299"/>
          </a:xfrm>
          <a:prstGeom prst="rect">
            <a:avLst/>
          </a:prstGeom>
        </p:spPr>
        <p:txBody>
          <a:bodyPr vert="horz" wrap="square" lIns="0" tIns="0" rIns="0" bIns="0" rtlCol="0">
            <a:spAutoFit/>
          </a:bodyPr>
          <a:lstStyle/>
          <a:p>
            <a:pPr marL="33619">
              <a:lnSpc>
                <a:spcPts val="1257"/>
              </a:lnSpc>
            </a:pPr>
            <a:fld id="{81D60167-4931-47E6-BA6A-407CBD079E47}" type="slidenum">
              <a:rPr sz="1059" dirty="0">
                <a:solidFill>
                  <a:srgbClr val="898989"/>
                </a:solidFill>
                <a:latin typeface="Microsoft Sans Serif"/>
                <a:cs typeface="Microsoft Sans Serif"/>
              </a:rPr>
              <a:pPr marL="33619">
                <a:lnSpc>
                  <a:spcPts val="1257"/>
                </a:lnSpc>
              </a:pPr>
              <a:t>15</a:t>
            </a:fld>
            <a:endParaRPr sz="1059">
              <a:latin typeface="Microsoft Sans Serif"/>
              <a:cs typeface="Microsoft Sans Serif"/>
            </a:endParaRPr>
          </a:p>
        </p:txBody>
      </p:sp>
      <p:sp>
        <p:nvSpPr>
          <p:cNvPr id="221" name="object 221"/>
          <p:cNvSpPr txBox="1"/>
          <p:nvPr/>
        </p:nvSpPr>
        <p:spPr>
          <a:xfrm>
            <a:off x="3176207" y="4874109"/>
            <a:ext cx="2189069" cy="337238"/>
          </a:xfrm>
          <a:prstGeom prst="rect">
            <a:avLst/>
          </a:prstGeom>
        </p:spPr>
        <p:txBody>
          <a:bodyPr vert="horz" wrap="square" lIns="0" tIns="11206" rIns="0" bIns="0" rtlCol="0">
            <a:spAutoFit/>
          </a:bodyPr>
          <a:lstStyle/>
          <a:p>
            <a:pPr marL="11206">
              <a:spcBef>
                <a:spcPts val="88"/>
              </a:spcBef>
              <a:tabLst>
                <a:tab pos="1877646" algn="l"/>
              </a:tabLst>
            </a:pPr>
            <a:r>
              <a:rPr sz="2118" spc="4" dirty="0">
                <a:latin typeface="Microsoft Sans Serif"/>
                <a:cs typeface="Microsoft Sans Serif"/>
              </a:rPr>
              <a:t>1</a:t>
            </a:r>
            <a:r>
              <a:rPr sz="2118" spc="-13" dirty="0">
                <a:latin typeface="Microsoft Sans Serif"/>
                <a:cs typeface="Microsoft Sans Serif"/>
              </a:rPr>
              <a:t>3</a:t>
            </a:r>
            <a:r>
              <a:rPr sz="2118" dirty="0">
                <a:latin typeface="Microsoft Sans Serif"/>
                <a:cs typeface="Microsoft Sans Serif"/>
              </a:rPr>
              <a:t>3	</a:t>
            </a:r>
            <a:r>
              <a:rPr sz="2118" spc="4" dirty="0">
                <a:latin typeface="Microsoft Sans Serif"/>
                <a:cs typeface="Microsoft Sans Serif"/>
              </a:rPr>
              <a:t>2</a:t>
            </a:r>
            <a:r>
              <a:rPr sz="2118" dirty="0">
                <a:latin typeface="Microsoft Sans Serif"/>
                <a:cs typeface="Microsoft Sans Serif"/>
              </a:rPr>
              <a:t>7</a:t>
            </a:r>
            <a:endParaRPr sz="2118">
              <a:latin typeface="Microsoft Sans Serif"/>
              <a:cs typeface="Microsoft Sans Serif"/>
            </a:endParaRPr>
          </a:p>
        </p:txBody>
      </p:sp>
      <p:sp>
        <p:nvSpPr>
          <p:cNvPr id="222" name="object 222"/>
          <p:cNvSpPr txBox="1"/>
          <p:nvPr/>
        </p:nvSpPr>
        <p:spPr>
          <a:xfrm>
            <a:off x="6863381" y="4874109"/>
            <a:ext cx="2151529" cy="337238"/>
          </a:xfrm>
          <a:prstGeom prst="rect">
            <a:avLst/>
          </a:prstGeom>
        </p:spPr>
        <p:txBody>
          <a:bodyPr vert="horz" wrap="square" lIns="0" tIns="11206" rIns="0" bIns="0" rtlCol="0">
            <a:spAutoFit/>
          </a:bodyPr>
          <a:lstStyle/>
          <a:p>
            <a:pPr marL="11206">
              <a:spcBef>
                <a:spcPts val="88"/>
              </a:spcBef>
              <a:tabLst>
                <a:tab pos="1691617" algn="l"/>
              </a:tabLst>
            </a:pPr>
            <a:r>
              <a:rPr sz="2118" dirty="0">
                <a:latin typeface="Microsoft Sans Serif"/>
                <a:cs typeface="Microsoft Sans Serif"/>
              </a:rPr>
              <a:t>4	</a:t>
            </a:r>
            <a:r>
              <a:rPr sz="2118" spc="4" dirty="0">
                <a:latin typeface="Microsoft Sans Serif"/>
                <a:cs typeface="Microsoft Sans Serif"/>
              </a:rPr>
              <a:t>1</a:t>
            </a:r>
            <a:r>
              <a:rPr sz="2118" spc="-13" dirty="0">
                <a:latin typeface="Microsoft Sans Serif"/>
                <a:cs typeface="Microsoft Sans Serif"/>
              </a:rPr>
              <a:t>6</a:t>
            </a:r>
            <a:r>
              <a:rPr sz="2118" dirty="0">
                <a:latin typeface="Microsoft Sans Serif"/>
                <a:cs typeface="Microsoft Sans Serif"/>
              </a:rPr>
              <a:t>0</a:t>
            </a:r>
            <a:endParaRPr sz="2118">
              <a:latin typeface="Microsoft Sans Serif"/>
              <a:cs typeface="Microsoft Sans Serif"/>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905000" y="381001"/>
            <a:ext cx="8229600" cy="671513"/>
          </a:xfrm>
        </p:spPr>
        <p:txBody>
          <a:bodyPr>
            <a:normAutofit/>
          </a:bodyPr>
          <a:lstStyle/>
          <a:p>
            <a:pPr marL="342900" indent="-342900"/>
            <a:r>
              <a:rPr lang="en-US" dirty="0"/>
              <a:t>II. </a:t>
            </a:r>
            <a:r>
              <a:rPr lang="en-US" dirty="0" err="1"/>
              <a:t>Định</a:t>
            </a:r>
            <a:r>
              <a:rPr lang="en-US" dirty="0"/>
              <a:t> </a:t>
            </a:r>
            <a:r>
              <a:rPr lang="en-US" dirty="0" err="1"/>
              <a:t>tuyến</a:t>
            </a:r>
            <a:r>
              <a:rPr lang="en-US" dirty="0"/>
              <a:t> RIP</a:t>
            </a:r>
          </a:p>
        </p:txBody>
      </p:sp>
      <p:sp>
        <p:nvSpPr>
          <p:cNvPr id="12291" name="Rectangle 3"/>
          <p:cNvSpPr>
            <a:spLocks noGrp="1" noChangeArrowheads="1"/>
          </p:cNvSpPr>
          <p:nvPr>
            <p:ph idx="1"/>
          </p:nvPr>
        </p:nvSpPr>
        <p:spPr>
          <a:xfrm>
            <a:off x="1828800" y="1295400"/>
            <a:ext cx="8686800" cy="5257800"/>
          </a:xfrm>
        </p:spPr>
        <p:txBody>
          <a:bodyPr>
            <a:normAutofit/>
          </a:bodyPr>
          <a:lstStyle/>
          <a:p>
            <a:pPr marL="57150" indent="0">
              <a:buNone/>
            </a:pPr>
            <a:r>
              <a:rPr lang="en-US" b="1" dirty="0"/>
              <a:t>3. </a:t>
            </a:r>
            <a:r>
              <a:rPr lang="en-US" b="1" dirty="0" err="1"/>
              <a:t>Ứng</a:t>
            </a:r>
            <a:r>
              <a:rPr lang="en-US" b="1" dirty="0"/>
              <a:t> </a:t>
            </a:r>
            <a:r>
              <a:rPr lang="en-US" b="1" dirty="0" err="1"/>
              <a:t>dụng</a:t>
            </a:r>
            <a:endParaRPr lang="en-US" b="1" dirty="0"/>
          </a:p>
          <a:p>
            <a:pPr lvl="1" eaLnBrk="0" hangingPunct="0">
              <a:buClr>
                <a:schemeClr val="accent1"/>
              </a:buClr>
              <a:buBlip>
                <a:blip r:embed="rId3"/>
              </a:buBlip>
            </a:pPr>
            <a:r>
              <a:rPr lang="en-US" sz="2200" dirty="0">
                <a:latin typeface="Tahoma" pitchFamily="34" charset="0"/>
                <a:cs typeface="Tahoma" pitchFamily="34" charset="0"/>
              </a:rPr>
              <a:t>RIPv2 </a:t>
            </a:r>
            <a:r>
              <a:rPr lang="en-US" sz="2200" dirty="0" err="1">
                <a:latin typeface="Tahoma" pitchFamily="34" charset="0"/>
                <a:cs typeface="Tahoma" pitchFamily="34" charset="0"/>
              </a:rPr>
              <a:t>được</a:t>
            </a:r>
            <a:r>
              <a:rPr lang="en-US" sz="2200" dirty="0">
                <a:latin typeface="Tahoma" pitchFamily="34" charset="0"/>
                <a:cs typeface="Tahoma" pitchFamily="34" charset="0"/>
              </a:rPr>
              <a:t> </a:t>
            </a:r>
            <a:r>
              <a:rPr lang="en-US" sz="2200" dirty="0" err="1">
                <a:latin typeface="Tahoma" pitchFamily="34" charset="0"/>
                <a:cs typeface="Tahoma" pitchFamily="34" charset="0"/>
              </a:rPr>
              <a:t>ứng</a:t>
            </a:r>
            <a:r>
              <a:rPr lang="en-US" sz="2200" dirty="0">
                <a:latin typeface="Tahoma" pitchFamily="34" charset="0"/>
                <a:cs typeface="Tahoma" pitchFamily="34" charset="0"/>
              </a:rPr>
              <a:t> </a:t>
            </a:r>
            <a:r>
              <a:rPr lang="en-US" sz="2200" dirty="0" err="1">
                <a:latin typeface="Tahoma" pitchFamily="34" charset="0"/>
                <a:cs typeface="Tahoma" pitchFamily="34" charset="0"/>
              </a:rPr>
              <a:t>dụng</a:t>
            </a:r>
            <a:r>
              <a:rPr lang="en-US" sz="2200" dirty="0">
                <a:latin typeface="Tahoma" pitchFamily="34" charset="0"/>
                <a:cs typeface="Tahoma" pitchFamily="34" charset="0"/>
              </a:rPr>
              <a:t> </a:t>
            </a:r>
            <a:r>
              <a:rPr lang="en-US" sz="2200" dirty="0" err="1">
                <a:latin typeface="Tahoma" pitchFamily="34" charset="0"/>
                <a:cs typeface="Tahoma" pitchFamily="34" charset="0"/>
              </a:rPr>
              <a:t>trong</a:t>
            </a:r>
            <a:r>
              <a:rPr lang="en-US" sz="2200" dirty="0">
                <a:latin typeface="Tahoma" pitchFamily="34" charset="0"/>
                <a:cs typeface="Tahoma" pitchFamily="34" charset="0"/>
              </a:rPr>
              <a:t> </a:t>
            </a:r>
            <a:r>
              <a:rPr lang="en-US" sz="2200" dirty="0" err="1">
                <a:latin typeface="Tahoma" pitchFamily="34" charset="0"/>
                <a:cs typeface="Tahoma" pitchFamily="34" charset="0"/>
              </a:rPr>
              <a:t>hệ</a:t>
            </a:r>
            <a:r>
              <a:rPr lang="en-US" sz="2200" dirty="0">
                <a:latin typeface="Tahoma" pitchFamily="34" charset="0"/>
                <a:cs typeface="Tahoma" pitchFamily="34" charset="0"/>
              </a:rPr>
              <a:t> </a:t>
            </a:r>
            <a:r>
              <a:rPr lang="en-US" sz="2200" dirty="0" err="1">
                <a:latin typeface="Tahoma" pitchFamily="34" charset="0"/>
                <a:cs typeface="Tahoma" pitchFamily="34" charset="0"/>
              </a:rPr>
              <a:t>thống</a:t>
            </a:r>
            <a:r>
              <a:rPr lang="en-US" sz="2200" dirty="0">
                <a:latin typeface="Tahoma" pitchFamily="34" charset="0"/>
                <a:cs typeface="Tahoma" pitchFamily="34" charset="0"/>
              </a:rPr>
              <a:t> </a:t>
            </a:r>
            <a:r>
              <a:rPr lang="en-US" sz="2200" dirty="0" err="1">
                <a:latin typeface="Tahoma" pitchFamily="34" charset="0"/>
                <a:cs typeface="Tahoma" pitchFamily="34" charset="0"/>
              </a:rPr>
              <a:t>mạng</a:t>
            </a:r>
            <a:r>
              <a:rPr lang="en-US" sz="2200" dirty="0">
                <a:latin typeface="Tahoma" pitchFamily="34" charset="0"/>
                <a:cs typeface="Tahoma" pitchFamily="34" charset="0"/>
              </a:rPr>
              <a:t> </a:t>
            </a:r>
            <a:r>
              <a:rPr lang="en-US" sz="2200" dirty="0" err="1">
                <a:latin typeface="Tahoma" pitchFamily="34" charset="0"/>
                <a:cs typeface="Tahoma" pitchFamily="34" charset="0"/>
              </a:rPr>
              <a:t>có</a:t>
            </a:r>
            <a:r>
              <a:rPr lang="en-US" sz="2200" dirty="0">
                <a:latin typeface="Tahoma" pitchFamily="34" charset="0"/>
                <a:cs typeface="Tahoma" pitchFamily="34" charset="0"/>
              </a:rPr>
              <a:t> qui </a:t>
            </a:r>
            <a:r>
              <a:rPr lang="en-US" sz="2200" dirty="0" err="1">
                <a:latin typeface="Tahoma" pitchFamily="34" charset="0"/>
                <a:cs typeface="Tahoma" pitchFamily="34" charset="0"/>
              </a:rPr>
              <a:t>mô</a:t>
            </a:r>
            <a:r>
              <a:rPr lang="en-US" sz="2200" dirty="0">
                <a:latin typeface="Tahoma" pitchFamily="34" charset="0"/>
                <a:cs typeface="Tahoma" pitchFamily="34" charset="0"/>
              </a:rPr>
              <a:t> </a:t>
            </a:r>
            <a:r>
              <a:rPr lang="en-US" sz="2200" dirty="0" err="1">
                <a:latin typeface="Tahoma" pitchFamily="34" charset="0"/>
                <a:cs typeface="Tahoma" pitchFamily="34" charset="0"/>
              </a:rPr>
              <a:t>nhỏ</a:t>
            </a:r>
            <a:endParaRPr lang="en-US" sz="2200" dirty="0">
              <a:latin typeface="Tahoma" pitchFamily="34" charset="0"/>
              <a:cs typeface="Tahoma" pitchFamily="34" charset="0"/>
            </a:endParaRPr>
          </a:p>
        </p:txBody>
      </p:sp>
      <p:pic>
        <p:nvPicPr>
          <p:cNvPr id="2050" name="Picture 2" descr="Kết quả hình ảnh cho RIP topolog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7000" y="2286001"/>
            <a:ext cx="6858000" cy="428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402838"/>
      </p:ext>
    </p:extLst>
  </p:cSld>
  <p:clrMapOvr>
    <a:masterClrMapping/>
  </p:clrMapOvr>
  <p:transition>
    <p:wipe dir="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dirty="0"/>
              <a:t>II. </a:t>
            </a:r>
            <a:r>
              <a:rPr lang="en-US" dirty="0" err="1"/>
              <a:t>Định</a:t>
            </a:r>
            <a:r>
              <a:rPr lang="en-US" dirty="0"/>
              <a:t> </a:t>
            </a:r>
            <a:r>
              <a:rPr lang="en-US" dirty="0" err="1"/>
              <a:t>tuyến</a:t>
            </a:r>
            <a:r>
              <a:rPr lang="en-US" dirty="0"/>
              <a:t> RIP</a:t>
            </a:r>
          </a:p>
        </p:txBody>
      </p:sp>
      <p:sp>
        <p:nvSpPr>
          <p:cNvPr id="26627" name="Rectangle 3"/>
          <p:cNvSpPr txBox="1">
            <a:spLocks noChangeArrowheads="1"/>
          </p:cNvSpPr>
          <p:nvPr/>
        </p:nvSpPr>
        <p:spPr bwMode="auto">
          <a:xfrm>
            <a:off x="1676400" y="1447800"/>
            <a:ext cx="8686800" cy="15240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b="1" dirty="0"/>
              <a:t>4. </a:t>
            </a:r>
            <a:r>
              <a:rPr lang="en-US" b="1" dirty="0" err="1"/>
              <a:t>Quy</a:t>
            </a:r>
            <a:r>
              <a:rPr lang="en-US" b="1" dirty="0"/>
              <a:t> </a:t>
            </a:r>
            <a:r>
              <a:rPr lang="en-US" b="1" dirty="0" err="1"/>
              <a:t>trình</a:t>
            </a:r>
            <a:r>
              <a:rPr lang="en-US" b="1" dirty="0"/>
              <a:t> </a:t>
            </a:r>
            <a:r>
              <a:rPr lang="en-US" b="1" dirty="0" err="1"/>
              <a:t>cấu</a:t>
            </a:r>
            <a:r>
              <a:rPr lang="en-US" b="1" dirty="0"/>
              <a:t> </a:t>
            </a:r>
            <a:r>
              <a:rPr lang="en-US" b="1" dirty="0" err="1"/>
              <a:t>hình</a:t>
            </a:r>
            <a:endParaRPr lang="en-US" b="1" dirty="0"/>
          </a:p>
          <a:p>
            <a:pPr marL="274638" indent="-274638" eaLnBrk="0" hangingPunct="0">
              <a:lnSpc>
                <a:spcPct val="115000"/>
              </a:lnSpc>
              <a:spcBef>
                <a:spcPts val="1200"/>
              </a:spcBef>
              <a:spcAft>
                <a:spcPts val="600"/>
              </a:spcAft>
              <a:buClr>
                <a:srgbClr val="663300"/>
              </a:buClr>
              <a:buBlip>
                <a:blip r:embed="rId2"/>
              </a:buBlip>
            </a:pPr>
            <a:r>
              <a:rPr lang="en-US" sz="2000" b="1" dirty="0" err="1">
                <a:solidFill>
                  <a:srgbClr val="1481B8"/>
                </a:solidFill>
                <a:latin typeface="Tahoma" pitchFamily="34" charset="0"/>
                <a:cs typeface="Tahoma" pitchFamily="34" charset="0"/>
              </a:rPr>
              <a:t>Cấu</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hình</a:t>
            </a:r>
            <a:r>
              <a:rPr lang="en-US" sz="2000" b="1" dirty="0">
                <a:solidFill>
                  <a:srgbClr val="1481B8"/>
                </a:solidFill>
                <a:latin typeface="Tahoma" pitchFamily="34" charset="0"/>
                <a:cs typeface="Tahoma" pitchFamily="34" charset="0"/>
              </a:rPr>
              <a:t> Ripv2:</a:t>
            </a:r>
          </a:p>
        </p:txBody>
      </p:sp>
      <p:pic>
        <p:nvPicPr>
          <p:cNvPr id="26628" name="Picture 2" descr="D:\LamViec\Cao Dang iSPACE\XayDungHaTang\Slide\hinh anh\Rv2.jpg"/>
          <p:cNvPicPr>
            <a:picLocks noChangeAspect="1" noChangeArrowheads="1"/>
          </p:cNvPicPr>
          <p:nvPr/>
        </p:nvPicPr>
        <p:blipFill>
          <a:blip r:embed="rId3" cstate="print"/>
          <a:srcRect/>
          <a:stretch>
            <a:fillRect/>
          </a:stretch>
        </p:blipFill>
        <p:spPr bwMode="auto">
          <a:xfrm>
            <a:off x="2016126" y="2570404"/>
            <a:ext cx="7813675" cy="4071871"/>
          </a:xfrm>
          <a:prstGeom prst="rect">
            <a:avLst/>
          </a:prstGeom>
          <a:noFill/>
          <a:ln w="9525">
            <a:noFill/>
            <a:miter lim="800000"/>
            <a:headEnd/>
            <a:tailEnd/>
          </a:ln>
        </p:spPr>
      </p:pic>
    </p:spTree>
    <p:extLst>
      <p:ext uri="{BB962C8B-B14F-4D97-AF65-F5344CB8AC3E}">
        <p14:creationId xmlns:p14="http://schemas.microsoft.com/office/powerpoint/2010/main" val="16198097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a:t>II. </a:t>
            </a:r>
            <a:r>
              <a:rPr lang="en-US" dirty="0" err="1"/>
              <a:t>Định</a:t>
            </a:r>
            <a:r>
              <a:rPr lang="en-US" dirty="0"/>
              <a:t> </a:t>
            </a:r>
            <a:r>
              <a:rPr lang="en-US" dirty="0" err="1"/>
              <a:t>tuyến</a:t>
            </a:r>
            <a:r>
              <a:rPr lang="en-US" dirty="0"/>
              <a:t> RIP</a:t>
            </a:r>
          </a:p>
        </p:txBody>
      </p:sp>
      <p:sp>
        <p:nvSpPr>
          <p:cNvPr id="27651" name="Rectangle 3"/>
          <p:cNvSpPr txBox="1">
            <a:spLocks noChangeArrowheads="1"/>
          </p:cNvSpPr>
          <p:nvPr/>
        </p:nvSpPr>
        <p:spPr bwMode="auto">
          <a:xfrm>
            <a:off x="1676400" y="1447800"/>
            <a:ext cx="8686800" cy="11430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b="1" dirty="0"/>
              <a:t>4. </a:t>
            </a:r>
            <a:r>
              <a:rPr lang="en-US" b="1" dirty="0" err="1"/>
              <a:t>Quy</a:t>
            </a:r>
            <a:r>
              <a:rPr lang="en-US" b="1" dirty="0"/>
              <a:t> </a:t>
            </a:r>
            <a:r>
              <a:rPr lang="en-US" b="1" dirty="0" err="1"/>
              <a:t>trình</a:t>
            </a:r>
            <a:r>
              <a:rPr lang="en-US" b="1" dirty="0"/>
              <a:t> </a:t>
            </a:r>
            <a:r>
              <a:rPr lang="en-US" b="1" dirty="0" err="1"/>
              <a:t>cấu</a:t>
            </a:r>
            <a:r>
              <a:rPr lang="en-US" b="1" dirty="0"/>
              <a:t> </a:t>
            </a:r>
            <a:r>
              <a:rPr lang="en-US" b="1" dirty="0" err="1"/>
              <a:t>hình</a:t>
            </a:r>
            <a:endParaRPr lang="en-US" b="1" dirty="0">
              <a:solidFill>
                <a:srgbClr val="1481B8"/>
              </a:solidFill>
              <a:latin typeface="Tahoma" pitchFamily="34" charset="0"/>
              <a:cs typeface="Tahoma" pitchFamily="34" charset="0"/>
            </a:endParaRPr>
          </a:p>
          <a:p>
            <a:pPr marL="274638" indent="-274638" eaLnBrk="0" hangingPunct="0">
              <a:lnSpc>
                <a:spcPct val="115000"/>
              </a:lnSpc>
              <a:spcBef>
                <a:spcPts val="1200"/>
              </a:spcBef>
              <a:spcAft>
                <a:spcPts val="600"/>
              </a:spcAft>
              <a:buClr>
                <a:srgbClr val="663300"/>
              </a:buClr>
              <a:buBlip>
                <a:blip r:embed="rId2"/>
              </a:buBlip>
            </a:pPr>
            <a:r>
              <a:rPr lang="en-US" sz="2000" b="1" dirty="0" err="1">
                <a:solidFill>
                  <a:srgbClr val="1481B8"/>
                </a:solidFill>
                <a:latin typeface="Tahoma" pitchFamily="34" charset="0"/>
                <a:cs typeface="Tahoma" pitchFamily="34" charset="0"/>
              </a:rPr>
              <a:t>Cấu</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hình</a:t>
            </a:r>
            <a:r>
              <a:rPr lang="en-US" sz="2000" b="1" dirty="0">
                <a:solidFill>
                  <a:srgbClr val="1481B8"/>
                </a:solidFill>
                <a:latin typeface="Tahoma" pitchFamily="34" charset="0"/>
                <a:cs typeface="Tahoma" pitchFamily="34" charset="0"/>
              </a:rPr>
              <a:t> Ripv2:</a:t>
            </a:r>
          </a:p>
        </p:txBody>
      </p:sp>
      <p:pic>
        <p:nvPicPr>
          <p:cNvPr id="27652" name="Picture 2" descr="D:\LamViec\Cao Dang iSPACE\XayDungHaTang\Slide\hinh anh\ripv2conf.jpg"/>
          <p:cNvPicPr>
            <a:picLocks noChangeAspect="1" noChangeArrowheads="1"/>
          </p:cNvPicPr>
          <p:nvPr/>
        </p:nvPicPr>
        <p:blipFill>
          <a:blip r:embed="rId3" cstate="print"/>
          <a:srcRect/>
          <a:stretch>
            <a:fillRect/>
          </a:stretch>
        </p:blipFill>
        <p:spPr bwMode="auto">
          <a:xfrm>
            <a:off x="1676400" y="2514600"/>
            <a:ext cx="3429000" cy="3505200"/>
          </a:xfrm>
          <a:prstGeom prst="rect">
            <a:avLst/>
          </a:prstGeom>
          <a:noFill/>
          <a:ln w="9525">
            <a:noFill/>
            <a:miter lim="800000"/>
            <a:headEnd/>
            <a:tailEnd/>
          </a:ln>
        </p:spPr>
      </p:pic>
      <p:pic>
        <p:nvPicPr>
          <p:cNvPr id="27653" name="Picture 3" descr="D:\LamViec\Cao Dang iSPACE\XayDungHaTang\Slide\hinh anh\ripv2conftt.jpg"/>
          <p:cNvPicPr>
            <a:picLocks noChangeAspect="1" noChangeArrowheads="1"/>
          </p:cNvPicPr>
          <p:nvPr/>
        </p:nvPicPr>
        <p:blipFill>
          <a:blip r:embed="rId4" cstate="print"/>
          <a:srcRect/>
          <a:stretch>
            <a:fillRect/>
          </a:stretch>
        </p:blipFill>
        <p:spPr bwMode="auto">
          <a:xfrm>
            <a:off x="5257800" y="2590800"/>
            <a:ext cx="5181600" cy="3429000"/>
          </a:xfrm>
          <a:prstGeom prst="rect">
            <a:avLst/>
          </a:prstGeom>
          <a:noFill/>
          <a:ln w="9525">
            <a:noFill/>
            <a:miter lim="800000"/>
            <a:headEnd/>
            <a:tailEnd/>
          </a:ln>
        </p:spPr>
      </p:pic>
    </p:spTree>
    <p:extLst>
      <p:ext uri="{BB962C8B-B14F-4D97-AF65-F5344CB8AC3E}">
        <p14:creationId xmlns:p14="http://schemas.microsoft.com/office/powerpoint/2010/main" val="19428903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II. </a:t>
            </a:r>
            <a:r>
              <a:rPr lang="en-US" dirty="0" err="1"/>
              <a:t>Định</a:t>
            </a:r>
            <a:r>
              <a:rPr lang="en-US" dirty="0"/>
              <a:t> </a:t>
            </a:r>
            <a:r>
              <a:rPr lang="en-US" dirty="0" err="1"/>
              <a:t>tuyến</a:t>
            </a:r>
            <a:r>
              <a:rPr lang="en-US" dirty="0"/>
              <a:t> RIP</a:t>
            </a:r>
          </a:p>
        </p:txBody>
      </p:sp>
      <p:sp>
        <p:nvSpPr>
          <p:cNvPr id="24579" name="Rectangle 3"/>
          <p:cNvSpPr txBox="1">
            <a:spLocks noChangeArrowheads="1"/>
          </p:cNvSpPr>
          <p:nvPr/>
        </p:nvSpPr>
        <p:spPr bwMode="auto">
          <a:xfrm>
            <a:off x="1600200" y="1371600"/>
            <a:ext cx="4953000" cy="15240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b="1" dirty="0"/>
              <a:t>4. </a:t>
            </a:r>
            <a:r>
              <a:rPr lang="en-US" b="1" dirty="0" err="1"/>
              <a:t>Quy</a:t>
            </a:r>
            <a:r>
              <a:rPr lang="en-US" b="1" dirty="0"/>
              <a:t> </a:t>
            </a:r>
            <a:r>
              <a:rPr lang="en-US" b="1" dirty="0" err="1"/>
              <a:t>trình</a:t>
            </a:r>
            <a:r>
              <a:rPr lang="en-US" b="1" dirty="0"/>
              <a:t> </a:t>
            </a:r>
            <a:r>
              <a:rPr lang="en-US" b="1" dirty="0" err="1"/>
              <a:t>cấu</a:t>
            </a:r>
            <a:r>
              <a:rPr lang="en-US" b="1" dirty="0"/>
              <a:t> </a:t>
            </a:r>
            <a:r>
              <a:rPr lang="en-US" b="1" dirty="0" err="1"/>
              <a:t>hình</a:t>
            </a:r>
            <a:endParaRPr lang="en-US" b="1" dirty="0"/>
          </a:p>
          <a:p>
            <a:pPr marL="274638" indent="-274638" eaLnBrk="0" hangingPunct="0">
              <a:lnSpc>
                <a:spcPct val="115000"/>
              </a:lnSpc>
              <a:spcBef>
                <a:spcPts val="1200"/>
              </a:spcBef>
              <a:spcAft>
                <a:spcPts val="600"/>
              </a:spcAft>
              <a:buClr>
                <a:srgbClr val="663300"/>
              </a:buClr>
              <a:buBlip>
                <a:blip r:embed="rId2"/>
              </a:buBlip>
            </a:pPr>
            <a:r>
              <a:rPr lang="en-US" sz="2000" b="1" dirty="0" err="1">
                <a:solidFill>
                  <a:srgbClr val="1481B8"/>
                </a:solidFill>
                <a:latin typeface="Tahoma" pitchFamily="34" charset="0"/>
                <a:cs typeface="Tahoma" pitchFamily="34" charset="0"/>
              </a:rPr>
              <a:t>Kiểm</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tra</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và</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khắc</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phục</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lỗi</a:t>
            </a:r>
            <a:r>
              <a:rPr lang="en-US" sz="2000" b="1" dirty="0">
                <a:solidFill>
                  <a:srgbClr val="1481B8"/>
                </a:solidFill>
                <a:latin typeface="Tahoma" pitchFamily="34" charset="0"/>
                <a:cs typeface="Tahoma" pitchFamily="34" charset="0"/>
              </a:rPr>
              <a:t>:</a:t>
            </a:r>
            <a:r>
              <a:rPr lang="en-US" sz="2000" dirty="0">
                <a:latin typeface="Tahoma" pitchFamily="34" charset="0"/>
                <a:cs typeface="Tahoma" pitchFamily="34" charset="0"/>
              </a:rPr>
              <a:t> </a:t>
            </a:r>
          </a:p>
          <a:p>
            <a:pPr marL="742950" lvl="1" indent="-285750" eaLnBrk="0" hangingPunct="0">
              <a:spcBef>
                <a:spcPct val="20000"/>
              </a:spcBef>
              <a:buClr>
                <a:schemeClr val="accent1"/>
              </a:buClr>
              <a:buBlip>
                <a:blip r:embed="rId3"/>
              </a:buBlip>
            </a:pPr>
            <a:r>
              <a:rPr lang="en-US" sz="2000" dirty="0">
                <a:latin typeface="Tahoma" pitchFamily="34" charset="0"/>
                <a:cs typeface="Tahoma" pitchFamily="34" charset="0"/>
              </a:rPr>
              <a:t>show </a:t>
            </a:r>
            <a:r>
              <a:rPr lang="en-US" sz="2000" dirty="0" err="1">
                <a:latin typeface="Tahoma" pitchFamily="34" charset="0"/>
                <a:cs typeface="Tahoma" pitchFamily="34" charset="0"/>
              </a:rPr>
              <a:t>ip</a:t>
            </a:r>
            <a:r>
              <a:rPr lang="en-US" sz="2000" dirty="0">
                <a:latin typeface="Tahoma" pitchFamily="34" charset="0"/>
                <a:cs typeface="Tahoma" pitchFamily="34" charset="0"/>
              </a:rPr>
              <a:t> route</a:t>
            </a:r>
          </a:p>
          <a:p>
            <a:pPr marL="742950" lvl="1" indent="-285750" eaLnBrk="0" hangingPunct="0">
              <a:lnSpc>
                <a:spcPct val="115000"/>
              </a:lnSpc>
              <a:spcBef>
                <a:spcPts val="1200"/>
              </a:spcBef>
              <a:spcAft>
                <a:spcPts val="600"/>
              </a:spcAft>
              <a:buClr>
                <a:srgbClr val="663300"/>
              </a:buClr>
              <a:buBlip>
                <a:blip r:embed="rId2"/>
              </a:buBlip>
            </a:pPr>
            <a:endParaRPr lang="en-US" sz="2000" b="1" dirty="0">
              <a:solidFill>
                <a:srgbClr val="1481B8"/>
              </a:solidFill>
              <a:latin typeface="Tahoma" pitchFamily="34" charset="0"/>
              <a:cs typeface="Tahoma" pitchFamily="34" charset="0"/>
            </a:endParaRPr>
          </a:p>
        </p:txBody>
      </p:sp>
      <p:pic>
        <p:nvPicPr>
          <p:cNvPr id="24580" name="Picture 2"/>
          <p:cNvPicPr>
            <a:picLocks noChangeAspect="1" noChangeArrowheads="1"/>
          </p:cNvPicPr>
          <p:nvPr/>
        </p:nvPicPr>
        <p:blipFill>
          <a:blip r:embed="rId4" cstate="print"/>
          <a:srcRect/>
          <a:stretch>
            <a:fillRect/>
          </a:stretch>
        </p:blipFill>
        <p:spPr bwMode="auto">
          <a:xfrm>
            <a:off x="3810000" y="2819401"/>
            <a:ext cx="6096000" cy="3833091"/>
          </a:xfrm>
          <a:prstGeom prst="rect">
            <a:avLst/>
          </a:prstGeom>
          <a:noFill/>
          <a:ln w="38100">
            <a:noFill/>
            <a:miter lim="800000"/>
            <a:headEnd/>
            <a:tailEnd/>
          </a:ln>
        </p:spPr>
      </p:pic>
    </p:spTree>
    <p:extLst>
      <p:ext uri="{BB962C8B-B14F-4D97-AF65-F5344CB8AC3E}">
        <p14:creationId xmlns:p14="http://schemas.microsoft.com/office/powerpoint/2010/main" val="36470721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II. </a:t>
            </a:r>
            <a:r>
              <a:rPr lang="en-US" dirty="0" err="1"/>
              <a:t>Định</a:t>
            </a:r>
            <a:r>
              <a:rPr lang="en-US" dirty="0"/>
              <a:t> </a:t>
            </a:r>
            <a:r>
              <a:rPr lang="en-US" dirty="0" err="1"/>
              <a:t>tuyến</a:t>
            </a:r>
            <a:r>
              <a:rPr lang="en-US" dirty="0"/>
              <a:t> RIP</a:t>
            </a:r>
          </a:p>
        </p:txBody>
      </p:sp>
      <p:pic>
        <p:nvPicPr>
          <p:cNvPr id="20484" name="Picture 2" descr="D:\LamViec\Cao Dang iSPACE\XayDungHaTang\Slide\hinh anh\DR.jpg"/>
          <p:cNvPicPr>
            <a:picLocks noChangeAspect="1" noChangeArrowheads="1"/>
          </p:cNvPicPr>
          <p:nvPr/>
        </p:nvPicPr>
        <p:blipFill>
          <a:blip r:embed="rId3" cstate="print"/>
          <a:srcRect/>
          <a:stretch>
            <a:fillRect/>
          </a:stretch>
        </p:blipFill>
        <p:spPr bwMode="auto">
          <a:xfrm>
            <a:off x="3076576" y="2133600"/>
            <a:ext cx="6448425" cy="3810000"/>
          </a:xfrm>
          <a:prstGeom prst="rect">
            <a:avLst/>
          </a:prstGeom>
          <a:noFill/>
          <a:ln w="9525">
            <a:noFill/>
            <a:miter lim="800000"/>
            <a:headEnd/>
            <a:tailEnd/>
          </a:ln>
        </p:spPr>
      </p:pic>
      <p:sp>
        <p:nvSpPr>
          <p:cNvPr id="5" name="Rectangle 3"/>
          <p:cNvSpPr txBox="1">
            <a:spLocks noChangeArrowheads="1"/>
          </p:cNvSpPr>
          <p:nvPr/>
        </p:nvSpPr>
        <p:spPr bwMode="auto">
          <a:xfrm>
            <a:off x="1600200" y="1371600"/>
            <a:ext cx="4953000" cy="15240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b="1" dirty="0"/>
              <a:t>4. </a:t>
            </a:r>
            <a:r>
              <a:rPr lang="en-US" b="1" dirty="0" err="1"/>
              <a:t>Quy</a:t>
            </a:r>
            <a:r>
              <a:rPr lang="en-US" b="1" dirty="0"/>
              <a:t> </a:t>
            </a:r>
            <a:r>
              <a:rPr lang="en-US" b="1" dirty="0" err="1"/>
              <a:t>trình</a:t>
            </a:r>
            <a:r>
              <a:rPr lang="en-US" b="1" dirty="0"/>
              <a:t> </a:t>
            </a:r>
            <a:r>
              <a:rPr lang="en-US" b="1" dirty="0" err="1"/>
              <a:t>cấu</a:t>
            </a:r>
            <a:r>
              <a:rPr lang="en-US" b="1" dirty="0"/>
              <a:t> </a:t>
            </a:r>
            <a:r>
              <a:rPr lang="en-US" b="1" dirty="0" err="1"/>
              <a:t>hình</a:t>
            </a:r>
            <a:endParaRPr lang="en-US" b="1" dirty="0"/>
          </a:p>
          <a:p>
            <a:pPr marL="274638" indent="-274638" eaLnBrk="0" hangingPunct="0">
              <a:lnSpc>
                <a:spcPct val="115000"/>
              </a:lnSpc>
              <a:spcBef>
                <a:spcPts val="1200"/>
              </a:spcBef>
              <a:spcAft>
                <a:spcPts val="600"/>
              </a:spcAft>
              <a:buClr>
                <a:srgbClr val="663300"/>
              </a:buClr>
              <a:buBlip>
                <a:blip r:embed="rId4"/>
              </a:buBlip>
            </a:pPr>
            <a:r>
              <a:rPr lang="en-US" sz="2000" b="1" dirty="0" err="1">
                <a:solidFill>
                  <a:srgbClr val="1481B8"/>
                </a:solidFill>
                <a:latin typeface="Tahoma" pitchFamily="34" charset="0"/>
                <a:cs typeface="Tahoma" pitchFamily="34" charset="0"/>
              </a:rPr>
              <a:t>Kết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hợp</a:t>
            </a:r>
            <a:r>
              <a:rPr lang="en-US" sz="2000" b="1" dirty="0">
                <a:solidFill>
                  <a:srgbClr val="1481B8"/>
                </a:solidFill>
                <a:latin typeface="Tahoma" pitchFamily="34" charset="0"/>
                <a:cs typeface="Tahoma" pitchFamily="34" charset="0"/>
              </a:rPr>
              <a:t> RIP </a:t>
            </a:r>
            <a:r>
              <a:rPr lang="en-US" sz="2000" b="1" dirty="0" err="1">
                <a:solidFill>
                  <a:srgbClr val="1481B8"/>
                </a:solidFill>
                <a:latin typeface="Tahoma" pitchFamily="34" charset="0"/>
                <a:cs typeface="Tahoma" pitchFamily="34" charset="0"/>
              </a:rPr>
              <a:t>và</a:t>
            </a:r>
            <a:r>
              <a:rPr lang="en-US" sz="2000" b="1" dirty="0">
                <a:solidFill>
                  <a:srgbClr val="1481B8"/>
                </a:solidFill>
                <a:latin typeface="Tahoma" pitchFamily="34" charset="0"/>
                <a:cs typeface="Tahoma" pitchFamily="34" charset="0"/>
              </a:rPr>
              <a:t> default route</a:t>
            </a:r>
            <a:endParaRPr lang="en-US" sz="2000" dirty="0">
              <a:latin typeface="Tahoma" pitchFamily="34" charset="0"/>
              <a:cs typeface="Tahoma" pitchFamily="34" charset="0"/>
            </a:endParaRPr>
          </a:p>
          <a:p>
            <a:pPr marL="742950" lvl="1" indent="-285750" eaLnBrk="0" hangingPunct="0">
              <a:lnSpc>
                <a:spcPct val="115000"/>
              </a:lnSpc>
              <a:spcBef>
                <a:spcPts val="1200"/>
              </a:spcBef>
              <a:spcAft>
                <a:spcPts val="600"/>
              </a:spcAft>
              <a:buClr>
                <a:srgbClr val="663300"/>
              </a:buClr>
              <a:buBlip>
                <a:blip r:embed="rId4"/>
              </a:buBlip>
            </a:pPr>
            <a:endParaRPr lang="en-US" sz="2000" b="1" dirty="0">
              <a:solidFill>
                <a:srgbClr val="1481B8"/>
              </a:solidFill>
              <a:latin typeface="Tahoma" pitchFamily="34" charset="0"/>
              <a:cs typeface="Tahoma" pitchFamily="34" charset="0"/>
            </a:endParaRPr>
          </a:p>
        </p:txBody>
      </p:sp>
    </p:spTree>
    <p:extLst>
      <p:ext uri="{BB962C8B-B14F-4D97-AF65-F5344CB8AC3E}">
        <p14:creationId xmlns:p14="http://schemas.microsoft.com/office/powerpoint/2010/main" val="39942606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a:t>II. </a:t>
            </a:r>
            <a:r>
              <a:rPr lang="en-US" dirty="0" err="1"/>
              <a:t>Định</a:t>
            </a:r>
            <a:r>
              <a:rPr lang="en-US" dirty="0"/>
              <a:t> </a:t>
            </a:r>
            <a:r>
              <a:rPr lang="en-US" dirty="0" err="1"/>
              <a:t>tuyến</a:t>
            </a:r>
            <a:r>
              <a:rPr lang="en-US" dirty="0"/>
              <a:t> RIP</a:t>
            </a:r>
          </a:p>
        </p:txBody>
      </p:sp>
      <p:pic>
        <p:nvPicPr>
          <p:cNvPr id="21508" name="Picture 2" descr="D:\LamViec\Cao Dang iSPACE\XayDungHaTang\Slide\hinh anh\bai2\rip default.jpg"/>
          <p:cNvPicPr>
            <a:picLocks noChangeAspect="1" noChangeArrowheads="1"/>
          </p:cNvPicPr>
          <p:nvPr/>
        </p:nvPicPr>
        <p:blipFill>
          <a:blip r:embed="rId2" cstate="print"/>
          <a:srcRect/>
          <a:stretch>
            <a:fillRect/>
          </a:stretch>
        </p:blipFill>
        <p:spPr bwMode="auto">
          <a:xfrm>
            <a:off x="3124200" y="1828800"/>
            <a:ext cx="6858000" cy="2209800"/>
          </a:xfrm>
          <a:prstGeom prst="rect">
            <a:avLst/>
          </a:prstGeom>
          <a:noFill/>
          <a:ln w="9525">
            <a:noFill/>
            <a:miter lim="800000"/>
            <a:headEnd/>
            <a:tailEnd/>
          </a:ln>
        </p:spPr>
      </p:pic>
      <p:pic>
        <p:nvPicPr>
          <p:cNvPr id="21509" name="Picture 3" descr="D:\LamViec\Cao Dang iSPACE\XayDungHaTang\Slide\hinh anh\bai2\default rip.jpg"/>
          <p:cNvPicPr>
            <a:picLocks noChangeAspect="1" noChangeArrowheads="1"/>
          </p:cNvPicPr>
          <p:nvPr/>
        </p:nvPicPr>
        <p:blipFill>
          <a:blip r:embed="rId3" cstate="print"/>
          <a:srcRect/>
          <a:stretch>
            <a:fillRect/>
          </a:stretch>
        </p:blipFill>
        <p:spPr bwMode="auto">
          <a:xfrm>
            <a:off x="3124200" y="4105276"/>
            <a:ext cx="7086600" cy="2524125"/>
          </a:xfrm>
          <a:prstGeom prst="rect">
            <a:avLst/>
          </a:prstGeom>
          <a:noFill/>
          <a:ln w="9525">
            <a:noFill/>
            <a:miter lim="800000"/>
            <a:headEnd/>
            <a:tailEnd/>
          </a:ln>
        </p:spPr>
      </p:pic>
      <p:sp>
        <p:nvSpPr>
          <p:cNvPr id="6" name="Rectangle 3"/>
          <p:cNvSpPr txBox="1">
            <a:spLocks noChangeArrowheads="1"/>
          </p:cNvSpPr>
          <p:nvPr/>
        </p:nvSpPr>
        <p:spPr bwMode="auto">
          <a:xfrm>
            <a:off x="1600200" y="1371600"/>
            <a:ext cx="4953000" cy="15240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b="1" dirty="0"/>
              <a:t>4. </a:t>
            </a:r>
            <a:r>
              <a:rPr lang="en-US" b="1" dirty="0" err="1"/>
              <a:t>Quy</a:t>
            </a:r>
            <a:r>
              <a:rPr lang="en-US" b="1" dirty="0"/>
              <a:t> </a:t>
            </a:r>
            <a:r>
              <a:rPr lang="en-US" b="1" dirty="0" err="1"/>
              <a:t>trình</a:t>
            </a:r>
            <a:r>
              <a:rPr lang="en-US" b="1" dirty="0"/>
              <a:t> </a:t>
            </a:r>
            <a:r>
              <a:rPr lang="en-US" b="1" dirty="0" err="1"/>
              <a:t>cấu</a:t>
            </a:r>
            <a:r>
              <a:rPr lang="en-US" b="1" dirty="0"/>
              <a:t> </a:t>
            </a:r>
            <a:r>
              <a:rPr lang="en-US" b="1" dirty="0" err="1"/>
              <a:t>hình</a:t>
            </a:r>
            <a:endParaRPr lang="en-US" b="1" dirty="0"/>
          </a:p>
          <a:p>
            <a:pPr marL="274638" indent="-274638" eaLnBrk="0" hangingPunct="0">
              <a:lnSpc>
                <a:spcPct val="115000"/>
              </a:lnSpc>
              <a:spcBef>
                <a:spcPts val="1200"/>
              </a:spcBef>
              <a:spcAft>
                <a:spcPts val="600"/>
              </a:spcAft>
              <a:buClr>
                <a:srgbClr val="663300"/>
              </a:buClr>
              <a:buBlip>
                <a:blip r:embed="rId4"/>
              </a:buBlip>
            </a:pPr>
            <a:r>
              <a:rPr lang="en-US" sz="2000" b="1" dirty="0" err="1">
                <a:solidFill>
                  <a:srgbClr val="1481B8"/>
                </a:solidFill>
                <a:latin typeface="Tahoma" pitchFamily="34" charset="0"/>
                <a:cs typeface="Tahoma" pitchFamily="34" charset="0"/>
              </a:rPr>
              <a:t>Kết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hợp</a:t>
            </a:r>
            <a:r>
              <a:rPr lang="en-US" sz="2000" b="1" dirty="0">
                <a:solidFill>
                  <a:srgbClr val="1481B8"/>
                </a:solidFill>
                <a:latin typeface="Tahoma" pitchFamily="34" charset="0"/>
                <a:cs typeface="Tahoma" pitchFamily="34" charset="0"/>
              </a:rPr>
              <a:t> </a:t>
            </a:r>
          </a:p>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    RIP </a:t>
            </a:r>
            <a:r>
              <a:rPr lang="en-US" sz="2000" b="1" dirty="0" err="1">
                <a:solidFill>
                  <a:srgbClr val="1481B8"/>
                </a:solidFill>
                <a:latin typeface="Tahoma" pitchFamily="34" charset="0"/>
                <a:cs typeface="Tahoma" pitchFamily="34" charset="0"/>
              </a:rPr>
              <a:t>và</a:t>
            </a:r>
            <a:r>
              <a:rPr lang="en-US" sz="2000" b="1" dirty="0">
                <a:solidFill>
                  <a:srgbClr val="1481B8"/>
                </a:solidFill>
                <a:latin typeface="Tahoma" pitchFamily="34" charset="0"/>
                <a:cs typeface="Tahoma" pitchFamily="34" charset="0"/>
              </a:rPr>
              <a:t> </a:t>
            </a:r>
          </a:p>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    default </a:t>
            </a:r>
          </a:p>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    route</a:t>
            </a:r>
            <a:endParaRPr lang="en-US" sz="2000" dirty="0">
              <a:latin typeface="Tahoma" pitchFamily="34" charset="0"/>
              <a:cs typeface="Tahoma" pitchFamily="34" charset="0"/>
            </a:endParaRPr>
          </a:p>
          <a:p>
            <a:pPr marL="742950" lvl="1" indent="-285750" eaLnBrk="0" hangingPunct="0">
              <a:lnSpc>
                <a:spcPct val="115000"/>
              </a:lnSpc>
              <a:spcBef>
                <a:spcPts val="1200"/>
              </a:spcBef>
              <a:spcAft>
                <a:spcPts val="600"/>
              </a:spcAft>
              <a:buClr>
                <a:srgbClr val="663300"/>
              </a:buClr>
              <a:buBlip>
                <a:blip r:embed="rId4"/>
              </a:buBlip>
            </a:pPr>
            <a:endParaRPr lang="en-US" sz="2000" b="1" dirty="0">
              <a:solidFill>
                <a:srgbClr val="1481B8"/>
              </a:solidFill>
              <a:latin typeface="Tahoma" pitchFamily="34" charset="0"/>
              <a:cs typeface="Tahoma" pitchFamily="34" charset="0"/>
            </a:endParaRPr>
          </a:p>
        </p:txBody>
      </p:sp>
    </p:spTree>
    <p:extLst>
      <p:ext uri="{BB962C8B-B14F-4D97-AF65-F5344CB8AC3E}">
        <p14:creationId xmlns:p14="http://schemas.microsoft.com/office/powerpoint/2010/main" val="2530859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E693CC-C6E1-4E5C-9E1E-01C362B71E04}"/>
              </a:ext>
            </a:extLst>
          </p:cNvPr>
          <p:cNvSpPr>
            <a:spLocks noGrp="1"/>
          </p:cNvSpPr>
          <p:nvPr>
            <p:ph type="title"/>
          </p:nvPr>
        </p:nvSpPr>
        <p:spPr>
          <a:xfrm>
            <a:off x="5497246" y="2863348"/>
            <a:ext cx="2094400" cy="640080"/>
          </a:xfrm>
        </p:spPr>
        <p:txBody>
          <a:bodyPr>
            <a:normAutofit fontScale="90000"/>
          </a:bodyPr>
          <a:lstStyle/>
          <a:p>
            <a:r>
              <a:rPr lang="vi-VN" sz="4000" b="1" dirty="0">
                <a:solidFill>
                  <a:srgbClr val="F5F5F5"/>
                </a:solidFill>
              </a:rPr>
              <a:t>EIRGP</a:t>
            </a:r>
          </a:p>
        </p:txBody>
      </p:sp>
    </p:spTree>
    <p:extLst>
      <p:ext uri="{BB962C8B-B14F-4D97-AF65-F5344CB8AC3E}">
        <p14:creationId xmlns:p14="http://schemas.microsoft.com/office/powerpoint/2010/main" val="11130043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marL="342900" indent="-342900"/>
            <a:r>
              <a:rPr lang="en-US" dirty="0"/>
              <a:t>III. </a:t>
            </a:r>
            <a:r>
              <a:rPr lang="en-US" dirty="0" err="1"/>
              <a:t>Định</a:t>
            </a:r>
            <a:r>
              <a:rPr lang="en-US" dirty="0"/>
              <a:t> </a:t>
            </a:r>
            <a:r>
              <a:rPr lang="en-US" dirty="0" err="1"/>
              <a:t>tuyến</a:t>
            </a:r>
            <a:r>
              <a:rPr lang="en-US" dirty="0"/>
              <a:t> EIGRP</a:t>
            </a:r>
          </a:p>
        </p:txBody>
      </p:sp>
      <p:sp>
        <p:nvSpPr>
          <p:cNvPr id="4" name="AutoShape 5"/>
          <p:cNvSpPr>
            <a:spLocks noChangeArrowheads="1"/>
          </p:cNvSpPr>
          <p:nvPr/>
        </p:nvSpPr>
        <p:spPr bwMode="auto">
          <a:xfrm>
            <a:off x="1752600" y="1295400"/>
            <a:ext cx="8686800" cy="762000"/>
          </a:xfrm>
          <a:prstGeom prst="roundRect">
            <a:avLst>
              <a:gd name="adj" fmla="val 25190"/>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nSpc>
                <a:spcPct val="90000"/>
              </a:lnSpc>
              <a:spcBef>
                <a:spcPct val="40000"/>
              </a:spcBef>
              <a:buClr>
                <a:srgbClr val="8DACD0"/>
              </a:buClr>
              <a:buSzPct val="70000"/>
              <a:buFont typeface="Wingdings" pitchFamily="2" charset="2"/>
              <a:buNone/>
              <a:defRPr/>
            </a:pPr>
            <a:r>
              <a:rPr lang="en-US" sz="2000" i="1" dirty="0">
                <a:solidFill>
                  <a:srgbClr val="C00000"/>
                </a:solidFill>
                <a:latin typeface="Tahoma" pitchFamily="34" charset="0"/>
                <a:cs typeface="Tahoma" pitchFamily="34" charset="0"/>
              </a:rPr>
              <a:t>EIGRP </a:t>
            </a:r>
            <a:r>
              <a:rPr lang="en-US" sz="2000" i="1" dirty="0" err="1">
                <a:solidFill>
                  <a:srgbClr val="C00000"/>
                </a:solidFill>
                <a:latin typeface="Tahoma" pitchFamily="34" charset="0"/>
                <a:cs typeface="Tahoma" pitchFamily="34" charset="0"/>
              </a:rPr>
              <a:t>là</a:t>
            </a:r>
            <a:r>
              <a:rPr lang="en-US" sz="2000" i="1" dirty="0">
                <a:solidFill>
                  <a:srgbClr val="C00000"/>
                </a:solidFill>
                <a:latin typeface="Tahoma" pitchFamily="34" charset="0"/>
                <a:cs typeface="Tahoma" pitchFamily="34" charset="0"/>
              </a:rPr>
              <a:t> </a:t>
            </a:r>
            <a:r>
              <a:rPr lang="en-US" sz="2000" i="1" dirty="0" err="1">
                <a:solidFill>
                  <a:srgbClr val="C00000"/>
                </a:solidFill>
                <a:latin typeface="Tahoma" pitchFamily="34" charset="0"/>
                <a:cs typeface="Tahoma" pitchFamily="34" charset="0"/>
              </a:rPr>
              <a:t>gia</a:t>
            </a:r>
            <a:r>
              <a:rPr lang="en-US" sz="2000" i="1" dirty="0">
                <a:solidFill>
                  <a:srgbClr val="C00000"/>
                </a:solidFill>
                <a:latin typeface="Tahoma" pitchFamily="34" charset="0"/>
                <a:cs typeface="Tahoma" pitchFamily="34" charset="0"/>
              </a:rPr>
              <a:t> </a:t>
            </a:r>
            <a:r>
              <a:rPr lang="en-US" sz="2000" i="1" dirty="0" err="1">
                <a:solidFill>
                  <a:srgbClr val="C00000"/>
                </a:solidFill>
                <a:latin typeface="Tahoma" pitchFamily="34" charset="0"/>
                <a:cs typeface="Tahoma" pitchFamily="34" charset="0"/>
              </a:rPr>
              <a:t>thức</a:t>
            </a:r>
            <a:r>
              <a:rPr lang="en-US" sz="2000" i="1" dirty="0">
                <a:solidFill>
                  <a:srgbClr val="C00000"/>
                </a:solidFill>
                <a:latin typeface="Tahoma" pitchFamily="34" charset="0"/>
                <a:cs typeface="Tahoma" pitchFamily="34" charset="0"/>
              </a:rPr>
              <a:t> </a:t>
            </a:r>
            <a:r>
              <a:rPr lang="en-US" sz="2000" i="1" dirty="0" err="1">
                <a:solidFill>
                  <a:srgbClr val="C00000"/>
                </a:solidFill>
                <a:latin typeface="Tahoma" pitchFamily="34" charset="0"/>
                <a:cs typeface="Tahoma" pitchFamily="34" charset="0"/>
              </a:rPr>
              <a:t>định</a:t>
            </a:r>
            <a:r>
              <a:rPr lang="en-US" sz="2000" i="1" dirty="0">
                <a:solidFill>
                  <a:srgbClr val="C00000"/>
                </a:solidFill>
                <a:latin typeface="Tahoma" pitchFamily="34" charset="0"/>
                <a:cs typeface="Tahoma" pitchFamily="34" charset="0"/>
              </a:rPr>
              <a:t> </a:t>
            </a:r>
            <a:r>
              <a:rPr lang="en-US" sz="2000" i="1" dirty="0" err="1">
                <a:solidFill>
                  <a:srgbClr val="C00000"/>
                </a:solidFill>
                <a:latin typeface="Tahoma" pitchFamily="34" charset="0"/>
                <a:cs typeface="Tahoma" pitchFamily="34" charset="0"/>
              </a:rPr>
              <a:t>tuyến</a:t>
            </a:r>
            <a:r>
              <a:rPr lang="en-US" sz="2000" i="1" dirty="0">
                <a:solidFill>
                  <a:srgbClr val="C00000"/>
                </a:solidFill>
                <a:latin typeface="Tahoma" pitchFamily="34" charset="0"/>
                <a:cs typeface="Tahoma" pitchFamily="34" charset="0"/>
              </a:rPr>
              <a:t> Vector </a:t>
            </a:r>
            <a:r>
              <a:rPr lang="en-US" sz="2000" i="1" dirty="0" err="1">
                <a:solidFill>
                  <a:srgbClr val="C00000"/>
                </a:solidFill>
                <a:latin typeface="Tahoma" pitchFamily="34" charset="0"/>
                <a:cs typeface="Tahoma" pitchFamily="34" charset="0"/>
              </a:rPr>
              <a:t>khoảng</a:t>
            </a:r>
            <a:r>
              <a:rPr lang="en-US" sz="2000" i="1" dirty="0">
                <a:solidFill>
                  <a:srgbClr val="C00000"/>
                </a:solidFill>
                <a:latin typeface="Tahoma" pitchFamily="34" charset="0"/>
                <a:cs typeface="Tahoma" pitchFamily="34" charset="0"/>
              </a:rPr>
              <a:t> </a:t>
            </a:r>
            <a:r>
              <a:rPr lang="en-US" sz="2000" i="1" dirty="0" err="1">
                <a:solidFill>
                  <a:srgbClr val="C00000"/>
                </a:solidFill>
                <a:latin typeface="Tahoma" pitchFamily="34" charset="0"/>
                <a:cs typeface="Tahoma" pitchFamily="34" charset="0"/>
              </a:rPr>
              <a:t>cách</a:t>
            </a:r>
            <a:r>
              <a:rPr lang="en-US" sz="2000" i="1" dirty="0">
                <a:solidFill>
                  <a:srgbClr val="C00000"/>
                </a:solidFill>
                <a:latin typeface="Tahoma" pitchFamily="34" charset="0"/>
                <a:cs typeface="Tahoma" pitchFamily="34" charset="0"/>
              </a:rPr>
              <a:t> </a:t>
            </a:r>
            <a:r>
              <a:rPr lang="en-US" sz="2000" i="1" dirty="0" err="1">
                <a:solidFill>
                  <a:srgbClr val="C00000"/>
                </a:solidFill>
                <a:latin typeface="Tahoma" pitchFamily="34" charset="0"/>
                <a:cs typeface="Tahoma" pitchFamily="34" charset="0"/>
              </a:rPr>
              <a:t>nâng</a:t>
            </a:r>
            <a:r>
              <a:rPr lang="en-US" sz="2000" i="1" dirty="0">
                <a:solidFill>
                  <a:srgbClr val="C00000"/>
                </a:solidFill>
                <a:latin typeface="Tahoma" pitchFamily="34" charset="0"/>
                <a:cs typeface="Tahoma" pitchFamily="34" charset="0"/>
              </a:rPr>
              <a:t> </a:t>
            </a:r>
            <a:r>
              <a:rPr lang="en-US" sz="2000" i="1" dirty="0" err="1">
                <a:solidFill>
                  <a:srgbClr val="C00000"/>
                </a:solidFill>
                <a:latin typeface="Tahoma" pitchFamily="34" charset="0"/>
                <a:cs typeface="Tahoma" pitchFamily="34" charset="0"/>
              </a:rPr>
              <a:t>cao</a:t>
            </a:r>
            <a:endParaRPr lang="en-US" sz="2000" i="1" dirty="0">
              <a:solidFill>
                <a:srgbClr val="C00000"/>
              </a:solidFill>
              <a:latin typeface="Tahoma" pitchFamily="34" charset="0"/>
              <a:cs typeface="Tahoma" pitchFamily="34" charset="0"/>
            </a:endParaRPr>
          </a:p>
        </p:txBody>
      </p:sp>
      <p:sp>
        <p:nvSpPr>
          <p:cNvPr id="31748" name="Rectangle 3"/>
          <p:cNvSpPr txBox="1">
            <a:spLocks noChangeArrowheads="1"/>
          </p:cNvSpPr>
          <p:nvPr/>
        </p:nvSpPr>
        <p:spPr bwMode="auto">
          <a:xfrm>
            <a:off x="1752600" y="2209800"/>
            <a:ext cx="8686800" cy="9906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1. </a:t>
            </a:r>
            <a:r>
              <a:rPr lang="en-US" sz="2000" b="1" dirty="0" err="1">
                <a:solidFill>
                  <a:srgbClr val="1481B8"/>
                </a:solidFill>
                <a:latin typeface="Tahoma" pitchFamily="34" charset="0"/>
                <a:cs typeface="Tahoma" pitchFamily="34" charset="0"/>
              </a:rPr>
              <a:t>Khái</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niệm</a:t>
            </a:r>
            <a:endParaRPr lang="en-US" sz="2000" b="1" dirty="0">
              <a:solidFill>
                <a:srgbClr val="1481B8"/>
              </a:solidFill>
              <a:latin typeface="Tahoma" pitchFamily="34" charset="0"/>
              <a:cs typeface="Tahoma" pitchFamily="34" charset="0"/>
            </a:endParaRPr>
          </a:p>
          <a:p>
            <a:pPr marL="742950" lvl="1" indent="-285750" eaLnBrk="0" hangingPunct="0">
              <a:lnSpc>
                <a:spcPct val="115000"/>
              </a:lnSpc>
              <a:spcBef>
                <a:spcPct val="20000"/>
              </a:spcBef>
              <a:buClr>
                <a:schemeClr val="accent1"/>
              </a:buClr>
              <a:buBlip>
                <a:blip r:embed="rId2"/>
              </a:buBlip>
            </a:pPr>
            <a:r>
              <a:rPr lang="en-US" sz="2000" dirty="0" err="1">
                <a:latin typeface="Tahoma" pitchFamily="34" charset="0"/>
                <a:cs typeface="Tahoma" pitchFamily="34" charset="0"/>
              </a:rPr>
              <a:t>Messsage</a:t>
            </a:r>
            <a:r>
              <a:rPr lang="en-US" sz="2000" dirty="0">
                <a:latin typeface="Tahoma" pitchFamily="34" charset="0"/>
                <a:cs typeface="Tahoma" pitchFamily="34" charset="0"/>
              </a:rPr>
              <a:t> Format:</a:t>
            </a:r>
          </a:p>
          <a:p>
            <a:pPr marL="742950" lvl="1" indent="-285750" eaLnBrk="0" hangingPunct="0">
              <a:lnSpc>
                <a:spcPct val="115000"/>
              </a:lnSpc>
              <a:spcBef>
                <a:spcPct val="20000"/>
              </a:spcBef>
              <a:buClr>
                <a:schemeClr val="accent1"/>
              </a:buClr>
              <a:buBlip>
                <a:blip r:embed="rId2"/>
              </a:buBlip>
            </a:pPr>
            <a:endParaRPr lang="en-US" sz="2000" dirty="0">
              <a:latin typeface="Tahoma" pitchFamily="34" charset="0"/>
              <a:cs typeface="Tahoma" pitchFamily="34" charset="0"/>
            </a:endParaRPr>
          </a:p>
        </p:txBody>
      </p:sp>
      <p:pic>
        <p:nvPicPr>
          <p:cNvPr id="31749" name="Picture 2" descr="D:\LamViec\Cao Dang iSPACE\XayDungHaTang\Slide\hinh anh\EIGRPMessFor.jpg"/>
          <p:cNvPicPr>
            <a:picLocks noChangeAspect="1" noChangeArrowheads="1"/>
          </p:cNvPicPr>
          <p:nvPr/>
        </p:nvPicPr>
        <p:blipFill>
          <a:blip r:embed="rId3" cstate="print"/>
          <a:srcRect/>
          <a:stretch>
            <a:fillRect/>
          </a:stretch>
        </p:blipFill>
        <p:spPr bwMode="auto">
          <a:xfrm>
            <a:off x="1905000" y="3200400"/>
            <a:ext cx="8534400" cy="1143000"/>
          </a:xfrm>
          <a:prstGeom prst="rect">
            <a:avLst/>
          </a:prstGeom>
          <a:noFill/>
          <a:ln w="9525">
            <a:noFill/>
            <a:miter lim="800000"/>
            <a:headEnd/>
            <a:tailEnd/>
          </a:ln>
        </p:spPr>
      </p:pic>
      <p:pic>
        <p:nvPicPr>
          <p:cNvPr id="31750" name="Picture 3" descr="D:\LamViec\Cao Dang iSPACE\XayDungHaTang\Slide\hinh anh\EIGRPMessFor1.jpg"/>
          <p:cNvPicPr>
            <a:picLocks noChangeAspect="1" noChangeArrowheads="1"/>
          </p:cNvPicPr>
          <p:nvPr/>
        </p:nvPicPr>
        <p:blipFill>
          <a:blip r:embed="rId4" cstate="print"/>
          <a:srcRect/>
          <a:stretch>
            <a:fillRect/>
          </a:stretch>
        </p:blipFill>
        <p:spPr bwMode="auto">
          <a:xfrm>
            <a:off x="1905000" y="4800600"/>
            <a:ext cx="2971800" cy="1676400"/>
          </a:xfrm>
          <a:prstGeom prst="rect">
            <a:avLst/>
          </a:prstGeom>
          <a:noFill/>
          <a:ln w="9525">
            <a:noFill/>
            <a:miter lim="800000"/>
            <a:headEnd/>
            <a:tailEnd/>
          </a:ln>
        </p:spPr>
      </p:pic>
      <p:cxnSp>
        <p:nvCxnSpPr>
          <p:cNvPr id="9" name="Straight Arrow Connector 8"/>
          <p:cNvCxnSpPr/>
          <p:nvPr/>
        </p:nvCxnSpPr>
        <p:spPr>
          <a:xfrm rot="5400000">
            <a:off x="2514601" y="4572001"/>
            <a:ext cx="457200" cy="3175"/>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pic>
        <p:nvPicPr>
          <p:cNvPr id="31752" name="Picture 4" descr="D:\LamViec\Cao Dang iSPACE\XayDungHaTang\Slide\hinh anh\EIGRPMessFor2.jpg"/>
          <p:cNvPicPr>
            <a:picLocks noChangeAspect="1" noChangeArrowheads="1"/>
          </p:cNvPicPr>
          <p:nvPr/>
        </p:nvPicPr>
        <p:blipFill>
          <a:blip r:embed="rId5" cstate="print"/>
          <a:srcRect/>
          <a:stretch>
            <a:fillRect/>
          </a:stretch>
        </p:blipFill>
        <p:spPr bwMode="auto">
          <a:xfrm>
            <a:off x="4953000" y="4800600"/>
            <a:ext cx="5486400" cy="1752600"/>
          </a:xfrm>
          <a:prstGeom prst="rect">
            <a:avLst/>
          </a:prstGeom>
          <a:noFill/>
          <a:ln w="9525">
            <a:noFill/>
            <a:miter lim="800000"/>
            <a:headEnd/>
            <a:tailEnd/>
          </a:ln>
        </p:spPr>
      </p:pic>
      <p:cxnSp>
        <p:nvCxnSpPr>
          <p:cNvPr id="11" name="Straight Arrow Connector 10"/>
          <p:cNvCxnSpPr/>
          <p:nvPr/>
        </p:nvCxnSpPr>
        <p:spPr>
          <a:xfrm rot="5400000">
            <a:off x="8001794" y="4495006"/>
            <a:ext cx="457200" cy="1588"/>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34893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32771" name="Rectangle 3"/>
          <p:cNvSpPr txBox="1">
            <a:spLocks noChangeArrowheads="1"/>
          </p:cNvSpPr>
          <p:nvPr/>
        </p:nvSpPr>
        <p:spPr bwMode="auto">
          <a:xfrm>
            <a:off x="1752600" y="1219200"/>
            <a:ext cx="8686800" cy="24384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2. </a:t>
            </a:r>
            <a:r>
              <a:rPr lang="en-US" sz="2000" b="1" dirty="0" err="1">
                <a:solidFill>
                  <a:srgbClr val="1481B8"/>
                </a:solidFill>
                <a:latin typeface="Tahoma" pitchFamily="34" charset="0"/>
                <a:cs typeface="Tahoma" pitchFamily="34" charset="0"/>
              </a:rPr>
              <a:t>Nguyên</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lý</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hoạt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động</a:t>
            </a:r>
            <a:endParaRPr lang="en-US" sz="2000" b="1" dirty="0">
              <a:solidFill>
                <a:srgbClr val="1481B8"/>
              </a:solidFill>
              <a:latin typeface="Tahoma" pitchFamily="34" charset="0"/>
              <a:cs typeface="Tahoma" pitchFamily="34" charset="0"/>
            </a:endParaRPr>
          </a:p>
          <a:p>
            <a:pPr marL="742950" lvl="1" indent="-285750" eaLnBrk="0" hangingPunct="0">
              <a:lnSpc>
                <a:spcPct val="115000"/>
              </a:lnSpc>
              <a:spcBef>
                <a:spcPct val="20000"/>
              </a:spcBef>
              <a:buClr>
                <a:schemeClr val="accent1"/>
              </a:buClr>
              <a:buBlip>
                <a:blip r:embed="rId2"/>
              </a:buBlip>
            </a:pPr>
            <a:r>
              <a:rPr lang="en-US" sz="2000" dirty="0">
                <a:latin typeface="Tahoma" pitchFamily="34" charset="0"/>
                <a:cs typeface="Tahoma" pitchFamily="34" charset="0"/>
              </a:rPr>
              <a:t>PDM:</a:t>
            </a:r>
          </a:p>
          <a:p>
            <a:pPr marL="1143000" lvl="2" indent="-228600" eaLnBrk="0" hangingPunct="0">
              <a:lnSpc>
                <a:spcPct val="115000"/>
              </a:lnSpc>
              <a:spcBef>
                <a:spcPct val="20000"/>
              </a:spcBef>
              <a:buClr>
                <a:schemeClr val="tx1"/>
              </a:buClr>
              <a:buBlip>
                <a:blip r:embed="rId3"/>
              </a:buBlip>
            </a:pPr>
            <a:r>
              <a:rPr lang="vi-VN" sz="2000" dirty="0">
                <a:latin typeface="Tahoma" pitchFamily="34" charset="0"/>
                <a:cs typeface="Tahoma" pitchFamily="34" charset="0"/>
              </a:rPr>
              <a:t>EIGRP có </a:t>
            </a:r>
            <a:r>
              <a:rPr lang="en-US" sz="2000" dirty="0" err="1">
                <a:latin typeface="Tahoma" pitchFamily="34" charset="0"/>
                <a:cs typeface="Tahoma" pitchFamily="34" charset="0"/>
              </a:rPr>
              <a:t>khả</a:t>
            </a:r>
            <a:r>
              <a:rPr lang="en-US" sz="2000" dirty="0">
                <a:latin typeface="Tahoma" pitchFamily="34" charset="0"/>
                <a:cs typeface="Tahoma" pitchFamily="34" charset="0"/>
              </a:rPr>
              <a:t> </a:t>
            </a:r>
            <a:r>
              <a:rPr lang="en-US" sz="2000" dirty="0" err="1">
                <a:latin typeface="Tahoma" pitchFamily="34" charset="0"/>
                <a:cs typeface="Tahoma" pitchFamily="34" charset="0"/>
              </a:rPr>
              <a:t>năng</a:t>
            </a:r>
            <a:r>
              <a:rPr lang="vi-VN" sz="2000" dirty="0">
                <a:latin typeface="Tahoma" pitchFamily="34" charset="0"/>
                <a:cs typeface="Tahoma" pitchFamily="34" charset="0"/>
              </a:rPr>
              <a:t> định tuyến</a:t>
            </a:r>
            <a:r>
              <a:rPr lang="en-US" sz="2000" dirty="0">
                <a:latin typeface="Tahoma" pitchFamily="34" charset="0"/>
                <a:cs typeface="Tahoma" pitchFamily="34" charset="0"/>
              </a:rPr>
              <a:t> </a:t>
            </a:r>
            <a:r>
              <a:rPr lang="en-US" sz="2000" dirty="0" err="1">
                <a:latin typeface="Tahoma" pitchFamily="34" charset="0"/>
                <a:cs typeface="Tahoma" pitchFamily="34" charset="0"/>
              </a:rPr>
              <a:t>các</a:t>
            </a:r>
            <a:r>
              <a:rPr lang="vi-VN" sz="2000" dirty="0">
                <a:latin typeface="Tahoma" pitchFamily="34" charset="0"/>
                <a:cs typeface="Tahoma" pitchFamily="34" charset="0"/>
              </a:rPr>
              <a:t> giao thức khác nhau bao gồm cả IP, IPX, AppleTalk và sử dụng giao thức (PDM). PDMs chịu trách nhiệm về nhiệm vụ định tuyến cụ thể cho từng giao thức lớp mạng.</a:t>
            </a:r>
            <a:endParaRPr lang="en-US" sz="2000" dirty="0">
              <a:latin typeface="Tahoma" pitchFamily="34" charset="0"/>
              <a:cs typeface="Tahoma" pitchFamily="34" charset="0"/>
            </a:endParaRPr>
          </a:p>
          <a:p>
            <a:pPr marL="742950" lvl="1" indent="-285750" eaLnBrk="0" hangingPunct="0">
              <a:lnSpc>
                <a:spcPct val="115000"/>
              </a:lnSpc>
              <a:spcBef>
                <a:spcPct val="20000"/>
              </a:spcBef>
              <a:buClr>
                <a:schemeClr val="accent1"/>
              </a:buClr>
              <a:buBlip>
                <a:blip r:embed="rId2"/>
              </a:buBlip>
            </a:pPr>
            <a:endParaRPr lang="en-US" sz="2000" dirty="0">
              <a:latin typeface="Tahoma" pitchFamily="34" charset="0"/>
              <a:cs typeface="Tahoma" pitchFamily="34" charset="0"/>
            </a:endParaRPr>
          </a:p>
        </p:txBody>
      </p:sp>
      <p:pic>
        <p:nvPicPr>
          <p:cNvPr id="32772" name="Picture 2" descr="D:\LamViec\Cao Dang iSPACE\XayDungHaTang\Slide\hinh anh\pdm.jpg"/>
          <p:cNvPicPr>
            <a:picLocks noChangeAspect="1" noChangeArrowheads="1"/>
          </p:cNvPicPr>
          <p:nvPr/>
        </p:nvPicPr>
        <p:blipFill>
          <a:blip r:embed="rId4" cstate="print"/>
          <a:srcRect/>
          <a:stretch>
            <a:fillRect/>
          </a:stretch>
        </p:blipFill>
        <p:spPr bwMode="auto">
          <a:xfrm>
            <a:off x="2986088" y="3581400"/>
            <a:ext cx="7681912" cy="3124200"/>
          </a:xfrm>
          <a:prstGeom prst="rect">
            <a:avLst/>
          </a:prstGeom>
          <a:noFill/>
          <a:ln w="9525">
            <a:noFill/>
            <a:miter lim="800000"/>
            <a:headEnd/>
            <a:tailEnd/>
          </a:ln>
        </p:spPr>
      </p:pic>
    </p:spTree>
    <p:extLst>
      <p:ext uri="{BB962C8B-B14F-4D97-AF65-F5344CB8AC3E}">
        <p14:creationId xmlns:p14="http://schemas.microsoft.com/office/powerpoint/2010/main" val="31343829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33795" name="Rectangle 3"/>
          <p:cNvSpPr txBox="1">
            <a:spLocks noChangeArrowheads="1"/>
          </p:cNvSpPr>
          <p:nvPr/>
        </p:nvSpPr>
        <p:spPr bwMode="auto">
          <a:xfrm>
            <a:off x="1752600" y="1219200"/>
            <a:ext cx="8686800" cy="38100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2. </a:t>
            </a:r>
            <a:r>
              <a:rPr lang="en-US" sz="2000" b="1" dirty="0" err="1">
                <a:solidFill>
                  <a:srgbClr val="1481B8"/>
                </a:solidFill>
                <a:latin typeface="Tahoma" pitchFamily="34" charset="0"/>
                <a:cs typeface="Tahoma" pitchFamily="34" charset="0"/>
              </a:rPr>
              <a:t>Nguyên</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lý</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hoạt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động</a:t>
            </a:r>
            <a:endParaRPr lang="en-US" sz="2000" b="1" dirty="0">
              <a:solidFill>
                <a:srgbClr val="1481B8"/>
              </a:solidFill>
              <a:latin typeface="Tahoma" pitchFamily="34" charset="0"/>
              <a:cs typeface="Tahoma" pitchFamily="34" charset="0"/>
            </a:endParaRPr>
          </a:p>
          <a:p>
            <a:pPr marL="742950" lvl="1" indent="-285750" eaLnBrk="0" hangingPunct="0">
              <a:lnSpc>
                <a:spcPct val="115000"/>
              </a:lnSpc>
              <a:spcBef>
                <a:spcPct val="20000"/>
              </a:spcBef>
              <a:buClr>
                <a:schemeClr val="accent1"/>
              </a:buClr>
              <a:buBlip>
                <a:blip r:embed="rId2"/>
              </a:buBlip>
            </a:pPr>
            <a:r>
              <a:rPr lang="en-US" sz="2000" dirty="0">
                <a:latin typeface="Tahoma" pitchFamily="34" charset="0"/>
                <a:cs typeface="Tahoma" pitchFamily="34" charset="0"/>
              </a:rPr>
              <a:t>RTP </a:t>
            </a:r>
            <a:r>
              <a:rPr lang="en-US" sz="2000" dirty="0" err="1">
                <a:latin typeface="Tahoma" pitchFamily="34" charset="0"/>
                <a:cs typeface="Tahoma" pitchFamily="34" charset="0"/>
              </a:rPr>
              <a:t>và</a:t>
            </a:r>
            <a:r>
              <a:rPr lang="en-US" sz="2000" dirty="0">
                <a:latin typeface="Tahoma" pitchFamily="34" charset="0"/>
                <a:cs typeface="Tahoma" pitchFamily="34" charset="0"/>
              </a:rPr>
              <a:t> EIGRP Packet Types:</a:t>
            </a:r>
          </a:p>
          <a:p>
            <a:pPr marL="1143000" lvl="2" indent="-228600" eaLnBrk="0" hangingPunct="0">
              <a:lnSpc>
                <a:spcPct val="115000"/>
              </a:lnSpc>
              <a:spcBef>
                <a:spcPct val="20000"/>
              </a:spcBef>
              <a:buClr>
                <a:schemeClr val="tx1"/>
              </a:buClr>
              <a:buBlip>
                <a:blip r:embed="rId3"/>
              </a:buBlip>
            </a:pPr>
            <a:r>
              <a:rPr lang="vi-VN" sz="2000" dirty="0">
                <a:latin typeface="Tahoma" pitchFamily="34" charset="0"/>
                <a:cs typeface="Tahoma" pitchFamily="34" charset="0"/>
              </a:rPr>
              <a:t>Reliable Transport Protocol (RTP) là giao thức được sử dụng bởi EIGRP cho việc phân phối và tiếp nhận các gói EIGRP. </a:t>
            </a:r>
            <a:endParaRPr lang="en-US" sz="2000" dirty="0">
              <a:latin typeface="Tahoma" pitchFamily="34" charset="0"/>
              <a:cs typeface="Tahoma" pitchFamily="34" charset="0"/>
            </a:endParaRPr>
          </a:p>
          <a:p>
            <a:pPr marL="1143000" lvl="2" indent="-228600" eaLnBrk="0" hangingPunct="0">
              <a:lnSpc>
                <a:spcPct val="115000"/>
              </a:lnSpc>
              <a:spcBef>
                <a:spcPct val="20000"/>
              </a:spcBef>
              <a:buClr>
                <a:schemeClr val="tx1"/>
              </a:buClr>
              <a:buBlip>
                <a:blip r:embed="rId3"/>
              </a:buBlip>
            </a:pPr>
            <a:r>
              <a:rPr lang="vi-VN" sz="2000" dirty="0">
                <a:latin typeface="Tahoma" pitchFamily="34" charset="0"/>
                <a:cs typeface="Tahoma" pitchFamily="34" charset="0"/>
              </a:rPr>
              <a:t>EIGRP được thiết kế như một lớp giao thức mạng định tuyến độc lập, do vậy, nó không thể sử dụng dịch vụ của UDP hoặc TCP vì IPX và AppleTalk không sử dụng từ các giao thức TCP</a:t>
            </a:r>
            <a:r>
              <a:rPr lang="en-US" sz="2000" dirty="0">
                <a:latin typeface="Tahoma" pitchFamily="34" charset="0"/>
                <a:cs typeface="Tahoma" pitchFamily="34" charset="0"/>
              </a:rPr>
              <a:t>/</a:t>
            </a:r>
            <a:r>
              <a:rPr lang="vi-VN" sz="2000" dirty="0">
                <a:latin typeface="Tahoma" pitchFamily="34" charset="0"/>
                <a:cs typeface="Tahoma" pitchFamily="34" charset="0"/>
              </a:rPr>
              <a:t>IP</a:t>
            </a:r>
            <a:r>
              <a:rPr lang="en-US" sz="2000" dirty="0">
                <a:latin typeface="Tahoma" pitchFamily="34" charset="0"/>
                <a:cs typeface="Tahoma" pitchFamily="34" charset="0"/>
              </a:rPr>
              <a:t>.</a:t>
            </a:r>
          </a:p>
          <a:p>
            <a:pPr marL="1143000" lvl="2" indent="-228600" eaLnBrk="0" hangingPunct="0">
              <a:lnSpc>
                <a:spcPct val="115000"/>
              </a:lnSpc>
              <a:spcBef>
                <a:spcPct val="20000"/>
              </a:spcBef>
              <a:buClr>
                <a:schemeClr val="tx1"/>
              </a:buClr>
              <a:buBlip>
                <a:blip r:embed="rId3"/>
              </a:buBlip>
            </a:pPr>
            <a:r>
              <a:rPr lang="vi-VN" sz="2000" dirty="0">
                <a:latin typeface="Tahoma" pitchFamily="34" charset="0"/>
                <a:cs typeface="Tahoma" pitchFamily="34" charset="0"/>
              </a:rPr>
              <a:t>RTP có thể gửi các gói dữ liệu,</a:t>
            </a:r>
            <a:r>
              <a:rPr lang="en-US" sz="2000" dirty="0">
                <a:latin typeface="Tahoma" pitchFamily="34" charset="0"/>
                <a:cs typeface="Tahoma" pitchFamily="34" charset="0"/>
              </a:rPr>
              <a:t> </a:t>
            </a:r>
            <a:r>
              <a:rPr lang="en-US" sz="2000" dirty="0" err="1">
                <a:latin typeface="Tahoma" pitchFamily="34" charset="0"/>
                <a:cs typeface="Tahoma" pitchFamily="34" charset="0"/>
              </a:rPr>
              <a:t>cả</a:t>
            </a:r>
            <a:r>
              <a:rPr lang="en-US" sz="2000" dirty="0">
                <a:latin typeface="Tahoma" pitchFamily="34" charset="0"/>
                <a:cs typeface="Tahoma" pitchFamily="34" charset="0"/>
              </a:rPr>
              <a:t> </a:t>
            </a:r>
            <a:r>
              <a:rPr lang="vi-VN" sz="2000" dirty="0">
                <a:latin typeface="Tahoma" pitchFamily="34" charset="0"/>
                <a:cs typeface="Tahoma" pitchFamily="34" charset="0"/>
              </a:rPr>
              <a:t>unicast hoặc multicast . </a:t>
            </a:r>
            <a:r>
              <a:rPr lang="en-US" sz="2000" dirty="0">
                <a:latin typeface="Tahoma" pitchFamily="34" charset="0"/>
                <a:cs typeface="Tahoma" pitchFamily="34" charset="0"/>
              </a:rPr>
              <a:t>G</a:t>
            </a:r>
            <a:r>
              <a:rPr lang="vi-VN" sz="2000" dirty="0">
                <a:latin typeface="Tahoma" pitchFamily="34" charset="0"/>
                <a:cs typeface="Tahoma" pitchFamily="34" charset="0"/>
              </a:rPr>
              <a:t>ói EIGRP sử dụng địa chỉ multicast thuộc của 224.0.0.10.</a:t>
            </a:r>
            <a:endParaRPr lang="en-US" sz="2000" dirty="0">
              <a:latin typeface="Tahoma" pitchFamily="34" charset="0"/>
              <a:cs typeface="Tahoma" pitchFamily="34" charset="0"/>
            </a:endParaRPr>
          </a:p>
        </p:txBody>
      </p:sp>
    </p:spTree>
    <p:extLst>
      <p:ext uri="{BB962C8B-B14F-4D97-AF65-F5344CB8AC3E}">
        <p14:creationId xmlns:p14="http://schemas.microsoft.com/office/powerpoint/2010/main" val="1809582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9460429" y="6090332"/>
            <a:ext cx="219075" cy="155299"/>
          </a:xfrm>
          <a:prstGeom prst="rect">
            <a:avLst/>
          </a:prstGeom>
        </p:spPr>
        <p:txBody>
          <a:bodyPr vert="horz" wrap="square" lIns="0" tIns="0" rIns="0" bIns="0" rtlCol="0">
            <a:spAutoFit/>
          </a:bodyPr>
          <a:lstStyle/>
          <a:p>
            <a:pPr marL="33619">
              <a:lnSpc>
                <a:spcPts val="1257"/>
              </a:lnSpc>
            </a:pPr>
            <a:fld id="{81D60167-4931-47E6-BA6A-407CBD079E47}" type="slidenum">
              <a:rPr sz="1059" dirty="0">
                <a:solidFill>
                  <a:srgbClr val="898989"/>
                </a:solidFill>
                <a:latin typeface="Microsoft Sans Serif"/>
                <a:cs typeface="Microsoft Sans Serif"/>
              </a:rPr>
              <a:pPr marL="33619">
                <a:lnSpc>
                  <a:spcPts val="1257"/>
                </a:lnSpc>
              </a:pPr>
              <a:t>16</a:t>
            </a:fld>
            <a:endParaRPr sz="1059">
              <a:latin typeface="Microsoft Sans Serif"/>
              <a:cs typeface="Microsoft Sans Serif"/>
            </a:endParaRPr>
          </a:p>
        </p:txBody>
      </p:sp>
      <p:sp>
        <p:nvSpPr>
          <p:cNvPr id="2" name="object 2"/>
          <p:cNvSpPr txBox="1">
            <a:spLocks noGrp="1"/>
          </p:cNvSpPr>
          <p:nvPr>
            <p:ph type="title"/>
          </p:nvPr>
        </p:nvSpPr>
        <p:spPr>
          <a:xfrm>
            <a:off x="4468625" y="433521"/>
            <a:ext cx="3254749" cy="608851"/>
          </a:xfrm>
          <a:prstGeom prst="rect">
            <a:avLst/>
          </a:prstGeom>
        </p:spPr>
        <p:txBody>
          <a:bodyPr vert="horz" wrap="square" lIns="0" tIns="11206" rIns="0" bIns="0" rtlCol="0" anchor="b" anchorCtr="0">
            <a:spAutoFit/>
          </a:bodyPr>
          <a:lstStyle/>
          <a:p>
            <a:pPr marL="11206">
              <a:spcBef>
                <a:spcPts val="88"/>
              </a:spcBef>
            </a:pPr>
            <a:r>
              <a:rPr spc="-4" dirty="0">
                <a:latin typeface="Calibri"/>
                <a:cs typeface="Calibri"/>
              </a:rPr>
              <a:t>Các</a:t>
            </a:r>
            <a:r>
              <a:rPr spc="-18" dirty="0">
                <a:latin typeface="Calibri"/>
                <a:cs typeface="Calibri"/>
              </a:rPr>
              <a:t> </a:t>
            </a:r>
            <a:r>
              <a:rPr dirty="0">
                <a:latin typeface="Calibri"/>
                <a:cs typeface="Calibri"/>
              </a:rPr>
              <a:t>dạng</a:t>
            </a:r>
            <a:r>
              <a:rPr spc="-9" dirty="0">
                <a:latin typeface="Calibri"/>
                <a:cs typeface="Calibri"/>
              </a:rPr>
              <a:t> </a:t>
            </a:r>
            <a:r>
              <a:rPr spc="-4" dirty="0">
                <a:latin typeface="Calibri"/>
                <a:cs typeface="Calibri"/>
              </a:rPr>
              <a:t>địa</a:t>
            </a:r>
            <a:r>
              <a:rPr dirty="0">
                <a:latin typeface="Calibri"/>
                <a:cs typeface="Calibri"/>
              </a:rPr>
              <a:t> </a:t>
            </a:r>
            <a:r>
              <a:rPr spc="-13" dirty="0">
                <a:latin typeface="Calibri"/>
                <a:cs typeface="Calibri"/>
              </a:rPr>
              <a:t>chỉ</a:t>
            </a:r>
          </a:p>
        </p:txBody>
      </p:sp>
      <p:sp>
        <p:nvSpPr>
          <p:cNvPr id="3" name="object 3"/>
          <p:cNvSpPr txBox="1"/>
          <p:nvPr/>
        </p:nvSpPr>
        <p:spPr>
          <a:xfrm>
            <a:off x="2534687" y="1732919"/>
            <a:ext cx="6970618" cy="4250741"/>
          </a:xfrm>
          <a:prstGeom prst="rect">
            <a:avLst/>
          </a:prstGeom>
        </p:spPr>
        <p:txBody>
          <a:bodyPr vert="horz" wrap="square" lIns="0" tIns="100292" rIns="0" bIns="0" rtlCol="0">
            <a:spAutoFit/>
          </a:bodyPr>
          <a:lstStyle/>
          <a:p>
            <a:pPr marL="313781" indent="-303135">
              <a:spcBef>
                <a:spcPts val="789"/>
              </a:spcBef>
              <a:buFont typeface="Microsoft Sans Serif"/>
              <a:buChar char="•"/>
              <a:tabLst>
                <a:tab pos="313221" algn="l"/>
                <a:tab pos="314342" algn="l"/>
              </a:tabLst>
            </a:pPr>
            <a:r>
              <a:rPr sz="2824" spc="-4" dirty="0">
                <a:latin typeface="Calibri"/>
                <a:cs typeface="Calibri"/>
              </a:rPr>
              <a:t>Địa</a:t>
            </a:r>
            <a:r>
              <a:rPr sz="2824" spc="-13" dirty="0">
                <a:latin typeface="Calibri"/>
                <a:cs typeface="Calibri"/>
              </a:rPr>
              <a:t> </a:t>
            </a:r>
            <a:r>
              <a:rPr sz="2824" dirty="0">
                <a:latin typeface="Calibri"/>
                <a:cs typeface="Calibri"/>
              </a:rPr>
              <a:t>chỉ</a:t>
            </a:r>
            <a:r>
              <a:rPr sz="2824" spc="-35" dirty="0">
                <a:latin typeface="Calibri"/>
                <a:cs typeface="Calibri"/>
              </a:rPr>
              <a:t> </a:t>
            </a:r>
            <a:r>
              <a:rPr sz="2824" spc="-4" dirty="0">
                <a:latin typeface="Calibri"/>
                <a:cs typeface="Calibri"/>
              </a:rPr>
              <a:t>mạng</a:t>
            </a:r>
            <a:endParaRPr sz="2824" dirty="0">
              <a:latin typeface="Calibri"/>
              <a:cs typeface="Calibri"/>
            </a:endParaRPr>
          </a:p>
          <a:p>
            <a:pPr marL="667346" lvl="1" indent="-253266">
              <a:spcBef>
                <a:spcPts val="604"/>
              </a:spcBef>
              <a:buFont typeface="Microsoft Sans Serif"/>
              <a:buChar char="–"/>
              <a:tabLst>
                <a:tab pos="667906" algn="l"/>
              </a:tabLst>
            </a:pPr>
            <a:r>
              <a:rPr sz="2471" spc="-9" dirty="0">
                <a:latin typeface="Calibri"/>
                <a:cs typeface="Calibri"/>
              </a:rPr>
              <a:t>Địa</a:t>
            </a:r>
            <a:r>
              <a:rPr sz="2471" dirty="0">
                <a:latin typeface="Calibri"/>
                <a:cs typeface="Calibri"/>
              </a:rPr>
              <a:t> </a:t>
            </a:r>
            <a:r>
              <a:rPr sz="2471" spc="-4" dirty="0">
                <a:latin typeface="Calibri"/>
                <a:cs typeface="Calibri"/>
              </a:rPr>
              <a:t>chỉ</a:t>
            </a:r>
            <a:r>
              <a:rPr sz="2471" spc="4" dirty="0">
                <a:latin typeface="Calibri"/>
                <a:cs typeface="Calibri"/>
              </a:rPr>
              <a:t> </a:t>
            </a:r>
            <a:r>
              <a:rPr sz="2471" spc="-9" dirty="0">
                <a:latin typeface="Calibri"/>
                <a:cs typeface="Calibri"/>
              </a:rPr>
              <a:t>IP</a:t>
            </a:r>
            <a:r>
              <a:rPr sz="2471" spc="-13" dirty="0">
                <a:latin typeface="Calibri"/>
                <a:cs typeface="Calibri"/>
              </a:rPr>
              <a:t> gán</a:t>
            </a:r>
            <a:r>
              <a:rPr sz="2471" spc="-9" dirty="0">
                <a:latin typeface="Calibri"/>
                <a:cs typeface="Calibri"/>
              </a:rPr>
              <a:t> </a:t>
            </a:r>
            <a:r>
              <a:rPr sz="2471" spc="-4" dirty="0">
                <a:latin typeface="Calibri"/>
                <a:cs typeface="Calibri"/>
              </a:rPr>
              <a:t>cho</a:t>
            </a:r>
            <a:r>
              <a:rPr sz="2471" spc="-18" dirty="0">
                <a:latin typeface="Calibri"/>
                <a:cs typeface="Calibri"/>
              </a:rPr>
              <a:t> </a:t>
            </a:r>
            <a:r>
              <a:rPr sz="2471" spc="-4" dirty="0">
                <a:latin typeface="Calibri"/>
                <a:cs typeface="Calibri"/>
              </a:rPr>
              <a:t>một</a:t>
            </a:r>
            <a:r>
              <a:rPr sz="2471" spc="-9" dirty="0">
                <a:latin typeface="Calibri"/>
                <a:cs typeface="Calibri"/>
              </a:rPr>
              <a:t> </a:t>
            </a:r>
            <a:r>
              <a:rPr sz="2471" dirty="0">
                <a:latin typeface="Calibri"/>
                <a:cs typeface="Calibri"/>
              </a:rPr>
              <a:t>mạng</a:t>
            </a:r>
          </a:p>
          <a:p>
            <a:pPr marL="667346" lvl="1" indent="-253266">
              <a:spcBef>
                <a:spcPts val="596"/>
              </a:spcBef>
              <a:buFont typeface="Microsoft Sans Serif"/>
              <a:buChar char="–"/>
              <a:tabLst>
                <a:tab pos="667906" algn="l"/>
              </a:tabLst>
            </a:pPr>
            <a:r>
              <a:rPr sz="2471" spc="-9" dirty="0">
                <a:latin typeface="Calibri"/>
                <a:cs typeface="Calibri"/>
              </a:rPr>
              <a:t>Có</a:t>
            </a:r>
            <a:r>
              <a:rPr sz="2471" spc="-22" dirty="0">
                <a:latin typeface="Calibri"/>
                <a:cs typeface="Calibri"/>
              </a:rPr>
              <a:t> </a:t>
            </a:r>
            <a:r>
              <a:rPr sz="2471" spc="-4" dirty="0">
                <a:latin typeface="Calibri"/>
                <a:cs typeface="Calibri"/>
              </a:rPr>
              <a:t>phần</a:t>
            </a:r>
            <a:r>
              <a:rPr sz="2471" spc="13" dirty="0">
                <a:latin typeface="Calibri"/>
                <a:cs typeface="Calibri"/>
              </a:rPr>
              <a:t> </a:t>
            </a:r>
            <a:r>
              <a:rPr sz="2471" spc="-9" dirty="0">
                <a:latin typeface="Calibri"/>
                <a:cs typeface="Calibri"/>
              </a:rPr>
              <a:t>hostID</a:t>
            </a:r>
            <a:r>
              <a:rPr sz="2471" spc="13" dirty="0">
                <a:latin typeface="Calibri"/>
                <a:cs typeface="Calibri"/>
              </a:rPr>
              <a:t> </a:t>
            </a:r>
            <a:r>
              <a:rPr sz="2471" spc="-9" dirty="0">
                <a:latin typeface="Calibri"/>
                <a:cs typeface="Calibri"/>
              </a:rPr>
              <a:t>hoàn</a:t>
            </a:r>
            <a:r>
              <a:rPr sz="2471" spc="13" dirty="0">
                <a:latin typeface="Calibri"/>
                <a:cs typeface="Calibri"/>
              </a:rPr>
              <a:t> </a:t>
            </a:r>
            <a:r>
              <a:rPr sz="2471" spc="-13" dirty="0">
                <a:latin typeface="Calibri"/>
                <a:cs typeface="Calibri"/>
              </a:rPr>
              <a:t>toàn</a:t>
            </a:r>
            <a:r>
              <a:rPr sz="2471" spc="13" dirty="0">
                <a:latin typeface="Calibri"/>
                <a:cs typeface="Calibri"/>
              </a:rPr>
              <a:t> </a:t>
            </a:r>
            <a:r>
              <a:rPr sz="2471" spc="-13" dirty="0">
                <a:latin typeface="Calibri"/>
                <a:cs typeface="Calibri"/>
              </a:rPr>
              <a:t>bằng</a:t>
            </a:r>
            <a:r>
              <a:rPr sz="2471" spc="22" dirty="0">
                <a:latin typeface="Calibri"/>
                <a:cs typeface="Calibri"/>
              </a:rPr>
              <a:t> </a:t>
            </a:r>
            <a:r>
              <a:rPr sz="2471" spc="-4" dirty="0">
                <a:latin typeface="Calibri"/>
                <a:cs typeface="Calibri"/>
              </a:rPr>
              <a:t>0</a:t>
            </a:r>
            <a:endParaRPr sz="2471" dirty="0">
              <a:latin typeface="Calibri"/>
              <a:cs typeface="Calibri"/>
            </a:endParaRPr>
          </a:p>
          <a:p>
            <a:pPr marL="313781" indent="-303135">
              <a:spcBef>
                <a:spcPts val="662"/>
              </a:spcBef>
              <a:buFont typeface="Microsoft Sans Serif"/>
              <a:buChar char="•"/>
              <a:tabLst>
                <a:tab pos="313221" algn="l"/>
                <a:tab pos="314342" algn="l"/>
              </a:tabLst>
            </a:pPr>
            <a:r>
              <a:rPr sz="2824" spc="-4" dirty="0">
                <a:latin typeface="Calibri"/>
                <a:cs typeface="Calibri"/>
              </a:rPr>
              <a:t>Địa </a:t>
            </a:r>
            <a:r>
              <a:rPr sz="2824" dirty="0">
                <a:latin typeface="Calibri"/>
                <a:cs typeface="Calibri"/>
              </a:rPr>
              <a:t>chỉ</a:t>
            </a:r>
            <a:r>
              <a:rPr sz="2824" spc="-35" dirty="0">
                <a:latin typeface="Calibri"/>
                <a:cs typeface="Calibri"/>
              </a:rPr>
              <a:t> </a:t>
            </a:r>
            <a:r>
              <a:rPr sz="2824" spc="-18" dirty="0">
                <a:latin typeface="Calibri"/>
                <a:cs typeface="Calibri"/>
              </a:rPr>
              <a:t>máy</a:t>
            </a:r>
            <a:r>
              <a:rPr sz="2824" spc="-9" dirty="0">
                <a:latin typeface="Calibri"/>
                <a:cs typeface="Calibri"/>
              </a:rPr>
              <a:t> </a:t>
            </a:r>
            <a:r>
              <a:rPr sz="2824" spc="-18" dirty="0">
                <a:latin typeface="Calibri"/>
                <a:cs typeface="Calibri"/>
              </a:rPr>
              <a:t>trạm</a:t>
            </a:r>
            <a:endParaRPr sz="2824" dirty="0">
              <a:latin typeface="Calibri"/>
              <a:cs typeface="Calibri"/>
            </a:endParaRPr>
          </a:p>
          <a:p>
            <a:pPr marL="667346" lvl="1" indent="-253266">
              <a:spcBef>
                <a:spcPts val="609"/>
              </a:spcBef>
              <a:buFont typeface="Microsoft Sans Serif"/>
              <a:buChar char="–"/>
              <a:tabLst>
                <a:tab pos="667906" algn="l"/>
              </a:tabLst>
            </a:pPr>
            <a:r>
              <a:rPr sz="2471" spc="-9" dirty="0">
                <a:latin typeface="Calibri"/>
                <a:cs typeface="Calibri"/>
              </a:rPr>
              <a:t>Địa</a:t>
            </a:r>
            <a:r>
              <a:rPr sz="2471" spc="4" dirty="0">
                <a:latin typeface="Calibri"/>
                <a:cs typeface="Calibri"/>
              </a:rPr>
              <a:t> </a:t>
            </a:r>
            <a:r>
              <a:rPr sz="2471" spc="-4" dirty="0">
                <a:latin typeface="Calibri"/>
                <a:cs typeface="Calibri"/>
              </a:rPr>
              <a:t>chỉ</a:t>
            </a:r>
            <a:r>
              <a:rPr sz="2471" spc="9" dirty="0">
                <a:latin typeface="Calibri"/>
                <a:cs typeface="Calibri"/>
              </a:rPr>
              <a:t> </a:t>
            </a:r>
            <a:r>
              <a:rPr sz="2471" spc="-9" dirty="0">
                <a:latin typeface="Calibri"/>
                <a:cs typeface="Calibri"/>
              </a:rPr>
              <a:t>IP </a:t>
            </a:r>
            <a:r>
              <a:rPr sz="2471" spc="-13" dirty="0">
                <a:latin typeface="Calibri"/>
                <a:cs typeface="Calibri"/>
              </a:rPr>
              <a:t>gán</a:t>
            </a:r>
            <a:r>
              <a:rPr sz="2471" spc="-9" dirty="0">
                <a:latin typeface="Calibri"/>
                <a:cs typeface="Calibri"/>
              </a:rPr>
              <a:t> </a:t>
            </a:r>
            <a:r>
              <a:rPr sz="2471" spc="-4" dirty="0">
                <a:latin typeface="Calibri"/>
                <a:cs typeface="Calibri"/>
              </a:rPr>
              <a:t>cho</a:t>
            </a:r>
            <a:r>
              <a:rPr sz="2471" spc="-13" dirty="0">
                <a:latin typeface="Calibri"/>
                <a:cs typeface="Calibri"/>
              </a:rPr>
              <a:t> </a:t>
            </a:r>
            <a:r>
              <a:rPr sz="2471" spc="-4" dirty="0">
                <a:latin typeface="Calibri"/>
                <a:cs typeface="Calibri"/>
              </a:rPr>
              <a:t>một </a:t>
            </a:r>
            <a:r>
              <a:rPr sz="2471" spc="-13" dirty="0">
                <a:latin typeface="Calibri"/>
                <a:cs typeface="Calibri"/>
              </a:rPr>
              <a:t>card</a:t>
            </a:r>
            <a:r>
              <a:rPr sz="2471" spc="-9" dirty="0">
                <a:latin typeface="Calibri"/>
                <a:cs typeface="Calibri"/>
              </a:rPr>
              <a:t> mạng</a:t>
            </a:r>
            <a:endParaRPr sz="2471" dirty="0">
              <a:latin typeface="Calibri"/>
              <a:cs typeface="Calibri"/>
            </a:endParaRPr>
          </a:p>
          <a:p>
            <a:pPr marL="313781" indent="-303135">
              <a:spcBef>
                <a:spcPts val="662"/>
              </a:spcBef>
              <a:buFont typeface="Microsoft Sans Serif"/>
              <a:buChar char="•"/>
              <a:tabLst>
                <a:tab pos="313221" algn="l"/>
                <a:tab pos="314342" algn="l"/>
              </a:tabLst>
            </a:pPr>
            <a:r>
              <a:rPr sz="2824" spc="-4" dirty="0">
                <a:latin typeface="Calibri"/>
                <a:cs typeface="Calibri"/>
              </a:rPr>
              <a:t>Địa </a:t>
            </a:r>
            <a:r>
              <a:rPr sz="2824" dirty="0">
                <a:latin typeface="Calibri"/>
                <a:cs typeface="Calibri"/>
              </a:rPr>
              <a:t>chỉ</a:t>
            </a:r>
            <a:r>
              <a:rPr sz="2824" spc="-35" dirty="0">
                <a:latin typeface="Calibri"/>
                <a:cs typeface="Calibri"/>
              </a:rPr>
              <a:t> </a:t>
            </a:r>
            <a:r>
              <a:rPr sz="2824" dirty="0">
                <a:latin typeface="Calibri"/>
                <a:cs typeface="Calibri"/>
              </a:rPr>
              <a:t>quảng</a:t>
            </a:r>
            <a:r>
              <a:rPr sz="2824" spc="-4" dirty="0">
                <a:latin typeface="Calibri"/>
                <a:cs typeface="Calibri"/>
              </a:rPr>
              <a:t> </a:t>
            </a:r>
            <a:r>
              <a:rPr sz="2824" spc="-9" dirty="0">
                <a:latin typeface="Calibri"/>
                <a:cs typeface="Calibri"/>
              </a:rPr>
              <a:t>bá</a:t>
            </a:r>
            <a:endParaRPr sz="2824" dirty="0">
              <a:latin typeface="Calibri"/>
              <a:cs typeface="Calibri"/>
            </a:endParaRPr>
          </a:p>
          <a:p>
            <a:pPr marL="667346" marR="4483" lvl="1" indent="-253266">
              <a:spcBef>
                <a:spcPts val="609"/>
              </a:spcBef>
              <a:buFont typeface="Microsoft Sans Serif"/>
              <a:buChar char="–"/>
              <a:tabLst>
                <a:tab pos="667906" algn="l"/>
              </a:tabLst>
            </a:pPr>
            <a:r>
              <a:rPr sz="2471" spc="-9" dirty="0">
                <a:latin typeface="Calibri"/>
                <a:cs typeface="Calibri"/>
              </a:rPr>
              <a:t>Địa</a:t>
            </a:r>
            <a:r>
              <a:rPr sz="2471" spc="9" dirty="0">
                <a:latin typeface="Calibri"/>
                <a:cs typeface="Calibri"/>
              </a:rPr>
              <a:t> </a:t>
            </a:r>
            <a:r>
              <a:rPr sz="2471" spc="-4" dirty="0">
                <a:latin typeface="Calibri"/>
                <a:cs typeface="Calibri"/>
              </a:rPr>
              <a:t>chỉ</a:t>
            </a:r>
            <a:r>
              <a:rPr sz="2471" spc="9" dirty="0">
                <a:latin typeface="Calibri"/>
                <a:cs typeface="Calibri"/>
              </a:rPr>
              <a:t> </a:t>
            </a:r>
            <a:r>
              <a:rPr sz="2471" spc="-9" dirty="0">
                <a:latin typeface="Calibri"/>
                <a:cs typeface="Calibri"/>
              </a:rPr>
              <a:t>dùng</a:t>
            </a:r>
            <a:r>
              <a:rPr sz="2471" dirty="0">
                <a:latin typeface="Calibri"/>
                <a:cs typeface="Calibri"/>
              </a:rPr>
              <a:t> </a:t>
            </a:r>
            <a:r>
              <a:rPr sz="2471" spc="4" dirty="0">
                <a:latin typeface="Calibri"/>
                <a:cs typeface="Calibri"/>
              </a:rPr>
              <a:t>để</a:t>
            </a:r>
            <a:r>
              <a:rPr sz="2471" spc="-13" dirty="0">
                <a:latin typeface="Calibri"/>
                <a:cs typeface="Calibri"/>
              </a:rPr>
              <a:t> </a:t>
            </a:r>
            <a:r>
              <a:rPr sz="2471" dirty="0">
                <a:latin typeface="Calibri"/>
                <a:cs typeface="Calibri"/>
              </a:rPr>
              <a:t>gửi</a:t>
            </a:r>
            <a:r>
              <a:rPr sz="2471" spc="-18" dirty="0">
                <a:latin typeface="Calibri"/>
                <a:cs typeface="Calibri"/>
              </a:rPr>
              <a:t> </a:t>
            </a:r>
            <a:r>
              <a:rPr sz="2471" spc="-4" dirty="0">
                <a:latin typeface="Calibri"/>
                <a:cs typeface="Calibri"/>
              </a:rPr>
              <a:t>cho</a:t>
            </a:r>
            <a:r>
              <a:rPr sz="2471" spc="13" dirty="0">
                <a:latin typeface="Calibri"/>
                <a:cs typeface="Calibri"/>
              </a:rPr>
              <a:t> </a:t>
            </a:r>
            <a:r>
              <a:rPr sz="2471" spc="-26" dirty="0">
                <a:latin typeface="Calibri"/>
                <a:cs typeface="Calibri"/>
              </a:rPr>
              <a:t>tất</a:t>
            </a:r>
            <a:r>
              <a:rPr sz="2471" spc="18" dirty="0">
                <a:latin typeface="Calibri"/>
                <a:cs typeface="Calibri"/>
              </a:rPr>
              <a:t> </a:t>
            </a:r>
            <a:r>
              <a:rPr sz="2471" spc="-22" dirty="0">
                <a:latin typeface="Calibri"/>
                <a:cs typeface="Calibri"/>
              </a:rPr>
              <a:t>cả</a:t>
            </a:r>
            <a:r>
              <a:rPr sz="2471" spc="9" dirty="0">
                <a:latin typeface="Calibri"/>
                <a:cs typeface="Calibri"/>
              </a:rPr>
              <a:t> </a:t>
            </a:r>
            <a:r>
              <a:rPr sz="2471" spc="-18" dirty="0">
                <a:latin typeface="Calibri"/>
                <a:cs typeface="Calibri"/>
              </a:rPr>
              <a:t>các</a:t>
            </a:r>
            <a:r>
              <a:rPr sz="2471" spc="26" dirty="0">
                <a:latin typeface="Calibri"/>
                <a:cs typeface="Calibri"/>
              </a:rPr>
              <a:t> </a:t>
            </a:r>
            <a:r>
              <a:rPr sz="2471" spc="-22" dirty="0">
                <a:latin typeface="Calibri"/>
                <a:cs typeface="Calibri"/>
              </a:rPr>
              <a:t>máy</a:t>
            </a:r>
            <a:r>
              <a:rPr sz="2471" dirty="0">
                <a:latin typeface="Calibri"/>
                <a:cs typeface="Calibri"/>
              </a:rPr>
              <a:t> </a:t>
            </a:r>
            <a:r>
              <a:rPr sz="2471" spc="-18" dirty="0">
                <a:latin typeface="Calibri"/>
                <a:cs typeface="Calibri"/>
              </a:rPr>
              <a:t>trạm</a:t>
            </a:r>
            <a:r>
              <a:rPr sz="2471" spc="9" dirty="0">
                <a:latin typeface="Calibri"/>
                <a:cs typeface="Calibri"/>
              </a:rPr>
              <a:t> </a:t>
            </a:r>
            <a:r>
              <a:rPr sz="2471" spc="-18" dirty="0">
                <a:latin typeface="Calibri"/>
                <a:cs typeface="Calibri"/>
              </a:rPr>
              <a:t>trong </a:t>
            </a:r>
            <a:r>
              <a:rPr sz="2471" spc="-543" dirty="0">
                <a:latin typeface="Calibri"/>
                <a:cs typeface="Calibri"/>
              </a:rPr>
              <a:t> </a:t>
            </a:r>
            <a:r>
              <a:rPr sz="2471" spc="-9" dirty="0">
                <a:latin typeface="Calibri"/>
                <a:cs typeface="Calibri"/>
              </a:rPr>
              <a:t>mạng</a:t>
            </a:r>
            <a:endParaRPr sz="2471" dirty="0">
              <a:latin typeface="Calibri"/>
              <a:cs typeface="Calibri"/>
            </a:endParaRPr>
          </a:p>
          <a:p>
            <a:pPr marL="667346" lvl="1" indent="-253266">
              <a:spcBef>
                <a:spcPts val="591"/>
              </a:spcBef>
              <a:buFont typeface="Microsoft Sans Serif"/>
              <a:buChar char="–"/>
              <a:tabLst>
                <a:tab pos="667906" algn="l"/>
              </a:tabLst>
            </a:pPr>
            <a:r>
              <a:rPr sz="2471" spc="-57" dirty="0">
                <a:latin typeface="Calibri"/>
                <a:cs typeface="Calibri"/>
              </a:rPr>
              <a:t>Toàn</a:t>
            </a:r>
            <a:r>
              <a:rPr sz="2471" spc="-35" dirty="0">
                <a:latin typeface="Calibri"/>
                <a:cs typeface="Calibri"/>
              </a:rPr>
              <a:t> </a:t>
            </a:r>
            <a:r>
              <a:rPr sz="2471" dirty="0">
                <a:latin typeface="Calibri"/>
                <a:cs typeface="Calibri"/>
              </a:rPr>
              <a:t>bit</a:t>
            </a:r>
            <a:r>
              <a:rPr sz="2471" spc="-9" dirty="0">
                <a:latin typeface="Calibri"/>
                <a:cs typeface="Calibri"/>
              </a:rPr>
              <a:t> </a:t>
            </a:r>
            <a:r>
              <a:rPr sz="2471" spc="-4" dirty="0">
                <a:latin typeface="Calibri"/>
                <a:cs typeface="Calibri"/>
              </a:rPr>
              <a:t>1</a:t>
            </a:r>
            <a:r>
              <a:rPr sz="2471" spc="9" dirty="0">
                <a:latin typeface="Calibri"/>
                <a:cs typeface="Calibri"/>
              </a:rPr>
              <a:t> </a:t>
            </a:r>
            <a:r>
              <a:rPr sz="2471" spc="-4" dirty="0">
                <a:latin typeface="Calibri"/>
                <a:cs typeface="Calibri"/>
              </a:rPr>
              <a:t>phần</a:t>
            </a:r>
            <a:r>
              <a:rPr sz="2471" spc="13" dirty="0">
                <a:latin typeface="Calibri"/>
                <a:cs typeface="Calibri"/>
              </a:rPr>
              <a:t> </a:t>
            </a:r>
            <a:r>
              <a:rPr sz="2471" spc="-4" dirty="0">
                <a:latin typeface="Calibri"/>
                <a:cs typeface="Calibri"/>
              </a:rPr>
              <a:t>ứng</a:t>
            </a:r>
            <a:r>
              <a:rPr sz="2471" spc="4" dirty="0">
                <a:latin typeface="Calibri"/>
                <a:cs typeface="Calibri"/>
              </a:rPr>
              <a:t> </a:t>
            </a:r>
            <a:r>
              <a:rPr sz="2471" spc="-13" dirty="0">
                <a:latin typeface="Calibri"/>
                <a:cs typeface="Calibri"/>
              </a:rPr>
              <a:t>với</a:t>
            </a:r>
            <a:r>
              <a:rPr sz="2471" spc="4" dirty="0">
                <a:latin typeface="Calibri"/>
                <a:cs typeface="Calibri"/>
              </a:rPr>
              <a:t> </a:t>
            </a:r>
            <a:r>
              <a:rPr sz="2471" spc="-13" dirty="0">
                <a:latin typeface="Calibri"/>
                <a:cs typeface="Calibri"/>
              </a:rPr>
              <a:t>phần</a:t>
            </a:r>
            <a:r>
              <a:rPr sz="2471" spc="40" dirty="0">
                <a:latin typeface="Calibri"/>
                <a:cs typeface="Calibri"/>
              </a:rPr>
              <a:t> </a:t>
            </a:r>
            <a:r>
              <a:rPr sz="2471" spc="-13" dirty="0">
                <a:latin typeface="Calibri"/>
                <a:cs typeface="Calibri"/>
              </a:rPr>
              <a:t>HostID</a:t>
            </a:r>
            <a:endParaRPr sz="2471" dirty="0">
              <a:latin typeface="Calibri"/>
              <a:cs typeface="Calibri"/>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34819" name="Rectangle 3"/>
          <p:cNvSpPr txBox="1">
            <a:spLocks noChangeArrowheads="1"/>
          </p:cNvSpPr>
          <p:nvPr/>
        </p:nvSpPr>
        <p:spPr bwMode="auto">
          <a:xfrm>
            <a:off x="1752600" y="1219200"/>
            <a:ext cx="8686800" cy="17526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2. </a:t>
            </a:r>
            <a:r>
              <a:rPr lang="en-US" sz="2000" b="1" dirty="0" err="1">
                <a:solidFill>
                  <a:srgbClr val="1481B8"/>
                </a:solidFill>
                <a:latin typeface="Tahoma" pitchFamily="34" charset="0"/>
                <a:cs typeface="Tahoma" pitchFamily="34" charset="0"/>
              </a:rPr>
              <a:t>Nguyên</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lý</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hoạt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động</a:t>
            </a:r>
            <a:endParaRPr lang="en-US" sz="2000" b="1" dirty="0">
              <a:solidFill>
                <a:srgbClr val="1481B8"/>
              </a:solidFill>
              <a:latin typeface="Tahoma" pitchFamily="34" charset="0"/>
              <a:cs typeface="Tahoma" pitchFamily="34" charset="0"/>
            </a:endParaRPr>
          </a:p>
          <a:p>
            <a:pPr marL="742950" lvl="1" indent="-285750" eaLnBrk="0" hangingPunct="0">
              <a:lnSpc>
                <a:spcPct val="115000"/>
              </a:lnSpc>
              <a:spcBef>
                <a:spcPct val="20000"/>
              </a:spcBef>
              <a:buClr>
                <a:schemeClr val="accent1"/>
              </a:buClr>
              <a:buBlip>
                <a:blip r:embed="rId2"/>
              </a:buBlip>
            </a:pPr>
            <a:r>
              <a:rPr lang="en-US" sz="2000" dirty="0">
                <a:latin typeface="Tahoma" pitchFamily="34" charset="0"/>
                <a:cs typeface="Tahoma" pitchFamily="34" charset="0"/>
              </a:rPr>
              <a:t>RTP </a:t>
            </a:r>
            <a:r>
              <a:rPr lang="en-US" sz="2000" dirty="0" err="1">
                <a:latin typeface="Tahoma" pitchFamily="34" charset="0"/>
                <a:cs typeface="Tahoma" pitchFamily="34" charset="0"/>
              </a:rPr>
              <a:t>và</a:t>
            </a:r>
            <a:r>
              <a:rPr lang="en-US" sz="2000" dirty="0">
                <a:latin typeface="Tahoma" pitchFamily="34" charset="0"/>
                <a:cs typeface="Tahoma" pitchFamily="34" charset="0"/>
              </a:rPr>
              <a:t> EIGRP Packet Types:</a:t>
            </a:r>
          </a:p>
        </p:txBody>
      </p:sp>
      <p:pic>
        <p:nvPicPr>
          <p:cNvPr id="34820" name="Picture 2" descr="D:\LamViec\Cao Dang iSPACE\XayDungHaTang\Slide\hinh anh\RTP.jpg"/>
          <p:cNvPicPr>
            <a:picLocks noChangeAspect="1" noChangeArrowheads="1"/>
          </p:cNvPicPr>
          <p:nvPr/>
        </p:nvPicPr>
        <p:blipFill>
          <a:blip r:embed="rId3" cstate="print"/>
          <a:srcRect/>
          <a:stretch>
            <a:fillRect/>
          </a:stretch>
        </p:blipFill>
        <p:spPr bwMode="auto">
          <a:xfrm>
            <a:off x="3219450" y="2209801"/>
            <a:ext cx="6457950" cy="4257675"/>
          </a:xfrm>
          <a:prstGeom prst="rect">
            <a:avLst/>
          </a:prstGeom>
          <a:noFill/>
          <a:ln w="9525">
            <a:noFill/>
            <a:miter lim="800000"/>
            <a:headEnd/>
            <a:tailEnd/>
          </a:ln>
        </p:spPr>
      </p:pic>
    </p:spTree>
    <p:extLst>
      <p:ext uri="{BB962C8B-B14F-4D97-AF65-F5344CB8AC3E}">
        <p14:creationId xmlns:p14="http://schemas.microsoft.com/office/powerpoint/2010/main" val="318377303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35843" name="Rectangle 3"/>
          <p:cNvSpPr txBox="1">
            <a:spLocks noChangeArrowheads="1"/>
          </p:cNvSpPr>
          <p:nvPr/>
        </p:nvSpPr>
        <p:spPr bwMode="auto">
          <a:xfrm>
            <a:off x="1752600" y="1219200"/>
            <a:ext cx="10134600" cy="32004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2. </a:t>
            </a:r>
            <a:r>
              <a:rPr lang="en-US" sz="2000" b="1" dirty="0" err="1">
                <a:solidFill>
                  <a:srgbClr val="1481B8"/>
                </a:solidFill>
                <a:latin typeface="Tahoma" pitchFamily="34" charset="0"/>
                <a:cs typeface="Tahoma" pitchFamily="34" charset="0"/>
              </a:rPr>
              <a:t>Nguyên</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lý</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hoạt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động</a:t>
            </a:r>
            <a:endParaRPr lang="en-US" sz="2000" b="1" dirty="0">
              <a:solidFill>
                <a:srgbClr val="1481B8"/>
              </a:solidFill>
              <a:latin typeface="Tahoma" pitchFamily="34" charset="0"/>
              <a:cs typeface="Tahoma" pitchFamily="34" charset="0"/>
            </a:endParaRPr>
          </a:p>
          <a:p>
            <a:pPr marL="742950" lvl="1" indent="-285750" eaLnBrk="0" hangingPunct="0">
              <a:lnSpc>
                <a:spcPct val="115000"/>
              </a:lnSpc>
              <a:spcBef>
                <a:spcPct val="20000"/>
              </a:spcBef>
              <a:buClr>
                <a:schemeClr val="accent1"/>
              </a:buClr>
              <a:buBlip>
                <a:blip r:embed="rId2"/>
              </a:buBlip>
            </a:pPr>
            <a:r>
              <a:rPr lang="en-US" sz="1600" dirty="0">
                <a:latin typeface="Tahoma" pitchFamily="34" charset="0"/>
                <a:cs typeface="Tahoma" pitchFamily="34" charset="0"/>
              </a:rPr>
              <a:t>Hello Protocol:</a:t>
            </a:r>
          </a:p>
          <a:p>
            <a:pPr marL="1143000" lvl="2" indent="-228600" eaLnBrk="0" hangingPunct="0">
              <a:lnSpc>
                <a:spcPct val="115000"/>
              </a:lnSpc>
              <a:spcBef>
                <a:spcPct val="20000"/>
              </a:spcBef>
              <a:buClr>
                <a:schemeClr val="tx1"/>
              </a:buClr>
              <a:buBlip>
                <a:blip r:embed="rId3"/>
              </a:buBlip>
            </a:pPr>
            <a:r>
              <a:rPr lang="vi-VN" sz="1600" dirty="0">
                <a:latin typeface="Tahoma" pitchFamily="34" charset="0"/>
                <a:cs typeface="Tahoma" pitchFamily="34" charset="0"/>
              </a:rPr>
              <a:t>Trước khi bất kỳ gói EIGRP có thể được trao đổi giữa các router, EIGRP trước tiên phải khám phá </a:t>
            </a:r>
            <a:r>
              <a:rPr lang="en-US" sz="1600" dirty="0" err="1">
                <a:latin typeface="Tahoma" pitchFamily="34" charset="0"/>
                <a:cs typeface="Tahoma" pitchFamily="34" charset="0"/>
              </a:rPr>
              <a:t>các</a:t>
            </a:r>
            <a:r>
              <a:rPr lang="en-US" sz="1600" dirty="0">
                <a:latin typeface="Tahoma" pitchFamily="34" charset="0"/>
                <a:cs typeface="Tahoma" pitchFamily="34" charset="0"/>
              </a:rPr>
              <a:t> Router </a:t>
            </a:r>
            <a:r>
              <a:rPr lang="en-US" sz="1600" dirty="0" err="1">
                <a:latin typeface="Tahoma" pitchFamily="34" charset="0"/>
                <a:cs typeface="Tahoma" pitchFamily="34" charset="0"/>
              </a:rPr>
              <a:t>lân</a:t>
            </a:r>
            <a:r>
              <a:rPr lang="en-US" sz="1600" dirty="0">
                <a:latin typeface="Tahoma" pitchFamily="34" charset="0"/>
                <a:cs typeface="Tahoma" pitchFamily="34" charset="0"/>
              </a:rPr>
              <a:t> </a:t>
            </a:r>
            <a:r>
              <a:rPr lang="en-US" sz="1600" dirty="0" err="1">
                <a:latin typeface="Tahoma" pitchFamily="34" charset="0"/>
                <a:cs typeface="Tahoma" pitchFamily="34" charset="0"/>
              </a:rPr>
              <a:t>cận</a:t>
            </a:r>
            <a:r>
              <a:rPr lang="vi-VN" sz="1600" dirty="0">
                <a:latin typeface="Tahoma" pitchFamily="34" charset="0"/>
                <a:cs typeface="Tahoma" pitchFamily="34" charset="0"/>
              </a:rPr>
              <a:t> của mình.</a:t>
            </a:r>
            <a:endParaRPr lang="en-US" sz="1600" dirty="0">
              <a:latin typeface="Tahoma" pitchFamily="34" charset="0"/>
              <a:cs typeface="Tahoma" pitchFamily="34" charset="0"/>
            </a:endParaRPr>
          </a:p>
          <a:p>
            <a:pPr marL="1143000" lvl="2" indent="-228600" eaLnBrk="0" hangingPunct="0">
              <a:lnSpc>
                <a:spcPct val="115000"/>
              </a:lnSpc>
              <a:spcBef>
                <a:spcPct val="20000"/>
              </a:spcBef>
              <a:buClr>
                <a:schemeClr val="tx1"/>
              </a:buClr>
              <a:buBlip>
                <a:blip r:embed="rId3"/>
              </a:buBlip>
            </a:pPr>
            <a:r>
              <a:rPr lang="en-US" sz="1600" dirty="0">
                <a:latin typeface="Tahoma" pitchFamily="34" charset="0"/>
                <a:cs typeface="Tahoma" pitchFamily="34" charset="0"/>
              </a:rPr>
              <a:t>EIGRP router </a:t>
            </a:r>
            <a:r>
              <a:rPr lang="en-US" sz="1600" dirty="0" err="1">
                <a:latin typeface="Tahoma" pitchFamily="34" charset="0"/>
                <a:cs typeface="Tahoma" pitchFamily="34" charset="0"/>
              </a:rPr>
              <a:t>lân</a:t>
            </a:r>
            <a:r>
              <a:rPr lang="en-US" sz="1600" dirty="0">
                <a:latin typeface="Tahoma" pitchFamily="34" charset="0"/>
                <a:cs typeface="Tahoma" pitchFamily="34" charset="0"/>
              </a:rPr>
              <a:t> </a:t>
            </a:r>
            <a:r>
              <a:rPr lang="en-US" sz="1600" dirty="0" err="1">
                <a:latin typeface="Tahoma" pitchFamily="34" charset="0"/>
                <a:cs typeface="Tahoma" pitchFamily="34" charset="0"/>
              </a:rPr>
              <a:t>cận</a:t>
            </a:r>
            <a:r>
              <a:rPr lang="en-US" sz="1600" dirty="0">
                <a:latin typeface="Tahoma" pitchFamily="34" charset="0"/>
                <a:cs typeface="Tahoma" pitchFamily="34" charset="0"/>
              </a:rPr>
              <a:t> </a:t>
            </a:r>
            <a:r>
              <a:rPr lang="en-US" sz="1600" dirty="0" err="1">
                <a:latin typeface="Tahoma" pitchFamily="34" charset="0"/>
                <a:cs typeface="Tahoma" pitchFamily="34" charset="0"/>
              </a:rPr>
              <a:t>phát</a:t>
            </a:r>
            <a:r>
              <a:rPr lang="en-US" sz="1600" dirty="0">
                <a:latin typeface="Tahoma" pitchFamily="34" charset="0"/>
                <a:cs typeface="Tahoma" pitchFamily="34" charset="0"/>
              </a:rPr>
              <a:t> </a:t>
            </a:r>
            <a:r>
              <a:rPr lang="en-US" sz="1600" dirty="0" err="1">
                <a:latin typeface="Tahoma" pitchFamily="34" charset="0"/>
                <a:cs typeface="Tahoma" pitchFamily="34" charset="0"/>
              </a:rPr>
              <a:t>hiện</a:t>
            </a:r>
            <a:r>
              <a:rPr lang="en-US" sz="1600" dirty="0">
                <a:latin typeface="Tahoma" pitchFamily="34" charset="0"/>
                <a:cs typeface="Tahoma" pitchFamily="34" charset="0"/>
              </a:rPr>
              <a:t> </a:t>
            </a:r>
            <a:r>
              <a:rPr lang="en-US" sz="1600" dirty="0" err="1">
                <a:latin typeface="Tahoma" pitchFamily="34" charset="0"/>
                <a:cs typeface="Tahoma" pitchFamily="34" charset="0"/>
              </a:rPr>
              <a:t>và</a:t>
            </a:r>
            <a:r>
              <a:rPr lang="en-US" sz="1600" dirty="0">
                <a:latin typeface="Tahoma" pitchFamily="34" charset="0"/>
                <a:cs typeface="Tahoma" pitchFamily="34" charset="0"/>
              </a:rPr>
              <a:t> </a:t>
            </a:r>
            <a:r>
              <a:rPr lang="en-US" sz="1600" dirty="0" err="1">
                <a:latin typeface="Tahoma" pitchFamily="34" charset="0"/>
                <a:cs typeface="Tahoma" pitchFamily="34" charset="0"/>
              </a:rPr>
              <a:t>thiết</a:t>
            </a:r>
            <a:r>
              <a:rPr lang="en-US" sz="1600" dirty="0">
                <a:latin typeface="Tahoma" pitchFamily="34" charset="0"/>
                <a:cs typeface="Tahoma" pitchFamily="34" charset="0"/>
              </a:rPr>
              <a:t> </a:t>
            </a:r>
            <a:r>
              <a:rPr lang="en-US" sz="1600" dirty="0" err="1">
                <a:latin typeface="Tahoma" pitchFamily="34" charset="0"/>
                <a:cs typeface="Tahoma" pitchFamily="34" charset="0"/>
              </a:rPr>
              <a:t>lập</a:t>
            </a:r>
            <a:r>
              <a:rPr lang="en-US" sz="1600" dirty="0">
                <a:latin typeface="Tahoma" pitchFamily="34" charset="0"/>
                <a:cs typeface="Tahoma" pitchFamily="34" charset="0"/>
              </a:rPr>
              <a:t> </a:t>
            </a:r>
            <a:r>
              <a:rPr lang="en-US" sz="1600" dirty="0" err="1">
                <a:latin typeface="Tahoma" pitchFamily="34" charset="0"/>
                <a:cs typeface="Tahoma" pitchFamily="34" charset="0"/>
              </a:rPr>
              <a:t>với</a:t>
            </a:r>
            <a:r>
              <a:rPr lang="en-US" sz="1600" dirty="0">
                <a:latin typeface="Tahoma" pitchFamily="34" charset="0"/>
                <a:cs typeface="Tahoma" pitchFamily="34" charset="0"/>
              </a:rPr>
              <a:t> </a:t>
            </a:r>
            <a:r>
              <a:rPr lang="en-US" sz="1600" dirty="0" err="1">
                <a:latin typeface="Tahoma" pitchFamily="34" charset="0"/>
                <a:cs typeface="Tahoma" pitchFamily="34" charset="0"/>
              </a:rPr>
              <a:t>các</a:t>
            </a:r>
            <a:r>
              <a:rPr lang="en-US" sz="1600" dirty="0">
                <a:latin typeface="Tahoma" pitchFamily="34" charset="0"/>
                <a:cs typeface="Tahoma" pitchFamily="34" charset="0"/>
              </a:rPr>
              <a:t> router </a:t>
            </a:r>
            <a:r>
              <a:rPr lang="en-US" sz="1600" dirty="0" err="1">
                <a:latin typeface="Tahoma" pitchFamily="34" charset="0"/>
                <a:cs typeface="Tahoma" pitchFamily="34" charset="0"/>
              </a:rPr>
              <a:t>khác</a:t>
            </a:r>
            <a:r>
              <a:rPr lang="en-US" sz="1600" dirty="0">
                <a:latin typeface="Tahoma" pitchFamily="34" charset="0"/>
                <a:cs typeface="Tahoma" pitchFamily="34" charset="0"/>
              </a:rPr>
              <a:t> </a:t>
            </a:r>
            <a:r>
              <a:rPr lang="en-US" sz="1600" dirty="0" err="1">
                <a:latin typeface="Tahoma" pitchFamily="34" charset="0"/>
                <a:cs typeface="Tahoma" pitchFamily="34" charset="0"/>
              </a:rPr>
              <a:t>bằng</a:t>
            </a:r>
            <a:r>
              <a:rPr lang="en-US" sz="1600" dirty="0">
                <a:latin typeface="Tahoma" pitchFamily="34" charset="0"/>
                <a:cs typeface="Tahoma" pitchFamily="34" charset="0"/>
              </a:rPr>
              <a:t> </a:t>
            </a:r>
            <a:r>
              <a:rPr lang="en-US" sz="1600" dirty="0" err="1">
                <a:latin typeface="Tahoma" pitchFamily="34" charset="0"/>
                <a:cs typeface="Tahoma" pitchFamily="34" charset="0"/>
              </a:rPr>
              <a:t>cách</a:t>
            </a:r>
            <a:r>
              <a:rPr lang="en-US" sz="1600" dirty="0">
                <a:latin typeface="Tahoma" pitchFamily="34" charset="0"/>
                <a:cs typeface="Tahoma" pitchFamily="34" charset="0"/>
              </a:rPr>
              <a:t> </a:t>
            </a:r>
            <a:r>
              <a:rPr lang="en-US" sz="1600" dirty="0" err="1">
                <a:latin typeface="Tahoma" pitchFamily="34" charset="0"/>
                <a:cs typeface="Tahoma" pitchFamily="34" charset="0"/>
              </a:rPr>
              <a:t>sử</a:t>
            </a:r>
            <a:r>
              <a:rPr lang="en-US" sz="1600" dirty="0">
                <a:latin typeface="Tahoma" pitchFamily="34" charset="0"/>
                <a:cs typeface="Tahoma" pitchFamily="34" charset="0"/>
              </a:rPr>
              <a:t> </a:t>
            </a:r>
            <a:r>
              <a:rPr lang="en-US" sz="1600" dirty="0" err="1">
                <a:latin typeface="Tahoma" pitchFamily="34" charset="0"/>
                <a:cs typeface="Tahoma" pitchFamily="34" charset="0"/>
              </a:rPr>
              <a:t>dụng</a:t>
            </a:r>
            <a:r>
              <a:rPr lang="en-US" sz="1600" dirty="0">
                <a:latin typeface="Tahoma" pitchFamily="34" charset="0"/>
                <a:cs typeface="Tahoma" pitchFamily="34" charset="0"/>
              </a:rPr>
              <a:t> </a:t>
            </a:r>
            <a:r>
              <a:rPr lang="en-US" sz="1600" dirty="0" err="1">
                <a:latin typeface="Tahoma" pitchFamily="34" charset="0"/>
                <a:cs typeface="Tahoma" pitchFamily="34" charset="0"/>
              </a:rPr>
              <a:t>các</a:t>
            </a:r>
            <a:r>
              <a:rPr lang="en-US" sz="1600" dirty="0">
                <a:latin typeface="Tahoma" pitchFamily="34" charset="0"/>
                <a:cs typeface="Tahoma" pitchFamily="34" charset="0"/>
              </a:rPr>
              <a:t> </a:t>
            </a:r>
            <a:r>
              <a:rPr lang="en-US" sz="1600" dirty="0" err="1">
                <a:latin typeface="Tahoma" pitchFamily="34" charset="0"/>
                <a:cs typeface="Tahoma" pitchFamily="34" charset="0"/>
              </a:rPr>
              <a:t>gói</a:t>
            </a:r>
            <a:r>
              <a:rPr lang="en-US" sz="1600" dirty="0">
                <a:latin typeface="Tahoma" pitchFamily="34" charset="0"/>
                <a:cs typeface="Tahoma" pitchFamily="34" charset="0"/>
              </a:rPr>
              <a:t> Hello</a:t>
            </a:r>
          </a:p>
        </p:txBody>
      </p:sp>
      <p:pic>
        <p:nvPicPr>
          <p:cNvPr id="35844" name="Picture 2" descr="D:\LamViec\Cao Dang iSPACE\XayDungHaTang\Slide\hinh anh\hello.jpg"/>
          <p:cNvPicPr>
            <a:picLocks noChangeAspect="1" noChangeArrowheads="1"/>
          </p:cNvPicPr>
          <p:nvPr/>
        </p:nvPicPr>
        <p:blipFill>
          <a:blip r:embed="rId4" cstate="print"/>
          <a:srcRect/>
          <a:stretch>
            <a:fillRect/>
          </a:stretch>
        </p:blipFill>
        <p:spPr bwMode="auto">
          <a:xfrm>
            <a:off x="3429000" y="3261478"/>
            <a:ext cx="6324600" cy="3200400"/>
          </a:xfrm>
          <a:prstGeom prst="rect">
            <a:avLst/>
          </a:prstGeom>
          <a:noFill/>
          <a:ln w="9525">
            <a:noFill/>
            <a:miter lim="800000"/>
            <a:headEnd/>
            <a:tailEnd/>
          </a:ln>
        </p:spPr>
      </p:pic>
    </p:spTree>
    <p:extLst>
      <p:ext uri="{BB962C8B-B14F-4D97-AF65-F5344CB8AC3E}">
        <p14:creationId xmlns:p14="http://schemas.microsoft.com/office/powerpoint/2010/main" val="2544075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36867" name="Rectangle 3"/>
          <p:cNvSpPr txBox="1">
            <a:spLocks noChangeArrowheads="1"/>
          </p:cNvSpPr>
          <p:nvPr/>
        </p:nvSpPr>
        <p:spPr bwMode="auto">
          <a:xfrm>
            <a:off x="1752600" y="1219200"/>
            <a:ext cx="10287000" cy="32004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2. </a:t>
            </a:r>
            <a:r>
              <a:rPr lang="en-US" sz="2000" b="1" dirty="0" err="1">
                <a:solidFill>
                  <a:srgbClr val="1481B8"/>
                </a:solidFill>
                <a:latin typeface="Tahoma" pitchFamily="34" charset="0"/>
                <a:cs typeface="Tahoma" pitchFamily="34" charset="0"/>
              </a:rPr>
              <a:t>Nguyên</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lý</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hoạt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động</a:t>
            </a:r>
            <a:endParaRPr lang="en-US" sz="2000" b="1" dirty="0">
              <a:solidFill>
                <a:srgbClr val="1481B8"/>
              </a:solidFill>
              <a:latin typeface="Tahoma" pitchFamily="34" charset="0"/>
              <a:cs typeface="Tahoma" pitchFamily="34" charset="0"/>
            </a:endParaRPr>
          </a:p>
          <a:p>
            <a:pPr marL="742950" lvl="1" indent="-285750" eaLnBrk="0" hangingPunct="0">
              <a:lnSpc>
                <a:spcPct val="115000"/>
              </a:lnSpc>
              <a:spcBef>
                <a:spcPct val="20000"/>
              </a:spcBef>
              <a:buClr>
                <a:schemeClr val="accent1"/>
              </a:buClr>
              <a:buBlip>
                <a:blip r:embed="rId3"/>
              </a:buBlip>
            </a:pPr>
            <a:r>
              <a:rPr lang="en-US" sz="2000" dirty="0">
                <a:latin typeface="Tahoma" pitchFamily="34" charset="0"/>
                <a:cs typeface="Tahoma" pitchFamily="34" charset="0"/>
              </a:rPr>
              <a:t>EIGRP Bounded Update:</a:t>
            </a:r>
          </a:p>
          <a:p>
            <a:pPr marL="1143000" lvl="2" indent="-228600" eaLnBrk="0" hangingPunct="0">
              <a:lnSpc>
                <a:spcPct val="115000"/>
              </a:lnSpc>
              <a:spcBef>
                <a:spcPct val="20000"/>
              </a:spcBef>
              <a:buClr>
                <a:schemeClr val="tx1"/>
              </a:buClr>
              <a:buBlip>
                <a:blip r:embed="rId4"/>
              </a:buBlip>
            </a:pPr>
            <a:r>
              <a:rPr lang="en-US" sz="2000" dirty="0">
                <a:latin typeface="Tahoma" pitchFamily="34" charset="0"/>
                <a:cs typeface="Tahoma" pitchFamily="34" charset="0"/>
              </a:rPr>
              <a:t>EIGRP </a:t>
            </a:r>
            <a:r>
              <a:rPr lang="en-US" sz="2000" dirty="0" err="1">
                <a:latin typeface="Tahoma" pitchFamily="34" charset="0"/>
                <a:cs typeface="Tahoma" pitchFamily="34" charset="0"/>
              </a:rPr>
              <a:t>chỉ</a:t>
            </a:r>
            <a:r>
              <a:rPr lang="en-US" sz="2000" dirty="0">
                <a:latin typeface="Tahoma" pitchFamily="34" charset="0"/>
                <a:cs typeface="Tahoma" pitchFamily="34" charset="0"/>
              </a:rPr>
              <a:t> </a:t>
            </a:r>
            <a:r>
              <a:rPr lang="en-US" sz="2000" dirty="0" err="1">
                <a:latin typeface="Tahoma" pitchFamily="34" charset="0"/>
                <a:cs typeface="Tahoma" pitchFamily="34" charset="0"/>
              </a:rPr>
              <a:t>sử</a:t>
            </a:r>
            <a:r>
              <a:rPr lang="en-US" sz="2000" dirty="0">
                <a:latin typeface="Tahoma" pitchFamily="34" charset="0"/>
                <a:cs typeface="Tahoma" pitchFamily="34" charset="0"/>
              </a:rPr>
              <a:t> </a:t>
            </a:r>
            <a:r>
              <a:rPr lang="en-US" sz="2000" dirty="0" err="1">
                <a:latin typeface="Tahoma" pitchFamily="34" charset="0"/>
                <a:cs typeface="Tahoma" pitchFamily="34" charset="0"/>
              </a:rPr>
              <a:t>dụng</a:t>
            </a:r>
            <a:r>
              <a:rPr lang="en-US" sz="2000" dirty="0">
                <a:latin typeface="Tahoma" pitchFamily="34" charset="0"/>
                <a:cs typeface="Tahoma" pitchFamily="34" charset="0"/>
              </a:rPr>
              <a:t> 1 </a:t>
            </a:r>
            <a:r>
              <a:rPr lang="en-US" sz="2000" dirty="0" err="1">
                <a:latin typeface="Tahoma" pitchFamily="34" charset="0"/>
                <a:cs typeface="Tahoma" pitchFamily="34" charset="0"/>
              </a:rPr>
              <a:t>phần</a:t>
            </a:r>
            <a:r>
              <a:rPr lang="en-US" sz="2000" dirty="0">
                <a:latin typeface="Tahoma" pitchFamily="34" charset="0"/>
                <a:cs typeface="Tahoma" pitchFamily="34" charset="0"/>
              </a:rPr>
              <a:t> </a:t>
            </a:r>
            <a:r>
              <a:rPr lang="en-US" sz="2000" dirty="0" err="1">
                <a:latin typeface="Tahoma" pitchFamily="34" charset="0"/>
                <a:cs typeface="Tahoma" pitchFamily="34" charset="0"/>
              </a:rPr>
              <a:t>các</a:t>
            </a:r>
            <a:r>
              <a:rPr lang="en-US" sz="2000" dirty="0">
                <a:latin typeface="Tahoma" pitchFamily="34" charset="0"/>
                <a:cs typeface="Tahoma" pitchFamily="34" charset="0"/>
              </a:rPr>
              <a:t> </a:t>
            </a:r>
            <a:r>
              <a:rPr lang="en-US" sz="2000" dirty="0" err="1">
                <a:latin typeface="Tahoma" pitchFamily="34" charset="0"/>
                <a:cs typeface="Tahoma" pitchFamily="34" charset="0"/>
              </a:rPr>
              <a:t>gói</a:t>
            </a:r>
            <a:r>
              <a:rPr lang="en-US" sz="2000" dirty="0">
                <a:latin typeface="Tahoma" pitchFamily="34" charset="0"/>
                <a:cs typeface="Tahoma" pitchFamily="34" charset="0"/>
              </a:rPr>
              <a:t> </a:t>
            </a:r>
            <a:r>
              <a:rPr lang="en-US" sz="2000" dirty="0" err="1">
                <a:latin typeface="Tahoma" pitchFamily="34" charset="0"/>
                <a:cs typeface="Tahoma" pitchFamily="34" charset="0"/>
              </a:rPr>
              <a:t>dữ</a:t>
            </a:r>
            <a:r>
              <a:rPr lang="en-US" sz="2000" dirty="0">
                <a:latin typeface="Tahoma" pitchFamily="34" charset="0"/>
                <a:cs typeface="Tahoma" pitchFamily="34" charset="0"/>
              </a:rPr>
              <a:t> </a:t>
            </a:r>
            <a:r>
              <a:rPr lang="en-US" sz="2000" dirty="0" err="1">
                <a:latin typeface="Tahoma" pitchFamily="34" charset="0"/>
                <a:cs typeface="Tahoma" pitchFamily="34" charset="0"/>
              </a:rPr>
              <a:t>liệu</a:t>
            </a:r>
            <a:r>
              <a:rPr lang="en-US" sz="2000" dirty="0">
                <a:latin typeface="Tahoma" pitchFamily="34" charset="0"/>
                <a:cs typeface="Tahoma" pitchFamily="34" charset="0"/>
              </a:rPr>
              <a:t> </a:t>
            </a:r>
            <a:r>
              <a:rPr lang="en-US" sz="2000" dirty="0" err="1">
                <a:latin typeface="Tahoma" pitchFamily="34" charset="0"/>
                <a:cs typeface="Tahoma" pitchFamily="34" charset="0"/>
              </a:rPr>
              <a:t>định</a:t>
            </a:r>
            <a:r>
              <a:rPr lang="en-US" sz="2000" dirty="0">
                <a:latin typeface="Tahoma" pitchFamily="34" charset="0"/>
                <a:cs typeface="Tahoma" pitchFamily="34" charset="0"/>
              </a:rPr>
              <a:t> </a:t>
            </a:r>
            <a:r>
              <a:rPr lang="en-US" sz="2000" dirty="0" err="1">
                <a:latin typeface="Tahoma" pitchFamily="34" charset="0"/>
                <a:cs typeface="Tahoma" pitchFamily="34" charset="0"/>
              </a:rPr>
              <a:t>tuyến</a:t>
            </a:r>
            <a:endParaRPr lang="en-US" sz="2000" dirty="0">
              <a:latin typeface="Tahoma" pitchFamily="34" charset="0"/>
              <a:cs typeface="Tahoma" pitchFamily="34" charset="0"/>
            </a:endParaRPr>
          </a:p>
          <a:p>
            <a:pPr marL="1143000" lvl="2" indent="-228600" eaLnBrk="0" hangingPunct="0">
              <a:lnSpc>
                <a:spcPct val="115000"/>
              </a:lnSpc>
              <a:spcBef>
                <a:spcPct val="20000"/>
              </a:spcBef>
              <a:buClr>
                <a:schemeClr val="tx1"/>
              </a:buClr>
              <a:buBlip>
                <a:blip r:embed="rId4"/>
              </a:buBlip>
            </a:pPr>
            <a:r>
              <a:rPr lang="vi-VN" sz="2000" dirty="0">
                <a:latin typeface="Tahoma" pitchFamily="34" charset="0"/>
                <a:cs typeface="Tahoma" pitchFamily="34" charset="0"/>
              </a:rPr>
              <a:t>Không giống như RIP, EIGRP không gửi thông tin cập nhật định kỳ. Thay vào đó, EIGRP sẽ gửi thông tin cập nhật của nó chỉ khi các số liệu cho một sự thay đổi đường</a:t>
            </a:r>
            <a:r>
              <a:rPr lang="en-US" sz="2000" dirty="0">
                <a:latin typeface="Tahoma" pitchFamily="34" charset="0"/>
                <a:cs typeface="Tahoma" pitchFamily="34" charset="0"/>
              </a:rPr>
              <a:t> </a:t>
            </a:r>
            <a:r>
              <a:rPr lang="en-US" sz="2000" dirty="0" err="1">
                <a:latin typeface="Tahoma" pitchFamily="34" charset="0"/>
                <a:cs typeface="Tahoma" pitchFamily="34" charset="0"/>
              </a:rPr>
              <a:t>đi</a:t>
            </a:r>
            <a:br>
              <a:rPr lang="vi-VN" sz="2000" dirty="0"/>
            </a:br>
            <a:endParaRPr lang="en-US" sz="2000" dirty="0">
              <a:latin typeface="Tahoma" pitchFamily="34" charset="0"/>
              <a:cs typeface="Tahoma" pitchFamily="34" charset="0"/>
            </a:endParaRPr>
          </a:p>
        </p:txBody>
      </p:sp>
    </p:spTree>
    <p:extLst>
      <p:ext uri="{BB962C8B-B14F-4D97-AF65-F5344CB8AC3E}">
        <p14:creationId xmlns:p14="http://schemas.microsoft.com/office/powerpoint/2010/main" val="38478495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37891" name="Rectangle 3"/>
          <p:cNvSpPr txBox="1">
            <a:spLocks noChangeArrowheads="1"/>
          </p:cNvSpPr>
          <p:nvPr/>
        </p:nvSpPr>
        <p:spPr bwMode="auto">
          <a:xfrm>
            <a:off x="762000" y="1219200"/>
            <a:ext cx="10972800" cy="32004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2. </a:t>
            </a:r>
            <a:r>
              <a:rPr lang="en-US" sz="2000" b="1" dirty="0" err="1">
                <a:solidFill>
                  <a:srgbClr val="1481B8"/>
                </a:solidFill>
                <a:latin typeface="Tahoma" pitchFamily="34" charset="0"/>
                <a:cs typeface="Tahoma" pitchFamily="34" charset="0"/>
              </a:rPr>
              <a:t>Nguyên</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lý</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hoạt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động</a:t>
            </a:r>
            <a:endParaRPr lang="en-US" sz="2000" b="1" dirty="0">
              <a:solidFill>
                <a:srgbClr val="1481B8"/>
              </a:solidFill>
              <a:latin typeface="Tahoma" pitchFamily="34" charset="0"/>
              <a:cs typeface="Tahoma" pitchFamily="34" charset="0"/>
            </a:endParaRPr>
          </a:p>
          <a:p>
            <a:pPr marL="742950" lvl="1" indent="-285750" eaLnBrk="0" hangingPunct="0">
              <a:lnSpc>
                <a:spcPct val="115000"/>
              </a:lnSpc>
              <a:spcBef>
                <a:spcPct val="20000"/>
              </a:spcBef>
              <a:buClr>
                <a:schemeClr val="accent1"/>
              </a:buClr>
              <a:buBlip>
                <a:blip r:embed="rId2"/>
              </a:buBlip>
            </a:pPr>
            <a:r>
              <a:rPr lang="en-US" sz="2000" dirty="0">
                <a:latin typeface="Tahoma" pitchFamily="34" charset="0"/>
                <a:cs typeface="Tahoma" pitchFamily="34" charset="0"/>
              </a:rPr>
              <a:t>DUAL:</a:t>
            </a:r>
          </a:p>
          <a:p>
            <a:pPr marL="1143000" lvl="2" indent="-228600" eaLnBrk="0" hangingPunct="0">
              <a:lnSpc>
                <a:spcPct val="115000"/>
              </a:lnSpc>
              <a:spcBef>
                <a:spcPct val="20000"/>
              </a:spcBef>
              <a:buClr>
                <a:schemeClr val="tx1"/>
              </a:buClr>
              <a:buBlip>
                <a:blip r:embed="rId3"/>
              </a:buBlip>
            </a:pPr>
            <a:r>
              <a:rPr lang="en-US" sz="2000" dirty="0">
                <a:latin typeface="Tahoma" pitchFamily="34" charset="0"/>
                <a:cs typeface="Tahoma" pitchFamily="34" charset="0"/>
              </a:rPr>
              <a:t>Diffusing Update Algorithm (DUAL) </a:t>
            </a:r>
            <a:r>
              <a:rPr lang="en-US" sz="2000" dirty="0" err="1">
                <a:latin typeface="Tahoma" pitchFamily="34" charset="0"/>
                <a:cs typeface="Tahoma" pitchFamily="34" charset="0"/>
              </a:rPr>
              <a:t>là</a:t>
            </a:r>
            <a:r>
              <a:rPr lang="en-US" sz="2000" dirty="0">
                <a:latin typeface="Tahoma" pitchFamily="34" charset="0"/>
                <a:cs typeface="Tahoma" pitchFamily="34" charset="0"/>
              </a:rPr>
              <a:t> </a:t>
            </a:r>
            <a:r>
              <a:rPr lang="en-US" sz="2000" dirty="0" err="1">
                <a:latin typeface="Tahoma" pitchFamily="34" charset="0"/>
                <a:cs typeface="Tahoma" pitchFamily="34" charset="0"/>
              </a:rPr>
              <a:t>thuật</a:t>
            </a:r>
            <a:r>
              <a:rPr lang="en-US" sz="2000" dirty="0">
                <a:latin typeface="Tahoma" pitchFamily="34" charset="0"/>
                <a:cs typeface="Tahoma" pitchFamily="34" charset="0"/>
              </a:rPr>
              <a:t> </a:t>
            </a:r>
            <a:r>
              <a:rPr lang="en-US" sz="2000" dirty="0" err="1">
                <a:latin typeface="Tahoma" pitchFamily="34" charset="0"/>
                <a:cs typeface="Tahoma" pitchFamily="34" charset="0"/>
              </a:rPr>
              <a:t>toán</a:t>
            </a:r>
            <a:r>
              <a:rPr lang="en-US" sz="2000" dirty="0">
                <a:latin typeface="Tahoma" pitchFamily="34" charset="0"/>
                <a:cs typeface="Tahoma" pitchFamily="34" charset="0"/>
              </a:rPr>
              <a:t> </a:t>
            </a:r>
            <a:r>
              <a:rPr lang="en-US" sz="2000" dirty="0" err="1">
                <a:latin typeface="Tahoma" pitchFamily="34" charset="0"/>
                <a:cs typeface="Tahoma" pitchFamily="34" charset="0"/>
              </a:rPr>
              <a:t>hội</a:t>
            </a:r>
            <a:r>
              <a:rPr lang="en-US" sz="2000" dirty="0">
                <a:latin typeface="Tahoma" pitchFamily="34" charset="0"/>
                <a:cs typeface="Tahoma" pitchFamily="34" charset="0"/>
              </a:rPr>
              <a:t> </a:t>
            </a:r>
            <a:r>
              <a:rPr lang="en-US" sz="2000" dirty="0" err="1">
                <a:latin typeface="Tahoma" pitchFamily="34" charset="0"/>
                <a:cs typeface="Tahoma" pitchFamily="34" charset="0"/>
              </a:rPr>
              <a:t>tụ</a:t>
            </a:r>
            <a:r>
              <a:rPr lang="en-US" sz="2000" dirty="0">
                <a:latin typeface="Tahoma" pitchFamily="34" charset="0"/>
                <a:cs typeface="Tahoma" pitchFamily="34" charset="0"/>
              </a:rPr>
              <a:t> </a:t>
            </a:r>
            <a:r>
              <a:rPr lang="en-US" sz="2000" dirty="0" err="1">
                <a:latin typeface="Tahoma" pitchFamily="34" charset="0"/>
                <a:cs typeface="Tahoma" pitchFamily="34" charset="0"/>
              </a:rPr>
              <a:t>được</a:t>
            </a:r>
            <a:r>
              <a:rPr lang="en-US" sz="2000" dirty="0">
                <a:latin typeface="Tahoma" pitchFamily="34" charset="0"/>
                <a:cs typeface="Tahoma" pitchFamily="34" charset="0"/>
              </a:rPr>
              <a:t> </a:t>
            </a:r>
            <a:r>
              <a:rPr lang="en-US" sz="2000" dirty="0" err="1">
                <a:latin typeface="Tahoma" pitchFamily="34" charset="0"/>
                <a:cs typeface="Tahoma" pitchFamily="34" charset="0"/>
              </a:rPr>
              <a:t>sử</a:t>
            </a:r>
            <a:r>
              <a:rPr lang="en-US" sz="2000" dirty="0">
                <a:latin typeface="Tahoma" pitchFamily="34" charset="0"/>
                <a:cs typeface="Tahoma" pitchFamily="34" charset="0"/>
              </a:rPr>
              <a:t> </a:t>
            </a:r>
            <a:r>
              <a:rPr lang="en-US" sz="2000" dirty="0" err="1">
                <a:latin typeface="Tahoma" pitchFamily="34" charset="0"/>
                <a:cs typeface="Tahoma" pitchFamily="34" charset="0"/>
              </a:rPr>
              <a:t>dụng</a:t>
            </a:r>
            <a:r>
              <a:rPr lang="en-US" sz="2000" dirty="0">
                <a:latin typeface="Tahoma" pitchFamily="34" charset="0"/>
                <a:cs typeface="Tahoma" pitchFamily="34" charset="0"/>
              </a:rPr>
              <a:t> </a:t>
            </a:r>
            <a:r>
              <a:rPr lang="en-US" sz="2000" dirty="0" err="1">
                <a:latin typeface="Tahoma" pitchFamily="34" charset="0"/>
                <a:cs typeface="Tahoma" pitchFamily="34" charset="0"/>
              </a:rPr>
              <a:t>trong</a:t>
            </a:r>
            <a:r>
              <a:rPr lang="en-US" sz="2000" dirty="0">
                <a:latin typeface="Tahoma" pitchFamily="34" charset="0"/>
                <a:cs typeface="Tahoma" pitchFamily="34" charset="0"/>
              </a:rPr>
              <a:t> </a:t>
            </a:r>
            <a:r>
              <a:rPr lang="en-US" sz="2000" dirty="0" err="1">
                <a:latin typeface="Tahoma" pitchFamily="34" charset="0"/>
                <a:cs typeface="Tahoma" pitchFamily="34" charset="0"/>
              </a:rPr>
              <a:t>định</a:t>
            </a:r>
            <a:r>
              <a:rPr lang="en-US" sz="2000" dirty="0">
                <a:latin typeface="Tahoma" pitchFamily="34" charset="0"/>
                <a:cs typeface="Tahoma" pitchFamily="34" charset="0"/>
              </a:rPr>
              <a:t> </a:t>
            </a:r>
            <a:r>
              <a:rPr lang="en-US" sz="2000" dirty="0" err="1">
                <a:latin typeface="Tahoma" pitchFamily="34" charset="0"/>
                <a:cs typeface="Tahoma" pitchFamily="34" charset="0"/>
              </a:rPr>
              <a:t>tuyến</a:t>
            </a:r>
            <a:r>
              <a:rPr lang="en-US" sz="2000" dirty="0">
                <a:latin typeface="Tahoma" pitchFamily="34" charset="0"/>
                <a:cs typeface="Tahoma" pitchFamily="34" charset="0"/>
              </a:rPr>
              <a:t> EIGRP </a:t>
            </a:r>
          </a:p>
          <a:p>
            <a:pPr marL="1143000" lvl="2" indent="-228600" eaLnBrk="0" hangingPunct="0">
              <a:lnSpc>
                <a:spcPct val="115000"/>
              </a:lnSpc>
              <a:spcBef>
                <a:spcPct val="20000"/>
              </a:spcBef>
              <a:buClr>
                <a:schemeClr val="tx1"/>
              </a:buClr>
              <a:buBlip>
                <a:blip r:embed="rId3"/>
              </a:buBlip>
            </a:pPr>
            <a:r>
              <a:rPr lang="en-US" sz="2000" dirty="0">
                <a:latin typeface="Tahoma" pitchFamily="34" charset="0"/>
                <a:cs typeface="Tahoma" pitchFamily="34" charset="0"/>
              </a:rPr>
              <a:t>EIGRP </a:t>
            </a:r>
            <a:r>
              <a:rPr lang="en-US" sz="2000" dirty="0" err="1">
                <a:latin typeface="Tahoma" pitchFamily="34" charset="0"/>
                <a:cs typeface="Tahoma" pitchFamily="34" charset="0"/>
              </a:rPr>
              <a:t>ngăn</a:t>
            </a:r>
            <a:r>
              <a:rPr lang="en-US" sz="2000" dirty="0">
                <a:latin typeface="Tahoma" pitchFamily="34" charset="0"/>
                <a:cs typeface="Tahoma" pitchFamily="34" charset="0"/>
              </a:rPr>
              <a:t> </a:t>
            </a:r>
            <a:r>
              <a:rPr lang="en-US" sz="2000" dirty="0" err="1">
                <a:latin typeface="Tahoma" pitchFamily="34" charset="0"/>
                <a:cs typeface="Tahoma" pitchFamily="34" charset="0"/>
              </a:rPr>
              <a:t>chặn</a:t>
            </a:r>
            <a:r>
              <a:rPr lang="en-US" sz="2000" dirty="0">
                <a:latin typeface="Tahoma" pitchFamily="34" charset="0"/>
                <a:cs typeface="Tahoma" pitchFamily="34" charset="0"/>
              </a:rPr>
              <a:t> </a:t>
            </a:r>
            <a:r>
              <a:rPr lang="en-US" sz="2000" dirty="0" err="1">
                <a:latin typeface="Tahoma" pitchFamily="34" charset="0"/>
                <a:cs typeface="Tahoma" pitchFamily="34" charset="0"/>
              </a:rPr>
              <a:t>các</a:t>
            </a:r>
            <a:r>
              <a:rPr lang="en-US" sz="2000" dirty="0">
                <a:latin typeface="Tahoma" pitchFamily="34" charset="0"/>
                <a:cs typeface="Tahoma" pitchFamily="34" charset="0"/>
              </a:rPr>
              <a:t> </a:t>
            </a:r>
            <a:r>
              <a:rPr lang="en-US" sz="2000" dirty="0" err="1">
                <a:latin typeface="Tahoma" pitchFamily="34" charset="0"/>
                <a:cs typeface="Tahoma" pitchFamily="34" charset="0"/>
              </a:rPr>
              <a:t>định</a:t>
            </a:r>
            <a:r>
              <a:rPr lang="en-US" sz="2000" dirty="0">
                <a:latin typeface="Tahoma" pitchFamily="34" charset="0"/>
                <a:cs typeface="Tahoma" pitchFamily="34" charset="0"/>
              </a:rPr>
              <a:t> </a:t>
            </a:r>
            <a:r>
              <a:rPr lang="en-US" sz="2000" dirty="0" err="1">
                <a:latin typeface="Tahoma" pitchFamily="34" charset="0"/>
                <a:cs typeface="Tahoma" pitchFamily="34" charset="0"/>
              </a:rPr>
              <a:t>tuyến</a:t>
            </a:r>
            <a:r>
              <a:rPr lang="en-US" sz="2000" dirty="0">
                <a:latin typeface="Tahoma" pitchFamily="34" charset="0"/>
                <a:cs typeface="Tahoma" pitchFamily="34" charset="0"/>
              </a:rPr>
              <a:t> </a:t>
            </a:r>
            <a:r>
              <a:rPr lang="en-US" sz="2000" dirty="0" err="1">
                <a:latin typeface="Tahoma" pitchFamily="34" charset="0"/>
                <a:cs typeface="Tahoma" pitchFamily="34" charset="0"/>
              </a:rPr>
              <a:t>vòng</a:t>
            </a:r>
            <a:r>
              <a:rPr lang="en-US" sz="2000" dirty="0">
                <a:latin typeface="Tahoma" pitchFamily="34" charset="0"/>
                <a:cs typeface="Tahoma" pitchFamily="34" charset="0"/>
              </a:rPr>
              <a:t> </a:t>
            </a:r>
            <a:r>
              <a:rPr lang="en-US" sz="2000" dirty="0" err="1">
                <a:latin typeface="Tahoma" pitchFamily="34" charset="0"/>
                <a:cs typeface="Tahoma" pitchFamily="34" charset="0"/>
              </a:rPr>
              <a:t>lặp</a:t>
            </a:r>
            <a:r>
              <a:rPr lang="en-US" sz="2000" dirty="0">
                <a:latin typeface="Tahoma" pitchFamily="34" charset="0"/>
                <a:cs typeface="Tahoma" pitchFamily="34" charset="0"/>
              </a:rPr>
              <a:t> </a:t>
            </a:r>
            <a:r>
              <a:rPr lang="en-US" sz="2000" dirty="0" err="1">
                <a:latin typeface="Tahoma" pitchFamily="34" charset="0"/>
                <a:cs typeface="Tahoma" pitchFamily="34" charset="0"/>
              </a:rPr>
              <a:t>nhờ</a:t>
            </a:r>
            <a:r>
              <a:rPr lang="en-US" sz="2000" dirty="0">
                <a:latin typeface="Tahoma" pitchFamily="34" charset="0"/>
                <a:cs typeface="Tahoma" pitchFamily="34" charset="0"/>
              </a:rPr>
              <a:t> </a:t>
            </a:r>
            <a:r>
              <a:rPr lang="en-US" sz="2000" dirty="0" err="1">
                <a:latin typeface="Tahoma" pitchFamily="34" charset="0"/>
                <a:cs typeface="Tahoma" pitchFamily="34" charset="0"/>
              </a:rPr>
              <a:t>sử</a:t>
            </a:r>
            <a:r>
              <a:rPr lang="en-US" sz="2000" dirty="0">
                <a:latin typeface="Tahoma" pitchFamily="34" charset="0"/>
                <a:cs typeface="Tahoma" pitchFamily="34" charset="0"/>
              </a:rPr>
              <a:t> </a:t>
            </a:r>
            <a:r>
              <a:rPr lang="en-US" sz="2000" dirty="0" err="1">
                <a:latin typeface="Tahoma" pitchFamily="34" charset="0"/>
                <a:cs typeface="Tahoma" pitchFamily="34" charset="0"/>
              </a:rPr>
              <a:t>dụng</a:t>
            </a:r>
            <a:r>
              <a:rPr lang="en-US" sz="2000" dirty="0">
                <a:latin typeface="Tahoma" pitchFamily="34" charset="0"/>
                <a:cs typeface="Tahoma" pitchFamily="34" charset="0"/>
              </a:rPr>
              <a:t> </a:t>
            </a:r>
            <a:r>
              <a:rPr lang="en-US" sz="2000" dirty="0" err="1">
                <a:latin typeface="Tahoma" pitchFamily="34" charset="0"/>
                <a:cs typeface="Tahoma" pitchFamily="34" charset="0"/>
              </a:rPr>
              <a:t>thuật</a:t>
            </a:r>
            <a:r>
              <a:rPr lang="en-US" sz="2000" dirty="0">
                <a:latin typeface="Tahoma" pitchFamily="34" charset="0"/>
                <a:cs typeface="Tahoma" pitchFamily="34" charset="0"/>
              </a:rPr>
              <a:t> </a:t>
            </a:r>
            <a:r>
              <a:rPr lang="en-US" sz="2000" dirty="0" err="1">
                <a:latin typeface="Tahoma" pitchFamily="34" charset="0"/>
                <a:cs typeface="Tahoma" pitchFamily="34" charset="0"/>
              </a:rPr>
              <a:t>toán</a:t>
            </a:r>
            <a:r>
              <a:rPr lang="en-US" sz="2000" dirty="0">
                <a:latin typeface="Tahoma" pitchFamily="34" charset="0"/>
                <a:cs typeface="Tahoma" pitchFamily="34" charset="0"/>
              </a:rPr>
              <a:t> DUAL </a:t>
            </a:r>
            <a:br>
              <a:rPr lang="vi-VN" sz="2000" dirty="0"/>
            </a:br>
            <a:endParaRPr lang="en-US" sz="2000" dirty="0">
              <a:latin typeface="Tahoma" pitchFamily="34" charset="0"/>
              <a:cs typeface="Tahoma" pitchFamily="34" charset="0"/>
            </a:endParaRPr>
          </a:p>
        </p:txBody>
      </p:sp>
      <p:pic>
        <p:nvPicPr>
          <p:cNvPr id="37892" name="Picture 2" descr="D:\LamViec\Cao Dang iSPACE\XayDungHaTang\Slide\hinh anh\Dual.jpg"/>
          <p:cNvPicPr>
            <a:picLocks noChangeAspect="1" noChangeArrowheads="1"/>
          </p:cNvPicPr>
          <p:nvPr/>
        </p:nvPicPr>
        <p:blipFill>
          <a:blip r:embed="rId4" cstate="print"/>
          <a:srcRect/>
          <a:stretch>
            <a:fillRect/>
          </a:stretch>
        </p:blipFill>
        <p:spPr bwMode="auto">
          <a:xfrm>
            <a:off x="4191000" y="3447081"/>
            <a:ext cx="5638800" cy="2905125"/>
          </a:xfrm>
          <a:prstGeom prst="rect">
            <a:avLst/>
          </a:prstGeom>
          <a:noFill/>
          <a:ln w="9525">
            <a:noFill/>
            <a:miter lim="800000"/>
            <a:headEnd/>
            <a:tailEnd/>
          </a:ln>
        </p:spPr>
      </p:pic>
    </p:spTree>
    <p:extLst>
      <p:ext uri="{BB962C8B-B14F-4D97-AF65-F5344CB8AC3E}">
        <p14:creationId xmlns:p14="http://schemas.microsoft.com/office/powerpoint/2010/main" val="12058009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38915" name="Rectangle 3"/>
          <p:cNvSpPr txBox="1">
            <a:spLocks noChangeArrowheads="1"/>
          </p:cNvSpPr>
          <p:nvPr/>
        </p:nvSpPr>
        <p:spPr bwMode="auto">
          <a:xfrm>
            <a:off x="1752600" y="1219200"/>
            <a:ext cx="8686800" cy="19812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2. </a:t>
            </a:r>
            <a:r>
              <a:rPr lang="en-US" sz="2000" b="1" dirty="0" err="1">
                <a:solidFill>
                  <a:srgbClr val="1481B8"/>
                </a:solidFill>
                <a:latin typeface="Tahoma" pitchFamily="34" charset="0"/>
                <a:cs typeface="Tahoma" pitchFamily="34" charset="0"/>
              </a:rPr>
              <a:t>Nguyên</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lý</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hoạt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động</a:t>
            </a:r>
            <a:endParaRPr lang="en-US" sz="2000" b="1" dirty="0">
              <a:solidFill>
                <a:srgbClr val="1481B8"/>
              </a:solidFill>
              <a:latin typeface="Tahoma" pitchFamily="34" charset="0"/>
              <a:cs typeface="Tahoma" pitchFamily="34" charset="0"/>
            </a:endParaRPr>
          </a:p>
          <a:p>
            <a:pPr marL="742950" lvl="1" indent="-285750" eaLnBrk="0" hangingPunct="0">
              <a:lnSpc>
                <a:spcPct val="115000"/>
              </a:lnSpc>
              <a:spcBef>
                <a:spcPct val="20000"/>
              </a:spcBef>
              <a:buClr>
                <a:schemeClr val="accent1"/>
              </a:buClr>
              <a:buBlip>
                <a:blip r:embed="rId2"/>
              </a:buBlip>
            </a:pPr>
            <a:r>
              <a:rPr lang="en-US" sz="2000" dirty="0">
                <a:latin typeface="Tahoma" pitchFamily="34" charset="0"/>
                <a:cs typeface="Tahoma" pitchFamily="34" charset="0"/>
              </a:rPr>
              <a:t>DUAL:</a:t>
            </a:r>
            <a:br>
              <a:rPr lang="vi-VN" sz="2000" dirty="0"/>
            </a:br>
            <a:endParaRPr lang="en-US" sz="2000" dirty="0">
              <a:latin typeface="Tahoma" pitchFamily="34" charset="0"/>
              <a:cs typeface="Tahoma" pitchFamily="34" charset="0"/>
            </a:endParaRPr>
          </a:p>
        </p:txBody>
      </p:sp>
      <p:pic>
        <p:nvPicPr>
          <p:cNvPr id="38916" name="Picture 2" descr="D:\LamViec\Cao Dang iSPACE\XayDungHaTang\Slide\hinh anh\bai2\FDAD.jpg"/>
          <p:cNvPicPr>
            <a:picLocks noChangeAspect="1" noChangeArrowheads="1"/>
          </p:cNvPicPr>
          <p:nvPr/>
        </p:nvPicPr>
        <p:blipFill>
          <a:blip r:embed="rId3" cstate="print"/>
          <a:srcRect/>
          <a:stretch>
            <a:fillRect/>
          </a:stretch>
        </p:blipFill>
        <p:spPr bwMode="auto">
          <a:xfrm>
            <a:off x="1524000" y="2209800"/>
            <a:ext cx="9144000" cy="4267200"/>
          </a:xfrm>
          <a:prstGeom prst="rect">
            <a:avLst/>
          </a:prstGeom>
          <a:noFill/>
          <a:ln w="9525">
            <a:noFill/>
            <a:miter lim="800000"/>
            <a:headEnd/>
            <a:tailEnd/>
          </a:ln>
        </p:spPr>
      </p:pic>
      <p:sp>
        <p:nvSpPr>
          <p:cNvPr id="5" name="Rectangle 4"/>
          <p:cNvSpPr/>
          <p:nvPr/>
        </p:nvSpPr>
        <p:spPr>
          <a:xfrm>
            <a:off x="1565329" y="2819400"/>
            <a:ext cx="9067800" cy="358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
              <a:defRPr/>
            </a:pPr>
            <a:r>
              <a:rPr lang="en-US" dirty="0" err="1"/>
              <a:t>Chọn</a:t>
            </a:r>
            <a:r>
              <a:rPr lang="en-US" dirty="0"/>
              <a:t> </a:t>
            </a:r>
            <a:r>
              <a:rPr lang="vi-VN" dirty="0"/>
              <a:t>đườ</a:t>
            </a:r>
            <a:r>
              <a:rPr lang="en-US" dirty="0" err="1"/>
              <a:t>ng</a:t>
            </a:r>
            <a:r>
              <a:rPr lang="en-US" dirty="0"/>
              <a:t> </a:t>
            </a:r>
            <a:r>
              <a:rPr lang="vi-VN" dirty="0"/>
              <a:t>đ</a:t>
            </a:r>
            <a:r>
              <a:rPr lang="en-US" dirty="0" err="1"/>
              <a:t>i</a:t>
            </a:r>
            <a:r>
              <a:rPr lang="en-US" dirty="0"/>
              <a:t> </a:t>
            </a:r>
            <a:r>
              <a:rPr lang="en-US" dirty="0" err="1"/>
              <a:t>có</a:t>
            </a:r>
            <a:r>
              <a:rPr lang="en-US" dirty="0"/>
              <a:t> cost </a:t>
            </a:r>
            <a:r>
              <a:rPr lang="en-US" dirty="0" err="1"/>
              <a:t>thấp</a:t>
            </a:r>
            <a:r>
              <a:rPr lang="en-US" dirty="0"/>
              <a:t> </a:t>
            </a:r>
            <a:r>
              <a:rPr lang="en-US" dirty="0" err="1"/>
              <a:t>nhất</a:t>
            </a:r>
            <a:endParaRPr lang="en-US" dirty="0"/>
          </a:p>
          <a:p>
            <a:pPr>
              <a:buFont typeface="Wingdings" pitchFamily="2" charset="2"/>
              <a:buChar char="§"/>
              <a:defRPr/>
            </a:pPr>
            <a:r>
              <a:rPr lang="en-US" dirty="0"/>
              <a:t>AD = cost </a:t>
            </a:r>
            <a:r>
              <a:rPr lang="en-US" dirty="0" err="1"/>
              <a:t>giữa</a:t>
            </a:r>
            <a:r>
              <a:rPr lang="en-US" dirty="0"/>
              <a:t> router next-hop </a:t>
            </a:r>
            <a:r>
              <a:rPr lang="en-US" dirty="0" err="1"/>
              <a:t>và</a:t>
            </a:r>
            <a:r>
              <a:rPr lang="en-US" dirty="0"/>
              <a:t> </a:t>
            </a:r>
            <a:r>
              <a:rPr lang="vi-VN" dirty="0"/>
              <a:t>đí</a:t>
            </a:r>
            <a:r>
              <a:rPr lang="en-US" dirty="0" err="1"/>
              <a:t>ch</a:t>
            </a:r>
            <a:endParaRPr lang="en-US" dirty="0"/>
          </a:p>
          <a:p>
            <a:pPr>
              <a:buFont typeface="Wingdings" pitchFamily="2" charset="2"/>
              <a:buChar char="§"/>
              <a:defRPr/>
            </a:pPr>
            <a:r>
              <a:rPr lang="en-US" dirty="0"/>
              <a:t>FD = cost </a:t>
            </a:r>
            <a:r>
              <a:rPr lang="en-US" dirty="0" err="1"/>
              <a:t>từ</a:t>
            </a:r>
            <a:r>
              <a:rPr lang="en-US" dirty="0"/>
              <a:t> router </a:t>
            </a:r>
            <a:r>
              <a:rPr lang="en-US" dirty="0" err="1"/>
              <a:t>cục</a:t>
            </a:r>
            <a:r>
              <a:rPr lang="en-US" dirty="0"/>
              <a:t> </a:t>
            </a:r>
            <a:r>
              <a:rPr lang="en-US" dirty="0" err="1"/>
              <a:t>bộ</a:t>
            </a:r>
            <a:r>
              <a:rPr lang="en-US" dirty="0"/>
              <a:t> = AD + cost </a:t>
            </a:r>
            <a:r>
              <a:rPr lang="en-US" dirty="0" err="1"/>
              <a:t>giữa</a:t>
            </a:r>
            <a:r>
              <a:rPr lang="en-US" dirty="0"/>
              <a:t> router </a:t>
            </a:r>
            <a:r>
              <a:rPr lang="en-US" dirty="0" err="1"/>
              <a:t>cục</a:t>
            </a:r>
            <a:r>
              <a:rPr lang="en-US" dirty="0"/>
              <a:t> </a:t>
            </a:r>
            <a:r>
              <a:rPr lang="en-US" dirty="0" err="1"/>
              <a:t>bộ</a:t>
            </a:r>
            <a:r>
              <a:rPr lang="en-US" dirty="0"/>
              <a:t> </a:t>
            </a:r>
            <a:r>
              <a:rPr lang="en-US" dirty="0" err="1"/>
              <a:t>và</a:t>
            </a:r>
            <a:r>
              <a:rPr lang="en-US" dirty="0"/>
              <a:t> router next-hop</a:t>
            </a:r>
          </a:p>
          <a:p>
            <a:pPr>
              <a:buFont typeface="Wingdings" pitchFamily="2" charset="2"/>
              <a:buChar char="§"/>
              <a:defRPr/>
            </a:pPr>
            <a:r>
              <a:rPr lang="en-US" dirty="0"/>
              <a:t>Cost </a:t>
            </a:r>
            <a:r>
              <a:rPr lang="en-US" dirty="0" err="1"/>
              <a:t>thấp</a:t>
            </a:r>
            <a:r>
              <a:rPr lang="en-US" dirty="0"/>
              <a:t> </a:t>
            </a:r>
            <a:r>
              <a:rPr lang="en-US" dirty="0" err="1"/>
              <a:t>nhất</a:t>
            </a:r>
            <a:r>
              <a:rPr lang="en-US" dirty="0"/>
              <a:t> = FD </a:t>
            </a:r>
            <a:r>
              <a:rPr lang="en-US" dirty="0" err="1"/>
              <a:t>thấp</a:t>
            </a:r>
            <a:r>
              <a:rPr lang="en-US" dirty="0"/>
              <a:t> </a:t>
            </a:r>
            <a:r>
              <a:rPr lang="en-US" dirty="0" err="1"/>
              <a:t>nhất</a:t>
            </a:r>
            <a:endParaRPr lang="en-US" dirty="0"/>
          </a:p>
          <a:p>
            <a:pPr>
              <a:buFont typeface="Wingdings" pitchFamily="2" charset="2"/>
              <a:buChar char="§"/>
              <a:defRPr/>
            </a:pPr>
            <a:r>
              <a:rPr lang="en-US" dirty="0"/>
              <a:t>Current successor = </a:t>
            </a:r>
            <a:r>
              <a:rPr lang="vi-VN" dirty="0"/>
              <a:t>đườ</a:t>
            </a:r>
            <a:r>
              <a:rPr lang="en-US" dirty="0" err="1"/>
              <a:t>ng</a:t>
            </a:r>
            <a:r>
              <a:rPr lang="en-US" dirty="0"/>
              <a:t> qua router next-hop </a:t>
            </a:r>
            <a:r>
              <a:rPr lang="en-US" dirty="0" err="1"/>
              <a:t>mà</a:t>
            </a:r>
            <a:r>
              <a:rPr lang="en-US" dirty="0"/>
              <a:t> cost </a:t>
            </a:r>
            <a:r>
              <a:rPr lang="en-US" dirty="0" err="1"/>
              <a:t>thấp</a:t>
            </a:r>
            <a:r>
              <a:rPr lang="en-US" dirty="0"/>
              <a:t> </a:t>
            </a:r>
            <a:r>
              <a:rPr lang="en-US" dirty="0" err="1"/>
              <a:t>nhất</a:t>
            </a:r>
            <a:endParaRPr lang="en-US" dirty="0"/>
          </a:p>
          <a:p>
            <a:pPr>
              <a:buFont typeface="Wingdings" pitchFamily="2" charset="2"/>
              <a:buChar char="§"/>
              <a:defRPr/>
            </a:pPr>
            <a:r>
              <a:rPr lang="en-US" dirty="0"/>
              <a:t>Feasible successor = </a:t>
            </a:r>
            <a:r>
              <a:rPr lang="vi-VN" dirty="0"/>
              <a:t>đườ</a:t>
            </a:r>
            <a:r>
              <a:rPr lang="en-US" dirty="0" err="1"/>
              <a:t>ng</a:t>
            </a:r>
            <a:r>
              <a:rPr lang="en-US" dirty="0"/>
              <a:t> qua router next-hop </a:t>
            </a:r>
            <a:r>
              <a:rPr lang="en-US" dirty="0" err="1"/>
              <a:t>có</a:t>
            </a:r>
            <a:r>
              <a:rPr lang="en-US" dirty="0"/>
              <a:t> cost </a:t>
            </a:r>
            <a:r>
              <a:rPr lang="en-US" dirty="0" err="1"/>
              <a:t>thấp</a:t>
            </a:r>
            <a:r>
              <a:rPr lang="en-US" dirty="0"/>
              <a:t> </a:t>
            </a:r>
            <a:r>
              <a:rPr lang="en-US" dirty="0" err="1"/>
              <a:t>thứ</a:t>
            </a:r>
            <a:r>
              <a:rPr lang="en-US" dirty="0"/>
              <a:t> </a:t>
            </a:r>
            <a:r>
              <a:rPr lang="en-US" dirty="0" err="1"/>
              <a:t>hai</a:t>
            </a:r>
            <a:r>
              <a:rPr lang="en-US" dirty="0"/>
              <a:t> </a:t>
            </a:r>
            <a:r>
              <a:rPr lang="en-US" dirty="0" err="1"/>
              <a:t>và</a:t>
            </a:r>
            <a:r>
              <a:rPr lang="en-US" dirty="0"/>
              <a:t> AD </a:t>
            </a:r>
            <a:r>
              <a:rPr lang="en-US" dirty="0" err="1"/>
              <a:t>của</a:t>
            </a:r>
            <a:r>
              <a:rPr lang="en-US" dirty="0"/>
              <a:t> feasible successor </a:t>
            </a:r>
            <a:r>
              <a:rPr lang="en-US" dirty="0" err="1"/>
              <a:t>phải</a:t>
            </a:r>
            <a:r>
              <a:rPr lang="en-US" dirty="0"/>
              <a:t> </a:t>
            </a:r>
            <a:r>
              <a:rPr lang="en-US" dirty="0" err="1"/>
              <a:t>nhỏ</a:t>
            </a:r>
            <a:r>
              <a:rPr lang="en-US" dirty="0"/>
              <a:t> h</a:t>
            </a:r>
            <a:r>
              <a:rPr lang="vi-VN" dirty="0"/>
              <a:t>ơ</a:t>
            </a:r>
            <a:r>
              <a:rPr lang="en-US" dirty="0"/>
              <a:t>n FD </a:t>
            </a:r>
            <a:r>
              <a:rPr lang="en-US" dirty="0" err="1"/>
              <a:t>của</a:t>
            </a:r>
            <a:r>
              <a:rPr lang="en-US" dirty="0"/>
              <a:t> current successor</a:t>
            </a:r>
          </a:p>
          <a:p>
            <a:pPr algn="ctr">
              <a:buFont typeface="Wingdings" pitchFamily="2" charset="2"/>
              <a:buChar char="§"/>
              <a:defRPr/>
            </a:pPr>
            <a:endParaRPr lang="en-US" dirty="0"/>
          </a:p>
        </p:txBody>
      </p:sp>
    </p:spTree>
    <p:extLst>
      <p:ext uri="{BB962C8B-B14F-4D97-AF65-F5344CB8AC3E}">
        <p14:creationId xmlns:p14="http://schemas.microsoft.com/office/powerpoint/2010/main" val="15864421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39939" name="Rectangle 3"/>
          <p:cNvSpPr txBox="1">
            <a:spLocks noChangeArrowheads="1"/>
          </p:cNvSpPr>
          <p:nvPr/>
        </p:nvSpPr>
        <p:spPr bwMode="auto">
          <a:xfrm>
            <a:off x="1752600" y="1219200"/>
            <a:ext cx="8686800" cy="19812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2. </a:t>
            </a:r>
            <a:r>
              <a:rPr lang="en-US" sz="2000" b="1" dirty="0" err="1">
                <a:solidFill>
                  <a:srgbClr val="1481B8"/>
                </a:solidFill>
                <a:latin typeface="Tahoma" pitchFamily="34" charset="0"/>
                <a:cs typeface="Tahoma" pitchFamily="34" charset="0"/>
              </a:rPr>
              <a:t>Nguyên</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lý</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hoạt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động</a:t>
            </a:r>
            <a:endParaRPr lang="en-US" sz="2000" b="1" dirty="0">
              <a:solidFill>
                <a:srgbClr val="1481B8"/>
              </a:solidFill>
              <a:latin typeface="Tahoma" pitchFamily="34" charset="0"/>
              <a:cs typeface="Tahoma" pitchFamily="34" charset="0"/>
            </a:endParaRPr>
          </a:p>
          <a:p>
            <a:pPr marL="742950" lvl="1" indent="-285750" eaLnBrk="0" hangingPunct="0">
              <a:lnSpc>
                <a:spcPct val="115000"/>
              </a:lnSpc>
              <a:spcBef>
                <a:spcPct val="20000"/>
              </a:spcBef>
              <a:buClr>
                <a:schemeClr val="accent1"/>
              </a:buClr>
              <a:buBlip>
                <a:blip r:embed="rId2"/>
              </a:buBlip>
            </a:pPr>
            <a:r>
              <a:rPr lang="en-US" sz="2000" dirty="0">
                <a:latin typeface="Tahoma" pitchFamily="34" charset="0"/>
                <a:cs typeface="Tahoma" pitchFamily="34" charset="0"/>
              </a:rPr>
              <a:t>DUAL:</a:t>
            </a:r>
            <a:br>
              <a:rPr lang="vi-VN" sz="2000" dirty="0"/>
            </a:br>
            <a:endParaRPr lang="en-US" sz="2000" dirty="0">
              <a:latin typeface="Tahoma" pitchFamily="34" charset="0"/>
              <a:cs typeface="Tahoma" pitchFamily="34" charset="0"/>
            </a:endParaRPr>
          </a:p>
        </p:txBody>
      </p:sp>
      <p:pic>
        <p:nvPicPr>
          <p:cNvPr id="39940" name="Picture 2" descr="D:\LamViec\Cao Dang iSPACE\XayDungHaTang\Slide\hinh anh\bai2\dual1.jpg"/>
          <p:cNvPicPr>
            <a:picLocks noChangeAspect="1" noChangeArrowheads="1"/>
          </p:cNvPicPr>
          <p:nvPr/>
        </p:nvPicPr>
        <p:blipFill>
          <a:blip r:embed="rId3" cstate="print"/>
          <a:srcRect/>
          <a:stretch>
            <a:fillRect/>
          </a:stretch>
        </p:blipFill>
        <p:spPr bwMode="auto">
          <a:xfrm>
            <a:off x="2743200" y="2209800"/>
            <a:ext cx="6629400" cy="3943350"/>
          </a:xfrm>
          <a:prstGeom prst="rect">
            <a:avLst/>
          </a:prstGeom>
          <a:noFill/>
          <a:ln w="9525">
            <a:noFill/>
            <a:miter lim="800000"/>
            <a:headEnd/>
            <a:tailEnd/>
          </a:ln>
        </p:spPr>
      </p:pic>
    </p:spTree>
    <p:extLst>
      <p:ext uri="{BB962C8B-B14F-4D97-AF65-F5344CB8AC3E}">
        <p14:creationId xmlns:p14="http://schemas.microsoft.com/office/powerpoint/2010/main" val="216300740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40963" name="Rectangle 3"/>
          <p:cNvSpPr txBox="1">
            <a:spLocks noChangeArrowheads="1"/>
          </p:cNvSpPr>
          <p:nvPr/>
        </p:nvSpPr>
        <p:spPr bwMode="auto">
          <a:xfrm>
            <a:off x="1752600" y="1219200"/>
            <a:ext cx="8686800" cy="19812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2. </a:t>
            </a:r>
            <a:r>
              <a:rPr lang="en-US" sz="2000" b="1" dirty="0" err="1">
                <a:solidFill>
                  <a:srgbClr val="1481B8"/>
                </a:solidFill>
                <a:latin typeface="Tahoma" pitchFamily="34" charset="0"/>
                <a:cs typeface="Tahoma" pitchFamily="34" charset="0"/>
              </a:rPr>
              <a:t>Nguyên</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lý</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hoạt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động</a:t>
            </a:r>
            <a:endParaRPr lang="en-US" sz="2000" b="1" dirty="0">
              <a:solidFill>
                <a:srgbClr val="1481B8"/>
              </a:solidFill>
              <a:latin typeface="Tahoma" pitchFamily="34" charset="0"/>
              <a:cs typeface="Tahoma" pitchFamily="34" charset="0"/>
            </a:endParaRPr>
          </a:p>
          <a:p>
            <a:pPr marL="742950" lvl="1" indent="-285750" eaLnBrk="0" hangingPunct="0">
              <a:lnSpc>
                <a:spcPct val="115000"/>
              </a:lnSpc>
              <a:spcBef>
                <a:spcPct val="20000"/>
              </a:spcBef>
              <a:buClr>
                <a:schemeClr val="accent1"/>
              </a:buClr>
              <a:buBlip>
                <a:blip r:embed="rId2"/>
              </a:buBlip>
            </a:pPr>
            <a:r>
              <a:rPr lang="en-US" sz="2000" dirty="0">
                <a:latin typeface="Tahoma" pitchFamily="34" charset="0"/>
                <a:cs typeface="Tahoma" pitchFamily="34" charset="0"/>
              </a:rPr>
              <a:t>DUAL:</a:t>
            </a:r>
            <a:br>
              <a:rPr lang="vi-VN" sz="2000" dirty="0"/>
            </a:br>
            <a:endParaRPr lang="en-US" sz="2000" dirty="0">
              <a:latin typeface="Tahoma" pitchFamily="34" charset="0"/>
              <a:cs typeface="Tahoma" pitchFamily="34" charset="0"/>
            </a:endParaRPr>
          </a:p>
        </p:txBody>
      </p:sp>
      <p:pic>
        <p:nvPicPr>
          <p:cNvPr id="40964" name="Picture 2" descr="D:\LamViec\Cao Dang iSPACE\XayDungHaTang\Slide\hinh anh\bai2\dual2.jpg"/>
          <p:cNvPicPr>
            <a:picLocks noChangeAspect="1" noChangeArrowheads="1"/>
          </p:cNvPicPr>
          <p:nvPr/>
        </p:nvPicPr>
        <p:blipFill>
          <a:blip r:embed="rId3" cstate="print"/>
          <a:srcRect/>
          <a:stretch>
            <a:fillRect/>
          </a:stretch>
        </p:blipFill>
        <p:spPr bwMode="auto">
          <a:xfrm>
            <a:off x="3048000" y="2286000"/>
            <a:ext cx="6553200" cy="3962400"/>
          </a:xfrm>
          <a:prstGeom prst="rect">
            <a:avLst/>
          </a:prstGeom>
          <a:noFill/>
          <a:ln w="9525">
            <a:noFill/>
            <a:miter lim="800000"/>
            <a:headEnd/>
            <a:tailEnd/>
          </a:ln>
        </p:spPr>
      </p:pic>
    </p:spTree>
    <p:extLst>
      <p:ext uri="{BB962C8B-B14F-4D97-AF65-F5344CB8AC3E}">
        <p14:creationId xmlns:p14="http://schemas.microsoft.com/office/powerpoint/2010/main" val="258367591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41987" name="Rectangle 3"/>
          <p:cNvSpPr txBox="1">
            <a:spLocks noChangeArrowheads="1"/>
          </p:cNvSpPr>
          <p:nvPr/>
        </p:nvSpPr>
        <p:spPr bwMode="auto">
          <a:xfrm>
            <a:off x="1752600" y="1219200"/>
            <a:ext cx="8686800" cy="19812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2. </a:t>
            </a:r>
            <a:r>
              <a:rPr lang="en-US" sz="2000" b="1" dirty="0" err="1">
                <a:solidFill>
                  <a:srgbClr val="1481B8"/>
                </a:solidFill>
                <a:latin typeface="Tahoma" pitchFamily="34" charset="0"/>
                <a:cs typeface="Tahoma" pitchFamily="34" charset="0"/>
              </a:rPr>
              <a:t>Nguyên</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lý</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hoạt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động</a:t>
            </a:r>
            <a:endParaRPr lang="en-US" sz="2000" b="1" dirty="0">
              <a:solidFill>
                <a:srgbClr val="1481B8"/>
              </a:solidFill>
              <a:latin typeface="Tahoma" pitchFamily="34" charset="0"/>
              <a:cs typeface="Tahoma" pitchFamily="34" charset="0"/>
            </a:endParaRPr>
          </a:p>
          <a:p>
            <a:pPr marL="742950" lvl="1" indent="-285750" eaLnBrk="0" hangingPunct="0">
              <a:lnSpc>
                <a:spcPct val="115000"/>
              </a:lnSpc>
              <a:spcBef>
                <a:spcPct val="20000"/>
              </a:spcBef>
              <a:buClr>
                <a:schemeClr val="accent1"/>
              </a:buClr>
              <a:buBlip>
                <a:blip r:embed="rId2"/>
              </a:buBlip>
            </a:pPr>
            <a:r>
              <a:rPr lang="en-US" sz="2000" dirty="0">
                <a:latin typeface="Tahoma" pitchFamily="34" charset="0"/>
                <a:cs typeface="Tahoma" pitchFamily="34" charset="0"/>
              </a:rPr>
              <a:t>DUAL:</a:t>
            </a:r>
            <a:br>
              <a:rPr lang="vi-VN" sz="2000" dirty="0"/>
            </a:br>
            <a:endParaRPr lang="en-US" sz="2000" dirty="0">
              <a:latin typeface="Tahoma" pitchFamily="34" charset="0"/>
              <a:cs typeface="Tahoma" pitchFamily="34" charset="0"/>
            </a:endParaRPr>
          </a:p>
        </p:txBody>
      </p:sp>
      <p:pic>
        <p:nvPicPr>
          <p:cNvPr id="41988" name="Picture 2" descr="D:\LamViec\Cao Dang iSPACE\XayDungHaTang\Slide\hinh anh\bai2\dual3.jpg"/>
          <p:cNvPicPr>
            <a:picLocks noChangeAspect="1" noChangeArrowheads="1"/>
          </p:cNvPicPr>
          <p:nvPr/>
        </p:nvPicPr>
        <p:blipFill>
          <a:blip r:embed="rId3" cstate="print"/>
          <a:srcRect/>
          <a:stretch>
            <a:fillRect/>
          </a:stretch>
        </p:blipFill>
        <p:spPr bwMode="auto">
          <a:xfrm>
            <a:off x="3200400" y="2228850"/>
            <a:ext cx="6781800" cy="4095750"/>
          </a:xfrm>
          <a:prstGeom prst="rect">
            <a:avLst/>
          </a:prstGeom>
          <a:noFill/>
          <a:ln w="9525">
            <a:noFill/>
            <a:miter lim="800000"/>
            <a:headEnd/>
            <a:tailEnd/>
          </a:ln>
        </p:spPr>
      </p:pic>
    </p:spTree>
    <p:extLst>
      <p:ext uri="{BB962C8B-B14F-4D97-AF65-F5344CB8AC3E}">
        <p14:creationId xmlns:p14="http://schemas.microsoft.com/office/powerpoint/2010/main" val="36255619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pic>
        <p:nvPicPr>
          <p:cNvPr id="43011" name="Picture 2" descr="D:\LamViec\Cao Dang iSPACE\XayDungHaTang\Slide\hinh anh\bai2\dual4.jpg"/>
          <p:cNvPicPr>
            <a:picLocks noChangeAspect="1" noChangeArrowheads="1"/>
          </p:cNvPicPr>
          <p:nvPr/>
        </p:nvPicPr>
        <p:blipFill>
          <a:blip r:embed="rId2" cstate="print"/>
          <a:srcRect/>
          <a:stretch>
            <a:fillRect/>
          </a:stretch>
        </p:blipFill>
        <p:spPr bwMode="auto">
          <a:xfrm>
            <a:off x="3124200" y="2209800"/>
            <a:ext cx="6553200" cy="4191000"/>
          </a:xfrm>
          <a:prstGeom prst="rect">
            <a:avLst/>
          </a:prstGeom>
          <a:noFill/>
          <a:ln w="9525">
            <a:noFill/>
            <a:miter lim="800000"/>
            <a:headEnd/>
            <a:tailEnd/>
          </a:ln>
        </p:spPr>
      </p:pic>
      <p:sp>
        <p:nvSpPr>
          <p:cNvPr id="43012" name="Rectangle 3"/>
          <p:cNvSpPr txBox="1">
            <a:spLocks noChangeArrowheads="1"/>
          </p:cNvSpPr>
          <p:nvPr/>
        </p:nvSpPr>
        <p:spPr bwMode="auto">
          <a:xfrm>
            <a:off x="1752600" y="1295400"/>
            <a:ext cx="8686800" cy="19812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2. </a:t>
            </a:r>
            <a:r>
              <a:rPr lang="en-US" sz="2000" b="1" dirty="0" err="1">
                <a:solidFill>
                  <a:srgbClr val="1481B8"/>
                </a:solidFill>
                <a:latin typeface="Tahoma" pitchFamily="34" charset="0"/>
                <a:cs typeface="Tahoma" pitchFamily="34" charset="0"/>
              </a:rPr>
              <a:t>Nguyên</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lý</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hoạt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động</a:t>
            </a:r>
            <a:endParaRPr lang="en-US" sz="2000" b="1" dirty="0">
              <a:solidFill>
                <a:srgbClr val="1481B8"/>
              </a:solidFill>
              <a:latin typeface="Tahoma" pitchFamily="34" charset="0"/>
              <a:cs typeface="Tahoma" pitchFamily="34" charset="0"/>
            </a:endParaRPr>
          </a:p>
          <a:p>
            <a:pPr marL="742950" lvl="1" indent="-285750" eaLnBrk="0" hangingPunct="0">
              <a:lnSpc>
                <a:spcPct val="115000"/>
              </a:lnSpc>
              <a:spcBef>
                <a:spcPct val="20000"/>
              </a:spcBef>
              <a:buClr>
                <a:schemeClr val="accent1"/>
              </a:buClr>
              <a:buBlip>
                <a:blip r:embed="rId3"/>
              </a:buBlip>
            </a:pPr>
            <a:r>
              <a:rPr lang="en-US" sz="2000" dirty="0">
                <a:latin typeface="Tahoma" pitchFamily="34" charset="0"/>
                <a:cs typeface="Tahoma" pitchFamily="34" charset="0"/>
              </a:rPr>
              <a:t>DUAL:</a:t>
            </a:r>
            <a:br>
              <a:rPr lang="vi-VN" sz="2000" dirty="0"/>
            </a:br>
            <a:endParaRPr lang="en-US" sz="2000" dirty="0">
              <a:latin typeface="Tahoma" pitchFamily="34" charset="0"/>
              <a:cs typeface="Tahoma" pitchFamily="34" charset="0"/>
            </a:endParaRPr>
          </a:p>
        </p:txBody>
      </p:sp>
    </p:spTree>
    <p:extLst>
      <p:ext uri="{BB962C8B-B14F-4D97-AF65-F5344CB8AC3E}">
        <p14:creationId xmlns:p14="http://schemas.microsoft.com/office/powerpoint/2010/main" val="21171147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44035" name="Rectangle 3"/>
          <p:cNvSpPr txBox="1">
            <a:spLocks noChangeArrowheads="1"/>
          </p:cNvSpPr>
          <p:nvPr/>
        </p:nvSpPr>
        <p:spPr bwMode="auto">
          <a:xfrm>
            <a:off x="1752600" y="1295400"/>
            <a:ext cx="8686800" cy="19812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2. </a:t>
            </a:r>
            <a:r>
              <a:rPr lang="en-US" sz="2000" b="1" dirty="0" err="1">
                <a:solidFill>
                  <a:srgbClr val="1481B8"/>
                </a:solidFill>
                <a:latin typeface="Tahoma" pitchFamily="34" charset="0"/>
                <a:cs typeface="Tahoma" pitchFamily="34" charset="0"/>
              </a:rPr>
              <a:t>Nguyên</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lý</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hoạt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động</a:t>
            </a:r>
            <a:endParaRPr lang="en-US" sz="2000" b="1" dirty="0">
              <a:solidFill>
                <a:srgbClr val="1481B8"/>
              </a:solidFill>
              <a:latin typeface="Tahoma" pitchFamily="34" charset="0"/>
              <a:cs typeface="Tahoma" pitchFamily="34" charset="0"/>
            </a:endParaRPr>
          </a:p>
          <a:p>
            <a:pPr marL="742950" lvl="1" indent="-285750" eaLnBrk="0" hangingPunct="0">
              <a:lnSpc>
                <a:spcPct val="115000"/>
              </a:lnSpc>
              <a:spcBef>
                <a:spcPct val="20000"/>
              </a:spcBef>
              <a:buClr>
                <a:schemeClr val="accent1"/>
              </a:buClr>
              <a:buBlip>
                <a:blip r:embed="rId2"/>
              </a:buBlip>
            </a:pPr>
            <a:r>
              <a:rPr lang="en-US" sz="2000" dirty="0">
                <a:latin typeface="Tahoma" pitchFamily="34" charset="0"/>
                <a:cs typeface="Tahoma" pitchFamily="34" charset="0"/>
              </a:rPr>
              <a:t>DUAL:</a:t>
            </a:r>
            <a:br>
              <a:rPr lang="vi-VN" sz="2000" dirty="0"/>
            </a:br>
            <a:endParaRPr lang="en-US" sz="2000" dirty="0">
              <a:latin typeface="Tahoma" pitchFamily="34" charset="0"/>
              <a:cs typeface="Tahoma" pitchFamily="34" charset="0"/>
            </a:endParaRPr>
          </a:p>
        </p:txBody>
      </p:sp>
      <p:pic>
        <p:nvPicPr>
          <p:cNvPr id="44036" name="Picture 2" descr="D:\LamViec\Cao Dang iSPACE\XayDungHaTang\Slide\hinh anh\bai2\dual5.jpg"/>
          <p:cNvPicPr>
            <a:picLocks noChangeAspect="1" noChangeArrowheads="1"/>
          </p:cNvPicPr>
          <p:nvPr/>
        </p:nvPicPr>
        <p:blipFill>
          <a:blip r:embed="rId3" cstate="print"/>
          <a:srcRect/>
          <a:stretch>
            <a:fillRect/>
          </a:stretch>
        </p:blipFill>
        <p:spPr bwMode="auto">
          <a:xfrm>
            <a:off x="2895600" y="2238376"/>
            <a:ext cx="7010400" cy="4010025"/>
          </a:xfrm>
          <a:prstGeom prst="rect">
            <a:avLst/>
          </a:prstGeom>
          <a:noFill/>
          <a:ln w="9525">
            <a:noFill/>
            <a:miter lim="800000"/>
            <a:headEnd/>
            <a:tailEnd/>
          </a:ln>
        </p:spPr>
      </p:pic>
    </p:spTree>
    <p:extLst>
      <p:ext uri="{BB962C8B-B14F-4D97-AF65-F5344CB8AC3E}">
        <p14:creationId xmlns:p14="http://schemas.microsoft.com/office/powerpoint/2010/main" val="675282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9460429" y="6090332"/>
            <a:ext cx="219075" cy="155299"/>
          </a:xfrm>
          <a:prstGeom prst="rect">
            <a:avLst/>
          </a:prstGeom>
        </p:spPr>
        <p:txBody>
          <a:bodyPr vert="horz" wrap="square" lIns="0" tIns="0" rIns="0" bIns="0" rtlCol="0">
            <a:spAutoFit/>
          </a:bodyPr>
          <a:lstStyle/>
          <a:p>
            <a:pPr marL="33619">
              <a:lnSpc>
                <a:spcPts val="1257"/>
              </a:lnSpc>
            </a:pPr>
            <a:fld id="{81D60167-4931-47E6-BA6A-407CBD079E47}" type="slidenum">
              <a:rPr sz="1059" dirty="0">
                <a:solidFill>
                  <a:srgbClr val="898989"/>
                </a:solidFill>
                <a:latin typeface="Microsoft Sans Serif"/>
                <a:cs typeface="Microsoft Sans Serif"/>
              </a:rPr>
              <a:pPr marL="33619">
                <a:lnSpc>
                  <a:spcPts val="1257"/>
                </a:lnSpc>
              </a:pPr>
              <a:t>17</a:t>
            </a:fld>
            <a:endParaRPr sz="1059">
              <a:latin typeface="Microsoft Sans Serif"/>
              <a:cs typeface="Microsoft Sans Serif"/>
            </a:endParaRPr>
          </a:p>
        </p:txBody>
      </p:sp>
      <p:sp>
        <p:nvSpPr>
          <p:cNvPr id="2" name="object 2"/>
          <p:cNvSpPr txBox="1">
            <a:spLocks noGrp="1"/>
          </p:cNvSpPr>
          <p:nvPr>
            <p:ph type="title"/>
          </p:nvPr>
        </p:nvSpPr>
        <p:spPr>
          <a:xfrm>
            <a:off x="3569673" y="518582"/>
            <a:ext cx="5175437" cy="608851"/>
          </a:xfrm>
          <a:prstGeom prst="rect">
            <a:avLst/>
          </a:prstGeom>
        </p:spPr>
        <p:txBody>
          <a:bodyPr vert="horz" wrap="square" lIns="0" tIns="11206" rIns="0" bIns="0" rtlCol="0" anchor="b" anchorCtr="0">
            <a:spAutoFit/>
          </a:bodyPr>
          <a:lstStyle/>
          <a:p>
            <a:pPr marL="11206">
              <a:spcBef>
                <a:spcPts val="88"/>
              </a:spcBef>
            </a:pPr>
            <a:r>
              <a:rPr spc="-4" dirty="0">
                <a:latin typeface="Calibri"/>
                <a:cs typeface="Calibri"/>
              </a:rPr>
              <a:t>Địa</a:t>
            </a:r>
            <a:r>
              <a:rPr spc="9" dirty="0">
                <a:latin typeface="Calibri"/>
                <a:cs typeface="Calibri"/>
              </a:rPr>
              <a:t> </a:t>
            </a:r>
            <a:r>
              <a:rPr dirty="0">
                <a:latin typeface="Calibri"/>
                <a:cs typeface="Calibri"/>
              </a:rPr>
              <a:t>chỉ</a:t>
            </a:r>
            <a:r>
              <a:rPr spc="-31" dirty="0">
                <a:latin typeface="Calibri"/>
                <a:cs typeface="Calibri"/>
              </a:rPr>
              <a:t> </a:t>
            </a:r>
            <a:r>
              <a:rPr spc="13" dirty="0">
                <a:latin typeface="Calibri"/>
                <a:cs typeface="Calibri"/>
              </a:rPr>
              <a:t>IP</a:t>
            </a:r>
            <a:r>
              <a:rPr spc="-22" dirty="0">
                <a:latin typeface="Calibri"/>
                <a:cs typeface="Calibri"/>
              </a:rPr>
              <a:t> </a:t>
            </a:r>
            <a:r>
              <a:rPr spc="-26" dirty="0">
                <a:latin typeface="Calibri"/>
                <a:cs typeface="Calibri"/>
              </a:rPr>
              <a:t>và </a:t>
            </a:r>
            <a:r>
              <a:rPr spc="-9" dirty="0">
                <a:latin typeface="Calibri"/>
                <a:cs typeface="Calibri"/>
              </a:rPr>
              <a:t>mặt</a:t>
            </a:r>
            <a:r>
              <a:rPr spc="-13" dirty="0">
                <a:latin typeface="Calibri"/>
                <a:cs typeface="Calibri"/>
              </a:rPr>
              <a:t> </a:t>
            </a:r>
            <a:r>
              <a:rPr spc="9" dirty="0">
                <a:latin typeface="Calibri"/>
                <a:cs typeface="Calibri"/>
              </a:rPr>
              <a:t>nạ</a:t>
            </a:r>
            <a:r>
              <a:rPr spc="-31" dirty="0">
                <a:latin typeface="Calibri"/>
                <a:cs typeface="Calibri"/>
              </a:rPr>
              <a:t> </a:t>
            </a:r>
            <a:r>
              <a:rPr spc="4" dirty="0">
                <a:latin typeface="Calibri"/>
                <a:cs typeface="Calibri"/>
              </a:rPr>
              <a:t>mạng</a:t>
            </a:r>
          </a:p>
        </p:txBody>
      </p:sp>
      <p:graphicFrame>
        <p:nvGraphicFramePr>
          <p:cNvPr id="3" name="object 3"/>
          <p:cNvGraphicFramePr>
            <a:graphicFrameLocks noGrp="1"/>
          </p:cNvGraphicFramePr>
          <p:nvPr/>
        </p:nvGraphicFramePr>
        <p:xfrm>
          <a:off x="2517970" y="2716685"/>
          <a:ext cx="3055844" cy="1557541"/>
        </p:xfrm>
        <a:graphic>
          <a:graphicData uri="http://schemas.openxmlformats.org/drawingml/2006/table">
            <a:tbl>
              <a:tblPr firstRow="1" bandRow="1">
                <a:tableStyleId>{2D5ABB26-0587-4C30-8999-92F81FD0307C}</a:tableStyleId>
              </a:tblPr>
              <a:tblGrid>
                <a:gridCol w="458881">
                  <a:extLst>
                    <a:ext uri="{9D8B030D-6E8A-4147-A177-3AD203B41FA5}">
                      <a16:colId xmlns:a16="http://schemas.microsoft.com/office/drawing/2014/main" val="20000"/>
                    </a:ext>
                  </a:extLst>
                </a:gridCol>
                <a:gridCol w="2596963">
                  <a:extLst>
                    <a:ext uri="{9D8B030D-6E8A-4147-A177-3AD203B41FA5}">
                      <a16:colId xmlns:a16="http://schemas.microsoft.com/office/drawing/2014/main" val="20001"/>
                    </a:ext>
                  </a:extLst>
                </a:gridCol>
              </a:tblGrid>
              <a:tr h="355632">
                <a:tc>
                  <a:txBody>
                    <a:bodyPr/>
                    <a:lstStyle/>
                    <a:p>
                      <a:pPr marL="31750">
                        <a:lnSpc>
                          <a:spcPts val="2475"/>
                        </a:lnSpc>
                      </a:pPr>
                      <a:r>
                        <a:rPr sz="2300" spc="-5" dirty="0">
                          <a:latin typeface="Calibri"/>
                          <a:cs typeface="Calibri"/>
                        </a:rPr>
                        <a:t>(1)</a:t>
                      </a:r>
                      <a:endParaRPr sz="2300">
                        <a:latin typeface="Calibri"/>
                        <a:cs typeface="Calibri"/>
                      </a:endParaRPr>
                    </a:p>
                  </a:txBody>
                  <a:tcPr marL="0" marR="0" marT="0" marB="0"/>
                </a:tc>
                <a:tc>
                  <a:txBody>
                    <a:bodyPr/>
                    <a:lstStyle/>
                    <a:p>
                      <a:pPr marR="24765" algn="r">
                        <a:lnSpc>
                          <a:spcPts val="2475"/>
                        </a:lnSpc>
                      </a:pPr>
                      <a:r>
                        <a:rPr sz="2300" spc="-5" dirty="0">
                          <a:latin typeface="Calibri"/>
                          <a:cs typeface="Calibri"/>
                        </a:rPr>
                        <a:t>203.178.142.128</a:t>
                      </a:r>
                      <a:r>
                        <a:rPr sz="2300" spc="-80" dirty="0">
                          <a:latin typeface="Calibri"/>
                          <a:cs typeface="Calibri"/>
                        </a:rPr>
                        <a:t> </a:t>
                      </a:r>
                      <a:r>
                        <a:rPr sz="2300" spc="-5" dirty="0">
                          <a:latin typeface="Calibri"/>
                          <a:cs typeface="Calibri"/>
                        </a:rPr>
                        <a:t>/25</a:t>
                      </a:r>
                      <a:endParaRPr sz="2300">
                        <a:latin typeface="Calibri"/>
                        <a:cs typeface="Calibri"/>
                      </a:endParaRPr>
                    </a:p>
                  </a:txBody>
                  <a:tcPr marL="0" marR="0" marT="0" marB="0"/>
                </a:tc>
                <a:extLst>
                  <a:ext uri="{0D108BD9-81ED-4DB2-BD59-A6C34878D82A}">
                    <a16:rowId xmlns:a16="http://schemas.microsoft.com/office/drawing/2014/main" val="10000"/>
                  </a:ext>
                </a:extLst>
              </a:tr>
              <a:tr h="419535">
                <a:tc>
                  <a:txBody>
                    <a:bodyPr/>
                    <a:lstStyle/>
                    <a:p>
                      <a:pPr marL="31750">
                        <a:lnSpc>
                          <a:spcPts val="3045"/>
                        </a:lnSpc>
                      </a:pPr>
                      <a:r>
                        <a:rPr sz="2300" spc="-5" dirty="0">
                          <a:latin typeface="Calibri"/>
                          <a:cs typeface="Calibri"/>
                        </a:rPr>
                        <a:t>(2)</a:t>
                      </a:r>
                      <a:endParaRPr sz="2300">
                        <a:latin typeface="Calibri"/>
                        <a:cs typeface="Calibri"/>
                      </a:endParaRPr>
                    </a:p>
                  </a:txBody>
                  <a:tcPr marL="0" marR="0" marT="0" marB="0"/>
                </a:tc>
                <a:tc>
                  <a:txBody>
                    <a:bodyPr/>
                    <a:lstStyle/>
                    <a:p>
                      <a:pPr marR="24130" algn="r">
                        <a:lnSpc>
                          <a:spcPts val="3045"/>
                        </a:lnSpc>
                      </a:pPr>
                      <a:r>
                        <a:rPr sz="2300" spc="-5" dirty="0">
                          <a:latin typeface="Calibri"/>
                          <a:cs typeface="Calibri"/>
                        </a:rPr>
                        <a:t>203.178.142.128</a:t>
                      </a:r>
                      <a:r>
                        <a:rPr sz="2300" spc="-90" dirty="0">
                          <a:latin typeface="Calibri"/>
                          <a:cs typeface="Calibri"/>
                        </a:rPr>
                        <a:t> </a:t>
                      </a:r>
                      <a:r>
                        <a:rPr sz="2300" spc="5" dirty="0">
                          <a:latin typeface="Calibri"/>
                          <a:cs typeface="Calibri"/>
                        </a:rPr>
                        <a:t>/24</a:t>
                      </a:r>
                      <a:endParaRPr sz="2300">
                        <a:latin typeface="Calibri"/>
                        <a:cs typeface="Calibri"/>
                      </a:endParaRPr>
                    </a:p>
                  </a:txBody>
                  <a:tcPr marL="0" marR="0" marT="0" marB="0"/>
                </a:tc>
                <a:extLst>
                  <a:ext uri="{0D108BD9-81ED-4DB2-BD59-A6C34878D82A}">
                    <a16:rowId xmlns:a16="http://schemas.microsoft.com/office/drawing/2014/main" val="10001"/>
                  </a:ext>
                </a:extLst>
              </a:tr>
              <a:tr h="419535">
                <a:tc>
                  <a:txBody>
                    <a:bodyPr/>
                    <a:lstStyle/>
                    <a:p>
                      <a:pPr marL="31750">
                        <a:lnSpc>
                          <a:spcPts val="3045"/>
                        </a:lnSpc>
                      </a:pPr>
                      <a:r>
                        <a:rPr sz="2300" spc="-5" dirty="0">
                          <a:latin typeface="Calibri"/>
                          <a:cs typeface="Calibri"/>
                        </a:rPr>
                        <a:t>(3)</a:t>
                      </a:r>
                      <a:endParaRPr sz="2300">
                        <a:latin typeface="Calibri"/>
                        <a:cs typeface="Calibri"/>
                      </a:endParaRPr>
                    </a:p>
                  </a:txBody>
                  <a:tcPr marL="0" marR="0" marT="0" marB="0"/>
                </a:tc>
                <a:tc>
                  <a:txBody>
                    <a:bodyPr/>
                    <a:lstStyle/>
                    <a:p>
                      <a:pPr marR="24765" algn="r">
                        <a:lnSpc>
                          <a:spcPts val="3045"/>
                        </a:lnSpc>
                      </a:pPr>
                      <a:r>
                        <a:rPr sz="2300" spc="-5" dirty="0">
                          <a:latin typeface="Calibri"/>
                          <a:cs typeface="Calibri"/>
                        </a:rPr>
                        <a:t>203.178.142.127</a:t>
                      </a:r>
                      <a:r>
                        <a:rPr sz="2300" spc="-80" dirty="0">
                          <a:latin typeface="Calibri"/>
                          <a:cs typeface="Calibri"/>
                        </a:rPr>
                        <a:t> </a:t>
                      </a:r>
                      <a:r>
                        <a:rPr sz="2300" spc="-5" dirty="0">
                          <a:latin typeface="Calibri"/>
                          <a:cs typeface="Calibri"/>
                        </a:rPr>
                        <a:t>/25</a:t>
                      </a:r>
                      <a:endParaRPr sz="2300">
                        <a:latin typeface="Calibri"/>
                        <a:cs typeface="Calibri"/>
                      </a:endParaRPr>
                    </a:p>
                  </a:txBody>
                  <a:tcPr marL="0" marR="0" marT="0" marB="0"/>
                </a:tc>
                <a:extLst>
                  <a:ext uri="{0D108BD9-81ED-4DB2-BD59-A6C34878D82A}">
                    <a16:rowId xmlns:a16="http://schemas.microsoft.com/office/drawing/2014/main" val="10002"/>
                  </a:ext>
                </a:extLst>
              </a:tr>
              <a:tr h="355632">
                <a:tc>
                  <a:txBody>
                    <a:bodyPr/>
                    <a:lstStyle/>
                    <a:p>
                      <a:pPr marL="31750">
                        <a:lnSpc>
                          <a:spcPts val="3045"/>
                        </a:lnSpc>
                      </a:pPr>
                      <a:r>
                        <a:rPr sz="2300" spc="-5" dirty="0">
                          <a:latin typeface="Calibri"/>
                          <a:cs typeface="Calibri"/>
                        </a:rPr>
                        <a:t>(4)</a:t>
                      </a:r>
                      <a:endParaRPr sz="2300">
                        <a:latin typeface="Calibri"/>
                        <a:cs typeface="Calibri"/>
                      </a:endParaRPr>
                    </a:p>
                  </a:txBody>
                  <a:tcPr marL="0" marR="0" marT="0" marB="0"/>
                </a:tc>
                <a:tc>
                  <a:txBody>
                    <a:bodyPr/>
                    <a:lstStyle/>
                    <a:p>
                      <a:pPr marR="24765" algn="r">
                        <a:lnSpc>
                          <a:spcPts val="3045"/>
                        </a:lnSpc>
                      </a:pPr>
                      <a:r>
                        <a:rPr sz="2300" spc="-5" dirty="0">
                          <a:latin typeface="Calibri"/>
                          <a:cs typeface="Calibri"/>
                        </a:rPr>
                        <a:t>203.178.142.127</a:t>
                      </a:r>
                      <a:r>
                        <a:rPr sz="2300" spc="-80" dirty="0">
                          <a:latin typeface="Calibri"/>
                          <a:cs typeface="Calibri"/>
                        </a:rPr>
                        <a:t> </a:t>
                      </a:r>
                      <a:r>
                        <a:rPr sz="2300" spc="-5" dirty="0">
                          <a:latin typeface="Calibri"/>
                          <a:cs typeface="Calibri"/>
                        </a:rPr>
                        <a:t>/24</a:t>
                      </a:r>
                      <a:endParaRPr sz="2300">
                        <a:latin typeface="Calibri"/>
                        <a:cs typeface="Calibri"/>
                      </a:endParaRPr>
                    </a:p>
                  </a:txBody>
                  <a:tcPr marL="0" marR="0" marT="0" marB="0"/>
                </a:tc>
                <a:extLst>
                  <a:ext uri="{0D108BD9-81ED-4DB2-BD59-A6C34878D82A}">
                    <a16:rowId xmlns:a16="http://schemas.microsoft.com/office/drawing/2014/main" val="10003"/>
                  </a:ext>
                </a:extLst>
              </a:tr>
            </a:tbl>
          </a:graphicData>
        </a:graphic>
      </p:graphicFrame>
      <p:sp>
        <p:nvSpPr>
          <p:cNvPr id="4" name="object 4"/>
          <p:cNvSpPr txBox="1"/>
          <p:nvPr/>
        </p:nvSpPr>
        <p:spPr>
          <a:xfrm>
            <a:off x="2534810" y="1941357"/>
            <a:ext cx="6210300" cy="717406"/>
          </a:xfrm>
          <a:prstGeom prst="rect">
            <a:avLst/>
          </a:prstGeom>
        </p:spPr>
        <p:txBody>
          <a:bodyPr vert="horz" wrap="square" lIns="0" tIns="11206" rIns="0" bIns="0" rtlCol="0">
            <a:spAutoFit/>
          </a:bodyPr>
          <a:lstStyle/>
          <a:p>
            <a:pPr marL="313221" marR="4483" indent="-302575">
              <a:spcBef>
                <a:spcPts val="88"/>
              </a:spcBef>
              <a:buClr>
                <a:srgbClr val="1F497C"/>
              </a:buClr>
              <a:buSzPct val="69230"/>
              <a:buFont typeface="Wingdings"/>
              <a:buChar char=""/>
              <a:tabLst>
                <a:tab pos="313221" algn="l"/>
                <a:tab pos="313781" algn="l"/>
              </a:tabLst>
            </a:pPr>
            <a:r>
              <a:rPr sz="2294" spc="-9" dirty="0">
                <a:latin typeface="Microsoft Sans Serif"/>
                <a:cs typeface="Microsoft Sans Serif"/>
              </a:rPr>
              <a:t>Địa</a:t>
            </a:r>
            <a:r>
              <a:rPr sz="2294" spc="9" dirty="0">
                <a:latin typeface="Microsoft Sans Serif"/>
                <a:cs typeface="Microsoft Sans Serif"/>
              </a:rPr>
              <a:t> </a:t>
            </a:r>
            <a:r>
              <a:rPr sz="2294" dirty="0">
                <a:latin typeface="Microsoft Sans Serif"/>
                <a:cs typeface="Microsoft Sans Serif"/>
              </a:rPr>
              <a:t>chỉ</a:t>
            </a:r>
            <a:r>
              <a:rPr sz="2294" spc="22" dirty="0">
                <a:latin typeface="Microsoft Sans Serif"/>
                <a:cs typeface="Microsoft Sans Serif"/>
              </a:rPr>
              <a:t> </a:t>
            </a:r>
            <a:r>
              <a:rPr sz="2294" spc="-4" dirty="0">
                <a:latin typeface="Microsoft Sans Serif"/>
                <a:cs typeface="Microsoft Sans Serif"/>
              </a:rPr>
              <a:t>nào</a:t>
            </a:r>
            <a:r>
              <a:rPr sz="2294" spc="35" dirty="0">
                <a:latin typeface="Microsoft Sans Serif"/>
                <a:cs typeface="Microsoft Sans Serif"/>
              </a:rPr>
              <a:t> </a:t>
            </a:r>
            <a:r>
              <a:rPr sz="2294" spc="-13" dirty="0">
                <a:latin typeface="Microsoft Sans Serif"/>
                <a:cs typeface="Microsoft Sans Serif"/>
              </a:rPr>
              <a:t>là</a:t>
            </a:r>
            <a:r>
              <a:rPr sz="2294" spc="13" dirty="0">
                <a:latin typeface="Microsoft Sans Serif"/>
                <a:cs typeface="Microsoft Sans Serif"/>
              </a:rPr>
              <a:t> </a:t>
            </a:r>
            <a:r>
              <a:rPr sz="2294" spc="-4" dirty="0">
                <a:latin typeface="Microsoft Sans Serif"/>
                <a:cs typeface="Microsoft Sans Serif"/>
              </a:rPr>
              <a:t>địa</a:t>
            </a:r>
            <a:r>
              <a:rPr sz="2294" spc="13" dirty="0">
                <a:latin typeface="Microsoft Sans Serif"/>
                <a:cs typeface="Microsoft Sans Serif"/>
              </a:rPr>
              <a:t> </a:t>
            </a:r>
            <a:r>
              <a:rPr sz="2294" spc="-4" dirty="0">
                <a:latin typeface="Microsoft Sans Serif"/>
                <a:cs typeface="Microsoft Sans Serif"/>
              </a:rPr>
              <a:t>chỉ</a:t>
            </a:r>
            <a:r>
              <a:rPr sz="2294" spc="22" dirty="0">
                <a:latin typeface="Microsoft Sans Serif"/>
                <a:cs typeface="Microsoft Sans Serif"/>
              </a:rPr>
              <a:t> </a:t>
            </a:r>
            <a:r>
              <a:rPr sz="2294" dirty="0">
                <a:latin typeface="Microsoft Sans Serif"/>
                <a:cs typeface="Microsoft Sans Serif"/>
              </a:rPr>
              <a:t>máy</a:t>
            </a:r>
            <a:r>
              <a:rPr sz="2294" spc="4" dirty="0">
                <a:latin typeface="Microsoft Sans Serif"/>
                <a:cs typeface="Microsoft Sans Serif"/>
              </a:rPr>
              <a:t> </a:t>
            </a:r>
            <a:r>
              <a:rPr sz="2294" dirty="0">
                <a:latin typeface="Microsoft Sans Serif"/>
                <a:cs typeface="Microsoft Sans Serif"/>
              </a:rPr>
              <a:t>trạm,</a:t>
            </a:r>
            <a:r>
              <a:rPr sz="2294" spc="31" dirty="0">
                <a:latin typeface="Microsoft Sans Serif"/>
                <a:cs typeface="Microsoft Sans Serif"/>
              </a:rPr>
              <a:t> </a:t>
            </a:r>
            <a:r>
              <a:rPr sz="2294" spc="-4" dirty="0">
                <a:latin typeface="Microsoft Sans Serif"/>
                <a:cs typeface="Microsoft Sans Serif"/>
              </a:rPr>
              <a:t>địa</a:t>
            </a:r>
            <a:r>
              <a:rPr sz="2294" spc="13" dirty="0">
                <a:latin typeface="Microsoft Sans Serif"/>
                <a:cs typeface="Microsoft Sans Serif"/>
              </a:rPr>
              <a:t> </a:t>
            </a:r>
            <a:r>
              <a:rPr sz="2294" dirty="0">
                <a:latin typeface="Microsoft Sans Serif"/>
                <a:cs typeface="Microsoft Sans Serif"/>
              </a:rPr>
              <a:t>chỉ</a:t>
            </a:r>
            <a:r>
              <a:rPr sz="2294" spc="22" dirty="0">
                <a:latin typeface="Microsoft Sans Serif"/>
                <a:cs typeface="Microsoft Sans Serif"/>
              </a:rPr>
              <a:t> </a:t>
            </a:r>
            <a:r>
              <a:rPr sz="2294" dirty="0">
                <a:latin typeface="Microsoft Sans Serif"/>
                <a:cs typeface="Microsoft Sans Serif"/>
              </a:rPr>
              <a:t>mạng, </a:t>
            </a:r>
            <a:r>
              <a:rPr sz="2294" spc="-596" dirty="0">
                <a:latin typeface="Microsoft Sans Serif"/>
                <a:cs typeface="Microsoft Sans Serif"/>
              </a:rPr>
              <a:t> </a:t>
            </a:r>
            <a:r>
              <a:rPr sz="2294" spc="-4" dirty="0">
                <a:latin typeface="Microsoft Sans Serif"/>
                <a:cs typeface="Microsoft Sans Serif"/>
              </a:rPr>
              <a:t>địa</a:t>
            </a:r>
            <a:r>
              <a:rPr sz="2294" spc="13" dirty="0">
                <a:latin typeface="Microsoft Sans Serif"/>
                <a:cs typeface="Microsoft Sans Serif"/>
              </a:rPr>
              <a:t> </a:t>
            </a:r>
            <a:r>
              <a:rPr sz="2294" dirty="0">
                <a:latin typeface="Microsoft Sans Serif"/>
                <a:cs typeface="Microsoft Sans Serif"/>
              </a:rPr>
              <a:t>chỉ</a:t>
            </a:r>
            <a:r>
              <a:rPr sz="2294" spc="4" dirty="0">
                <a:latin typeface="Microsoft Sans Serif"/>
                <a:cs typeface="Microsoft Sans Serif"/>
              </a:rPr>
              <a:t> </a:t>
            </a:r>
            <a:r>
              <a:rPr sz="2294" dirty="0">
                <a:latin typeface="Microsoft Sans Serif"/>
                <a:cs typeface="Microsoft Sans Serif"/>
              </a:rPr>
              <a:t>quảng</a:t>
            </a:r>
            <a:r>
              <a:rPr sz="2294" spc="40" dirty="0">
                <a:latin typeface="Microsoft Sans Serif"/>
                <a:cs typeface="Microsoft Sans Serif"/>
              </a:rPr>
              <a:t> </a:t>
            </a:r>
            <a:r>
              <a:rPr sz="2294" spc="-4" dirty="0">
                <a:latin typeface="Microsoft Sans Serif"/>
                <a:cs typeface="Microsoft Sans Serif"/>
              </a:rPr>
              <a:t>bá?</a:t>
            </a:r>
            <a:endParaRPr sz="2294">
              <a:latin typeface="Microsoft Sans Serif"/>
              <a:cs typeface="Microsoft Sans Serif"/>
            </a:endParaRPr>
          </a:p>
        </p:txBody>
      </p:sp>
      <p:sp>
        <p:nvSpPr>
          <p:cNvPr id="5" name="object 5"/>
          <p:cNvSpPr txBox="1"/>
          <p:nvPr/>
        </p:nvSpPr>
        <p:spPr>
          <a:xfrm>
            <a:off x="2534810" y="4525848"/>
            <a:ext cx="6322359" cy="717406"/>
          </a:xfrm>
          <a:prstGeom prst="rect">
            <a:avLst/>
          </a:prstGeom>
        </p:spPr>
        <p:txBody>
          <a:bodyPr vert="horz" wrap="square" lIns="0" tIns="11206" rIns="0" bIns="0" rtlCol="0">
            <a:spAutoFit/>
          </a:bodyPr>
          <a:lstStyle/>
          <a:p>
            <a:pPr marL="313221" marR="4483" indent="-302575">
              <a:spcBef>
                <a:spcPts val="88"/>
              </a:spcBef>
              <a:buClr>
                <a:srgbClr val="1F497C"/>
              </a:buClr>
              <a:buSzPct val="69230"/>
              <a:buFont typeface="Wingdings"/>
              <a:buChar char=""/>
              <a:tabLst>
                <a:tab pos="313221" algn="l"/>
                <a:tab pos="313781" algn="l"/>
              </a:tabLst>
            </a:pPr>
            <a:r>
              <a:rPr sz="2294" spc="88" dirty="0">
                <a:latin typeface="Microsoft Sans Serif"/>
                <a:cs typeface="Microsoft Sans Serif"/>
              </a:rPr>
              <a:t>Lưu</a:t>
            </a:r>
            <a:r>
              <a:rPr sz="2294" spc="13" dirty="0">
                <a:latin typeface="Microsoft Sans Serif"/>
                <a:cs typeface="Microsoft Sans Serif"/>
              </a:rPr>
              <a:t> </a:t>
            </a:r>
            <a:r>
              <a:rPr sz="2294" dirty="0">
                <a:latin typeface="Microsoft Sans Serif"/>
                <a:cs typeface="Microsoft Sans Serif"/>
              </a:rPr>
              <a:t>ý:</a:t>
            </a:r>
            <a:r>
              <a:rPr sz="2294" spc="9" dirty="0">
                <a:latin typeface="Microsoft Sans Serif"/>
                <a:cs typeface="Microsoft Sans Serif"/>
              </a:rPr>
              <a:t> </a:t>
            </a:r>
            <a:r>
              <a:rPr sz="2294" spc="71" dirty="0">
                <a:latin typeface="Microsoft Sans Serif"/>
                <a:cs typeface="Microsoft Sans Serif"/>
              </a:rPr>
              <a:t>Với</a:t>
            </a:r>
            <a:r>
              <a:rPr sz="2294" spc="26" dirty="0">
                <a:latin typeface="Microsoft Sans Serif"/>
                <a:cs typeface="Microsoft Sans Serif"/>
              </a:rPr>
              <a:t> </a:t>
            </a:r>
            <a:r>
              <a:rPr sz="2294" dirty="0">
                <a:latin typeface="Microsoft Sans Serif"/>
                <a:cs typeface="Microsoft Sans Serif"/>
              </a:rPr>
              <a:t>cách</a:t>
            </a:r>
            <a:r>
              <a:rPr sz="2294" spc="13" dirty="0">
                <a:latin typeface="Microsoft Sans Serif"/>
                <a:cs typeface="Microsoft Sans Serif"/>
              </a:rPr>
              <a:t> </a:t>
            </a:r>
            <a:r>
              <a:rPr sz="2294" spc="-4" dirty="0">
                <a:latin typeface="Microsoft Sans Serif"/>
                <a:cs typeface="Microsoft Sans Serif"/>
              </a:rPr>
              <a:t>địa</a:t>
            </a:r>
            <a:r>
              <a:rPr sz="2294" spc="40" dirty="0">
                <a:latin typeface="Microsoft Sans Serif"/>
                <a:cs typeface="Microsoft Sans Serif"/>
              </a:rPr>
              <a:t> </a:t>
            </a:r>
            <a:r>
              <a:rPr sz="2294" dirty="0">
                <a:latin typeface="Microsoft Sans Serif"/>
                <a:cs typeface="Microsoft Sans Serif"/>
              </a:rPr>
              <a:t>chỉ </a:t>
            </a:r>
            <a:r>
              <a:rPr sz="2294" spc="-4" dirty="0">
                <a:latin typeface="Microsoft Sans Serif"/>
                <a:cs typeface="Microsoft Sans Serif"/>
              </a:rPr>
              <a:t>hóa</a:t>
            </a:r>
            <a:r>
              <a:rPr sz="2294" spc="40" dirty="0">
                <a:latin typeface="Microsoft Sans Serif"/>
                <a:cs typeface="Microsoft Sans Serif"/>
              </a:rPr>
              <a:t> </a:t>
            </a:r>
            <a:r>
              <a:rPr sz="2294" dirty="0">
                <a:latin typeface="Microsoft Sans Serif"/>
                <a:cs typeface="Microsoft Sans Serif"/>
              </a:rPr>
              <a:t>theo</a:t>
            </a:r>
            <a:r>
              <a:rPr sz="2294" spc="13" dirty="0">
                <a:latin typeface="Microsoft Sans Serif"/>
                <a:cs typeface="Microsoft Sans Serif"/>
              </a:rPr>
              <a:t> </a:t>
            </a:r>
            <a:r>
              <a:rPr sz="2294" dirty="0">
                <a:latin typeface="Microsoft Sans Serif"/>
                <a:cs typeface="Microsoft Sans Serif"/>
              </a:rPr>
              <a:t>CIDR,</a:t>
            </a:r>
            <a:r>
              <a:rPr sz="2294" spc="13" dirty="0">
                <a:latin typeface="Microsoft Sans Serif"/>
                <a:cs typeface="Microsoft Sans Serif"/>
              </a:rPr>
              <a:t> </a:t>
            </a:r>
            <a:r>
              <a:rPr sz="2294" spc="-4" dirty="0">
                <a:latin typeface="Microsoft Sans Serif"/>
                <a:cs typeface="Microsoft Sans Serif"/>
              </a:rPr>
              <a:t>địa</a:t>
            </a:r>
            <a:r>
              <a:rPr sz="2294" spc="13" dirty="0">
                <a:latin typeface="Microsoft Sans Serif"/>
                <a:cs typeface="Microsoft Sans Serif"/>
              </a:rPr>
              <a:t> </a:t>
            </a:r>
            <a:r>
              <a:rPr sz="2294" dirty="0">
                <a:latin typeface="Microsoft Sans Serif"/>
                <a:cs typeface="Microsoft Sans Serif"/>
              </a:rPr>
              <a:t>chỉ </a:t>
            </a:r>
            <a:r>
              <a:rPr sz="2294" spc="-596" dirty="0">
                <a:latin typeface="Microsoft Sans Serif"/>
                <a:cs typeface="Microsoft Sans Serif"/>
              </a:rPr>
              <a:t> </a:t>
            </a:r>
            <a:r>
              <a:rPr sz="2294" dirty="0">
                <a:latin typeface="Microsoft Sans Serif"/>
                <a:cs typeface="Microsoft Sans Serif"/>
              </a:rPr>
              <a:t>IP</a:t>
            </a:r>
            <a:r>
              <a:rPr sz="2294" spc="-31" dirty="0">
                <a:latin typeface="Microsoft Sans Serif"/>
                <a:cs typeface="Microsoft Sans Serif"/>
              </a:rPr>
              <a:t> </a:t>
            </a:r>
            <a:r>
              <a:rPr sz="2294" spc="9" dirty="0">
                <a:latin typeface="Microsoft Sans Serif"/>
                <a:cs typeface="Microsoft Sans Serif"/>
              </a:rPr>
              <a:t>và</a:t>
            </a:r>
            <a:r>
              <a:rPr sz="2294" spc="-9" dirty="0">
                <a:latin typeface="Microsoft Sans Serif"/>
                <a:cs typeface="Microsoft Sans Serif"/>
              </a:rPr>
              <a:t> </a:t>
            </a:r>
            <a:r>
              <a:rPr sz="2294" spc="9" dirty="0">
                <a:latin typeface="Microsoft Sans Serif"/>
                <a:cs typeface="Microsoft Sans Serif"/>
              </a:rPr>
              <a:t>mặt</a:t>
            </a:r>
            <a:r>
              <a:rPr sz="2294" spc="13" dirty="0">
                <a:latin typeface="Microsoft Sans Serif"/>
                <a:cs typeface="Microsoft Sans Serif"/>
              </a:rPr>
              <a:t> </a:t>
            </a:r>
            <a:r>
              <a:rPr sz="2294" spc="4" dirty="0">
                <a:latin typeface="Microsoft Sans Serif"/>
                <a:cs typeface="Microsoft Sans Serif"/>
              </a:rPr>
              <a:t>nạ</a:t>
            </a:r>
            <a:r>
              <a:rPr sz="2294" spc="18" dirty="0">
                <a:latin typeface="Microsoft Sans Serif"/>
                <a:cs typeface="Microsoft Sans Serif"/>
              </a:rPr>
              <a:t> </a:t>
            </a:r>
            <a:r>
              <a:rPr sz="2294" dirty="0">
                <a:latin typeface="Microsoft Sans Serif"/>
                <a:cs typeface="Microsoft Sans Serif"/>
              </a:rPr>
              <a:t>mạng</a:t>
            </a:r>
            <a:r>
              <a:rPr sz="2294" spc="18" dirty="0">
                <a:latin typeface="Microsoft Sans Serif"/>
                <a:cs typeface="Microsoft Sans Serif"/>
              </a:rPr>
              <a:t> </a:t>
            </a:r>
            <a:r>
              <a:rPr sz="2294" dirty="0">
                <a:latin typeface="Microsoft Sans Serif"/>
                <a:cs typeface="Microsoft Sans Serif"/>
              </a:rPr>
              <a:t>luôn</a:t>
            </a:r>
            <a:r>
              <a:rPr sz="2294" spc="18" dirty="0">
                <a:latin typeface="Microsoft Sans Serif"/>
                <a:cs typeface="Microsoft Sans Serif"/>
              </a:rPr>
              <a:t> </a:t>
            </a:r>
            <a:r>
              <a:rPr sz="2294" spc="-4" dirty="0">
                <a:latin typeface="Microsoft Sans Serif"/>
                <a:cs typeface="Microsoft Sans Serif"/>
              </a:rPr>
              <a:t>phải</a:t>
            </a:r>
            <a:r>
              <a:rPr sz="2294" spc="26" dirty="0">
                <a:latin typeface="Microsoft Sans Serif"/>
                <a:cs typeface="Microsoft Sans Serif"/>
              </a:rPr>
              <a:t> </a:t>
            </a:r>
            <a:r>
              <a:rPr sz="2294" spc="-4" dirty="0">
                <a:latin typeface="Microsoft Sans Serif"/>
                <a:cs typeface="Microsoft Sans Serif"/>
              </a:rPr>
              <a:t>đi</a:t>
            </a:r>
            <a:r>
              <a:rPr sz="2294" spc="26" dirty="0">
                <a:latin typeface="Microsoft Sans Serif"/>
                <a:cs typeface="Microsoft Sans Serif"/>
              </a:rPr>
              <a:t> </a:t>
            </a:r>
            <a:r>
              <a:rPr sz="2294" spc="-4" dirty="0">
                <a:latin typeface="Microsoft Sans Serif"/>
                <a:cs typeface="Microsoft Sans Serif"/>
              </a:rPr>
              <a:t>cùng</a:t>
            </a:r>
            <a:r>
              <a:rPr sz="2294" spc="18" dirty="0">
                <a:latin typeface="Microsoft Sans Serif"/>
                <a:cs typeface="Microsoft Sans Serif"/>
              </a:rPr>
              <a:t> </a:t>
            </a:r>
            <a:r>
              <a:rPr sz="2294" spc="4" dirty="0">
                <a:latin typeface="Microsoft Sans Serif"/>
                <a:cs typeface="Microsoft Sans Serif"/>
              </a:rPr>
              <a:t>nhau</a:t>
            </a:r>
            <a:endParaRPr sz="2294">
              <a:latin typeface="Microsoft Sans Serif"/>
              <a:cs typeface="Microsoft Sans Serif"/>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45059" name="Rectangle 3"/>
          <p:cNvSpPr txBox="1">
            <a:spLocks noChangeArrowheads="1"/>
          </p:cNvSpPr>
          <p:nvPr/>
        </p:nvSpPr>
        <p:spPr bwMode="auto">
          <a:xfrm>
            <a:off x="1752600" y="1295400"/>
            <a:ext cx="8686800" cy="19812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2. </a:t>
            </a:r>
            <a:r>
              <a:rPr lang="en-US" sz="2000" b="1" dirty="0" err="1">
                <a:solidFill>
                  <a:srgbClr val="1481B8"/>
                </a:solidFill>
                <a:latin typeface="Tahoma" pitchFamily="34" charset="0"/>
                <a:cs typeface="Tahoma" pitchFamily="34" charset="0"/>
              </a:rPr>
              <a:t>Nguyên</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lý</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hoạt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động</a:t>
            </a:r>
            <a:endParaRPr lang="en-US" sz="2000" b="1" dirty="0">
              <a:solidFill>
                <a:srgbClr val="1481B8"/>
              </a:solidFill>
              <a:latin typeface="Tahoma" pitchFamily="34" charset="0"/>
              <a:cs typeface="Tahoma" pitchFamily="34" charset="0"/>
            </a:endParaRPr>
          </a:p>
          <a:p>
            <a:pPr marL="742950" lvl="1" indent="-285750" eaLnBrk="0" hangingPunct="0">
              <a:lnSpc>
                <a:spcPct val="115000"/>
              </a:lnSpc>
              <a:spcBef>
                <a:spcPct val="20000"/>
              </a:spcBef>
              <a:buClr>
                <a:schemeClr val="accent1"/>
              </a:buClr>
              <a:buBlip>
                <a:blip r:embed="rId2"/>
              </a:buBlip>
            </a:pPr>
            <a:r>
              <a:rPr lang="en-US" sz="2000" dirty="0">
                <a:latin typeface="Tahoma" pitchFamily="34" charset="0"/>
                <a:cs typeface="Tahoma" pitchFamily="34" charset="0"/>
              </a:rPr>
              <a:t>DUAL:</a:t>
            </a:r>
            <a:br>
              <a:rPr lang="vi-VN" sz="2000" dirty="0"/>
            </a:br>
            <a:endParaRPr lang="en-US" sz="2000" dirty="0">
              <a:latin typeface="Tahoma" pitchFamily="34" charset="0"/>
              <a:cs typeface="Tahoma" pitchFamily="34" charset="0"/>
            </a:endParaRPr>
          </a:p>
        </p:txBody>
      </p:sp>
      <p:pic>
        <p:nvPicPr>
          <p:cNvPr id="45060" name="Picture 2" descr="D:\LamViec\Cao Dang iSPACE\XayDungHaTang\Slide\hinh anh\bai2\dual6.jpg"/>
          <p:cNvPicPr>
            <a:picLocks noChangeAspect="1" noChangeArrowheads="1"/>
          </p:cNvPicPr>
          <p:nvPr/>
        </p:nvPicPr>
        <p:blipFill>
          <a:blip r:embed="rId3" cstate="print"/>
          <a:srcRect/>
          <a:stretch>
            <a:fillRect/>
          </a:stretch>
        </p:blipFill>
        <p:spPr bwMode="auto">
          <a:xfrm>
            <a:off x="2971800" y="2238376"/>
            <a:ext cx="6705600" cy="4238625"/>
          </a:xfrm>
          <a:prstGeom prst="rect">
            <a:avLst/>
          </a:prstGeom>
          <a:noFill/>
          <a:ln w="9525">
            <a:noFill/>
            <a:miter lim="800000"/>
            <a:headEnd/>
            <a:tailEnd/>
          </a:ln>
        </p:spPr>
      </p:pic>
    </p:spTree>
    <p:extLst>
      <p:ext uri="{BB962C8B-B14F-4D97-AF65-F5344CB8AC3E}">
        <p14:creationId xmlns:p14="http://schemas.microsoft.com/office/powerpoint/2010/main" val="3950558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46083" name="Rectangle 3"/>
          <p:cNvSpPr txBox="1">
            <a:spLocks noChangeArrowheads="1"/>
          </p:cNvSpPr>
          <p:nvPr/>
        </p:nvSpPr>
        <p:spPr bwMode="auto">
          <a:xfrm>
            <a:off x="1752600" y="1295400"/>
            <a:ext cx="8686800" cy="19812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2. </a:t>
            </a:r>
            <a:r>
              <a:rPr lang="en-US" sz="2000" b="1" dirty="0" err="1">
                <a:solidFill>
                  <a:srgbClr val="1481B8"/>
                </a:solidFill>
                <a:latin typeface="Tahoma" pitchFamily="34" charset="0"/>
                <a:cs typeface="Tahoma" pitchFamily="34" charset="0"/>
              </a:rPr>
              <a:t>Nguyên</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lý</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hoạt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động</a:t>
            </a:r>
            <a:endParaRPr lang="en-US" sz="2000" b="1" dirty="0">
              <a:solidFill>
                <a:srgbClr val="1481B8"/>
              </a:solidFill>
              <a:latin typeface="Tahoma" pitchFamily="34" charset="0"/>
              <a:cs typeface="Tahoma" pitchFamily="34" charset="0"/>
            </a:endParaRPr>
          </a:p>
          <a:p>
            <a:pPr marL="742950" lvl="1" indent="-285750" eaLnBrk="0" hangingPunct="0">
              <a:lnSpc>
                <a:spcPct val="115000"/>
              </a:lnSpc>
              <a:spcBef>
                <a:spcPct val="20000"/>
              </a:spcBef>
              <a:buClr>
                <a:schemeClr val="accent1"/>
              </a:buClr>
              <a:buBlip>
                <a:blip r:embed="rId2"/>
              </a:buBlip>
            </a:pPr>
            <a:r>
              <a:rPr lang="en-US" sz="2000" dirty="0">
                <a:latin typeface="Tahoma" pitchFamily="34" charset="0"/>
                <a:cs typeface="Tahoma" pitchFamily="34" charset="0"/>
              </a:rPr>
              <a:t>DUAL:</a:t>
            </a:r>
            <a:br>
              <a:rPr lang="vi-VN" sz="2000" dirty="0"/>
            </a:br>
            <a:endParaRPr lang="en-US" sz="2000" dirty="0">
              <a:latin typeface="Tahoma" pitchFamily="34" charset="0"/>
              <a:cs typeface="Tahoma" pitchFamily="34" charset="0"/>
            </a:endParaRPr>
          </a:p>
        </p:txBody>
      </p:sp>
      <p:pic>
        <p:nvPicPr>
          <p:cNvPr id="46084" name="Picture 2" descr="D:\LamViec\Cao Dang iSPACE\XayDungHaTang\Slide\hinh anh\bai2\dual7.jpg"/>
          <p:cNvPicPr>
            <a:picLocks noChangeAspect="1" noChangeArrowheads="1"/>
          </p:cNvPicPr>
          <p:nvPr/>
        </p:nvPicPr>
        <p:blipFill>
          <a:blip r:embed="rId3" cstate="print"/>
          <a:srcRect/>
          <a:stretch>
            <a:fillRect/>
          </a:stretch>
        </p:blipFill>
        <p:spPr bwMode="auto">
          <a:xfrm>
            <a:off x="2590800" y="2238376"/>
            <a:ext cx="7010400" cy="4238625"/>
          </a:xfrm>
          <a:prstGeom prst="rect">
            <a:avLst/>
          </a:prstGeom>
          <a:noFill/>
          <a:ln w="9525">
            <a:noFill/>
            <a:miter lim="800000"/>
            <a:headEnd/>
            <a:tailEnd/>
          </a:ln>
        </p:spPr>
      </p:pic>
    </p:spTree>
    <p:extLst>
      <p:ext uri="{BB962C8B-B14F-4D97-AF65-F5344CB8AC3E}">
        <p14:creationId xmlns:p14="http://schemas.microsoft.com/office/powerpoint/2010/main" val="14958499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47107" name="Rectangle 3"/>
          <p:cNvSpPr txBox="1">
            <a:spLocks noChangeArrowheads="1"/>
          </p:cNvSpPr>
          <p:nvPr/>
        </p:nvSpPr>
        <p:spPr bwMode="auto">
          <a:xfrm>
            <a:off x="1752600" y="1219200"/>
            <a:ext cx="8686800" cy="25908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2. </a:t>
            </a:r>
            <a:r>
              <a:rPr lang="en-US" sz="2000" b="1" dirty="0" err="1">
                <a:solidFill>
                  <a:srgbClr val="1481B8"/>
                </a:solidFill>
                <a:latin typeface="Tahoma" pitchFamily="34" charset="0"/>
                <a:cs typeface="Tahoma" pitchFamily="34" charset="0"/>
              </a:rPr>
              <a:t>Nguyên</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lý</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hoạt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động</a:t>
            </a:r>
            <a:endParaRPr lang="en-US" sz="2000" b="1" dirty="0">
              <a:solidFill>
                <a:srgbClr val="1481B8"/>
              </a:solidFill>
              <a:latin typeface="Tahoma" pitchFamily="34" charset="0"/>
              <a:cs typeface="Tahoma" pitchFamily="34" charset="0"/>
            </a:endParaRPr>
          </a:p>
          <a:p>
            <a:pPr marL="742950" lvl="1" indent="-285750" eaLnBrk="0" hangingPunct="0">
              <a:lnSpc>
                <a:spcPct val="115000"/>
              </a:lnSpc>
              <a:spcBef>
                <a:spcPct val="20000"/>
              </a:spcBef>
              <a:buClr>
                <a:schemeClr val="accent1"/>
              </a:buClr>
              <a:buBlip>
                <a:blip r:embed="rId2"/>
              </a:buBlip>
            </a:pPr>
            <a:r>
              <a:rPr lang="en-US" sz="2000" dirty="0">
                <a:latin typeface="Tahoma" pitchFamily="34" charset="0"/>
                <a:cs typeface="Tahoma" pitchFamily="34" charset="0"/>
              </a:rPr>
              <a:t>Administrative Distance:</a:t>
            </a:r>
          </a:p>
          <a:p>
            <a:pPr marL="1143000" lvl="2" indent="-228600" eaLnBrk="0" hangingPunct="0">
              <a:lnSpc>
                <a:spcPct val="115000"/>
              </a:lnSpc>
              <a:spcBef>
                <a:spcPct val="20000"/>
              </a:spcBef>
              <a:buClr>
                <a:schemeClr val="tx1"/>
              </a:buClr>
              <a:buBlip>
                <a:blip r:embed="rId3"/>
              </a:buBlip>
            </a:pPr>
            <a:r>
              <a:rPr lang="en-US" sz="2000" dirty="0" err="1">
                <a:latin typeface="Tahoma" pitchFamily="34" charset="0"/>
                <a:cs typeface="Tahoma" pitchFamily="34" charset="0"/>
              </a:rPr>
              <a:t>Giao</a:t>
            </a:r>
            <a:r>
              <a:rPr lang="en-US" sz="2000" dirty="0">
                <a:latin typeface="Tahoma" pitchFamily="34" charset="0"/>
                <a:cs typeface="Tahoma" pitchFamily="34" charset="0"/>
              </a:rPr>
              <a:t> </a:t>
            </a:r>
            <a:r>
              <a:rPr lang="en-US" sz="2000" dirty="0" err="1">
                <a:latin typeface="Tahoma" pitchFamily="34" charset="0"/>
                <a:cs typeface="Tahoma" pitchFamily="34" charset="0"/>
              </a:rPr>
              <a:t>thức</a:t>
            </a:r>
            <a:r>
              <a:rPr lang="en-US" sz="2000" dirty="0">
                <a:latin typeface="Tahoma" pitchFamily="34" charset="0"/>
                <a:cs typeface="Tahoma" pitchFamily="34" charset="0"/>
              </a:rPr>
              <a:t> EIGRP </a:t>
            </a:r>
            <a:r>
              <a:rPr lang="en-US" sz="2000" dirty="0" err="1">
                <a:latin typeface="Tahoma" pitchFamily="34" charset="0"/>
                <a:cs typeface="Tahoma" pitchFamily="34" charset="0"/>
              </a:rPr>
              <a:t>có</a:t>
            </a:r>
            <a:r>
              <a:rPr lang="en-US" sz="2000" dirty="0">
                <a:latin typeface="Tahoma" pitchFamily="34" charset="0"/>
                <a:cs typeface="Tahoma" pitchFamily="34" charset="0"/>
              </a:rPr>
              <a:t> </a:t>
            </a:r>
            <a:r>
              <a:rPr lang="en-US" sz="2000" dirty="0" err="1">
                <a:latin typeface="Tahoma" pitchFamily="34" charset="0"/>
                <a:cs typeface="Tahoma" pitchFamily="34" charset="0"/>
              </a:rPr>
              <a:t>giá</a:t>
            </a:r>
            <a:r>
              <a:rPr lang="en-US" sz="2000" dirty="0">
                <a:latin typeface="Tahoma" pitchFamily="34" charset="0"/>
                <a:cs typeface="Tahoma" pitchFamily="34" charset="0"/>
              </a:rPr>
              <a:t> </a:t>
            </a:r>
            <a:r>
              <a:rPr lang="en-US" sz="2000" dirty="0" err="1">
                <a:latin typeface="Tahoma" pitchFamily="34" charset="0"/>
                <a:cs typeface="Tahoma" pitchFamily="34" charset="0"/>
              </a:rPr>
              <a:t>trị</a:t>
            </a:r>
            <a:r>
              <a:rPr lang="en-US" sz="2000" dirty="0">
                <a:latin typeface="Tahoma" pitchFamily="34" charset="0"/>
                <a:cs typeface="Tahoma" pitchFamily="34" charset="0"/>
              </a:rPr>
              <a:t> AD </a:t>
            </a:r>
            <a:r>
              <a:rPr lang="en-US" sz="2000" dirty="0" err="1">
                <a:latin typeface="Tahoma" pitchFamily="34" charset="0"/>
                <a:cs typeface="Tahoma" pitchFamily="34" charset="0"/>
              </a:rPr>
              <a:t>mặc</a:t>
            </a:r>
            <a:r>
              <a:rPr lang="en-US" sz="2000" dirty="0">
                <a:latin typeface="Tahoma" pitchFamily="34" charset="0"/>
                <a:cs typeface="Tahoma" pitchFamily="34" charset="0"/>
              </a:rPr>
              <a:t> </a:t>
            </a:r>
            <a:r>
              <a:rPr lang="en-US" sz="2000" dirty="0" err="1">
                <a:latin typeface="Tahoma" pitchFamily="34" charset="0"/>
                <a:cs typeface="Tahoma" pitchFamily="34" charset="0"/>
              </a:rPr>
              <a:t>định</a:t>
            </a:r>
            <a:r>
              <a:rPr lang="en-US" sz="2000" dirty="0">
                <a:latin typeface="Tahoma" pitchFamily="34" charset="0"/>
                <a:cs typeface="Tahoma" pitchFamily="34" charset="0"/>
              </a:rPr>
              <a:t> </a:t>
            </a:r>
            <a:r>
              <a:rPr lang="en-US" sz="2000" dirty="0" err="1">
                <a:latin typeface="Tahoma" pitchFamily="34" charset="0"/>
                <a:cs typeface="Tahoma" pitchFamily="34" charset="0"/>
              </a:rPr>
              <a:t>là</a:t>
            </a:r>
            <a:r>
              <a:rPr lang="en-US" sz="2000" dirty="0">
                <a:latin typeface="Tahoma" pitchFamily="34" charset="0"/>
                <a:cs typeface="Tahoma" pitchFamily="34" charset="0"/>
              </a:rPr>
              <a:t> 90 </a:t>
            </a:r>
            <a:r>
              <a:rPr lang="en-US" sz="2000" dirty="0" err="1">
                <a:latin typeface="Tahoma" pitchFamily="34" charset="0"/>
                <a:cs typeface="Tahoma" pitchFamily="34" charset="0"/>
              </a:rPr>
              <a:t>cho</a:t>
            </a:r>
            <a:r>
              <a:rPr lang="en-US" sz="2000" dirty="0">
                <a:latin typeface="Tahoma" pitchFamily="34" charset="0"/>
                <a:cs typeface="Tahoma" pitchFamily="34" charset="0"/>
              </a:rPr>
              <a:t> </a:t>
            </a:r>
            <a:r>
              <a:rPr lang="en-US" sz="2000" dirty="0" err="1">
                <a:latin typeface="Tahoma" pitchFamily="34" charset="0"/>
                <a:cs typeface="Tahoma" pitchFamily="34" charset="0"/>
              </a:rPr>
              <a:t>các</a:t>
            </a:r>
            <a:r>
              <a:rPr lang="en-US" sz="2000" dirty="0">
                <a:latin typeface="Tahoma" pitchFamily="34" charset="0"/>
                <a:cs typeface="Tahoma" pitchFamily="34" charset="0"/>
              </a:rPr>
              <a:t> </a:t>
            </a:r>
            <a:r>
              <a:rPr lang="en-US" sz="2000" dirty="0" err="1">
                <a:latin typeface="Tahoma" pitchFamily="34" charset="0"/>
                <a:cs typeface="Tahoma" pitchFamily="34" charset="0"/>
              </a:rPr>
              <a:t>đường</a:t>
            </a:r>
            <a:r>
              <a:rPr lang="en-US" sz="2000" dirty="0">
                <a:latin typeface="Tahoma" pitchFamily="34" charset="0"/>
                <a:cs typeface="Tahoma" pitchFamily="34" charset="0"/>
              </a:rPr>
              <a:t> </a:t>
            </a:r>
            <a:r>
              <a:rPr lang="en-US" sz="2000" dirty="0" err="1">
                <a:latin typeface="Tahoma" pitchFamily="34" charset="0"/>
                <a:cs typeface="Tahoma" pitchFamily="34" charset="0"/>
              </a:rPr>
              <a:t>nội</a:t>
            </a:r>
            <a:r>
              <a:rPr lang="en-US" sz="2000" dirty="0">
                <a:latin typeface="Tahoma" pitchFamily="34" charset="0"/>
                <a:cs typeface="Tahoma" pitchFamily="34" charset="0"/>
              </a:rPr>
              <a:t> </a:t>
            </a:r>
            <a:r>
              <a:rPr lang="en-US" sz="2000" dirty="0" err="1">
                <a:latin typeface="Tahoma" pitchFamily="34" charset="0"/>
                <a:cs typeface="Tahoma" pitchFamily="34" charset="0"/>
              </a:rPr>
              <a:t>bộ</a:t>
            </a:r>
            <a:r>
              <a:rPr lang="en-US" sz="2000" dirty="0">
                <a:latin typeface="Tahoma" pitchFamily="34" charset="0"/>
                <a:cs typeface="Tahoma" pitchFamily="34" charset="0"/>
              </a:rPr>
              <a:t> </a:t>
            </a:r>
            <a:r>
              <a:rPr lang="en-US" sz="2000" dirty="0" err="1">
                <a:latin typeface="Tahoma" pitchFamily="34" charset="0"/>
                <a:cs typeface="Tahoma" pitchFamily="34" charset="0"/>
              </a:rPr>
              <a:t>và</a:t>
            </a:r>
            <a:r>
              <a:rPr lang="en-US" sz="2000" dirty="0">
                <a:latin typeface="Tahoma" pitchFamily="34" charset="0"/>
                <a:cs typeface="Tahoma" pitchFamily="34" charset="0"/>
              </a:rPr>
              <a:t> 170 </a:t>
            </a:r>
            <a:r>
              <a:rPr lang="en-US" sz="2000" dirty="0" err="1">
                <a:latin typeface="Tahoma" pitchFamily="34" charset="0"/>
                <a:cs typeface="Tahoma" pitchFamily="34" charset="0"/>
              </a:rPr>
              <a:t>cho</a:t>
            </a:r>
            <a:r>
              <a:rPr lang="en-US" sz="2000" dirty="0">
                <a:latin typeface="Tahoma" pitchFamily="34" charset="0"/>
                <a:cs typeface="Tahoma" pitchFamily="34" charset="0"/>
              </a:rPr>
              <a:t> </a:t>
            </a:r>
            <a:r>
              <a:rPr lang="en-US" sz="2000" dirty="0" err="1">
                <a:latin typeface="Tahoma" pitchFamily="34" charset="0"/>
                <a:cs typeface="Tahoma" pitchFamily="34" charset="0"/>
              </a:rPr>
              <a:t>các</a:t>
            </a:r>
            <a:r>
              <a:rPr lang="en-US" sz="2000" dirty="0">
                <a:latin typeface="Tahoma" pitchFamily="34" charset="0"/>
                <a:cs typeface="Tahoma" pitchFamily="34" charset="0"/>
              </a:rPr>
              <a:t> </a:t>
            </a:r>
            <a:r>
              <a:rPr lang="en-US" sz="2000" dirty="0" err="1">
                <a:latin typeface="Tahoma" pitchFamily="34" charset="0"/>
                <a:cs typeface="Tahoma" pitchFamily="34" charset="0"/>
              </a:rPr>
              <a:t>tuyến</a:t>
            </a:r>
            <a:r>
              <a:rPr lang="en-US" sz="2000" dirty="0">
                <a:latin typeface="Tahoma" pitchFamily="34" charset="0"/>
                <a:cs typeface="Tahoma" pitchFamily="34" charset="0"/>
              </a:rPr>
              <a:t> </a:t>
            </a:r>
            <a:r>
              <a:rPr lang="en-US" sz="2000" dirty="0" err="1">
                <a:latin typeface="Tahoma" pitchFamily="34" charset="0"/>
                <a:cs typeface="Tahoma" pitchFamily="34" charset="0"/>
              </a:rPr>
              <a:t>đường</a:t>
            </a:r>
            <a:r>
              <a:rPr lang="en-US" sz="2000" dirty="0">
                <a:latin typeface="Tahoma" pitchFamily="34" charset="0"/>
                <a:cs typeface="Tahoma" pitchFamily="34" charset="0"/>
              </a:rPr>
              <a:t> </a:t>
            </a:r>
            <a:r>
              <a:rPr lang="en-US" sz="2000" dirty="0" err="1">
                <a:latin typeface="Tahoma" pitchFamily="34" charset="0"/>
                <a:cs typeface="Tahoma" pitchFamily="34" charset="0"/>
              </a:rPr>
              <a:t>xuất</a:t>
            </a:r>
            <a:r>
              <a:rPr lang="en-US" sz="2000" dirty="0">
                <a:latin typeface="Tahoma" pitchFamily="34" charset="0"/>
                <a:cs typeface="Tahoma" pitchFamily="34" charset="0"/>
              </a:rPr>
              <a:t> </a:t>
            </a:r>
            <a:r>
              <a:rPr lang="en-US" sz="2000" dirty="0" err="1">
                <a:latin typeface="Tahoma" pitchFamily="34" charset="0"/>
                <a:cs typeface="Tahoma" pitchFamily="34" charset="0"/>
              </a:rPr>
              <a:t>phát</a:t>
            </a:r>
            <a:r>
              <a:rPr lang="en-US" sz="2000" dirty="0">
                <a:latin typeface="Tahoma" pitchFamily="34" charset="0"/>
                <a:cs typeface="Tahoma" pitchFamily="34" charset="0"/>
              </a:rPr>
              <a:t> </a:t>
            </a:r>
            <a:r>
              <a:rPr lang="en-US" sz="2000" dirty="0" err="1">
                <a:latin typeface="Tahoma" pitchFamily="34" charset="0"/>
                <a:cs typeface="Tahoma" pitchFamily="34" charset="0"/>
              </a:rPr>
              <a:t>từ</a:t>
            </a:r>
            <a:r>
              <a:rPr lang="en-US" sz="2000" dirty="0">
                <a:latin typeface="Tahoma" pitchFamily="34" charset="0"/>
                <a:cs typeface="Tahoma" pitchFamily="34" charset="0"/>
              </a:rPr>
              <a:t> </a:t>
            </a:r>
            <a:r>
              <a:rPr lang="en-US" sz="2000" dirty="0" err="1">
                <a:latin typeface="Tahoma" pitchFamily="34" charset="0"/>
                <a:cs typeface="Tahoma" pitchFamily="34" charset="0"/>
              </a:rPr>
              <a:t>bên</a:t>
            </a:r>
            <a:r>
              <a:rPr lang="en-US" sz="2000" dirty="0">
                <a:latin typeface="Tahoma" pitchFamily="34" charset="0"/>
                <a:cs typeface="Tahoma" pitchFamily="34" charset="0"/>
              </a:rPr>
              <a:t> </a:t>
            </a:r>
            <a:r>
              <a:rPr lang="en-US" sz="2000" dirty="0" err="1">
                <a:latin typeface="Tahoma" pitchFamily="34" charset="0"/>
                <a:cs typeface="Tahoma" pitchFamily="34" charset="0"/>
              </a:rPr>
              <a:t>ngoài</a:t>
            </a:r>
            <a:r>
              <a:rPr lang="en-US" sz="2000" dirty="0">
                <a:latin typeface="Tahoma" pitchFamily="34" charset="0"/>
                <a:cs typeface="Tahoma" pitchFamily="34" charset="0"/>
              </a:rPr>
              <a:t>.</a:t>
            </a:r>
          </a:p>
          <a:p>
            <a:pPr marL="1143000" lvl="2" indent="-228600" eaLnBrk="0" hangingPunct="0">
              <a:lnSpc>
                <a:spcPct val="115000"/>
              </a:lnSpc>
              <a:spcBef>
                <a:spcPct val="20000"/>
              </a:spcBef>
              <a:buClr>
                <a:schemeClr val="tx1"/>
              </a:buClr>
              <a:buBlip>
                <a:blip r:embed="rId3"/>
              </a:buBlip>
            </a:pPr>
            <a:r>
              <a:rPr lang="en-US" sz="2000" dirty="0">
                <a:latin typeface="Tahoma" pitchFamily="34" charset="0"/>
                <a:cs typeface="Tahoma" pitchFamily="34" charset="0"/>
              </a:rPr>
              <a:t>EIGRP </a:t>
            </a:r>
            <a:r>
              <a:rPr lang="en-US" sz="2000" dirty="0" err="1">
                <a:latin typeface="Tahoma" pitchFamily="34" charset="0"/>
                <a:cs typeface="Tahoma" pitchFamily="34" charset="0"/>
              </a:rPr>
              <a:t>là</a:t>
            </a:r>
            <a:r>
              <a:rPr lang="en-US" sz="2000" dirty="0">
                <a:latin typeface="Tahoma" pitchFamily="34" charset="0"/>
                <a:cs typeface="Tahoma" pitchFamily="34" charset="0"/>
              </a:rPr>
              <a:t> </a:t>
            </a:r>
            <a:r>
              <a:rPr lang="en-US" sz="2000" dirty="0" err="1">
                <a:latin typeface="Tahoma" pitchFamily="34" charset="0"/>
                <a:cs typeface="Tahoma" pitchFamily="34" charset="0"/>
              </a:rPr>
              <a:t>giao</a:t>
            </a:r>
            <a:r>
              <a:rPr lang="en-US" sz="2000" dirty="0">
                <a:latin typeface="Tahoma" pitchFamily="34" charset="0"/>
                <a:cs typeface="Tahoma" pitchFamily="34" charset="0"/>
              </a:rPr>
              <a:t> </a:t>
            </a:r>
            <a:r>
              <a:rPr lang="en-US" sz="2000" dirty="0" err="1">
                <a:latin typeface="Tahoma" pitchFamily="34" charset="0"/>
                <a:cs typeface="Tahoma" pitchFamily="34" charset="0"/>
              </a:rPr>
              <a:t>thức</a:t>
            </a:r>
            <a:r>
              <a:rPr lang="en-US" sz="2000" dirty="0">
                <a:latin typeface="Tahoma" pitchFamily="34" charset="0"/>
                <a:cs typeface="Tahoma" pitchFamily="34" charset="0"/>
              </a:rPr>
              <a:t> </a:t>
            </a:r>
            <a:r>
              <a:rPr lang="en-US" sz="2000" dirty="0" err="1">
                <a:latin typeface="Tahoma" pitchFamily="34" charset="0"/>
                <a:cs typeface="Tahoma" pitchFamily="34" charset="0"/>
              </a:rPr>
              <a:t>được</a:t>
            </a:r>
            <a:r>
              <a:rPr lang="en-US" sz="2000" dirty="0">
                <a:latin typeface="Tahoma" pitchFamily="34" charset="0"/>
                <a:cs typeface="Tahoma" pitchFamily="34" charset="0"/>
              </a:rPr>
              <a:t> </a:t>
            </a:r>
            <a:r>
              <a:rPr lang="en-US" sz="2000" dirty="0" err="1">
                <a:latin typeface="Tahoma" pitchFamily="34" charset="0"/>
                <a:cs typeface="Tahoma" pitchFamily="34" charset="0"/>
              </a:rPr>
              <a:t>ưu</a:t>
            </a:r>
            <a:r>
              <a:rPr lang="en-US" sz="2000" dirty="0">
                <a:latin typeface="Tahoma" pitchFamily="34" charset="0"/>
                <a:cs typeface="Tahoma" pitchFamily="34" charset="0"/>
              </a:rPr>
              <a:t> </a:t>
            </a:r>
            <a:r>
              <a:rPr lang="en-US" sz="2000" dirty="0" err="1">
                <a:latin typeface="Tahoma" pitchFamily="34" charset="0"/>
                <a:cs typeface="Tahoma" pitchFamily="34" charset="0"/>
              </a:rPr>
              <a:t>tiên</a:t>
            </a:r>
            <a:r>
              <a:rPr lang="en-US" sz="2000" dirty="0">
                <a:latin typeface="Tahoma" pitchFamily="34" charset="0"/>
                <a:cs typeface="Tahoma" pitchFamily="34" charset="0"/>
              </a:rPr>
              <a:t> </a:t>
            </a:r>
            <a:r>
              <a:rPr lang="en-US" sz="2000" dirty="0" err="1">
                <a:latin typeface="Tahoma" pitchFamily="34" charset="0"/>
                <a:cs typeface="Tahoma" pitchFamily="34" charset="0"/>
              </a:rPr>
              <a:t>nhất</a:t>
            </a:r>
            <a:r>
              <a:rPr lang="en-US" sz="2000" dirty="0">
                <a:latin typeface="Tahoma" pitchFamily="34" charset="0"/>
                <a:cs typeface="Tahoma" pitchFamily="34" charset="0"/>
              </a:rPr>
              <a:t> </a:t>
            </a:r>
            <a:r>
              <a:rPr lang="en-US" sz="2000" dirty="0" err="1">
                <a:latin typeface="Tahoma" pitchFamily="34" charset="0"/>
                <a:cs typeface="Tahoma" pitchFamily="34" charset="0"/>
              </a:rPr>
              <a:t>trong</a:t>
            </a:r>
            <a:r>
              <a:rPr lang="en-US" sz="2000" dirty="0">
                <a:latin typeface="Tahoma" pitchFamily="34" charset="0"/>
                <a:cs typeface="Tahoma" pitchFamily="34" charset="0"/>
              </a:rPr>
              <a:t> </a:t>
            </a:r>
            <a:r>
              <a:rPr lang="en-US" sz="2000" dirty="0" err="1">
                <a:latin typeface="Tahoma" pitchFamily="34" charset="0"/>
                <a:cs typeface="Tahoma" pitchFamily="34" charset="0"/>
              </a:rPr>
              <a:t>định</a:t>
            </a:r>
            <a:r>
              <a:rPr lang="en-US" sz="2000" dirty="0">
                <a:latin typeface="Tahoma" pitchFamily="34" charset="0"/>
                <a:cs typeface="Tahoma" pitchFamily="34" charset="0"/>
              </a:rPr>
              <a:t> </a:t>
            </a:r>
            <a:r>
              <a:rPr lang="en-US" sz="2000" dirty="0" err="1">
                <a:latin typeface="Tahoma" pitchFamily="34" charset="0"/>
                <a:cs typeface="Tahoma" pitchFamily="34" charset="0"/>
              </a:rPr>
              <a:t>tuyến</a:t>
            </a:r>
            <a:r>
              <a:rPr lang="en-US" sz="2000" dirty="0">
                <a:latin typeface="Tahoma" pitchFamily="34" charset="0"/>
                <a:cs typeface="Tahoma" pitchFamily="34" charset="0"/>
              </a:rPr>
              <a:t> </a:t>
            </a:r>
            <a:r>
              <a:rPr lang="en-US" sz="2000" dirty="0" err="1">
                <a:latin typeface="Tahoma" pitchFamily="34" charset="0"/>
                <a:cs typeface="Tahoma" pitchFamily="34" charset="0"/>
              </a:rPr>
              <a:t>vì</a:t>
            </a:r>
            <a:r>
              <a:rPr lang="en-US" sz="2000" dirty="0">
                <a:latin typeface="Tahoma" pitchFamily="34" charset="0"/>
                <a:cs typeface="Tahoma" pitchFamily="34" charset="0"/>
              </a:rPr>
              <a:t> </a:t>
            </a:r>
            <a:r>
              <a:rPr lang="en-US" sz="2000" dirty="0" err="1">
                <a:latin typeface="Tahoma" pitchFamily="34" charset="0"/>
                <a:cs typeface="Tahoma" pitchFamily="34" charset="0"/>
              </a:rPr>
              <a:t>nó</a:t>
            </a:r>
            <a:r>
              <a:rPr lang="en-US" sz="2000" dirty="0">
                <a:latin typeface="Tahoma" pitchFamily="34" charset="0"/>
                <a:cs typeface="Tahoma" pitchFamily="34" charset="0"/>
              </a:rPr>
              <a:t> </a:t>
            </a:r>
            <a:r>
              <a:rPr lang="en-US" sz="2000" dirty="0" err="1">
                <a:latin typeface="Tahoma" pitchFamily="34" charset="0"/>
                <a:cs typeface="Tahoma" pitchFamily="34" charset="0"/>
              </a:rPr>
              <a:t>có</a:t>
            </a:r>
            <a:r>
              <a:rPr lang="en-US" sz="2000" dirty="0">
                <a:latin typeface="Tahoma" pitchFamily="34" charset="0"/>
                <a:cs typeface="Tahoma" pitchFamily="34" charset="0"/>
              </a:rPr>
              <a:t> </a:t>
            </a:r>
            <a:r>
              <a:rPr lang="en-US" sz="2000" dirty="0" err="1">
                <a:latin typeface="Tahoma" pitchFamily="34" charset="0"/>
                <a:cs typeface="Tahoma" pitchFamily="34" charset="0"/>
              </a:rPr>
              <a:t>giá</a:t>
            </a:r>
            <a:r>
              <a:rPr lang="en-US" sz="2000" dirty="0">
                <a:latin typeface="Tahoma" pitchFamily="34" charset="0"/>
                <a:cs typeface="Tahoma" pitchFamily="34" charset="0"/>
              </a:rPr>
              <a:t> </a:t>
            </a:r>
            <a:r>
              <a:rPr lang="en-US" sz="2000" dirty="0" err="1">
                <a:latin typeface="Tahoma" pitchFamily="34" charset="0"/>
                <a:cs typeface="Tahoma" pitchFamily="34" charset="0"/>
              </a:rPr>
              <a:t>trị</a:t>
            </a:r>
            <a:r>
              <a:rPr lang="en-US" sz="2000" dirty="0">
                <a:latin typeface="Tahoma" pitchFamily="34" charset="0"/>
                <a:cs typeface="Tahoma" pitchFamily="34" charset="0"/>
              </a:rPr>
              <a:t> AD </a:t>
            </a:r>
            <a:r>
              <a:rPr lang="en-US" sz="2000" dirty="0" err="1">
                <a:latin typeface="Tahoma" pitchFamily="34" charset="0"/>
                <a:cs typeface="Tahoma" pitchFamily="34" charset="0"/>
              </a:rPr>
              <a:t>nhỏ</a:t>
            </a:r>
            <a:r>
              <a:rPr lang="en-US" sz="2000" dirty="0">
                <a:latin typeface="Tahoma" pitchFamily="34" charset="0"/>
                <a:cs typeface="Tahoma" pitchFamily="34" charset="0"/>
              </a:rPr>
              <a:t> </a:t>
            </a:r>
            <a:r>
              <a:rPr lang="en-US" sz="2000" dirty="0" err="1">
                <a:latin typeface="Tahoma" pitchFamily="34" charset="0"/>
                <a:cs typeface="Tahoma" pitchFamily="34" charset="0"/>
              </a:rPr>
              <a:t>nhất</a:t>
            </a:r>
            <a:br>
              <a:rPr lang="vi-VN" sz="2000" dirty="0"/>
            </a:br>
            <a:endParaRPr lang="en-US" sz="2000" dirty="0">
              <a:latin typeface="Tahoma" pitchFamily="34" charset="0"/>
              <a:cs typeface="Tahoma" pitchFamily="34" charset="0"/>
            </a:endParaRPr>
          </a:p>
        </p:txBody>
      </p:sp>
      <p:pic>
        <p:nvPicPr>
          <p:cNvPr id="47108" name="Picture 2" descr="D:\LamViec\Cao Dang iSPACE\XayDungHaTang\Slide\hinh anh\AD Eigrp.jpg"/>
          <p:cNvPicPr>
            <a:picLocks noChangeAspect="1" noChangeArrowheads="1"/>
          </p:cNvPicPr>
          <p:nvPr/>
        </p:nvPicPr>
        <p:blipFill>
          <a:blip r:embed="rId4" cstate="print"/>
          <a:srcRect/>
          <a:stretch>
            <a:fillRect/>
          </a:stretch>
        </p:blipFill>
        <p:spPr bwMode="auto">
          <a:xfrm>
            <a:off x="3505200" y="3810001"/>
            <a:ext cx="5562600" cy="2733675"/>
          </a:xfrm>
          <a:prstGeom prst="rect">
            <a:avLst/>
          </a:prstGeom>
          <a:noFill/>
          <a:ln w="9525">
            <a:noFill/>
            <a:miter lim="800000"/>
            <a:headEnd/>
            <a:tailEnd/>
          </a:ln>
        </p:spPr>
      </p:pic>
    </p:spTree>
    <p:extLst>
      <p:ext uri="{BB962C8B-B14F-4D97-AF65-F5344CB8AC3E}">
        <p14:creationId xmlns:p14="http://schemas.microsoft.com/office/powerpoint/2010/main" val="42754889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48131" name="Rectangle 3"/>
          <p:cNvSpPr txBox="1">
            <a:spLocks noChangeArrowheads="1"/>
          </p:cNvSpPr>
          <p:nvPr/>
        </p:nvSpPr>
        <p:spPr bwMode="auto">
          <a:xfrm>
            <a:off x="1752600" y="1219200"/>
            <a:ext cx="8686800" cy="29718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2. </a:t>
            </a:r>
            <a:r>
              <a:rPr lang="en-US" sz="2000" b="1" dirty="0" err="1">
                <a:solidFill>
                  <a:srgbClr val="1481B8"/>
                </a:solidFill>
                <a:latin typeface="Tahoma" pitchFamily="34" charset="0"/>
                <a:cs typeface="Tahoma" pitchFamily="34" charset="0"/>
              </a:rPr>
              <a:t>Nguyên</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lý</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hoạt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động</a:t>
            </a:r>
            <a:endParaRPr lang="en-US" sz="2000" b="1" dirty="0">
              <a:solidFill>
                <a:srgbClr val="1481B8"/>
              </a:solidFill>
              <a:latin typeface="Tahoma" pitchFamily="34" charset="0"/>
              <a:cs typeface="Tahoma" pitchFamily="34" charset="0"/>
            </a:endParaRPr>
          </a:p>
          <a:p>
            <a:pPr marL="742950" lvl="1" indent="-285750" eaLnBrk="0" hangingPunct="0">
              <a:lnSpc>
                <a:spcPct val="115000"/>
              </a:lnSpc>
              <a:spcBef>
                <a:spcPct val="20000"/>
              </a:spcBef>
              <a:buClr>
                <a:schemeClr val="accent1"/>
              </a:buClr>
              <a:buBlip>
                <a:blip r:embed="rId2"/>
              </a:buBlip>
            </a:pPr>
            <a:r>
              <a:rPr lang="en-US" sz="2000" dirty="0">
                <a:latin typeface="Tahoma" pitchFamily="34" charset="0"/>
                <a:cs typeface="Tahoma" pitchFamily="34" charset="0"/>
              </a:rPr>
              <a:t>Authentication:</a:t>
            </a:r>
          </a:p>
          <a:p>
            <a:pPr marL="1143000" lvl="2" indent="-228600" eaLnBrk="0" hangingPunct="0">
              <a:lnSpc>
                <a:spcPct val="115000"/>
              </a:lnSpc>
              <a:spcBef>
                <a:spcPct val="20000"/>
              </a:spcBef>
              <a:buClr>
                <a:schemeClr val="tx1"/>
              </a:buClr>
              <a:buBlip>
                <a:blip r:embed="rId3"/>
              </a:buBlip>
            </a:pPr>
            <a:r>
              <a:rPr lang="vi-VN" sz="2000" dirty="0">
                <a:latin typeface="Tahoma" pitchFamily="34" charset="0"/>
                <a:cs typeface="Tahoma" pitchFamily="34" charset="0"/>
              </a:rPr>
              <a:t>Giống như các giao thức định tuyến khác, EIGRP có thể được cấu hình cho xác thực. </a:t>
            </a:r>
            <a:endParaRPr lang="en-US" sz="2000" dirty="0">
              <a:latin typeface="Tahoma" pitchFamily="34" charset="0"/>
              <a:cs typeface="Tahoma" pitchFamily="34" charset="0"/>
            </a:endParaRPr>
          </a:p>
          <a:p>
            <a:pPr marL="1143000" lvl="2" indent="-228600" eaLnBrk="0" hangingPunct="0">
              <a:lnSpc>
                <a:spcPct val="115000"/>
              </a:lnSpc>
              <a:spcBef>
                <a:spcPct val="20000"/>
              </a:spcBef>
              <a:buClr>
                <a:schemeClr val="tx1"/>
              </a:buClr>
              <a:buBlip>
                <a:blip r:embed="rId3"/>
              </a:buBlip>
            </a:pPr>
            <a:r>
              <a:rPr lang="en-US" sz="2000" dirty="0">
                <a:latin typeface="Tahoma" pitchFamily="34" charset="0"/>
                <a:cs typeface="Tahoma" pitchFamily="34" charset="0"/>
              </a:rPr>
              <a:t>R</a:t>
            </a:r>
            <a:r>
              <a:rPr lang="vi-VN" sz="2000" dirty="0">
                <a:latin typeface="Tahoma" pitchFamily="34" charset="0"/>
                <a:cs typeface="Tahoma" pitchFamily="34" charset="0"/>
              </a:rPr>
              <a:t>outer sẽ chỉ chấp nhận định tuyến thông tin </a:t>
            </a:r>
            <a:r>
              <a:rPr lang="en-US" sz="2000" dirty="0" err="1">
                <a:latin typeface="Tahoma" pitchFamily="34" charset="0"/>
                <a:cs typeface="Tahoma" pitchFamily="34" charset="0"/>
              </a:rPr>
              <a:t>với</a:t>
            </a:r>
            <a:r>
              <a:rPr lang="vi-VN" sz="2000" dirty="0">
                <a:latin typeface="Tahoma" pitchFamily="34" charset="0"/>
                <a:cs typeface="Tahoma" pitchFamily="34" charset="0"/>
              </a:rPr>
              <a:t> các router khác</a:t>
            </a:r>
            <a:r>
              <a:rPr lang="en-US" sz="2000" dirty="0">
                <a:latin typeface="Tahoma" pitchFamily="34" charset="0"/>
                <a:cs typeface="Tahoma" pitchFamily="34" charset="0"/>
              </a:rPr>
              <a:t> </a:t>
            </a:r>
            <a:r>
              <a:rPr lang="vi-VN" sz="2000" dirty="0">
                <a:latin typeface="Tahoma" pitchFamily="34" charset="0"/>
                <a:cs typeface="Tahoma" pitchFamily="34" charset="0"/>
              </a:rPr>
              <a:t>đã được cấu hình với cùng một mật khẩu hoặc </a:t>
            </a:r>
            <a:r>
              <a:rPr lang="en-US" sz="2000" dirty="0" err="1">
                <a:latin typeface="Tahoma" pitchFamily="34" charset="0"/>
                <a:cs typeface="Tahoma" pitchFamily="34" charset="0"/>
              </a:rPr>
              <a:t>chứng</a:t>
            </a:r>
            <a:r>
              <a:rPr lang="vi-VN" sz="2000" dirty="0">
                <a:latin typeface="Tahoma" pitchFamily="34" charset="0"/>
                <a:cs typeface="Tahoma" pitchFamily="34" charset="0"/>
              </a:rPr>
              <a:t> thực thông tin</a:t>
            </a:r>
            <a:r>
              <a:rPr lang="en-US" sz="2000" dirty="0">
                <a:latin typeface="Tahoma" pitchFamily="34" charset="0"/>
                <a:cs typeface="Tahoma" pitchFamily="34" charset="0"/>
              </a:rPr>
              <a:t>, </a:t>
            </a:r>
            <a:r>
              <a:rPr lang="en-US" sz="2000" dirty="0" err="1">
                <a:latin typeface="Tahoma" pitchFamily="34" charset="0"/>
                <a:cs typeface="Tahoma" pitchFamily="34" charset="0"/>
              </a:rPr>
              <a:t>nhằm</a:t>
            </a:r>
            <a:r>
              <a:rPr lang="en-US" sz="2000" dirty="0">
                <a:latin typeface="Tahoma" pitchFamily="34" charset="0"/>
                <a:cs typeface="Tahoma" pitchFamily="34" charset="0"/>
              </a:rPr>
              <a:t> </a:t>
            </a:r>
            <a:r>
              <a:rPr lang="en-US" sz="2000" dirty="0" err="1">
                <a:latin typeface="Tahoma" pitchFamily="34" charset="0"/>
                <a:cs typeface="Tahoma" pitchFamily="34" charset="0"/>
              </a:rPr>
              <a:t>tăng</a:t>
            </a:r>
            <a:r>
              <a:rPr lang="en-US" sz="2000" dirty="0">
                <a:latin typeface="Tahoma" pitchFamily="34" charset="0"/>
                <a:cs typeface="Tahoma" pitchFamily="34" charset="0"/>
              </a:rPr>
              <a:t> </a:t>
            </a:r>
            <a:r>
              <a:rPr lang="en-US" sz="2000" dirty="0" err="1">
                <a:latin typeface="Tahoma" pitchFamily="34" charset="0"/>
                <a:cs typeface="Tahoma" pitchFamily="34" charset="0"/>
              </a:rPr>
              <a:t>độ</a:t>
            </a:r>
            <a:r>
              <a:rPr lang="en-US" sz="2000" dirty="0">
                <a:latin typeface="Tahoma" pitchFamily="34" charset="0"/>
                <a:cs typeface="Tahoma" pitchFamily="34" charset="0"/>
              </a:rPr>
              <a:t> an </a:t>
            </a:r>
            <a:r>
              <a:rPr lang="en-US" sz="2000" dirty="0" err="1">
                <a:latin typeface="Tahoma" pitchFamily="34" charset="0"/>
                <a:cs typeface="Tahoma" pitchFamily="34" charset="0"/>
              </a:rPr>
              <a:t>toàn</a:t>
            </a:r>
            <a:r>
              <a:rPr lang="en-US" sz="2000" dirty="0">
                <a:latin typeface="Tahoma" pitchFamily="34" charset="0"/>
                <a:cs typeface="Tahoma" pitchFamily="34" charset="0"/>
              </a:rPr>
              <a:t> </a:t>
            </a:r>
            <a:r>
              <a:rPr lang="en-US" sz="2000" dirty="0" err="1">
                <a:latin typeface="Tahoma" pitchFamily="34" charset="0"/>
                <a:cs typeface="Tahoma" pitchFamily="34" charset="0"/>
              </a:rPr>
              <a:t>hệ</a:t>
            </a:r>
            <a:r>
              <a:rPr lang="en-US" sz="2000" dirty="0">
                <a:latin typeface="Tahoma" pitchFamily="34" charset="0"/>
                <a:cs typeface="Tahoma" pitchFamily="34" charset="0"/>
              </a:rPr>
              <a:t> </a:t>
            </a:r>
            <a:r>
              <a:rPr lang="en-US" sz="2000" dirty="0" err="1">
                <a:latin typeface="Tahoma" pitchFamily="34" charset="0"/>
                <a:cs typeface="Tahoma" pitchFamily="34" charset="0"/>
              </a:rPr>
              <a:t>thống</a:t>
            </a:r>
            <a:r>
              <a:rPr lang="en-US" sz="2000" dirty="0">
                <a:latin typeface="Tahoma" pitchFamily="34" charset="0"/>
                <a:cs typeface="Tahoma" pitchFamily="34" charset="0"/>
              </a:rPr>
              <a:t>.</a:t>
            </a:r>
            <a:br>
              <a:rPr lang="vi-VN" sz="2000" dirty="0"/>
            </a:br>
            <a:r>
              <a:rPr lang="vi-VN" sz="2000" dirty="0"/>
              <a:t> </a:t>
            </a:r>
            <a:br>
              <a:rPr lang="vi-VN" sz="2000" dirty="0"/>
            </a:br>
            <a:endParaRPr lang="en-US" sz="2000" dirty="0">
              <a:latin typeface="Tahoma" pitchFamily="34" charset="0"/>
              <a:cs typeface="Tahoma" pitchFamily="34" charset="0"/>
            </a:endParaRPr>
          </a:p>
        </p:txBody>
      </p:sp>
      <p:pic>
        <p:nvPicPr>
          <p:cNvPr id="48132" name="Picture 2" descr="D:\LamViec\Cao Dang iSPACE\XayDungHaTang\Slide\hinh anh\autthen.jpg"/>
          <p:cNvPicPr>
            <a:picLocks noChangeAspect="1" noChangeArrowheads="1"/>
          </p:cNvPicPr>
          <p:nvPr/>
        </p:nvPicPr>
        <p:blipFill>
          <a:blip r:embed="rId4" cstate="print"/>
          <a:srcRect/>
          <a:stretch>
            <a:fillRect/>
          </a:stretch>
        </p:blipFill>
        <p:spPr bwMode="auto">
          <a:xfrm>
            <a:off x="4114800" y="4038600"/>
            <a:ext cx="4572000" cy="2514600"/>
          </a:xfrm>
          <a:prstGeom prst="rect">
            <a:avLst/>
          </a:prstGeom>
          <a:noFill/>
          <a:ln w="9525">
            <a:noFill/>
            <a:miter lim="800000"/>
            <a:headEnd/>
            <a:tailEnd/>
          </a:ln>
        </p:spPr>
      </p:pic>
    </p:spTree>
    <p:extLst>
      <p:ext uri="{BB962C8B-B14F-4D97-AF65-F5344CB8AC3E}">
        <p14:creationId xmlns:p14="http://schemas.microsoft.com/office/powerpoint/2010/main" val="27867456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49155" name="Rectangle 3"/>
          <p:cNvSpPr txBox="1">
            <a:spLocks noChangeArrowheads="1"/>
          </p:cNvSpPr>
          <p:nvPr/>
        </p:nvSpPr>
        <p:spPr bwMode="auto">
          <a:xfrm>
            <a:off x="1981200" y="1219200"/>
            <a:ext cx="8686800" cy="47244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2. </a:t>
            </a:r>
            <a:r>
              <a:rPr lang="en-US" sz="2000" b="1" dirty="0" err="1">
                <a:solidFill>
                  <a:srgbClr val="1481B8"/>
                </a:solidFill>
                <a:latin typeface="Tahoma" pitchFamily="34" charset="0"/>
                <a:cs typeface="Tahoma" pitchFamily="34" charset="0"/>
              </a:rPr>
              <a:t>Nguyên</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lý</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hoạt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động</a:t>
            </a:r>
            <a:endParaRPr lang="en-US" sz="2000" b="1" dirty="0">
              <a:solidFill>
                <a:srgbClr val="1481B8"/>
              </a:solidFill>
              <a:latin typeface="Tahoma" pitchFamily="34" charset="0"/>
              <a:cs typeface="Tahoma" pitchFamily="34" charset="0"/>
            </a:endParaRPr>
          </a:p>
          <a:p>
            <a:pPr marL="274638" indent="-274638" eaLnBrk="0" hangingPunct="0">
              <a:lnSpc>
                <a:spcPct val="115000"/>
              </a:lnSpc>
              <a:spcBef>
                <a:spcPts val="1200"/>
              </a:spcBef>
              <a:spcAft>
                <a:spcPts val="600"/>
              </a:spcAft>
              <a:buClr>
                <a:srgbClr val="663300"/>
              </a:buClr>
              <a:buBlip>
                <a:blip r:embed="rId2"/>
              </a:buBlip>
            </a:pPr>
            <a:r>
              <a:rPr lang="en-US" sz="2000" b="1" dirty="0" err="1">
                <a:solidFill>
                  <a:srgbClr val="1481B8"/>
                </a:solidFill>
                <a:latin typeface="Tahoma" pitchFamily="34" charset="0"/>
                <a:cs typeface="Tahoma" pitchFamily="34" charset="0"/>
              </a:rPr>
              <a:t>Thuật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toán</a:t>
            </a:r>
            <a:r>
              <a:rPr lang="en-US" sz="2000" b="1" dirty="0">
                <a:solidFill>
                  <a:srgbClr val="1481B8"/>
                </a:solidFill>
                <a:latin typeface="Tahoma" pitchFamily="34" charset="0"/>
                <a:cs typeface="Tahoma" pitchFamily="34" charset="0"/>
              </a:rPr>
              <a:t> EIGRP Metric:</a:t>
            </a:r>
            <a:br>
              <a:rPr lang="vi-VN" sz="2000" dirty="0"/>
            </a:br>
            <a:r>
              <a:rPr lang="vi-VN" sz="2000" dirty="0"/>
              <a:t> </a:t>
            </a:r>
            <a:br>
              <a:rPr lang="vi-VN" sz="2000" dirty="0"/>
            </a:br>
            <a:endParaRPr lang="en-US" sz="2000" dirty="0">
              <a:latin typeface="Tahoma" pitchFamily="34" charset="0"/>
              <a:cs typeface="Tahoma" pitchFamily="34" charset="0"/>
            </a:endParaRPr>
          </a:p>
        </p:txBody>
      </p:sp>
      <p:grpSp>
        <p:nvGrpSpPr>
          <p:cNvPr id="2" name="Group 4"/>
          <p:cNvGrpSpPr>
            <a:grpSpLocks/>
          </p:cNvGrpSpPr>
          <p:nvPr/>
        </p:nvGrpSpPr>
        <p:grpSpPr bwMode="auto">
          <a:xfrm>
            <a:off x="2255839" y="1863726"/>
            <a:ext cx="8043863" cy="1112838"/>
            <a:chOff x="461" y="930"/>
            <a:chExt cx="5067" cy="701"/>
          </a:xfrm>
        </p:grpSpPr>
        <p:sp>
          <p:nvSpPr>
            <p:cNvPr id="49164" name="Text Box 5"/>
            <p:cNvSpPr txBox="1">
              <a:spLocks noChangeArrowheads="1"/>
            </p:cNvSpPr>
            <p:nvPr/>
          </p:nvSpPr>
          <p:spPr bwMode="auto">
            <a:xfrm>
              <a:off x="1572" y="1124"/>
              <a:ext cx="1037" cy="310"/>
            </a:xfrm>
            <a:prstGeom prst="rect">
              <a:avLst/>
            </a:prstGeom>
            <a:noFill/>
            <a:ln w="9525">
              <a:noFill/>
              <a:miter lim="800000"/>
              <a:headEnd/>
              <a:tailEnd/>
            </a:ln>
          </p:spPr>
          <p:txBody>
            <a:bodyPr wrap="none" lIns="0" tIns="0" rIns="0" bIns="0">
              <a:spAutoFit/>
            </a:bodyPr>
            <a:lstStyle/>
            <a:p>
              <a:pPr>
                <a:spcBef>
                  <a:spcPct val="40000"/>
                </a:spcBef>
              </a:pPr>
              <a:r>
                <a:rPr lang="en-US" sz="3200" b="1">
                  <a:solidFill>
                    <a:schemeClr val="tx2"/>
                  </a:solidFill>
                  <a:latin typeface="Arial" charset="0"/>
                  <a:cs typeface="Arial" charset="0"/>
                </a:rPr>
                <a:t>k</a:t>
              </a:r>
              <a:r>
                <a:rPr lang="en-US" sz="3200" b="1" baseline="-25000">
                  <a:solidFill>
                    <a:schemeClr val="tx2"/>
                  </a:solidFill>
                  <a:latin typeface="Arial" charset="0"/>
                  <a:cs typeface="Arial" charset="0"/>
                </a:rPr>
                <a:t>1</a:t>
              </a:r>
              <a:r>
                <a:rPr lang="en-US" sz="3200" b="1">
                  <a:solidFill>
                    <a:schemeClr val="tx2"/>
                  </a:solidFill>
                  <a:latin typeface="Arial" charset="0"/>
                  <a:cs typeface="Arial" charset="0"/>
                </a:rPr>
                <a:t>x</a:t>
              </a:r>
              <a:r>
                <a:rPr lang="en-US" sz="3200" b="1">
                  <a:solidFill>
                    <a:schemeClr val="accent2"/>
                  </a:solidFill>
                  <a:latin typeface="Arial" charset="0"/>
                  <a:cs typeface="Arial" charset="0"/>
                </a:rPr>
                <a:t>BW</a:t>
              </a:r>
              <a:r>
                <a:rPr lang="en-US" sz="3200" b="1">
                  <a:solidFill>
                    <a:schemeClr val="tx2"/>
                  </a:solidFill>
                  <a:latin typeface="Arial" charset="0"/>
                  <a:cs typeface="Arial" charset="0"/>
                </a:rPr>
                <a:t> +</a:t>
              </a:r>
            </a:p>
          </p:txBody>
        </p:sp>
        <p:sp>
          <p:nvSpPr>
            <p:cNvPr id="49165" name="Text Box 6"/>
            <p:cNvSpPr txBox="1">
              <a:spLocks noChangeArrowheads="1"/>
            </p:cNvSpPr>
            <p:nvPr/>
          </p:nvSpPr>
          <p:spPr bwMode="auto">
            <a:xfrm>
              <a:off x="2952" y="930"/>
              <a:ext cx="814" cy="310"/>
            </a:xfrm>
            <a:prstGeom prst="rect">
              <a:avLst/>
            </a:prstGeom>
            <a:noFill/>
            <a:ln w="9525">
              <a:noFill/>
              <a:miter lim="800000"/>
              <a:headEnd/>
              <a:tailEnd/>
            </a:ln>
          </p:spPr>
          <p:txBody>
            <a:bodyPr wrap="none" lIns="0" tIns="0" rIns="0" bIns="0">
              <a:spAutoFit/>
            </a:bodyPr>
            <a:lstStyle/>
            <a:p>
              <a:pPr>
                <a:spcBef>
                  <a:spcPct val="40000"/>
                </a:spcBef>
              </a:pPr>
              <a:r>
                <a:rPr lang="en-US" sz="3200" b="1">
                  <a:solidFill>
                    <a:schemeClr val="tx2"/>
                  </a:solidFill>
                  <a:latin typeface="Arial" charset="0"/>
                  <a:cs typeface="Arial" charset="0"/>
                </a:rPr>
                <a:t>k</a:t>
              </a:r>
              <a:r>
                <a:rPr lang="en-US" sz="3200" b="1" baseline="-25000">
                  <a:solidFill>
                    <a:schemeClr val="tx2"/>
                  </a:solidFill>
                  <a:latin typeface="Arial" charset="0"/>
                  <a:cs typeface="Arial" charset="0"/>
                </a:rPr>
                <a:t>2</a:t>
              </a:r>
              <a:r>
                <a:rPr lang="en-US" sz="3200" b="1">
                  <a:solidFill>
                    <a:schemeClr val="tx2"/>
                  </a:solidFill>
                  <a:latin typeface="Arial" charset="0"/>
                  <a:cs typeface="Arial" charset="0"/>
                </a:rPr>
                <a:t>x</a:t>
              </a:r>
              <a:r>
                <a:rPr lang="en-US" sz="3200" b="1">
                  <a:solidFill>
                    <a:schemeClr val="accent2"/>
                  </a:solidFill>
                  <a:latin typeface="Arial" charset="0"/>
                  <a:cs typeface="Arial" charset="0"/>
                </a:rPr>
                <a:t>BW</a:t>
              </a:r>
            </a:p>
          </p:txBody>
        </p:sp>
        <p:sp>
          <p:nvSpPr>
            <p:cNvPr id="49166" name="Text Box 7"/>
            <p:cNvSpPr txBox="1">
              <a:spLocks noChangeArrowheads="1"/>
            </p:cNvSpPr>
            <p:nvPr/>
          </p:nvSpPr>
          <p:spPr bwMode="auto">
            <a:xfrm>
              <a:off x="2770" y="1321"/>
              <a:ext cx="1333" cy="310"/>
            </a:xfrm>
            <a:prstGeom prst="rect">
              <a:avLst/>
            </a:prstGeom>
            <a:noFill/>
            <a:ln w="9525">
              <a:noFill/>
              <a:miter lim="800000"/>
              <a:headEnd/>
              <a:tailEnd/>
            </a:ln>
          </p:spPr>
          <p:txBody>
            <a:bodyPr wrap="none" lIns="0" tIns="0" rIns="0" bIns="0">
              <a:spAutoFit/>
            </a:bodyPr>
            <a:lstStyle/>
            <a:p>
              <a:pPr>
                <a:spcBef>
                  <a:spcPct val="40000"/>
                </a:spcBef>
              </a:pPr>
              <a:r>
                <a:rPr lang="en-US" sz="3200" b="1">
                  <a:solidFill>
                    <a:schemeClr val="tx2"/>
                  </a:solidFill>
                  <a:latin typeface="Arial" charset="0"/>
                  <a:cs typeface="Arial" charset="0"/>
                </a:rPr>
                <a:t>256 – </a:t>
              </a:r>
              <a:r>
                <a:rPr lang="en-US" sz="3200" b="1">
                  <a:solidFill>
                    <a:srgbClr val="FF0000"/>
                  </a:solidFill>
                  <a:latin typeface="Arial" charset="0"/>
                  <a:cs typeface="Arial" charset="0"/>
                </a:rPr>
                <a:t>Load</a:t>
              </a:r>
            </a:p>
          </p:txBody>
        </p:sp>
        <p:sp>
          <p:nvSpPr>
            <p:cNvPr id="49167" name="Text Box 8"/>
            <p:cNvSpPr txBox="1">
              <a:spLocks noChangeArrowheads="1"/>
            </p:cNvSpPr>
            <p:nvPr/>
          </p:nvSpPr>
          <p:spPr bwMode="auto">
            <a:xfrm>
              <a:off x="4162" y="1136"/>
              <a:ext cx="1366" cy="310"/>
            </a:xfrm>
            <a:prstGeom prst="rect">
              <a:avLst/>
            </a:prstGeom>
            <a:noFill/>
            <a:ln w="9525">
              <a:noFill/>
              <a:miter lim="800000"/>
              <a:headEnd/>
              <a:tailEnd/>
            </a:ln>
          </p:spPr>
          <p:txBody>
            <a:bodyPr wrap="none" lIns="0" tIns="0" rIns="0" bIns="0">
              <a:spAutoFit/>
            </a:bodyPr>
            <a:lstStyle/>
            <a:p>
              <a:pPr>
                <a:spcBef>
                  <a:spcPct val="40000"/>
                </a:spcBef>
              </a:pPr>
              <a:r>
                <a:rPr lang="en-US" sz="3200" b="1">
                  <a:solidFill>
                    <a:schemeClr val="tx2"/>
                  </a:solidFill>
                  <a:latin typeface="Arial" charset="0"/>
                  <a:cs typeface="Arial" charset="0"/>
                </a:rPr>
                <a:t> + k</a:t>
              </a:r>
              <a:r>
                <a:rPr lang="en-US" sz="3200" b="1" baseline="-25000">
                  <a:solidFill>
                    <a:schemeClr val="tx2"/>
                  </a:solidFill>
                  <a:latin typeface="Arial" charset="0"/>
                  <a:cs typeface="Arial" charset="0"/>
                </a:rPr>
                <a:t>3</a:t>
              </a:r>
              <a:r>
                <a:rPr lang="en-US" sz="3200" b="1">
                  <a:solidFill>
                    <a:schemeClr val="tx2"/>
                  </a:solidFill>
                  <a:latin typeface="Arial" charset="0"/>
                  <a:cs typeface="Arial" charset="0"/>
                </a:rPr>
                <a:t>x</a:t>
              </a:r>
              <a:r>
                <a:rPr lang="en-US" sz="3200" b="1">
                  <a:solidFill>
                    <a:srgbClr val="A50021"/>
                  </a:solidFill>
                  <a:latin typeface="Arial" charset="0"/>
                  <a:cs typeface="Arial" charset="0"/>
                </a:rPr>
                <a:t>Delay</a:t>
              </a:r>
            </a:p>
          </p:txBody>
        </p:sp>
        <p:sp>
          <p:nvSpPr>
            <p:cNvPr id="49168" name="Line 9"/>
            <p:cNvSpPr>
              <a:spLocks noChangeShapeType="1"/>
            </p:cNvSpPr>
            <p:nvPr/>
          </p:nvSpPr>
          <p:spPr bwMode="auto">
            <a:xfrm>
              <a:off x="2700" y="1284"/>
              <a:ext cx="1438" cy="0"/>
            </a:xfrm>
            <a:prstGeom prst="line">
              <a:avLst/>
            </a:prstGeom>
            <a:noFill/>
            <a:ln w="38100">
              <a:solidFill>
                <a:schemeClr val="tx1"/>
              </a:solidFill>
              <a:round/>
              <a:headEnd/>
              <a:tailEnd/>
            </a:ln>
          </p:spPr>
          <p:txBody>
            <a:bodyPr/>
            <a:lstStyle/>
            <a:p>
              <a:endParaRPr lang="en-US"/>
            </a:p>
          </p:txBody>
        </p:sp>
        <p:sp>
          <p:nvSpPr>
            <p:cNvPr id="49169" name="Text Box 10"/>
            <p:cNvSpPr txBox="1">
              <a:spLocks noChangeArrowheads="1"/>
            </p:cNvSpPr>
            <p:nvPr/>
          </p:nvSpPr>
          <p:spPr bwMode="auto">
            <a:xfrm>
              <a:off x="461" y="1124"/>
              <a:ext cx="984" cy="310"/>
            </a:xfrm>
            <a:prstGeom prst="rect">
              <a:avLst/>
            </a:prstGeom>
            <a:noFill/>
            <a:ln w="9525">
              <a:noFill/>
              <a:miter lim="800000"/>
              <a:headEnd/>
              <a:tailEnd/>
            </a:ln>
          </p:spPr>
          <p:txBody>
            <a:bodyPr wrap="none" lIns="0" tIns="0" rIns="0" bIns="0">
              <a:spAutoFit/>
            </a:bodyPr>
            <a:lstStyle/>
            <a:p>
              <a:pPr>
                <a:spcBef>
                  <a:spcPct val="40000"/>
                </a:spcBef>
              </a:pPr>
              <a:r>
                <a:rPr lang="en-US" sz="3200" b="1">
                  <a:solidFill>
                    <a:schemeClr val="tx2"/>
                  </a:solidFill>
                  <a:latin typeface="Arial" charset="0"/>
                  <a:cs typeface="Arial" charset="0"/>
                </a:rPr>
                <a:t>Metric =</a:t>
              </a:r>
            </a:p>
          </p:txBody>
        </p:sp>
      </p:grpSp>
      <p:grpSp>
        <p:nvGrpSpPr>
          <p:cNvPr id="3" name="Group 11"/>
          <p:cNvGrpSpPr>
            <a:grpSpLocks/>
          </p:cNvGrpSpPr>
          <p:nvPr/>
        </p:nvGrpSpPr>
        <p:grpSpPr bwMode="auto">
          <a:xfrm>
            <a:off x="2193925" y="3048001"/>
            <a:ext cx="7589838" cy="1131888"/>
            <a:chOff x="422" y="1614"/>
            <a:chExt cx="4781" cy="713"/>
          </a:xfrm>
        </p:grpSpPr>
        <p:grpSp>
          <p:nvGrpSpPr>
            <p:cNvPr id="4" name="Group 12"/>
            <p:cNvGrpSpPr>
              <a:grpSpLocks/>
            </p:cNvGrpSpPr>
            <p:nvPr/>
          </p:nvGrpSpPr>
          <p:grpSpPr bwMode="auto">
            <a:xfrm>
              <a:off x="4262" y="1614"/>
              <a:ext cx="941" cy="713"/>
              <a:chOff x="1478" y="1686"/>
              <a:chExt cx="941" cy="713"/>
            </a:xfrm>
          </p:grpSpPr>
          <p:sp>
            <p:nvSpPr>
              <p:cNvPr id="49161" name="Text Box 13"/>
              <p:cNvSpPr txBox="1">
                <a:spLocks noChangeArrowheads="1"/>
              </p:cNvSpPr>
              <p:nvPr/>
            </p:nvSpPr>
            <p:spPr bwMode="auto">
              <a:xfrm>
                <a:off x="1841" y="1686"/>
                <a:ext cx="239" cy="310"/>
              </a:xfrm>
              <a:prstGeom prst="rect">
                <a:avLst/>
              </a:prstGeom>
              <a:noFill/>
              <a:ln w="9525">
                <a:noFill/>
                <a:miter lim="800000"/>
                <a:headEnd/>
                <a:tailEnd/>
              </a:ln>
            </p:spPr>
            <p:txBody>
              <a:bodyPr wrap="none" lIns="0" tIns="0" rIns="0" bIns="0">
                <a:spAutoFit/>
              </a:bodyPr>
              <a:lstStyle/>
              <a:p>
                <a:pPr>
                  <a:spcBef>
                    <a:spcPct val="40000"/>
                  </a:spcBef>
                </a:pPr>
                <a:r>
                  <a:rPr lang="en-US" sz="3200" b="1">
                    <a:solidFill>
                      <a:schemeClr val="tx2"/>
                    </a:solidFill>
                    <a:latin typeface="Arial" charset="0"/>
                    <a:cs typeface="Arial" charset="0"/>
                  </a:rPr>
                  <a:t>k</a:t>
                </a:r>
                <a:r>
                  <a:rPr lang="en-US" sz="3200" b="1" baseline="-25000">
                    <a:solidFill>
                      <a:schemeClr val="tx2"/>
                    </a:solidFill>
                    <a:latin typeface="Arial" charset="0"/>
                    <a:cs typeface="Arial" charset="0"/>
                  </a:rPr>
                  <a:t>5</a:t>
                </a:r>
              </a:p>
            </p:txBody>
          </p:sp>
          <p:sp>
            <p:nvSpPr>
              <p:cNvPr id="49162" name="Text Box 14"/>
              <p:cNvSpPr txBox="1">
                <a:spLocks noChangeArrowheads="1"/>
              </p:cNvSpPr>
              <p:nvPr/>
            </p:nvSpPr>
            <p:spPr bwMode="auto">
              <a:xfrm>
                <a:off x="1478" y="2089"/>
                <a:ext cx="936" cy="310"/>
              </a:xfrm>
              <a:prstGeom prst="rect">
                <a:avLst/>
              </a:prstGeom>
              <a:noFill/>
              <a:ln w="9525">
                <a:noFill/>
                <a:miter lim="800000"/>
                <a:headEnd/>
                <a:tailEnd/>
              </a:ln>
            </p:spPr>
            <p:txBody>
              <a:bodyPr wrap="none" lIns="0" tIns="0" rIns="0" bIns="0">
                <a:spAutoFit/>
              </a:bodyPr>
              <a:lstStyle/>
              <a:p>
                <a:pPr>
                  <a:spcBef>
                    <a:spcPct val="40000"/>
                  </a:spcBef>
                </a:pPr>
                <a:r>
                  <a:rPr lang="en-US" sz="3200" b="1">
                    <a:solidFill>
                      <a:srgbClr val="336600"/>
                    </a:solidFill>
                    <a:latin typeface="Arial" charset="0"/>
                    <a:cs typeface="Arial" charset="0"/>
                  </a:rPr>
                  <a:t>Rel</a:t>
                </a:r>
                <a:r>
                  <a:rPr lang="en-US" sz="3200" b="1">
                    <a:solidFill>
                      <a:schemeClr val="tx2"/>
                    </a:solidFill>
                    <a:latin typeface="Arial" charset="0"/>
                    <a:cs typeface="Arial" charset="0"/>
                  </a:rPr>
                  <a:t> + k</a:t>
                </a:r>
                <a:r>
                  <a:rPr lang="en-US" sz="3200" b="1" baseline="-25000">
                    <a:solidFill>
                      <a:schemeClr val="tx2"/>
                    </a:solidFill>
                    <a:latin typeface="Arial" charset="0"/>
                    <a:cs typeface="Arial" charset="0"/>
                  </a:rPr>
                  <a:t>4</a:t>
                </a:r>
              </a:p>
            </p:txBody>
          </p:sp>
          <p:sp>
            <p:nvSpPr>
              <p:cNvPr id="49163" name="Line 15"/>
              <p:cNvSpPr>
                <a:spLocks noChangeShapeType="1"/>
              </p:cNvSpPr>
              <p:nvPr/>
            </p:nvSpPr>
            <p:spPr bwMode="auto">
              <a:xfrm>
                <a:off x="1478" y="2088"/>
                <a:ext cx="941" cy="0"/>
              </a:xfrm>
              <a:prstGeom prst="line">
                <a:avLst/>
              </a:prstGeom>
              <a:noFill/>
              <a:ln w="38100">
                <a:solidFill>
                  <a:schemeClr val="tx1"/>
                </a:solidFill>
                <a:round/>
                <a:headEnd/>
                <a:tailEnd/>
              </a:ln>
            </p:spPr>
            <p:txBody>
              <a:bodyPr/>
              <a:lstStyle/>
              <a:p>
                <a:endParaRPr lang="en-US"/>
              </a:p>
            </p:txBody>
          </p:sp>
        </p:grpSp>
        <p:sp>
          <p:nvSpPr>
            <p:cNvPr id="49160" name="Text Box 16"/>
            <p:cNvSpPr txBox="1">
              <a:spLocks noChangeArrowheads="1"/>
            </p:cNvSpPr>
            <p:nvPr/>
          </p:nvSpPr>
          <p:spPr bwMode="auto">
            <a:xfrm>
              <a:off x="422" y="1822"/>
              <a:ext cx="3991" cy="368"/>
            </a:xfrm>
            <a:prstGeom prst="rect">
              <a:avLst/>
            </a:prstGeom>
            <a:noFill/>
            <a:ln w="9525">
              <a:noFill/>
              <a:miter lim="800000"/>
              <a:headEnd/>
              <a:tailEnd/>
            </a:ln>
          </p:spPr>
          <p:txBody>
            <a:bodyPr wrap="none">
              <a:spAutoFit/>
            </a:bodyPr>
            <a:lstStyle/>
            <a:p>
              <a:pPr>
                <a:spcBef>
                  <a:spcPct val="40000"/>
                </a:spcBef>
              </a:pPr>
              <a:r>
                <a:rPr lang="en-US" sz="3200" b="1">
                  <a:solidFill>
                    <a:srgbClr val="000000"/>
                  </a:solidFill>
                  <a:latin typeface="Arial" charset="0"/>
                </a:rPr>
                <a:t>Nếu k</a:t>
              </a:r>
              <a:r>
                <a:rPr lang="en-US" sz="3200" b="1" baseline="-25000">
                  <a:solidFill>
                    <a:srgbClr val="000000"/>
                  </a:solidFill>
                  <a:latin typeface="Arial" charset="0"/>
                </a:rPr>
                <a:t>5</a:t>
              </a:r>
              <a:r>
                <a:rPr lang="en-US" sz="3200" b="1">
                  <a:solidFill>
                    <a:srgbClr val="000000"/>
                  </a:solidFill>
                  <a:latin typeface="Arial" charset="0"/>
                </a:rPr>
                <a:t> </a:t>
              </a:r>
              <a:r>
                <a:rPr lang="en-US" sz="3200" b="1">
                  <a:solidFill>
                    <a:srgbClr val="000000"/>
                  </a:solidFill>
                  <a:latin typeface="Arial" charset="0"/>
                  <a:cs typeface="Arial" charset="0"/>
                </a:rPr>
                <a:t>≠</a:t>
              </a:r>
              <a:r>
                <a:rPr lang="en-US" sz="3200" b="1">
                  <a:solidFill>
                    <a:srgbClr val="000000"/>
                  </a:solidFill>
                  <a:latin typeface="Arial" charset="0"/>
                </a:rPr>
                <a:t> 0 thì: </a:t>
              </a:r>
              <a:r>
                <a:rPr lang="en-US" sz="3200" b="1">
                  <a:solidFill>
                    <a:schemeClr val="tx2"/>
                  </a:solidFill>
                  <a:latin typeface="Arial" charset="0"/>
                </a:rPr>
                <a:t>Metric = Metric x </a:t>
              </a:r>
            </a:p>
          </p:txBody>
        </p:sp>
      </p:grpSp>
      <p:sp>
        <p:nvSpPr>
          <p:cNvPr id="34" name="Rectangle 3"/>
          <p:cNvSpPr txBox="1">
            <a:spLocks noChangeArrowheads="1"/>
          </p:cNvSpPr>
          <p:nvPr/>
        </p:nvSpPr>
        <p:spPr bwMode="auto">
          <a:xfrm>
            <a:off x="2057400" y="4356100"/>
            <a:ext cx="8382000" cy="2959100"/>
          </a:xfrm>
          <a:prstGeom prst="rect">
            <a:avLst/>
          </a:prstGeom>
          <a:noFill/>
          <a:ln w="9525">
            <a:noFill/>
            <a:miter lim="800000"/>
            <a:headEnd/>
            <a:tailEnd/>
          </a:ln>
        </p:spPr>
        <p:txBody>
          <a:bodyPr/>
          <a:lstStyle/>
          <a:p>
            <a:pPr marL="742950" lvl="1" indent="-285750" eaLnBrk="0" hangingPunct="0">
              <a:lnSpc>
                <a:spcPct val="80000"/>
              </a:lnSpc>
              <a:spcBef>
                <a:spcPct val="20000"/>
              </a:spcBef>
              <a:buClr>
                <a:schemeClr val="accent1"/>
              </a:buClr>
              <a:buBlip>
                <a:blip r:embed="rId3"/>
              </a:buBlip>
            </a:pPr>
            <a:r>
              <a:rPr lang="en-US" sz="2000">
                <a:latin typeface="Tahoma" pitchFamily="34" charset="0"/>
                <a:cs typeface="Tahoma" pitchFamily="34" charset="0"/>
              </a:rPr>
              <a:t>Default: k1 = 1, k2 = 0, k3 = 1, k4 = 0, k5 = 0.</a:t>
            </a:r>
          </a:p>
          <a:p>
            <a:pPr marL="742950" lvl="1" indent="-285750" eaLnBrk="0" hangingPunct="0">
              <a:lnSpc>
                <a:spcPct val="80000"/>
              </a:lnSpc>
              <a:spcBef>
                <a:spcPct val="20000"/>
              </a:spcBef>
              <a:buClr>
                <a:schemeClr val="accent1"/>
              </a:buClr>
              <a:buBlip>
                <a:blip r:embed="rId3"/>
              </a:buBlip>
            </a:pPr>
            <a:r>
              <a:rPr lang="en-US" sz="2000">
                <a:latin typeface="Tahoma" pitchFamily="34" charset="0"/>
                <a:cs typeface="Tahoma" pitchFamily="34" charset="0"/>
              </a:rPr>
              <a:t>Delay là tổng của tất cả delay của tất cả interface outgoing chia cho 10.</a:t>
            </a:r>
          </a:p>
          <a:p>
            <a:pPr marL="1143000" lvl="2" indent="-228600" eaLnBrk="0" hangingPunct="0">
              <a:lnSpc>
                <a:spcPct val="80000"/>
              </a:lnSpc>
              <a:spcBef>
                <a:spcPct val="20000"/>
              </a:spcBef>
              <a:buClr>
                <a:schemeClr val="tx1"/>
              </a:buClr>
              <a:buBlip>
                <a:blip r:embed="rId4"/>
              </a:buBlip>
            </a:pPr>
            <a:r>
              <a:rPr lang="en-US" sz="2000">
                <a:latin typeface="Tahoma" pitchFamily="34" charset="0"/>
                <a:cs typeface="Tahoma" pitchFamily="34" charset="0"/>
              </a:rPr>
              <a:t>Delay = [Delay / 10ms].</a:t>
            </a:r>
          </a:p>
          <a:p>
            <a:pPr marL="742950" lvl="1" indent="-285750" eaLnBrk="0" hangingPunct="0">
              <a:lnSpc>
                <a:spcPct val="80000"/>
              </a:lnSpc>
              <a:spcBef>
                <a:spcPct val="20000"/>
              </a:spcBef>
              <a:buClr>
                <a:schemeClr val="accent1"/>
              </a:buClr>
              <a:buBlip>
                <a:blip r:embed="rId3"/>
              </a:buBlip>
            </a:pPr>
            <a:r>
              <a:rPr lang="en-US" sz="2000">
                <a:latin typeface="Tahoma" pitchFamily="34" charset="0"/>
                <a:cs typeface="Tahoma" pitchFamily="34" charset="0"/>
              </a:rPr>
              <a:t>BW là bandwidth thấp nhất cua tất cả interface outgoing chia cho 10,000,000.</a:t>
            </a:r>
          </a:p>
          <a:p>
            <a:pPr marL="1143000" lvl="2" indent="-228600" eaLnBrk="0" hangingPunct="0">
              <a:lnSpc>
                <a:spcPct val="80000"/>
              </a:lnSpc>
              <a:spcBef>
                <a:spcPct val="20000"/>
              </a:spcBef>
              <a:buClr>
                <a:schemeClr val="tx1"/>
              </a:buClr>
              <a:buBlip>
                <a:blip r:embed="rId4"/>
              </a:buBlip>
            </a:pPr>
            <a:r>
              <a:rPr lang="en-US" sz="2000">
                <a:latin typeface="Tahoma" pitchFamily="34" charset="0"/>
                <a:cs typeface="Tahoma" pitchFamily="34" charset="0"/>
              </a:rPr>
              <a:t>BW = [10.000.000 / bandwidth in Kbps].</a:t>
            </a:r>
          </a:p>
        </p:txBody>
      </p:sp>
    </p:spTree>
    <p:extLst>
      <p:ext uri="{BB962C8B-B14F-4D97-AF65-F5344CB8AC3E}">
        <p14:creationId xmlns:p14="http://schemas.microsoft.com/office/powerpoint/2010/main" val="282786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anim calcmode="lin" valueType="num">
                                      <p:cBhvr additive="base">
                                        <p:cTn id="11" dur="500" fill="hold"/>
                                        <p:tgtEl>
                                          <p:spTgt spid="34">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4">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4">
                                            <p:txEl>
                                              <p:pRg st="2" end="2"/>
                                            </p:txEl>
                                          </p:spTgt>
                                        </p:tgtEl>
                                        <p:attrNameLst>
                                          <p:attrName>style.visibility</p:attrName>
                                        </p:attrNameLst>
                                      </p:cBhvr>
                                      <p:to>
                                        <p:strVal val="visible"/>
                                      </p:to>
                                    </p:set>
                                    <p:anim calcmode="lin" valueType="num">
                                      <p:cBhvr additive="base">
                                        <p:cTn id="15" dur="500" fill="hold"/>
                                        <p:tgtEl>
                                          <p:spTgt spid="34">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4">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4">
                                            <p:txEl>
                                              <p:pRg st="3" end="3"/>
                                            </p:txEl>
                                          </p:spTgt>
                                        </p:tgtEl>
                                        <p:attrNameLst>
                                          <p:attrName>style.visibility</p:attrName>
                                        </p:attrNameLst>
                                      </p:cBhvr>
                                      <p:to>
                                        <p:strVal val="visible"/>
                                      </p:to>
                                    </p:set>
                                    <p:anim calcmode="lin" valueType="num">
                                      <p:cBhvr additive="base">
                                        <p:cTn id="19" dur="500" fill="hold"/>
                                        <p:tgtEl>
                                          <p:spTgt spid="34">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4">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4">
                                            <p:txEl>
                                              <p:pRg st="4" end="4"/>
                                            </p:txEl>
                                          </p:spTgt>
                                        </p:tgtEl>
                                        <p:attrNameLst>
                                          <p:attrName>style.visibility</p:attrName>
                                        </p:attrNameLst>
                                      </p:cBhvr>
                                      <p:to>
                                        <p:strVal val="visible"/>
                                      </p:to>
                                    </p:set>
                                    <p:anim calcmode="lin" valueType="num">
                                      <p:cBhvr additive="base">
                                        <p:cTn id="23" dur="500" fill="hold"/>
                                        <p:tgtEl>
                                          <p:spTgt spid="34">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4">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50179" name="Rectangle 3"/>
          <p:cNvSpPr txBox="1">
            <a:spLocks noChangeArrowheads="1"/>
          </p:cNvSpPr>
          <p:nvPr/>
        </p:nvSpPr>
        <p:spPr bwMode="auto">
          <a:xfrm>
            <a:off x="1752600" y="1371600"/>
            <a:ext cx="8686800" cy="47244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2. </a:t>
            </a:r>
            <a:r>
              <a:rPr lang="en-US" sz="2000" b="1" dirty="0" err="1">
                <a:solidFill>
                  <a:srgbClr val="1481B8"/>
                </a:solidFill>
                <a:latin typeface="Tahoma" pitchFamily="34" charset="0"/>
                <a:cs typeface="Tahoma" pitchFamily="34" charset="0"/>
              </a:rPr>
              <a:t>Nguyên</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lý</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hoạt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động</a:t>
            </a:r>
            <a:endParaRPr lang="en-US" sz="2000" b="1" dirty="0">
              <a:solidFill>
                <a:srgbClr val="1481B8"/>
              </a:solidFill>
              <a:latin typeface="Tahoma" pitchFamily="34" charset="0"/>
              <a:cs typeface="Tahoma" pitchFamily="34" charset="0"/>
            </a:endParaRPr>
          </a:p>
          <a:p>
            <a:pPr marL="274638" indent="-274638" eaLnBrk="0" hangingPunct="0">
              <a:lnSpc>
                <a:spcPct val="115000"/>
              </a:lnSpc>
              <a:spcBef>
                <a:spcPts val="1200"/>
              </a:spcBef>
              <a:spcAft>
                <a:spcPts val="600"/>
              </a:spcAft>
              <a:buClr>
                <a:srgbClr val="663300"/>
              </a:buClr>
              <a:buBlip>
                <a:blip r:embed="rId2"/>
              </a:buBlip>
            </a:pPr>
            <a:r>
              <a:rPr lang="en-US" sz="2000" b="1" dirty="0" err="1">
                <a:solidFill>
                  <a:srgbClr val="1481B8"/>
                </a:solidFill>
                <a:latin typeface="Tahoma" pitchFamily="34" charset="0"/>
                <a:cs typeface="Tahoma" pitchFamily="34" charset="0"/>
              </a:rPr>
              <a:t>Thuật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toán</a:t>
            </a:r>
            <a:r>
              <a:rPr lang="en-US" sz="2000" b="1" dirty="0">
                <a:solidFill>
                  <a:srgbClr val="1481B8"/>
                </a:solidFill>
                <a:latin typeface="Tahoma" pitchFamily="34" charset="0"/>
                <a:cs typeface="Tahoma" pitchFamily="34" charset="0"/>
              </a:rPr>
              <a:t> DUAL:</a:t>
            </a:r>
          </a:p>
          <a:p>
            <a:pPr marL="742950" lvl="1" indent="-285750" eaLnBrk="0" hangingPunct="0">
              <a:lnSpc>
                <a:spcPct val="115000"/>
              </a:lnSpc>
              <a:spcBef>
                <a:spcPct val="20000"/>
              </a:spcBef>
              <a:buClr>
                <a:schemeClr val="accent1"/>
              </a:buClr>
              <a:buBlip>
                <a:blip r:embed="rId3"/>
              </a:buBlip>
            </a:pPr>
            <a:r>
              <a:rPr lang="en-US" sz="2000" dirty="0" err="1">
                <a:latin typeface="Tahoma" pitchFamily="34" charset="0"/>
                <a:cs typeface="Tahoma" pitchFamily="34" charset="0"/>
              </a:rPr>
              <a:t>Khái</a:t>
            </a:r>
            <a:r>
              <a:rPr lang="en-US" sz="2000" dirty="0">
                <a:latin typeface="Tahoma" pitchFamily="34" charset="0"/>
                <a:cs typeface="Tahoma" pitchFamily="34" charset="0"/>
              </a:rPr>
              <a:t> </a:t>
            </a:r>
            <a:r>
              <a:rPr lang="en-US" sz="2000" dirty="0" err="1">
                <a:latin typeface="Tahoma" pitchFamily="34" charset="0"/>
                <a:cs typeface="Tahoma" pitchFamily="34" charset="0"/>
              </a:rPr>
              <a:t>niệm</a:t>
            </a:r>
            <a:r>
              <a:rPr lang="en-US" sz="2000" dirty="0">
                <a:latin typeface="Tahoma" pitchFamily="34" charset="0"/>
                <a:cs typeface="Tahoma" pitchFamily="34" charset="0"/>
              </a:rPr>
              <a:t> DUAL:</a:t>
            </a:r>
          </a:p>
          <a:p>
            <a:pPr marL="1143000" lvl="2" indent="-228600" eaLnBrk="0" hangingPunct="0">
              <a:lnSpc>
                <a:spcPct val="115000"/>
              </a:lnSpc>
              <a:spcBef>
                <a:spcPct val="20000"/>
              </a:spcBef>
              <a:buClr>
                <a:schemeClr val="tx1"/>
              </a:buClr>
              <a:buBlip>
                <a:blip r:embed="rId4"/>
              </a:buBlip>
            </a:pPr>
            <a:r>
              <a:rPr lang="en-US" sz="2000" dirty="0" err="1">
                <a:latin typeface="Tahoma" pitchFamily="34" charset="0"/>
                <a:cs typeface="Tahoma" pitchFamily="34" charset="0"/>
              </a:rPr>
              <a:t>Thuật</a:t>
            </a:r>
            <a:r>
              <a:rPr lang="en-US" sz="2000" dirty="0">
                <a:latin typeface="Tahoma" pitchFamily="34" charset="0"/>
                <a:cs typeface="Tahoma" pitchFamily="34" charset="0"/>
              </a:rPr>
              <a:t> </a:t>
            </a:r>
            <a:r>
              <a:rPr lang="en-US" sz="2000" dirty="0" err="1">
                <a:latin typeface="Tahoma" pitchFamily="34" charset="0"/>
                <a:cs typeface="Tahoma" pitchFamily="34" charset="0"/>
              </a:rPr>
              <a:t>toán</a:t>
            </a:r>
            <a:r>
              <a:rPr lang="en-US" sz="2000" dirty="0">
                <a:latin typeface="Tahoma" pitchFamily="34" charset="0"/>
                <a:cs typeface="Tahoma" pitchFamily="34" charset="0"/>
              </a:rPr>
              <a:t> DUAL </a:t>
            </a:r>
            <a:r>
              <a:rPr lang="en-US" sz="2000" dirty="0" err="1">
                <a:latin typeface="Tahoma" pitchFamily="34" charset="0"/>
                <a:cs typeface="Tahoma" pitchFamily="34" charset="0"/>
              </a:rPr>
              <a:t>sử</a:t>
            </a:r>
            <a:r>
              <a:rPr lang="en-US" sz="2000" dirty="0">
                <a:latin typeface="Tahoma" pitchFamily="34" charset="0"/>
                <a:cs typeface="Tahoma" pitchFamily="34" charset="0"/>
              </a:rPr>
              <a:t> </a:t>
            </a:r>
            <a:r>
              <a:rPr lang="en-US" sz="2000" dirty="0" err="1">
                <a:latin typeface="Tahoma" pitchFamily="34" charset="0"/>
                <a:cs typeface="Tahoma" pitchFamily="34" charset="0"/>
              </a:rPr>
              <a:t>dụng</a:t>
            </a:r>
            <a:r>
              <a:rPr lang="en-US" sz="2000" dirty="0">
                <a:latin typeface="Tahoma" pitchFamily="34" charset="0"/>
                <a:cs typeface="Tahoma" pitchFamily="34" charset="0"/>
              </a:rPr>
              <a:t> </a:t>
            </a:r>
            <a:r>
              <a:rPr lang="en-US" sz="2000" dirty="0" err="1">
                <a:latin typeface="Tahoma" pitchFamily="34" charset="0"/>
                <a:cs typeface="Tahoma" pitchFamily="34" charset="0"/>
              </a:rPr>
              <a:t>các</a:t>
            </a:r>
            <a:r>
              <a:rPr lang="en-US" sz="2000" dirty="0">
                <a:latin typeface="Tahoma" pitchFamily="34" charset="0"/>
                <a:cs typeface="Tahoma" pitchFamily="34" charset="0"/>
              </a:rPr>
              <a:t> </a:t>
            </a:r>
            <a:r>
              <a:rPr lang="en-US" sz="2000" dirty="0" err="1">
                <a:latin typeface="Tahoma" pitchFamily="34" charset="0"/>
                <a:cs typeface="Tahoma" pitchFamily="34" charset="0"/>
              </a:rPr>
              <a:t>điều</a:t>
            </a:r>
            <a:r>
              <a:rPr lang="en-US" sz="2000" dirty="0">
                <a:latin typeface="Tahoma" pitchFamily="34" charset="0"/>
                <a:cs typeface="Tahoma" pitchFamily="34" charset="0"/>
              </a:rPr>
              <a:t> </a:t>
            </a:r>
            <a:r>
              <a:rPr lang="en-US" sz="2000" dirty="0" err="1">
                <a:latin typeface="Tahoma" pitchFamily="34" charset="0"/>
                <a:cs typeface="Tahoma" pitchFamily="34" charset="0"/>
              </a:rPr>
              <a:t>kiện</a:t>
            </a:r>
            <a:endParaRPr lang="en-US" sz="2000" dirty="0">
              <a:latin typeface="Tahoma" pitchFamily="34" charset="0"/>
              <a:cs typeface="Tahoma" pitchFamily="34" charset="0"/>
            </a:endParaRPr>
          </a:p>
          <a:p>
            <a:pPr marL="1600200" lvl="3" indent="-228600" eaLnBrk="0" hangingPunct="0">
              <a:lnSpc>
                <a:spcPct val="115000"/>
              </a:lnSpc>
              <a:spcBef>
                <a:spcPct val="20000"/>
              </a:spcBef>
              <a:buClr>
                <a:srgbClr val="663300"/>
              </a:buClr>
              <a:buFont typeface="Wingdings" pitchFamily="2" charset="2"/>
              <a:buChar char="§"/>
            </a:pPr>
            <a:r>
              <a:rPr lang="vi-VN" sz="2000" dirty="0">
                <a:latin typeface="Tahoma" pitchFamily="34" charset="0"/>
                <a:cs typeface="Tahoma" pitchFamily="34" charset="0"/>
              </a:rPr>
              <a:t>Successor </a:t>
            </a:r>
            <a:endParaRPr lang="en-US" sz="2000" dirty="0">
              <a:latin typeface="Tahoma" pitchFamily="34" charset="0"/>
              <a:cs typeface="Tahoma" pitchFamily="34" charset="0"/>
            </a:endParaRPr>
          </a:p>
          <a:p>
            <a:pPr marL="1600200" lvl="3" indent="-228600" eaLnBrk="0" hangingPunct="0">
              <a:lnSpc>
                <a:spcPct val="115000"/>
              </a:lnSpc>
              <a:spcBef>
                <a:spcPct val="20000"/>
              </a:spcBef>
              <a:buClr>
                <a:srgbClr val="663300"/>
              </a:buClr>
              <a:buFont typeface="Wingdings" pitchFamily="2" charset="2"/>
              <a:buChar char="§"/>
            </a:pPr>
            <a:r>
              <a:rPr lang="vi-VN" sz="2000" dirty="0">
                <a:latin typeface="Tahoma" pitchFamily="34" charset="0"/>
                <a:cs typeface="Tahoma" pitchFamily="34" charset="0"/>
              </a:rPr>
              <a:t>Feasible Distance (FD) </a:t>
            </a:r>
            <a:endParaRPr lang="en-US" sz="2000" dirty="0">
              <a:latin typeface="Tahoma" pitchFamily="34" charset="0"/>
              <a:cs typeface="Tahoma" pitchFamily="34" charset="0"/>
            </a:endParaRPr>
          </a:p>
          <a:p>
            <a:pPr marL="1600200" lvl="3" indent="-228600" eaLnBrk="0" hangingPunct="0">
              <a:lnSpc>
                <a:spcPct val="115000"/>
              </a:lnSpc>
              <a:spcBef>
                <a:spcPct val="20000"/>
              </a:spcBef>
              <a:buClr>
                <a:srgbClr val="663300"/>
              </a:buClr>
              <a:buFont typeface="Wingdings" pitchFamily="2" charset="2"/>
              <a:buChar char="§"/>
            </a:pPr>
            <a:r>
              <a:rPr lang="en-US" sz="2000" dirty="0">
                <a:latin typeface="Tahoma" pitchFamily="34" charset="0"/>
                <a:cs typeface="Tahoma" pitchFamily="34" charset="0"/>
              </a:rPr>
              <a:t>Feasible Condition or Feasibility Condition (FC) </a:t>
            </a:r>
            <a:br>
              <a:rPr lang="vi-VN" sz="2000" dirty="0"/>
            </a:br>
            <a:r>
              <a:rPr lang="vi-VN" sz="2000" dirty="0"/>
              <a:t> </a:t>
            </a:r>
            <a:br>
              <a:rPr lang="vi-VN" sz="2000" dirty="0"/>
            </a:br>
            <a:endParaRPr lang="en-US" sz="2000" dirty="0">
              <a:latin typeface="Tahoma" pitchFamily="34" charset="0"/>
              <a:cs typeface="Tahoma" pitchFamily="34" charset="0"/>
            </a:endParaRPr>
          </a:p>
        </p:txBody>
      </p:sp>
    </p:spTree>
    <p:extLst>
      <p:ext uri="{BB962C8B-B14F-4D97-AF65-F5344CB8AC3E}">
        <p14:creationId xmlns:p14="http://schemas.microsoft.com/office/powerpoint/2010/main" val="352940774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51203" name="Rectangle 3"/>
          <p:cNvSpPr txBox="1">
            <a:spLocks noChangeArrowheads="1"/>
          </p:cNvSpPr>
          <p:nvPr/>
        </p:nvSpPr>
        <p:spPr bwMode="auto">
          <a:xfrm>
            <a:off x="1752600" y="1371600"/>
            <a:ext cx="8686800" cy="47244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2. </a:t>
            </a:r>
            <a:r>
              <a:rPr lang="en-US" sz="2000" b="1" dirty="0" err="1">
                <a:solidFill>
                  <a:srgbClr val="1481B8"/>
                </a:solidFill>
                <a:latin typeface="Tahoma" pitchFamily="34" charset="0"/>
                <a:cs typeface="Tahoma" pitchFamily="34" charset="0"/>
              </a:rPr>
              <a:t>Nguyên</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lý</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hoạt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động</a:t>
            </a:r>
            <a:endParaRPr lang="en-US" sz="2000" b="1" dirty="0">
              <a:solidFill>
                <a:srgbClr val="1481B8"/>
              </a:solidFill>
              <a:latin typeface="Tahoma" pitchFamily="34" charset="0"/>
              <a:cs typeface="Tahoma" pitchFamily="34" charset="0"/>
            </a:endParaRPr>
          </a:p>
          <a:p>
            <a:pPr marL="274638" indent="-274638" eaLnBrk="0" hangingPunct="0">
              <a:lnSpc>
                <a:spcPct val="115000"/>
              </a:lnSpc>
              <a:spcBef>
                <a:spcPts val="1200"/>
              </a:spcBef>
              <a:spcAft>
                <a:spcPts val="600"/>
              </a:spcAft>
              <a:buClr>
                <a:srgbClr val="663300"/>
              </a:buClr>
              <a:buBlip>
                <a:blip r:embed="rId2"/>
              </a:buBlip>
            </a:pPr>
            <a:r>
              <a:rPr lang="en-US" sz="2000" b="1" dirty="0" err="1">
                <a:solidFill>
                  <a:srgbClr val="1481B8"/>
                </a:solidFill>
                <a:latin typeface="Tahoma" pitchFamily="34" charset="0"/>
                <a:cs typeface="Tahoma" pitchFamily="34" charset="0"/>
              </a:rPr>
              <a:t>Thuật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toán</a:t>
            </a:r>
            <a:r>
              <a:rPr lang="en-US" sz="2000" b="1" dirty="0">
                <a:solidFill>
                  <a:srgbClr val="1481B8"/>
                </a:solidFill>
                <a:latin typeface="Tahoma" pitchFamily="34" charset="0"/>
                <a:cs typeface="Tahoma" pitchFamily="34" charset="0"/>
              </a:rPr>
              <a:t> DUAL:</a:t>
            </a:r>
            <a:endParaRPr lang="en-US" sz="2000" dirty="0">
              <a:latin typeface="Tahoma" pitchFamily="34" charset="0"/>
              <a:cs typeface="Tahoma" pitchFamily="34" charset="0"/>
            </a:endParaRPr>
          </a:p>
          <a:p>
            <a:pPr marL="742950" lvl="1" indent="-285750" eaLnBrk="0" hangingPunct="0">
              <a:lnSpc>
                <a:spcPct val="115000"/>
              </a:lnSpc>
              <a:spcBef>
                <a:spcPct val="20000"/>
              </a:spcBef>
              <a:buClr>
                <a:schemeClr val="accent1"/>
              </a:buClr>
              <a:buBlip>
                <a:blip r:embed="rId3"/>
              </a:buBlip>
            </a:pPr>
            <a:r>
              <a:rPr lang="vi-VN" sz="2000" dirty="0">
                <a:latin typeface="Tahoma" pitchFamily="34" charset="0"/>
                <a:cs typeface="Tahoma" pitchFamily="34" charset="0"/>
              </a:rPr>
              <a:t>Successor</a:t>
            </a:r>
            <a:r>
              <a:rPr lang="en-US" sz="2000" dirty="0">
                <a:latin typeface="Tahoma" pitchFamily="34" charset="0"/>
                <a:cs typeface="Tahoma" pitchFamily="34" charset="0"/>
              </a:rPr>
              <a:t> </a:t>
            </a:r>
            <a:r>
              <a:rPr lang="en-US" sz="2000" dirty="0" err="1">
                <a:latin typeface="Tahoma" pitchFamily="34" charset="0"/>
                <a:cs typeface="Tahoma" pitchFamily="34" charset="0"/>
              </a:rPr>
              <a:t>và</a:t>
            </a:r>
            <a:r>
              <a:rPr lang="en-US" sz="2000" dirty="0">
                <a:latin typeface="Tahoma" pitchFamily="34" charset="0"/>
                <a:cs typeface="Tahoma" pitchFamily="34" charset="0"/>
              </a:rPr>
              <a:t> Feasible Distance</a:t>
            </a:r>
            <a:r>
              <a:rPr lang="vi-VN" sz="2000" dirty="0">
                <a:latin typeface="Tahoma" pitchFamily="34" charset="0"/>
                <a:cs typeface="Tahoma" pitchFamily="34" charset="0"/>
              </a:rPr>
              <a:t> </a:t>
            </a:r>
            <a:r>
              <a:rPr lang="en-US" sz="2000" dirty="0">
                <a:latin typeface="Tahoma" pitchFamily="34" charset="0"/>
                <a:cs typeface="Tahoma" pitchFamily="34" charset="0"/>
              </a:rPr>
              <a:t>:</a:t>
            </a:r>
          </a:p>
          <a:p>
            <a:pPr marL="1143000" lvl="2" indent="-228600" eaLnBrk="0" hangingPunct="0">
              <a:lnSpc>
                <a:spcPct val="115000"/>
              </a:lnSpc>
              <a:spcBef>
                <a:spcPct val="20000"/>
              </a:spcBef>
              <a:buClr>
                <a:schemeClr val="tx1"/>
              </a:buClr>
              <a:buBlip>
                <a:blip r:embed="rId4"/>
              </a:buBlip>
            </a:pPr>
            <a:r>
              <a:rPr lang="en-US" sz="2000" dirty="0" err="1">
                <a:latin typeface="Tahoma" pitchFamily="34" charset="0"/>
                <a:cs typeface="Tahoma" pitchFamily="34" charset="0"/>
              </a:rPr>
              <a:t>Một</a:t>
            </a:r>
            <a:r>
              <a:rPr lang="en-US" sz="2000" dirty="0">
                <a:latin typeface="Tahoma" pitchFamily="34" charset="0"/>
                <a:cs typeface="Tahoma" pitchFamily="34" charset="0"/>
              </a:rPr>
              <a:t> Successor </a:t>
            </a:r>
            <a:r>
              <a:rPr lang="en-US" sz="2000" dirty="0" err="1">
                <a:latin typeface="Tahoma" pitchFamily="34" charset="0"/>
                <a:cs typeface="Tahoma" pitchFamily="34" charset="0"/>
              </a:rPr>
              <a:t>là</a:t>
            </a:r>
            <a:r>
              <a:rPr lang="en-US" sz="2000" dirty="0">
                <a:latin typeface="Tahoma" pitchFamily="34" charset="0"/>
                <a:cs typeface="Tahoma" pitchFamily="34" charset="0"/>
              </a:rPr>
              <a:t> 1 Router </a:t>
            </a:r>
            <a:r>
              <a:rPr lang="en-US" sz="2000" dirty="0" err="1">
                <a:latin typeface="Tahoma" pitchFamily="34" charset="0"/>
                <a:cs typeface="Tahoma" pitchFamily="34" charset="0"/>
              </a:rPr>
              <a:t>kề</a:t>
            </a:r>
            <a:r>
              <a:rPr lang="en-US" sz="2000" dirty="0">
                <a:latin typeface="Tahoma" pitchFamily="34" charset="0"/>
                <a:cs typeface="Tahoma" pitchFamily="34" charset="0"/>
              </a:rPr>
              <a:t> </a:t>
            </a:r>
            <a:r>
              <a:rPr lang="en-US" sz="2000" dirty="0" err="1">
                <a:latin typeface="Tahoma" pitchFamily="34" charset="0"/>
                <a:cs typeface="Tahoma" pitchFamily="34" charset="0"/>
              </a:rPr>
              <a:t>bên</a:t>
            </a:r>
            <a:r>
              <a:rPr lang="en-US" sz="2000" dirty="0">
                <a:latin typeface="Tahoma" pitchFamily="34" charset="0"/>
                <a:cs typeface="Tahoma" pitchFamily="34" charset="0"/>
              </a:rPr>
              <a:t> </a:t>
            </a:r>
            <a:r>
              <a:rPr lang="en-US" sz="2000" dirty="0" err="1">
                <a:latin typeface="Tahoma" pitchFamily="34" charset="0"/>
                <a:cs typeface="Tahoma" pitchFamily="34" charset="0"/>
              </a:rPr>
              <a:t>sử</a:t>
            </a:r>
            <a:r>
              <a:rPr lang="en-US" sz="2000" dirty="0">
                <a:latin typeface="Tahoma" pitchFamily="34" charset="0"/>
                <a:cs typeface="Tahoma" pitchFamily="34" charset="0"/>
              </a:rPr>
              <a:t> </a:t>
            </a:r>
            <a:r>
              <a:rPr lang="en-US" sz="2000" dirty="0" err="1">
                <a:latin typeface="Tahoma" pitchFamily="34" charset="0"/>
                <a:cs typeface="Tahoma" pitchFamily="34" charset="0"/>
              </a:rPr>
              <a:t>dụng</a:t>
            </a:r>
            <a:r>
              <a:rPr lang="en-US" sz="2000" dirty="0">
                <a:latin typeface="Tahoma" pitchFamily="34" charset="0"/>
                <a:cs typeface="Tahoma" pitchFamily="34" charset="0"/>
              </a:rPr>
              <a:t> </a:t>
            </a:r>
            <a:r>
              <a:rPr lang="en-US" sz="2000" dirty="0" err="1">
                <a:latin typeface="Tahoma" pitchFamily="34" charset="0"/>
                <a:cs typeface="Tahoma" pitchFamily="34" charset="0"/>
              </a:rPr>
              <a:t>cho</a:t>
            </a:r>
            <a:r>
              <a:rPr lang="en-US" sz="2000" dirty="0">
                <a:latin typeface="Tahoma" pitchFamily="34" charset="0"/>
                <a:cs typeface="Tahoma" pitchFamily="34" charset="0"/>
              </a:rPr>
              <a:t> </a:t>
            </a:r>
            <a:r>
              <a:rPr lang="en-US" sz="2000" dirty="0" err="1">
                <a:latin typeface="Tahoma" pitchFamily="34" charset="0"/>
                <a:cs typeface="Tahoma" pitchFamily="34" charset="0"/>
              </a:rPr>
              <a:t>việc</a:t>
            </a:r>
            <a:r>
              <a:rPr lang="en-US" sz="2000" dirty="0">
                <a:latin typeface="Tahoma" pitchFamily="34" charset="0"/>
                <a:cs typeface="Tahoma" pitchFamily="34" charset="0"/>
              </a:rPr>
              <a:t> </a:t>
            </a:r>
            <a:r>
              <a:rPr lang="en-US" sz="2000" dirty="0" err="1">
                <a:latin typeface="Tahoma" pitchFamily="34" charset="0"/>
                <a:cs typeface="Tahoma" pitchFamily="34" charset="0"/>
              </a:rPr>
              <a:t>chuyển</a:t>
            </a:r>
            <a:r>
              <a:rPr lang="en-US" sz="2000" dirty="0">
                <a:latin typeface="Tahoma" pitchFamily="34" charset="0"/>
                <a:cs typeface="Tahoma" pitchFamily="34" charset="0"/>
              </a:rPr>
              <a:t> </a:t>
            </a:r>
            <a:r>
              <a:rPr lang="en-US" sz="2000" dirty="0" err="1">
                <a:latin typeface="Tahoma" pitchFamily="34" charset="0"/>
                <a:cs typeface="Tahoma" pitchFamily="34" charset="0"/>
              </a:rPr>
              <a:t>tiếp</a:t>
            </a:r>
            <a:r>
              <a:rPr lang="en-US" sz="2000" dirty="0">
                <a:latin typeface="Tahoma" pitchFamily="34" charset="0"/>
                <a:cs typeface="Tahoma" pitchFamily="34" charset="0"/>
              </a:rPr>
              <a:t> </a:t>
            </a:r>
            <a:r>
              <a:rPr lang="en-US" sz="2000" dirty="0" err="1">
                <a:latin typeface="Tahoma" pitchFamily="34" charset="0"/>
                <a:cs typeface="Tahoma" pitchFamily="34" charset="0"/>
              </a:rPr>
              <a:t>gói</a:t>
            </a:r>
            <a:r>
              <a:rPr lang="en-US" sz="2000" dirty="0">
                <a:latin typeface="Tahoma" pitchFamily="34" charset="0"/>
                <a:cs typeface="Tahoma" pitchFamily="34" charset="0"/>
              </a:rPr>
              <a:t> tin </a:t>
            </a:r>
            <a:r>
              <a:rPr lang="en-US" sz="2000" dirty="0" err="1">
                <a:latin typeface="Tahoma" pitchFamily="34" charset="0"/>
                <a:cs typeface="Tahoma" pitchFamily="34" charset="0"/>
              </a:rPr>
              <a:t>và</a:t>
            </a:r>
            <a:r>
              <a:rPr lang="en-US" sz="2000" dirty="0">
                <a:latin typeface="Tahoma" pitchFamily="34" charset="0"/>
                <a:cs typeface="Tahoma" pitchFamily="34" charset="0"/>
              </a:rPr>
              <a:t> </a:t>
            </a:r>
            <a:r>
              <a:rPr lang="en-US" sz="2000" dirty="0" err="1">
                <a:latin typeface="Tahoma" pitchFamily="34" charset="0"/>
                <a:cs typeface="Tahoma" pitchFamily="34" charset="0"/>
              </a:rPr>
              <a:t>tuyến</a:t>
            </a:r>
            <a:r>
              <a:rPr lang="en-US" sz="2000" dirty="0">
                <a:latin typeface="Tahoma" pitchFamily="34" charset="0"/>
                <a:cs typeface="Tahoma" pitchFamily="34" charset="0"/>
              </a:rPr>
              <a:t> </a:t>
            </a:r>
            <a:r>
              <a:rPr lang="en-US" sz="2000" dirty="0" err="1">
                <a:latin typeface="Tahoma" pitchFamily="34" charset="0"/>
                <a:cs typeface="Tahoma" pitchFamily="34" charset="0"/>
              </a:rPr>
              <a:t>đường</a:t>
            </a:r>
            <a:r>
              <a:rPr lang="en-US" sz="2000" dirty="0">
                <a:latin typeface="Tahoma" pitchFamily="34" charset="0"/>
                <a:cs typeface="Tahoma" pitchFamily="34" charset="0"/>
              </a:rPr>
              <a:t> chi </a:t>
            </a:r>
            <a:r>
              <a:rPr lang="en-US" sz="2000" dirty="0" err="1">
                <a:latin typeface="Tahoma" pitchFamily="34" charset="0"/>
                <a:cs typeface="Tahoma" pitchFamily="34" charset="0"/>
              </a:rPr>
              <a:t>phí</a:t>
            </a:r>
            <a:r>
              <a:rPr lang="en-US" sz="2000" dirty="0">
                <a:latin typeface="Tahoma" pitchFamily="34" charset="0"/>
                <a:cs typeface="Tahoma" pitchFamily="34" charset="0"/>
              </a:rPr>
              <a:t> </a:t>
            </a:r>
            <a:r>
              <a:rPr lang="en-US" sz="2000" dirty="0" err="1">
                <a:latin typeface="Tahoma" pitchFamily="34" charset="0"/>
                <a:cs typeface="Tahoma" pitchFamily="34" charset="0"/>
              </a:rPr>
              <a:t>ít</a:t>
            </a:r>
            <a:r>
              <a:rPr lang="en-US" sz="2000" dirty="0">
                <a:latin typeface="Tahoma" pitchFamily="34" charset="0"/>
                <a:cs typeface="Tahoma" pitchFamily="34" charset="0"/>
              </a:rPr>
              <a:t> </a:t>
            </a:r>
            <a:r>
              <a:rPr lang="en-US" sz="2000" dirty="0" err="1">
                <a:latin typeface="Tahoma" pitchFamily="34" charset="0"/>
                <a:cs typeface="Tahoma" pitchFamily="34" charset="0"/>
              </a:rPr>
              <a:t>nhất</a:t>
            </a:r>
            <a:r>
              <a:rPr lang="en-US" sz="2000" dirty="0">
                <a:latin typeface="Tahoma" pitchFamily="34" charset="0"/>
                <a:cs typeface="Tahoma" pitchFamily="34" charset="0"/>
              </a:rPr>
              <a:t> </a:t>
            </a:r>
            <a:r>
              <a:rPr lang="en-US" sz="2000" dirty="0" err="1">
                <a:latin typeface="Tahoma" pitchFamily="34" charset="0"/>
                <a:cs typeface="Tahoma" pitchFamily="34" charset="0"/>
              </a:rPr>
              <a:t>để</a:t>
            </a:r>
            <a:r>
              <a:rPr lang="en-US" sz="2000" dirty="0">
                <a:latin typeface="Tahoma" pitchFamily="34" charset="0"/>
                <a:cs typeface="Tahoma" pitchFamily="34" charset="0"/>
              </a:rPr>
              <a:t> </a:t>
            </a:r>
            <a:r>
              <a:rPr lang="en-US" sz="2000" dirty="0" err="1">
                <a:latin typeface="Tahoma" pitchFamily="34" charset="0"/>
                <a:cs typeface="Tahoma" pitchFamily="34" charset="0"/>
              </a:rPr>
              <a:t>đến</a:t>
            </a:r>
            <a:r>
              <a:rPr lang="en-US" sz="2000" dirty="0">
                <a:latin typeface="Tahoma" pitchFamily="34" charset="0"/>
                <a:cs typeface="Tahoma" pitchFamily="34" charset="0"/>
              </a:rPr>
              <a:t> </a:t>
            </a:r>
            <a:r>
              <a:rPr lang="en-US" sz="2000" dirty="0" err="1">
                <a:latin typeface="Tahoma" pitchFamily="34" charset="0"/>
                <a:cs typeface="Tahoma" pitchFamily="34" charset="0"/>
              </a:rPr>
              <a:t>mạng</a:t>
            </a:r>
            <a:r>
              <a:rPr lang="en-US" sz="2000" dirty="0">
                <a:latin typeface="Tahoma" pitchFamily="34" charset="0"/>
                <a:cs typeface="Tahoma" pitchFamily="34" charset="0"/>
              </a:rPr>
              <a:t> </a:t>
            </a:r>
            <a:r>
              <a:rPr lang="en-US" sz="2000" dirty="0" err="1">
                <a:latin typeface="Tahoma" pitchFamily="34" charset="0"/>
                <a:cs typeface="Tahoma" pitchFamily="34" charset="0"/>
              </a:rPr>
              <a:t>đích</a:t>
            </a:r>
            <a:endParaRPr lang="en-US" sz="2000" dirty="0">
              <a:latin typeface="Tahoma" pitchFamily="34" charset="0"/>
              <a:cs typeface="Tahoma" pitchFamily="34" charset="0"/>
            </a:endParaRPr>
          </a:p>
          <a:p>
            <a:pPr marL="1143000" lvl="2" indent="-228600" eaLnBrk="0" hangingPunct="0">
              <a:lnSpc>
                <a:spcPct val="115000"/>
              </a:lnSpc>
              <a:spcBef>
                <a:spcPct val="20000"/>
              </a:spcBef>
              <a:buClr>
                <a:schemeClr val="tx1"/>
              </a:buClr>
              <a:buBlip>
                <a:blip r:embed="rId4"/>
              </a:buBlip>
            </a:pPr>
            <a:r>
              <a:rPr lang="en-US" sz="2000" dirty="0">
                <a:latin typeface="Tahoma" pitchFamily="34" charset="0"/>
                <a:cs typeface="Tahoma" pitchFamily="34" charset="0"/>
              </a:rPr>
              <a:t>Feasible Distance</a:t>
            </a:r>
            <a:r>
              <a:rPr lang="vi-VN" sz="2000" dirty="0">
                <a:latin typeface="Tahoma" pitchFamily="34" charset="0"/>
                <a:cs typeface="Tahoma" pitchFamily="34" charset="0"/>
              </a:rPr>
              <a:t> </a:t>
            </a:r>
            <a:r>
              <a:rPr lang="en-US" sz="2000" dirty="0">
                <a:latin typeface="Tahoma" pitchFamily="34" charset="0"/>
                <a:cs typeface="Tahoma" pitchFamily="34" charset="0"/>
              </a:rPr>
              <a:t> </a:t>
            </a:r>
            <a:r>
              <a:rPr lang="en-US" sz="2000" dirty="0" err="1">
                <a:latin typeface="Tahoma" pitchFamily="34" charset="0"/>
                <a:cs typeface="Tahoma" pitchFamily="34" charset="0"/>
              </a:rPr>
              <a:t>là</a:t>
            </a:r>
            <a:r>
              <a:rPr lang="en-US" sz="2000" dirty="0">
                <a:latin typeface="Tahoma" pitchFamily="34" charset="0"/>
                <a:cs typeface="Tahoma" pitchFamily="34" charset="0"/>
              </a:rPr>
              <a:t> </a:t>
            </a:r>
            <a:r>
              <a:rPr lang="en-US" sz="2000" dirty="0" err="1">
                <a:latin typeface="Tahoma" pitchFamily="34" charset="0"/>
                <a:cs typeface="Tahoma" pitchFamily="34" charset="0"/>
              </a:rPr>
              <a:t>số</a:t>
            </a:r>
            <a:r>
              <a:rPr lang="en-US" sz="2000" dirty="0">
                <a:latin typeface="Tahoma" pitchFamily="34" charset="0"/>
                <a:cs typeface="Tahoma" pitchFamily="34" charset="0"/>
              </a:rPr>
              <a:t> matric </a:t>
            </a:r>
            <a:r>
              <a:rPr lang="en-US" sz="2000" dirty="0" err="1">
                <a:latin typeface="Tahoma" pitchFamily="34" charset="0"/>
                <a:cs typeface="Tahoma" pitchFamily="34" charset="0"/>
              </a:rPr>
              <a:t>được</a:t>
            </a:r>
            <a:r>
              <a:rPr lang="en-US" sz="2000" dirty="0">
                <a:latin typeface="Tahoma" pitchFamily="34" charset="0"/>
                <a:cs typeface="Tahoma" pitchFamily="34" charset="0"/>
              </a:rPr>
              <a:t> </a:t>
            </a:r>
            <a:r>
              <a:rPr lang="en-US" sz="2000" dirty="0" err="1">
                <a:latin typeface="Tahoma" pitchFamily="34" charset="0"/>
                <a:cs typeface="Tahoma" pitchFamily="34" charset="0"/>
              </a:rPr>
              <a:t>tính</a:t>
            </a:r>
            <a:r>
              <a:rPr lang="en-US" sz="2000" dirty="0">
                <a:latin typeface="Tahoma" pitchFamily="34" charset="0"/>
                <a:cs typeface="Tahoma" pitchFamily="34" charset="0"/>
              </a:rPr>
              <a:t> </a:t>
            </a:r>
            <a:r>
              <a:rPr lang="en-US" sz="2000" dirty="0" err="1">
                <a:latin typeface="Tahoma" pitchFamily="34" charset="0"/>
                <a:cs typeface="Tahoma" pitchFamily="34" charset="0"/>
              </a:rPr>
              <a:t>toán</a:t>
            </a:r>
            <a:r>
              <a:rPr lang="en-US" sz="2000" dirty="0">
                <a:latin typeface="Tahoma" pitchFamily="34" charset="0"/>
                <a:cs typeface="Tahoma" pitchFamily="34" charset="0"/>
              </a:rPr>
              <a:t> </a:t>
            </a:r>
            <a:r>
              <a:rPr lang="en-US" sz="2000" dirty="0" err="1">
                <a:latin typeface="Tahoma" pitchFamily="34" charset="0"/>
                <a:cs typeface="Tahoma" pitchFamily="34" charset="0"/>
              </a:rPr>
              <a:t>thấp</a:t>
            </a:r>
            <a:r>
              <a:rPr lang="en-US" sz="2000" dirty="0">
                <a:latin typeface="Tahoma" pitchFamily="34" charset="0"/>
                <a:cs typeface="Tahoma" pitchFamily="34" charset="0"/>
              </a:rPr>
              <a:t> </a:t>
            </a:r>
            <a:r>
              <a:rPr lang="en-US" sz="2000" dirty="0" err="1">
                <a:latin typeface="Tahoma" pitchFamily="34" charset="0"/>
                <a:cs typeface="Tahoma" pitchFamily="34" charset="0"/>
              </a:rPr>
              <a:t>nhất</a:t>
            </a:r>
            <a:r>
              <a:rPr lang="en-US" sz="2000" dirty="0">
                <a:latin typeface="Tahoma" pitchFamily="34" charset="0"/>
                <a:cs typeface="Tahoma" pitchFamily="34" charset="0"/>
              </a:rPr>
              <a:t> </a:t>
            </a:r>
            <a:r>
              <a:rPr lang="en-US" sz="2000" dirty="0" err="1">
                <a:latin typeface="Tahoma" pitchFamily="34" charset="0"/>
                <a:cs typeface="Tahoma" pitchFamily="34" charset="0"/>
              </a:rPr>
              <a:t>có</a:t>
            </a:r>
            <a:r>
              <a:rPr lang="en-US" sz="2000" dirty="0">
                <a:latin typeface="Tahoma" pitchFamily="34" charset="0"/>
                <a:cs typeface="Tahoma" pitchFamily="34" charset="0"/>
              </a:rPr>
              <a:t> </a:t>
            </a:r>
            <a:r>
              <a:rPr lang="en-US" sz="2000" dirty="0" err="1">
                <a:latin typeface="Tahoma" pitchFamily="34" charset="0"/>
                <a:cs typeface="Tahoma" pitchFamily="34" charset="0"/>
              </a:rPr>
              <a:t>thể</a:t>
            </a:r>
            <a:r>
              <a:rPr lang="en-US" sz="2000" dirty="0">
                <a:latin typeface="Tahoma" pitchFamily="34" charset="0"/>
                <a:cs typeface="Tahoma" pitchFamily="34" charset="0"/>
              </a:rPr>
              <a:t> </a:t>
            </a:r>
            <a:r>
              <a:rPr lang="en-US" sz="2000" dirty="0" err="1">
                <a:latin typeface="Tahoma" pitchFamily="34" charset="0"/>
                <a:cs typeface="Tahoma" pitchFamily="34" charset="0"/>
              </a:rPr>
              <a:t>tới</a:t>
            </a:r>
            <a:r>
              <a:rPr lang="en-US" sz="2000" dirty="0">
                <a:latin typeface="Tahoma" pitchFamily="34" charset="0"/>
                <a:cs typeface="Tahoma" pitchFamily="34" charset="0"/>
              </a:rPr>
              <a:t> </a:t>
            </a:r>
            <a:r>
              <a:rPr lang="en-US" sz="2000" dirty="0" err="1">
                <a:latin typeface="Tahoma" pitchFamily="34" charset="0"/>
                <a:cs typeface="Tahoma" pitchFamily="34" charset="0"/>
              </a:rPr>
              <a:t>được</a:t>
            </a:r>
            <a:r>
              <a:rPr lang="en-US" sz="2000" dirty="0">
                <a:latin typeface="Tahoma" pitchFamily="34" charset="0"/>
                <a:cs typeface="Tahoma" pitchFamily="34" charset="0"/>
              </a:rPr>
              <a:t> </a:t>
            </a:r>
            <a:r>
              <a:rPr lang="en-US" sz="2000" dirty="0" err="1">
                <a:latin typeface="Tahoma" pitchFamily="34" charset="0"/>
                <a:cs typeface="Tahoma" pitchFamily="34" charset="0"/>
              </a:rPr>
              <a:t>mạng</a:t>
            </a:r>
            <a:r>
              <a:rPr lang="en-US" sz="2000" dirty="0">
                <a:latin typeface="Tahoma" pitchFamily="34" charset="0"/>
                <a:cs typeface="Tahoma" pitchFamily="34" charset="0"/>
              </a:rPr>
              <a:t> </a:t>
            </a:r>
            <a:r>
              <a:rPr lang="en-US" sz="2000" dirty="0" err="1">
                <a:latin typeface="Tahoma" pitchFamily="34" charset="0"/>
                <a:cs typeface="Tahoma" pitchFamily="34" charset="0"/>
              </a:rPr>
              <a:t>đích</a:t>
            </a:r>
            <a:br>
              <a:rPr lang="vi-VN" sz="2000" dirty="0">
                <a:latin typeface="Tahoma" pitchFamily="34" charset="0"/>
                <a:cs typeface="Tahoma" pitchFamily="34" charset="0"/>
              </a:rPr>
            </a:br>
            <a:r>
              <a:rPr lang="vi-VN" sz="2000" dirty="0">
                <a:latin typeface="Tahoma" pitchFamily="34" charset="0"/>
                <a:cs typeface="Tahoma" pitchFamily="34" charset="0"/>
              </a:rPr>
              <a:t> </a:t>
            </a:r>
            <a:br>
              <a:rPr lang="vi-VN" sz="2000" dirty="0">
                <a:latin typeface="Tahoma" pitchFamily="34" charset="0"/>
                <a:cs typeface="Tahoma" pitchFamily="34" charset="0"/>
              </a:rPr>
            </a:br>
            <a:endParaRPr lang="en-US" sz="2000" dirty="0">
              <a:latin typeface="Tahoma" pitchFamily="34" charset="0"/>
              <a:cs typeface="Tahoma" pitchFamily="34" charset="0"/>
            </a:endParaRPr>
          </a:p>
        </p:txBody>
      </p:sp>
    </p:spTree>
    <p:extLst>
      <p:ext uri="{BB962C8B-B14F-4D97-AF65-F5344CB8AC3E}">
        <p14:creationId xmlns:p14="http://schemas.microsoft.com/office/powerpoint/2010/main" val="84288748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52227" name="Rectangle 3"/>
          <p:cNvSpPr txBox="1">
            <a:spLocks noChangeArrowheads="1"/>
          </p:cNvSpPr>
          <p:nvPr/>
        </p:nvSpPr>
        <p:spPr bwMode="auto">
          <a:xfrm>
            <a:off x="1752600" y="1371600"/>
            <a:ext cx="8686800" cy="29718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2. </a:t>
            </a:r>
            <a:r>
              <a:rPr lang="en-US" sz="2000" b="1" dirty="0" err="1">
                <a:solidFill>
                  <a:srgbClr val="1481B8"/>
                </a:solidFill>
                <a:latin typeface="Tahoma" pitchFamily="34" charset="0"/>
                <a:cs typeface="Tahoma" pitchFamily="34" charset="0"/>
              </a:rPr>
              <a:t>Nguyên</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lý</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hoạt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động</a:t>
            </a:r>
            <a:endParaRPr lang="en-US" sz="2000" b="1" dirty="0">
              <a:solidFill>
                <a:srgbClr val="1481B8"/>
              </a:solidFill>
              <a:latin typeface="Tahoma" pitchFamily="34" charset="0"/>
              <a:cs typeface="Tahoma" pitchFamily="34" charset="0"/>
            </a:endParaRPr>
          </a:p>
          <a:p>
            <a:pPr marL="274638" indent="-274638" eaLnBrk="0" hangingPunct="0">
              <a:lnSpc>
                <a:spcPct val="115000"/>
              </a:lnSpc>
              <a:spcBef>
                <a:spcPts val="1200"/>
              </a:spcBef>
              <a:spcAft>
                <a:spcPts val="600"/>
              </a:spcAft>
              <a:buClr>
                <a:srgbClr val="663300"/>
              </a:buClr>
              <a:buBlip>
                <a:blip r:embed="rId2"/>
              </a:buBlip>
            </a:pPr>
            <a:r>
              <a:rPr lang="en-US" sz="2000" b="1" dirty="0" err="1">
                <a:solidFill>
                  <a:srgbClr val="1481B8"/>
                </a:solidFill>
                <a:latin typeface="Tahoma" pitchFamily="34" charset="0"/>
                <a:cs typeface="Tahoma" pitchFamily="34" charset="0"/>
              </a:rPr>
              <a:t>Thuật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toán</a:t>
            </a:r>
            <a:r>
              <a:rPr lang="en-US" sz="2000" b="1" dirty="0">
                <a:solidFill>
                  <a:srgbClr val="1481B8"/>
                </a:solidFill>
                <a:latin typeface="Tahoma" pitchFamily="34" charset="0"/>
                <a:cs typeface="Tahoma" pitchFamily="34" charset="0"/>
              </a:rPr>
              <a:t> DUAL:</a:t>
            </a:r>
            <a:endParaRPr lang="en-US" sz="2000" dirty="0">
              <a:latin typeface="Tahoma" pitchFamily="34" charset="0"/>
              <a:cs typeface="Tahoma" pitchFamily="34" charset="0"/>
            </a:endParaRPr>
          </a:p>
          <a:p>
            <a:pPr marL="742950" lvl="1" indent="-285750" eaLnBrk="0" hangingPunct="0">
              <a:lnSpc>
                <a:spcPct val="115000"/>
              </a:lnSpc>
              <a:spcBef>
                <a:spcPct val="20000"/>
              </a:spcBef>
              <a:buClr>
                <a:schemeClr val="accent1"/>
              </a:buClr>
              <a:buBlip>
                <a:blip r:embed="rId3"/>
              </a:buBlip>
            </a:pPr>
            <a:r>
              <a:rPr lang="en-US" sz="2000" dirty="0">
                <a:latin typeface="Tahoma" pitchFamily="34" charset="0"/>
                <a:cs typeface="Tahoma" pitchFamily="34" charset="0"/>
              </a:rPr>
              <a:t>Topology table</a:t>
            </a:r>
          </a:p>
          <a:p>
            <a:pPr marL="1143000" lvl="2" indent="-228600" eaLnBrk="0" hangingPunct="0">
              <a:lnSpc>
                <a:spcPct val="115000"/>
              </a:lnSpc>
              <a:spcBef>
                <a:spcPct val="20000"/>
              </a:spcBef>
              <a:buClr>
                <a:schemeClr val="tx1"/>
              </a:buClr>
              <a:buBlip>
                <a:blip r:embed="rId4"/>
              </a:buBlip>
            </a:pPr>
            <a:r>
              <a:rPr lang="en-US" sz="2000" dirty="0">
                <a:latin typeface="Tahoma" pitchFamily="34" charset="0"/>
                <a:cs typeface="Tahoma" pitchFamily="34" charset="0"/>
              </a:rPr>
              <a:t>The successor, feasible distance, </a:t>
            </a:r>
            <a:r>
              <a:rPr lang="en-US" sz="2000" dirty="0" err="1">
                <a:latin typeface="Tahoma" pitchFamily="34" charset="0"/>
                <a:cs typeface="Tahoma" pitchFamily="34" charset="0"/>
              </a:rPr>
              <a:t>được</a:t>
            </a:r>
            <a:r>
              <a:rPr lang="en-US" sz="2000" dirty="0">
                <a:latin typeface="Tahoma" pitchFamily="34" charset="0"/>
                <a:cs typeface="Tahoma" pitchFamily="34" charset="0"/>
              </a:rPr>
              <a:t> </a:t>
            </a:r>
            <a:r>
              <a:rPr lang="en-US" sz="2000" dirty="0" err="1">
                <a:latin typeface="Tahoma" pitchFamily="34" charset="0"/>
                <a:cs typeface="Tahoma" pitchFamily="34" charset="0"/>
              </a:rPr>
              <a:t>giữ</a:t>
            </a:r>
            <a:r>
              <a:rPr lang="en-US" sz="2000" dirty="0">
                <a:latin typeface="Tahoma" pitchFamily="34" charset="0"/>
                <a:cs typeface="Tahoma" pitchFamily="34" charset="0"/>
              </a:rPr>
              <a:t> </a:t>
            </a:r>
            <a:r>
              <a:rPr lang="en-US" sz="2000" dirty="0" err="1">
                <a:latin typeface="Tahoma" pitchFamily="34" charset="0"/>
                <a:cs typeface="Tahoma" pitchFamily="34" charset="0"/>
              </a:rPr>
              <a:t>bởi</a:t>
            </a:r>
            <a:r>
              <a:rPr lang="en-US" sz="2000" dirty="0">
                <a:latin typeface="Tahoma" pitchFamily="34" charset="0"/>
                <a:cs typeface="Tahoma" pitchFamily="34" charset="0"/>
              </a:rPr>
              <a:t> 1 Router EIGRP </a:t>
            </a:r>
            <a:r>
              <a:rPr lang="en-US" sz="2000" dirty="0" err="1">
                <a:latin typeface="Tahoma" pitchFamily="34" charset="0"/>
                <a:cs typeface="Tahoma" pitchFamily="34" charset="0"/>
              </a:rPr>
              <a:t>trong</a:t>
            </a:r>
            <a:r>
              <a:rPr lang="en-US" sz="2000" dirty="0">
                <a:latin typeface="Tahoma" pitchFamily="34" charset="0"/>
                <a:cs typeface="Tahoma" pitchFamily="34" charset="0"/>
              </a:rPr>
              <a:t> </a:t>
            </a:r>
            <a:r>
              <a:rPr lang="en-US" sz="2000" dirty="0" err="1">
                <a:latin typeface="Tahoma" pitchFamily="34" charset="0"/>
                <a:cs typeface="Tahoma" pitchFamily="34" charset="0"/>
              </a:rPr>
              <a:t>bảng</a:t>
            </a:r>
            <a:r>
              <a:rPr lang="en-US" sz="2000" dirty="0">
                <a:latin typeface="Tahoma" pitchFamily="34" charset="0"/>
                <a:cs typeface="Tahoma" pitchFamily="34" charset="0"/>
              </a:rPr>
              <a:t> topology </a:t>
            </a:r>
            <a:r>
              <a:rPr lang="en-US" sz="2000" dirty="0" err="1">
                <a:latin typeface="Tahoma" pitchFamily="34" charset="0"/>
                <a:cs typeface="Tahoma" pitchFamily="34" charset="0"/>
              </a:rPr>
              <a:t>của</a:t>
            </a:r>
            <a:r>
              <a:rPr lang="en-US" sz="2000" dirty="0">
                <a:latin typeface="Tahoma" pitchFamily="34" charset="0"/>
                <a:cs typeface="Tahoma" pitchFamily="34" charset="0"/>
              </a:rPr>
              <a:t> </a:t>
            </a:r>
            <a:r>
              <a:rPr lang="en-US" sz="2000" dirty="0" err="1">
                <a:latin typeface="Tahoma" pitchFamily="34" charset="0"/>
                <a:cs typeface="Tahoma" pitchFamily="34" charset="0"/>
              </a:rPr>
              <a:t>nó</a:t>
            </a:r>
            <a:r>
              <a:rPr lang="en-US" sz="2000" dirty="0">
                <a:latin typeface="Tahoma" pitchFamily="34" charset="0"/>
                <a:cs typeface="Tahoma" pitchFamily="34" charset="0"/>
              </a:rPr>
              <a:t> </a:t>
            </a:r>
            <a:r>
              <a:rPr lang="en-US" sz="2000" dirty="0" err="1">
                <a:latin typeface="Tahoma" pitchFamily="34" charset="0"/>
                <a:cs typeface="Tahoma" pitchFamily="34" charset="0"/>
              </a:rPr>
              <a:t>hoặc</a:t>
            </a:r>
            <a:r>
              <a:rPr lang="en-US" sz="2000" dirty="0">
                <a:latin typeface="Tahoma" pitchFamily="34" charset="0"/>
                <a:cs typeface="Tahoma" pitchFamily="34" charset="0"/>
              </a:rPr>
              <a:t> </a:t>
            </a:r>
            <a:r>
              <a:rPr lang="en-US" sz="2000" dirty="0" err="1">
                <a:latin typeface="Tahoma" pitchFamily="34" charset="0"/>
                <a:cs typeface="Tahoma" pitchFamily="34" charset="0"/>
              </a:rPr>
              <a:t>trong</a:t>
            </a:r>
            <a:r>
              <a:rPr lang="en-US" sz="2000" dirty="0">
                <a:latin typeface="Tahoma" pitchFamily="34" charset="0"/>
                <a:cs typeface="Tahoma" pitchFamily="34" charset="0"/>
              </a:rPr>
              <a:t> </a:t>
            </a:r>
            <a:r>
              <a:rPr lang="en-US" sz="2000" dirty="0" err="1">
                <a:latin typeface="Tahoma" pitchFamily="34" charset="0"/>
                <a:cs typeface="Tahoma" pitchFamily="34" charset="0"/>
              </a:rPr>
              <a:t>cơ</a:t>
            </a:r>
            <a:r>
              <a:rPr lang="en-US" sz="2000" dirty="0">
                <a:latin typeface="Tahoma" pitchFamily="34" charset="0"/>
                <a:cs typeface="Tahoma" pitchFamily="34" charset="0"/>
              </a:rPr>
              <a:t> </a:t>
            </a:r>
            <a:r>
              <a:rPr lang="en-US" sz="2000" dirty="0" err="1">
                <a:latin typeface="Tahoma" pitchFamily="34" charset="0"/>
                <a:cs typeface="Tahoma" pitchFamily="34" charset="0"/>
              </a:rPr>
              <a:t>sở</a:t>
            </a:r>
            <a:r>
              <a:rPr lang="en-US" sz="2000" dirty="0">
                <a:latin typeface="Tahoma" pitchFamily="34" charset="0"/>
                <a:cs typeface="Tahoma" pitchFamily="34" charset="0"/>
              </a:rPr>
              <a:t> </a:t>
            </a:r>
            <a:r>
              <a:rPr lang="en-US" sz="2000" dirty="0" err="1">
                <a:latin typeface="Tahoma" pitchFamily="34" charset="0"/>
                <a:cs typeface="Tahoma" pitchFamily="34" charset="0"/>
              </a:rPr>
              <a:t>dữ</a:t>
            </a:r>
            <a:r>
              <a:rPr lang="en-US" sz="2000" dirty="0">
                <a:latin typeface="Tahoma" pitchFamily="34" charset="0"/>
                <a:cs typeface="Tahoma" pitchFamily="34" charset="0"/>
              </a:rPr>
              <a:t> </a:t>
            </a:r>
            <a:r>
              <a:rPr lang="en-US" sz="2000" dirty="0" err="1">
                <a:latin typeface="Tahoma" pitchFamily="34" charset="0"/>
                <a:cs typeface="Tahoma" pitchFamily="34" charset="0"/>
              </a:rPr>
              <a:t>liệu</a:t>
            </a:r>
            <a:r>
              <a:rPr lang="en-US" sz="2000" dirty="0">
                <a:latin typeface="Tahoma" pitchFamily="34" charset="0"/>
                <a:cs typeface="Tahoma" pitchFamily="34" charset="0"/>
              </a:rPr>
              <a:t> </a:t>
            </a:r>
            <a:r>
              <a:rPr lang="en-US" sz="2000" dirty="0" err="1">
                <a:latin typeface="Tahoma" pitchFamily="34" charset="0"/>
                <a:cs typeface="Tahoma" pitchFamily="34" charset="0"/>
              </a:rPr>
              <a:t>topo</a:t>
            </a:r>
            <a:endParaRPr lang="en-US" sz="2000" dirty="0">
              <a:latin typeface="Tahoma" pitchFamily="34" charset="0"/>
              <a:cs typeface="Tahoma" pitchFamily="34" charset="0"/>
            </a:endParaRPr>
          </a:p>
          <a:p>
            <a:pPr marL="1143000" lvl="2" indent="-228600" eaLnBrk="0" hangingPunct="0">
              <a:lnSpc>
                <a:spcPct val="115000"/>
              </a:lnSpc>
              <a:spcBef>
                <a:spcPct val="20000"/>
              </a:spcBef>
              <a:buClr>
                <a:schemeClr val="tx1"/>
              </a:buClr>
              <a:buBlip>
                <a:blip r:embed="rId4"/>
              </a:buBlip>
            </a:pPr>
            <a:r>
              <a:rPr lang="en-US" sz="2000" dirty="0">
                <a:latin typeface="Tahoma" pitchFamily="34" charset="0"/>
                <a:cs typeface="Tahoma" pitchFamily="34" charset="0"/>
              </a:rPr>
              <a:t> B</a:t>
            </a:r>
            <a:r>
              <a:rPr lang="vi-VN" sz="2000" dirty="0">
                <a:latin typeface="Tahoma" pitchFamily="34" charset="0"/>
                <a:cs typeface="Tahoma" pitchFamily="34" charset="0"/>
              </a:rPr>
              <a:t>ảng topology có thể được xem bằng cách sử dụng lệnh show ip eigrp topology. Bảng liệt kê tất cả topo</a:t>
            </a:r>
            <a:br>
              <a:rPr lang="vi-VN" sz="2000" dirty="0">
                <a:latin typeface="Tahoma" pitchFamily="34" charset="0"/>
                <a:cs typeface="Tahoma" pitchFamily="34" charset="0"/>
              </a:rPr>
            </a:br>
            <a:endParaRPr lang="en-US" sz="2000" dirty="0">
              <a:latin typeface="Tahoma" pitchFamily="34" charset="0"/>
              <a:cs typeface="Tahoma" pitchFamily="34" charset="0"/>
            </a:endParaRPr>
          </a:p>
        </p:txBody>
      </p:sp>
    </p:spTree>
    <p:extLst>
      <p:ext uri="{BB962C8B-B14F-4D97-AF65-F5344CB8AC3E}">
        <p14:creationId xmlns:p14="http://schemas.microsoft.com/office/powerpoint/2010/main" val="91299120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53251" name="Rectangle 3"/>
          <p:cNvSpPr txBox="1">
            <a:spLocks noChangeArrowheads="1"/>
          </p:cNvSpPr>
          <p:nvPr/>
        </p:nvSpPr>
        <p:spPr bwMode="auto">
          <a:xfrm>
            <a:off x="1752600" y="1371600"/>
            <a:ext cx="8686800" cy="29718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2. </a:t>
            </a:r>
            <a:r>
              <a:rPr lang="en-US" sz="2000" b="1" dirty="0" err="1">
                <a:solidFill>
                  <a:srgbClr val="1481B8"/>
                </a:solidFill>
                <a:latin typeface="Tahoma" pitchFamily="34" charset="0"/>
                <a:cs typeface="Tahoma" pitchFamily="34" charset="0"/>
              </a:rPr>
              <a:t>Nguyên</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lý</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hoạt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động</a:t>
            </a:r>
            <a:endParaRPr lang="en-US" sz="2000" b="1" dirty="0">
              <a:solidFill>
                <a:srgbClr val="1481B8"/>
              </a:solidFill>
              <a:latin typeface="Tahoma" pitchFamily="34" charset="0"/>
              <a:cs typeface="Tahoma" pitchFamily="34" charset="0"/>
            </a:endParaRPr>
          </a:p>
          <a:p>
            <a:pPr marL="274638" indent="-274638" eaLnBrk="0" hangingPunct="0">
              <a:lnSpc>
                <a:spcPct val="115000"/>
              </a:lnSpc>
              <a:spcBef>
                <a:spcPts val="1200"/>
              </a:spcBef>
              <a:spcAft>
                <a:spcPts val="600"/>
              </a:spcAft>
              <a:buClr>
                <a:srgbClr val="663300"/>
              </a:buClr>
              <a:buBlip>
                <a:blip r:embed="rId2"/>
              </a:buBlip>
            </a:pPr>
            <a:r>
              <a:rPr lang="en-US" sz="2000" b="1" dirty="0" err="1">
                <a:solidFill>
                  <a:srgbClr val="1481B8"/>
                </a:solidFill>
                <a:latin typeface="Tahoma" pitchFamily="34" charset="0"/>
                <a:cs typeface="Tahoma" pitchFamily="34" charset="0"/>
              </a:rPr>
              <a:t>Thuật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toán</a:t>
            </a:r>
            <a:r>
              <a:rPr lang="en-US" sz="2000" b="1" dirty="0">
                <a:solidFill>
                  <a:srgbClr val="1481B8"/>
                </a:solidFill>
                <a:latin typeface="Tahoma" pitchFamily="34" charset="0"/>
                <a:cs typeface="Tahoma" pitchFamily="34" charset="0"/>
              </a:rPr>
              <a:t> DUAL:</a:t>
            </a:r>
            <a:endParaRPr lang="en-US" sz="2000" dirty="0">
              <a:latin typeface="Tahoma" pitchFamily="34" charset="0"/>
              <a:cs typeface="Tahoma" pitchFamily="34" charset="0"/>
            </a:endParaRPr>
          </a:p>
          <a:p>
            <a:pPr marL="742950" lvl="1" indent="-285750" eaLnBrk="0" hangingPunct="0">
              <a:lnSpc>
                <a:spcPct val="115000"/>
              </a:lnSpc>
              <a:spcBef>
                <a:spcPct val="20000"/>
              </a:spcBef>
              <a:buClr>
                <a:schemeClr val="accent1"/>
              </a:buClr>
              <a:buBlip>
                <a:blip r:embed="rId3"/>
              </a:buBlip>
            </a:pPr>
            <a:r>
              <a:rPr lang="en-US" sz="2000" dirty="0">
                <a:latin typeface="Tahoma" pitchFamily="34" charset="0"/>
                <a:cs typeface="Tahoma" pitchFamily="34" charset="0"/>
              </a:rPr>
              <a:t>Topology table</a:t>
            </a:r>
            <a:br>
              <a:rPr lang="vi-VN" sz="2000" dirty="0">
                <a:latin typeface="Tahoma" pitchFamily="34" charset="0"/>
                <a:cs typeface="Tahoma" pitchFamily="34" charset="0"/>
              </a:rPr>
            </a:br>
            <a:endParaRPr lang="en-US" sz="2000" dirty="0">
              <a:latin typeface="Tahoma" pitchFamily="34" charset="0"/>
              <a:cs typeface="Tahoma" pitchFamily="34" charset="0"/>
            </a:endParaRPr>
          </a:p>
        </p:txBody>
      </p:sp>
      <p:pic>
        <p:nvPicPr>
          <p:cNvPr id="53252" name="Picture 2" descr="D:\LamViec\Cao Dang iSPACE\XayDungHaTang\Slide\hinh anh\topology.jpg"/>
          <p:cNvPicPr>
            <a:picLocks noChangeAspect="1" noChangeArrowheads="1"/>
          </p:cNvPicPr>
          <p:nvPr/>
        </p:nvPicPr>
        <p:blipFill>
          <a:blip r:embed="rId4" cstate="print"/>
          <a:srcRect/>
          <a:stretch>
            <a:fillRect/>
          </a:stretch>
        </p:blipFill>
        <p:spPr bwMode="auto">
          <a:xfrm>
            <a:off x="5334000" y="1672607"/>
            <a:ext cx="5257800" cy="4343400"/>
          </a:xfrm>
          <a:prstGeom prst="rect">
            <a:avLst/>
          </a:prstGeom>
          <a:noFill/>
          <a:ln w="9525">
            <a:noFill/>
            <a:miter lim="800000"/>
            <a:headEnd/>
            <a:tailEnd/>
          </a:ln>
        </p:spPr>
      </p:pic>
    </p:spTree>
    <p:extLst>
      <p:ext uri="{BB962C8B-B14F-4D97-AF65-F5344CB8AC3E}">
        <p14:creationId xmlns:p14="http://schemas.microsoft.com/office/powerpoint/2010/main" val="4965742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54275" name="Rectangle 3"/>
          <p:cNvSpPr txBox="1">
            <a:spLocks noChangeArrowheads="1"/>
          </p:cNvSpPr>
          <p:nvPr/>
        </p:nvSpPr>
        <p:spPr bwMode="auto">
          <a:xfrm>
            <a:off x="1752600" y="1371600"/>
            <a:ext cx="8686800" cy="2971800"/>
          </a:xfrm>
          <a:prstGeom prst="rect">
            <a:avLst/>
          </a:prstGeom>
          <a:noFill/>
          <a:ln w="9525">
            <a:noFill/>
            <a:miter lim="800000"/>
            <a:headEnd/>
            <a:tailEnd/>
          </a:ln>
        </p:spPr>
        <p:txBody>
          <a:bodyPr/>
          <a:lstStyle/>
          <a:p>
            <a:pPr eaLnBrk="0" hangingPunct="0">
              <a:lnSpc>
                <a:spcPct val="115000"/>
              </a:lnSpc>
              <a:spcBef>
                <a:spcPts val="1200"/>
              </a:spcBef>
              <a:spcAft>
                <a:spcPts val="600"/>
              </a:spcAft>
              <a:buClr>
                <a:srgbClr val="663300"/>
              </a:buClr>
            </a:pPr>
            <a:r>
              <a:rPr lang="en-US" sz="2000" b="1" dirty="0">
                <a:solidFill>
                  <a:srgbClr val="1481B8"/>
                </a:solidFill>
                <a:latin typeface="Tahoma" pitchFamily="34" charset="0"/>
                <a:cs typeface="Tahoma" pitchFamily="34" charset="0"/>
              </a:rPr>
              <a:t>2. </a:t>
            </a:r>
            <a:r>
              <a:rPr lang="en-US" sz="2000" b="1" dirty="0" err="1">
                <a:solidFill>
                  <a:srgbClr val="1481B8"/>
                </a:solidFill>
                <a:latin typeface="Tahoma" pitchFamily="34" charset="0"/>
                <a:cs typeface="Tahoma" pitchFamily="34" charset="0"/>
              </a:rPr>
              <a:t>Nguyên</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lý</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hoạt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động</a:t>
            </a:r>
            <a:endParaRPr lang="en-US" sz="2000" b="1" dirty="0">
              <a:solidFill>
                <a:srgbClr val="1481B8"/>
              </a:solidFill>
              <a:latin typeface="Tahoma" pitchFamily="34" charset="0"/>
              <a:cs typeface="Tahoma" pitchFamily="34" charset="0"/>
            </a:endParaRPr>
          </a:p>
          <a:p>
            <a:pPr marL="274638" indent="-274638" eaLnBrk="0" hangingPunct="0">
              <a:lnSpc>
                <a:spcPct val="115000"/>
              </a:lnSpc>
              <a:spcBef>
                <a:spcPts val="1200"/>
              </a:spcBef>
              <a:spcAft>
                <a:spcPts val="600"/>
              </a:spcAft>
              <a:buClr>
                <a:srgbClr val="663300"/>
              </a:buClr>
              <a:buBlip>
                <a:blip r:embed="rId2"/>
              </a:buBlip>
            </a:pPr>
            <a:r>
              <a:rPr lang="en-US" sz="2000" b="1" dirty="0" err="1">
                <a:solidFill>
                  <a:srgbClr val="1481B8"/>
                </a:solidFill>
                <a:latin typeface="Tahoma" pitchFamily="34" charset="0"/>
                <a:cs typeface="Tahoma" pitchFamily="34" charset="0"/>
              </a:rPr>
              <a:t>Thuật</a:t>
            </a:r>
            <a:r>
              <a:rPr lang="en-US" sz="2000" b="1" dirty="0">
                <a:solidFill>
                  <a:srgbClr val="1481B8"/>
                </a:solidFill>
                <a:latin typeface="Tahoma" pitchFamily="34" charset="0"/>
                <a:cs typeface="Tahoma" pitchFamily="34" charset="0"/>
              </a:rPr>
              <a:t> </a:t>
            </a:r>
            <a:r>
              <a:rPr lang="en-US" sz="2000" b="1" dirty="0" err="1">
                <a:solidFill>
                  <a:srgbClr val="1481B8"/>
                </a:solidFill>
                <a:latin typeface="Tahoma" pitchFamily="34" charset="0"/>
                <a:cs typeface="Tahoma" pitchFamily="34" charset="0"/>
              </a:rPr>
              <a:t>toán</a:t>
            </a:r>
            <a:r>
              <a:rPr lang="en-US" sz="2000" b="1" dirty="0">
                <a:solidFill>
                  <a:srgbClr val="1481B8"/>
                </a:solidFill>
                <a:latin typeface="Tahoma" pitchFamily="34" charset="0"/>
                <a:cs typeface="Tahoma" pitchFamily="34" charset="0"/>
              </a:rPr>
              <a:t> DUAL:</a:t>
            </a:r>
            <a:endParaRPr lang="en-US" sz="2000" dirty="0">
              <a:latin typeface="Tahoma" pitchFamily="34" charset="0"/>
              <a:cs typeface="Tahoma" pitchFamily="34" charset="0"/>
            </a:endParaRPr>
          </a:p>
          <a:p>
            <a:pPr marL="742950" lvl="1" indent="-285750" eaLnBrk="0" hangingPunct="0">
              <a:lnSpc>
                <a:spcPct val="115000"/>
              </a:lnSpc>
              <a:spcBef>
                <a:spcPct val="20000"/>
              </a:spcBef>
              <a:buClr>
                <a:schemeClr val="accent1"/>
              </a:buClr>
              <a:buBlip>
                <a:blip r:embed="rId3"/>
              </a:buBlip>
            </a:pPr>
            <a:r>
              <a:rPr lang="en-US" sz="2000" dirty="0">
                <a:latin typeface="Tahoma" pitchFamily="34" charset="0"/>
                <a:cs typeface="Tahoma" pitchFamily="34" charset="0"/>
              </a:rPr>
              <a:t>Finite State Machine</a:t>
            </a:r>
            <a:br>
              <a:rPr lang="vi-VN" sz="2000" dirty="0">
                <a:latin typeface="Tahoma" pitchFamily="34" charset="0"/>
                <a:cs typeface="Tahoma" pitchFamily="34" charset="0"/>
              </a:rPr>
            </a:br>
            <a:endParaRPr lang="en-US" sz="2000" dirty="0">
              <a:latin typeface="Tahoma" pitchFamily="34" charset="0"/>
              <a:cs typeface="Tahoma" pitchFamily="34" charset="0"/>
            </a:endParaRPr>
          </a:p>
        </p:txBody>
      </p:sp>
      <p:pic>
        <p:nvPicPr>
          <p:cNvPr id="54276" name="Picture 2" descr="D:\LamViec\Cao Dang iSPACE\XayDungHaTang\Slide\hinh anh\finite.jpg"/>
          <p:cNvPicPr>
            <a:picLocks noChangeAspect="1" noChangeArrowheads="1"/>
          </p:cNvPicPr>
          <p:nvPr/>
        </p:nvPicPr>
        <p:blipFill>
          <a:blip r:embed="rId4" cstate="print"/>
          <a:srcRect/>
          <a:stretch>
            <a:fillRect/>
          </a:stretch>
        </p:blipFill>
        <p:spPr bwMode="auto">
          <a:xfrm>
            <a:off x="2895600" y="2357438"/>
            <a:ext cx="6400800" cy="4329112"/>
          </a:xfrm>
          <a:prstGeom prst="rect">
            <a:avLst/>
          </a:prstGeom>
          <a:noFill/>
          <a:ln w="9525">
            <a:noFill/>
            <a:miter lim="800000"/>
            <a:headEnd/>
            <a:tailEnd/>
          </a:ln>
        </p:spPr>
      </p:pic>
    </p:spTree>
    <p:extLst>
      <p:ext uri="{BB962C8B-B14F-4D97-AF65-F5344CB8AC3E}">
        <p14:creationId xmlns:p14="http://schemas.microsoft.com/office/powerpoint/2010/main" val="3451290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9460429" y="6090332"/>
            <a:ext cx="219075" cy="155299"/>
          </a:xfrm>
          <a:prstGeom prst="rect">
            <a:avLst/>
          </a:prstGeom>
        </p:spPr>
        <p:txBody>
          <a:bodyPr vert="horz" wrap="square" lIns="0" tIns="0" rIns="0" bIns="0" rtlCol="0">
            <a:spAutoFit/>
          </a:bodyPr>
          <a:lstStyle/>
          <a:p>
            <a:pPr marL="33619">
              <a:lnSpc>
                <a:spcPts val="1257"/>
              </a:lnSpc>
            </a:pPr>
            <a:fld id="{81D60167-4931-47E6-BA6A-407CBD079E47}" type="slidenum">
              <a:rPr sz="1059" dirty="0">
                <a:solidFill>
                  <a:srgbClr val="898989"/>
                </a:solidFill>
                <a:latin typeface="Microsoft Sans Serif"/>
                <a:cs typeface="Microsoft Sans Serif"/>
              </a:rPr>
              <a:pPr marL="33619">
                <a:lnSpc>
                  <a:spcPts val="1257"/>
                </a:lnSpc>
              </a:pPr>
              <a:t>18</a:t>
            </a:fld>
            <a:endParaRPr sz="1059">
              <a:latin typeface="Microsoft Sans Serif"/>
              <a:cs typeface="Microsoft Sans Serif"/>
            </a:endParaRPr>
          </a:p>
        </p:txBody>
      </p:sp>
      <p:sp>
        <p:nvSpPr>
          <p:cNvPr id="2" name="object 2"/>
          <p:cNvSpPr txBox="1">
            <a:spLocks noGrp="1"/>
          </p:cNvSpPr>
          <p:nvPr>
            <p:ph type="title"/>
          </p:nvPr>
        </p:nvSpPr>
        <p:spPr>
          <a:xfrm>
            <a:off x="3872891" y="574014"/>
            <a:ext cx="4635313" cy="608851"/>
          </a:xfrm>
          <a:prstGeom prst="rect">
            <a:avLst/>
          </a:prstGeom>
        </p:spPr>
        <p:txBody>
          <a:bodyPr vert="horz" wrap="square" lIns="0" tIns="11206" rIns="0" bIns="0" rtlCol="0" anchor="b" anchorCtr="0">
            <a:spAutoFit/>
          </a:bodyPr>
          <a:lstStyle/>
          <a:p>
            <a:pPr marL="11206">
              <a:spcBef>
                <a:spcPts val="88"/>
              </a:spcBef>
            </a:pPr>
            <a:r>
              <a:rPr dirty="0">
                <a:latin typeface="Calibri"/>
                <a:cs typeface="Calibri"/>
              </a:rPr>
              <a:t>Không</a:t>
            </a:r>
            <a:r>
              <a:rPr spc="-40" dirty="0">
                <a:latin typeface="Calibri"/>
                <a:cs typeface="Calibri"/>
              </a:rPr>
              <a:t> </a:t>
            </a:r>
            <a:r>
              <a:rPr dirty="0">
                <a:latin typeface="Calibri"/>
                <a:cs typeface="Calibri"/>
              </a:rPr>
              <a:t>gian</a:t>
            </a:r>
            <a:r>
              <a:rPr spc="18" dirty="0">
                <a:latin typeface="Calibri"/>
                <a:cs typeface="Calibri"/>
              </a:rPr>
              <a:t> </a:t>
            </a:r>
            <a:r>
              <a:rPr spc="-4" dirty="0">
                <a:latin typeface="Calibri"/>
                <a:cs typeface="Calibri"/>
              </a:rPr>
              <a:t>địa</a:t>
            </a:r>
            <a:r>
              <a:rPr spc="-35" dirty="0">
                <a:latin typeface="Calibri"/>
                <a:cs typeface="Calibri"/>
              </a:rPr>
              <a:t> </a:t>
            </a:r>
            <a:r>
              <a:rPr dirty="0">
                <a:latin typeface="Calibri"/>
                <a:cs typeface="Calibri"/>
              </a:rPr>
              <a:t>chỉ</a:t>
            </a:r>
            <a:r>
              <a:rPr spc="4" dirty="0">
                <a:latin typeface="Calibri"/>
                <a:cs typeface="Calibri"/>
              </a:rPr>
              <a:t> </a:t>
            </a:r>
            <a:r>
              <a:rPr dirty="0">
                <a:latin typeface="Calibri"/>
                <a:cs typeface="Calibri"/>
              </a:rPr>
              <a:t>IPv4</a:t>
            </a:r>
          </a:p>
        </p:txBody>
      </p:sp>
      <p:sp>
        <p:nvSpPr>
          <p:cNvPr id="3" name="object 3"/>
          <p:cNvSpPr txBox="1"/>
          <p:nvPr/>
        </p:nvSpPr>
        <p:spPr>
          <a:xfrm>
            <a:off x="2467571" y="1765523"/>
            <a:ext cx="4210610" cy="1395352"/>
          </a:xfrm>
          <a:prstGeom prst="rect">
            <a:avLst/>
          </a:prstGeom>
        </p:spPr>
        <p:txBody>
          <a:bodyPr vert="horz" wrap="square" lIns="0" tIns="74519" rIns="0" bIns="0" rtlCol="0">
            <a:spAutoFit/>
          </a:bodyPr>
          <a:lstStyle/>
          <a:p>
            <a:pPr marL="313781" indent="-302575">
              <a:spcBef>
                <a:spcPts val="587"/>
              </a:spcBef>
              <a:buFont typeface="Microsoft Sans Serif"/>
              <a:buChar char="•"/>
              <a:tabLst>
                <a:tab pos="313221" algn="l"/>
                <a:tab pos="313781" algn="l"/>
              </a:tabLst>
            </a:pPr>
            <a:r>
              <a:rPr sz="1941" spc="-4" dirty="0">
                <a:latin typeface="Calibri"/>
                <a:cs typeface="Calibri"/>
              </a:rPr>
              <a:t>Theo</a:t>
            </a:r>
            <a:r>
              <a:rPr sz="1941" spc="-13" dirty="0">
                <a:latin typeface="Calibri"/>
                <a:cs typeface="Calibri"/>
              </a:rPr>
              <a:t> </a:t>
            </a:r>
            <a:r>
              <a:rPr sz="1941" spc="-4" dirty="0">
                <a:latin typeface="Calibri"/>
                <a:cs typeface="Calibri"/>
              </a:rPr>
              <a:t>lý</a:t>
            </a:r>
            <a:r>
              <a:rPr sz="1941" spc="-40" dirty="0">
                <a:latin typeface="Calibri"/>
                <a:cs typeface="Calibri"/>
              </a:rPr>
              <a:t> </a:t>
            </a:r>
            <a:r>
              <a:rPr sz="1941" spc="-9" dirty="0">
                <a:latin typeface="Calibri"/>
                <a:cs typeface="Calibri"/>
              </a:rPr>
              <a:t>thuyết</a:t>
            </a:r>
            <a:endParaRPr sz="1941">
              <a:latin typeface="Calibri"/>
              <a:cs typeface="Calibri"/>
            </a:endParaRPr>
          </a:p>
          <a:p>
            <a:pPr marL="414079">
              <a:spcBef>
                <a:spcPts val="468"/>
              </a:spcBef>
              <a:tabLst>
                <a:tab pos="666786" algn="l"/>
                <a:tab pos="2288924" algn="l"/>
                <a:tab pos="2661539" algn="l"/>
              </a:tabLst>
            </a:pPr>
            <a:r>
              <a:rPr sz="1765" spc="463" dirty="0">
                <a:latin typeface="Microsoft Sans Serif"/>
                <a:cs typeface="Microsoft Sans Serif"/>
              </a:rPr>
              <a:t>–	</a:t>
            </a:r>
            <a:r>
              <a:rPr sz="1765" spc="-4" dirty="0">
                <a:latin typeface="Calibri"/>
                <a:cs typeface="Calibri"/>
              </a:rPr>
              <a:t>Có</a:t>
            </a:r>
            <a:r>
              <a:rPr sz="1765" spc="-9" dirty="0">
                <a:latin typeface="Calibri"/>
                <a:cs typeface="Calibri"/>
              </a:rPr>
              <a:t> </a:t>
            </a:r>
            <a:r>
              <a:rPr sz="1765" dirty="0">
                <a:latin typeface="Calibri"/>
                <a:cs typeface="Calibri"/>
              </a:rPr>
              <a:t>thể</a:t>
            </a:r>
            <a:r>
              <a:rPr sz="1765" spc="-4" dirty="0">
                <a:latin typeface="Calibri"/>
                <a:cs typeface="Calibri"/>
              </a:rPr>
              <a:t> </a:t>
            </a:r>
            <a:r>
              <a:rPr sz="1765" spc="-9" dirty="0">
                <a:latin typeface="Calibri"/>
                <a:cs typeface="Calibri"/>
              </a:rPr>
              <a:t>là</a:t>
            </a:r>
            <a:r>
              <a:rPr sz="1765" spc="9" dirty="0">
                <a:latin typeface="Calibri"/>
                <a:cs typeface="Calibri"/>
              </a:rPr>
              <a:t> </a:t>
            </a:r>
            <a:r>
              <a:rPr sz="1765" dirty="0">
                <a:latin typeface="Calibri"/>
                <a:cs typeface="Calibri"/>
              </a:rPr>
              <a:t>0.0.0.0	</a:t>
            </a:r>
            <a:r>
              <a:rPr sz="1765" dirty="0">
                <a:latin typeface="MS UI Gothic"/>
                <a:cs typeface="MS UI Gothic"/>
              </a:rPr>
              <a:t>～	</a:t>
            </a:r>
            <a:r>
              <a:rPr sz="1765" dirty="0">
                <a:latin typeface="Calibri"/>
                <a:cs typeface="Calibri"/>
              </a:rPr>
              <a:t>255.255.255.255</a:t>
            </a:r>
            <a:endParaRPr sz="1765">
              <a:latin typeface="Calibri"/>
              <a:cs typeface="Calibri"/>
            </a:endParaRPr>
          </a:p>
          <a:p>
            <a:pPr marL="414079">
              <a:spcBef>
                <a:spcPts val="388"/>
              </a:spcBef>
              <a:tabLst>
                <a:tab pos="666786" algn="l"/>
              </a:tabLst>
            </a:pPr>
            <a:r>
              <a:rPr sz="1765" spc="463" dirty="0">
                <a:latin typeface="Microsoft Sans Serif"/>
                <a:cs typeface="Microsoft Sans Serif"/>
              </a:rPr>
              <a:t>–	</a:t>
            </a:r>
            <a:r>
              <a:rPr sz="1765" dirty="0">
                <a:latin typeface="Calibri"/>
                <a:cs typeface="Calibri"/>
              </a:rPr>
              <a:t>Một</a:t>
            </a:r>
            <a:r>
              <a:rPr sz="1765" spc="-31" dirty="0">
                <a:latin typeface="Calibri"/>
                <a:cs typeface="Calibri"/>
              </a:rPr>
              <a:t> </a:t>
            </a:r>
            <a:r>
              <a:rPr sz="1765" spc="-4" dirty="0">
                <a:latin typeface="Calibri"/>
                <a:cs typeface="Calibri"/>
              </a:rPr>
              <a:t>số</a:t>
            </a:r>
            <a:r>
              <a:rPr sz="1765" dirty="0">
                <a:latin typeface="Calibri"/>
                <a:cs typeface="Calibri"/>
              </a:rPr>
              <a:t> địa</a:t>
            </a:r>
            <a:r>
              <a:rPr sz="1765" spc="-18" dirty="0">
                <a:latin typeface="Calibri"/>
                <a:cs typeface="Calibri"/>
              </a:rPr>
              <a:t> </a:t>
            </a:r>
            <a:r>
              <a:rPr sz="1765" spc="-4" dirty="0">
                <a:latin typeface="Calibri"/>
                <a:cs typeface="Calibri"/>
              </a:rPr>
              <a:t>chỉ</a:t>
            </a:r>
            <a:r>
              <a:rPr sz="1765" spc="-22" dirty="0">
                <a:latin typeface="Calibri"/>
                <a:cs typeface="Calibri"/>
              </a:rPr>
              <a:t> </a:t>
            </a:r>
            <a:r>
              <a:rPr sz="1765" dirty="0">
                <a:latin typeface="Calibri"/>
                <a:cs typeface="Calibri"/>
              </a:rPr>
              <a:t>đặc</a:t>
            </a:r>
            <a:r>
              <a:rPr sz="1765" spc="-9" dirty="0">
                <a:latin typeface="Calibri"/>
                <a:cs typeface="Calibri"/>
              </a:rPr>
              <a:t> </a:t>
            </a:r>
            <a:r>
              <a:rPr sz="1765" spc="-4" dirty="0">
                <a:latin typeface="Calibri"/>
                <a:cs typeface="Calibri"/>
              </a:rPr>
              <a:t>biệt</a:t>
            </a:r>
            <a:endParaRPr sz="1765">
              <a:latin typeface="Calibri"/>
              <a:cs typeface="Calibri"/>
            </a:endParaRPr>
          </a:p>
          <a:p>
            <a:pPr marL="313781" indent="-302575">
              <a:spcBef>
                <a:spcPts val="459"/>
              </a:spcBef>
              <a:buFont typeface="Microsoft Sans Serif"/>
              <a:buChar char="•"/>
              <a:tabLst>
                <a:tab pos="313221" algn="l"/>
                <a:tab pos="313781" algn="l"/>
              </a:tabLst>
            </a:pPr>
            <a:r>
              <a:rPr sz="1941" spc="-9" dirty="0">
                <a:latin typeface="Calibri"/>
                <a:cs typeface="Calibri"/>
              </a:rPr>
              <a:t>Địa</a:t>
            </a:r>
            <a:r>
              <a:rPr sz="1941" spc="-18" dirty="0">
                <a:latin typeface="Calibri"/>
                <a:cs typeface="Calibri"/>
              </a:rPr>
              <a:t> </a:t>
            </a:r>
            <a:r>
              <a:rPr sz="1941" spc="-4" dirty="0">
                <a:latin typeface="Calibri"/>
                <a:cs typeface="Calibri"/>
              </a:rPr>
              <a:t>chỉ</a:t>
            </a:r>
            <a:r>
              <a:rPr sz="1941" spc="4" dirty="0">
                <a:latin typeface="Calibri"/>
                <a:cs typeface="Calibri"/>
              </a:rPr>
              <a:t> </a:t>
            </a:r>
            <a:r>
              <a:rPr sz="1941" spc="-4" dirty="0">
                <a:latin typeface="Calibri"/>
                <a:cs typeface="Calibri"/>
              </a:rPr>
              <a:t>IP</a:t>
            </a:r>
            <a:r>
              <a:rPr sz="1941" spc="-13" dirty="0">
                <a:latin typeface="Calibri"/>
                <a:cs typeface="Calibri"/>
              </a:rPr>
              <a:t> </a:t>
            </a:r>
            <a:r>
              <a:rPr sz="1941" spc="-4" dirty="0">
                <a:latin typeface="Calibri"/>
                <a:cs typeface="Calibri"/>
              </a:rPr>
              <a:t>đặc</a:t>
            </a:r>
            <a:r>
              <a:rPr sz="1941" dirty="0">
                <a:latin typeface="Calibri"/>
                <a:cs typeface="Calibri"/>
              </a:rPr>
              <a:t> </a:t>
            </a:r>
            <a:r>
              <a:rPr sz="1941" spc="-13" dirty="0">
                <a:latin typeface="Calibri"/>
                <a:cs typeface="Calibri"/>
              </a:rPr>
              <a:t>biệt</a:t>
            </a:r>
            <a:r>
              <a:rPr sz="1941" spc="13" dirty="0">
                <a:latin typeface="Calibri"/>
                <a:cs typeface="Calibri"/>
              </a:rPr>
              <a:t> </a:t>
            </a:r>
            <a:r>
              <a:rPr sz="1941" spc="-9" dirty="0">
                <a:latin typeface="Calibri"/>
                <a:cs typeface="Calibri"/>
              </a:rPr>
              <a:t>(</a:t>
            </a:r>
            <a:r>
              <a:rPr sz="1941" u="heavy" spc="-9" dirty="0">
                <a:solidFill>
                  <a:srgbClr val="0000FF"/>
                </a:solidFill>
                <a:uFill>
                  <a:solidFill>
                    <a:srgbClr val="0000FF"/>
                  </a:solidFill>
                </a:uFill>
                <a:latin typeface="Calibri"/>
                <a:cs typeface="Calibri"/>
              </a:rPr>
              <a:t>RFC1918</a:t>
            </a:r>
            <a:r>
              <a:rPr sz="1941" spc="-9" dirty="0">
                <a:latin typeface="Calibri"/>
                <a:cs typeface="Calibri"/>
              </a:rPr>
              <a:t>)</a:t>
            </a:r>
            <a:endParaRPr sz="1941">
              <a:latin typeface="Calibri"/>
              <a:cs typeface="Calibri"/>
            </a:endParaRPr>
          </a:p>
        </p:txBody>
      </p:sp>
      <p:graphicFrame>
        <p:nvGraphicFramePr>
          <p:cNvPr id="4" name="object 4"/>
          <p:cNvGraphicFramePr>
            <a:graphicFrameLocks noGrp="1"/>
          </p:cNvGraphicFramePr>
          <p:nvPr/>
        </p:nvGraphicFramePr>
        <p:xfrm>
          <a:off x="2923839" y="3349663"/>
          <a:ext cx="6051177" cy="2017057"/>
        </p:xfrm>
        <a:graphic>
          <a:graphicData uri="http://schemas.openxmlformats.org/drawingml/2006/table">
            <a:tbl>
              <a:tblPr firstRow="1" bandRow="1">
                <a:tableStyleId>{2D5ABB26-0587-4C30-8999-92F81FD0307C}</a:tableStyleId>
              </a:tblPr>
              <a:tblGrid>
                <a:gridCol w="2420471">
                  <a:extLst>
                    <a:ext uri="{9D8B030D-6E8A-4147-A177-3AD203B41FA5}">
                      <a16:colId xmlns:a16="http://schemas.microsoft.com/office/drawing/2014/main" val="20000"/>
                    </a:ext>
                  </a:extLst>
                </a:gridCol>
                <a:gridCol w="3630706">
                  <a:extLst>
                    <a:ext uri="{9D8B030D-6E8A-4147-A177-3AD203B41FA5}">
                      <a16:colId xmlns:a16="http://schemas.microsoft.com/office/drawing/2014/main" val="20001"/>
                    </a:ext>
                  </a:extLst>
                </a:gridCol>
              </a:tblGrid>
              <a:tr h="995082">
                <a:tc>
                  <a:txBody>
                    <a:bodyPr/>
                    <a:lstStyle/>
                    <a:p>
                      <a:pPr>
                        <a:lnSpc>
                          <a:spcPct val="100000"/>
                        </a:lnSpc>
                        <a:spcBef>
                          <a:spcPts val="15"/>
                        </a:spcBef>
                      </a:pPr>
                      <a:endParaRPr sz="2400">
                        <a:latin typeface="Times New Roman"/>
                        <a:cs typeface="Times New Roman"/>
                      </a:endParaRPr>
                    </a:p>
                    <a:p>
                      <a:pPr marL="90170">
                        <a:lnSpc>
                          <a:spcPct val="100000"/>
                        </a:lnSpc>
                      </a:pPr>
                      <a:r>
                        <a:rPr sz="1800" spc="-5" dirty="0">
                          <a:latin typeface="Microsoft Sans Serif"/>
                          <a:cs typeface="Microsoft Sans Serif"/>
                        </a:rPr>
                        <a:t>Private</a:t>
                      </a:r>
                      <a:r>
                        <a:rPr sz="1800" spc="-25" dirty="0">
                          <a:latin typeface="Microsoft Sans Serif"/>
                          <a:cs typeface="Microsoft Sans Serif"/>
                        </a:rPr>
                        <a:t> </a:t>
                      </a:r>
                      <a:r>
                        <a:rPr sz="1800" dirty="0">
                          <a:latin typeface="Microsoft Sans Serif"/>
                          <a:cs typeface="Microsoft Sans Serif"/>
                        </a:rPr>
                        <a:t>address</a:t>
                      </a:r>
                      <a:endParaRPr sz="1800">
                        <a:latin typeface="Microsoft Sans Serif"/>
                        <a:cs typeface="Microsoft Sans Serif"/>
                      </a:endParaRPr>
                    </a:p>
                  </a:txBody>
                  <a:tcPr marL="0" marR="0" marT="1681"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L="90170">
                        <a:lnSpc>
                          <a:spcPct val="100000"/>
                        </a:lnSpc>
                        <a:spcBef>
                          <a:spcPts val="295"/>
                        </a:spcBef>
                      </a:pPr>
                      <a:r>
                        <a:rPr sz="1800" spc="-5" dirty="0">
                          <a:latin typeface="Microsoft Sans Serif"/>
                          <a:cs typeface="Microsoft Sans Serif"/>
                        </a:rPr>
                        <a:t>10.0.0.0/8</a:t>
                      </a:r>
                      <a:endParaRPr sz="1800">
                        <a:latin typeface="Microsoft Sans Serif"/>
                        <a:cs typeface="Microsoft Sans Serif"/>
                      </a:endParaRPr>
                    </a:p>
                    <a:p>
                      <a:pPr marL="90170">
                        <a:lnSpc>
                          <a:spcPct val="100000"/>
                        </a:lnSpc>
                        <a:spcBef>
                          <a:spcPts val="480"/>
                        </a:spcBef>
                      </a:pPr>
                      <a:r>
                        <a:rPr sz="1800" spc="-5" dirty="0">
                          <a:latin typeface="Microsoft Sans Serif"/>
                          <a:cs typeface="Microsoft Sans Serif"/>
                        </a:rPr>
                        <a:t>172.16.0.0/12</a:t>
                      </a:r>
                      <a:endParaRPr sz="1800">
                        <a:latin typeface="Microsoft Sans Serif"/>
                        <a:cs typeface="Microsoft Sans Serif"/>
                      </a:endParaRPr>
                    </a:p>
                    <a:p>
                      <a:pPr marL="90170">
                        <a:lnSpc>
                          <a:spcPct val="100000"/>
                        </a:lnSpc>
                        <a:spcBef>
                          <a:spcPts val="480"/>
                        </a:spcBef>
                      </a:pPr>
                      <a:r>
                        <a:rPr sz="1800" spc="-5" dirty="0">
                          <a:latin typeface="Microsoft Sans Serif"/>
                          <a:cs typeface="Microsoft Sans Serif"/>
                        </a:rPr>
                        <a:t>192.168.0.0/16</a:t>
                      </a:r>
                      <a:endParaRPr sz="1800">
                        <a:latin typeface="Microsoft Sans Serif"/>
                        <a:cs typeface="Microsoft Sans Serif"/>
                      </a:endParaRPr>
                    </a:p>
                  </a:txBody>
                  <a:tcPr marL="0" marR="0" marT="33057"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349623">
                <a:tc>
                  <a:txBody>
                    <a:bodyPr/>
                    <a:lstStyle/>
                    <a:p>
                      <a:pPr marL="90170">
                        <a:lnSpc>
                          <a:spcPct val="100000"/>
                        </a:lnSpc>
                        <a:spcBef>
                          <a:spcPts val="295"/>
                        </a:spcBef>
                      </a:pPr>
                      <a:r>
                        <a:rPr sz="1800" dirty="0">
                          <a:latin typeface="Microsoft Sans Serif"/>
                          <a:cs typeface="Microsoft Sans Serif"/>
                        </a:rPr>
                        <a:t>Loopback</a:t>
                      </a:r>
                      <a:r>
                        <a:rPr sz="1800" spc="-55" dirty="0">
                          <a:latin typeface="Microsoft Sans Serif"/>
                          <a:cs typeface="Microsoft Sans Serif"/>
                        </a:rPr>
                        <a:t> </a:t>
                      </a:r>
                      <a:r>
                        <a:rPr sz="1800" dirty="0">
                          <a:latin typeface="Microsoft Sans Serif"/>
                          <a:cs typeface="Microsoft Sans Serif"/>
                        </a:rPr>
                        <a:t>address</a:t>
                      </a:r>
                      <a:endParaRPr sz="1800">
                        <a:latin typeface="Microsoft Sans Serif"/>
                        <a:cs typeface="Microsoft Sans Serif"/>
                      </a:endParaRPr>
                    </a:p>
                  </a:txBody>
                  <a:tcPr marL="0" marR="0" marT="33057"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0805">
                        <a:lnSpc>
                          <a:spcPct val="100000"/>
                        </a:lnSpc>
                        <a:spcBef>
                          <a:spcPts val="295"/>
                        </a:spcBef>
                      </a:pPr>
                      <a:r>
                        <a:rPr sz="1800" spc="-5" dirty="0">
                          <a:latin typeface="Microsoft Sans Serif"/>
                          <a:cs typeface="Microsoft Sans Serif"/>
                        </a:rPr>
                        <a:t>127.0.0.0</a:t>
                      </a:r>
                      <a:endParaRPr sz="1800">
                        <a:latin typeface="Microsoft Sans Serif"/>
                        <a:cs typeface="Microsoft Sans Serif"/>
                      </a:endParaRPr>
                    </a:p>
                  </a:txBody>
                  <a:tcPr marL="0" marR="0" marT="33057"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672352">
                <a:tc>
                  <a:txBody>
                    <a:bodyPr/>
                    <a:lstStyle/>
                    <a:p>
                      <a:pPr marL="90170">
                        <a:lnSpc>
                          <a:spcPct val="100000"/>
                        </a:lnSpc>
                        <a:spcBef>
                          <a:spcPts val="1735"/>
                        </a:spcBef>
                      </a:pPr>
                      <a:r>
                        <a:rPr sz="1800" spc="-5" dirty="0">
                          <a:latin typeface="Microsoft Sans Serif"/>
                          <a:cs typeface="Microsoft Sans Serif"/>
                        </a:rPr>
                        <a:t>Multicast</a:t>
                      </a:r>
                      <a:r>
                        <a:rPr sz="1800" spc="-55" dirty="0">
                          <a:latin typeface="Microsoft Sans Serif"/>
                          <a:cs typeface="Microsoft Sans Serif"/>
                        </a:rPr>
                        <a:t> </a:t>
                      </a:r>
                      <a:r>
                        <a:rPr sz="1800" dirty="0">
                          <a:latin typeface="Microsoft Sans Serif"/>
                          <a:cs typeface="Microsoft Sans Serif"/>
                        </a:rPr>
                        <a:t>address</a:t>
                      </a:r>
                      <a:endParaRPr sz="1800">
                        <a:latin typeface="Microsoft Sans Serif"/>
                        <a:cs typeface="Microsoft Sans Serif"/>
                      </a:endParaRPr>
                    </a:p>
                  </a:txBody>
                  <a:tcPr marL="0" marR="0" marT="194422" marB="0">
                    <a:lnL w="3810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tcPr>
                </a:tc>
                <a:tc>
                  <a:txBody>
                    <a:bodyPr/>
                    <a:lstStyle/>
                    <a:p>
                      <a:pPr marL="90170">
                        <a:lnSpc>
                          <a:spcPct val="100000"/>
                        </a:lnSpc>
                        <a:spcBef>
                          <a:spcPts val="295"/>
                        </a:spcBef>
                      </a:pPr>
                      <a:r>
                        <a:rPr sz="1800" spc="-5" dirty="0">
                          <a:latin typeface="Microsoft Sans Serif"/>
                          <a:cs typeface="Microsoft Sans Serif"/>
                        </a:rPr>
                        <a:t>224.0.0.0</a:t>
                      </a:r>
                      <a:endParaRPr sz="1800">
                        <a:latin typeface="Microsoft Sans Serif"/>
                        <a:cs typeface="Microsoft Sans Serif"/>
                      </a:endParaRPr>
                    </a:p>
                    <a:p>
                      <a:pPr marL="90805">
                        <a:lnSpc>
                          <a:spcPct val="100000"/>
                        </a:lnSpc>
                        <a:spcBef>
                          <a:spcPts val="509"/>
                        </a:spcBef>
                      </a:pPr>
                      <a:r>
                        <a:rPr sz="1800" spc="-5" dirty="0">
                          <a:latin typeface="MS UI Gothic"/>
                          <a:cs typeface="MS UI Gothic"/>
                        </a:rPr>
                        <a:t>～</a:t>
                      </a:r>
                      <a:r>
                        <a:rPr sz="1800" spc="-5" dirty="0">
                          <a:latin typeface="Microsoft Sans Serif"/>
                          <a:cs typeface="Microsoft Sans Serif"/>
                        </a:rPr>
                        <a:t>239.255.255.255</a:t>
                      </a:r>
                      <a:endParaRPr sz="1800">
                        <a:latin typeface="Microsoft Sans Serif"/>
                        <a:cs typeface="Microsoft Sans Serif"/>
                      </a:endParaRPr>
                    </a:p>
                  </a:txBody>
                  <a:tcPr marL="0" marR="0" marT="33057" marB="0">
                    <a:lnL w="1905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2"/>
                  </a:ext>
                </a:extLst>
              </a:tr>
            </a:tbl>
          </a:graphicData>
        </a:graphic>
      </p:graphicFrame>
      <p:sp>
        <p:nvSpPr>
          <p:cNvPr id="5" name="object 5"/>
          <p:cNvSpPr txBox="1"/>
          <p:nvPr/>
        </p:nvSpPr>
        <p:spPr>
          <a:xfrm>
            <a:off x="2467570" y="5670139"/>
            <a:ext cx="4121524" cy="309421"/>
          </a:xfrm>
          <a:prstGeom prst="rect">
            <a:avLst/>
          </a:prstGeom>
        </p:spPr>
        <p:txBody>
          <a:bodyPr vert="horz" wrap="square" lIns="0" tIns="10646" rIns="0" bIns="0" rtlCol="0">
            <a:spAutoFit/>
          </a:bodyPr>
          <a:lstStyle/>
          <a:p>
            <a:pPr marL="313781" indent="-302575">
              <a:spcBef>
                <a:spcPts val="84"/>
              </a:spcBef>
              <a:buFont typeface="Microsoft Sans Serif"/>
              <a:buChar char="•"/>
              <a:tabLst>
                <a:tab pos="313221" algn="l"/>
                <a:tab pos="313781" algn="l"/>
              </a:tabLst>
            </a:pPr>
            <a:r>
              <a:rPr sz="1941" spc="-9" dirty="0">
                <a:latin typeface="Calibri"/>
                <a:cs typeface="Calibri"/>
              </a:rPr>
              <a:t>Địa</a:t>
            </a:r>
            <a:r>
              <a:rPr sz="1941" spc="-13" dirty="0">
                <a:latin typeface="Calibri"/>
                <a:cs typeface="Calibri"/>
              </a:rPr>
              <a:t> </a:t>
            </a:r>
            <a:r>
              <a:rPr sz="1941" spc="-4" dirty="0">
                <a:latin typeface="Calibri"/>
                <a:cs typeface="Calibri"/>
              </a:rPr>
              <a:t>chỉ</a:t>
            </a:r>
            <a:r>
              <a:rPr sz="1941" spc="9" dirty="0">
                <a:latin typeface="Calibri"/>
                <a:cs typeface="Calibri"/>
              </a:rPr>
              <a:t> </a:t>
            </a:r>
            <a:r>
              <a:rPr sz="1941" spc="-9" dirty="0">
                <a:latin typeface="Calibri"/>
                <a:cs typeface="Calibri"/>
              </a:rPr>
              <a:t>liên</a:t>
            </a:r>
            <a:r>
              <a:rPr sz="1941" dirty="0">
                <a:latin typeface="Calibri"/>
                <a:cs typeface="Calibri"/>
              </a:rPr>
              <a:t> </a:t>
            </a:r>
            <a:r>
              <a:rPr sz="1941" spc="-35" dirty="0">
                <a:latin typeface="Calibri"/>
                <a:cs typeface="Calibri"/>
              </a:rPr>
              <a:t>kết</a:t>
            </a:r>
            <a:r>
              <a:rPr sz="1941" spc="13" dirty="0">
                <a:latin typeface="Calibri"/>
                <a:cs typeface="Calibri"/>
              </a:rPr>
              <a:t> </a:t>
            </a:r>
            <a:r>
              <a:rPr sz="1941" dirty="0">
                <a:latin typeface="Calibri"/>
                <a:cs typeface="Calibri"/>
              </a:rPr>
              <a:t>nội</a:t>
            </a:r>
            <a:r>
              <a:rPr sz="1941" spc="-9" dirty="0">
                <a:latin typeface="Calibri"/>
                <a:cs typeface="Calibri"/>
              </a:rPr>
              <a:t> bộ:</a:t>
            </a:r>
            <a:r>
              <a:rPr sz="1941" spc="13" dirty="0">
                <a:latin typeface="Calibri"/>
                <a:cs typeface="Calibri"/>
              </a:rPr>
              <a:t> </a:t>
            </a:r>
            <a:r>
              <a:rPr sz="1941" spc="-4" dirty="0">
                <a:latin typeface="Calibri"/>
                <a:cs typeface="Calibri"/>
              </a:rPr>
              <a:t>169.254.0.0/16</a:t>
            </a:r>
            <a:endParaRPr sz="1941">
              <a:latin typeface="Calibri"/>
              <a:cs typeface="Calibri"/>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55299" name="Content Placeholder 2"/>
          <p:cNvSpPr>
            <a:spLocks noGrp="1"/>
          </p:cNvSpPr>
          <p:nvPr>
            <p:ph idx="1"/>
          </p:nvPr>
        </p:nvSpPr>
        <p:spPr>
          <a:xfrm>
            <a:off x="1752600" y="1143001"/>
            <a:ext cx="8686800" cy="5083175"/>
          </a:xfrm>
        </p:spPr>
        <p:txBody>
          <a:bodyPr/>
          <a:lstStyle/>
          <a:p>
            <a:pPr marL="0" lvl="1" indent="0">
              <a:buClr>
                <a:schemeClr val="hlink"/>
              </a:buClr>
              <a:buNone/>
            </a:pPr>
            <a:r>
              <a:rPr lang="en-US" b="1" dirty="0">
                <a:solidFill>
                  <a:srgbClr val="1481B8"/>
                </a:solidFill>
                <a:latin typeface="Tahoma" pitchFamily="34" charset="0"/>
                <a:cs typeface="Tahoma" pitchFamily="34" charset="0"/>
              </a:rPr>
              <a:t>2. </a:t>
            </a:r>
            <a:r>
              <a:rPr lang="en-US" b="1" dirty="0" err="1">
                <a:solidFill>
                  <a:srgbClr val="1481B8"/>
                </a:solidFill>
                <a:latin typeface="Tahoma" pitchFamily="34" charset="0"/>
                <a:cs typeface="Tahoma" pitchFamily="34" charset="0"/>
              </a:rPr>
              <a:t>Nguyên</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lý</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hoạt</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động</a:t>
            </a:r>
            <a:endParaRPr lang="en-US" b="1" dirty="0">
              <a:solidFill>
                <a:srgbClr val="1481B8"/>
              </a:solidFill>
            </a:endParaRPr>
          </a:p>
          <a:p>
            <a:pPr marL="342900" lvl="1" indent="-342900">
              <a:buClr>
                <a:schemeClr val="hlink"/>
              </a:buClr>
              <a:buBlip>
                <a:blip r:embed="rId2"/>
              </a:buBlip>
            </a:pPr>
            <a:r>
              <a:rPr lang="en-US" b="1" dirty="0">
                <a:solidFill>
                  <a:srgbClr val="1481B8"/>
                </a:solidFill>
              </a:rPr>
              <a:t>EIGRP Network Topology</a:t>
            </a:r>
            <a:r>
              <a:rPr lang="en-US" dirty="0"/>
              <a:t>:</a:t>
            </a:r>
          </a:p>
          <a:p>
            <a:pPr marL="342900" lvl="1" indent="-342900">
              <a:buClr>
                <a:schemeClr val="hlink"/>
              </a:buClr>
              <a:buBlip>
                <a:blip r:embed="rId2"/>
              </a:buBlip>
            </a:pPr>
            <a:endParaRPr lang="en-US" b="1" dirty="0">
              <a:solidFill>
                <a:srgbClr val="1481B8"/>
              </a:solidFill>
            </a:endParaRPr>
          </a:p>
        </p:txBody>
      </p:sp>
      <p:pic>
        <p:nvPicPr>
          <p:cNvPr id="55300" name="Picture 2" descr="D:\LamViec\Cao Dang iSPACE\XayDungHaTang\Slide\hinh anh\EIGRPtopo.jpg"/>
          <p:cNvPicPr>
            <a:picLocks noChangeAspect="1" noChangeArrowheads="1"/>
          </p:cNvPicPr>
          <p:nvPr/>
        </p:nvPicPr>
        <p:blipFill>
          <a:blip r:embed="rId3" cstate="print"/>
          <a:srcRect/>
          <a:stretch>
            <a:fillRect/>
          </a:stretch>
        </p:blipFill>
        <p:spPr bwMode="auto">
          <a:xfrm>
            <a:off x="2819400" y="2057400"/>
            <a:ext cx="6400800" cy="4495800"/>
          </a:xfrm>
          <a:prstGeom prst="rect">
            <a:avLst/>
          </a:prstGeom>
          <a:noFill/>
          <a:ln w="9525">
            <a:noFill/>
            <a:miter lim="800000"/>
            <a:headEnd/>
            <a:tailEnd/>
          </a:ln>
        </p:spPr>
      </p:pic>
    </p:spTree>
    <p:extLst>
      <p:ext uri="{BB962C8B-B14F-4D97-AF65-F5344CB8AC3E}">
        <p14:creationId xmlns:p14="http://schemas.microsoft.com/office/powerpoint/2010/main" val="249215247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56323" name="Content Placeholder 2"/>
          <p:cNvSpPr>
            <a:spLocks noGrp="1"/>
          </p:cNvSpPr>
          <p:nvPr>
            <p:ph idx="1"/>
          </p:nvPr>
        </p:nvSpPr>
        <p:spPr/>
        <p:txBody>
          <a:bodyPr/>
          <a:lstStyle/>
          <a:p>
            <a:pPr marL="0" lvl="1" indent="0">
              <a:buClr>
                <a:schemeClr val="hlink"/>
              </a:buClr>
              <a:buNone/>
            </a:pPr>
            <a:r>
              <a:rPr lang="en-US" b="1" dirty="0">
                <a:solidFill>
                  <a:srgbClr val="1481B8"/>
                </a:solidFill>
                <a:latin typeface="Tahoma" pitchFamily="34" charset="0"/>
                <a:cs typeface="Tahoma" pitchFamily="34" charset="0"/>
              </a:rPr>
              <a:t>2. </a:t>
            </a:r>
            <a:r>
              <a:rPr lang="en-US" b="1" dirty="0" err="1">
                <a:solidFill>
                  <a:srgbClr val="1481B8"/>
                </a:solidFill>
                <a:latin typeface="Tahoma" pitchFamily="34" charset="0"/>
                <a:cs typeface="Tahoma" pitchFamily="34" charset="0"/>
              </a:rPr>
              <a:t>Nguyên</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lý</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hoạt</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động</a:t>
            </a:r>
            <a:endParaRPr lang="en-US" b="1" dirty="0">
              <a:solidFill>
                <a:srgbClr val="1481B8"/>
              </a:solidFill>
            </a:endParaRPr>
          </a:p>
          <a:p>
            <a:pPr marL="342900" lvl="1" indent="-342900">
              <a:buClr>
                <a:schemeClr val="hlink"/>
              </a:buClr>
              <a:buBlip>
                <a:blip r:embed="rId2"/>
              </a:buBlip>
            </a:pPr>
            <a:r>
              <a:rPr lang="en-US" b="1" dirty="0">
                <a:solidFill>
                  <a:srgbClr val="1481B8"/>
                </a:solidFill>
              </a:rPr>
              <a:t>Autonomous System </a:t>
            </a:r>
            <a:r>
              <a:rPr lang="en-US" b="1" dirty="0" err="1">
                <a:solidFill>
                  <a:srgbClr val="1481B8"/>
                </a:solidFill>
              </a:rPr>
              <a:t>và</a:t>
            </a:r>
            <a:r>
              <a:rPr lang="en-US" b="1" dirty="0">
                <a:solidFill>
                  <a:srgbClr val="1481B8"/>
                </a:solidFill>
              </a:rPr>
              <a:t> Process IDs:</a:t>
            </a:r>
          </a:p>
          <a:p>
            <a:pPr marL="342900" lvl="1" indent="-342900">
              <a:buClr>
                <a:schemeClr val="hlink"/>
              </a:buClr>
              <a:buBlip>
                <a:blip r:embed="rId2"/>
              </a:buBlip>
            </a:pPr>
            <a:endParaRPr lang="en-US" b="1" dirty="0">
              <a:solidFill>
                <a:srgbClr val="1481B8"/>
              </a:solidFill>
            </a:endParaRPr>
          </a:p>
          <a:p>
            <a:pPr>
              <a:buFontTx/>
              <a:buBlip>
                <a:blip r:embed="rId2"/>
              </a:buBlip>
            </a:pPr>
            <a:endParaRPr lang="en-US" dirty="0"/>
          </a:p>
        </p:txBody>
      </p:sp>
      <p:pic>
        <p:nvPicPr>
          <p:cNvPr id="56324" name="Picture 2" descr="D:\LamViec\Cao Dang iSPACE\XayDungHaTang\Slide\hinh anh\autono.jpg"/>
          <p:cNvPicPr>
            <a:picLocks noChangeAspect="1" noChangeArrowheads="1"/>
          </p:cNvPicPr>
          <p:nvPr/>
        </p:nvPicPr>
        <p:blipFill>
          <a:blip r:embed="rId3" cstate="print"/>
          <a:srcRect/>
          <a:stretch>
            <a:fillRect/>
          </a:stretch>
        </p:blipFill>
        <p:spPr bwMode="auto">
          <a:xfrm>
            <a:off x="2590800" y="2438400"/>
            <a:ext cx="7010400" cy="4752975"/>
          </a:xfrm>
          <a:prstGeom prst="rect">
            <a:avLst/>
          </a:prstGeom>
          <a:noFill/>
          <a:ln w="9525">
            <a:noFill/>
            <a:miter lim="800000"/>
            <a:headEnd/>
            <a:tailEnd/>
          </a:ln>
        </p:spPr>
      </p:pic>
    </p:spTree>
    <p:extLst>
      <p:ext uri="{BB962C8B-B14F-4D97-AF65-F5344CB8AC3E}">
        <p14:creationId xmlns:p14="http://schemas.microsoft.com/office/powerpoint/2010/main" val="336908829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56323" name="Content Placeholder 2"/>
          <p:cNvSpPr>
            <a:spLocks noGrp="1"/>
          </p:cNvSpPr>
          <p:nvPr>
            <p:ph idx="1"/>
          </p:nvPr>
        </p:nvSpPr>
        <p:spPr/>
        <p:txBody>
          <a:bodyPr/>
          <a:lstStyle/>
          <a:p>
            <a:pPr marL="0" lvl="1" indent="0">
              <a:buClr>
                <a:schemeClr val="hlink"/>
              </a:buClr>
              <a:buNone/>
            </a:pPr>
            <a:r>
              <a:rPr lang="en-US" b="1" dirty="0">
                <a:solidFill>
                  <a:srgbClr val="1481B8"/>
                </a:solidFill>
                <a:latin typeface="Tahoma" pitchFamily="34" charset="0"/>
                <a:cs typeface="Tahoma" pitchFamily="34" charset="0"/>
              </a:rPr>
              <a:t>3. </a:t>
            </a:r>
            <a:r>
              <a:rPr lang="en-US" b="1" dirty="0" err="1">
                <a:solidFill>
                  <a:srgbClr val="1481B8"/>
                </a:solidFill>
                <a:latin typeface="Tahoma" pitchFamily="34" charset="0"/>
                <a:cs typeface="Tahoma" pitchFamily="34" charset="0"/>
              </a:rPr>
              <a:t>Ứng</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dụng</a:t>
            </a:r>
            <a:endParaRPr lang="en-US" b="1" dirty="0">
              <a:solidFill>
                <a:srgbClr val="1481B8"/>
              </a:solidFill>
            </a:endParaRPr>
          </a:p>
          <a:p>
            <a:pPr marL="342900" lvl="1" indent="-342900">
              <a:buClr>
                <a:schemeClr val="hlink"/>
              </a:buClr>
              <a:buBlip>
                <a:blip r:embed="rId2"/>
              </a:buBlip>
            </a:pPr>
            <a:r>
              <a:rPr lang="en-US" dirty="0" err="1"/>
              <a:t>Hệ</a:t>
            </a:r>
            <a:r>
              <a:rPr lang="en-US" dirty="0"/>
              <a:t> </a:t>
            </a:r>
            <a:r>
              <a:rPr lang="en-US" dirty="0" err="1"/>
              <a:t>thống</a:t>
            </a:r>
            <a:r>
              <a:rPr lang="en-US" dirty="0"/>
              <a:t> </a:t>
            </a:r>
            <a:r>
              <a:rPr lang="en-US" dirty="0" err="1"/>
              <a:t>mạng</a:t>
            </a:r>
            <a:r>
              <a:rPr lang="en-US" dirty="0"/>
              <a:t> </a:t>
            </a:r>
            <a:r>
              <a:rPr lang="en-US" dirty="0" err="1"/>
              <a:t>có</a:t>
            </a:r>
            <a:r>
              <a:rPr lang="en-US" dirty="0"/>
              <a:t> qui </a:t>
            </a:r>
            <a:r>
              <a:rPr lang="en-US" dirty="0" err="1"/>
              <a:t>mô</a:t>
            </a:r>
            <a:r>
              <a:rPr lang="en-US" dirty="0"/>
              <a:t> </a:t>
            </a:r>
            <a:r>
              <a:rPr lang="en-US" dirty="0" err="1"/>
              <a:t>vừa</a:t>
            </a:r>
            <a:r>
              <a:rPr lang="en-US" dirty="0"/>
              <a:t> </a:t>
            </a:r>
            <a:r>
              <a:rPr lang="en-US" dirty="0" err="1"/>
              <a:t>và</a:t>
            </a:r>
            <a:r>
              <a:rPr lang="en-US" dirty="0"/>
              <a:t> </a:t>
            </a:r>
            <a:r>
              <a:rPr lang="en-US" dirty="0" err="1"/>
              <a:t>lớn</a:t>
            </a:r>
            <a:r>
              <a:rPr lang="en-US" dirty="0"/>
              <a:t> </a:t>
            </a:r>
            <a:r>
              <a:rPr lang="en-US" dirty="0" err="1"/>
              <a:t>như</a:t>
            </a:r>
            <a:r>
              <a:rPr lang="en-US" dirty="0"/>
              <a:t> </a:t>
            </a:r>
            <a:r>
              <a:rPr lang="en-US" dirty="0" err="1"/>
              <a:t>ngân</a:t>
            </a:r>
            <a:r>
              <a:rPr lang="en-US" dirty="0"/>
              <a:t> </a:t>
            </a:r>
            <a:r>
              <a:rPr lang="en-US" dirty="0" err="1"/>
              <a:t>hàng</a:t>
            </a:r>
            <a:r>
              <a:rPr lang="en-US" dirty="0"/>
              <a:t>, </a:t>
            </a:r>
            <a:r>
              <a:rPr lang="en-US" dirty="0" err="1"/>
              <a:t>tập</a:t>
            </a:r>
            <a:r>
              <a:rPr lang="en-US" dirty="0"/>
              <a:t> </a:t>
            </a:r>
            <a:r>
              <a:rPr lang="en-US" dirty="0" err="1"/>
              <a:t>đoàn</a:t>
            </a:r>
            <a:r>
              <a:rPr lang="en-US" dirty="0"/>
              <a:t> </a:t>
            </a:r>
            <a:r>
              <a:rPr lang="en-US" dirty="0" err="1"/>
              <a:t>và</a:t>
            </a:r>
            <a:r>
              <a:rPr lang="en-US" dirty="0"/>
              <a:t> </a:t>
            </a:r>
            <a:r>
              <a:rPr lang="en-US" dirty="0" err="1"/>
              <a:t>các</a:t>
            </a:r>
            <a:r>
              <a:rPr lang="en-US" dirty="0"/>
              <a:t> ISP.</a:t>
            </a:r>
          </a:p>
          <a:p>
            <a:pPr marL="342900" lvl="1" indent="-342900">
              <a:buClr>
                <a:schemeClr val="hlink"/>
              </a:buClr>
              <a:buBlip>
                <a:blip r:embed="rId2"/>
              </a:buBlip>
            </a:pPr>
            <a:endParaRPr lang="en-US" b="1" dirty="0">
              <a:solidFill>
                <a:srgbClr val="1481B8"/>
              </a:solidFill>
            </a:endParaRPr>
          </a:p>
          <a:p>
            <a:pPr>
              <a:buFontTx/>
              <a:buBlip>
                <a:blip r:embed="rId2"/>
              </a:buBlip>
            </a:pPr>
            <a:endParaRPr lang="en-US" dirty="0"/>
          </a:p>
        </p:txBody>
      </p:sp>
      <p:pic>
        <p:nvPicPr>
          <p:cNvPr id="56324" name="Picture 2" descr="D:\LamViec\Cao Dang iSPACE\XayDungHaTang\Slide\hinh anh\autono.jpg"/>
          <p:cNvPicPr>
            <a:picLocks noChangeAspect="1" noChangeArrowheads="1"/>
          </p:cNvPicPr>
          <p:nvPr/>
        </p:nvPicPr>
        <p:blipFill>
          <a:blip r:embed="rId3" cstate="print"/>
          <a:srcRect/>
          <a:stretch>
            <a:fillRect/>
          </a:stretch>
        </p:blipFill>
        <p:spPr bwMode="auto">
          <a:xfrm>
            <a:off x="2819400" y="2363340"/>
            <a:ext cx="6629400" cy="4494661"/>
          </a:xfrm>
          <a:prstGeom prst="rect">
            <a:avLst/>
          </a:prstGeom>
          <a:noFill/>
          <a:ln w="9525">
            <a:noFill/>
            <a:miter lim="800000"/>
            <a:headEnd/>
            <a:tailEnd/>
          </a:ln>
        </p:spPr>
      </p:pic>
    </p:spTree>
    <p:extLst>
      <p:ext uri="{BB962C8B-B14F-4D97-AF65-F5344CB8AC3E}">
        <p14:creationId xmlns:p14="http://schemas.microsoft.com/office/powerpoint/2010/main" val="12901580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57347" name="Content Placeholder 2"/>
          <p:cNvSpPr>
            <a:spLocks noGrp="1"/>
          </p:cNvSpPr>
          <p:nvPr>
            <p:ph idx="1"/>
          </p:nvPr>
        </p:nvSpPr>
        <p:spPr/>
        <p:txBody>
          <a:bodyPr/>
          <a:lstStyle/>
          <a:p>
            <a:pPr marL="0" lvl="1" indent="0">
              <a:buClr>
                <a:schemeClr val="hlink"/>
              </a:buClr>
              <a:buNone/>
            </a:pPr>
            <a:r>
              <a:rPr lang="en-US" b="1" dirty="0">
                <a:solidFill>
                  <a:srgbClr val="1481B8"/>
                </a:solidFill>
                <a:latin typeface="Tahoma" pitchFamily="34" charset="0"/>
                <a:cs typeface="Tahoma" pitchFamily="34" charset="0"/>
              </a:rPr>
              <a:t>4. </a:t>
            </a:r>
            <a:r>
              <a:rPr lang="en-US" b="1" dirty="0" err="1">
                <a:solidFill>
                  <a:srgbClr val="1481B8"/>
                </a:solidFill>
                <a:latin typeface="Tahoma" pitchFamily="34" charset="0"/>
                <a:cs typeface="Tahoma" pitchFamily="34" charset="0"/>
              </a:rPr>
              <a:t>Quy</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trình</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cấu</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hình</a:t>
            </a:r>
            <a:endParaRPr lang="en-US" b="1" dirty="0">
              <a:solidFill>
                <a:srgbClr val="1481B8"/>
              </a:solidFill>
            </a:endParaRPr>
          </a:p>
          <a:p>
            <a:pPr marL="342900" lvl="1" indent="-342900">
              <a:buClr>
                <a:schemeClr val="hlink"/>
              </a:buClr>
              <a:buBlip>
                <a:blip r:embed="rId2"/>
              </a:buBlip>
            </a:pPr>
            <a:r>
              <a:rPr lang="en-US" b="1" dirty="0" err="1">
                <a:solidFill>
                  <a:srgbClr val="1481B8"/>
                </a:solidFill>
              </a:rPr>
              <a:t>Lệnh</a:t>
            </a:r>
            <a:r>
              <a:rPr lang="en-US" b="1" dirty="0">
                <a:solidFill>
                  <a:srgbClr val="1481B8"/>
                </a:solidFill>
              </a:rPr>
              <a:t> router </a:t>
            </a:r>
            <a:r>
              <a:rPr lang="en-US" b="1" dirty="0" err="1">
                <a:solidFill>
                  <a:srgbClr val="1481B8"/>
                </a:solidFill>
              </a:rPr>
              <a:t>eigrp</a:t>
            </a:r>
            <a:r>
              <a:rPr lang="en-US" b="1" dirty="0">
                <a:solidFill>
                  <a:srgbClr val="1481B8"/>
                </a:solidFill>
              </a:rPr>
              <a:t>:</a:t>
            </a:r>
          </a:p>
          <a:p>
            <a:pPr marL="342900" lvl="1" indent="-342900">
              <a:buClr>
                <a:schemeClr val="hlink"/>
              </a:buClr>
              <a:buBlip>
                <a:blip r:embed="rId2"/>
              </a:buBlip>
            </a:pPr>
            <a:endParaRPr lang="en-US" b="1" dirty="0">
              <a:solidFill>
                <a:srgbClr val="1481B8"/>
              </a:solidFill>
            </a:endParaRPr>
          </a:p>
          <a:p>
            <a:pPr>
              <a:buFontTx/>
              <a:buBlip>
                <a:blip r:embed="rId2"/>
              </a:buBlip>
            </a:pPr>
            <a:endParaRPr lang="en-US" dirty="0"/>
          </a:p>
        </p:txBody>
      </p:sp>
      <p:pic>
        <p:nvPicPr>
          <p:cNvPr id="57348" name="Picture 2" descr="D:\LamViec\Cao Dang iSPACE\XayDungHaTang\Slide\hinh anh\lenh eigrp.jpg"/>
          <p:cNvPicPr>
            <a:picLocks noChangeAspect="1" noChangeArrowheads="1"/>
          </p:cNvPicPr>
          <p:nvPr/>
        </p:nvPicPr>
        <p:blipFill>
          <a:blip r:embed="rId3" cstate="print"/>
          <a:srcRect/>
          <a:stretch>
            <a:fillRect/>
          </a:stretch>
        </p:blipFill>
        <p:spPr bwMode="auto">
          <a:xfrm>
            <a:off x="2590800" y="2743200"/>
            <a:ext cx="7315200" cy="3124200"/>
          </a:xfrm>
          <a:prstGeom prst="rect">
            <a:avLst/>
          </a:prstGeom>
          <a:noFill/>
          <a:ln w="9525">
            <a:noFill/>
            <a:miter lim="800000"/>
            <a:headEnd/>
            <a:tailEnd/>
          </a:ln>
        </p:spPr>
      </p:pic>
    </p:spTree>
    <p:extLst>
      <p:ext uri="{BB962C8B-B14F-4D97-AF65-F5344CB8AC3E}">
        <p14:creationId xmlns:p14="http://schemas.microsoft.com/office/powerpoint/2010/main" val="23187558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58371" name="Content Placeholder 2"/>
          <p:cNvSpPr>
            <a:spLocks noGrp="1"/>
          </p:cNvSpPr>
          <p:nvPr>
            <p:ph idx="1"/>
          </p:nvPr>
        </p:nvSpPr>
        <p:spPr>
          <a:xfrm>
            <a:off x="1981200" y="1295401"/>
            <a:ext cx="8686800" cy="5083175"/>
          </a:xfrm>
        </p:spPr>
        <p:txBody>
          <a:bodyPr/>
          <a:lstStyle/>
          <a:p>
            <a:pPr marL="0" lvl="1" indent="0">
              <a:buSzPct val="125000"/>
              <a:buNone/>
            </a:pPr>
            <a:r>
              <a:rPr lang="en-US" b="1" dirty="0">
                <a:solidFill>
                  <a:srgbClr val="1481B8"/>
                </a:solidFill>
                <a:latin typeface="Tahoma" pitchFamily="34" charset="0"/>
                <a:cs typeface="Tahoma" pitchFamily="34" charset="0"/>
              </a:rPr>
              <a:t>4. </a:t>
            </a:r>
            <a:r>
              <a:rPr lang="en-US" b="1" dirty="0" err="1">
                <a:solidFill>
                  <a:srgbClr val="1481B8"/>
                </a:solidFill>
                <a:latin typeface="Tahoma" pitchFamily="34" charset="0"/>
                <a:cs typeface="Tahoma" pitchFamily="34" charset="0"/>
              </a:rPr>
              <a:t>Quy</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trình</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cấu</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hình</a:t>
            </a:r>
            <a:endParaRPr lang="en-US" b="1" dirty="0">
              <a:solidFill>
                <a:srgbClr val="1481B8"/>
              </a:solidFill>
            </a:endParaRPr>
          </a:p>
          <a:p>
            <a:pPr>
              <a:buFontTx/>
              <a:buBlip>
                <a:blip r:embed="rId2"/>
              </a:buBlip>
            </a:pPr>
            <a:r>
              <a:rPr lang="en-US" dirty="0" err="1"/>
              <a:t>Lệnh</a:t>
            </a:r>
            <a:r>
              <a:rPr lang="en-US" dirty="0"/>
              <a:t> Network</a:t>
            </a:r>
          </a:p>
        </p:txBody>
      </p:sp>
      <p:pic>
        <p:nvPicPr>
          <p:cNvPr id="58372" name="Picture 2" descr="D:\LamViec\Cao Dang iSPACE\XayDungHaTang\Slide\hinh anh\lenh network.jpg"/>
          <p:cNvPicPr>
            <a:picLocks noChangeAspect="1" noChangeArrowheads="1"/>
          </p:cNvPicPr>
          <p:nvPr/>
        </p:nvPicPr>
        <p:blipFill>
          <a:blip r:embed="rId3" cstate="print"/>
          <a:srcRect/>
          <a:stretch>
            <a:fillRect/>
          </a:stretch>
        </p:blipFill>
        <p:spPr bwMode="auto">
          <a:xfrm>
            <a:off x="2514600" y="2362200"/>
            <a:ext cx="7391400" cy="3581400"/>
          </a:xfrm>
          <a:prstGeom prst="rect">
            <a:avLst/>
          </a:prstGeom>
          <a:noFill/>
          <a:ln w="9525">
            <a:noFill/>
            <a:miter lim="800000"/>
            <a:headEnd/>
            <a:tailEnd/>
          </a:ln>
        </p:spPr>
      </p:pic>
    </p:spTree>
    <p:extLst>
      <p:ext uri="{BB962C8B-B14F-4D97-AF65-F5344CB8AC3E}">
        <p14:creationId xmlns:p14="http://schemas.microsoft.com/office/powerpoint/2010/main" val="1175613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59395" name="Content Placeholder 2"/>
          <p:cNvSpPr>
            <a:spLocks noGrp="1"/>
          </p:cNvSpPr>
          <p:nvPr>
            <p:ph idx="1"/>
          </p:nvPr>
        </p:nvSpPr>
        <p:spPr/>
        <p:txBody>
          <a:bodyPr/>
          <a:lstStyle/>
          <a:p>
            <a:pPr marL="0" lvl="1" indent="0">
              <a:buClr>
                <a:schemeClr val="hlink"/>
              </a:buClr>
              <a:buNone/>
            </a:pPr>
            <a:r>
              <a:rPr lang="en-US" b="1" dirty="0">
                <a:solidFill>
                  <a:srgbClr val="1481B8"/>
                </a:solidFill>
                <a:latin typeface="Tahoma" pitchFamily="34" charset="0"/>
                <a:cs typeface="Tahoma" pitchFamily="34" charset="0"/>
              </a:rPr>
              <a:t>4. </a:t>
            </a:r>
            <a:r>
              <a:rPr lang="en-US" b="1" dirty="0" err="1">
                <a:solidFill>
                  <a:srgbClr val="1481B8"/>
                </a:solidFill>
                <a:latin typeface="Tahoma" pitchFamily="34" charset="0"/>
                <a:cs typeface="Tahoma" pitchFamily="34" charset="0"/>
              </a:rPr>
              <a:t>Quy</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trình</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cấu</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hình</a:t>
            </a:r>
            <a:endParaRPr lang="en-US" b="1" dirty="0">
              <a:solidFill>
                <a:srgbClr val="1481B8"/>
              </a:solidFill>
            </a:endParaRPr>
          </a:p>
          <a:p>
            <a:pPr marL="342900" lvl="1" indent="-342900">
              <a:buClr>
                <a:schemeClr val="hlink"/>
              </a:buClr>
              <a:buBlip>
                <a:blip r:embed="rId2"/>
              </a:buBlip>
            </a:pPr>
            <a:r>
              <a:rPr lang="en-US" b="1" dirty="0">
                <a:solidFill>
                  <a:srgbClr val="1481B8"/>
                </a:solidFill>
              </a:rPr>
              <a:t>Summary route:</a:t>
            </a:r>
          </a:p>
          <a:p>
            <a:pPr marL="342900" lvl="1" indent="-342900">
              <a:buClr>
                <a:schemeClr val="hlink"/>
              </a:buClr>
              <a:buBlip>
                <a:blip r:embed="rId2"/>
              </a:buBlip>
            </a:pPr>
            <a:endParaRPr lang="en-US" b="1" dirty="0">
              <a:solidFill>
                <a:srgbClr val="1481B8"/>
              </a:solidFill>
            </a:endParaRPr>
          </a:p>
          <a:p>
            <a:pPr>
              <a:buFontTx/>
              <a:buBlip>
                <a:blip r:embed="rId2"/>
              </a:buBlip>
            </a:pPr>
            <a:endParaRPr lang="en-US" dirty="0"/>
          </a:p>
        </p:txBody>
      </p:sp>
      <p:pic>
        <p:nvPicPr>
          <p:cNvPr id="59396" name="Picture 2" descr="D:\LamViec\Cao Dang iSPACE\XayDungHaTang\Slide\hinh anh\null0.jpg"/>
          <p:cNvPicPr>
            <a:picLocks noChangeAspect="1" noChangeArrowheads="1"/>
          </p:cNvPicPr>
          <p:nvPr/>
        </p:nvPicPr>
        <p:blipFill>
          <a:blip r:embed="rId3" cstate="print"/>
          <a:srcRect/>
          <a:stretch>
            <a:fillRect/>
          </a:stretch>
        </p:blipFill>
        <p:spPr bwMode="auto">
          <a:xfrm>
            <a:off x="2362200" y="1981200"/>
            <a:ext cx="7772400" cy="4267200"/>
          </a:xfrm>
          <a:prstGeom prst="rect">
            <a:avLst/>
          </a:prstGeom>
          <a:noFill/>
          <a:ln w="9525">
            <a:noFill/>
            <a:miter lim="800000"/>
            <a:headEnd/>
            <a:tailEnd/>
          </a:ln>
        </p:spPr>
      </p:pic>
    </p:spTree>
    <p:extLst>
      <p:ext uri="{BB962C8B-B14F-4D97-AF65-F5344CB8AC3E}">
        <p14:creationId xmlns:p14="http://schemas.microsoft.com/office/powerpoint/2010/main" val="357357226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60419" name="Content Placeholder 2"/>
          <p:cNvSpPr>
            <a:spLocks noGrp="1"/>
          </p:cNvSpPr>
          <p:nvPr>
            <p:ph idx="1"/>
          </p:nvPr>
        </p:nvSpPr>
        <p:spPr/>
        <p:txBody>
          <a:bodyPr/>
          <a:lstStyle/>
          <a:p>
            <a:pPr marL="0" lvl="1" indent="0">
              <a:buClr>
                <a:schemeClr val="hlink"/>
              </a:buClr>
              <a:buNone/>
            </a:pPr>
            <a:r>
              <a:rPr lang="en-US" b="1" dirty="0">
                <a:solidFill>
                  <a:srgbClr val="1481B8"/>
                </a:solidFill>
                <a:latin typeface="Tahoma" pitchFamily="34" charset="0"/>
                <a:cs typeface="Tahoma" pitchFamily="34" charset="0"/>
              </a:rPr>
              <a:t>4. </a:t>
            </a:r>
            <a:r>
              <a:rPr lang="en-US" b="1" dirty="0" err="1">
                <a:solidFill>
                  <a:srgbClr val="1481B8"/>
                </a:solidFill>
                <a:latin typeface="Tahoma" pitchFamily="34" charset="0"/>
                <a:cs typeface="Tahoma" pitchFamily="34" charset="0"/>
              </a:rPr>
              <a:t>Quy</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trình</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cấu</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hình</a:t>
            </a:r>
            <a:endParaRPr lang="en-US" b="1" dirty="0">
              <a:solidFill>
                <a:srgbClr val="1481B8"/>
              </a:solidFill>
            </a:endParaRPr>
          </a:p>
          <a:p>
            <a:pPr marL="342900" lvl="1" indent="-342900">
              <a:buClr>
                <a:schemeClr val="hlink"/>
              </a:buClr>
              <a:buBlip>
                <a:blip r:embed="rId2"/>
              </a:buBlip>
            </a:pPr>
            <a:r>
              <a:rPr lang="en-US" b="1" dirty="0" err="1">
                <a:solidFill>
                  <a:srgbClr val="1481B8"/>
                </a:solidFill>
              </a:rPr>
              <a:t>Bỏ</a:t>
            </a:r>
            <a:r>
              <a:rPr lang="en-US" b="1" dirty="0">
                <a:solidFill>
                  <a:srgbClr val="1481B8"/>
                </a:solidFill>
              </a:rPr>
              <a:t> </a:t>
            </a:r>
            <a:r>
              <a:rPr lang="en-US" b="1" dirty="0" err="1">
                <a:solidFill>
                  <a:srgbClr val="1481B8"/>
                </a:solidFill>
              </a:rPr>
              <a:t>tính</a:t>
            </a:r>
            <a:r>
              <a:rPr lang="en-US" b="1" dirty="0">
                <a:solidFill>
                  <a:srgbClr val="1481B8"/>
                </a:solidFill>
              </a:rPr>
              <a:t> </a:t>
            </a:r>
            <a:r>
              <a:rPr lang="en-US" b="1" dirty="0" err="1">
                <a:solidFill>
                  <a:srgbClr val="1481B8"/>
                </a:solidFill>
              </a:rPr>
              <a:t>năng</a:t>
            </a:r>
            <a:r>
              <a:rPr lang="en-US" b="1" dirty="0">
                <a:solidFill>
                  <a:srgbClr val="1481B8"/>
                </a:solidFill>
              </a:rPr>
              <a:t> Automatic Summarization:</a:t>
            </a:r>
          </a:p>
          <a:p>
            <a:pPr marL="342900" lvl="1" indent="-342900">
              <a:buClr>
                <a:schemeClr val="hlink"/>
              </a:buClr>
              <a:buBlip>
                <a:blip r:embed="rId2"/>
              </a:buBlip>
            </a:pPr>
            <a:endParaRPr lang="en-US" b="1" dirty="0">
              <a:solidFill>
                <a:srgbClr val="1481B8"/>
              </a:solidFill>
            </a:endParaRPr>
          </a:p>
          <a:p>
            <a:pPr>
              <a:buFontTx/>
              <a:buBlip>
                <a:blip r:embed="rId2"/>
              </a:buBlip>
            </a:pPr>
            <a:endParaRPr lang="en-US" dirty="0"/>
          </a:p>
        </p:txBody>
      </p:sp>
      <p:pic>
        <p:nvPicPr>
          <p:cNvPr id="60420" name="Picture 2" descr="D:\LamViec\Cao Dang iSPACE\XayDungHaTang\Slide\hinh anh\no automatic.jpg"/>
          <p:cNvPicPr>
            <a:picLocks noChangeAspect="1" noChangeArrowheads="1"/>
          </p:cNvPicPr>
          <p:nvPr/>
        </p:nvPicPr>
        <p:blipFill>
          <a:blip r:embed="rId3" cstate="print"/>
          <a:srcRect/>
          <a:stretch>
            <a:fillRect/>
          </a:stretch>
        </p:blipFill>
        <p:spPr bwMode="auto">
          <a:xfrm>
            <a:off x="2895600" y="2113312"/>
            <a:ext cx="7848600" cy="4343400"/>
          </a:xfrm>
          <a:prstGeom prst="rect">
            <a:avLst/>
          </a:prstGeom>
          <a:noFill/>
          <a:ln w="9525">
            <a:noFill/>
            <a:miter lim="800000"/>
            <a:headEnd/>
            <a:tailEnd/>
          </a:ln>
        </p:spPr>
      </p:pic>
    </p:spTree>
    <p:extLst>
      <p:ext uri="{BB962C8B-B14F-4D97-AF65-F5344CB8AC3E}">
        <p14:creationId xmlns:p14="http://schemas.microsoft.com/office/powerpoint/2010/main" val="380598686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61443" name="Content Placeholder 2"/>
          <p:cNvSpPr>
            <a:spLocks noGrp="1"/>
          </p:cNvSpPr>
          <p:nvPr>
            <p:ph idx="1"/>
          </p:nvPr>
        </p:nvSpPr>
        <p:spPr/>
        <p:txBody>
          <a:bodyPr/>
          <a:lstStyle/>
          <a:p>
            <a:pPr marL="0" lvl="1" indent="0">
              <a:buSzPct val="125000"/>
              <a:buNone/>
            </a:pPr>
            <a:r>
              <a:rPr lang="en-US" b="1" dirty="0">
                <a:solidFill>
                  <a:srgbClr val="1481B8"/>
                </a:solidFill>
                <a:latin typeface="Tahoma" pitchFamily="34" charset="0"/>
                <a:cs typeface="Tahoma" pitchFamily="34" charset="0"/>
              </a:rPr>
              <a:t>4. </a:t>
            </a:r>
            <a:r>
              <a:rPr lang="en-US" b="1" dirty="0" err="1">
                <a:solidFill>
                  <a:srgbClr val="1481B8"/>
                </a:solidFill>
                <a:latin typeface="Tahoma" pitchFamily="34" charset="0"/>
                <a:cs typeface="Tahoma" pitchFamily="34" charset="0"/>
              </a:rPr>
              <a:t>Quy</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trình</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cấu</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hình</a:t>
            </a:r>
            <a:endParaRPr lang="en-US" b="1" dirty="0">
              <a:solidFill>
                <a:srgbClr val="1481B8"/>
              </a:solidFill>
            </a:endParaRPr>
          </a:p>
          <a:p>
            <a:pPr>
              <a:buFontTx/>
              <a:buBlip>
                <a:blip r:embed="rId2"/>
              </a:buBlip>
            </a:pPr>
            <a:r>
              <a:rPr lang="en-US" dirty="0" err="1"/>
              <a:t>Cấu</a:t>
            </a:r>
            <a:r>
              <a:rPr lang="en-US" dirty="0"/>
              <a:t> </a:t>
            </a:r>
            <a:r>
              <a:rPr lang="en-US" dirty="0" err="1"/>
              <a:t>hình</a:t>
            </a:r>
            <a:r>
              <a:rPr lang="en-US" dirty="0"/>
              <a:t> Summarization</a:t>
            </a:r>
          </a:p>
        </p:txBody>
      </p:sp>
      <p:pic>
        <p:nvPicPr>
          <p:cNvPr id="61444" name="Picture 2" descr="D:\LamViec\Cao Dang iSPACE\XayDungHaTang\Slide\hinh anh\cau hinh summary.jpg"/>
          <p:cNvPicPr>
            <a:picLocks noChangeAspect="1" noChangeArrowheads="1"/>
          </p:cNvPicPr>
          <p:nvPr/>
        </p:nvPicPr>
        <p:blipFill>
          <a:blip r:embed="rId3" cstate="print"/>
          <a:srcRect/>
          <a:stretch>
            <a:fillRect/>
          </a:stretch>
        </p:blipFill>
        <p:spPr bwMode="auto">
          <a:xfrm>
            <a:off x="2057400" y="2125664"/>
            <a:ext cx="8077200" cy="4275137"/>
          </a:xfrm>
          <a:prstGeom prst="rect">
            <a:avLst/>
          </a:prstGeom>
          <a:noFill/>
          <a:ln w="9525">
            <a:noFill/>
            <a:miter lim="800000"/>
            <a:headEnd/>
            <a:tailEnd/>
          </a:ln>
        </p:spPr>
      </p:pic>
    </p:spTree>
    <p:extLst>
      <p:ext uri="{BB962C8B-B14F-4D97-AF65-F5344CB8AC3E}">
        <p14:creationId xmlns:p14="http://schemas.microsoft.com/office/powerpoint/2010/main" val="503608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62467" name="Content Placeholder 2"/>
          <p:cNvSpPr>
            <a:spLocks noGrp="1"/>
          </p:cNvSpPr>
          <p:nvPr>
            <p:ph idx="1"/>
          </p:nvPr>
        </p:nvSpPr>
        <p:spPr/>
        <p:txBody>
          <a:bodyPr/>
          <a:lstStyle/>
          <a:p>
            <a:pPr marL="0" lvl="1" indent="0">
              <a:buClr>
                <a:schemeClr val="hlink"/>
              </a:buClr>
              <a:buNone/>
            </a:pPr>
            <a:r>
              <a:rPr lang="en-US" b="1" dirty="0">
                <a:solidFill>
                  <a:srgbClr val="1481B8"/>
                </a:solidFill>
                <a:latin typeface="Tahoma" pitchFamily="34" charset="0"/>
                <a:cs typeface="Tahoma" pitchFamily="34" charset="0"/>
              </a:rPr>
              <a:t>4. </a:t>
            </a:r>
            <a:r>
              <a:rPr lang="en-US" b="1" dirty="0" err="1">
                <a:solidFill>
                  <a:srgbClr val="1481B8"/>
                </a:solidFill>
                <a:latin typeface="Tahoma" pitchFamily="34" charset="0"/>
                <a:cs typeface="Tahoma" pitchFamily="34" charset="0"/>
              </a:rPr>
              <a:t>Quy</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trình</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cấu</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hình</a:t>
            </a:r>
            <a:endParaRPr lang="en-US" b="1" dirty="0">
              <a:solidFill>
                <a:srgbClr val="1481B8"/>
              </a:solidFill>
            </a:endParaRPr>
          </a:p>
          <a:p>
            <a:pPr marL="342900" lvl="1" indent="-342900">
              <a:buClr>
                <a:schemeClr val="hlink"/>
              </a:buClr>
              <a:buBlip>
                <a:blip r:embed="rId2"/>
              </a:buBlip>
            </a:pPr>
            <a:r>
              <a:rPr lang="en-US" b="1" dirty="0">
                <a:solidFill>
                  <a:srgbClr val="1481B8"/>
                </a:solidFill>
              </a:rPr>
              <a:t>EIGRP Default Route</a:t>
            </a:r>
          </a:p>
          <a:p>
            <a:pPr>
              <a:buFontTx/>
              <a:buBlip>
                <a:blip r:embed="rId2"/>
              </a:buBlip>
            </a:pPr>
            <a:endParaRPr lang="en-US" dirty="0"/>
          </a:p>
        </p:txBody>
      </p:sp>
      <p:pic>
        <p:nvPicPr>
          <p:cNvPr id="62468" name="Picture 2" descr="D:\LamViec\Cao Dang iSPACE\XayDungHaTang\Slide\hinh anh\default route.jpg"/>
          <p:cNvPicPr>
            <a:picLocks noChangeAspect="1" noChangeArrowheads="1"/>
          </p:cNvPicPr>
          <p:nvPr/>
        </p:nvPicPr>
        <p:blipFill>
          <a:blip r:embed="rId3" cstate="print"/>
          <a:srcRect/>
          <a:stretch>
            <a:fillRect/>
          </a:stretch>
        </p:blipFill>
        <p:spPr bwMode="auto">
          <a:xfrm>
            <a:off x="2590800" y="1981200"/>
            <a:ext cx="6248400" cy="914400"/>
          </a:xfrm>
          <a:prstGeom prst="rect">
            <a:avLst/>
          </a:prstGeom>
          <a:noFill/>
          <a:ln w="9525">
            <a:noFill/>
            <a:miter lim="800000"/>
            <a:headEnd/>
            <a:tailEnd/>
          </a:ln>
        </p:spPr>
      </p:pic>
      <p:pic>
        <p:nvPicPr>
          <p:cNvPr id="62469" name="Picture 3" descr="D:\LamViec\Cao Dang iSPACE\XayDungHaTang\Slide\hinh anh\output.jpg"/>
          <p:cNvPicPr>
            <a:picLocks noChangeAspect="1" noChangeArrowheads="1"/>
          </p:cNvPicPr>
          <p:nvPr/>
        </p:nvPicPr>
        <p:blipFill>
          <a:blip r:embed="rId4" cstate="print"/>
          <a:srcRect/>
          <a:stretch>
            <a:fillRect/>
          </a:stretch>
        </p:blipFill>
        <p:spPr bwMode="auto">
          <a:xfrm>
            <a:off x="2590800" y="2895600"/>
            <a:ext cx="7162800" cy="3810000"/>
          </a:xfrm>
          <a:prstGeom prst="rect">
            <a:avLst/>
          </a:prstGeom>
          <a:noFill/>
          <a:ln w="9525">
            <a:noFill/>
            <a:miter lim="800000"/>
            <a:headEnd/>
            <a:tailEnd/>
          </a:ln>
        </p:spPr>
      </p:pic>
    </p:spTree>
    <p:extLst>
      <p:ext uri="{BB962C8B-B14F-4D97-AF65-F5344CB8AC3E}">
        <p14:creationId xmlns:p14="http://schemas.microsoft.com/office/powerpoint/2010/main" val="335983145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63491" name="Content Placeholder 2"/>
          <p:cNvSpPr>
            <a:spLocks noGrp="1"/>
          </p:cNvSpPr>
          <p:nvPr>
            <p:ph idx="1"/>
          </p:nvPr>
        </p:nvSpPr>
        <p:spPr/>
        <p:txBody>
          <a:bodyPr/>
          <a:lstStyle/>
          <a:p>
            <a:pPr marL="0" lvl="1" indent="0">
              <a:buSzPct val="125000"/>
              <a:buNone/>
            </a:pPr>
            <a:r>
              <a:rPr lang="en-US" b="1" dirty="0">
                <a:solidFill>
                  <a:srgbClr val="1481B8"/>
                </a:solidFill>
                <a:latin typeface="Tahoma" pitchFamily="34" charset="0"/>
                <a:cs typeface="Tahoma" pitchFamily="34" charset="0"/>
              </a:rPr>
              <a:t>4. </a:t>
            </a:r>
            <a:r>
              <a:rPr lang="en-US" b="1" dirty="0" err="1">
                <a:solidFill>
                  <a:srgbClr val="1481B8"/>
                </a:solidFill>
                <a:latin typeface="Tahoma" pitchFamily="34" charset="0"/>
                <a:cs typeface="Tahoma" pitchFamily="34" charset="0"/>
              </a:rPr>
              <a:t>Quy</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trình</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cấu</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hình</a:t>
            </a:r>
            <a:endParaRPr lang="en-US" b="1" dirty="0">
              <a:solidFill>
                <a:srgbClr val="1481B8"/>
              </a:solidFill>
            </a:endParaRPr>
          </a:p>
          <a:p>
            <a:pPr>
              <a:buFontTx/>
              <a:buBlip>
                <a:blip r:embed="rId2"/>
              </a:buBlip>
            </a:pPr>
            <a:r>
              <a:rPr lang="en-US" dirty="0"/>
              <a:t>Fine-tuning EIGRP</a:t>
            </a:r>
          </a:p>
        </p:txBody>
      </p:sp>
      <p:pic>
        <p:nvPicPr>
          <p:cNvPr id="63492" name="Picture 2" descr="D:\LamViec\Cao Dang iSPACE\XayDungHaTang\Slide\hinh anh\fine.jpg"/>
          <p:cNvPicPr>
            <a:picLocks noChangeAspect="1" noChangeArrowheads="1"/>
          </p:cNvPicPr>
          <p:nvPr/>
        </p:nvPicPr>
        <p:blipFill>
          <a:blip r:embed="rId3" cstate="print"/>
          <a:srcRect/>
          <a:stretch>
            <a:fillRect/>
          </a:stretch>
        </p:blipFill>
        <p:spPr bwMode="auto">
          <a:xfrm>
            <a:off x="4277532" y="2175306"/>
            <a:ext cx="7086600" cy="4267200"/>
          </a:xfrm>
          <a:prstGeom prst="rect">
            <a:avLst/>
          </a:prstGeom>
          <a:noFill/>
          <a:ln w="9525">
            <a:noFill/>
            <a:miter lim="800000"/>
            <a:headEnd/>
            <a:tailEnd/>
          </a:ln>
        </p:spPr>
      </p:pic>
    </p:spTree>
    <p:extLst>
      <p:ext uri="{BB962C8B-B14F-4D97-AF65-F5344CB8AC3E}">
        <p14:creationId xmlns:p14="http://schemas.microsoft.com/office/powerpoint/2010/main" val="4174166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9460429" y="6090332"/>
            <a:ext cx="219075" cy="155299"/>
          </a:xfrm>
          <a:prstGeom prst="rect">
            <a:avLst/>
          </a:prstGeom>
        </p:spPr>
        <p:txBody>
          <a:bodyPr vert="horz" wrap="square" lIns="0" tIns="0" rIns="0" bIns="0" rtlCol="0">
            <a:spAutoFit/>
          </a:bodyPr>
          <a:lstStyle/>
          <a:p>
            <a:pPr marL="33619">
              <a:lnSpc>
                <a:spcPts val="1257"/>
              </a:lnSpc>
            </a:pPr>
            <a:fld id="{81D60167-4931-47E6-BA6A-407CBD079E47}" type="slidenum">
              <a:rPr sz="1059" dirty="0">
                <a:solidFill>
                  <a:srgbClr val="898989"/>
                </a:solidFill>
                <a:latin typeface="Microsoft Sans Serif"/>
                <a:cs typeface="Microsoft Sans Serif"/>
              </a:rPr>
              <a:pPr marL="33619">
                <a:lnSpc>
                  <a:spcPts val="1257"/>
                </a:lnSpc>
              </a:pPr>
              <a:t>19</a:t>
            </a:fld>
            <a:endParaRPr sz="1059">
              <a:latin typeface="Microsoft Sans Serif"/>
              <a:cs typeface="Microsoft Sans Serif"/>
            </a:endParaRPr>
          </a:p>
        </p:txBody>
      </p:sp>
      <p:sp>
        <p:nvSpPr>
          <p:cNvPr id="2" name="object 2"/>
          <p:cNvSpPr txBox="1">
            <a:spLocks noGrp="1"/>
          </p:cNvSpPr>
          <p:nvPr>
            <p:ph type="title"/>
          </p:nvPr>
        </p:nvSpPr>
        <p:spPr>
          <a:xfrm>
            <a:off x="4289051" y="467879"/>
            <a:ext cx="3613897" cy="608851"/>
          </a:xfrm>
          <a:prstGeom prst="rect">
            <a:avLst/>
          </a:prstGeom>
        </p:spPr>
        <p:txBody>
          <a:bodyPr vert="horz" wrap="square" lIns="0" tIns="11206" rIns="0" bIns="0" rtlCol="0" anchor="b" anchorCtr="0">
            <a:spAutoFit/>
          </a:bodyPr>
          <a:lstStyle/>
          <a:p>
            <a:pPr marL="11206">
              <a:spcBef>
                <a:spcPts val="88"/>
              </a:spcBef>
            </a:pPr>
            <a:r>
              <a:rPr spc="-4" dirty="0">
                <a:latin typeface="Calibri"/>
                <a:cs typeface="Calibri"/>
              </a:rPr>
              <a:t>Lưu</a:t>
            </a:r>
            <a:r>
              <a:rPr spc="-22" dirty="0">
                <a:latin typeface="Calibri"/>
                <a:cs typeface="Calibri"/>
              </a:rPr>
              <a:t> </a:t>
            </a:r>
            <a:r>
              <a:rPr dirty="0">
                <a:latin typeface="Calibri"/>
                <a:cs typeface="Calibri"/>
              </a:rPr>
              <a:t>ý</a:t>
            </a:r>
            <a:r>
              <a:rPr spc="-9" dirty="0">
                <a:latin typeface="Calibri"/>
                <a:cs typeface="Calibri"/>
              </a:rPr>
              <a:t> </a:t>
            </a:r>
            <a:r>
              <a:rPr spc="-26" dirty="0">
                <a:latin typeface="Calibri"/>
                <a:cs typeface="Calibri"/>
              </a:rPr>
              <a:t>về</a:t>
            </a:r>
            <a:r>
              <a:rPr spc="13" dirty="0">
                <a:latin typeface="Calibri"/>
                <a:cs typeface="Calibri"/>
              </a:rPr>
              <a:t> </a:t>
            </a:r>
            <a:r>
              <a:rPr spc="-4" dirty="0">
                <a:latin typeface="Calibri"/>
                <a:cs typeface="Calibri"/>
              </a:rPr>
              <a:t>địa</a:t>
            </a:r>
            <a:r>
              <a:rPr spc="-35" dirty="0">
                <a:latin typeface="Calibri"/>
                <a:cs typeface="Calibri"/>
              </a:rPr>
              <a:t> </a:t>
            </a:r>
            <a:r>
              <a:rPr dirty="0">
                <a:latin typeface="Calibri"/>
                <a:cs typeface="Calibri"/>
              </a:rPr>
              <a:t>chỉ</a:t>
            </a:r>
            <a:r>
              <a:rPr spc="9" dirty="0">
                <a:latin typeface="Calibri"/>
                <a:cs typeface="Calibri"/>
              </a:rPr>
              <a:t> </a:t>
            </a:r>
            <a:r>
              <a:rPr spc="-4" dirty="0">
                <a:latin typeface="Calibri"/>
                <a:cs typeface="Calibri"/>
              </a:rPr>
              <a:t>IP</a:t>
            </a:r>
          </a:p>
        </p:txBody>
      </p:sp>
      <p:sp>
        <p:nvSpPr>
          <p:cNvPr id="3" name="object 3"/>
          <p:cNvSpPr txBox="1"/>
          <p:nvPr/>
        </p:nvSpPr>
        <p:spPr>
          <a:xfrm>
            <a:off x="2534687" y="1708454"/>
            <a:ext cx="6945966" cy="3445729"/>
          </a:xfrm>
          <a:prstGeom prst="rect">
            <a:avLst/>
          </a:prstGeom>
        </p:spPr>
        <p:txBody>
          <a:bodyPr vert="horz" wrap="square" lIns="0" tIns="124946" rIns="0" bIns="0" rtlCol="0">
            <a:spAutoFit/>
          </a:bodyPr>
          <a:lstStyle/>
          <a:p>
            <a:pPr marL="313781" indent="-303135">
              <a:spcBef>
                <a:spcPts val="984"/>
              </a:spcBef>
              <a:buFont typeface="Microsoft Sans Serif"/>
              <a:buChar char="•"/>
              <a:tabLst>
                <a:tab pos="313221" algn="l"/>
                <a:tab pos="314342" algn="l"/>
              </a:tabLst>
            </a:pPr>
            <a:r>
              <a:rPr sz="2824" spc="-9" dirty="0">
                <a:latin typeface="Calibri"/>
                <a:cs typeface="Calibri"/>
              </a:rPr>
              <a:t>Internet</a:t>
            </a:r>
            <a:r>
              <a:rPr sz="2824" spc="-35" dirty="0">
                <a:latin typeface="Calibri"/>
                <a:cs typeface="Calibri"/>
              </a:rPr>
              <a:t> </a:t>
            </a:r>
            <a:r>
              <a:rPr sz="2824" dirty="0">
                <a:latin typeface="Calibri"/>
                <a:cs typeface="Calibri"/>
              </a:rPr>
              <a:t>đang</a:t>
            </a:r>
            <a:r>
              <a:rPr sz="2824" spc="4" dirty="0">
                <a:latin typeface="Calibri"/>
                <a:cs typeface="Calibri"/>
              </a:rPr>
              <a:t> </a:t>
            </a:r>
            <a:r>
              <a:rPr sz="2824" spc="-4" dirty="0">
                <a:latin typeface="Calibri"/>
                <a:cs typeface="Calibri"/>
              </a:rPr>
              <a:t>sử</a:t>
            </a:r>
            <a:r>
              <a:rPr sz="2824" dirty="0">
                <a:latin typeface="Calibri"/>
                <a:cs typeface="Calibri"/>
              </a:rPr>
              <a:t> </a:t>
            </a:r>
            <a:r>
              <a:rPr sz="2824" spc="-9" dirty="0">
                <a:latin typeface="Calibri"/>
                <a:cs typeface="Calibri"/>
              </a:rPr>
              <a:t>dụng</a:t>
            </a:r>
            <a:r>
              <a:rPr sz="2824" spc="31" dirty="0">
                <a:latin typeface="Calibri"/>
                <a:cs typeface="Calibri"/>
              </a:rPr>
              <a:t> </a:t>
            </a:r>
            <a:r>
              <a:rPr sz="2824" spc="-9" dirty="0">
                <a:latin typeface="Calibri"/>
                <a:cs typeface="Calibri"/>
              </a:rPr>
              <a:t>IPv4:</a:t>
            </a:r>
            <a:r>
              <a:rPr sz="2824" spc="18" dirty="0">
                <a:latin typeface="Calibri"/>
                <a:cs typeface="Calibri"/>
              </a:rPr>
              <a:t> </a:t>
            </a:r>
            <a:r>
              <a:rPr sz="2824" spc="-13" dirty="0">
                <a:latin typeface="Calibri"/>
                <a:cs typeface="Calibri"/>
              </a:rPr>
              <a:t>32</a:t>
            </a:r>
            <a:r>
              <a:rPr sz="2824" spc="13" dirty="0">
                <a:latin typeface="Calibri"/>
                <a:cs typeface="Calibri"/>
              </a:rPr>
              <a:t> </a:t>
            </a:r>
            <a:r>
              <a:rPr sz="2824" dirty="0">
                <a:latin typeface="Calibri"/>
                <a:cs typeface="Calibri"/>
              </a:rPr>
              <a:t>bits</a:t>
            </a:r>
            <a:endParaRPr sz="2824">
              <a:latin typeface="Calibri"/>
              <a:cs typeface="Calibri"/>
            </a:endParaRPr>
          </a:p>
          <a:p>
            <a:pPr marL="1019790" lvl="1" indent="-202277">
              <a:spcBef>
                <a:spcPts val="688"/>
              </a:spcBef>
              <a:buFont typeface="Microsoft Sans Serif"/>
              <a:buChar char="•"/>
              <a:tabLst>
                <a:tab pos="1020350" algn="l"/>
              </a:tabLst>
            </a:pPr>
            <a:r>
              <a:rPr sz="2206" spc="-4" dirty="0">
                <a:latin typeface="Verdana"/>
                <a:cs typeface="Verdana"/>
              </a:rPr>
              <a:t>133.113.215.10</a:t>
            </a:r>
            <a:r>
              <a:rPr sz="2206" spc="-9" dirty="0">
                <a:latin typeface="Verdana"/>
                <a:cs typeface="Verdana"/>
              </a:rPr>
              <a:t> (IPv4)</a:t>
            </a:r>
            <a:endParaRPr sz="2206">
              <a:latin typeface="Verdana"/>
              <a:cs typeface="Verdana"/>
            </a:endParaRPr>
          </a:p>
          <a:p>
            <a:pPr marL="313781" marR="672949" indent="-303135">
              <a:spcBef>
                <a:spcPts val="516"/>
              </a:spcBef>
              <a:buFont typeface="Microsoft Sans Serif"/>
              <a:buChar char="•"/>
              <a:tabLst>
                <a:tab pos="313221" algn="l"/>
                <a:tab pos="314342" algn="l"/>
              </a:tabLst>
            </a:pPr>
            <a:r>
              <a:rPr sz="2824" spc="-4" dirty="0">
                <a:latin typeface="Calibri"/>
                <a:cs typeface="Calibri"/>
              </a:rPr>
              <a:t>IPv6</a:t>
            </a:r>
            <a:r>
              <a:rPr sz="2824" spc="-13" dirty="0">
                <a:latin typeface="Calibri"/>
                <a:cs typeface="Calibri"/>
              </a:rPr>
              <a:t> </a:t>
            </a:r>
            <a:r>
              <a:rPr sz="2824" spc="-4" dirty="0">
                <a:latin typeface="Calibri"/>
                <a:cs typeface="Calibri"/>
              </a:rPr>
              <a:t>đã</a:t>
            </a:r>
            <a:r>
              <a:rPr sz="2824" spc="13" dirty="0">
                <a:latin typeface="Calibri"/>
                <a:cs typeface="Calibri"/>
              </a:rPr>
              <a:t> </a:t>
            </a:r>
            <a:r>
              <a:rPr sz="2824" spc="-31" dirty="0">
                <a:latin typeface="Calibri"/>
                <a:cs typeface="Calibri"/>
              </a:rPr>
              <a:t>và</a:t>
            </a:r>
            <a:r>
              <a:rPr sz="2824" spc="13" dirty="0">
                <a:latin typeface="Calibri"/>
                <a:cs typeface="Calibri"/>
              </a:rPr>
              <a:t> </a:t>
            </a:r>
            <a:r>
              <a:rPr sz="2824" spc="-4" dirty="0">
                <a:latin typeface="Calibri"/>
                <a:cs typeface="Calibri"/>
              </a:rPr>
              <a:t>sẽ</a:t>
            </a:r>
            <a:r>
              <a:rPr sz="2824" spc="-13" dirty="0">
                <a:latin typeface="Calibri"/>
                <a:cs typeface="Calibri"/>
              </a:rPr>
              <a:t> </a:t>
            </a:r>
            <a:r>
              <a:rPr sz="2824" spc="-4" dirty="0">
                <a:latin typeface="Calibri"/>
                <a:cs typeface="Calibri"/>
              </a:rPr>
              <a:t>được</a:t>
            </a:r>
            <a:r>
              <a:rPr sz="2824" dirty="0">
                <a:latin typeface="Calibri"/>
                <a:cs typeface="Calibri"/>
              </a:rPr>
              <a:t> </a:t>
            </a:r>
            <a:r>
              <a:rPr sz="2824" spc="-4" dirty="0">
                <a:latin typeface="Calibri"/>
                <a:cs typeface="Calibri"/>
              </a:rPr>
              <a:t>sử</a:t>
            </a:r>
            <a:r>
              <a:rPr sz="2824" spc="4" dirty="0">
                <a:latin typeface="Calibri"/>
                <a:cs typeface="Calibri"/>
              </a:rPr>
              <a:t> </a:t>
            </a:r>
            <a:r>
              <a:rPr sz="2824" spc="-9" dirty="0">
                <a:latin typeface="Calibri"/>
                <a:cs typeface="Calibri"/>
              </a:rPr>
              <a:t>dụng</a:t>
            </a:r>
            <a:r>
              <a:rPr sz="2824" spc="9" dirty="0">
                <a:latin typeface="Calibri"/>
                <a:cs typeface="Calibri"/>
              </a:rPr>
              <a:t> </a:t>
            </a:r>
            <a:r>
              <a:rPr sz="2824" spc="-9" dirty="0">
                <a:latin typeface="Calibri"/>
                <a:cs typeface="Calibri"/>
              </a:rPr>
              <a:t>rộng</a:t>
            </a:r>
            <a:r>
              <a:rPr sz="2824" spc="9" dirty="0">
                <a:latin typeface="Calibri"/>
                <a:cs typeface="Calibri"/>
              </a:rPr>
              <a:t> </a:t>
            </a:r>
            <a:r>
              <a:rPr sz="2824" spc="-18" dirty="0">
                <a:latin typeface="Calibri"/>
                <a:cs typeface="Calibri"/>
              </a:rPr>
              <a:t>rãi </a:t>
            </a:r>
            <a:r>
              <a:rPr sz="2824" spc="-4" dirty="0">
                <a:latin typeface="Calibri"/>
                <a:cs typeface="Calibri"/>
              </a:rPr>
              <a:t>hơn: </a:t>
            </a:r>
            <a:r>
              <a:rPr sz="2824" spc="-622" dirty="0">
                <a:latin typeface="Calibri"/>
                <a:cs typeface="Calibri"/>
              </a:rPr>
              <a:t> </a:t>
            </a:r>
            <a:r>
              <a:rPr sz="2824" spc="-4" dirty="0">
                <a:latin typeface="Calibri"/>
                <a:cs typeface="Calibri"/>
              </a:rPr>
              <a:t>128bits</a:t>
            </a:r>
            <a:endParaRPr sz="2824">
              <a:latin typeface="Calibri"/>
              <a:cs typeface="Calibri"/>
            </a:endParaRPr>
          </a:p>
          <a:p>
            <a:pPr marL="1019790" lvl="1" indent="-202277">
              <a:spcBef>
                <a:spcPts val="693"/>
              </a:spcBef>
              <a:buFont typeface="Microsoft Sans Serif"/>
              <a:buChar char="•"/>
              <a:tabLst>
                <a:tab pos="1020350" algn="l"/>
              </a:tabLst>
            </a:pPr>
            <a:r>
              <a:rPr sz="2206" spc="-9" dirty="0">
                <a:latin typeface="Verdana"/>
                <a:cs typeface="Verdana"/>
              </a:rPr>
              <a:t>2001:200:0:8803::53</a:t>
            </a:r>
            <a:r>
              <a:rPr sz="2206" spc="44" dirty="0">
                <a:latin typeface="Verdana"/>
                <a:cs typeface="Verdana"/>
              </a:rPr>
              <a:t> </a:t>
            </a:r>
            <a:r>
              <a:rPr sz="2206" spc="-9" dirty="0">
                <a:latin typeface="Verdana"/>
                <a:cs typeface="Verdana"/>
              </a:rPr>
              <a:t>(IPv6)</a:t>
            </a:r>
            <a:endParaRPr sz="2206">
              <a:latin typeface="Verdana"/>
              <a:cs typeface="Verdana"/>
            </a:endParaRPr>
          </a:p>
          <a:p>
            <a:pPr marL="1019790" marR="4483" lvl="1" indent="-201717">
              <a:spcBef>
                <a:spcPts val="383"/>
              </a:spcBef>
              <a:buFont typeface="Microsoft Sans Serif"/>
              <a:buChar char="•"/>
              <a:tabLst>
                <a:tab pos="1020350" algn="l"/>
              </a:tabLst>
            </a:pPr>
            <a:r>
              <a:rPr sz="2118" spc="4" dirty="0">
                <a:latin typeface="Calibri"/>
                <a:cs typeface="Calibri"/>
              </a:rPr>
              <a:t>Cố </a:t>
            </a:r>
            <a:r>
              <a:rPr sz="2118" spc="-4" dirty="0">
                <a:latin typeface="Calibri"/>
                <a:cs typeface="Calibri"/>
              </a:rPr>
              <a:t>định </a:t>
            </a:r>
            <a:r>
              <a:rPr sz="2118" dirty="0">
                <a:latin typeface="Calibri"/>
                <a:cs typeface="Calibri"/>
              </a:rPr>
              <a:t>64 bit </a:t>
            </a:r>
            <a:r>
              <a:rPr sz="2118" spc="-4" dirty="0">
                <a:latin typeface="Calibri"/>
                <a:cs typeface="Calibri"/>
              </a:rPr>
              <a:t>đầu thuộc </a:t>
            </a:r>
            <a:r>
              <a:rPr sz="2118" spc="-13" dirty="0">
                <a:latin typeface="Calibri"/>
                <a:cs typeface="Calibri"/>
              </a:rPr>
              <a:t>về subnetID, </a:t>
            </a:r>
            <a:r>
              <a:rPr sz="2118" spc="-9" dirty="0">
                <a:latin typeface="Calibri"/>
                <a:cs typeface="Calibri"/>
              </a:rPr>
              <a:t>64 </a:t>
            </a:r>
            <a:r>
              <a:rPr sz="2118" dirty="0">
                <a:latin typeface="Calibri"/>
                <a:cs typeface="Calibri"/>
              </a:rPr>
              <a:t>bit </a:t>
            </a:r>
            <a:r>
              <a:rPr sz="2118" spc="-4" dirty="0">
                <a:latin typeface="Calibri"/>
                <a:cs typeface="Calibri"/>
              </a:rPr>
              <a:t>sau thuộc </a:t>
            </a:r>
            <a:r>
              <a:rPr sz="2118" spc="-468" dirty="0">
                <a:latin typeface="Calibri"/>
                <a:cs typeface="Calibri"/>
              </a:rPr>
              <a:t> </a:t>
            </a:r>
            <a:r>
              <a:rPr sz="2118" spc="-13" dirty="0">
                <a:latin typeface="Calibri"/>
                <a:cs typeface="Calibri"/>
              </a:rPr>
              <a:t>về interfaceID.</a:t>
            </a:r>
            <a:endParaRPr sz="2118">
              <a:latin typeface="Calibri"/>
              <a:cs typeface="Calibri"/>
            </a:endParaRPr>
          </a:p>
          <a:p>
            <a:pPr marL="1019790" lvl="1" indent="-202277">
              <a:spcBef>
                <a:spcPts val="507"/>
              </a:spcBef>
              <a:buFont typeface="Microsoft Sans Serif"/>
              <a:buChar char="•"/>
              <a:tabLst>
                <a:tab pos="1020350" algn="l"/>
              </a:tabLst>
            </a:pPr>
            <a:r>
              <a:rPr sz="2118" spc="-4" dirty="0">
                <a:latin typeface="Calibri"/>
                <a:cs typeface="Calibri"/>
              </a:rPr>
              <a:t>Tích</a:t>
            </a:r>
            <a:r>
              <a:rPr sz="2118" spc="-13" dirty="0">
                <a:latin typeface="Calibri"/>
                <a:cs typeface="Calibri"/>
              </a:rPr>
              <a:t> </a:t>
            </a:r>
            <a:r>
              <a:rPr sz="2118" spc="-4" dirty="0">
                <a:latin typeface="Calibri"/>
                <a:cs typeface="Calibri"/>
              </a:rPr>
              <a:t>hợp</a:t>
            </a:r>
            <a:r>
              <a:rPr sz="2118" spc="-9" dirty="0">
                <a:latin typeface="Calibri"/>
                <a:cs typeface="Calibri"/>
              </a:rPr>
              <a:t> </a:t>
            </a:r>
            <a:r>
              <a:rPr sz="2118" spc="-4" dirty="0">
                <a:latin typeface="Calibri"/>
                <a:cs typeface="Calibri"/>
              </a:rPr>
              <a:t>tính</a:t>
            </a:r>
            <a:r>
              <a:rPr sz="2118" spc="-9" dirty="0">
                <a:latin typeface="Calibri"/>
                <a:cs typeface="Calibri"/>
              </a:rPr>
              <a:t> </a:t>
            </a:r>
            <a:r>
              <a:rPr sz="2118" spc="-4" dirty="0">
                <a:latin typeface="Calibri"/>
                <a:cs typeface="Calibri"/>
              </a:rPr>
              <a:t>năng</a:t>
            </a:r>
            <a:r>
              <a:rPr sz="2118" spc="-22" dirty="0">
                <a:latin typeface="Calibri"/>
                <a:cs typeface="Calibri"/>
              </a:rPr>
              <a:t> </a:t>
            </a:r>
            <a:r>
              <a:rPr sz="2118" dirty="0">
                <a:latin typeface="Calibri"/>
                <a:cs typeface="Calibri"/>
              </a:rPr>
              <a:t>bảo</a:t>
            </a:r>
            <a:r>
              <a:rPr sz="2118" spc="-18" dirty="0">
                <a:latin typeface="Calibri"/>
                <a:cs typeface="Calibri"/>
              </a:rPr>
              <a:t> </a:t>
            </a:r>
            <a:r>
              <a:rPr sz="2118" spc="-9" dirty="0">
                <a:latin typeface="Calibri"/>
                <a:cs typeface="Calibri"/>
              </a:rPr>
              <a:t>mật</a:t>
            </a:r>
            <a:endParaRPr sz="2118">
              <a:latin typeface="Calibri"/>
              <a:cs typeface="Calibri"/>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dirty="0"/>
              <a:t>III. </a:t>
            </a:r>
            <a:r>
              <a:rPr lang="en-US" dirty="0" err="1"/>
              <a:t>Định</a:t>
            </a:r>
            <a:r>
              <a:rPr lang="en-US" dirty="0"/>
              <a:t> </a:t>
            </a:r>
            <a:r>
              <a:rPr lang="en-US" dirty="0" err="1"/>
              <a:t>tuyến</a:t>
            </a:r>
            <a:r>
              <a:rPr lang="en-US" dirty="0"/>
              <a:t> EIGRP</a:t>
            </a:r>
          </a:p>
        </p:txBody>
      </p:sp>
      <p:sp>
        <p:nvSpPr>
          <p:cNvPr id="64515" name="Content Placeholder 2"/>
          <p:cNvSpPr>
            <a:spLocks noGrp="1"/>
          </p:cNvSpPr>
          <p:nvPr>
            <p:ph idx="1"/>
          </p:nvPr>
        </p:nvSpPr>
        <p:spPr/>
        <p:txBody>
          <a:bodyPr>
            <a:normAutofit lnSpcReduction="10000"/>
          </a:bodyPr>
          <a:lstStyle/>
          <a:p>
            <a:pPr marL="0" lvl="1" indent="0">
              <a:buSzPct val="125000"/>
              <a:buNone/>
            </a:pPr>
            <a:r>
              <a:rPr lang="en-US" b="1" dirty="0">
                <a:solidFill>
                  <a:srgbClr val="1481B8"/>
                </a:solidFill>
                <a:latin typeface="Tahoma" pitchFamily="34" charset="0"/>
                <a:cs typeface="Tahoma" pitchFamily="34" charset="0"/>
              </a:rPr>
              <a:t>4. </a:t>
            </a:r>
            <a:r>
              <a:rPr lang="en-US" b="1" dirty="0" err="1">
                <a:solidFill>
                  <a:srgbClr val="1481B8"/>
                </a:solidFill>
                <a:latin typeface="Tahoma" pitchFamily="34" charset="0"/>
                <a:cs typeface="Tahoma" pitchFamily="34" charset="0"/>
              </a:rPr>
              <a:t>Quy</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trình</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cấu</a:t>
            </a:r>
            <a:r>
              <a:rPr lang="en-US" b="1" dirty="0">
                <a:solidFill>
                  <a:srgbClr val="1481B8"/>
                </a:solidFill>
                <a:latin typeface="Tahoma" pitchFamily="34" charset="0"/>
                <a:cs typeface="Tahoma" pitchFamily="34" charset="0"/>
              </a:rPr>
              <a:t> </a:t>
            </a:r>
            <a:r>
              <a:rPr lang="en-US" b="1" dirty="0" err="1">
                <a:solidFill>
                  <a:srgbClr val="1481B8"/>
                </a:solidFill>
                <a:latin typeface="Tahoma" pitchFamily="34" charset="0"/>
                <a:cs typeface="Tahoma" pitchFamily="34" charset="0"/>
              </a:rPr>
              <a:t>hình</a:t>
            </a:r>
            <a:endParaRPr lang="en-US" b="1" dirty="0">
              <a:solidFill>
                <a:srgbClr val="1481B8"/>
              </a:solidFill>
            </a:endParaRPr>
          </a:p>
          <a:p>
            <a:pPr>
              <a:buFontTx/>
              <a:buBlip>
                <a:blip r:embed="rId2"/>
              </a:buBlip>
            </a:pPr>
            <a:r>
              <a:rPr lang="en-US" dirty="0" err="1"/>
              <a:t>Kiểm</a:t>
            </a:r>
            <a:r>
              <a:rPr lang="en-US" dirty="0"/>
              <a:t> </a:t>
            </a:r>
            <a:r>
              <a:rPr lang="en-US" dirty="0" err="1"/>
              <a:t>tra</a:t>
            </a:r>
            <a:r>
              <a:rPr lang="en-US" dirty="0"/>
              <a:t> </a:t>
            </a:r>
            <a:r>
              <a:rPr lang="en-US" dirty="0" err="1"/>
              <a:t>và</a:t>
            </a:r>
            <a:r>
              <a:rPr lang="en-US" dirty="0"/>
              <a:t> </a:t>
            </a:r>
            <a:r>
              <a:rPr lang="en-US" dirty="0" err="1"/>
              <a:t>khắc</a:t>
            </a:r>
            <a:r>
              <a:rPr lang="en-US" dirty="0"/>
              <a:t> </a:t>
            </a:r>
            <a:r>
              <a:rPr lang="en-US" dirty="0" err="1"/>
              <a:t>phục</a:t>
            </a:r>
            <a:r>
              <a:rPr lang="en-US" dirty="0"/>
              <a:t> </a:t>
            </a:r>
            <a:r>
              <a:rPr lang="en-US" dirty="0" err="1"/>
              <a:t>lỗi</a:t>
            </a:r>
            <a:endParaRPr lang="en-US" dirty="0"/>
          </a:p>
          <a:p>
            <a:pPr lvl="1">
              <a:buFontTx/>
              <a:buBlip>
                <a:blip r:embed="rId3"/>
              </a:buBlip>
            </a:pPr>
            <a:r>
              <a:rPr lang="en-US" dirty="0"/>
              <a:t>SHOW IP INTERFACES</a:t>
            </a:r>
          </a:p>
          <a:p>
            <a:pPr lvl="1">
              <a:buFontTx/>
              <a:buBlip>
                <a:blip r:embed="rId3"/>
              </a:buBlip>
            </a:pPr>
            <a:r>
              <a:rPr lang="en-US" dirty="0"/>
              <a:t>SHOW IP PROTOCOLS</a:t>
            </a:r>
          </a:p>
          <a:p>
            <a:pPr lvl="1">
              <a:buFontTx/>
              <a:buBlip>
                <a:blip r:embed="rId3"/>
              </a:buBlip>
            </a:pPr>
            <a:r>
              <a:rPr lang="en-US" dirty="0"/>
              <a:t>SHOW RUN</a:t>
            </a:r>
          </a:p>
          <a:p>
            <a:pPr lvl="1">
              <a:buFontTx/>
              <a:buBlip>
                <a:blip r:embed="rId3"/>
              </a:buBlip>
            </a:pPr>
            <a:r>
              <a:rPr lang="en-US" dirty="0"/>
              <a:t>SHOW IP ROUTE</a:t>
            </a:r>
          </a:p>
          <a:p>
            <a:pPr lvl="1">
              <a:buFontTx/>
              <a:buBlip>
                <a:blip r:embed="rId3"/>
              </a:buBlip>
            </a:pPr>
            <a:r>
              <a:rPr lang="en-US" dirty="0"/>
              <a:t>DEBUG IP IGRP TRANSACTION</a:t>
            </a:r>
          </a:p>
          <a:p>
            <a:pPr lvl="1">
              <a:buFontTx/>
              <a:buBlip>
                <a:blip r:embed="rId3"/>
              </a:buBlip>
            </a:pPr>
            <a:r>
              <a:rPr lang="en-US" dirty="0"/>
              <a:t>DEBUG IP IGRP EVENTS</a:t>
            </a:r>
          </a:p>
        </p:txBody>
      </p:sp>
    </p:spTree>
    <p:extLst>
      <p:ext uri="{BB962C8B-B14F-4D97-AF65-F5344CB8AC3E}">
        <p14:creationId xmlns:p14="http://schemas.microsoft.com/office/powerpoint/2010/main" val="3883128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CECE8-9C4F-4AA6-9BF8-47B261BB5709}"/>
              </a:ext>
            </a:extLst>
          </p:cNvPr>
          <p:cNvSpPr>
            <a:spLocks noGrp="1"/>
          </p:cNvSpPr>
          <p:nvPr>
            <p:ph type="title"/>
          </p:nvPr>
        </p:nvSpPr>
        <p:spPr>
          <a:xfrm>
            <a:off x="2657856" y="2788920"/>
            <a:ext cx="6876288" cy="640080"/>
          </a:xfrm>
        </p:spPr>
        <p:txBody>
          <a:bodyPr>
            <a:normAutofit fontScale="90000"/>
          </a:bodyPr>
          <a:lstStyle/>
          <a:p>
            <a:r>
              <a:rPr lang="vi-VN" sz="3600" b="1" dirty="0">
                <a:solidFill>
                  <a:srgbClr val="F5F5F5"/>
                </a:solidFill>
              </a:rPr>
              <a:t>BORDER GATEWAY PROTOCOLS - BGP</a:t>
            </a:r>
          </a:p>
        </p:txBody>
      </p:sp>
    </p:spTree>
    <p:extLst>
      <p:ext uri="{BB962C8B-B14F-4D97-AF65-F5344CB8AC3E}">
        <p14:creationId xmlns:p14="http://schemas.microsoft.com/office/powerpoint/2010/main" val="17951132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16226" y="433286"/>
            <a:ext cx="3559548" cy="608851"/>
          </a:xfrm>
          <a:prstGeom prst="rect">
            <a:avLst/>
          </a:prstGeom>
        </p:spPr>
        <p:txBody>
          <a:bodyPr vert="horz" wrap="square" lIns="0" tIns="11206" rIns="0" bIns="0" rtlCol="0" anchor="b" anchorCtr="0">
            <a:spAutoFit/>
          </a:bodyPr>
          <a:lstStyle/>
          <a:p>
            <a:pPr marL="11206">
              <a:spcBef>
                <a:spcPts val="88"/>
              </a:spcBef>
            </a:pPr>
            <a:r>
              <a:rPr spc="-4" dirty="0"/>
              <a:t>Tổng</a:t>
            </a:r>
            <a:r>
              <a:rPr spc="40" dirty="0"/>
              <a:t> </a:t>
            </a:r>
            <a:r>
              <a:rPr spc="-9" dirty="0"/>
              <a:t>quan</a:t>
            </a:r>
            <a:r>
              <a:rPr spc="35" dirty="0"/>
              <a:t> </a:t>
            </a:r>
            <a:r>
              <a:rPr spc="-9" dirty="0"/>
              <a:t>BGP</a:t>
            </a:r>
          </a:p>
        </p:txBody>
      </p:sp>
      <p:sp>
        <p:nvSpPr>
          <p:cNvPr id="4" name="object 4"/>
          <p:cNvSpPr txBox="1"/>
          <p:nvPr/>
        </p:nvSpPr>
        <p:spPr>
          <a:xfrm>
            <a:off x="659219" y="1837758"/>
            <a:ext cx="10951534" cy="3301394"/>
          </a:xfrm>
          <a:prstGeom prst="rect">
            <a:avLst/>
          </a:prstGeom>
        </p:spPr>
        <p:txBody>
          <a:bodyPr vert="horz" wrap="square" lIns="0" tIns="10646" rIns="0" bIns="0" rtlCol="0">
            <a:spAutoFit/>
          </a:bodyPr>
          <a:lstStyle/>
          <a:p>
            <a:pPr marL="313221" marR="183226" indent="-302575">
              <a:spcBef>
                <a:spcPts val="84"/>
              </a:spcBef>
              <a:buFont typeface="Wingdings"/>
              <a:buChar char=""/>
              <a:tabLst>
                <a:tab pos="313781" algn="l"/>
              </a:tabLst>
            </a:pPr>
            <a:r>
              <a:rPr sz="2200" spc="-71" dirty="0">
                <a:latin typeface="Microsoft Sans Serif"/>
                <a:cs typeface="Microsoft Sans Serif"/>
              </a:rPr>
              <a:t>BGP,</a:t>
            </a:r>
            <a:r>
              <a:rPr sz="2200" spc="26" dirty="0">
                <a:latin typeface="Microsoft Sans Serif"/>
                <a:cs typeface="Microsoft Sans Serif"/>
              </a:rPr>
              <a:t> </a:t>
            </a:r>
            <a:r>
              <a:rPr sz="2200" spc="-4" dirty="0">
                <a:latin typeface="Microsoft Sans Serif"/>
                <a:cs typeface="Microsoft Sans Serif"/>
              </a:rPr>
              <a:t>Border</a:t>
            </a:r>
            <a:r>
              <a:rPr sz="2200" spc="40" dirty="0">
                <a:latin typeface="Microsoft Sans Serif"/>
                <a:cs typeface="Microsoft Sans Serif"/>
              </a:rPr>
              <a:t> </a:t>
            </a:r>
            <a:r>
              <a:rPr sz="2200" spc="-9" dirty="0">
                <a:latin typeface="Microsoft Sans Serif"/>
                <a:cs typeface="Microsoft Sans Serif"/>
              </a:rPr>
              <a:t>Gateway</a:t>
            </a:r>
            <a:r>
              <a:rPr sz="2200" spc="44" dirty="0">
                <a:latin typeface="Microsoft Sans Serif"/>
                <a:cs typeface="Microsoft Sans Serif"/>
              </a:rPr>
              <a:t> </a:t>
            </a:r>
            <a:r>
              <a:rPr sz="2200" spc="-4" dirty="0">
                <a:latin typeface="Microsoft Sans Serif"/>
                <a:cs typeface="Microsoft Sans Serif"/>
              </a:rPr>
              <a:t>Protocol,</a:t>
            </a:r>
            <a:r>
              <a:rPr sz="2200" spc="31" dirty="0">
                <a:latin typeface="Microsoft Sans Serif"/>
                <a:cs typeface="Microsoft Sans Serif"/>
              </a:rPr>
              <a:t> </a:t>
            </a:r>
            <a:r>
              <a:rPr sz="2200" spc="-13" dirty="0">
                <a:latin typeface="Microsoft Sans Serif"/>
                <a:cs typeface="Microsoft Sans Serif"/>
              </a:rPr>
              <a:t>là</a:t>
            </a:r>
            <a:r>
              <a:rPr sz="2200" spc="31" dirty="0">
                <a:latin typeface="Microsoft Sans Serif"/>
                <a:cs typeface="Microsoft Sans Serif"/>
              </a:rPr>
              <a:t> </a:t>
            </a:r>
            <a:r>
              <a:rPr sz="2200" spc="-9" dirty="0">
                <a:latin typeface="Microsoft Sans Serif"/>
                <a:cs typeface="Microsoft Sans Serif"/>
              </a:rPr>
              <a:t>giao</a:t>
            </a:r>
            <a:r>
              <a:rPr sz="2200" spc="26" dirty="0">
                <a:latin typeface="Microsoft Sans Serif"/>
                <a:cs typeface="Microsoft Sans Serif"/>
              </a:rPr>
              <a:t> </a:t>
            </a:r>
            <a:r>
              <a:rPr sz="2200" spc="53" dirty="0">
                <a:latin typeface="Microsoft Sans Serif"/>
                <a:cs typeface="Microsoft Sans Serif"/>
              </a:rPr>
              <a:t>thức</a:t>
            </a:r>
            <a:r>
              <a:rPr sz="2200" spc="4" dirty="0">
                <a:latin typeface="Microsoft Sans Serif"/>
                <a:cs typeface="Microsoft Sans Serif"/>
              </a:rPr>
              <a:t> </a:t>
            </a:r>
            <a:r>
              <a:rPr sz="2200" spc="-4" dirty="0">
                <a:latin typeface="Microsoft Sans Serif"/>
                <a:cs typeface="Microsoft Sans Serif"/>
              </a:rPr>
              <a:t>định</a:t>
            </a:r>
            <a:r>
              <a:rPr sz="2200" spc="31" dirty="0">
                <a:latin typeface="Microsoft Sans Serif"/>
                <a:cs typeface="Microsoft Sans Serif"/>
              </a:rPr>
              <a:t> </a:t>
            </a:r>
            <a:r>
              <a:rPr sz="2200" spc="-4" dirty="0">
                <a:latin typeface="Microsoft Sans Serif"/>
                <a:cs typeface="Microsoft Sans Serif"/>
              </a:rPr>
              <a:t>tuyến</a:t>
            </a:r>
            <a:r>
              <a:rPr sz="2200" spc="31" dirty="0">
                <a:latin typeface="Microsoft Sans Serif"/>
                <a:cs typeface="Microsoft Sans Serif"/>
              </a:rPr>
              <a:t> </a:t>
            </a:r>
            <a:r>
              <a:rPr sz="2200" spc="-4" dirty="0">
                <a:latin typeface="Microsoft Sans Serif"/>
                <a:cs typeface="Microsoft Sans Serif"/>
              </a:rPr>
              <a:t>liên </a:t>
            </a:r>
            <a:r>
              <a:rPr sz="2200" spc="-503" dirty="0">
                <a:latin typeface="Microsoft Sans Serif"/>
                <a:cs typeface="Microsoft Sans Serif"/>
              </a:rPr>
              <a:t> </a:t>
            </a:r>
            <a:r>
              <a:rPr sz="2200" spc="-9" dirty="0">
                <a:latin typeface="Microsoft Sans Serif"/>
                <a:cs typeface="Microsoft Sans Serif"/>
              </a:rPr>
              <a:t>miền</a:t>
            </a:r>
            <a:r>
              <a:rPr sz="2200" spc="26" dirty="0">
                <a:latin typeface="Microsoft Sans Serif"/>
                <a:cs typeface="Microsoft Sans Serif"/>
              </a:rPr>
              <a:t> </a:t>
            </a:r>
            <a:r>
              <a:rPr sz="2200" spc="106" dirty="0">
                <a:latin typeface="Microsoft Sans Serif"/>
                <a:cs typeface="Microsoft Sans Serif"/>
              </a:rPr>
              <a:t>sử</a:t>
            </a:r>
            <a:r>
              <a:rPr sz="2200" spc="26" dirty="0">
                <a:latin typeface="Microsoft Sans Serif"/>
                <a:cs typeface="Microsoft Sans Serif"/>
              </a:rPr>
              <a:t> </a:t>
            </a:r>
            <a:r>
              <a:rPr sz="2200" spc="-4" dirty="0">
                <a:latin typeface="Microsoft Sans Serif"/>
                <a:cs typeface="Microsoft Sans Serif"/>
              </a:rPr>
              <a:t>dụng</a:t>
            </a:r>
            <a:r>
              <a:rPr sz="2200" spc="31" dirty="0">
                <a:latin typeface="Microsoft Sans Serif"/>
                <a:cs typeface="Microsoft Sans Serif"/>
              </a:rPr>
              <a:t> </a:t>
            </a:r>
            <a:r>
              <a:rPr sz="2200" spc="-4" dirty="0">
                <a:latin typeface="Microsoft Sans Serif"/>
                <a:cs typeface="Microsoft Sans Serif"/>
              </a:rPr>
              <a:t>trên</a:t>
            </a:r>
            <a:r>
              <a:rPr sz="2200" spc="31" dirty="0">
                <a:latin typeface="Microsoft Sans Serif"/>
                <a:cs typeface="Microsoft Sans Serif"/>
              </a:rPr>
              <a:t> </a:t>
            </a:r>
            <a:r>
              <a:rPr sz="2200" spc="-4" dirty="0">
                <a:latin typeface="Microsoft Sans Serif"/>
                <a:cs typeface="Microsoft Sans Serif"/>
              </a:rPr>
              <a:t>Internet</a:t>
            </a:r>
            <a:r>
              <a:rPr sz="2200" spc="31" dirty="0">
                <a:latin typeface="Microsoft Sans Serif"/>
                <a:cs typeface="Microsoft Sans Serif"/>
              </a:rPr>
              <a:t> </a:t>
            </a:r>
            <a:r>
              <a:rPr sz="2200" spc="106" dirty="0">
                <a:latin typeface="Microsoft Sans Serif"/>
                <a:cs typeface="Microsoft Sans Serif"/>
              </a:rPr>
              <a:t>từ</a:t>
            </a:r>
            <a:r>
              <a:rPr sz="2200" spc="22" dirty="0">
                <a:latin typeface="Microsoft Sans Serif"/>
                <a:cs typeface="Microsoft Sans Serif"/>
              </a:rPr>
              <a:t> </a:t>
            </a:r>
            <a:r>
              <a:rPr sz="2200" dirty="0">
                <a:latin typeface="Microsoft Sans Serif"/>
                <a:cs typeface="Microsoft Sans Serif"/>
              </a:rPr>
              <a:t>1994</a:t>
            </a:r>
          </a:p>
          <a:p>
            <a:pPr marL="313221" marR="24654" indent="-302575">
              <a:spcBef>
                <a:spcPts val="468"/>
              </a:spcBef>
              <a:buFont typeface="Wingdings"/>
              <a:buChar char=""/>
              <a:tabLst>
                <a:tab pos="313781" algn="l"/>
              </a:tabLst>
            </a:pPr>
            <a:r>
              <a:rPr sz="2200" spc="-4" dirty="0">
                <a:latin typeface="Microsoft Sans Serif"/>
                <a:cs typeface="Microsoft Sans Serif"/>
              </a:rPr>
              <a:t>Thuộc</a:t>
            </a:r>
            <a:r>
              <a:rPr sz="2200" spc="26" dirty="0">
                <a:latin typeface="Microsoft Sans Serif"/>
                <a:cs typeface="Microsoft Sans Serif"/>
              </a:rPr>
              <a:t> </a:t>
            </a:r>
            <a:r>
              <a:rPr sz="2200" spc="-9" dirty="0">
                <a:latin typeface="Microsoft Sans Serif"/>
                <a:cs typeface="Microsoft Sans Serif"/>
              </a:rPr>
              <a:t>loại</a:t>
            </a:r>
            <a:r>
              <a:rPr sz="2200" spc="22" dirty="0">
                <a:latin typeface="Microsoft Sans Serif"/>
                <a:cs typeface="Microsoft Sans Serif"/>
              </a:rPr>
              <a:t> </a:t>
            </a:r>
            <a:r>
              <a:rPr sz="2200" dirty="0">
                <a:latin typeface="Microsoft Sans Serif"/>
                <a:cs typeface="Microsoft Sans Serif"/>
              </a:rPr>
              <a:t>path</a:t>
            </a:r>
            <a:r>
              <a:rPr sz="2200" spc="13" dirty="0">
                <a:latin typeface="Microsoft Sans Serif"/>
                <a:cs typeface="Microsoft Sans Serif"/>
              </a:rPr>
              <a:t> </a:t>
            </a:r>
            <a:r>
              <a:rPr sz="2200" spc="-4" dirty="0">
                <a:latin typeface="Microsoft Sans Serif"/>
                <a:cs typeface="Microsoft Sans Serif"/>
              </a:rPr>
              <a:t>vector</a:t>
            </a:r>
            <a:r>
              <a:rPr sz="2200" spc="40" dirty="0">
                <a:latin typeface="Microsoft Sans Serif"/>
                <a:cs typeface="Microsoft Sans Serif"/>
              </a:rPr>
              <a:t> </a:t>
            </a:r>
            <a:r>
              <a:rPr sz="2200" spc="-4" dirty="0">
                <a:latin typeface="Microsoft Sans Serif"/>
                <a:cs typeface="Microsoft Sans Serif"/>
              </a:rPr>
              <a:t>và</a:t>
            </a:r>
            <a:r>
              <a:rPr sz="2200" spc="31" dirty="0">
                <a:latin typeface="Microsoft Sans Serif"/>
                <a:cs typeface="Microsoft Sans Serif"/>
              </a:rPr>
              <a:t> </a:t>
            </a:r>
            <a:r>
              <a:rPr sz="2200" spc="-4" dirty="0">
                <a:latin typeface="Microsoft Sans Serif"/>
                <a:cs typeface="Microsoft Sans Serif"/>
              </a:rPr>
              <a:t>định</a:t>
            </a:r>
            <a:r>
              <a:rPr sz="2200" spc="31" dirty="0">
                <a:latin typeface="Microsoft Sans Serif"/>
                <a:cs typeface="Microsoft Sans Serif"/>
              </a:rPr>
              <a:t> </a:t>
            </a:r>
            <a:r>
              <a:rPr sz="2200" spc="-4" dirty="0">
                <a:latin typeface="Microsoft Sans Serif"/>
                <a:cs typeface="Microsoft Sans Serif"/>
              </a:rPr>
              <a:t>tuyến</a:t>
            </a:r>
            <a:r>
              <a:rPr sz="2200" spc="31" dirty="0">
                <a:latin typeface="Microsoft Sans Serif"/>
                <a:cs typeface="Microsoft Sans Serif"/>
              </a:rPr>
              <a:t> </a:t>
            </a:r>
            <a:r>
              <a:rPr sz="2200" spc="71" dirty="0">
                <a:latin typeface="Microsoft Sans Serif"/>
                <a:cs typeface="Microsoft Sans Serif"/>
              </a:rPr>
              <a:t>dựa</a:t>
            </a:r>
            <a:r>
              <a:rPr sz="2200" spc="13" dirty="0">
                <a:latin typeface="Microsoft Sans Serif"/>
                <a:cs typeface="Microsoft Sans Serif"/>
              </a:rPr>
              <a:t> </a:t>
            </a:r>
            <a:r>
              <a:rPr sz="2200" spc="-4" dirty="0">
                <a:latin typeface="Microsoft Sans Serif"/>
                <a:cs typeface="Microsoft Sans Serif"/>
              </a:rPr>
              <a:t>trên</a:t>
            </a:r>
            <a:r>
              <a:rPr sz="2200" spc="31" dirty="0">
                <a:latin typeface="Microsoft Sans Serif"/>
                <a:cs typeface="Microsoft Sans Serif"/>
              </a:rPr>
              <a:t> </a:t>
            </a:r>
            <a:r>
              <a:rPr sz="2200" spc="-4" dirty="0">
                <a:latin typeface="Microsoft Sans Serif"/>
                <a:cs typeface="Microsoft Sans Serif"/>
              </a:rPr>
              <a:t>các</a:t>
            </a:r>
            <a:r>
              <a:rPr sz="2200" spc="26" dirty="0">
                <a:latin typeface="Microsoft Sans Serif"/>
                <a:cs typeface="Microsoft Sans Serif"/>
              </a:rPr>
              <a:t> </a:t>
            </a:r>
            <a:r>
              <a:rPr sz="2200" spc="-4" dirty="0">
                <a:latin typeface="Microsoft Sans Serif"/>
                <a:cs typeface="Microsoft Sans Serif"/>
              </a:rPr>
              <a:t>luật,</a:t>
            </a:r>
            <a:r>
              <a:rPr sz="2200" spc="31" dirty="0">
                <a:latin typeface="Microsoft Sans Serif"/>
                <a:cs typeface="Microsoft Sans Serif"/>
              </a:rPr>
              <a:t> </a:t>
            </a:r>
            <a:r>
              <a:rPr sz="2200" spc="13" dirty="0">
                <a:latin typeface="Microsoft Sans Serif"/>
                <a:cs typeface="Microsoft Sans Serif"/>
              </a:rPr>
              <a:t>chính </a:t>
            </a:r>
            <a:r>
              <a:rPr sz="2200" spc="-503" dirty="0">
                <a:latin typeface="Microsoft Sans Serif"/>
                <a:cs typeface="Microsoft Sans Serif"/>
              </a:rPr>
              <a:t> </a:t>
            </a:r>
            <a:r>
              <a:rPr sz="2200" spc="-4" dirty="0">
                <a:latin typeface="Microsoft Sans Serif"/>
                <a:cs typeface="Microsoft Sans Serif"/>
              </a:rPr>
              <a:t>sách</a:t>
            </a:r>
            <a:r>
              <a:rPr sz="2200" spc="13" dirty="0">
                <a:latin typeface="Microsoft Sans Serif"/>
                <a:cs typeface="Microsoft Sans Serif"/>
              </a:rPr>
              <a:t> </a:t>
            </a:r>
            <a:r>
              <a:rPr sz="2200" spc="-4" dirty="0">
                <a:latin typeface="Microsoft Sans Serif"/>
                <a:cs typeface="Microsoft Sans Serif"/>
              </a:rPr>
              <a:t>của</a:t>
            </a:r>
            <a:r>
              <a:rPr sz="2200" spc="13" dirty="0">
                <a:latin typeface="Microsoft Sans Serif"/>
                <a:cs typeface="Microsoft Sans Serif"/>
              </a:rPr>
              <a:t> </a:t>
            </a:r>
            <a:r>
              <a:rPr sz="2200" dirty="0">
                <a:latin typeface="Microsoft Sans Serif"/>
                <a:cs typeface="Microsoft Sans Serif"/>
              </a:rPr>
              <a:t>quản</a:t>
            </a:r>
            <a:r>
              <a:rPr sz="2200" spc="31" dirty="0">
                <a:latin typeface="Microsoft Sans Serif"/>
                <a:cs typeface="Microsoft Sans Serif"/>
              </a:rPr>
              <a:t> </a:t>
            </a:r>
            <a:r>
              <a:rPr sz="2200" spc="-9" dirty="0">
                <a:latin typeface="Microsoft Sans Serif"/>
                <a:cs typeface="Microsoft Sans Serif"/>
              </a:rPr>
              <a:t>trị</a:t>
            </a:r>
            <a:r>
              <a:rPr sz="2200" spc="22" dirty="0">
                <a:latin typeface="Microsoft Sans Serif"/>
                <a:cs typeface="Microsoft Sans Serif"/>
              </a:rPr>
              <a:t> </a:t>
            </a:r>
            <a:r>
              <a:rPr sz="2200" spc="62" dirty="0">
                <a:latin typeface="Microsoft Sans Serif"/>
                <a:cs typeface="Microsoft Sans Serif"/>
              </a:rPr>
              <a:t>hơn</a:t>
            </a:r>
            <a:r>
              <a:rPr sz="2200" spc="13" dirty="0">
                <a:latin typeface="Microsoft Sans Serif"/>
                <a:cs typeface="Microsoft Sans Serif"/>
              </a:rPr>
              <a:t> </a:t>
            </a:r>
            <a:r>
              <a:rPr sz="2200" spc="-4" dirty="0">
                <a:latin typeface="Microsoft Sans Serif"/>
                <a:cs typeface="Microsoft Sans Serif"/>
              </a:rPr>
              <a:t>là</a:t>
            </a:r>
            <a:r>
              <a:rPr sz="2200" spc="13" dirty="0">
                <a:latin typeface="Microsoft Sans Serif"/>
                <a:cs typeface="Microsoft Sans Serif"/>
              </a:rPr>
              <a:t> </a:t>
            </a:r>
            <a:r>
              <a:rPr sz="2200" spc="-4" dirty="0">
                <a:latin typeface="Microsoft Sans Serif"/>
                <a:cs typeface="Microsoft Sans Serif"/>
              </a:rPr>
              <a:t>các</a:t>
            </a:r>
            <a:r>
              <a:rPr sz="2200" spc="26" dirty="0">
                <a:latin typeface="Microsoft Sans Serif"/>
                <a:cs typeface="Microsoft Sans Serif"/>
              </a:rPr>
              <a:t> </a:t>
            </a:r>
            <a:r>
              <a:rPr sz="2200" spc="-9" dirty="0">
                <a:latin typeface="Microsoft Sans Serif"/>
                <a:cs typeface="Microsoft Sans Serif"/>
              </a:rPr>
              <a:t>metrics</a:t>
            </a:r>
            <a:r>
              <a:rPr sz="2200" spc="44" dirty="0">
                <a:latin typeface="Microsoft Sans Serif"/>
                <a:cs typeface="Microsoft Sans Serif"/>
              </a:rPr>
              <a:t> </a:t>
            </a:r>
            <a:r>
              <a:rPr sz="2200" spc="-4" dirty="0">
                <a:latin typeface="Microsoft Sans Serif"/>
                <a:cs typeface="Microsoft Sans Serif"/>
              </a:rPr>
              <a:t>nội</a:t>
            </a:r>
            <a:r>
              <a:rPr sz="2200" spc="22" dirty="0">
                <a:latin typeface="Microsoft Sans Serif"/>
                <a:cs typeface="Microsoft Sans Serif"/>
              </a:rPr>
              <a:t> </a:t>
            </a:r>
            <a:r>
              <a:rPr sz="2200" spc="-4" dirty="0">
                <a:latin typeface="Microsoft Sans Serif"/>
                <a:cs typeface="Microsoft Sans Serif"/>
              </a:rPr>
              <a:t>vùng</a:t>
            </a:r>
            <a:endParaRPr sz="2200" dirty="0">
              <a:latin typeface="Microsoft Sans Serif"/>
              <a:cs typeface="Microsoft Sans Serif"/>
            </a:endParaRPr>
          </a:p>
          <a:p>
            <a:pPr marL="313781" indent="-302575">
              <a:spcBef>
                <a:spcPts val="463"/>
              </a:spcBef>
              <a:buFont typeface="Wingdings"/>
              <a:buChar char=""/>
              <a:tabLst>
                <a:tab pos="313781" algn="l"/>
              </a:tabLst>
            </a:pPr>
            <a:r>
              <a:rPr sz="2200" spc="-4" dirty="0">
                <a:latin typeface="Microsoft Sans Serif"/>
                <a:cs typeface="Microsoft Sans Serif"/>
              </a:rPr>
              <a:t>Phiên</a:t>
            </a:r>
            <a:r>
              <a:rPr sz="2200" spc="13" dirty="0">
                <a:latin typeface="Microsoft Sans Serif"/>
                <a:cs typeface="Microsoft Sans Serif"/>
              </a:rPr>
              <a:t> </a:t>
            </a:r>
            <a:r>
              <a:rPr sz="2200" spc="-9" dirty="0">
                <a:latin typeface="Microsoft Sans Serif"/>
                <a:cs typeface="Microsoft Sans Serif"/>
              </a:rPr>
              <a:t>bản</a:t>
            </a:r>
            <a:r>
              <a:rPr sz="2200" spc="31" dirty="0">
                <a:latin typeface="Microsoft Sans Serif"/>
                <a:cs typeface="Microsoft Sans Serif"/>
              </a:rPr>
              <a:t> </a:t>
            </a:r>
            <a:r>
              <a:rPr sz="2200" spc="-9" dirty="0">
                <a:latin typeface="Microsoft Sans Serif"/>
                <a:cs typeface="Microsoft Sans Serif"/>
              </a:rPr>
              <a:t>BGP </a:t>
            </a:r>
            <a:r>
              <a:rPr sz="2200" spc="-4" dirty="0">
                <a:latin typeface="Microsoft Sans Serif"/>
                <a:cs typeface="Microsoft Sans Serif"/>
              </a:rPr>
              <a:t>hiện</a:t>
            </a:r>
            <a:r>
              <a:rPr sz="2200" spc="13" dirty="0">
                <a:latin typeface="Microsoft Sans Serif"/>
                <a:cs typeface="Microsoft Sans Serif"/>
              </a:rPr>
              <a:t> </a:t>
            </a:r>
            <a:r>
              <a:rPr sz="2200" dirty="0">
                <a:latin typeface="Microsoft Sans Serif"/>
                <a:cs typeface="Microsoft Sans Serif"/>
              </a:rPr>
              <a:t>nay</a:t>
            </a:r>
            <a:r>
              <a:rPr sz="2200" spc="26" dirty="0">
                <a:latin typeface="Microsoft Sans Serif"/>
                <a:cs typeface="Microsoft Sans Serif"/>
              </a:rPr>
              <a:t> </a:t>
            </a:r>
            <a:r>
              <a:rPr sz="2200" spc="-13" dirty="0">
                <a:latin typeface="Microsoft Sans Serif"/>
                <a:cs typeface="Microsoft Sans Serif"/>
              </a:rPr>
              <a:t>là</a:t>
            </a:r>
            <a:r>
              <a:rPr sz="2200" spc="31" dirty="0">
                <a:latin typeface="Microsoft Sans Serif"/>
                <a:cs typeface="Microsoft Sans Serif"/>
              </a:rPr>
              <a:t> </a:t>
            </a:r>
            <a:r>
              <a:rPr sz="2200" spc="-4" dirty="0">
                <a:latin typeface="Microsoft Sans Serif"/>
                <a:cs typeface="Microsoft Sans Serif"/>
              </a:rPr>
              <a:t>phiên</a:t>
            </a:r>
            <a:r>
              <a:rPr sz="2200" spc="13" dirty="0">
                <a:latin typeface="Microsoft Sans Serif"/>
                <a:cs typeface="Microsoft Sans Serif"/>
              </a:rPr>
              <a:t> </a:t>
            </a:r>
            <a:r>
              <a:rPr sz="2200" dirty="0">
                <a:latin typeface="Microsoft Sans Serif"/>
                <a:cs typeface="Microsoft Sans Serif"/>
              </a:rPr>
              <a:t>bản</a:t>
            </a:r>
            <a:r>
              <a:rPr sz="2200" spc="18" dirty="0">
                <a:latin typeface="Microsoft Sans Serif"/>
                <a:cs typeface="Microsoft Sans Serif"/>
              </a:rPr>
              <a:t> </a:t>
            </a:r>
            <a:r>
              <a:rPr sz="2200" spc="-4" dirty="0">
                <a:latin typeface="Microsoft Sans Serif"/>
                <a:cs typeface="Microsoft Sans Serif"/>
              </a:rPr>
              <a:t>4,</a:t>
            </a:r>
            <a:r>
              <a:rPr sz="2200" spc="31" dirty="0">
                <a:latin typeface="Microsoft Sans Serif"/>
                <a:cs typeface="Microsoft Sans Serif"/>
              </a:rPr>
              <a:t> </a:t>
            </a:r>
            <a:r>
              <a:rPr sz="2200" spc="71" dirty="0">
                <a:latin typeface="Microsoft Sans Serif"/>
                <a:cs typeface="Microsoft Sans Serif"/>
              </a:rPr>
              <a:t>dựa</a:t>
            </a:r>
            <a:r>
              <a:rPr sz="2200" spc="13" dirty="0">
                <a:latin typeface="Microsoft Sans Serif"/>
                <a:cs typeface="Microsoft Sans Serif"/>
              </a:rPr>
              <a:t> </a:t>
            </a:r>
            <a:r>
              <a:rPr sz="2200" spc="-4" dirty="0">
                <a:latin typeface="Microsoft Sans Serif"/>
                <a:cs typeface="Microsoft Sans Serif"/>
              </a:rPr>
              <a:t>trên</a:t>
            </a:r>
            <a:r>
              <a:rPr sz="2200" spc="31" dirty="0">
                <a:latin typeface="Microsoft Sans Serif"/>
                <a:cs typeface="Microsoft Sans Serif"/>
              </a:rPr>
              <a:t> </a:t>
            </a:r>
            <a:r>
              <a:rPr sz="2200" dirty="0">
                <a:latin typeface="Microsoft Sans Serif"/>
                <a:cs typeface="Microsoft Sans Serif"/>
              </a:rPr>
              <a:t>RFC</a:t>
            </a:r>
            <a:r>
              <a:rPr sz="2200" spc="26" dirty="0">
                <a:latin typeface="Microsoft Sans Serif"/>
                <a:cs typeface="Microsoft Sans Serif"/>
              </a:rPr>
              <a:t> </a:t>
            </a:r>
            <a:r>
              <a:rPr sz="2200" spc="-4" dirty="0">
                <a:latin typeface="Microsoft Sans Serif"/>
                <a:cs typeface="Microsoft Sans Serif"/>
              </a:rPr>
              <a:t>4271.</a:t>
            </a:r>
            <a:endParaRPr sz="2200" dirty="0">
              <a:latin typeface="Microsoft Sans Serif"/>
              <a:cs typeface="Microsoft Sans Serif"/>
            </a:endParaRPr>
          </a:p>
          <a:p>
            <a:pPr marL="313221" marR="118228" indent="-302575">
              <a:spcBef>
                <a:spcPts val="468"/>
              </a:spcBef>
              <a:buFont typeface="Wingdings"/>
              <a:buChar char=""/>
              <a:tabLst>
                <a:tab pos="313781" algn="l"/>
              </a:tabLst>
            </a:pPr>
            <a:r>
              <a:rPr sz="2200" spc="-9" dirty="0">
                <a:latin typeface="Microsoft Sans Serif"/>
                <a:cs typeface="Microsoft Sans Serif"/>
              </a:rPr>
              <a:t>BGP</a:t>
            </a:r>
            <a:r>
              <a:rPr sz="2200" spc="-13" dirty="0">
                <a:latin typeface="Microsoft Sans Serif"/>
                <a:cs typeface="Microsoft Sans Serif"/>
              </a:rPr>
              <a:t> </a:t>
            </a:r>
            <a:r>
              <a:rPr sz="2200" spc="-9" dirty="0">
                <a:latin typeface="Microsoft Sans Serif"/>
                <a:cs typeface="Microsoft Sans Serif"/>
              </a:rPr>
              <a:t>hỗ</a:t>
            </a:r>
            <a:r>
              <a:rPr sz="2200" spc="31" dirty="0">
                <a:latin typeface="Microsoft Sans Serif"/>
                <a:cs typeface="Microsoft Sans Serif"/>
              </a:rPr>
              <a:t> </a:t>
            </a:r>
            <a:r>
              <a:rPr sz="2200" spc="57" dirty="0">
                <a:latin typeface="Microsoft Sans Serif"/>
                <a:cs typeface="Microsoft Sans Serif"/>
              </a:rPr>
              <a:t>trợ</a:t>
            </a:r>
            <a:r>
              <a:rPr sz="2200" spc="31" dirty="0">
                <a:latin typeface="Microsoft Sans Serif"/>
                <a:cs typeface="Microsoft Sans Serif"/>
              </a:rPr>
              <a:t> </a:t>
            </a:r>
            <a:r>
              <a:rPr sz="2200" spc="-4" dirty="0">
                <a:latin typeface="Microsoft Sans Serif"/>
                <a:cs typeface="Microsoft Sans Serif"/>
              </a:rPr>
              <a:t>định</a:t>
            </a:r>
            <a:r>
              <a:rPr sz="2200" spc="26" dirty="0">
                <a:latin typeface="Microsoft Sans Serif"/>
                <a:cs typeface="Microsoft Sans Serif"/>
              </a:rPr>
              <a:t> </a:t>
            </a:r>
            <a:r>
              <a:rPr sz="2200" spc="-4" dirty="0">
                <a:latin typeface="Microsoft Sans Serif"/>
                <a:cs typeface="Microsoft Sans Serif"/>
              </a:rPr>
              <a:t>tuyến</a:t>
            </a:r>
            <a:r>
              <a:rPr sz="2200" spc="31" dirty="0">
                <a:latin typeface="Microsoft Sans Serif"/>
                <a:cs typeface="Microsoft Sans Serif"/>
              </a:rPr>
              <a:t> </a:t>
            </a:r>
            <a:r>
              <a:rPr sz="2200" spc="-4" dirty="0">
                <a:latin typeface="Microsoft Sans Serif"/>
                <a:cs typeface="Microsoft Sans Serif"/>
              </a:rPr>
              <a:t>không</a:t>
            </a:r>
            <a:r>
              <a:rPr sz="2200" spc="31" dirty="0">
                <a:latin typeface="Microsoft Sans Serif"/>
                <a:cs typeface="Microsoft Sans Serif"/>
              </a:rPr>
              <a:t> </a:t>
            </a:r>
            <a:r>
              <a:rPr sz="2200" spc="-4" dirty="0">
                <a:latin typeface="Microsoft Sans Serif"/>
                <a:cs typeface="Microsoft Sans Serif"/>
              </a:rPr>
              <a:t>phân</a:t>
            </a:r>
            <a:r>
              <a:rPr sz="2200" spc="31" dirty="0">
                <a:latin typeface="Microsoft Sans Serif"/>
                <a:cs typeface="Microsoft Sans Serif"/>
              </a:rPr>
              <a:t> </a:t>
            </a:r>
            <a:r>
              <a:rPr sz="2200" spc="57" dirty="0">
                <a:latin typeface="Microsoft Sans Serif"/>
                <a:cs typeface="Microsoft Sans Serif"/>
              </a:rPr>
              <a:t>lớp</a:t>
            </a:r>
            <a:r>
              <a:rPr sz="2200" spc="9" dirty="0">
                <a:latin typeface="Microsoft Sans Serif"/>
                <a:cs typeface="Microsoft Sans Serif"/>
              </a:rPr>
              <a:t> </a:t>
            </a:r>
            <a:r>
              <a:rPr sz="2200" spc="-9" dirty="0">
                <a:latin typeface="Microsoft Sans Serif"/>
                <a:cs typeface="Microsoft Sans Serif"/>
              </a:rPr>
              <a:t>địa</a:t>
            </a:r>
            <a:r>
              <a:rPr sz="2200" spc="31" dirty="0">
                <a:latin typeface="Microsoft Sans Serif"/>
                <a:cs typeface="Microsoft Sans Serif"/>
              </a:rPr>
              <a:t> </a:t>
            </a:r>
            <a:r>
              <a:rPr sz="2200" spc="-4" dirty="0">
                <a:latin typeface="Microsoft Sans Serif"/>
                <a:cs typeface="Microsoft Sans Serif"/>
              </a:rPr>
              <a:t>chỉ</a:t>
            </a:r>
            <a:r>
              <a:rPr sz="2200" spc="22" dirty="0">
                <a:latin typeface="Microsoft Sans Serif"/>
                <a:cs typeface="Microsoft Sans Serif"/>
              </a:rPr>
              <a:t> </a:t>
            </a:r>
            <a:r>
              <a:rPr sz="2200" spc="-4" dirty="0">
                <a:latin typeface="Microsoft Sans Serif"/>
                <a:cs typeface="Microsoft Sans Serif"/>
              </a:rPr>
              <a:t>và</a:t>
            </a:r>
            <a:r>
              <a:rPr sz="2200" spc="31" dirty="0">
                <a:latin typeface="Microsoft Sans Serif"/>
                <a:cs typeface="Microsoft Sans Serif"/>
              </a:rPr>
              <a:t> </a:t>
            </a:r>
            <a:r>
              <a:rPr sz="2200" spc="-4" dirty="0">
                <a:latin typeface="Microsoft Sans Serif"/>
                <a:cs typeface="Microsoft Sans Serif"/>
              </a:rPr>
              <a:t>dùng</a:t>
            </a:r>
            <a:r>
              <a:rPr sz="2200" spc="26" dirty="0">
                <a:latin typeface="Microsoft Sans Serif"/>
                <a:cs typeface="Microsoft Sans Serif"/>
              </a:rPr>
              <a:t> </a:t>
            </a:r>
            <a:r>
              <a:rPr sz="2200" spc="-4" dirty="0">
                <a:latin typeface="Microsoft Sans Serif"/>
                <a:cs typeface="Microsoft Sans Serif"/>
              </a:rPr>
              <a:t>kỹ </a:t>
            </a:r>
            <a:r>
              <a:rPr sz="2200" dirty="0">
                <a:latin typeface="Microsoft Sans Serif"/>
                <a:cs typeface="Microsoft Sans Serif"/>
              </a:rPr>
              <a:t> </a:t>
            </a:r>
            <a:r>
              <a:rPr sz="2200" spc="-4" dirty="0">
                <a:latin typeface="Microsoft Sans Serif"/>
                <a:cs typeface="Microsoft Sans Serif"/>
              </a:rPr>
              <a:t>thuật</a:t>
            </a:r>
            <a:r>
              <a:rPr sz="2200" spc="4" dirty="0">
                <a:latin typeface="Microsoft Sans Serif"/>
                <a:cs typeface="Microsoft Sans Serif"/>
              </a:rPr>
              <a:t> </a:t>
            </a:r>
            <a:r>
              <a:rPr sz="2200" spc="-4" dirty="0">
                <a:latin typeface="Microsoft Sans Serif"/>
                <a:cs typeface="Microsoft Sans Serif"/>
              </a:rPr>
              <a:t>kết</a:t>
            </a:r>
            <a:r>
              <a:rPr sz="2200" spc="31" dirty="0">
                <a:latin typeface="Microsoft Sans Serif"/>
                <a:cs typeface="Microsoft Sans Serif"/>
              </a:rPr>
              <a:t> </a:t>
            </a:r>
            <a:r>
              <a:rPr sz="2200" spc="57" dirty="0">
                <a:latin typeface="Microsoft Sans Serif"/>
                <a:cs typeface="Microsoft Sans Serif"/>
              </a:rPr>
              <a:t>hợp</a:t>
            </a:r>
            <a:r>
              <a:rPr sz="2200" spc="31" dirty="0">
                <a:latin typeface="Microsoft Sans Serif"/>
                <a:cs typeface="Microsoft Sans Serif"/>
              </a:rPr>
              <a:t> </a:t>
            </a:r>
            <a:r>
              <a:rPr sz="2200" spc="79" dirty="0">
                <a:latin typeface="Microsoft Sans Serif"/>
                <a:cs typeface="Microsoft Sans Serif"/>
              </a:rPr>
              <a:t>đường</a:t>
            </a:r>
            <a:r>
              <a:rPr sz="2200" spc="31" dirty="0">
                <a:latin typeface="Microsoft Sans Serif"/>
                <a:cs typeface="Microsoft Sans Serif"/>
              </a:rPr>
              <a:t> </a:t>
            </a:r>
            <a:r>
              <a:rPr sz="2200" spc="-9" dirty="0">
                <a:latin typeface="Microsoft Sans Serif"/>
                <a:cs typeface="Microsoft Sans Serif"/>
              </a:rPr>
              <a:t>đi</a:t>
            </a:r>
            <a:r>
              <a:rPr sz="2200" spc="18" dirty="0">
                <a:latin typeface="Microsoft Sans Serif"/>
                <a:cs typeface="Microsoft Sans Serif"/>
              </a:rPr>
              <a:t> </a:t>
            </a:r>
            <a:r>
              <a:rPr sz="2200" dirty="0">
                <a:latin typeface="Microsoft Sans Serif"/>
                <a:cs typeface="Microsoft Sans Serif"/>
              </a:rPr>
              <a:t>để</a:t>
            </a:r>
            <a:r>
              <a:rPr sz="2200" spc="13" dirty="0">
                <a:latin typeface="Microsoft Sans Serif"/>
                <a:cs typeface="Microsoft Sans Serif"/>
              </a:rPr>
              <a:t> </a:t>
            </a:r>
            <a:r>
              <a:rPr sz="2200" spc="-4" dirty="0">
                <a:latin typeface="Microsoft Sans Serif"/>
                <a:cs typeface="Microsoft Sans Serif"/>
              </a:rPr>
              <a:t>giảm</a:t>
            </a:r>
            <a:r>
              <a:rPr sz="2200" spc="40" dirty="0">
                <a:latin typeface="Microsoft Sans Serif"/>
                <a:cs typeface="Microsoft Sans Serif"/>
              </a:rPr>
              <a:t> </a:t>
            </a:r>
            <a:r>
              <a:rPr sz="2200" spc="22" dirty="0">
                <a:latin typeface="Microsoft Sans Serif"/>
                <a:cs typeface="Microsoft Sans Serif"/>
              </a:rPr>
              <a:t>kích</a:t>
            </a:r>
            <a:r>
              <a:rPr sz="2200" spc="31" dirty="0">
                <a:latin typeface="Microsoft Sans Serif"/>
                <a:cs typeface="Microsoft Sans Serif"/>
              </a:rPr>
              <a:t> </a:t>
            </a:r>
            <a:r>
              <a:rPr sz="2200" spc="75" dirty="0">
                <a:latin typeface="Microsoft Sans Serif"/>
                <a:cs typeface="Microsoft Sans Serif"/>
              </a:rPr>
              <a:t>thước</a:t>
            </a:r>
            <a:r>
              <a:rPr sz="2200" spc="26" dirty="0">
                <a:latin typeface="Microsoft Sans Serif"/>
                <a:cs typeface="Microsoft Sans Serif"/>
              </a:rPr>
              <a:t> </a:t>
            </a:r>
            <a:r>
              <a:rPr sz="2200" spc="-4" dirty="0">
                <a:latin typeface="Microsoft Sans Serif"/>
                <a:cs typeface="Microsoft Sans Serif"/>
              </a:rPr>
              <a:t>bảng</a:t>
            </a:r>
            <a:r>
              <a:rPr sz="2200" spc="26" dirty="0">
                <a:latin typeface="Microsoft Sans Serif"/>
                <a:cs typeface="Microsoft Sans Serif"/>
              </a:rPr>
              <a:t> </a:t>
            </a:r>
            <a:r>
              <a:rPr sz="2200" spc="-4" dirty="0">
                <a:latin typeface="Microsoft Sans Serif"/>
                <a:cs typeface="Microsoft Sans Serif"/>
              </a:rPr>
              <a:t>định</a:t>
            </a:r>
            <a:r>
              <a:rPr sz="2200" spc="13" dirty="0">
                <a:latin typeface="Microsoft Sans Serif"/>
                <a:cs typeface="Microsoft Sans Serif"/>
              </a:rPr>
              <a:t> </a:t>
            </a:r>
            <a:r>
              <a:rPr sz="2200" spc="-4" dirty="0">
                <a:latin typeface="Microsoft Sans Serif"/>
                <a:cs typeface="Microsoft Sans Serif"/>
              </a:rPr>
              <a:t>tuyến</a:t>
            </a:r>
            <a:endParaRPr sz="2200" dirty="0">
              <a:latin typeface="Microsoft Sans Serif"/>
              <a:cs typeface="Microsoft Sans Serif"/>
            </a:endParaRPr>
          </a:p>
          <a:p>
            <a:pPr marL="667346" marR="204518" lvl="1" indent="-253266">
              <a:spcBef>
                <a:spcPts val="393"/>
              </a:spcBef>
              <a:buFont typeface="Wingdings"/>
              <a:buChar char=""/>
              <a:tabLst>
                <a:tab pos="667906" algn="l"/>
              </a:tabLst>
            </a:pPr>
            <a:r>
              <a:rPr sz="2200" spc="40" dirty="0">
                <a:latin typeface="Microsoft Sans Serif"/>
                <a:cs typeface="Microsoft Sans Serif"/>
              </a:rPr>
              <a:t>Ví</a:t>
            </a:r>
            <a:r>
              <a:rPr sz="2200" spc="-9" dirty="0">
                <a:latin typeface="Microsoft Sans Serif"/>
                <a:cs typeface="Microsoft Sans Serif"/>
              </a:rPr>
              <a:t> </a:t>
            </a:r>
            <a:r>
              <a:rPr sz="2200" spc="-4" dirty="0">
                <a:latin typeface="Microsoft Sans Serif"/>
                <a:cs typeface="Microsoft Sans Serif"/>
              </a:rPr>
              <a:t>dụ:</a:t>
            </a:r>
            <a:r>
              <a:rPr sz="2200" spc="22" dirty="0">
                <a:latin typeface="Microsoft Sans Serif"/>
                <a:cs typeface="Microsoft Sans Serif"/>
              </a:rPr>
              <a:t> </a:t>
            </a:r>
            <a:r>
              <a:rPr sz="2200" spc="-4" dirty="0">
                <a:latin typeface="Microsoft Sans Serif"/>
                <a:cs typeface="Microsoft Sans Serif"/>
              </a:rPr>
              <a:t>Một</a:t>
            </a:r>
            <a:r>
              <a:rPr sz="2200" spc="22" dirty="0">
                <a:latin typeface="Microsoft Sans Serif"/>
                <a:cs typeface="Microsoft Sans Serif"/>
              </a:rPr>
              <a:t> </a:t>
            </a:r>
            <a:r>
              <a:rPr sz="2200" spc="-4" dirty="0">
                <a:latin typeface="Microsoft Sans Serif"/>
                <a:cs typeface="Microsoft Sans Serif"/>
              </a:rPr>
              <a:t>mạng</a:t>
            </a:r>
            <a:r>
              <a:rPr sz="2200" spc="26" dirty="0">
                <a:latin typeface="Microsoft Sans Serif"/>
                <a:cs typeface="Microsoft Sans Serif"/>
              </a:rPr>
              <a:t> </a:t>
            </a:r>
            <a:r>
              <a:rPr sz="2200" spc="-9" dirty="0">
                <a:latin typeface="Microsoft Sans Serif"/>
                <a:cs typeface="Microsoft Sans Serif"/>
              </a:rPr>
              <a:t>chiếm</a:t>
            </a:r>
            <a:r>
              <a:rPr sz="2200" spc="31" dirty="0">
                <a:latin typeface="Microsoft Sans Serif"/>
                <a:cs typeface="Microsoft Sans Serif"/>
              </a:rPr>
              <a:t> </a:t>
            </a:r>
            <a:r>
              <a:rPr sz="2200" spc="-9" dirty="0">
                <a:latin typeface="Microsoft Sans Serif"/>
                <a:cs typeface="Microsoft Sans Serif"/>
              </a:rPr>
              <a:t>255</a:t>
            </a:r>
            <a:r>
              <a:rPr sz="2200" spc="26" dirty="0">
                <a:latin typeface="Microsoft Sans Serif"/>
                <a:cs typeface="Microsoft Sans Serif"/>
              </a:rPr>
              <a:t> </a:t>
            </a:r>
            <a:r>
              <a:rPr sz="2200" spc="-4" dirty="0">
                <a:latin typeface="Microsoft Sans Serif"/>
                <a:cs typeface="Microsoft Sans Serif"/>
              </a:rPr>
              <a:t>địa</a:t>
            </a:r>
            <a:r>
              <a:rPr sz="2200" spc="26" dirty="0">
                <a:latin typeface="Microsoft Sans Serif"/>
                <a:cs typeface="Microsoft Sans Serif"/>
              </a:rPr>
              <a:t> </a:t>
            </a:r>
            <a:r>
              <a:rPr sz="2200" spc="-9" dirty="0">
                <a:latin typeface="Microsoft Sans Serif"/>
                <a:cs typeface="Microsoft Sans Serif"/>
              </a:rPr>
              <a:t>chỉ</a:t>
            </a:r>
            <a:r>
              <a:rPr sz="2200" spc="22" dirty="0">
                <a:latin typeface="Microsoft Sans Serif"/>
                <a:cs typeface="Microsoft Sans Serif"/>
              </a:rPr>
              <a:t> </a:t>
            </a:r>
            <a:r>
              <a:rPr sz="2200" spc="40" dirty="0">
                <a:latin typeface="Microsoft Sans Serif"/>
                <a:cs typeface="Microsoft Sans Serif"/>
              </a:rPr>
              <a:t>lớp</a:t>
            </a:r>
            <a:r>
              <a:rPr sz="2200" spc="26" dirty="0">
                <a:latin typeface="Microsoft Sans Serif"/>
                <a:cs typeface="Microsoft Sans Serif"/>
              </a:rPr>
              <a:t> </a:t>
            </a:r>
            <a:r>
              <a:rPr sz="2200" dirty="0">
                <a:latin typeface="Microsoft Sans Serif"/>
                <a:cs typeface="Microsoft Sans Serif"/>
              </a:rPr>
              <a:t>C</a:t>
            </a:r>
            <a:r>
              <a:rPr sz="2200" spc="18" dirty="0">
                <a:latin typeface="Microsoft Sans Serif"/>
                <a:cs typeface="Microsoft Sans Serif"/>
              </a:rPr>
              <a:t> </a:t>
            </a:r>
            <a:r>
              <a:rPr sz="2200" spc="88" dirty="0">
                <a:latin typeface="Microsoft Sans Serif"/>
                <a:cs typeface="Microsoft Sans Serif"/>
              </a:rPr>
              <a:t>từ</a:t>
            </a:r>
            <a:r>
              <a:rPr sz="2200" spc="4" dirty="0">
                <a:latin typeface="Microsoft Sans Serif"/>
                <a:cs typeface="Microsoft Sans Serif"/>
              </a:rPr>
              <a:t> </a:t>
            </a:r>
            <a:r>
              <a:rPr sz="2200" spc="-9" dirty="0">
                <a:latin typeface="Microsoft Sans Serif"/>
                <a:cs typeface="Microsoft Sans Serif"/>
              </a:rPr>
              <a:t>203.162.0.0/24</a:t>
            </a:r>
            <a:r>
              <a:rPr sz="2200" spc="26" dirty="0">
                <a:latin typeface="Microsoft Sans Serif"/>
                <a:cs typeface="Microsoft Sans Serif"/>
              </a:rPr>
              <a:t> </a:t>
            </a:r>
            <a:r>
              <a:rPr sz="2200" dirty="0">
                <a:latin typeface="Microsoft Sans Serif"/>
                <a:cs typeface="Microsoft Sans Serif"/>
              </a:rPr>
              <a:t>- </a:t>
            </a:r>
            <a:r>
              <a:rPr sz="2200" spc="4" dirty="0">
                <a:latin typeface="Microsoft Sans Serif"/>
                <a:cs typeface="Microsoft Sans Serif"/>
              </a:rPr>
              <a:t> </a:t>
            </a:r>
            <a:r>
              <a:rPr sz="2200" spc="-9" dirty="0">
                <a:latin typeface="Microsoft Sans Serif"/>
                <a:cs typeface="Microsoft Sans Serif"/>
              </a:rPr>
              <a:t>203.162.254.0/24</a:t>
            </a:r>
            <a:r>
              <a:rPr sz="2200" spc="35" dirty="0">
                <a:latin typeface="Microsoft Sans Serif"/>
                <a:cs typeface="Microsoft Sans Serif"/>
              </a:rPr>
              <a:t> </a:t>
            </a:r>
            <a:r>
              <a:rPr sz="2200" spc="18" dirty="0">
                <a:latin typeface="Microsoft Sans Serif"/>
                <a:cs typeface="Microsoft Sans Serif"/>
              </a:rPr>
              <a:t>thì</a:t>
            </a:r>
            <a:r>
              <a:rPr sz="2200" spc="31" dirty="0">
                <a:latin typeface="Microsoft Sans Serif"/>
                <a:cs typeface="Microsoft Sans Serif"/>
              </a:rPr>
              <a:t> </a:t>
            </a:r>
            <a:r>
              <a:rPr sz="2200" spc="-9" dirty="0">
                <a:latin typeface="Microsoft Sans Serif"/>
                <a:cs typeface="Microsoft Sans Serif"/>
              </a:rPr>
              <a:t>chỉ</a:t>
            </a:r>
            <a:r>
              <a:rPr sz="2200" spc="31" dirty="0">
                <a:latin typeface="Microsoft Sans Serif"/>
                <a:cs typeface="Microsoft Sans Serif"/>
              </a:rPr>
              <a:t> </a:t>
            </a:r>
            <a:r>
              <a:rPr sz="2200" spc="-9" dirty="0">
                <a:latin typeface="Microsoft Sans Serif"/>
                <a:cs typeface="Microsoft Sans Serif"/>
              </a:rPr>
              <a:t>dùng</a:t>
            </a:r>
            <a:r>
              <a:rPr sz="2200" spc="35" dirty="0">
                <a:latin typeface="Microsoft Sans Serif"/>
                <a:cs typeface="Microsoft Sans Serif"/>
              </a:rPr>
              <a:t> </a:t>
            </a:r>
            <a:r>
              <a:rPr sz="2200" dirty="0">
                <a:latin typeface="Microsoft Sans Serif"/>
                <a:cs typeface="Microsoft Sans Serif"/>
              </a:rPr>
              <a:t>1</a:t>
            </a:r>
            <a:r>
              <a:rPr sz="2200" spc="40" dirty="0">
                <a:latin typeface="Microsoft Sans Serif"/>
                <a:cs typeface="Microsoft Sans Serif"/>
              </a:rPr>
              <a:t> </a:t>
            </a:r>
            <a:r>
              <a:rPr sz="2200" spc="-13" dirty="0">
                <a:latin typeface="Microsoft Sans Serif"/>
                <a:cs typeface="Microsoft Sans Serif"/>
              </a:rPr>
              <a:t>địa</a:t>
            </a:r>
            <a:r>
              <a:rPr sz="2200" spc="35" dirty="0">
                <a:latin typeface="Microsoft Sans Serif"/>
                <a:cs typeface="Microsoft Sans Serif"/>
              </a:rPr>
              <a:t> </a:t>
            </a:r>
            <a:r>
              <a:rPr sz="2200" spc="-9" dirty="0">
                <a:latin typeface="Microsoft Sans Serif"/>
                <a:cs typeface="Microsoft Sans Serif"/>
              </a:rPr>
              <a:t>chỉ</a:t>
            </a:r>
            <a:r>
              <a:rPr sz="2200" spc="31" dirty="0">
                <a:latin typeface="Microsoft Sans Serif"/>
                <a:cs typeface="Microsoft Sans Serif"/>
              </a:rPr>
              <a:t> </a:t>
            </a:r>
            <a:r>
              <a:rPr sz="2200" spc="-9" dirty="0">
                <a:latin typeface="Microsoft Sans Serif"/>
                <a:cs typeface="Microsoft Sans Serif"/>
              </a:rPr>
              <a:t>203.162.0.0/16</a:t>
            </a:r>
            <a:r>
              <a:rPr sz="2200" spc="53" dirty="0">
                <a:latin typeface="Microsoft Sans Serif"/>
                <a:cs typeface="Microsoft Sans Serif"/>
              </a:rPr>
              <a:t> </a:t>
            </a:r>
            <a:r>
              <a:rPr sz="2200" spc="-9" dirty="0">
                <a:latin typeface="Microsoft Sans Serif"/>
                <a:cs typeface="Microsoft Sans Serif"/>
              </a:rPr>
              <a:t>để</a:t>
            </a:r>
            <a:r>
              <a:rPr sz="2200" spc="40" dirty="0">
                <a:latin typeface="Microsoft Sans Serif"/>
                <a:cs typeface="Microsoft Sans Serif"/>
              </a:rPr>
              <a:t> </a:t>
            </a:r>
            <a:r>
              <a:rPr sz="2200" spc="-13" dirty="0">
                <a:latin typeface="Microsoft Sans Serif"/>
                <a:cs typeface="Microsoft Sans Serif"/>
              </a:rPr>
              <a:t>định</a:t>
            </a:r>
            <a:r>
              <a:rPr sz="2200" spc="35" dirty="0">
                <a:latin typeface="Microsoft Sans Serif"/>
                <a:cs typeface="Microsoft Sans Serif"/>
              </a:rPr>
              <a:t> </a:t>
            </a:r>
            <a:r>
              <a:rPr sz="2200" spc="-9" dirty="0">
                <a:latin typeface="Microsoft Sans Serif"/>
                <a:cs typeface="Microsoft Sans Serif"/>
              </a:rPr>
              <a:t>danh </a:t>
            </a:r>
            <a:r>
              <a:rPr sz="2200" spc="-410" dirty="0">
                <a:latin typeface="Microsoft Sans Serif"/>
                <a:cs typeface="Microsoft Sans Serif"/>
              </a:rPr>
              <a:t> </a:t>
            </a:r>
            <a:r>
              <a:rPr sz="2200" spc="-4" dirty="0">
                <a:latin typeface="Microsoft Sans Serif"/>
                <a:cs typeface="Microsoft Sans Serif"/>
              </a:rPr>
              <a:t>mạng).</a:t>
            </a:r>
            <a:endParaRPr sz="2200" dirty="0">
              <a:latin typeface="Microsoft Sans Serif"/>
              <a:cs typeface="Microsoft Sans Serif"/>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31073" y="468951"/>
            <a:ext cx="3529853" cy="608851"/>
          </a:xfrm>
          <a:prstGeom prst="rect">
            <a:avLst/>
          </a:prstGeom>
        </p:spPr>
        <p:txBody>
          <a:bodyPr vert="horz" wrap="square" lIns="0" tIns="11206" rIns="0" bIns="0" rtlCol="0" anchor="b" anchorCtr="0">
            <a:spAutoFit/>
          </a:bodyPr>
          <a:lstStyle/>
          <a:p>
            <a:pPr marL="11206">
              <a:spcBef>
                <a:spcPts val="88"/>
              </a:spcBef>
            </a:pPr>
            <a:r>
              <a:rPr spc="101" dirty="0"/>
              <a:t>Vì</a:t>
            </a:r>
            <a:r>
              <a:rPr dirty="0"/>
              <a:t> </a:t>
            </a:r>
            <a:r>
              <a:rPr spc="4" dirty="0"/>
              <a:t>sao</a:t>
            </a:r>
            <a:r>
              <a:rPr spc="9" dirty="0"/>
              <a:t> </a:t>
            </a:r>
            <a:r>
              <a:rPr spc="4" dirty="0"/>
              <a:t>cần</a:t>
            </a:r>
            <a:r>
              <a:rPr spc="13" dirty="0"/>
              <a:t> </a:t>
            </a:r>
            <a:r>
              <a:rPr spc="-9" dirty="0"/>
              <a:t>BGP</a:t>
            </a:r>
          </a:p>
        </p:txBody>
      </p:sp>
      <p:sp>
        <p:nvSpPr>
          <p:cNvPr id="4" name="object 4"/>
          <p:cNvSpPr txBox="1"/>
          <p:nvPr/>
        </p:nvSpPr>
        <p:spPr>
          <a:xfrm>
            <a:off x="659220" y="1672298"/>
            <a:ext cx="10802678" cy="2967253"/>
          </a:xfrm>
          <a:prstGeom prst="rect">
            <a:avLst/>
          </a:prstGeom>
        </p:spPr>
        <p:txBody>
          <a:bodyPr vert="horz" wrap="square" lIns="0" tIns="11206" rIns="0" bIns="0" rtlCol="0">
            <a:spAutoFit/>
          </a:bodyPr>
          <a:lstStyle/>
          <a:p>
            <a:pPr marL="313221" marR="498688" indent="-302575">
              <a:spcBef>
                <a:spcPts val="88"/>
              </a:spcBef>
              <a:buFont typeface="Wingdings"/>
              <a:buChar char=""/>
              <a:tabLst>
                <a:tab pos="313781" algn="l"/>
                <a:tab pos="6050379" algn="l"/>
              </a:tabLst>
            </a:pPr>
            <a:r>
              <a:rPr sz="2118" spc="4" dirty="0">
                <a:latin typeface="Microsoft Sans Serif"/>
                <a:cs typeface="Microsoft Sans Serif"/>
              </a:rPr>
              <a:t>K</a:t>
            </a:r>
            <a:r>
              <a:rPr sz="2118" spc="-13" dirty="0">
                <a:latin typeface="Microsoft Sans Serif"/>
                <a:cs typeface="Microsoft Sans Serif"/>
              </a:rPr>
              <a:t>h</a:t>
            </a:r>
            <a:r>
              <a:rPr sz="2118" dirty="0">
                <a:latin typeface="Microsoft Sans Serif"/>
                <a:cs typeface="Microsoft Sans Serif"/>
              </a:rPr>
              <a:t>ó</a:t>
            </a:r>
            <a:r>
              <a:rPr sz="2118" spc="35" dirty="0">
                <a:latin typeface="Microsoft Sans Serif"/>
                <a:cs typeface="Microsoft Sans Serif"/>
              </a:rPr>
              <a:t> </a:t>
            </a:r>
            <a:r>
              <a:rPr sz="2118" dirty="0">
                <a:latin typeface="Microsoft Sans Serif"/>
                <a:cs typeface="Microsoft Sans Serif"/>
              </a:rPr>
              <a:t>có</a:t>
            </a:r>
            <a:r>
              <a:rPr sz="2118" spc="13" dirty="0">
                <a:latin typeface="Microsoft Sans Serif"/>
                <a:cs typeface="Microsoft Sans Serif"/>
              </a:rPr>
              <a:t> m</a:t>
            </a:r>
            <a:r>
              <a:rPr sz="2118" spc="-13" dirty="0">
                <a:latin typeface="Microsoft Sans Serif"/>
                <a:cs typeface="Microsoft Sans Serif"/>
              </a:rPr>
              <a:t>ộ</a:t>
            </a:r>
            <a:r>
              <a:rPr sz="2118" dirty="0">
                <a:latin typeface="Microsoft Sans Serif"/>
                <a:cs typeface="Microsoft Sans Serif"/>
              </a:rPr>
              <a:t>t</a:t>
            </a:r>
            <a:r>
              <a:rPr sz="2118" spc="13" dirty="0">
                <a:latin typeface="Microsoft Sans Serif"/>
                <a:cs typeface="Microsoft Sans Serif"/>
              </a:rPr>
              <a:t> </a:t>
            </a:r>
            <a:r>
              <a:rPr sz="2118" dirty="0">
                <a:latin typeface="Microsoft Sans Serif"/>
                <a:cs typeface="Microsoft Sans Serif"/>
              </a:rPr>
              <a:t>c</a:t>
            </a:r>
            <a:r>
              <a:rPr sz="2118" spc="4" dirty="0">
                <a:latin typeface="Microsoft Sans Serif"/>
                <a:cs typeface="Microsoft Sans Serif"/>
              </a:rPr>
              <a:t>h</a:t>
            </a:r>
            <a:r>
              <a:rPr sz="2118" spc="106" dirty="0">
                <a:latin typeface="Microsoft Sans Serif"/>
                <a:cs typeface="Microsoft Sans Serif"/>
              </a:rPr>
              <a:t>í</a:t>
            </a:r>
            <a:r>
              <a:rPr sz="2118" spc="4" dirty="0">
                <a:latin typeface="Microsoft Sans Serif"/>
                <a:cs typeface="Microsoft Sans Serif"/>
              </a:rPr>
              <a:t>n</a:t>
            </a:r>
            <a:r>
              <a:rPr sz="2118" dirty="0">
                <a:latin typeface="Microsoft Sans Serif"/>
                <a:cs typeface="Microsoft Sans Serif"/>
              </a:rPr>
              <a:t>h</a:t>
            </a:r>
            <a:r>
              <a:rPr sz="2118" spc="13" dirty="0">
                <a:latin typeface="Microsoft Sans Serif"/>
                <a:cs typeface="Microsoft Sans Serif"/>
              </a:rPr>
              <a:t> </a:t>
            </a:r>
            <a:r>
              <a:rPr sz="2118" dirty="0">
                <a:latin typeface="Microsoft Sans Serif"/>
                <a:cs typeface="Microsoft Sans Serif"/>
              </a:rPr>
              <a:t>s</a:t>
            </a:r>
            <a:r>
              <a:rPr sz="2118" spc="4" dirty="0">
                <a:latin typeface="Microsoft Sans Serif"/>
                <a:cs typeface="Microsoft Sans Serif"/>
              </a:rPr>
              <a:t>á</a:t>
            </a:r>
            <a:r>
              <a:rPr sz="2118" dirty="0">
                <a:latin typeface="Microsoft Sans Serif"/>
                <a:cs typeface="Microsoft Sans Serif"/>
              </a:rPr>
              <a:t>ch</a:t>
            </a:r>
            <a:r>
              <a:rPr sz="2118" spc="13" dirty="0">
                <a:latin typeface="Microsoft Sans Serif"/>
                <a:cs typeface="Microsoft Sans Serif"/>
              </a:rPr>
              <a:t> </a:t>
            </a:r>
            <a:r>
              <a:rPr sz="2118" dirty="0">
                <a:latin typeface="Microsoft Sans Serif"/>
                <a:cs typeface="Microsoft Sans Serif"/>
              </a:rPr>
              <a:t>và</a:t>
            </a:r>
            <a:r>
              <a:rPr sz="2118" spc="35" dirty="0">
                <a:latin typeface="Microsoft Sans Serif"/>
                <a:cs typeface="Microsoft Sans Serif"/>
              </a:rPr>
              <a:t> </a:t>
            </a:r>
            <a:r>
              <a:rPr sz="2118" spc="-13" dirty="0">
                <a:latin typeface="Microsoft Sans Serif"/>
                <a:cs typeface="Microsoft Sans Serif"/>
              </a:rPr>
              <a:t>đ</a:t>
            </a:r>
            <a:r>
              <a:rPr sz="2118" spc="216" dirty="0">
                <a:latin typeface="Microsoft Sans Serif"/>
                <a:cs typeface="Microsoft Sans Serif"/>
              </a:rPr>
              <a:t>ơ</a:t>
            </a:r>
            <a:r>
              <a:rPr sz="2118" dirty="0">
                <a:latin typeface="Microsoft Sans Serif"/>
                <a:cs typeface="Microsoft Sans Serif"/>
              </a:rPr>
              <a:t>n</a:t>
            </a:r>
            <a:r>
              <a:rPr sz="2118" spc="13" dirty="0">
                <a:latin typeface="Microsoft Sans Serif"/>
                <a:cs typeface="Microsoft Sans Serif"/>
              </a:rPr>
              <a:t> </a:t>
            </a:r>
            <a:r>
              <a:rPr sz="2118" dirty="0">
                <a:latin typeface="Microsoft Sans Serif"/>
                <a:cs typeface="Microsoft Sans Serif"/>
              </a:rPr>
              <a:t>v</a:t>
            </a:r>
            <a:r>
              <a:rPr sz="2118" spc="-13" dirty="0">
                <a:latin typeface="Microsoft Sans Serif"/>
                <a:cs typeface="Microsoft Sans Serif"/>
              </a:rPr>
              <a:t>ị</a:t>
            </a:r>
            <a:r>
              <a:rPr sz="2118" spc="22" dirty="0">
                <a:latin typeface="Microsoft Sans Serif"/>
                <a:cs typeface="Microsoft Sans Serif"/>
              </a:rPr>
              <a:t> </a:t>
            </a:r>
            <a:r>
              <a:rPr sz="2118" dirty="0">
                <a:latin typeface="Microsoft Sans Serif"/>
                <a:cs typeface="Microsoft Sans Serif"/>
              </a:rPr>
              <a:t>c</a:t>
            </a:r>
            <a:r>
              <a:rPr sz="2118" spc="-13" dirty="0">
                <a:latin typeface="Microsoft Sans Serif"/>
                <a:cs typeface="Microsoft Sans Serif"/>
              </a:rPr>
              <a:t>hi</a:t>
            </a:r>
            <a:r>
              <a:rPr sz="2118" spc="22" dirty="0">
                <a:latin typeface="Microsoft Sans Serif"/>
                <a:cs typeface="Microsoft Sans Serif"/>
              </a:rPr>
              <a:t> </a:t>
            </a:r>
            <a:r>
              <a:rPr sz="2118" spc="4" dirty="0">
                <a:latin typeface="Microsoft Sans Serif"/>
                <a:cs typeface="Microsoft Sans Serif"/>
              </a:rPr>
              <a:t>p</a:t>
            </a:r>
            <a:r>
              <a:rPr sz="2118" spc="-13" dirty="0">
                <a:latin typeface="Microsoft Sans Serif"/>
                <a:cs typeface="Microsoft Sans Serif"/>
              </a:rPr>
              <a:t>h</a:t>
            </a:r>
            <a:r>
              <a:rPr sz="2118" spc="101" dirty="0">
                <a:latin typeface="Microsoft Sans Serif"/>
                <a:cs typeface="Microsoft Sans Serif"/>
              </a:rPr>
              <a:t>í</a:t>
            </a:r>
            <a:r>
              <a:rPr sz="2118" spc="31" dirty="0">
                <a:latin typeface="Microsoft Sans Serif"/>
                <a:cs typeface="Microsoft Sans Serif"/>
              </a:rPr>
              <a:t> </a:t>
            </a:r>
            <a:r>
              <a:rPr sz="2118" dirty="0">
                <a:latin typeface="Microsoft Sans Serif"/>
                <a:cs typeface="Microsoft Sans Serif"/>
              </a:rPr>
              <a:t>c</a:t>
            </a:r>
            <a:r>
              <a:rPr sz="2118" spc="-13" dirty="0">
                <a:latin typeface="Microsoft Sans Serif"/>
                <a:cs typeface="Microsoft Sans Serif"/>
              </a:rPr>
              <a:t>h</a:t>
            </a:r>
            <a:r>
              <a:rPr sz="2118" spc="26" dirty="0">
                <a:latin typeface="Microsoft Sans Serif"/>
                <a:cs typeface="Microsoft Sans Serif"/>
              </a:rPr>
              <a:t>u</a:t>
            </a:r>
            <a:r>
              <a:rPr sz="2118" spc="-13" dirty="0">
                <a:latin typeface="Microsoft Sans Serif"/>
                <a:cs typeface="Microsoft Sans Serif"/>
              </a:rPr>
              <a:t>n</a:t>
            </a:r>
            <a:r>
              <a:rPr sz="2118" dirty="0">
                <a:latin typeface="Microsoft Sans Serif"/>
                <a:cs typeface="Microsoft Sans Serif"/>
              </a:rPr>
              <a:t>g	</a:t>
            </a:r>
            <a:r>
              <a:rPr sz="2118" spc="13" dirty="0">
                <a:latin typeface="Microsoft Sans Serif"/>
                <a:cs typeface="Microsoft Sans Serif"/>
              </a:rPr>
              <a:t>(</a:t>
            </a:r>
            <a:r>
              <a:rPr sz="2118" dirty="0">
                <a:latin typeface="Microsoft Sans Serif"/>
                <a:cs typeface="Microsoft Sans Serif"/>
              </a:rPr>
              <a:t>c</a:t>
            </a:r>
            <a:r>
              <a:rPr sz="2118" spc="4" dirty="0">
                <a:latin typeface="Microsoft Sans Serif"/>
                <a:cs typeface="Microsoft Sans Serif"/>
              </a:rPr>
              <a:t>o</a:t>
            </a:r>
            <a:r>
              <a:rPr sz="2118" dirty="0">
                <a:latin typeface="Microsoft Sans Serif"/>
                <a:cs typeface="Microsoft Sans Serif"/>
              </a:rPr>
              <a:t>s</a:t>
            </a:r>
            <a:r>
              <a:rPr sz="2118" spc="-18" dirty="0">
                <a:latin typeface="Microsoft Sans Serif"/>
                <a:cs typeface="Microsoft Sans Serif"/>
              </a:rPr>
              <a:t>t</a:t>
            </a:r>
            <a:r>
              <a:rPr sz="2118" dirty="0">
                <a:latin typeface="Microsoft Sans Serif"/>
                <a:cs typeface="Microsoft Sans Serif"/>
              </a:rPr>
              <a:t>)  </a:t>
            </a:r>
            <a:r>
              <a:rPr sz="2118" spc="53" dirty="0">
                <a:latin typeface="Microsoft Sans Serif"/>
                <a:cs typeface="Microsoft Sans Serif"/>
              </a:rPr>
              <a:t>giữa</a:t>
            </a:r>
            <a:r>
              <a:rPr sz="2118" spc="9" dirty="0">
                <a:latin typeface="Microsoft Sans Serif"/>
                <a:cs typeface="Microsoft Sans Serif"/>
              </a:rPr>
              <a:t> </a:t>
            </a:r>
            <a:r>
              <a:rPr sz="2118" spc="-4" dirty="0">
                <a:latin typeface="Microsoft Sans Serif"/>
                <a:cs typeface="Microsoft Sans Serif"/>
              </a:rPr>
              <a:t>các</a:t>
            </a:r>
            <a:r>
              <a:rPr sz="2118" spc="49" dirty="0">
                <a:latin typeface="Microsoft Sans Serif"/>
                <a:cs typeface="Microsoft Sans Serif"/>
              </a:rPr>
              <a:t> </a:t>
            </a:r>
            <a:r>
              <a:rPr sz="2118" spc="-4" dirty="0">
                <a:latin typeface="Microsoft Sans Serif"/>
                <a:cs typeface="Microsoft Sans Serif"/>
              </a:rPr>
              <a:t>nhà</a:t>
            </a:r>
            <a:r>
              <a:rPr sz="2118" spc="9" dirty="0">
                <a:latin typeface="Microsoft Sans Serif"/>
                <a:cs typeface="Microsoft Sans Serif"/>
              </a:rPr>
              <a:t> </a:t>
            </a:r>
            <a:r>
              <a:rPr sz="2118" dirty="0">
                <a:latin typeface="Microsoft Sans Serif"/>
                <a:cs typeface="Microsoft Sans Serif"/>
              </a:rPr>
              <a:t>cung</a:t>
            </a:r>
            <a:r>
              <a:rPr sz="2118" spc="13" dirty="0">
                <a:latin typeface="Microsoft Sans Serif"/>
                <a:cs typeface="Microsoft Sans Serif"/>
              </a:rPr>
              <a:t> </a:t>
            </a:r>
            <a:r>
              <a:rPr sz="2118" spc="-4" dirty="0">
                <a:latin typeface="Microsoft Sans Serif"/>
                <a:cs typeface="Microsoft Sans Serif"/>
              </a:rPr>
              <a:t>cấp</a:t>
            </a:r>
            <a:r>
              <a:rPr sz="2118" spc="35" dirty="0">
                <a:latin typeface="Microsoft Sans Serif"/>
                <a:cs typeface="Microsoft Sans Serif"/>
              </a:rPr>
              <a:t> </a:t>
            </a:r>
            <a:r>
              <a:rPr sz="2118" spc="-4" dirty="0">
                <a:latin typeface="Microsoft Sans Serif"/>
                <a:cs typeface="Microsoft Sans Serif"/>
              </a:rPr>
              <a:t>dịch</a:t>
            </a:r>
            <a:r>
              <a:rPr sz="2118" spc="31" dirty="0">
                <a:latin typeface="Microsoft Sans Serif"/>
                <a:cs typeface="Microsoft Sans Serif"/>
              </a:rPr>
              <a:t> </a:t>
            </a:r>
            <a:r>
              <a:rPr sz="2118" dirty="0">
                <a:latin typeface="Microsoft Sans Serif"/>
                <a:cs typeface="Microsoft Sans Serif"/>
              </a:rPr>
              <a:t>vụ</a:t>
            </a:r>
            <a:r>
              <a:rPr sz="2118" spc="13" dirty="0">
                <a:latin typeface="Microsoft Sans Serif"/>
                <a:cs typeface="Microsoft Sans Serif"/>
              </a:rPr>
              <a:t> </a:t>
            </a:r>
            <a:r>
              <a:rPr sz="2118" spc="-4" dirty="0">
                <a:latin typeface="Microsoft Sans Serif"/>
                <a:cs typeface="Microsoft Sans Serif"/>
              </a:rPr>
              <a:t>mạng.</a:t>
            </a:r>
            <a:endParaRPr sz="2118" dirty="0">
              <a:latin typeface="Microsoft Sans Serif"/>
              <a:cs typeface="Microsoft Sans Serif"/>
            </a:endParaRPr>
          </a:p>
          <a:p>
            <a:pPr marL="313781" indent="-302575">
              <a:spcBef>
                <a:spcPts val="507"/>
              </a:spcBef>
              <a:buFont typeface="Wingdings"/>
              <a:buChar char=""/>
              <a:tabLst>
                <a:tab pos="313781" algn="l"/>
              </a:tabLst>
            </a:pPr>
            <a:r>
              <a:rPr sz="2118" spc="97" dirty="0">
                <a:latin typeface="Microsoft Sans Serif"/>
                <a:cs typeface="Microsoft Sans Serif"/>
              </a:rPr>
              <a:t>Cơ</a:t>
            </a:r>
            <a:r>
              <a:rPr sz="2118" spc="26" dirty="0">
                <a:latin typeface="Microsoft Sans Serif"/>
                <a:cs typeface="Microsoft Sans Serif"/>
              </a:rPr>
              <a:t> </a:t>
            </a:r>
            <a:r>
              <a:rPr sz="2118" spc="101" dirty="0">
                <a:latin typeface="Microsoft Sans Serif"/>
                <a:cs typeface="Microsoft Sans Serif"/>
              </a:rPr>
              <a:t>sở</a:t>
            </a:r>
            <a:r>
              <a:rPr sz="2118" spc="9" dirty="0">
                <a:latin typeface="Microsoft Sans Serif"/>
                <a:cs typeface="Microsoft Sans Serif"/>
              </a:rPr>
              <a:t> </a:t>
            </a:r>
            <a:r>
              <a:rPr sz="2118" spc="119" dirty="0">
                <a:latin typeface="Microsoft Sans Serif"/>
                <a:cs typeface="Microsoft Sans Serif"/>
              </a:rPr>
              <a:t>dữ</a:t>
            </a:r>
            <a:r>
              <a:rPr sz="2118" spc="26" dirty="0">
                <a:latin typeface="Microsoft Sans Serif"/>
                <a:cs typeface="Microsoft Sans Serif"/>
              </a:rPr>
              <a:t> </a:t>
            </a:r>
            <a:r>
              <a:rPr sz="2118" spc="-9" dirty="0">
                <a:latin typeface="Microsoft Sans Serif"/>
                <a:cs typeface="Microsoft Sans Serif"/>
              </a:rPr>
              <a:t>liệu</a:t>
            </a:r>
            <a:r>
              <a:rPr sz="2118" spc="4" dirty="0">
                <a:latin typeface="Microsoft Sans Serif"/>
                <a:cs typeface="Microsoft Sans Serif"/>
              </a:rPr>
              <a:t> </a:t>
            </a:r>
            <a:r>
              <a:rPr sz="2118" dirty="0">
                <a:latin typeface="Microsoft Sans Serif"/>
                <a:cs typeface="Microsoft Sans Serif"/>
              </a:rPr>
              <a:t>mạng</a:t>
            </a:r>
            <a:r>
              <a:rPr sz="2118" spc="4" dirty="0">
                <a:latin typeface="Microsoft Sans Serif"/>
                <a:cs typeface="Microsoft Sans Serif"/>
              </a:rPr>
              <a:t> </a:t>
            </a:r>
            <a:r>
              <a:rPr sz="2118" dirty="0">
                <a:latin typeface="Microsoft Sans Serif"/>
                <a:cs typeface="Microsoft Sans Serif"/>
              </a:rPr>
              <a:t>quá</a:t>
            </a:r>
            <a:r>
              <a:rPr sz="2118" spc="9" dirty="0">
                <a:latin typeface="Microsoft Sans Serif"/>
                <a:cs typeface="Microsoft Sans Serif"/>
              </a:rPr>
              <a:t> </a:t>
            </a:r>
            <a:r>
              <a:rPr sz="2118" spc="66" dirty="0">
                <a:latin typeface="Microsoft Sans Serif"/>
                <a:cs typeface="Microsoft Sans Serif"/>
              </a:rPr>
              <a:t>lớn</a:t>
            </a:r>
            <a:endParaRPr sz="2118" dirty="0">
              <a:latin typeface="Microsoft Sans Serif"/>
              <a:cs typeface="Microsoft Sans Serif"/>
            </a:endParaRPr>
          </a:p>
          <a:p>
            <a:pPr marL="313781" indent="-302575">
              <a:spcBef>
                <a:spcPts val="507"/>
              </a:spcBef>
              <a:buFont typeface="Wingdings"/>
              <a:buChar char=""/>
              <a:tabLst>
                <a:tab pos="313781" algn="l"/>
              </a:tabLst>
            </a:pPr>
            <a:r>
              <a:rPr sz="2118" dirty="0">
                <a:latin typeface="Microsoft Sans Serif"/>
                <a:cs typeface="Microsoft Sans Serif"/>
              </a:rPr>
              <a:t>Mạng </a:t>
            </a:r>
            <a:r>
              <a:rPr sz="2118" spc="4" dirty="0">
                <a:latin typeface="Microsoft Sans Serif"/>
                <a:cs typeface="Microsoft Sans Serif"/>
              </a:rPr>
              <a:t>quá</a:t>
            </a:r>
            <a:r>
              <a:rPr sz="2118" dirty="0">
                <a:latin typeface="Microsoft Sans Serif"/>
                <a:cs typeface="Microsoft Sans Serif"/>
              </a:rPr>
              <a:t> </a:t>
            </a:r>
            <a:r>
              <a:rPr sz="2118" spc="-4" dirty="0">
                <a:latin typeface="Microsoft Sans Serif"/>
                <a:cs typeface="Microsoft Sans Serif"/>
              </a:rPr>
              <a:t>rộng,</a:t>
            </a:r>
            <a:r>
              <a:rPr sz="2118" spc="18" dirty="0">
                <a:latin typeface="Microsoft Sans Serif"/>
                <a:cs typeface="Microsoft Sans Serif"/>
              </a:rPr>
              <a:t> </a:t>
            </a:r>
            <a:r>
              <a:rPr sz="2118" spc="-4" dirty="0">
                <a:latin typeface="Microsoft Sans Serif"/>
                <a:cs typeface="Microsoft Sans Serif"/>
              </a:rPr>
              <a:t>khó</a:t>
            </a:r>
            <a:r>
              <a:rPr sz="2118" spc="26" dirty="0">
                <a:latin typeface="Microsoft Sans Serif"/>
                <a:cs typeface="Microsoft Sans Serif"/>
              </a:rPr>
              <a:t> </a:t>
            </a:r>
            <a:r>
              <a:rPr sz="2118" spc="-9" dirty="0">
                <a:latin typeface="Microsoft Sans Serif"/>
                <a:cs typeface="Microsoft Sans Serif"/>
              </a:rPr>
              <a:t>hội</a:t>
            </a:r>
            <a:r>
              <a:rPr sz="2118" spc="9" dirty="0">
                <a:latin typeface="Microsoft Sans Serif"/>
                <a:cs typeface="Microsoft Sans Serif"/>
              </a:rPr>
              <a:t> </a:t>
            </a:r>
            <a:r>
              <a:rPr sz="2118" spc="-9" dirty="0">
                <a:latin typeface="Microsoft Sans Serif"/>
                <a:cs typeface="Microsoft Sans Serif"/>
              </a:rPr>
              <a:t>tụ</a:t>
            </a:r>
            <a:endParaRPr sz="2118" dirty="0">
              <a:latin typeface="Microsoft Sans Serif"/>
              <a:cs typeface="Microsoft Sans Serif"/>
            </a:endParaRPr>
          </a:p>
          <a:p>
            <a:pPr marL="313781" indent="-302575">
              <a:spcBef>
                <a:spcPts val="499"/>
              </a:spcBef>
              <a:buChar char=""/>
              <a:tabLst>
                <a:tab pos="313781" algn="l"/>
              </a:tabLst>
            </a:pPr>
            <a:r>
              <a:rPr sz="2118" dirty="0">
                <a:latin typeface="Wingdings"/>
                <a:cs typeface="Wingdings"/>
              </a:rPr>
              <a:t></a:t>
            </a:r>
            <a:r>
              <a:rPr sz="2118" spc="40" dirty="0">
                <a:latin typeface="Times New Roman"/>
                <a:cs typeface="Times New Roman"/>
              </a:rPr>
              <a:t> </a:t>
            </a:r>
            <a:r>
              <a:rPr sz="2118" spc="-71" dirty="0">
                <a:latin typeface="Microsoft Sans Serif"/>
                <a:cs typeface="Microsoft Sans Serif"/>
              </a:rPr>
              <a:t>BGP,</a:t>
            </a:r>
            <a:r>
              <a:rPr sz="2118" spc="4" dirty="0">
                <a:latin typeface="Microsoft Sans Serif"/>
                <a:cs typeface="Microsoft Sans Serif"/>
              </a:rPr>
              <a:t> </a:t>
            </a:r>
            <a:r>
              <a:rPr sz="2118" spc="-9" dirty="0">
                <a:latin typeface="Microsoft Sans Serif"/>
                <a:cs typeface="Microsoft Sans Serif"/>
              </a:rPr>
              <a:t>định</a:t>
            </a:r>
            <a:r>
              <a:rPr sz="2118" spc="49" dirty="0">
                <a:latin typeface="Microsoft Sans Serif"/>
                <a:cs typeface="Microsoft Sans Serif"/>
              </a:rPr>
              <a:t> </a:t>
            </a:r>
            <a:r>
              <a:rPr sz="2118" spc="-9" dirty="0">
                <a:latin typeface="Microsoft Sans Serif"/>
                <a:cs typeface="Microsoft Sans Serif"/>
              </a:rPr>
              <a:t>tuyến</a:t>
            </a:r>
            <a:r>
              <a:rPr sz="2118" spc="9" dirty="0">
                <a:latin typeface="Microsoft Sans Serif"/>
                <a:cs typeface="Microsoft Sans Serif"/>
              </a:rPr>
              <a:t> </a:t>
            </a:r>
            <a:r>
              <a:rPr sz="2118" spc="-4" dirty="0">
                <a:latin typeface="Microsoft Sans Serif"/>
                <a:cs typeface="Microsoft Sans Serif"/>
              </a:rPr>
              <a:t>theo</a:t>
            </a:r>
            <a:r>
              <a:rPr sz="2118" spc="26" dirty="0">
                <a:latin typeface="Microsoft Sans Serif"/>
                <a:cs typeface="Microsoft Sans Serif"/>
              </a:rPr>
              <a:t> </a:t>
            </a:r>
            <a:r>
              <a:rPr sz="2118" spc="-9" dirty="0">
                <a:latin typeface="Microsoft Sans Serif"/>
                <a:cs typeface="Microsoft Sans Serif"/>
              </a:rPr>
              <a:t>luật</a:t>
            </a:r>
            <a:endParaRPr sz="2118" dirty="0">
              <a:latin typeface="Microsoft Sans Serif"/>
              <a:cs typeface="Microsoft Sans Serif"/>
            </a:endParaRPr>
          </a:p>
          <a:p>
            <a:pPr>
              <a:spcBef>
                <a:spcPts val="22"/>
              </a:spcBef>
              <a:buFont typeface="Wingdings"/>
              <a:buChar char=""/>
            </a:pPr>
            <a:endParaRPr sz="3133" dirty="0">
              <a:latin typeface="Microsoft Sans Serif"/>
              <a:cs typeface="Microsoft Sans Serif"/>
            </a:endParaRPr>
          </a:p>
          <a:p>
            <a:pPr marL="313221" marR="4483" indent="-302575">
              <a:buFont typeface="Wingdings"/>
              <a:buChar char=""/>
              <a:tabLst>
                <a:tab pos="313781" algn="l"/>
              </a:tabLst>
            </a:pPr>
            <a:r>
              <a:rPr sz="2118" spc="-9" dirty="0">
                <a:latin typeface="Microsoft Sans Serif"/>
                <a:cs typeface="Microsoft Sans Serif"/>
              </a:rPr>
              <a:t>Ngoài </a:t>
            </a:r>
            <a:r>
              <a:rPr sz="2118" spc="-4" dirty="0">
                <a:latin typeface="Microsoft Sans Serif"/>
                <a:cs typeface="Microsoft Sans Serif"/>
              </a:rPr>
              <a:t>việc </a:t>
            </a:r>
            <a:r>
              <a:rPr sz="2118" spc="119" dirty="0">
                <a:latin typeface="Microsoft Sans Serif"/>
                <a:cs typeface="Microsoft Sans Serif"/>
              </a:rPr>
              <a:t>sử </a:t>
            </a:r>
            <a:r>
              <a:rPr sz="2118" spc="-9" dirty="0">
                <a:latin typeface="Microsoft Sans Serif"/>
                <a:cs typeface="Microsoft Sans Serif"/>
              </a:rPr>
              <a:t>dụng </a:t>
            </a:r>
            <a:r>
              <a:rPr sz="2118" dirty="0">
                <a:latin typeface="Microsoft Sans Serif"/>
                <a:cs typeface="Microsoft Sans Serif"/>
              </a:rPr>
              <a:t>BGP </a:t>
            </a:r>
            <a:r>
              <a:rPr sz="2118" spc="53" dirty="0">
                <a:latin typeface="Microsoft Sans Serif"/>
                <a:cs typeface="Microsoft Sans Serif"/>
              </a:rPr>
              <a:t>giữa </a:t>
            </a:r>
            <a:r>
              <a:rPr sz="2118" spc="-4" dirty="0">
                <a:latin typeface="Microsoft Sans Serif"/>
                <a:cs typeface="Microsoft Sans Serif"/>
              </a:rPr>
              <a:t>các </a:t>
            </a:r>
            <a:r>
              <a:rPr sz="2118" dirty="0">
                <a:latin typeface="Microsoft Sans Serif"/>
                <a:cs typeface="Microsoft Sans Serif"/>
              </a:rPr>
              <a:t>AS, BGP cũng có </a:t>
            </a:r>
            <a:r>
              <a:rPr sz="2118" spc="-4" dirty="0">
                <a:latin typeface="Microsoft Sans Serif"/>
                <a:cs typeface="Microsoft Sans Serif"/>
              </a:rPr>
              <a:t>thể </a:t>
            </a:r>
            <a:r>
              <a:rPr sz="2118" dirty="0">
                <a:latin typeface="Microsoft Sans Serif"/>
                <a:cs typeface="Microsoft Sans Serif"/>
              </a:rPr>
              <a:t> </a:t>
            </a:r>
            <a:r>
              <a:rPr sz="2118" spc="110" dirty="0">
                <a:latin typeface="Microsoft Sans Serif"/>
                <a:cs typeface="Microsoft Sans Serif"/>
              </a:rPr>
              <a:t>được</a:t>
            </a:r>
            <a:r>
              <a:rPr sz="2118" spc="22" dirty="0">
                <a:latin typeface="Microsoft Sans Serif"/>
                <a:cs typeface="Microsoft Sans Serif"/>
              </a:rPr>
              <a:t> </a:t>
            </a:r>
            <a:r>
              <a:rPr sz="2118" spc="119" dirty="0">
                <a:latin typeface="Microsoft Sans Serif"/>
                <a:cs typeface="Microsoft Sans Serif"/>
              </a:rPr>
              <a:t>sử</a:t>
            </a:r>
            <a:r>
              <a:rPr sz="2118" spc="4" dirty="0">
                <a:latin typeface="Microsoft Sans Serif"/>
                <a:cs typeface="Microsoft Sans Serif"/>
              </a:rPr>
              <a:t> </a:t>
            </a:r>
            <a:r>
              <a:rPr sz="2118" spc="-4" dirty="0">
                <a:latin typeface="Microsoft Sans Serif"/>
                <a:cs typeface="Microsoft Sans Serif"/>
              </a:rPr>
              <a:t>dụng</a:t>
            </a:r>
            <a:r>
              <a:rPr sz="2118" spc="35" dirty="0">
                <a:latin typeface="Microsoft Sans Serif"/>
                <a:cs typeface="Microsoft Sans Serif"/>
              </a:rPr>
              <a:t> </a:t>
            </a:r>
            <a:r>
              <a:rPr sz="2118" spc="-4" dirty="0">
                <a:latin typeface="Microsoft Sans Serif"/>
                <a:cs typeface="Microsoft Sans Serif"/>
              </a:rPr>
              <a:t>trong</a:t>
            </a:r>
            <a:r>
              <a:rPr sz="2118" spc="31" dirty="0">
                <a:latin typeface="Microsoft Sans Serif"/>
                <a:cs typeface="Microsoft Sans Serif"/>
              </a:rPr>
              <a:t> </a:t>
            </a:r>
            <a:r>
              <a:rPr sz="2118" spc="-4" dirty="0">
                <a:latin typeface="Microsoft Sans Serif"/>
                <a:cs typeface="Microsoft Sans Serif"/>
              </a:rPr>
              <a:t>các</a:t>
            </a:r>
            <a:r>
              <a:rPr sz="2118" spc="26" dirty="0">
                <a:latin typeface="Microsoft Sans Serif"/>
                <a:cs typeface="Microsoft Sans Serif"/>
              </a:rPr>
              <a:t> </a:t>
            </a:r>
            <a:r>
              <a:rPr sz="2118" dirty="0">
                <a:latin typeface="Microsoft Sans Serif"/>
                <a:cs typeface="Microsoft Sans Serif"/>
              </a:rPr>
              <a:t>mạng</a:t>
            </a:r>
            <a:r>
              <a:rPr sz="2118" spc="9" dirty="0">
                <a:latin typeface="Microsoft Sans Serif"/>
                <a:cs typeface="Microsoft Sans Serif"/>
              </a:rPr>
              <a:t> </a:t>
            </a:r>
            <a:r>
              <a:rPr sz="2118" spc="-4" dirty="0">
                <a:latin typeface="Microsoft Sans Serif"/>
                <a:cs typeface="Microsoft Sans Serif"/>
              </a:rPr>
              <a:t>riêng</a:t>
            </a:r>
            <a:r>
              <a:rPr sz="2118" spc="35" dirty="0">
                <a:latin typeface="Microsoft Sans Serif"/>
                <a:cs typeface="Microsoft Sans Serif"/>
              </a:rPr>
              <a:t> </a:t>
            </a:r>
            <a:r>
              <a:rPr sz="2118" spc="-4" dirty="0">
                <a:latin typeface="Microsoft Sans Serif"/>
                <a:cs typeface="Microsoft Sans Serif"/>
              </a:rPr>
              <a:t>quy</a:t>
            </a:r>
            <a:r>
              <a:rPr sz="2118" spc="22" dirty="0">
                <a:latin typeface="Microsoft Sans Serif"/>
                <a:cs typeface="Microsoft Sans Serif"/>
              </a:rPr>
              <a:t> </a:t>
            </a:r>
            <a:r>
              <a:rPr sz="2118" spc="-4" dirty="0">
                <a:latin typeface="Microsoft Sans Serif"/>
                <a:cs typeface="Microsoft Sans Serif"/>
              </a:rPr>
              <a:t>mô</a:t>
            </a:r>
            <a:r>
              <a:rPr sz="2118" spc="31" dirty="0">
                <a:latin typeface="Microsoft Sans Serif"/>
                <a:cs typeface="Microsoft Sans Serif"/>
              </a:rPr>
              <a:t> </a:t>
            </a:r>
            <a:r>
              <a:rPr sz="2118" spc="57" dirty="0">
                <a:latin typeface="Microsoft Sans Serif"/>
                <a:cs typeface="Microsoft Sans Serif"/>
              </a:rPr>
              <a:t>lớn</a:t>
            </a:r>
            <a:r>
              <a:rPr sz="2118" spc="35" dirty="0">
                <a:latin typeface="Microsoft Sans Serif"/>
                <a:cs typeface="Microsoft Sans Serif"/>
              </a:rPr>
              <a:t> </a:t>
            </a:r>
            <a:r>
              <a:rPr sz="2118" dirty="0">
                <a:latin typeface="Microsoft Sans Serif"/>
                <a:cs typeface="Microsoft Sans Serif"/>
              </a:rPr>
              <a:t>do</a:t>
            </a:r>
            <a:r>
              <a:rPr sz="2118" spc="9" dirty="0">
                <a:latin typeface="Microsoft Sans Serif"/>
                <a:cs typeface="Microsoft Sans Serif"/>
              </a:rPr>
              <a:t> </a:t>
            </a:r>
            <a:r>
              <a:rPr sz="2118" spc="-4" dirty="0">
                <a:latin typeface="Microsoft Sans Serif"/>
                <a:cs typeface="Microsoft Sans Serif"/>
              </a:rPr>
              <a:t>OSPF </a:t>
            </a:r>
            <a:r>
              <a:rPr sz="2118" spc="-547" dirty="0">
                <a:latin typeface="Microsoft Sans Serif"/>
                <a:cs typeface="Microsoft Sans Serif"/>
              </a:rPr>
              <a:t> </a:t>
            </a:r>
            <a:r>
              <a:rPr sz="2118" spc="-4" dirty="0">
                <a:latin typeface="Microsoft Sans Serif"/>
                <a:cs typeface="Microsoft Sans Serif"/>
              </a:rPr>
              <a:t>không</a:t>
            </a:r>
            <a:r>
              <a:rPr sz="2118" spc="9" dirty="0">
                <a:latin typeface="Microsoft Sans Serif"/>
                <a:cs typeface="Microsoft Sans Serif"/>
              </a:rPr>
              <a:t> </a:t>
            </a:r>
            <a:r>
              <a:rPr sz="2118" spc="-4" dirty="0">
                <a:latin typeface="Microsoft Sans Serif"/>
                <a:cs typeface="Microsoft Sans Serif"/>
              </a:rPr>
              <a:t>đáp</a:t>
            </a:r>
            <a:r>
              <a:rPr sz="2118" spc="35" dirty="0">
                <a:latin typeface="Microsoft Sans Serif"/>
                <a:cs typeface="Microsoft Sans Serif"/>
              </a:rPr>
              <a:t> </a:t>
            </a:r>
            <a:r>
              <a:rPr sz="2118" spc="79" dirty="0">
                <a:latin typeface="Microsoft Sans Serif"/>
                <a:cs typeface="Microsoft Sans Serif"/>
              </a:rPr>
              <a:t>ứng</a:t>
            </a:r>
            <a:r>
              <a:rPr sz="2118" spc="13" dirty="0">
                <a:latin typeface="Microsoft Sans Serif"/>
                <a:cs typeface="Microsoft Sans Serif"/>
              </a:rPr>
              <a:t> </a:t>
            </a:r>
            <a:r>
              <a:rPr sz="2118" spc="88" dirty="0">
                <a:latin typeface="Microsoft Sans Serif"/>
                <a:cs typeface="Microsoft Sans Serif"/>
              </a:rPr>
              <a:t>được.</a:t>
            </a:r>
            <a:endParaRPr sz="2118" dirty="0">
              <a:latin typeface="Microsoft Sans Serif"/>
              <a:cs typeface="Microsoft Sans Serif"/>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16226" y="474655"/>
            <a:ext cx="3559548" cy="608851"/>
          </a:xfrm>
          <a:prstGeom prst="rect">
            <a:avLst/>
          </a:prstGeom>
        </p:spPr>
        <p:txBody>
          <a:bodyPr vert="horz" wrap="square" lIns="0" tIns="11206" rIns="0" bIns="0" rtlCol="0" anchor="b" anchorCtr="0">
            <a:spAutoFit/>
          </a:bodyPr>
          <a:lstStyle/>
          <a:p>
            <a:pPr marL="11206">
              <a:spcBef>
                <a:spcPts val="88"/>
              </a:spcBef>
            </a:pPr>
            <a:r>
              <a:rPr spc="-4" dirty="0"/>
              <a:t>Tổng</a:t>
            </a:r>
            <a:r>
              <a:rPr spc="40" dirty="0"/>
              <a:t> </a:t>
            </a:r>
            <a:r>
              <a:rPr spc="-9" dirty="0"/>
              <a:t>quan</a:t>
            </a:r>
            <a:r>
              <a:rPr spc="35" dirty="0"/>
              <a:t> </a:t>
            </a:r>
            <a:r>
              <a:rPr spc="-9" dirty="0"/>
              <a:t>BGP</a:t>
            </a:r>
          </a:p>
        </p:txBody>
      </p:sp>
      <p:grpSp>
        <p:nvGrpSpPr>
          <p:cNvPr id="3" name="object 3"/>
          <p:cNvGrpSpPr/>
          <p:nvPr/>
        </p:nvGrpSpPr>
        <p:grpSpPr>
          <a:xfrm>
            <a:off x="2915771" y="1925618"/>
            <a:ext cx="5930153" cy="3651437"/>
            <a:chOff x="1424940" y="2182367"/>
            <a:chExt cx="6720840" cy="4138295"/>
          </a:xfrm>
        </p:grpSpPr>
        <p:pic>
          <p:nvPicPr>
            <p:cNvPr id="4" name="object 4"/>
            <p:cNvPicPr/>
            <p:nvPr/>
          </p:nvPicPr>
          <p:blipFill>
            <a:blip r:embed="rId2" cstate="print"/>
            <a:stretch>
              <a:fillRect/>
            </a:stretch>
          </p:blipFill>
          <p:spPr>
            <a:xfrm>
              <a:off x="1424940" y="2182367"/>
              <a:ext cx="2022348" cy="1703831"/>
            </a:xfrm>
            <a:prstGeom prst="rect">
              <a:avLst/>
            </a:prstGeom>
          </p:spPr>
        </p:pic>
        <p:pic>
          <p:nvPicPr>
            <p:cNvPr id="5" name="object 5"/>
            <p:cNvPicPr/>
            <p:nvPr/>
          </p:nvPicPr>
          <p:blipFill>
            <a:blip r:embed="rId3" cstate="print"/>
            <a:stretch>
              <a:fillRect/>
            </a:stretch>
          </p:blipFill>
          <p:spPr>
            <a:xfrm>
              <a:off x="5033771" y="2182367"/>
              <a:ext cx="3112008" cy="1689100"/>
            </a:xfrm>
            <a:prstGeom prst="rect">
              <a:avLst/>
            </a:prstGeom>
          </p:spPr>
        </p:pic>
        <p:sp>
          <p:nvSpPr>
            <p:cNvPr id="6" name="object 6"/>
            <p:cNvSpPr/>
            <p:nvPr/>
          </p:nvSpPr>
          <p:spPr>
            <a:xfrm>
              <a:off x="2435339" y="3026676"/>
              <a:ext cx="3609340" cy="769620"/>
            </a:xfrm>
            <a:custGeom>
              <a:avLst/>
              <a:gdLst/>
              <a:ahLst/>
              <a:cxnLst/>
              <a:rect l="l" t="t" r="r" b="b"/>
              <a:pathLst>
                <a:path w="3609340" h="769620">
                  <a:moveTo>
                    <a:pt x="3272040" y="169151"/>
                  </a:moveTo>
                  <a:lnTo>
                    <a:pt x="1524" y="0"/>
                  </a:lnTo>
                  <a:lnTo>
                    <a:pt x="0" y="9144"/>
                  </a:lnTo>
                  <a:lnTo>
                    <a:pt x="3272040" y="179832"/>
                  </a:lnTo>
                  <a:lnTo>
                    <a:pt x="3272040" y="169151"/>
                  </a:lnTo>
                  <a:close/>
                </a:path>
                <a:path w="3609340" h="769620">
                  <a:moveTo>
                    <a:pt x="3608832" y="422135"/>
                  </a:moveTo>
                  <a:lnTo>
                    <a:pt x="252984" y="760476"/>
                  </a:lnTo>
                  <a:lnTo>
                    <a:pt x="252984" y="769607"/>
                  </a:lnTo>
                  <a:lnTo>
                    <a:pt x="3608832" y="431292"/>
                  </a:lnTo>
                  <a:lnTo>
                    <a:pt x="3608832" y="422135"/>
                  </a:lnTo>
                  <a:close/>
                </a:path>
              </a:pathLst>
            </a:custGeom>
            <a:solidFill>
              <a:srgbClr val="000000"/>
            </a:solidFill>
          </p:spPr>
          <p:txBody>
            <a:bodyPr wrap="square" lIns="0" tIns="0" rIns="0" bIns="0" rtlCol="0"/>
            <a:lstStyle/>
            <a:p>
              <a:endParaRPr sz="1588"/>
            </a:p>
          </p:txBody>
        </p:sp>
        <p:pic>
          <p:nvPicPr>
            <p:cNvPr id="7" name="object 7"/>
            <p:cNvPicPr/>
            <p:nvPr/>
          </p:nvPicPr>
          <p:blipFill>
            <a:blip r:embed="rId4" cstate="print"/>
            <a:stretch>
              <a:fillRect/>
            </a:stretch>
          </p:blipFill>
          <p:spPr>
            <a:xfrm>
              <a:off x="1588515" y="2773680"/>
              <a:ext cx="6052819" cy="3546855"/>
            </a:xfrm>
            <a:prstGeom prst="rect">
              <a:avLst/>
            </a:prstGeom>
          </p:spPr>
        </p:pic>
      </p:grpSp>
      <p:sp>
        <p:nvSpPr>
          <p:cNvPr id="8" name="object 8"/>
          <p:cNvSpPr txBox="1"/>
          <p:nvPr/>
        </p:nvSpPr>
        <p:spPr>
          <a:xfrm>
            <a:off x="3766497" y="1544637"/>
            <a:ext cx="147357" cy="283494"/>
          </a:xfrm>
          <a:prstGeom prst="rect">
            <a:avLst/>
          </a:prstGeom>
        </p:spPr>
        <p:txBody>
          <a:bodyPr vert="horz" wrap="square" lIns="0" tIns="11766" rIns="0" bIns="0" rtlCol="0">
            <a:spAutoFit/>
          </a:bodyPr>
          <a:lstStyle/>
          <a:p>
            <a:pPr marL="11206">
              <a:spcBef>
                <a:spcPts val="93"/>
              </a:spcBef>
            </a:pPr>
            <a:r>
              <a:rPr sz="1765" b="1" dirty="0">
                <a:latin typeface="Arial"/>
                <a:cs typeface="Arial"/>
              </a:rPr>
              <a:t>1</a:t>
            </a:r>
            <a:endParaRPr sz="1765">
              <a:latin typeface="Arial"/>
              <a:cs typeface="Arial"/>
            </a:endParaRPr>
          </a:p>
        </p:txBody>
      </p:sp>
      <p:sp>
        <p:nvSpPr>
          <p:cNvPr id="20" name="object 20"/>
          <p:cNvSpPr txBox="1">
            <a:spLocks noGrp="1"/>
          </p:cNvSpPr>
          <p:nvPr>
            <p:ph type="ftr" sz="quarter" idx="5"/>
          </p:nvPr>
        </p:nvSpPr>
        <p:spPr>
          <a:xfrm>
            <a:off x="5759824" y="5545616"/>
            <a:ext cx="2554941" cy="179088"/>
          </a:xfrm>
          <a:prstGeom prst="rect">
            <a:avLst/>
          </a:prstGeom>
        </p:spPr>
        <p:txBody>
          <a:bodyPr vert="horz" wrap="square" lIns="0" tIns="0" rIns="0" bIns="0" rtlCol="0" anchor="ctr">
            <a:spAutoFit/>
          </a:bodyPr>
          <a:lstStyle/>
          <a:p>
            <a:pPr marL="11206">
              <a:lnSpc>
                <a:spcPts val="1456"/>
              </a:lnSpc>
            </a:pPr>
            <a:r>
              <a:rPr spc="4" dirty="0"/>
              <a:t>1</a:t>
            </a:r>
            <a:r>
              <a:rPr spc="-9" dirty="0"/>
              <a:t>0</a:t>
            </a:r>
            <a:r>
              <a:rPr dirty="0"/>
              <a:t>/</a:t>
            </a:r>
            <a:r>
              <a:rPr spc="4" dirty="0"/>
              <a:t>6</a:t>
            </a:r>
            <a:r>
              <a:rPr dirty="0"/>
              <a:t>/</a:t>
            </a:r>
            <a:r>
              <a:rPr spc="4" dirty="0"/>
              <a:t>2</a:t>
            </a:r>
            <a:r>
              <a:rPr spc="-22" dirty="0"/>
              <a:t>0</a:t>
            </a:r>
            <a:r>
              <a:rPr spc="4" dirty="0"/>
              <a:t>2</a:t>
            </a:r>
            <a:r>
              <a:rPr dirty="0"/>
              <a:t>1</a:t>
            </a:r>
          </a:p>
        </p:txBody>
      </p:sp>
      <p:sp>
        <p:nvSpPr>
          <p:cNvPr id="21" name="object 21"/>
          <p:cNvSpPr txBox="1">
            <a:spLocks noGrp="1"/>
          </p:cNvSpPr>
          <p:nvPr>
            <p:ph type="sldNum" sz="quarter" idx="7"/>
          </p:nvPr>
        </p:nvSpPr>
        <p:spPr>
          <a:xfrm>
            <a:off x="9048974" y="5547893"/>
            <a:ext cx="2891118" cy="174535"/>
          </a:xfrm>
          <a:prstGeom prst="rect">
            <a:avLst/>
          </a:prstGeom>
        </p:spPr>
        <p:txBody>
          <a:bodyPr vert="horz" wrap="square" lIns="0" tIns="0" rIns="0" bIns="0" rtlCol="0" anchor="ctr">
            <a:spAutoFit/>
          </a:bodyPr>
          <a:lstStyle/>
          <a:p>
            <a:pPr marL="33619">
              <a:lnSpc>
                <a:spcPts val="1456"/>
              </a:lnSpc>
            </a:pPr>
            <a:fld id="{81D60167-4931-47E6-BA6A-407CBD079E47}" type="slidenum">
              <a:rPr dirty="0"/>
              <a:pPr marL="33619">
                <a:lnSpc>
                  <a:spcPts val="1456"/>
                </a:lnSpc>
              </a:pPr>
              <a:t>194</a:t>
            </a:fld>
            <a:endParaRPr dirty="0"/>
          </a:p>
        </p:txBody>
      </p:sp>
      <p:sp>
        <p:nvSpPr>
          <p:cNvPr id="9" name="object 9"/>
          <p:cNvSpPr txBox="1"/>
          <p:nvPr/>
        </p:nvSpPr>
        <p:spPr>
          <a:xfrm>
            <a:off x="7467344" y="1544637"/>
            <a:ext cx="147357" cy="283494"/>
          </a:xfrm>
          <a:prstGeom prst="rect">
            <a:avLst/>
          </a:prstGeom>
        </p:spPr>
        <p:txBody>
          <a:bodyPr vert="horz" wrap="square" lIns="0" tIns="11766" rIns="0" bIns="0" rtlCol="0">
            <a:spAutoFit/>
          </a:bodyPr>
          <a:lstStyle/>
          <a:p>
            <a:pPr marL="11206">
              <a:spcBef>
                <a:spcPts val="93"/>
              </a:spcBef>
            </a:pPr>
            <a:r>
              <a:rPr sz="1765" b="1" dirty="0">
                <a:latin typeface="Arial"/>
                <a:cs typeface="Arial"/>
              </a:rPr>
              <a:t>2</a:t>
            </a:r>
            <a:endParaRPr sz="1765">
              <a:latin typeface="Arial"/>
              <a:cs typeface="Arial"/>
            </a:endParaRPr>
          </a:p>
        </p:txBody>
      </p:sp>
      <p:sp>
        <p:nvSpPr>
          <p:cNvPr id="10" name="object 10"/>
          <p:cNvSpPr txBox="1"/>
          <p:nvPr/>
        </p:nvSpPr>
        <p:spPr>
          <a:xfrm>
            <a:off x="4165850" y="2121482"/>
            <a:ext cx="270622" cy="228054"/>
          </a:xfrm>
          <a:prstGeom prst="rect">
            <a:avLst/>
          </a:prstGeom>
        </p:spPr>
        <p:txBody>
          <a:bodyPr vert="horz" wrap="square" lIns="0" tIns="10646" rIns="0" bIns="0" rtlCol="0">
            <a:spAutoFit/>
          </a:bodyPr>
          <a:lstStyle/>
          <a:p>
            <a:pPr marL="11206">
              <a:spcBef>
                <a:spcPts val="84"/>
              </a:spcBef>
            </a:pPr>
            <a:r>
              <a:rPr sz="1412" b="1" dirty="0">
                <a:latin typeface="Arial"/>
                <a:cs typeface="Arial"/>
              </a:rPr>
              <a:t>1</a:t>
            </a:r>
            <a:r>
              <a:rPr sz="1412" b="1" spc="-18" dirty="0">
                <a:latin typeface="Arial"/>
                <a:cs typeface="Arial"/>
              </a:rPr>
              <a:t>.</a:t>
            </a:r>
            <a:r>
              <a:rPr sz="1412" b="1" spc="-4" dirty="0">
                <a:latin typeface="Arial"/>
                <a:cs typeface="Arial"/>
              </a:rPr>
              <a:t>1</a:t>
            </a:r>
            <a:endParaRPr sz="1412">
              <a:latin typeface="Arial"/>
              <a:cs typeface="Arial"/>
            </a:endParaRPr>
          </a:p>
        </p:txBody>
      </p:sp>
      <p:sp>
        <p:nvSpPr>
          <p:cNvPr id="11" name="object 11"/>
          <p:cNvSpPr txBox="1"/>
          <p:nvPr/>
        </p:nvSpPr>
        <p:spPr>
          <a:xfrm>
            <a:off x="4019316" y="2867775"/>
            <a:ext cx="270622" cy="228054"/>
          </a:xfrm>
          <a:prstGeom prst="rect">
            <a:avLst/>
          </a:prstGeom>
        </p:spPr>
        <p:txBody>
          <a:bodyPr vert="horz" wrap="square" lIns="0" tIns="10646" rIns="0" bIns="0" rtlCol="0">
            <a:spAutoFit/>
          </a:bodyPr>
          <a:lstStyle/>
          <a:p>
            <a:pPr marL="11206">
              <a:spcBef>
                <a:spcPts val="84"/>
              </a:spcBef>
            </a:pPr>
            <a:r>
              <a:rPr sz="1412" b="1" dirty="0">
                <a:latin typeface="Arial"/>
                <a:cs typeface="Arial"/>
              </a:rPr>
              <a:t>1</a:t>
            </a:r>
            <a:r>
              <a:rPr sz="1412" b="1" spc="-18" dirty="0">
                <a:latin typeface="Arial"/>
                <a:cs typeface="Arial"/>
              </a:rPr>
              <a:t>.</a:t>
            </a:r>
            <a:r>
              <a:rPr sz="1412" b="1" spc="-4" dirty="0">
                <a:latin typeface="Arial"/>
                <a:cs typeface="Arial"/>
              </a:rPr>
              <a:t>2</a:t>
            </a:r>
            <a:endParaRPr sz="1412">
              <a:latin typeface="Arial"/>
              <a:cs typeface="Arial"/>
            </a:endParaRPr>
          </a:p>
        </p:txBody>
      </p:sp>
      <p:sp>
        <p:nvSpPr>
          <p:cNvPr id="12" name="object 12"/>
          <p:cNvSpPr txBox="1"/>
          <p:nvPr/>
        </p:nvSpPr>
        <p:spPr>
          <a:xfrm>
            <a:off x="7003177" y="2087861"/>
            <a:ext cx="270622" cy="228054"/>
          </a:xfrm>
          <a:prstGeom prst="rect">
            <a:avLst/>
          </a:prstGeom>
        </p:spPr>
        <p:txBody>
          <a:bodyPr vert="horz" wrap="square" lIns="0" tIns="10646" rIns="0" bIns="0" rtlCol="0">
            <a:spAutoFit/>
          </a:bodyPr>
          <a:lstStyle/>
          <a:p>
            <a:pPr marL="11206">
              <a:spcBef>
                <a:spcPts val="84"/>
              </a:spcBef>
            </a:pPr>
            <a:r>
              <a:rPr sz="1412" b="1" dirty="0">
                <a:latin typeface="Arial"/>
                <a:cs typeface="Arial"/>
              </a:rPr>
              <a:t>2</a:t>
            </a:r>
            <a:r>
              <a:rPr sz="1412" b="1" spc="-18" dirty="0">
                <a:latin typeface="Arial"/>
                <a:cs typeface="Arial"/>
              </a:rPr>
              <a:t>.</a:t>
            </a:r>
            <a:r>
              <a:rPr sz="1412" b="1" spc="-4" dirty="0">
                <a:latin typeface="Arial"/>
                <a:cs typeface="Arial"/>
              </a:rPr>
              <a:t>1</a:t>
            </a:r>
            <a:endParaRPr sz="1412">
              <a:latin typeface="Arial"/>
              <a:cs typeface="Arial"/>
            </a:endParaRPr>
          </a:p>
        </p:txBody>
      </p:sp>
      <p:sp>
        <p:nvSpPr>
          <p:cNvPr id="13" name="object 13"/>
          <p:cNvSpPr txBox="1"/>
          <p:nvPr/>
        </p:nvSpPr>
        <p:spPr>
          <a:xfrm>
            <a:off x="7793907" y="1973552"/>
            <a:ext cx="270622" cy="228054"/>
          </a:xfrm>
          <a:prstGeom prst="rect">
            <a:avLst/>
          </a:prstGeom>
        </p:spPr>
        <p:txBody>
          <a:bodyPr vert="horz" wrap="square" lIns="0" tIns="10646" rIns="0" bIns="0" rtlCol="0">
            <a:spAutoFit/>
          </a:bodyPr>
          <a:lstStyle/>
          <a:p>
            <a:pPr marL="11206">
              <a:spcBef>
                <a:spcPts val="84"/>
              </a:spcBef>
            </a:pPr>
            <a:r>
              <a:rPr sz="1412" b="1" dirty="0">
                <a:latin typeface="Arial"/>
                <a:cs typeface="Arial"/>
              </a:rPr>
              <a:t>2</a:t>
            </a:r>
            <a:r>
              <a:rPr sz="1412" b="1" spc="-18" dirty="0">
                <a:latin typeface="Arial"/>
                <a:cs typeface="Arial"/>
              </a:rPr>
              <a:t>.</a:t>
            </a:r>
            <a:r>
              <a:rPr sz="1412" b="1" spc="-4" dirty="0">
                <a:latin typeface="Arial"/>
                <a:cs typeface="Arial"/>
              </a:rPr>
              <a:t>2</a:t>
            </a:r>
            <a:endParaRPr sz="1412">
              <a:latin typeface="Arial"/>
              <a:cs typeface="Arial"/>
            </a:endParaRPr>
          </a:p>
        </p:txBody>
      </p:sp>
      <p:sp>
        <p:nvSpPr>
          <p:cNvPr id="14" name="object 14"/>
          <p:cNvSpPr txBox="1"/>
          <p:nvPr/>
        </p:nvSpPr>
        <p:spPr>
          <a:xfrm>
            <a:off x="8260551" y="2867823"/>
            <a:ext cx="323290" cy="174309"/>
          </a:xfrm>
          <a:prstGeom prst="rect">
            <a:avLst/>
          </a:prstGeom>
        </p:spPr>
        <p:txBody>
          <a:bodyPr vert="horz" wrap="square" lIns="0" tIns="11206" rIns="0" bIns="0" rtlCol="0">
            <a:spAutoFit/>
          </a:bodyPr>
          <a:lstStyle/>
          <a:p>
            <a:pPr marL="11206">
              <a:spcBef>
                <a:spcPts val="88"/>
              </a:spcBef>
            </a:pPr>
            <a:r>
              <a:rPr sz="1059" b="1" dirty="0">
                <a:latin typeface="Arial"/>
                <a:cs typeface="Arial"/>
              </a:rPr>
              <a:t>2.2.1</a:t>
            </a:r>
            <a:endParaRPr sz="1059">
              <a:latin typeface="Arial"/>
              <a:cs typeface="Arial"/>
            </a:endParaRPr>
          </a:p>
        </p:txBody>
      </p:sp>
      <p:sp>
        <p:nvSpPr>
          <p:cNvPr id="15" name="object 15"/>
          <p:cNvSpPr txBox="1"/>
          <p:nvPr/>
        </p:nvSpPr>
        <p:spPr>
          <a:xfrm>
            <a:off x="8549616" y="2319173"/>
            <a:ext cx="323290" cy="174309"/>
          </a:xfrm>
          <a:prstGeom prst="rect">
            <a:avLst/>
          </a:prstGeom>
        </p:spPr>
        <p:txBody>
          <a:bodyPr vert="horz" wrap="square" lIns="0" tIns="11206" rIns="0" bIns="0" rtlCol="0">
            <a:spAutoFit/>
          </a:bodyPr>
          <a:lstStyle/>
          <a:p>
            <a:pPr marL="11206">
              <a:spcBef>
                <a:spcPts val="88"/>
              </a:spcBef>
            </a:pPr>
            <a:r>
              <a:rPr sz="1059" b="1" dirty="0">
                <a:latin typeface="Arial"/>
                <a:cs typeface="Arial"/>
              </a:rPr>
              <a:t>2.2.2</a:t>
            </a:r>
            <a:endParaRPr sz="1059">
              <a:latin typeface="Arial"/>
              <a:cs typeface="Arial"/>
            </a:endParaRPr>
          </a:p>
        </p:txBody>
      </p:sp>
      <p:sp>
        <p:nvSpPr>
          <p:cNvPr id="16" name="object 16"/>
          <p:cNvSpPr txBox="1"/>
          <p:nvPr/>
        </p:nvSpPr>
        <p:spPr>
          <a:xfrm>
            <a:off x="6060622" y="3780867"/>
            <a:ext cx="147357" cy="283494"/>
          </a:xfrm>
          <a:prstGeom prst="rect">
            <a:avLst/>
          </a:prstGeom>
        </p:spPr>
        <p:txBody>
          <a:bodyPr vert="horz" wrap="square" lIns="0" tIns="11766" rIns="0" bIns="0" rtlCol="0">
            <a:spAutoFit/>
          </a:bodyPr>
          <a:lstStyle/>
          <a:p>
            <a:pPr marL="11206">
              <a:spcBef>
                <a:spcPts val="93"/>
              </a:spcBef>
            </a:pPr>
            <a:r>
              <a:rPr sz="1765" b="1" dirty="0">
                <a:latin typeface="Arial"/>
                <a:cs typeface="Arial"/>
              </a:rPr>
              <a:t>3</a:t>
            </a:r>
            <a:endParaRPr sz="1765">
              <a:latin typeface="Arial"/>
              <a:cs typeface="Arial"/>
            </a:endParaRPr>
          </a:p>
        </p:txBody>
      </p:sp>
      <p:sp>
        <p:nvSpPr>
          <p:cNvPr id="17" name="object 17"/>
          <p:cNvSpPr txBox="1"/>
          <p:nvPr/>
        </p:nvSpPr>
        <p:spPr>
          <a:xfrm>
            <a:off x="5447367" y="5142981"/>
            <a:ext cx="270622" cy="228054"/>
          </a:xfrm>
          <a:prstGeom prst="rect">
            <a:avLst/>
          </a:prstGeom>
        </p:spPr>
        <p:txBody>
          <a:bodyPr vert="horz" wrap="square" lIns="0" tIns="10646" rIns="0" bIns="0" rtlCol="0">
            <a:spAutoFit/>
          </a:bodyPr>
          <a:lstStyle/>
          <a:p>
            <a:pPr marL="11206">
              <a:spcBef>
                <a:spcPts val="84"/>
              </a:spcBef>
            </a:pPr>
            <a:r>
              <a:rPr sz="1412" b="1" dirty="0">
                <a:latin typeface="Arial"/>
                <a:cs typeface="Arial"/>
              </a:rPr>
              <a:t>3</a:t>
            </a:r>
            <a:r>
              <a:rPr sz="1412" b="1" spc="-18" dirty="0">
                <a:latin typeface="Arial"/>
                <a:cs typeface="Arial"/>
              </a:rPr>
              <a:t>.</a:t>
            </a:r>
            <a:r>
              <a:rPr sz="1412" b="1" spc="-4" dirty="0">
                <a:latin typeface="Arial"/>
                <a:cs typeface="Arial"/>
              </a:rPr>
              <a:t>1</a:t>
            </a:r>
            <a:endParaRPr sz="1412">
              <a:latin typeface="Arial"/>
              <a:cs typeface="Arial"/>
            </a:endParaRPr>
          </a:p>
        </p:txBody>
      </p:sp>
      <p:sp>
        <p:nvSpPr>
          <p:cNvPr id="18" name="object 18"/>
          <p:cNvSpPr txBox="1"/>
          <p:nvPr/>
        </p:nvSpPr>
        <p:spPr>
          <a:xfrm>
            <a:off x="6558073" y="5069102"/>
            <a:ext cx="270622" cy="228054"/>
          </a:xfrm>
          <a:prstGeom prst="rect">
            <a:avLst/>
          </a:prstGeom>
        </p:spPr>
        <p:txBody>
          <a:bodyPr vert="horz" wrap="square" lIns="0" tIns="10646" rIns="0" bIns="0" rtlCol="0">
            <a:spAutoFit/>
          </a:bodyPr>
          <a:lstStyle/>
          <a:p>
            <a:pPr marL="11206">
              <a:spcBef>
                <a:spcPts val="84"/>
              </a:spcBef>
            </a:pPr>
            <a:r>
              <a:rPr sz="1412" b="1" dirty="0">
                <a:latin typeface="Arial"/>
                <a:cs typeface="Arial"/>
              </a:rPr>
              <a:t>3</a:t>
            </a:r>
            <a:r>
              <a:rPr sz="1412" b="1" spc="-18" dirty="0">
                <a:latin typeface="Arial"/>
                <a:cs typeface="Arial"/>
              </a:rPr>
              <a:t>.</a:t>
            </a:r>
            <a:r>
              <a:rPr sz="1412" b="1" spc="-4" dirty="0">
                <a:latin typeface="Arial"/>
                <a:cs typeface="Arial"/>
              </a:rPr>
              <a:t>2</a:t>
            </a:r>
            <a:endParaRPr sz="1412">
              <a:latin typeface="Arial"/>
              <a:cs typeface="Arial"/>
            </a:endParaRPr>
          </a:p>
        </p:txBody>
      </p:sp>
      <p:sp>
        <p:nvSpPr>
          <p:cNvPr id="19" name="object 19"/>
          <p:cNvSpPr txBox="1"/>
          <p:nvPr/>
        </p:nvSpPr>
        <p:spPr>
          <a:xfrm>
            <a:off x="3103587" y="3213387"/>
            <a:ext cx="661147" cy="554606"/>
          </a:xfrm>
          <a:prstGeom prst="rect">
            <a:avLst/>
          </a:prstGeom>
        </p:spPr>
        <p:txBody>
          <a:bodyPr vert="horz" wrap="square" lIns="0" tIns="11206" rIns="0" bIns="0" rtlCol="0">
            <a:spAutoFit/>
          </a:bodyPr>
          <a:lstStyle/>
          <a:p>
            <a:pPr marL="11206">
              <a:spcBef>
                <a:spcPts val="88"/>
              </a:spcBef>
            </a:pPr>
            <a:r>
              <a:rPr sz="1059" b="1" dirty="0">
                <a:latin typeface="Arial"/>
                <a:cs typeface="Arial"/>
              </a:rPr>
              <a:t>1.2.1</a:t>
            </a:r>
            <a:endParaRPr sz="1059">
              <a:latin typeface="Arial"/>
              <a:cs typeface="Arial"/>
            </a:endParaRPr>
          </a:p>
          <a:p>
            <a:pPr>
              <a:spcBef>
                <a:spcPts val="35"/>
              </a:spcBef>
            </a:pPr>
            <a:endParaRPr sz="1412">
              <a:latin typeface="Arial"/>
              <a:cs typeface="Arial"/>
            </a:endParaRPr>
          </a:p>
          <a:p>
            <a:pPr marL="348522">
              <a:spcBef>
                <a:spcPts val="4"/>
              </a:spcBef>
            </a:pPr>
            <a:r>
              <a:rPr sz="1059" b="1" dirty="0">
                <a:latin typeface="Arial"/>
                <a:cs typeface="Arial"/>
              </a:rPr>
              <a:t>1.2.2</a:t>
            </a:r>
            <a:endParaRPr sz="1059">
              <a:latin typeface="Arial"/>
              <a:cs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16226" y="535853"/>
            <a:ext cx="3559548" cy="608851"/>
          </a:xfrm>
          <a:prstGeom prst="rect">
            <a:avLst/>
          </a:prstGeom>
        </p:spPr>
        <p:txBody>
          <a:bodyPr vert="horz" wrap="square" lIns="0" tIns="11206" rIns="0" bIns="0" rtlCol="0" anchor="b" anchorCtr="0">
            <a:spAutoFit/>
          </a:bodyPr>
          <a:lstStyle/>
          <a:p>
            <a:pPr marL="11206">
              <a:spcBef>
                <a:spcPts val="88"/>
              </a:spcBef>
            </a:pPr>
            <a:r>
              <a:rPr spc="-4" dirty="0"/>
              <a:t>Tổng</a:t>
            </a:r>
            <a:r>
              <a:rPr spc="40" dirty="0"/>
              <a:t> </a:t>
            </a:r>
            <a:r>
              <a:rPr spc="-9" dirty="0"/>
              <a:t>quan</a:t>
            </a:r>
            <a:r>
              <a:rPr spc="35" dirty="0"/>
              <a:t> </a:t>
            </a:r>
            <a:r>
              <a:rPr spc="-9" dirty="0"/>
              <a:t>BGP</a:t>
            </a:r>
          </a:p>
        </p:txBody>
      </p:sp>
      <p:sp>
        <p:nvSpPr>
          <p:cNvPr id="3" name="object 3"/>
          <p:cNvSpPr txBox="1"/>
          <p:nvPr/>
        </p:nvSpPr>
        <p:spPr>
          <a:xfrm>
            <a:off x="4171240" y="5549184"/>
            <a:ext cx="3911974" cy="255678"/>
          </a:xfrm>
          <a:prstGeom prst="rect">
            <a:avLst/>
          </a:prstGeom>
        </p:spPr>
        <p:txBody>
          <a:bodyPr vert="horz" wrap="square" lIns="0" tIns="11206" rIns="0" bIns="0" rtlCol="0">
            <a:spAutoFit/>
          </a:bodyPr>
          <a:lstStyle/>
          <a:p>
            <a:pPr marL="11206">
              <a:spcBef>
                <a:spcPts val="88"/>
              </a:spcBef>
            </a:pPr>
            <a:r>
              <a:rPr sz="1588" b="1" spc="-4" dirty="0">
                <a:latin typeface="Arial"/>
                <a:cs typeface="Arial"/>
              </a:rPr>
              <a:t>Phân</a:t>
            </a:r>
            <a:r>
              <a:rPr sz="1588" b="1" spc="-26" dirty="0">
                <a:latin typeface="Arial"/>
                <a:cs typeface="Arial"/>
              </a:rPr>
              <a:t> </a:t>
            </a:r>
            <a:r>
              <a:rPr sz="1588" b="1" dirty="0">
                <a:latin typeface="Arial"/>
                <a:cs typeface="Arial"/>
              </a:rPr>
              <a:t>loại</a:t>
            </a:r>
            <a:r>
              <a:rPr sz="1588" b="1" spc="-18" dirty="0">
                <a:latin typeface="Arial"/>
                <a:cs typeface="Arial"/>
              </a:rPr>
              <a:t> </a:t>
            </a:r>
            <a:r>
              <a:rPr sz="1588" b="1" spc="-4" dirty="0">
                <a:latin typeface="Arial"/>
                <a:cs typeface="Arial"/>
              </a:rPr>
              <a:t>các</a:t>
            </a:r>
            <a:r>
              <a:rPr sz="1588" b="1" dirty="0">
                <a:latin typeface="Arial"/>
                <a:cs typeface="Arial"/>
              </a:rPr>
              <a:t> giao</a:t>
            </a:r>
            <a:r>
              <a:rPr sz="1588" b="1" spc="-22" dirty="0">
                <a:latin typeface="Arial"/>
                <a:cs typeface="Arial"/>
              </a:rPr>
              <a:t> </a:t>
            </a:r>
            <a:r>
              <a:rPr sz="1588" b="1" dirty="0">
                <a:latin typeface="Arial"/>
                <a:cs typeface="Arial"/>
              </a:rPr>
              <a:t>thức</a:t>
            </a:r>
            <a:r>
              <a:rPr sz="1588" b="1" spc="-35" dirty="0">
                <a:latin typeface="Arial"/>
                <a:cs typeface="Arial"/>
              </a:rPr>
              <a:t> </a:t>
            </a:r>
            <a:r>
              <a:rPr sz="1588" b="1" dirty="0">
                <a:latin typeface="Arial"/>
                <a:cs typeface="Arial"/>
              </a:rPr>
              <a:t>định</a:t>
            </a:r>
            <a:r>
              <a:rPr sz="1588" b="1" spc="-22" dirty="0">
                <a:latin typeface="Arial"/>
                <a:cs typeface="Arial"/>
              </a:rPr>
              <a:t> </a:t>
            </a:r>
            <a:r>
              <a:rPr sz="1588" b="1" spc="-4" dirty="0">
                <a:latin typeface="Arial"/>
                <a:cs typeface="Arial"/>
              </a:rPr>
              <a:t>tuyến</a:t>
            </a:r>
            <a:r>
              <a:rPr sz="1588" b="1" spc="9" dirty="0">
                <a:latin typeface="Arial"/>
                <a:cs typeface="Arial"/>
              </a:rPr>
              <a:t> </a:t>
            </a:r>
            <a:r>
              <a:rPr sz="1588" b="1" dirty="0">
                <a:latin typeface="Arial"/>
                <a:cs typeface="Arial"/>
              </a:rPr>
              <a:t>động</a:t>
            </a:r>
            <a:endParaRPr sz="1588">
              <a:latin typeface="Arial"/>
              <a:cs typeface="Arial"/>
            </a:endParaRPr>
          </a:p>
        </p:txBody>
      </p:sp>
      <p:pic>
        <p:nvPicPr>
          <p:cNvPr id="4" name="object 4"/>
          <p:cNvPicPr/>
          <p:nvPr/>
        </p:nvPicPr>
        <p:blipFill>
          <a:blip r:embed="rId2" cstate="print"/>
          <a:stretch>
            <a:fillRect/>
          </a:stretch>
        </p:blipFill>
        <p:spPr>
          <a:xfrm>
            <a:off x="2476051" y="1460351"/>
            <a:ext cx="7472530" cy="4066390"/>
          </a:xfrm>
          <a:prstGeom prst="rect">
            <a:avLst/>
          </a:prstGeom>
        </p:spPr>
      </p:pic>
      <p:sp>
        <p:nvSpPr>
          <p:cNvPr id="5" name="object 5"/>
          <p:cNvSpPr txBox="1">
            <a:spLocks noGrp="1"/>
          </p:cNvSpPr>
          <p:nvPr>
            <p:ph type="ftr" sz="quarter" idx="5"/>
          </p:nvPr>
        </p:nvSpPr>
        <p:spPr>
          <a:xfrm>
            <a:off x="5759824" y="5545616"/>
            <a:ext cx="2554941" cy="179088"/>
          </a:xfrm>
          <a:prstGeom prst="rect">
            <a:avLst/>
          </a:prstGeom>
        </p:spPr>
        <p:txBody>
          <a:bodyPr vert="horz" wrap="square" lIns="0" tIns="0" rIns="0" bIns="0" rtlCol="0" anchor="ctr">
            <a:spAutoFit/>
          </a:bodyPr>
          <a:lstStyle/>
          <a:p>
            <a:pPr marL="11206">
              <a:lnSpc>
                <a:spcPts val="1456"/>
              </a:lnSpc>
            </a:pPr>
            <a:r>
              <a:rPr spc="4" dirty="0"/>
              <a:t>1</a:t>
            </a:r>
            <a:r>
              <a:rPr spc="-9" dirty="0"/>
              <a:t>0</a:t>
            </a:r>
            <a:r>
              <a:rPr dirty="0"/>
              <a:t>/</a:t>
            </a:r>
            <a:r>
              <a:rPr spc="4" dirty="0"/>
              <a:t>6</a:t>
            </a:r>
            <a:r>
              <a:rPr dirty="0"/>
              <a:t>/</a:t>
            </a:r>
            <a:r>
              <a:rPr spc="4" dirty="0"/>
              <a:t>2</a:t>
            </a:r>
            <a:r>
              <a:rPr spc="-22" dirty="0"/>
              <a:t>0</a:t>
            </a:r>
            <a:r>
              <a:rPr spc="4" dirty="0"/>
              <a:t>2</a:t>
            </a:r>
            <a:r>
              <a:rPr dirty="0"/>
              <a:t>1</a:t>
            </a:r>
          </a:p>
        </p:txBody>
      </p:sp>
      <p:sp>
        <p:nvSpPr>
          <p:cNvPr id="6" name="object 6"/>
          <p:cNvSpPr txBox="1">
            <a:spLocks noGrp="1"/>
          </p:cNvSpPr>
          <p:nvPr>
            <p:ph type="sldNum" sz="quarter" idx="7"/>
          </p:nvPr>
        </p:nvSpPr>
        <p:spPr>
          <a:xfrm>
            <a:off x="9048974" y="5547893"/>
            <a:ext cx="2891118" cy="174535"/>
          </a:xfrm>
          <a:prstGeom prst="rect">
            <a:avLst/>
          </a:prstGeom>
        </p:spPr>
        <p:txBody>
          <a:bodyPr vert="horz" wrap="square" lIns="0" tIns="0" rIns="0" bIns="0" rtlCol="0" anchor="ctr">
            <a:spAutoFit/>
          </a:bodyPr>
          <a:lstStyle/>
          <a:p>
            <a:pPr marL="33619">
              <a:lnSpc>
                <a:spcPts val="1456"/>
              </a:lnSpc>
            </a:pPr>
            <a:fld id="{81D60167-4931-47E6-BA6A-407CBD079E47}" type="slidenum">
              <a:rPr dirty="0"/>
              <a:pPr marL="33619">
                <a:lnSpc>
                  <a:spcPts val="1456"/>
                </a:lnSpc>
              </a:pPr>
              <a:t>195</a:t>
            </a:fld>
            <a:endParaRPr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9048974" y="5547893"/>
            <a:ext cx="2891118" cy="174535"/>
          </a:xfrm>
          <a:prstGeom prst="rect">
            <a:avLst/>
          </a:prstGeom>
        </p:spPr>
        <p:txBody>
          <a:bodyPr vert="horz" wrap="square" lIns="0" tIns="0" rIns="0" bIns="0" rtlCol="0" anchor="ctr">
            <a:spAutoFit/>
          </a:bodyPr>
          <a:lstStyle/>
          <a:p>
            <a:pPr marL="33619">
              <a:lnSpc>
                <a:spcPts val="1456"/>
              </a:lnSpc>
            </a:pPr>
            <a:fld id="{81D60167-4931-47E6-BA6A-407CBD079E47}" type="slidenum">
              <a:rPr dirty="0"/>
              <a:pPr marL="33619">
                <a:lnSpc>
                  <a:spcPts val="1456"/>
                </a:lnSpc>
              </a:pPr>
              <a:t>196</a:t>
            </a:fld>
            <a:endParaRPr dirty="0"/>
          </a:p>
        </p:txBody>
      </p:sp>
      <p:sp>
        <p:nvSpPr>
          <p:cNvPr id="2" name="object 2"/>
          <p:cNvSpPr txBox="1">
            <a:spLocks noGrp="1"/>
          </p:cNvSpPr>
          <p:nvPr>
            <p:ph type="title"/>
          </p:nvPr>
        </p:nvSpPr>
        <p:spPr>
          <a:xfrm>
            <a:off x="3901328" y="524445"/>
            <a:ext cx="4413437" cy="608851"/>
          </a:xfrm>
          <a:prstGeom prst="rect">
            <a:avLst/>
          </a:prstGeom>
        </p:spPr>
        <p:txBody>
          <a:bodyPr vert="horz" wrap="square" lIns="0" tIns="11206" rIns="0" bIns="0" rtlCol="0" anchor="b" anchorCtr="0">
            <a:spAutoFit/>
          </a:bodyPr>
          <a:lstStyle/>
          <a:p>
            <a:pPr marL="11206">
              <a:spcBef>
                <a:spcPts val="88"/>
              </a:spcBef>
            </a:pPr>
            <a:r>
              <a:rPr spc="-4" dirty="0"/>
              <a:t>Hoạt</a:t>
            </a:r>
            <a:r>
              <a:rPr spc="35" dirty="0"/>
              <a:t> </a:t>
            </a:r>
            <a:r>
              <a:rPr spc="-9" dirty="0"/>
              <a:t>động</a:t>
            </a:r>
            <a:r>
              <a:rPr spc="49" dirty="0"/>
              <a:t> </a:t>
            </a:r>
            <a:r>
              <a:rPr spc="4" dirty="0"/>
              <a:t>của</a:t>
            </a:r>
            <a:r>
              <a:rPr spc="13" dirty="0"/>
              <a:t> </a:t>
            </a:r>
            <a:r>
              <a:rPr spc="4" dirty="0"/>
              <a:t>BGP</a:t>
            </a:r>
          </a:p>
        </p:txBody>
      </p:sp>
      <p:sp>
        <p:nvSpPr>
          <p:cNvPr id="3" name="object 3"/>
          <p:cNvSpPr txBox="1"/>
          <p:nvPr/>
        </p:nvSpPr>
        <p:spPr>
          <a:xfrm>
            <a:off x="621646" y="1243228"/>
            <a:ext cx="10972800" cy="5076163"/>
          </a:xfrm>
          <a:prstGeom prst="rect">
            <a:avLst/>
          </a:prstGeom>
        </p:spPr>
        <p:txBody>
          <a:bodyPr vert="horz" wrap="square" lIns="0" tIns="106456" rIns="0" bIns="0" rtlCol="0">
            <a:spAutoFit/>
          </a:bodyPr>
          <a:lstStyle/>
          <a:p>
            <a:pPr marL="313221" indent="-302575">
              <a:lnSpc>
                <a:spcPct val="150000"/>
              </a:lnSpc>
              <a:spcBef>
                <a:spcPts val="838"/>
              </a:spcBef>
              <a:buFont typeface="Wingdings"/>
              <a:buChar char=""/>
              <a:tabLst>
                <a:tab pos="313781" algn="l"/>
              </a:tabLst>
            </a:pPr>
            <a:r>
              <a:rPr sz="2000" spc="-9" dirty="0">
                <a:latin typeface="Microsoft Sans Serif"/>
                <a:cs typeface="Microsoft Sans Serif"/>
              </a:rPr>
              <a:t>Hệ</a:t>
            </a:r>
            <a:r>
              <a:rPr sz="2000" spc="9" dirty="0">
                <a:latin typeface="Microsoft Sans Serif"/>
                <a:cs typeface="Microsoft Sans Serif"/>
              </a:rPr>
              <a:t> </a:t>
            </a:r>
            <a:r>
              <a:rPr sz="2000" spc="106" dirty="0">
                <a:latin typeface="Microsoft Sans Serif"/>
                <a:cs typeface="Microsoft Sans Serif"/>
              </a:rPr>
              <a:t>tự</a:t>
            </a:r>
            <a:r>
              <a:rPr sz="2000" spc="26" dirty="0">
                <a:latin typeface="Microsoft Sans Serif"/>
                <a:cs typeface="Microsoft Sans Serif"/>
              </a:rPr>
              <a:t> </a:t>
            </a:r>
            <a:r>
              <a:rPr sz="2000" spc="-9" dirty="0">
                <a:latin typeface="Microsoft Sans Serif"/>
                <a:cs typeface="Microsoft Sans Serif"/>
              </a:rPr>
              <a:t>trị</a:t>
            </a:r>
            <a:r>
              <a:rPr sz="2000" spc="40" dirty="0">
                <a:latin typeface="Microsoft Sans Serif"/>
                <a:cs typeface="Microsoft Sans Serif"/>
              </a:rPr>
              <a:t> </a:t>
            </a:r>
            <a:r>
              <a:rPr sz="2000" spc="-4" dirty="0">
                <a:latin typeface="Microsoft Sans Serif"/>
                <a:cs typeface="Microsoft Sans Serif"/>
              </a:rPr>
              <a:t>là</a:t>
            </a:r>
            <a:r>
              <a:rPr sz="2000" spc="13" dirty="0">
                <a:latin typeface="Microsoft Sans Serif"/>
                <a:cs typeface="Microsoft Sans Serif"/>
              </a:rPr>
              <a:t> </a:t>
            </a:r>
            <a:r>
              <a:rPr sz="2000" spc="-13" dirty="0">
                <a:latin typeface="Microsoft Sans Serif"/>
                <a:cs typeface="Microsoft Sans Serif"/>
              </a:rPr>
              <a:t>một</a:t>
            </a:r>
            <a:r>
              <a:rPr sz="2000" spc="49" dirty="0">
                <a:latin typeface="Microsoft Sans Serif"/>
                <a:cs typeface="Microsoft Sans Serif"/>
              </a:rPr>
              <a:t> </a:t>
            </a:r>
            <a:r>
              <a:rPr sz="2000" spc="-9" dirty="0">
                <a:latin typeface="Microsoft Sans Serif"/>
                <a:cs typeface="Microsoft Sans Serif"/>
              </a:rPr>
              <a:t>miền</a:t>
            </a:r>
            <a:r>
              <a:rPr sz="2000" spc="53" dirty="0">
                <a:latin typeface="Microsoft Sans Serif"/>
                <a:cs typeface="Microsoft Sans Serif"/>
              </a:rPr>
              <a:t> </a:t>
            </a:r>
            <a:r>
              <a:rPr sz="2000" spc="-9" dirty="0">
                <a:latin typeface="Microsoft Sans Serif"/>
                <a:cs typeface="Microsoft Sans Serif"/>
              </a:rPr>
              <a:t>định</a:t>
            </a:r>
            <a:r>
              <a:rPr sz="2000" spc="31" dirty="0">
                <a:latin typeface="Microsoft Sans Serif"/>
                <a:cs typeface="Microsoft Sans Serif"/>
              </a:rPr>
              <a:t> </a:t>
            </a:r>
            <a:r>
              <a:rPr sz="2000" spc="-4" dirty="0">
                <a:latin typeface="Microsoft Sans Serif"/>
                <a:cs typeface="Microsoft Sans Serif"/>
              </a:rPr>
              <a:t>tuyến</a:t>
            </a:r>
            <a:r>
              <a:rPr sz="2000" spc="31" dirty="0">
                <a:latin typeface="Microsoft Sans Serif"/>
                <a:cs typeface="Microsoft Sans Serif"/>
              </a:rPr>
              <a:t> </a:t>
            </a:r>
            <a:r>
              <a:rPr sz="2000" spc="101" dirty="0">
                <a:latin typeface="Microsoft Sans Serif"/>
                <a:cs typeface="Microsoft Sans Serif"/>
              </a:rPr>
              <a:t>được</a:t>
            </a:r>
            <a:r>
              <a:rPr sz="2000" spc="4" dirty="0">
                <a:latin typeface="Microsoft Sans Serif"/>
                <a:cs typeface="Microsoft Sans Serif"/>
              </a:rPr>
              <a:t> </a:t>
            </a:r>
            <a:r>
              <a:rPr sz="2000" dirty="0">
                <a:latin typeface="Microsoft Sans Serif"/>
                <a:cs typeface="Microsoft Sans Serif"/>
              </a:rPr>
              <a:t>cung</a:t>
            </a:r>
            <a:r>
              <a:rPr sz="2000" spc="31" dirty="0">
                <a:latin typeface="Microsoft Sans Serif"/>
                <a:cs typeface="Microsoft Sans Serif"/>
              </a:rPr>
              <a:t> </a:t>
            </a:r>
            <a:r>
              <a:rPr sz="2000" spc="-4" dirty="0">
                <a:latin typeface="Microsoft Sans Serif"/>
                <a:cs typeface="Microsoft Sans Serif"/>
              </a:rPr>
              <a:t>cấp</a:t>
            </a:r>
            <a:r>
              <a:rPr sz="2000" spc="13" dirty="0">
                <a:latin typeface="Microsoft Sans Serif"/>
                <a:cs typeface="Microsoft Sans Serif"/>
              </a:rPr>
              <a:t> </a:t>
            </a:r>
            <a:r>
              <a:rPr sz="2000" spc="-4" dirty="0">
                <a:latin typeface="Microsoft Sans Serif"/>
                <a:cs typeface="Microsoft Sans Serif"/>
              </a:rPr>
              <a:t>một</a:t>
            </a:r>
            <a:r>
              <a:rPr sz="2000" spc="31" dirty="0">
                <a:latin typeface="Microsoft Sans Serif"/>
                <a:cs typeface="Microsoft Sans Serif"/>
              </a:rPr>
              <a:t> </a:t>
            </a:r>
            <a:r>
              <a:rPr sz="2000" spc="-4" dirty="0">
                <a:latin typeface="Microsoft Sans Serif"/>
                <a:cs typeface="Microsoft Sans Serif"/>
              </a:rPr>
              <a:t>chỉ</a:t>
            </a:r>
            <a:r>
              <a:rPr sz="2000" spc="40" dirty="0">
                <a:latin typeface="Microsoft Sans Serif"/>
                <a:cs typeface="Microsoft Sans Serif"/>
              </a:rPr>
              <a:t> </a:t>
            </a:r>
            <a:r>
              <a:rPr sz="2000" spc="-4" dirty="0">
                <a:latin typeface="Microsoft Sans Serif"/>
                <a:cs typeface="Microsoft Sans Serif"/>
              </a:rPr>
              <a:t>số</a:t>
            </a:r>
            <a:r>
              <a:rPr sz="2000" spc="-84" dirty="0">
                <a:latin typeface="Microsoft Sans Serif"/>
                <a:cs typeface="Microsoft Sans Serif"/>
              </a:rPr>
              <a:t> </a:t>
            </a:r>
            <a:r>
              <a:rPr sz="2000" spc="-9" dirty="0">
                <a:latin typeface="Microsoft Sans Serif"/>
                <a:cs typeface="Microsoft Sans Serif"/>
              </a:rPr>
              <a:t>AS.</a:t>
            </a:r>
            <a:endParaRPr sz="2000" dirty="0">
              <a:latin typeface="Microsoft Sans Serif"/>
              <a:cs typeface="Microsoft Sans Serif"/>
            </a:endParaRPr>
          </a:p>
          <a:p>
            <a:pPr marL="413519" lvl="1">
              <a:lnSpc>
                <a:spcPct val="150000"/>
              </a:lnSpc>
              <a:spcBef>
                <a:spcPts val="618"/>
              </a:spcBef>
              <a:tabLst>
                <a:tab pos="667906" algn="l"/>
              </a:tabLst>
            </a:pPr>
            <a:r>
              <a:rPr sz="2000" dirty="0">
                <a:latin typeface="Microsoft Sans Serif"/>
                <a:cs typeface="Microsoft Sans Serif"/>
              </a:rPr>
              <a:t>AS </a:t>
            </a:r>
            <a:r>
              <a:rPr sz="2000" spc="-9" dirty="0">
                <a:latin typeface="Microsoft Sans Serif"/>
                <a:cs typeface="Microsoft Sans Serif"/>
              </a:rPr>
              <a:t>Number:</a:t>
            </a:r>
            <a:r>
              <a:rPr sz="2000" spc="18" dirty="0">
                <a:latin typeface="Microsoft Sans Serif"/>
                <a:cs typeface="Microsoft Sans Serif"/>
              </a:rPr>
              <a:t> </a:t>
            </a:r>
            <a:r>
              <a:rPr sz="2000" dirty="0">
                <a:latin typeface="Microsoft Sans Serif"/>
                <a:cs typeface="Microsoft Sans Serif"/>
              </a:rPr>
              <a:t>16</a:t>
            </a:r>
            <a:r>
              <a:rPr sz="2000" spc="22" dirty="0">
                <a:latin typeface="Microsoft Sans Serif"/>
                <a:cs typeface="Microsoft Sans Serif"/>
              </a:rPr>
              <a:t> </a:t>
            </a:r>
            <a:r>
              <a:rPr sz="2000" spc="-13" dirty="0">
                <a:latin typeface="Microsoft Sans Serif"/>
                <a:cs typeface="Microsoft Sans Serif"/>
              </a:rPr>
              <a:t>bit</a:t>
            </a:r>
            <a:r>
              <a:rPr sz="2000" spc="18" dirty="0">
                <a:latin typeface="Microsoft Sans Serif"/>
                <a:cs typeface="Microsoft Sans Serif"/>
              </a:rPr>
              <a:t> </a:t>
            </a:r>
            <a:r>
              <a:rPr sz="2000" spc="-9" dirty="0">
                <a:latin typeface="Microsoft Sans Serif"/>
                <a:cs typeface="Microsoft Sans Serif"/>
              </a:rPr>
              <a:t>nhị</a:t>
            </a:r>
            <a:r>
              <a:rPr sz="2000" spc="13" dirty="0">
                <a:latin typeface="Microsoft Sans Serif"/>
                <a:cs typeface="Microsoft Sans Serif"/>
              </a:rPr>
              <a:t> </a:t>
            </a:r>
            <a:r>
              <a:rPr sz="2000" spc="-9" dirty="0">
                <a:latin typeface="Microsoft Sans Serif"/>
                <a:cs typeface="Microsoft Sans Serif"/>
              </a:rPr>
              <a:t>phân.64512-65535</a:t>
            </a:r>
            <a:r>
              <a:rPr sz="2000" spc="35" dirty="0">
                <a:latin typeface="Microsoft Sans Serif"/>
                <a:cs typeface="Microsoft Sans Serif"/>
              </a:rPr>
              <a:t> </a:t>
            </a:r>
            <a:r>
              <a:rPr sz="2000" spc="75" dirty="0">
                <a:latin typeface="Microsoft Sans Serif"/>
                <a:cs typeface="Microsoft Sans Serif"/>
              </a:rPr>
              <a:t>được</a:t>
            </a:r>
            <a:r>
              <a:rPr sz="2000" spc="13" dirty="0">
                <a:latin typeface="Microsoft Sans Serif"/>
                <a:cs typeface="Microsoft Sans Serif"/>
              </a:rPr>
              <a:t> </a:t>
            </a:r>
            <a:r>
              <a:rPr sz="2000" spc="-4" dirty="0">
                <a:latin typeface="Microsoft Sans Serif"/>
                <a:cs typeface="Microsoft Sans Serif"/>
              </a:rPr>
              <a:t>quy</a:t>
            </a:r>
            <a:r>
              <a:rPr sz="2000" spc="13" dirty="0">
                <a:latin typeface="Microsoft Sans Serif"/>
                <a:cs typeface="Microsoft Sans Serif"/>
              </a:rPr>
              <a:t> </a:t>
            </a:r>
            <a:r>
              <a:rPr sz="2000" spc="-4" dirty="0">
                <a:latin typeface="Microsoft Sans Serif"/>
                <a:cs typeface="Microsoft Sans Serif"/>
              </a:rPr>
              <a:t>hoạch</a:t>
            </a:r>
            <a:r>
              <a:rPr sz="2000" spc="18" dirty="0">
                <a:latin typeface="Microsoft Sans Serif"/>
                <a:cs typeface="Microsoft Sans Serif"/>
              </a:rPr>
              <a:t> </a:t>
            </a:r>
            <a:r>
              <a:rPr sz="2000" spc="-9" dirty="0">
                <a:latin typeface="Microsoft Sans Serif"/>
                <a:cs typeface="Microsoft Sans Serif"/>
              </a:rPr>
              <a:t>riêng.</a:t>
            </a:r>
            <a:endParaRPr sz="2000" dirty="0">
              <a:latin typeface="Microsoft Sans Serif"/>
              <a:cs typeface="Microsoft Sans Serif"/>
            </a:endParaRPr>
          </a:p>
          <a:p>
            <a:pPr marL="313221" marR="506533" indent="-302575">
              <a:lnSpc>
                <a:spcPct val="150000"/>
              </a:lnSpc>
              <a:spcBef>
                <a:spcPts val="424"/>
              </a:spcBef>
              <a:buFont typeface="Wingdings"/>
              <a:buChar char=""/>
              <a:tabLst>
                <a:tab pos="313781" algn="l"/>
              </a:tabLst>
            </a:pPr>
            <a:r>
              <a:rPr sz="2000" spc="-4" dirty="0">
                <a:latin typeface="Microsoft Sans Serif"/>
                <a:cs typeface="Microsoft Sans Serif"/>
              </a:rPr>
              <a:t>Hoạt</a:t>
            </a:r>
            <a:r>
              <a:rPr sz="2000" spc="4" dirty="0">
                <a:latin typeface="Microsoft Sans Serif"/>
                <a:cs typeface="Microsoft Sans Serif"/>
              </a:rPr>
              <a:t> </a:t>
            </a:r>
            <a:r>
              <a:rPr sz="2000" dirty="0">
                <a:latin typeface="Microsoft Sans Serif"/>
                <a:cs typeface="Microsoft Sans Serif"/>
              </a:rPr>
              <a:t>động</a:t>
            </a:r>
            <a:r>
              <a:rPr sz="2000" spc="13" dirty="0">
                <a:latin typeface="Microsoft Sans Serif"/>
                <a:cs typeface="Microsoft Sans Serif"/>
              </a:rPr>
              <a:t> </a:t>
            </a:r>
            <a:r>
              <a:rPr sz="2000" spc="18" dirty="0">
                <a:latin typeface="Microsoft Sans Serif"/>
                <a:cs typeface="Microsoft Sans Serif"/>
              </a:rPr>
              <a:t>chính</a:t>
            </a:r>
            <a:r>
              <a:rPr sz="2000" spc="13" dirty="0">
                <a:latin typeface="Microsoft Sans Serif"/>
                <a:cs typeface="Microsoft Sans Serif"/>
              </a:rPr>
              <a:t> </a:t>
            </a:r>
            <a:r>
              <a:rPr sz="2000" spc="-4" dirty="0">
                <a:latin typeface="Microsoft Sans Serif"/>
                <a:cs typeface="Microsoft Sans Serif"/>
              </a:rPr>
              <a:t>của</a:t>
            </a:r>
            <a:r>
              <a:rPr sz="2000" spc="26" dirty="0">
                <a:latin typeface="Microsoft Sans Serif"/>
                <a:cs typeface="Microsoft Sans Serif"/>
              </a:rPr>
              <a:t> </a:t>
            </a:r>
            <a:r>
              <a:rPr sz="2000" spc="-9" dirty="0">
                <a:latin typeface="Microsoft Sans Serif"/>
                <a:cs typeface="Microsoft Sans Serif"/>
              </a:rPr>
              <a:t>BGP </a:t>
            </a:r>
            <a:r>
              <a:rPr sz="2000" spc="-4" dirty="0">
                <a:latin typeface="Microsoft Sans Serif"/>
                <a:cs typeface="Microsoft Sans Serif"/>
              </a:rPr>
              <a:t>là</a:t>
            </a:r>
            <a:r>
              <a:rPr sz="2000" spc="13" dirty="0">
                <a:latin typeface="Microsoft Sans Serif"/>
                <a:cs typeface="Microsoft Sans Serif"/>
              </a:rPr>
              <a:t> </a:t>
            </a:r>
            <a:r>
              <a:rPr sz="2000" spc="-4" dirty="0">
                <a:latin typeface="Microsoft Sans Serif"/>
                <a:cs typeface="Microsoft Sans Serif"/>
              </a:rPr>
              <a:t>trao</a:t>
            </a:r>
            <a:r>
              <a:rPr sz="2000" spc="31" dirty="0">
                <a:latin typeface="Microsoft Sans Serif"/>
                <a:cs typeface="Microsoft Sans Serif"/>
              </a:rPr>
              <a:t> </a:t>
            </a:r>
            <a:r>
              <a:rPr sz="2000" spc="-9" dirty="0">
                <a:latin typeface="Microsoft Sans Serif"/>
                <a:cs typeface="Microsoft Sans Serif"/>
              </a:rPr>
              <a:t>đổi</a:t>
            </a:r>
            <a:r>
              <a:rPr sz="2000" spc="18" dirty="0">
                <a:latin typeface="Microsoft Sans Serif"/>
                <a:cs typeface="Microsoft Sans Serif"/>
              </a:rPr>
              <a:t> </a:t>
            </a:r>
            <a:r>
              <a:rPr sz="2000" dirty="0">
                <a:latin typeface="Microsoft Sans Serif"/>
                <a:cs typeface="Microsoft Sans Serif"/>
              </a:rPr>
              <a:t>thông</a:t>
            </a:r>
            <a:r>
              <a:rPr sz="2000" spc="31" dirty="0">
                <a:latin typeface="Microsoft Sans Serif"/>
                <a:cs typeface="Microsoft Sans Serif"/>
              </a:rPr>
              <a:t> </a:t>
            </a:r>
            <a:r>
              <a:rPr sz="2000" spc="-9" dirty="0">
                <a:latin typeface="Microsoft Sans Serif"/>
                <a:cs typeface="Microsoft Sans Serif"/>
              </a:rPr>
              <a:t>tin</a:t>
            </a:r>
            <a:r>
              <a:rPr sz="2000" spc="31" dirty="0">
                <a:latin typeface="Microsoft Sans Serif"/>
                <a:cs typeface="Microsoft Sans Serif"/>
              </a:rPr>
              <a:t> </a:t>
            </a:r>
            <a:r>
              <a:rPr sz="2000" spc="-4" dirty="0">
                <a:latin typeface="Microsoft Sans Serif"/>
                <a:cs typeface="Microsoft Sans Serif"/>
              </a:rPr>
              <a:t>reachability </a:t>
            </a:r>
            <a:r>
              <a:rPr sz="2000" spc="-503" dirty="0">
                <a:latin typeface="Microsoft Sans Serif"/>
                <a:cs typeface="Microsoft Sans Serif"/>
              </a:rPr>
              <a:t> </a:t>
            </a:r>
            <a:r>
              <a:rPr sz="2000" spc="-4" dirty="0">
                <a:latin typeface="Microsoft Sans Serif"/>
                <a:cs typeface="Microsoft Sans Serif"/>
              </a:rPr>
              <a:t>(Network</a:t>
            </a:r>
            <a:r>
              <a:rPr sz="2000" spc="22" dirty="0">
                <a:latin typeface="Microsoft Sans Serif"/>
                <a:cs typeface="Microsoft Sans Serif"/>
              </a:rPr>
              <a:t> </a:t>
            </a:r>
            <a:r>
              <a:rPr sz="2000" spc="-4" dirty="0">
                <a:latin typeface="Microsoft Sans Serif"/>
                <a:cs typeface="Microsoft Sans Serif"/>
              </a:rPr>
              <a:t>Layer</a:t>
            </a:r>
            <a:r>
              <a:rPr sz="2000" spc="53" dirty="0">
                <a:latin typeface="Microsoft Sans Serif"/>
                <a:cs typeface="Microsoft Sans Serif"/>
              </a:rPr>
              <a:t> </a:t>
            </a:r>
            <a:r>
              <a:rPr sz="2000" spc="-4" dirty="0">
                <a:latin typeface="Microsoft Sans Serif"/>
                <a:cs typeface="Microsoft Sans Serif"/>
              </a:rPr>
              <a:t>Reachability</a:t>
            </a:r>
            <a:r>
              <a:rPr sz="2000" dirty="0">
                <a:latin typeface="Microsoft Sans Serif"/>
                <a:cs typeface="Microsoft Sans Serif"/>
              </a:rPr>
              <a:t> </a:t>
            </a:r>
            <a:r>
              <a:rPr sz="2000" spc="-4" dirty="0">
                <a:latin typeface="Microsoft Sans Serif"/>
                <a:cs typeface="Microsoft Sans Serif"/>
              </a:rPr>
              <a:t>Information)</a:t>
            </a:r>
            <a:r>
              <a:rPr sz="2000" spc="57" dirty="0">
                <a:latin typeface="Microsoft Sans Serif"/>
                <a:cs typeface="Microsoft Sans Serif"/>
              </a:rPr>
              <a:t> </a:t>
            </a:r>
            <a:r>
              <a:rPr sz="2000" spc="49" dirty="0">
                <a:latin typeface="Microsoft Sans Serif"/>
                <a:cs typeface="Microsoft Sans Serif"/>
              </a:rPr>
              <a:t>giữa</a:t>
            </a:r>
            <a:r>
              <a:rPr sz="2000" spc="26" dirty="0">
                <a:latin typeface="Microsoft Sans Serif"/>
                <a:cs typeface="Microsoft Sans Serif"/>
              </a:rPr>
              <a:t> </a:t>
            </a:r>
            <a:r>
              <a:rPr sz="2000" spc="-4" dirty="0">
                <a:latin typeface="Microsoft Sans Serif"/>
                <a:cs typeface="Microsoft Sans Serif"/>
              </a:rPr>
              <a:t>các</a:t>
            </a:r>
            <a:r>
              <a:rPr sz="2000" spc="-93" dirty="0">
                <a:latin typeface="Microsoft Sans Serif"/>
                <a:cs typeface="Microsoft Sans Serif"/>
              </a:rPr>
              <a:t> </a:t>
            </a:r>
            <a:r>
              <a:rPr sz="2000" spc="-4" dirty="0">
                <a:latin typeface="Microsoft Sans Serif"/>
                <a:cs typeface="Microsoft Sans Serif"/>
              </a:rPr>
              <a:t>AS</a:t>
            </a:r>
            <a:endParaRPr sz="2000" dirty="0">
              <a:latin typeface="Microsoft Sans Serif"/>
              <a:cs typeface="Microsoft Sans Serif"/>
            </a:endParaRPr>
          </a:p>
          <a:p>
            <a:pPr marL="313221" marR="85169" indent="-302575">
              <a:lnSpc>
                <a:spcPct val="150000"/>
              </a:lnSpc>
              <a:spcBef>
                <a:spcPts val="463"/>
              </a:spcBef>
              <a:buFont typeface="Wingdings"/>
              <a:buChar char=""/>
              <a:tabLst>
                <a:tab pos="313781" algn="l"/>
              </a:tabLst>
            </a:pPr>
            <a:r>
              <a:rPr sz="2000" spc="-4" dirty="0">
                <a:latin typeface="Microsoft Sans Serif"/>
                <a:cs typeface="Microsoft Sans Serif"/>
              </a:rPr>
              <a:t>Các</a:t>
            </a:r>
            <a:r>
              <a:rPr sz="2000" spc="9" dirty="0">
                <a:latin typeface="Microsoft Sans Serif"/>
                <a:cs typeface="Microsoft Sans Serif"/>
              </a:rPr>
              <a:t> </a:t>
            </a:r>
            <a:r>
              <a:rPr sz="2000" spc="-4" dirty="0">
                <a:latin typeface="Microsoft Sans Serif"/>
                <a:cs typeface="Microsoft Sans Serif"/>
              </a:rPr>
              <a:t>router</a:t>
            </a:r>
            <a:r>
              <a:rPr sz="2000" spc="40" dirty="0">
                <a:latin typeface="Microsoft Sans Serif"/>
                <a:cs typeface="Microsoft Sans Serif"/>
              </a:rPr>
              <a:t> </a:t>
            </a:r>
            <a:r>
              <a:rPr sz="2000" spc="-4" dirty="0">
                <a:latin typeface="Microsoft Sans Serif"/>
                <a:cs typeface="Microsoft Sans Serif"/>
              </a:rPr>
              <a:t>biên</a:t>
            </a:r>
            <a:r>
              <a:rPr sz="2000" spc="22" dirty="0">
                <a:latin typeface="Microsoft Sans Serif"/>
                <a:cs typeface="Microsoft Sans Serif"/>
              </a:rPr>
              <a:t> </a:t>
            </a:r>
            <a:r>
              <a:rPr sz="2000" spc="-9" dirty="0">
                <a:latin typeface="Microsoft Sans Serif"/>
                <a:cs typeface="Microsoft Sans Serif"/>
              </a:rPr>
              <a:t>BGP</a:t>
            </a:r>
            <a:r>
              <a:rPr sz="2000" spc="-4" dirty="0">
                <a:latin typeface="Microsoft Sans Serif"/>
                <a:cs typeface="Microsoft Sans Serif"/>
              </a:rPr>
              <a:t> trao</a:t>
            </a:r>
            <a:r>
              <a:rPr sz="2000" spc="35" dirty="0">
                <a:latin typeface="Microsoft Sans Serif"/>
                <a:cs typeface="Microsoft Sans Serif"/>
              </a:rPr>
              <a:t> </a:t>
            </a:r>
            <a:r>
              <a:rPr sz="2000" spc="-9" dirty="0">
                <a:latin typeface="Microsoft Sans Serif"/>
                <a:cs typeface="Microsoft Sans Serif"/>
              </a:rPr>
              <a:t>đổi</a:t>
            </a:r>
            <a:r>
              <a:rPr sz="2000" spc="35" dirty="0">
                <a:latin typeface="Microsoft Sans Serif"/>
                <a:cs typeface="Microsoft Sans Serif"/>
              </a:rPr>
              <a:t> </a:t>
            </a:r>
            <a:r>
              <a:rPr sz="2000" spc="-4" dirty="0">
                <a:latin typeface="Microsoft Sans Serif"/>
                <a:cs typeface="Microsoft Sans Serif"/>
              </a:rPr>
              <a:t>thông</a:t>
            </a:r>
            <a:r>
              <a:rPr sz="2000" spc="22" dirty="0">
                <a:latin typeface="Microsoft Sans Serif"/>
                <a:cs typeface="Microsoft Sans Serif"/>
              </a:rPr>
              <a:t> </a:t>
            </a:r>
            <a:r>
              <a:rPr sz="2000" spc="-9" dirty="0">
                <a:latin typeface="Microsoft Sans Serif"/>
                <a:cs typeface="Microsoft Sans Serif"/>
              </a:rPr>
              <a:t>tin</a:t>
            </a:r>
            <a:r>
              <a:rPr sz="2000" spc="31" dirty="0">
                <a:latin typeface="Microsoft Sans Serif"/>
                <a:cs typeface="Microsoft Sans Serif"/>
              </a:rPr>
              <a:t> </a:t>
            </a:r>
            <a:r>
              <a:rPr sz="2000" spc="53" dirty="0">
                <a:latin typeface="Microsoft Sans Serif"/>
                <a:cs typeface="Microsoft Sans Serif"/>
              </a:rPr>
              <a:t>với</a:t>
            </a:r>
            <a:r>
              <a:rPr sz="2000" spc="31" dirty="0">
                <a:latin typeface="Microsoft Sans Serif"/>
                <a:cs typeface="Microsoft Sans Serif"/>
              </a:rPr>
              <a:t> </a:t>
            </a:r>
            <a:r>
              <a:rPr sz="2000" spc="-4" dirty="0">
                <a:latin typeface="Microsoft Sans Serif"/>
                <a:cs typeface="Microsoft Sans Serif"/>
              </a:rPr>
              <a:t>nhau</a:t>
            </a:r>
            <a:r>
              <a:rPr sz="2000" spc="40" dirty="0">
                <a:latin typeface="Microsoft Sans Serif"/>
                <a:cs typeface="Microsoft Sans Serif"/>
              </a:rPr>
              <a:t> </a:t>
            </a:r>
            <a:r>
              <a:rPr sz="2000" spc="-4" dirty="0">
                <a:latin typeface="Microsoft Sans Serif"/>
                <a:cs typeface="Microsoft Sans Serif"/>
              </a:rPr>
              <a:t>bằng</a:t>
            </a:r>
            <a:r>
              <a:rPr sz="2000" spc="26" dirty="0">
                <a:latin typeface="Microsoft Sans Serif"/>
                <a:cs typeface="Microsoft Sans Serif"/>
              </a:rPr>
              <a:t> </a:t>
            </a:r>
            <a:r>
              <a:rPr sz="2000" spc="-4" dirty="0">
                <a:latin typeface="Microsoft Sans Serif"/>
                <a:cs typeface="Microsoft Sans Serif"/>
              </a:rPr>
              <a:t>cách</a:t>
            </a:r>
            <a:r>
              <a:rPr sz="2000" spc="31" dirty="0">
                <a:latin typeface="Microsoft Sans Serif"/>
                <a:cs typeface="Microsoft Sans Serif"/>
              </a:rPr>
              <a:t> </a:t>
            </a:r>
            <a:r>
              <a:rPr sz="2000" spc="106" dirty="0">
                <a:latin typeface="Microsoft Sans Serif"/>
                <a:cs typeface="Microsoft Sans Serif"/>
              </a:rPr>
              <a:t>sử </a:t>
            </a:r>
            <a:r>
              <a:rPr sz="2000" spc="-503" dirty="0">
                <a:latin typeface="Microsoft Sans Serif"/>
                <a:cs typeface="Microsoft Sans Serif"/>
              </a:rPr>
              <a:t> </a:t>
            </a:r>
            <a:r>
              <a:rPr sz="2000" spc="-4" dirty="0">
                <a:latin typeface="Microsoft Sans Serif"/>
                <a:cs typeface="Microsoft Sans Serif"/>
              </a:rPr>
              <a:t>dụng</a:t>
            </a:r>
            <a:r>
              <a:rPr sz="2000" spc="-9" dirty="0">
                <a:latin typeface="Microsoft Sans Serif"/>
                <a:cs typeface="Microsoft Sans Serif"/>
              </a:rPr>
              <a:t> TCP</a:t>
            </a:r>
            <a:endParaRPr sz="2000" dirty="0">
              <a:latin typeface="Microsoft Sans Serif"/>
              <a:cs typeface="Microsoft Sans Serif"/>
            </a:endParaRPr>
          </a:p>
          <a:p>
            <a:pPr marL="667346" indent="-253827">
              <a:lnSpc>
                <a:spcPct val="150000"/>
              </a:lnSpc>
              <a:spcBef>
                <a:spcPts val="556"/>
              </a:spcBef>
              <a:buFont typeface="Microsoft Sans Serif"/>
              <a:buChar char="–"/>
              <a:tabLst>
                <a:tab pos="667346" algn="l"/>
                <a:tab pos="667906" algn="l"/>
              </a:tabLst>
            </a:pPr>
            <a:r>
              <a:rPr sz="2000" spc="-4" dirty="0">
                <a:latin typeface="Calibri"/>
                <a:cs typeface="Calibri"/>
              </a:rPr>
              <a:t>Ban </a:t>
            </a:r>
            <a:r>
              <a:rPr sz="2000" dirty="0">
                <a:latin typeface="Calibri"/>
                <a:cs typeface="Calibri"/>
              </a:rPr>
              <a:t>đầu</a:t>
            </a:r>
            <a:r>
              <a:rPr sz="2000" spc="-22" dirty="0">
                <a:latin typeface="Calibri"/>
                <a:cs typeface="Calibri"/>
              </a:rPr>
              <a:t> </a:t>
            </a:r>
            <a:r>
              <a:rPr sz="2000" dirty="0">
                <a:latin typeface="Calibri"/>
                <a:cs typeface="Calibri"/>
              </a:rPr>
              <a:t>BGP</a:t>
            </a:r>
            <a:r>
              <a:rPr sz="2000" spc="-4" dirty="0">
                <a:latin typeface="Calibri"/>
                <a:cs typeface="Calibri"/>
              </a:rPr>
              <a:t> gửi</a:t>
            </a:r>
            <a:r>
              <a:rPr sz="2000" spc="-13" dirty="0">
                <a:latin typeface="Calibri"/>
                <a:cs typeface="Calibri"/>
              </a:rPr>
              <a:t> </a:t>
            </a:r>
            <a:r>
              <a:rPr sz="2000" spc="-4" dirty="0">
                <a:latin typeface="Calibri"/>
                <a:cs typeface="Calibri"/>
              </a:rPr>
              <a:t>toàn </a:t>
            </a:r>
            <a:r>
              <a:rPr sz="2000" dirty="0">
                <a:latin typeface="Calibri"/>
                <a:cs typeface="Calibri"/>
              </a:rPr>
              <a:t>bộ</a:t>
            </a:r>
            <a:r>
              <a:rPr sz="2000" spc="-26" dirty="0">
                <a:latin typeface="Calibri"/>
                <a:cs typeface="Calibri"/>
              </a:rPr>
              <a:t> </a:t>
            </a:r>
            <a:r>
              <a:rPr sz="2000" dirty="0">
                <a:latin typeface="Calibri"/>
                <a:cs typeface="Calibri"/>
              </a:rPr>
              <a:t>bảng</a:t>
            </a:r>
            <a:r>
              <a:rPr sz="2000" spc="-31" dirty="0">
                <a:latin typeface="Calibri"/>
                <a:cs typeface="Calibri"/>
              </a:rPr>
              <a:t> </a:t>
            </a:r>
            <a:r>
              <a:rPr sz="2000" dirty="0">
                <a:latin typeface="Calibri"/>
                <a:cs typeface="Calibri"/>
              </a:rPr>
              <a:t>định</a:t>
            </a:r>
            <a:r>
              <a:rPr sz="2000" spc="-22" dirty="0">
                <a:latin typeface="Calibri"/>
                <a:cs typeface="Calibri"/>
              </a:rPr>
              <a:t> </a:t>
            </a:r>
            <a:r>
              <a:rPr sz="2000" spc="-4" dirty="0">
                <a:latin typeface="Calibri"/>
                <a:cs typeface="Calibri"/>
              </a:rPr>
              <a:t>tuyến</a:t>
            </a:r>
            <a:r>
              <a:rPr sz="2000" spc="-22" dirty="0">
                <a:latin typeface="Calibri"/>
                <a:cs typeface="Calibri"/>
              </a:rPr>
              <a:t> </a:t>
            </a:r>
            <a:r>
              <a:rPr sz="2000" dirty="0">
                <a:latin typeface="Calibri"/>
                <a:cs typeface="Calibri"/>
              </a:rPr>
              <a:t>đến</a:t>
            </a:r>
            <a:r>
              <a:rPr sz="2000" spc="-4" dirty="0">
                <a:latin typeface="Calibri"/>
                <a:cs typeface="Calibri"/>
              </a:rPr>
              <a:t> </a:t>
            </a:r>
            <a:r>
              <a:rPr sz="2000" spc="-9" dirty="0">
                <a:latin typeface="Calibri"/>
                <a:cs typeface="Calibri"/>
              </a:rPr>
              <a:t>các</a:t>
            </a:r>
            <a:r>
              <a:rPr sz="2000" dirty="0">
                <a:latin typeface="Calibri"/>
                <a:cs typeface="Calibri"/>
              </a:rPr>
              <a:t> </a:t>
            </a:r>
            <a:r>
              <a:rPr sz="2000" spc="-4" dirty="0">
                <a:latin typeface="Calibri"/>
                <a:cs typeface="Calibri"/>
              </a:rPr>
              <a:t>nút </a:t>
            </a:r>
            <a:r>
              <a:rPr sz="2000" dirty="0">
                <a:latin typeface="Calibri"/>
                <a:cs typeface="Calibri"/>
              </a:rPr>
              <a:t>khác</a:t>
            </a:r>
          </a:p>
          <a:p>
            <a:pPr marL="667346" indent="-253827">
              <a:lnSpc>
                <a:spcPct val="150000"/>
              </a:lnSpc>
              <a:spcBef>
                <a:spcPts val="424"/>
              </a:spcBef>
              <a:buFont typeface="Microsoft Sans Serif"/>
              <a:buChar char="–"/>
              <a:tabLst>
                <a:tab pos="667346" algn="l"/>
                <a:tab pos="667906" algn="l"/>
              </a:tabLst>
            </a:pPr>
            <a:r>
              <a:rPr sz="2000" dirty="0">
                <a:latin typeface="Calibri"/>
                <a:cs typeface="Calibri"/>
              </a:rPr>
              <a:t>Sau</a:t>
            </a:r>
            <a:r>
              <a:rPr sz="2000" spc="-22" dirty="0">
                <a:latin typeface="Calibri"/>
                <a:cs typeface="Calibri"/>
              </a:rPr>
              <a:t> </a:t>
            </a:r>
            <a:r>
              <a:rPr sz="2000" spc="-4" dirty="0">
                <a:latin typeface="Calibri"/>
                <a:cs typeface="Calibri"/>
              </a:rPr>
              <a:t>đó</a:t>
            </a:r>
            <a:r>
              <a:rPr sz="2000" spc="-9" dirty="0">
                <a:latin typeface="Calibri"/>
                <a:cs typeface="Calibri"/>
              </a:rPr>
              <a:t> </a:t>
            </a:r>
            <a:r>
              <a:rPr sz="2000" dirty="0">
                <a:latin typeface="Calibri"/>
                <a:cs typeface="Calibri"/>
              </a:rPr>
              <a:t>BGP</a:t>
            </a:r>
            <a:r>
              <a:rPr sz="2000" spc="-4" dirty="0">
                <a:latin typeface="Calibri"/>
                <a:cs typeface="Calibri"/>
              </a:rPr>
              <a:t> chỉ</a:t>
            </a:r>
            <a:r>
              <a:rPr sz="2000" spc="-9" dirty="0">
                <a:latin typeface="Calibri"/>
                <a:cs typeface="Calibri"/>
              </a:rPr>
              <a:t> </a:t>
            </a:r>
            <a:r>
              <a:rPr sz="2000" spc="4" dirty="0">
                <a:latin typeface="Calibri"/>
                <a:cs typeface="Calibri"/>
              </a:rPr>
              <a:t>gửi</a:t>
            </a:r>
            <a:r>
              <a:rPr sz="2000" spc="-31" dirty="0">
                <a:latin typeface="Calibri"/>
                <a:cs typeface="Calibri"/>
              </a:rPr>
              <a:t> </a:t>
            </a:r>
            <a:r>
              <a:rPr sz="2000" spc="-4" dirty="0">
                <a:latin typeface="Calibri"/>
                <a:cs typeface="Calibri"/>
              </a:rPr>
              <a:t>một</a:t>
            </a:r>
            <a:r>
              <a:rPr sz="2000" spc="13" dirty="0">
                <a:latin typeface="Calibri"/>
                <a:cs typeface="Calibri"/>
              </a:rPr>
              <a:t> </a:t>
            </a:r>
            <a:r>
              <a:rPr sz="2000" spc="-4" dirty="0">
                <a:latin typeface="Calibri"/>
                <a:cs typeface="Calibri"/>
              </a:rPr>
              <a:t>phần</a:t>
            </a:r>
            <a:r>
              <a:rPr sz="2000" spc="-18" dirty="0">
                <a:latin typeface="Calibri"/>
                <a:cs typeface="Calibri"/>
              </a:rPr>
              <a:t> </a:t>
            </a:r>
            <a:r>
              <a:rPr sz="2000" spc="-4" dirty="0">
                <a:latin typeface="Calibri"/>
                <a:cs typeface="Calibri"/>
              </a:rPr>
              <a:t>thay</a:t>
            </a:r>
            <a:r>
              <a:rPr sz="2000" spc="-18" dirty="0">
                <a:latin typeface="Calibri"/>
                <a:cs typeface="Calibri"/>
              </a:rPr>
              <a:t> </a:t>
            </a:r>
            <a:r>
              <a:rPr sz="2000" spc="-4" dirty="0">
                <a:latin typeface="Calibri"/>
                <a:cs typeface="Calibri"/>
              </a:rPr>
              <a:t>đổi</a:t>
            </a:r>
            <a:r>
              <a:rPr sz="2000" spc="4" dirty="0">
                <a:latin typeface="Calibri"/>
                <a:cs typeface="Calibri"/>
              </a:rPr>
              <a:t> </a:t>
            </a:r>
            <a:r>
              <a:rPr sz="2000" dirty="0">
                <a:latin typeface="Calibri"/>
                <a:cs typeface="Calibri"/>
              </a:rPr>
              <a:t>cuả</a:t>
            </a:r>
            <a:r>
              <a:rPr sz="2000" spc="-9" dirty="0">
                <a:latin typeface="Calibri"/>
                <a:cs typeface="Calibri"/>
              </a:rPr>
              <a:t> </a:t>
            </a:r>
            <a:r>
              <a:rPr sz="2000" spc="-4" dirty="0">
                <a:latin typeface="Calibri"/>
                <a:cs typeface="Calibri"/>
              </a:rPr>
              <a:t>bảng</a:t>
            </a:r>
            <a:r>
              <a:rPr sz="2000" spc="-9" dirty="0">
                <a:latin typeface="Calibri"/>
                <a:cs typeface="Calibri"/>
              </a:rPr>
              <a:t> </a:t>
            </a:r>
            <a:r>
              <a:rPr sz="2000" dirty="0">
                <a:latin typeface="Calibri"/>
                <a:cs typeface="Calibri"/>
              </a:rPr>
              <a:t>định</a:t>
            </a:r>
            <a:r>
              <a:rPr sz="2000" spc="-22" dirty="0">
                <a:latin typeface="Calibri"/>
                <a:cs typeface="Calibri"/>
              </a:rPr>
              <a:t> </a:t>
            </a:r>
            <a:r>
              <a:rPr sz="2000" spc="-9" dirty="0">
                <a:latin typeface="Calibri"/>
                <a:cs typeface="Calibri"/>
              </a:rPr>
              <a:t>tuyến</a:t>
            </a:r>
            <a:endParaRPr sz="2000" dirty="0">
              <a:latin typeface="Calibri"/>
              <a:cs typeface="Calibri"/>
            </a:endParaRPr>
          </a:p>
          <a:p>
            <a:pPr marL="667346" marR="4483" indent="-253266">
              <a:lnSpc>
                <a:spcPct val="150000"/>
              </a:lnSpc>
              <a:spcBef>
                <a:spcPts val="415"/>
              </a:spcBef>
              <a:buFont typeface="Microsoft Sans Serif"/>
              <a:buChar char="–"/>
              <a:tabLst>
                <a:tab pos="667346" algn="l"/>
                <a:tab pos="667906" algn="l"/>
              </a:tabLst>
            </a:pPr>
            <a:r>
              <a:rPr sz="2000" spc="-31" dirty="0">
                <a:latin typeface="Calibri"/>
                <a:cs typeface="Calibri"/>
              </a:rPr>
              <a:t>Trong </a:t>
            </a:r>
            <a:r>
              <a:rPr sz="2000" spc="-4" dirty="0">
                <a:latin typeface="Calibri"/>
                <a:cs typeface="Calibri"/>
              </a:rPr>
              <a:t>BGP không </a:t>
            </a:r>
            <a:r>
              <a:rPr sz="2000" spc="-13" dirty="0">
                <a:latin typeface="Calibri"/>
                <a:cs typeface="Calibri"/>
              </a:rPr>
              <a:t>có </a:t>
            </a:r>
            <a:r>
              <a:rPr sz="2000" spc="4" dirty="0">
                <a:latin typeface="Calibri"/>
                <a:cs typeface="Calibri"/>
              </a:rPr>
              <a:t>quá </a:t>
            </a:r>
            <a:r>
              <a:rPr sz="2000" dirty="0">
                <a:latin typeface="Calibri"/>
                <a:cs typeface="Calibri"/>
              </a:rPr>
              <a:t>trình </a:t>
            </a:r>
            <a:r>
              <a:rPr sz="2000" spc="-9" dirty="0">
                <a:latin typeface="Calibri"/>
                <a:cs typeface="Calibri"/>
              </a:rPr>
              <a:t>update </a:t>
            </a:r>
            <a:r>
              <a:rPr sz="2000" dirty="0">
                <a:latin typeface="Calibri"/>
                <a:cs typeface="Calibri"/>
              </a:rPr>
              <a:t>thường </a:t>
            </a:r>
            <a:r>
              <a:rPr sz="2000" spc="-9" dirty="0">
                <a:latin typeface="Calibri"/>
                <a:cs typeface="Calibri"/>
              </a:rPr>
              <a:t>xuyên, update </a:t>
            </a:r>
            <a:r>
              <a:rPr sz="2000" spc="-4" dirty="0">
                <a:latin typeface="Calibri"/>
                <a:cs typeface="Calibri"/>
              </a:rPr>
              <a:t>khi có </a:t>
            </a:r>
            <a:r>
              <a:rPr sz="2000" spc="-9" dirty="0">
                <a:latin typeface="Calibri"/>
                <a:cs typeface="Calibri"/>
              </a:rPr>
              <a:t>thay </a:t>
            </a:r>
            <a:r>
              <a:rPr sz="2000" spc="-388" dirty="0">
                <a:latin typeface="Calibri"/>
                <a:cs typeface="Calibri"/>
              </a:rPr>
              <a:t> </a:t>
            </a:r>
            <a:r>
              <a:rPr sz="2000" dirty="0">
                <a:latin typeface="Calibri"/>
                <a:cs typeface="Calibri"/>
              </a:rPr>
              <a:t>đổi</a:t>
            </a:r>
          </a:p>
          <a:p>
            <a:pPr marL="313221" marR="304816" indent="-302575">
              <a:lnSpc>
                <a:spcPct val="150000"/>
              </a:lnSpc>
              <a:spcBef>
                <a:spcPts val="322"/>
              </a:spcBef>
              <a:buFont typeface="Wingdings"/>
              <a:buChar char=""/>
              <a:tabLst>
                <a:tab pos="313781" algn="l"/>
              </a:tabLst>
            </a:pPr>
            <a:r>
              <a:rPr sz="2000" spc="-9" dirty="0">
                <a:latin typeface="Microsoft Sans Serif"/>
                <a:cs typeface="Microsoft Sans Serif"/>
              </a:rPr>
              <a:t>BGP </a:t>
            </a:r>
            <a:r>
              <a:rPr sz="2000" spc="66" dirty="0">
                <a:latin typeface="Microsoft Sans Serif"/>
                <a:cs typeface="Microsoft Sans Serif"/>
              </a:rPr>
              <a:t>lựa </a:t>
            </a:r>
            <a:r>
              <a:rPr sz="2000" dirty="0">
                <a:latin typeface="Microsoft Sans Serif"/>
                <a:cs typeface="Microsoft Sans Serif"/>
              </a:rPr>
              <a:t>chọn </a:t>
            </a:r>
            <a:r>
              <a:rPr sz="2000" spc="-4" dirty="0">
                <a:latin typeface="Microsoft Sans Serif"/>
                <a:cs typeface="Microsoft Sans Serif"/>
              </a:rPr>
              <a:t>tuyến </a:t>
            </a:r>
            <a:r>
              <a:rPr sz="2000" spc="79" dirty="0">
                <a:latin typeface="Microsoft Sans Serif"/>
                <a:cs typeface="Microsoft Sans Serif"/>
              </a:rPr>
              <a:t>đường </a:t>
            </a:r>
            <a:r>
              <a:rPr sz="2000" dirty="0">
                <a:latin typeface="Microsoft Sans Serif"/>
                <a:cs typeface="Microsoft Sans Serif"/>
              </a:rPr>
              <a:t>tốt </a:t>
            </a:r>
            <a:r>
              <a:rPr sz="2000" spc="-4" dirty="0">
                <a:latin typeface="Microsoft Sans Serif"/>
                <a:cs typeface="Microsoft Sans Serif"/>
              </a:rPr>
              <a:t>nhất bằng cách </a:t>
            </a:r>
            <a:r>
              <a:rPr sz="2000" spc="115" dirty="0">
                <a:latin typeface="Microsoft Sans Serif"/>
                <a:cs typeface="Microsoft Sans Serif"/>
              </a:rPr>
              <a:t>sử </a:t>
            </a:r>
            <a:r>
              <a:rPr sz="2000" spc="-4" dirty="0">
                <a:latin typeface="Microsoft Sans Serif"/>
                <a:cs typeface="Microsoft Sans Serif"/>
              </a:rPr>
              <a:t>dụng các </a:t>
            </a:r>
            <a:r>
              <a:rPr sz="2000" spc="-503" dirty="0">
                <a:latin typeface="Microsoft Sans Serif"/>
                <a:cs typeface="Microsoft Sans Serif"/>
              </a:rPr>
              <a:t> </a:t>
            </a:r>
            <a:r>
              <a:rPr sz="2000" spc="-4" dirty="0">
                <a:latin typeface="Microsoft Sans Serif"/>
                <a:cs typeface="Microsoft Sans Serif"/>
              </a:rPr>
              <a:t>thuộc</a:t>
            </a:r>
            <a:r>
              <a:rPr sz="2000" spc="22" dirty="0">
                <a:latin typeface="Microsoft Sans Serif"/>
                <a:cs typeface="Microsoft Sans Serif"/>
              </a:rPr>
              <a:t> </a:t>
            </a:r>
            <a:r>
              <a:rPr sz="2000" spc="18" dirty="0">
                <a:latin typeface="Microsoft Sans Serif"/>
                <a:cs typeface="Microsoft Sans Serif"/>
              </a:rPr>
              <a:t>tính</a:t>
            </a:r>
            <a:r>
              <a:rPr sz="2000" spc="31" dirty="0">
                <a:latin typeface="Microsoft Sans Serif"/>
                <a:cs typeface="Microsoft Sans Serif"/>
              </a:rPr>
              <a:t> </a:t>
            </a:r>
            <a:r>
              <a:rPr sz="2000" spc="-4" dirty="0">
                <a:latin typeface="Microsoft Sans Serif"/>
                <a:cs typeface="Microsoft Sans Serif"/>
              </a:rPr>
              <a:t>của</a:t>
            </a:r>
            <a:r>
              <a:rPr sz="2000" spc="13" dirty="0">
                <a:latin typeface="Microsoft Sans Serif"/>
                <a:cs typeface="Microsoft Sans Serif"/>
              </a:rPr>
              <a:t> </a:t>
            </a:r>
            <a:r>
              <a:rPr sz="2000" spc="-4" dirty="0">
                <a:latin typeface="Microsoft Sans Serif"/>
                <a:cs typeface="Microsoft Sans Serif"/>
              </a:rPr>
              <a:t>các</a:t>
            </a:r>
            <a:r>
              <a:rPr sz="2000" spc="44" dirty="0">
                <a:latin typeface="Microsoft Sans Serif"/>
                <a:cs typeface="Microsoft Sans Serif"/>
              </a:rPr>
              <a:t> </a:t>
            </a:r>
            <a:r>
              <a:rPr sz="2000" spc="-4" dirty="0">
                <a:latin typeface="Microsoft Sans Serif"/>
                <a:cs typeface="Microsoft Sans Serif"/>
              </a:rPr>
              <a:t>tuyến</a:t>
            </a:r>
            <a:r>
              <a:rPr sz="2000" spc="31" dirty="0">
                <a:latin typeface="Microsoft Sans Serif"/>
                <a:cs typeface="Microsoft Sans Serif"/>
              </a:rPr>
              <a:t> </a:t>
            </a:r>
            <a:r>
              <a:rPr sz="2000" spc="66" dirty="0">
                <a:latin typeface="Microsoft Sans Serif"/>
                <a:cs typeface="Microsoft Sans Serif"/>
              </a:rPr>
              <a:t>đường.</a:t>
            </a:r>
            <a:endParaRPr sz="2000" dirty="0">
              <a:latin typeface="Microsoft Sans Serif"/>
              <a:cs typeface="Microsoft Sans Serif"/>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64841" y="524445"/>
            <a:ext cx="1062318" cy="608851"/>
          </a:xfrm>
          <a:prstGeom prst="rect">
            <a:avLst/>
          </a:prstGeom>
        </p:spPr>
        <p:txBody>
          <a:bodyPr vert="horz" wrap="square" lIns="0" tIns="11206" rIns="0" bIns="0" rtlCol="0">
            <a:spAutoFit/>
          </a:bodyPr>
          <a:lstStyle/>
          <a:p>
            <a:pPr marL="11206">
              <a:spcBef>
                <a:spcPts val="88"/>
              </a:spcBef>
            </a:pPr>
            <a:r>
              <a:rPr sz="3883" spc="9" dirty="0">
                <a:latin typeface="Microsoft Sans Serif"/>
                <a:cs typeface="Microsoft Sans Serif"/>
              </a:rPr>
              <a:t>B</a:t>
            </a:r>
            <a:r>
              <a:rPr sz="3883" spc="-31" dirty="0">
                <a:latin typeface="Microsoft Sans Serif"/>
                <a:cs typeface="Microsoft Sans Serif"/>
              </a:rPr>
              <a:t>G</a:t>
            </a:r>
            <a:r>
              <a:rPr sz="3883" dirty="0">
                <a:latin typeface="Microsoft Sans Serif"/>
                <a:cs typeface="Microsoft Sans Serif"/>
              </a:rPr>
              <a:t>P</a:t>
            </a:r>
          </a:p>
        </p:txBody>
      </p:sp>
      <p:pic>
        <p:nvPicPr>
          <p:cNvPr id="3" name="object 3"/>
          <p:cNvPicPr/>
          <p:nvPr/>
        </p:nvPicPr>
        <p:blipFill>
          <a:blip r:embed="rId2" cstate="print"/>
          <a:stretch>
            <a:fillRect/>
          </a:stretch>
        </p:blipFill>
        <p:spPr>
          <a:xfrm>
            <a:off x="2728857" y="1588098"/>
            <a:ext cx="6874136" cy="4255993"/>
          </a:xfrm>
          <a:prstGeom prst="rect">
            <a:avLst/>
          </a:prstGeom>
        </p:spPr>
      </p:pic>
      <p:sp>
        <p:nvSpPr>
          <p:cNvPr id="4" name="object 4"/>
          <p:cNvSpPr txBox="1">
            <a:spLocks noGrp="1"/>
          </p:cNvSpPr>
          <p:nvPr>
            <p:ph type="ftr" sz="quarter" idx="5"/>
          </p:nvPr>
        </p:nvSpPr>
        <p:spPr>
          <a:xfrm>
            <a:off x="5759824" y="5545616"/>
            <a:ext cx="2554941" cy="179088"/>
          </a:xfrm>
          <a:prstGeom prst="rect">
            <a:avLst/>
          </a:prstGeom>
        </p:spPr>
        <p:txBody>
          <a:bodyPr vert="horz" wrap="square" lIns="0" tIns="0" rIns="0" bIns="0" rtlCol="0" anchor="ctr">
            <a:spAutoFit/>
          </a:bodyPr>
          <a:lstStyle/>
          <a:p>
            <a:pPr marL="11206">
              <a:lnSpc>
                <a:spcPts val="1456"/>
              </a:lnSpc>
            </a:pPr>
            <a:r>
              <a:rPr spc="4" dirty="0"/>
              <a:t>1</a:t>
            </a:r>
            <a:r>
              <a:rPr spc="-9" dirty="0"/>
              <a:t>0</a:t>
            </a:r>
            <a:r>
              <a:rPr dirty="0"/>
              <a:t>/</a:t>
            </a:r>
            <a:r>
              <a:rPr spc="4" dirty="0"/>
              <a:t>6</a:t>
            </a:r>
            <a:r>
              <a:rPr dirty="0"/>
              <a:t>/</a:t>
            </a:r>
            <a:r>
              <a:rPr spc="4" dirty="0"/>
              <a:t>2</a:t>
            </a:r>
            <a:r>
              <a:rPr spc="-22" dirty="0"/>
              <a:t>0</a:t>
            </a:r>
            <a:r>
              <a:rPr spc="4" dirty="0"/>
              <a:t>2</a:t>
            </a:r>
            <a:r>
              <a:rPr dirty="0"/>
              <a:t>1</a:t>
            </a:r>
          </a:p>
        </p:txBody>
      </p:sp>
      <p:sp>
        <p:nvSpPr>
          <p:cNvPr id="5" name="object 5"/>
          <p:cNvSpPr txBox="1">
            <a:spLocks noGrp="1"/>
          </p:cNvSpPr>
          <p:nvPr>
            <p:ph type="sldNum" sz="quarter" idx="7"/>
          </p:nvPr>
        </p:nvSpPr>
        <p:spPr>
          <a:xfrm>
            <a:off x="9048974" y="5547893"/>
            <a:ext cx="2891118" cy="174535"/>
          </a:xfrm>
          <a:prstGeom prst="rect">
            <a:avLst/>
          </a:prstGeom>
        </p:spPr>
        <p:txBody>
          <a:bodyPr vert="horz" wrap="square" lIns="0" tIns="0" rIns="0" bIns="0" rtlCol="0" anchor="ctr">
            <a:spAutoFit/>
          </a:bodyPr>
          <a:lstStyle/>
          <a:p>
            <a:pPr marL="33619">
              <a:lnSpc>
                <a:spcPts val="1456"/>
              </a:lnSpc>
            </a:pPr>
            <a:fld id="{81D60167-4931-47E6-BA6A-407CBD079E47}" type="slidenum">
              <a:rPr dirty="0"/>
              <a:pPr marL="33619">
                <a:lnSpc>
                  <a:spcPts val="1456"/>
                </a:lnSpc>
              </a:pPr>
              <a:t>197</a:t>
            </a:fld>
            <a:endParaRPr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0584" y="524445"/>
            <a:ext cx="4630831" cy="608851"/>
          </a:xfrm>
          <a:prstGeom prst="rect">
            <a:avLst/>
          </a:prstGeom>
        </p:spPr>
        <p:txBody>
          <a:bodyPr vert="horz" wrap="square" lIns="0" tIns="11206" rIns="0" bIns="0" rtlCol="0" anchor="b" anchorCtr="0">
            <a:spAutoFit/>
          </a:bodyPr>
          <a:lstStyle/>
          <a:p>
            <a:pPr marL="11206">
              <a:spcBef>
                <a:spcPts val="88"/>
              </a:spcBef>
            </a:pPr>
            <a:r>
              <a:rPr dirty="0"/>
              <a:t>Các</a:t>
            </a:r>
            <a:r>
              <a:rPr spc="4" dirty="0"/>
              <a:t> </a:t>
            </a:r>
            <a:r>
              <a:rPr spc="-4" dirty="0"/>
              <a:t>bản</a:t>
            </a:r>
            <a:r>
              <a:rPr spc="53" dirty="0"/>
              <a:t> </a:t>
            </a:r>
            <a:r>
              <a:rPr spc="-9" dirty="0"/>
              <a:t>tin</a:t>
            </a:r>
            <a:r>
              <a:rPr spc="18" dirty="0"/>
              <a:t> </a:t>
            </a:r>
            <a:r>
              <a:rPr spc="4" dirty="0"/>
              <a:t>của</a:t>
            </a:r>
            <a:r>
              <a:rPr spc="18" dirty="0"/>
              <a:t> </a:t>
            </a:r>
            <a:r>
              <a:rPr spc="4" dirty="0"/>
              <a:t>BGP</a:t>
            </a:r>
          </a:p>
        </p:txBody>
      </p:sp>
      <p:sp>
        <p:nvSpPr>
          <p:cNvPr id="4" name="object 4"/>
          <p:cNvSpPr txBox="1"/>
          <p:nvPr/>
        </p:nvSpPr>
        <p:spPr>
          <a:xfrm>
            <a:off x="782731" y="1262491"/>
            <a:ext cx="7532034" cy="2550057"/>
          </a:xfrm>
          <a:prstGeom prst="rect">
            <a:avLst/>
          </a:prstGeom>
        </p:spPr>
        <p:txBody>
          <a:bodyPr vert="horz" wrap="square" lIns="0" tIns="152400" rIns="0" bIns="0" rtlCol="0">
            <a:spAutoFit/>
          </a:bodyPr>
          <a:lstStyle/>
          <a:p>
            <a:pPr marL="313781" indent="-302575">
              <a:spcBef>
                <a:spcPts val="1200"/>
              </a:spcBef>
              <a:buFont typeface="Wingdings"/>
              <a:buChar char=""/>
              <a:tabLst>
                <a:tab pos="313781" algn="l"/>
              </a:tabLst>
            </a:pPr>
            <a:r>
              <a:rPr sz="2000" b="1" spc="-4" dirty="0">
                <a:latin typeface="Arial"/>
                <a:cs typeface="Arial"/>
              </a:rPr>
              <a:t>Các</a:t>
            </a:r>
            <a:r>
              <a:rPr sz="2000" b="1" spc="-18" dirty="0">
                <a:latin typeface="Arial"/>
                <a:cs typeface="Arial"/>
              </a:rPr>
              <a:t> </a:t>
            </a:r>
            <a:r>
              <a:rPr sz="2000" b="1" dirty="0">
                <a:latin typeface="Arial"/>
                <a:cs typeface="Arial"/>
              </a:rPr>
              <a:t>bản</a:t>
            </a:r>
            <a:r>
              <a:rPr sz="2000" b="1" spc="-31" dirty="0">
                <a:latin typeface="Arial"/>
                <a:cs typeface="Arial"/>
              </a:rPr>
              <a:t> </a:t>
            </a:r>
            <a:r>
              <a:rPr sz="2000" b="1" spc="4" dirty="0">
                <a:latin typeface="Arial"/>
                <a:cs typeface="Arial"/>
              </a:rPr>
              <a:t>tin</a:t>
            </a:r>
            <a:r>
              <a:rPr sz="2000" b="1" spc="-31" dirty="0">
                <a:latin typeface="Arial"/>
                <a:cs typeface="Arial"/>
              </a:rPr>
              <a:t> </a:t>
            </a:r>
            <a:r>
              <a:rPr sz="2000" b="1" spc="-4" dirty="0">
                <a:latin typeface="Arial"/>
                <a:cs typeface="Arial"/>
              </a:rPr>
              <a:t>chính</a:t>
            </a:r>
            <a:r>
              <a:rPr sz="2000" b="1" spc="-9" dirty="0">
                <a:latin typeface="Arial"/>
                <a:cs typeface="Arial"/>
              </a:rPr>
              <a:t> của</a:t>
            </a:r>
            <a:r>
              <a:rPr sz="2000" b="1" spc="4" dirty="0">
                <a:latin typeface="Arial"/>
                <a:cs typeface="Arial"/>
              </a:rPr>
              <a:t> </a:t>
            </a:r>
            <a:r>
              <a:rPr sz="2000" b="1" spc="-9" dirty="0">
                <a:latin typeface="Arial"/>
                <a:cs typeface="Arial"/>
              </a:rPr>
              <a:t>BGP</a:t>
            </a:r>
            <a:r>
              <a:rPr sz="2000" spc="-9" dirty="0">
                <a:latin typeface="Microsoft Sans Serif"/>
                <a:cs typeface="Microsoft Sans Serif"/>
              </a:rPr>
              <a:t>:</a:t>
            </a:r>
            <a:endParaRPr sz="2000" dirty="0">
              <a:latin typeface="Microsoft Sans Serif"/>
              <a:cs typeface="Microsoft Sans Serif"/>
            </a:endParaRPr>
          </a:p>
          <a:p>
            <a:pPr marL="387744" lvl="1" indent="-303135">
              <a:spcBef>
                <a:spcPts val="1107"/>
              </a:spcBef>
              <a:buFont typeface="Wingdings"/>
              <a:buChar char=""/>
              <a:tabLst>
                <a:tab pos="388305" algn="l"/>
              </a:tabLst>
            </a:pPr>
            <a:r>
              <a:rPr sz="2000" b="1" spc="-4" dirty="0">
                <a:latin typeface="Arial"/>
                <a:cs typeface="Arial"/>
              </a:rPr>
              <a:t>Open</a:t>
            </a:r>
            <a:r>
              <a:rPr sz="2000" b="1" spc="-13" dirty="0">
                <a:latin typeface="Arial"/>
                <a:cs typeface="Arial"/>
              </a:rPr>
              <a:t> </a:t>
            </a:r>
            <a:r>
              <a:rPr sz="2000" dirty="0">
                <a:latin typeface="Microsoft Sans Serif"/>
                <a:cs typeface="Microsoft Sans Serif"/>
              </a:rPr>
              <a:t>:</a:t>
            </a:r>
            <a:r>
              <a:rPr sz="2000" spc="-35" dirty="0">
                <a:latin typeface="Microsoft Sans Serif"/>
                <a:cs typeface="Microsoft Sans Serif"/>
              </a:rPr>
              <a:t> </a:t>
            </a:r>
            <a:r>
              <a:rPr sz="2000" spc="-9" dirty="0">
                <a:latin typeface="Microsoft Sans Serif"/>
                <a:cs typeface="Microsoft Sans Serif"/>
              </a:rPr>
              <a:t>Thiết</a:t>
            </a:r>
            <a:r>
              <a:rPr sz="2000" spc="26" dirty="0">
                <a:latin typeface="Microsoft Sans Serif"/>
                <a:cs typeface="Microsoft Sans Serif"/>
              </a:rPr>
              <a:t> </a:t>
            </a:r>
            <a:r>
              <a:rPr sz="2000" spc="-9" dirty="0">
                <a:latin typeface="Microsoft Sans Serif"/>
                <a:cs typeface="Microsoft Sans Serif"/>
              </a:rPr>
              <a:t>lập</a:t>
            </a:r>
            <a:r>
              <a:rPr sz="2000" spc="35" dirty="0">
                <a:latin typeface="Microsoft Sans Serif"/>
                <a:cs typeface="Microsoft Sans Serif"/>
              </a:rPr>
              <a:t> </a:t>
            </a:r>
            <a:r>
              <a:rPr sz="2000" spc="-4" dirty="0">
                <a:latin typeface="Microsoft Sans Serif"/>
                <a:cs typeface="Microsoft Sans Serif"/>
              </a:rPr>
              <a:t>kết</a:t>
            </a:r>
            <a:r>
              <a:rPr sz="2000" spc="9" dirty="0">
                <a:latin typeface="Microsoft Sans Serif"/>
                <a:cs typeface="Microsoft Sans Serif"/>
              </a:rPr>
              <a:t> </a:t>
            </a:r>
            <a:r>
              <a:rPr sz="2000" spc="-4" dirty="0">
                <a:latin typeface="Microsoft Sans Serif"/>
                <a:cs typeface="Microsoft Sans Serif"/>
              </a:rPr>
              <a:t>nối</a:t>
            </a:r>
            <a:r>
              <a:rPr sz="2000" spc="18" dirty="0">
                <a:latin typeface="Microsoft Sans Serif"/>
                <a:cs typeface="Microsoft Sans Serif"/>
              </a:rPr>
              <a:t> </a:t>
            </a:r>
            <a:r>
              <a:rPr sz="2000" spc="62" dirty="0">
                <a:latin typeface="Microsoft Sans Serif"/>
                <a:cs typeface="Microsoft Sans Serif"/>
              </a:rPr>
              <a:t>với</a:t>
            </a:r>
            <a:r>
              <a:rPr sz="2000" spc="18" dirty="0">
                <a:latin typeface="Microsoft Sans Serif"/>
                <a:cs typeface="Microsoft Sans Serif"/>
              </a:rPr>
              <a:t> </a:t>
            </a:r>
            <a:r>
              <a:rPr sz="2000" dirty="0">
                <a:latin typeface="Microsoft Sans Serif"/>
                <a:cs typeface="Microsoft Sans Serif"/>
              </a:rPr>
              <a:t>nút</a:t>
            </a:r>
            <a:r>
              <a:rPr sz="2000" spc="31" dirty="0">
                <a:latin typeface="Microsoft Sans Serif"/>
                <a:cs typeface="Microsoft Sans Serif"/>
              </a:rPr>
              <a:t> </a:t>
            </a:r>
            <a:r>
              <a:rPr sz="2000" spc="-9" dirty="0">
                <a:latin typeface="Microsoft Sans Serif"/>
                <a:cs typeface="Microsoft Sans Serif"/>
              </a:rPr>
              <a:t>hàng</a:t>
            </a:r>
            <a:r>
              <a:rPr sz="2000" spc="31" dirty="0">
                <a:latin typeface="Microsoft Sans Serif"/>
                <a:cs typeface="Microsoft Sans Serif"/>
              </a:rPr>
              <a:t> </a:t>
            </a:r>
            <a:r>
              <a:rPr sz="2000" spc="-4" dirty="0">
                <a:latin typeface="Microsoft Sans Serif"/>
                <a:cs typeface="Microsoft Sans Serif"/>
              </a:rPr>
              <a:t>xóm</a:t>
            </a:r>
            <a:endParaRPr sz="2000" dirty="0">
              <a:latin typeface="Microsoft Sans Serif"/>
              <a:cs typeface="Microsoft Sans Serif"/>
            </a:endParaRPr>
          </a:p>
          <a:p>
            <a:pPr marL="387744" lvl="1" indent="-303135">
              <a:spcBef>
                <a:spcPts val="1019"/>
              </a:spcBef>
              <a:buFont typeface="Wingdings"/>
              <a:buChar char=""/>
              <a:tabLst>
                <a:tab pos="388305" algn="l"/>
              </a:tabLst>
            </a:pPr>
            <a:r>
              <a:rPr sz="2000" b="1" spc="-4" dirty="0">
                <a:latin typeface="Arial"/>
                <a:cs typeface="Arial"/>
              </a:rPr>
              <a:t>Keep</a:t>
            </a:r>
            <a:r>
              <a:rPr sz="2000" b="1" spc="-88" dirty="0">
                <a:latin typeface="Arial"/>
                <a:cs typeface="Arial"/>
              </a:rPr>
              <a:t> </a:t>
            </a:r>
            <a:r>
              <a:rPr sz="2000" b="1" spc="-4" dirty="0">
                <a:latin typeface="Arial"/>
                <a:cs typeface="Arial"/>
              </a:rPr>
              <a:t>Alive</a:t>
            </a:r>
            <a:r>
              <a:rPr sz="2000" b="1" spc="4" dirty="0">
                <a:latin typeface="Arial"/>
                <a:cs typeface="Arial"/>
              </a:rPr>
              <a:t> </a:t>
            </a:r>
            <a:r>
              <a:rPr sz="2000" dirty="0">
                <a:latin typeface="Microsoft Sans Serif"/>
                <a:cs typeface="Microsoft Sans Serif"/>
              </a:rPr>
              <a:t>:</a:t>
            </a:r>
            <a:r>
              <a:rPr sz="2000" spc="9" dirty="0">
                <a:latin typeface="Microsoft Sans Serif"/>
                <a:cs typeface="Microsoft Sans Serif"/>
              </a:rPr>
              <a:t> </a:t>
            </a:r>
            <a:r>
              <a:rPr sz="2000" spc="-4" dirty="0">
                <a:latin typeface="Microsoft Sans Serif"/>
                <a:cs typeface="Microsoft Sans Serif"/>
              </a:rPr>
              <a:t>Bắt</a:t>
            </a:r>
            <a:r>
              <a:rPr sz="2000" spc="31" dirty="0">
                <a:latin typeface="Microsoft Sans Serif"/>
                <a:cs typeface="Microsoft Sans Serif"/>
              </a:rPr>
              <a:t> </a:t>
            </a:r>
            <a:r>
              <a:rPr sz="2000" spc="-4" dirty="0">
                <a:latin typeface="Microsoft Sans Serif"/>
                <a:cs typeface="Microsoft Sans Serif"/>
              </a:rPr>
              <a:t>tay</a:t>
            </a:r>
            <a:r>
              <a:rPr sz="2000" spc="22" dirty="0">
                <a:latin typeface="Microsoft Sans Serif"/>
                <a:cs typeface="Microsoft Sans Serif"/>
              </a:rPr>
              <a:t> </a:t>
            </a:r>
            <a:r>
              <a:rPr sz="2000" spc="71" dirty="0">
                <a:latin typeface="Microsoft Sans Serif"/>
                <a:cs typeface="Microsoft Sans Serif"/>
              </a:rPr>
              <a:t>thường</a:t>
            </a:r>
            <a:r>
              <a:rPr sz="2000" spc="31" dirty="0">
                <a:latin typeface="Microsoft Sans Serif"/>
                <a:cs typeface="Microsoft Sans Serif"/>
              </a:rPr>
              <a:t> </a:t>
            </a:r>
            <a:r>
              <a:rPr sz="2000" spc="-4" dirty="0">
                <a:latin typeface="Microsoft Sans Serif"/>
                <a:cs typeface="Microsoft Sans Serif"/>
              </a:rPr>
              <a:t>xuyên</a:t>
            </a:r>
            <a:r>
              <a:rPr sz="2000" spc="31" dirty="0">
                <a:latin typeface="Microsoft Sans Serif"/>
                <a:cs typeface="Microsoft Sans Serif"/>
              </a:rPr>
              <a:t> </a:t>
            </a:r>
            <a:r>
              <a:rPr sz="2000" spc="62" dirty="0">
                <a:latin typeface="Microsoft Sans Serif"/>
                <a:cs typeface="Microsoft Sans Serif"/>
              </a:rPr>
              <a:t>với</a:t>
            </a:r>
            <a:r>
              <a:rPr sz="2000" spc="18" dirty="0">
                <a:latin typeface="Microsoft Sans Serif"/>
                <a:cs typeface="Microsoft Sans Serif"/>
              </a:rPr>
              <a:t> </a:t>
            </a:r>
            <a:r>
              <a:rPr sz="2000" spc="-4" dirty="0">
                <a:latin typeface="Microsoft Sans Serif"/>
                <a:cs typeface="Microsoft Sans Serif"/>
              </a:rPr>
              <a:t>hàng</a:t>
            </a:r>
            <a:r>
              <a:rPr sz="2000" spc="35" dirty="0">
                <a:latin typeface="Microsoft Sans Serif"/>
                <a:cs typeface="Microsoft Sans Serif"/>
              </a:rPr>
              <a:t> </a:t>
            </a:r>
            <a:r>
              <a:rPr sz="2000" dirty="0">
                <a:latin typeface="Microsoft Sans Serif"/>
                <a:cs typeface="Microsoft Sans Serif"/>
              </a:rPr>
              <a:t>xóm.</a:t>
            </a:r>
          </a:p>
          <a:p>
            <a:pPr marL="387744" lvl="1" indent="-303135">
              <a:spcBef>
                <a:spcPts val="1015"/>
              </a:spcBef>
              <a:buFont typeface="Wingdings"/>
              <a:buChar char=""/>
              <a:tabLst>
                <a:tab pos="388305" algn="l"/>
              </a:tabLst>
            </a:pPr>
            <a:r>
              <a:rPr sz="2000" b="1" dirty="0">
                <a:latin typeface="Arial"/>
                <a:cs typeface="Arial"/>
              </a:rPr>
              <a:t>Notification</a:t>
            </a:r>
            <a:r>
              <a:rPr sz="2000" b="1" spc="-57" dirty="0">
                <a:latin typeface="Arial"/>
                <a:cs typeface="Arial"/>
              </a:rPr>
              <a:t> </a:t>
            </a:r>
            <a:r>
              <a:rPr sz="2000" dirty="0">
                <a:latin typeface="Microsoft Sans Serif"/>
                <a:cs typeface="Microsoft Sans Serif"/>
              </a:rPr>
              <a:t>:</a:t>
            </a:r>
            <a:r>
              <a:rPr sz="2000" spc="-18" dirty="0">
                <a:latin typeface="Microsoft Sans Serif"/>
                <a:cs typeface="Microsoft Sans Serif"/>
              </a:rPr>
              <a:t> </a:t>
            </a:r>
            <a:r>
              <a:rPr sz="2000" spc="-9" dirty="0">
                <a:latin typeface="Microsoft Sans Serif"/>
                <a:cs typeface="Microsoft Sans Serif"/>
              </a:rPr>
              <a:t>Thông</a:t>
            </a:r>
            <a:r>
              <a:rPr sz="2000" spc="44" dirty="0">
                <a:latin typeface="Microsoft Sans Serif"/>
                <a:cs typeface="Microsoft Sans Serif"/>
              </a:rPr>
              <a:t> </a:t>
            </a:r>
            <a:r>
              <a:rPr sz="2000" spc="-4" dirty="0">
                <a:latin typeface="Microsoft Sans Serif"/>
                <a:cs typeface="Microsoft Sans Serif"/>
              </a:rPr>
              <a:t>báo</a:t>
            </a:r>
            <a:r>
              <a:rPr sz="2000" spc="26" dirty="0">
                <a:latin typeface="Microsoft Sans Serif"/>
                <a:cs typeface="Microsoft Sans Serif"/>
              </a:rPr>
              <a:t> </a:t>
            </a:r>
            <a:r>
              <a:rPr sz="2000" spc="-4" dirty="0">
                <a:latin typeface="Microsoft Sans Serif"/>
                <a:cs typeface="Microsoft Sans Serif"/>
              </a:rPr>
              <a:t>đóng</a:t>
            </a:r>
            <a:r>
              <a:rPr sz="2000" spc="31" dirty="0">
                <a:latin typeface="Microsoft Sans Serif"/>
                <a:cs typeface="Microsoft Sans Serif"/>
              </a:rPr>
              <a:t> </a:t>
            </a:r>
            <a:r>
              <a:rPr sz="2000" dirty="0">
                <a:latin typeface="Microsoft Sans Serif"/>
                <a:cs typeface="Microsoft Sans Serif"/>
              </a:rPr>
              <a:t>kết </a:t>
            </a:r>
            <a:r>
              <a:rPr sz="2000" spc="-9" dirty="0">
                <a:latin typeface="Microsoft Sans Serif"/>
                <a:cs typeface="Microsoft Sans Serif"/>
              </a:rPr>
              <a:t>nối</a:t>
            </a:r>
            <a:r>
              <a:rPr sz="2000" spc="31" dirty="0">
                <a:latin typeface="Microsoft Sans Serif"/>
                <a:cs typeface="Microsoft Sans Serif"/>
              </a:rPr>
              <a:t> </a:t>
            </a:r>
            <a:r>
              <a:rPr sz="2000" spc="62" dirty="0">
                <a:latin typeface="Microsoft Sans Serif"/>
                <a:cs typeface="Microsoft Sans Serif"/>
              </a:rPr>
              <a:t>với</a:t>
            </a:r>
            <a:r>
              <a:rPr sz="2000" spc="44" dirty="0">
                <a:latin typeface="Microsoft Sans Serif"/>
                <a:cs typeface="Microsoft Sans Serif"/>
              </a:rPr>
              <a:t> </a:t>
            </a:r>
            <a:r>
              <a:rPr sz="2000" spc="-4" dirty="0">
                <a:latin typeface="Microsoft Sans Serif"/>
                <a:cs typeface="Microsoft Sans Serif"/>
              </a:rPr>
              <a:t>hàng</a:t>
            </a:r>
            <a:r>
              <a:rPr sz="2000" spc="22" dirty="0">
                <a:latin typeface="Microsoft Sans Serif"/>
                <a:cs typeface="Microsoft Sans Serif"/>
              </a:rPr>
              <a:t> </a:t>
            </a:r>
            <a:r>
              <a:rPr sz="2000" spc="-4" dirty="0">
                <a:latin typeface="Microsoft Sans Serif"/>
                <a:cs typeface="Microsoft Sans Serif"/>
              </a:rPr>
              <a:t>xóm.</a:t>
            </a:r>
            <a:endParaRPr sz="2000" dirty="0">
              <a:latin typeface="Microsoft Sans Serif"/>
              <a:cs typeface="Microsoft Sans Serif"/>
            </a:endParaRPr>
          </a:p>
          <a:p>
            <a:pPr marL="387744" marR="4483" lvl="1" indent="-302575">
              <a:lnSpc>
                <a:spcPct val="120000"/>
              </a:lnSpc>
              <a:spcBef>
                <a:spcPts val="507"/>
              </a:spcBef>
              <a:buFont typeface="Wingdings"/>
              <a:buChar char=""/>
              <a:tabLst>
                <a:tab pos="388305" algn="l"/>
              </a:tabLst>
            </a:pPr>
            <a:r>
              <a:rPr sz="2000" b="1" spc="-4" dirty="0">
                <a:latin typeface="Arial"/>
                <a:cs typeface="Arial"/>
              </a:rPr>
              <a:t>Update</a:t>
            </a:r>
            <a:r>
              <a:rPr sz="2000" b="1" spc="101" dirty="0">
                <a:latin typeface="Arial"/>
                <a:cs typeface="Arial"/>
              </a:rPr>
              <a:t> </a:t>
            </a:r>
            <a:r>
              <a:rPr sz="2000" dirty="0">
                <a:latin typeface="Microsoft Sans Serif"/>
                <a:cs typeface="Microsoft Sans Serif"/>
              </a:rPr>
              <a:t>:</a:t>
            </a:r>
            <a:r>
              <a:rPr sz="2000" spc="137" dirty="0">
                <a:latin typeface="Microsoft Sans Serif"/>
                <a:cs typeface="Microsoft Sans Serif"/>
              </a:rPr>
              <a:t> </a:t>
            </a:r>
            <a:r>
              <a:rPr sz="2000" spc="-9" dirty="0">
                <a:latin typeface="Microsoft Sans Serif"/>
                <a:cs typeface="Microsoft Sans Serif"/>
              </a:rPr>
              <a:t>Thông</a:t>
            </a:r>
            <a:r>
              <a:rPr sz="2000" spc="141" dirty="0">
                <a:latin typeface="Microsoft Sans Serif"/>
                <a:cs typeface="Microsoft Sans Serif"/>
              </a:rPr>
              <a:t> </a:t>
            </a:r>
            <a:r>
              <a:rPr sz="2000" spc="-4" dirty="0">
                <a:latin typeface="Microsoft Sans Serif"/>
                <a:cs typeface="Microsoft Sans Serif"/>
              </a:rPr>
              <a:t>báo</a:t>
            </a:r>
            <a:r>
              <a:rPr sz="2000" spc="141" dirty="0">
                <a:latin typeface="Microsoft Sans Serif"/>
                <a:cs typeface="Microsoft Sans Serif"/>
              </a:rPr>
              <a:t> </a:t>
            </a:r>
            <a:r>
              <a:rPr sz="2000" spc="-4" dirty="0">
                <a:latin typeface="Microsoft Sans Serif"/>
                <a:cs typeface="Microsoft Sans Serif"/>
              </a:rPr>
              <a:t>tuyến</a:t>
            </a:r>
            <a:r>
              <a:rPr sz="2000" spc="119" dirty="0">
                <a:latin typeface="Microsoft Sans Serif"/>
                <a:cs typeface="Microsoft Sans Serif"/>
              </a:rPr>
              <a:t> </a:t>
            </a:r>
            <a:r>
              <a:rPr sz="2000" spc="97" dirty="0">
                <a:latin typeface="Microsoft Sans Serif"/>
                <a:cs typeface="Microsoft Sans Serif"/>
              </a:rPr>
              <a:t>đường</a:t>
            </a:r>
            <a:r>
              <a:rPr sz="2000" spc="119" dirty="0">
                <a:latin typeface="Microsoft Sans Serif"/>
                <a:cs typeface="Microsoft Sans Serif"/>
              </a:rPr>
              <a:t> </a:t>
            </a:r>
            <a:r>
              <a:rPr sz="2000" spc="66" dirty="0">
                <a:latin typeface="Microsoft Sans Serif"/>
                <a:cs typeface="Microsoft Sans Serif"/>
              </a:rPr>
              <a:t>mới</a:t>
            </a:r>
            <a:r>
              <a:rPr sz="2000" spc="128" dirty="0">
                <a:latin typeface="Microsoft Sans Serif"/>
                <a:cs typeface="Microsoft Sans Serif"/>
              </a:rPr>
              <a:t> </a:t>
            </a:r>
            <a:r>
              <a:rPr sz="2000" spc="-4" dirty="0">
                <a:latin typeface="Microsoft Sans Serif"/>
                <a:cs typeface="Microsoft Sans Serif"/>
              </a:rPr>
              <a:t>hoặc</a:t>
            </a:r>
            <a:r>
              <a:rPr sz="2000" spc="132" dirty="0">
                <a:latin typeface="Microsoft Sans Serif"/>
                <a:cs typeface="Microsoft Sans Serif"/>
              </a:rPr>
              <a:t> </a:t>
            </a:r>
            <a:r>
              <a:rPr sz="2000" dirty="0">
                <a:latin typeface="Microsoft Sans Serif"/>
                <a:cs typeface="Microsoft Sans Serif"/>
              </a:rPr>
              <a:t>hủy</a:t>
            </a:r>
            <a:r>
              <a:rPr sz="2000" spc="115" dirty="0">
                <a:latin typeface="Microsoft Sans Serif"/>
                <a:cs typeface="Microsoft Sans Serif"/>
              </a:rPr>
              <a:t> </a:t>
            </a:r>
            <a:r>
              <a:rPr sz="2000" dirty="0">
                <a:latin typeface="Microsoft Sans Serif"/>
                <a:cs typeface="Microsoft Sans Serif"/>
              </a:rPr>
              <a:t>một</a:t>
            </a:r>
            <a:r>
              <a:rPr sz="2000" spc="137" dirty="0">
                <a:latin typeface="Microsoft Sans Serif"/>
                <a:cs typeface="Microsoft Sans Serif"/>
              </a:rPr>
              <a:t> </a:t>
            </a:r>
            <a:r>
              <a:rPr sz="2000" spc="-4" dirty="0">
                <a:latin typeface="Microsoft Sans Serif"/>
                <a:cs typeface="Microsoft Sans Serif"/>
              </a:rPr>
              <a:t>tuyến </a:t>
            </a:r>
            <a:r>
              <a:rPr sz="2000" spc="-552" dirty="0">
                <a:latin typeface="Microsoft Sans Serif"/>
                <a:cs typeface="Microsoft Sans Serif"/>
              </a:rPr>
              <a:t> </a:t>
            </a:r>
            <a:r>
              <a:rPr sz="2000" spc="84" dirty="0">
                <a:latin typeface="Microsoft Sans Serif"/>
                <a:cs typeface="Microsoft Sans Serif"/>
              </a:rPr>
              <a:t>đường</a:t>
            </a:r>
            <a:r>
              <a:rPr sz="2000" spc="31" dirty="0">
                <a:latin typeface="Microsoft Sans Serif"/>
                <a:cs typeface="Microsoft Sans Serif"/>
              </a:rPr>
              <a:t> </a:t>
            </a:r>
            <a:r>
              <a:rPr sz="2000" spc="-9" dirty="0">
                <a:latin typeface="Microsoft Sans Serif"/>
                <a:cs typeface="Microsoft Sans Serif"/>
              </a:rPr>
              <a:t>đã</a:t>
            </a:r>
            <a:r>
              <a:rPr sz="2000" spc="35" dirty="0">
                <a:latin typeface="Microsoft Sans Serif"/>
                <a:cs typeface="Microsoft Sans Serif"/>
              </a:rPr>
              <a:t> </a:t>
            </a:r>
            <a:r>
              <a:rPr sz="2000" spc="-4" dirty="0">
                <a:latin typeface="Microsoft Sans Serif"/>
                <a:cs typeface="Microsoft Sans Serif"/>
              </a:rPr>
              <a:t>quảng</a:t>
            </a:r>
            <a:r>
              <a:rPr sz="2000" spc="35" dirty="0">
                <a:latin typeface="Microsoft Sans Serif"/>
                <a:cs typeface="Microsoft Sans Serif"/>
              </a:rPr>
              <a:t> </a:t>
            </a:r>
            <a:r>
              <a:rPr sz="2000" dirty="0">
                <a:latin typeface="Microsoft Sans Serif"/>
                <a:cs typeface="Microsoft Sans Serif"/>
              </a:rPr>
              <a:t>bá</a:t>
            </a:r>
            <a:r>
              <a:rPr sz="2000" spc="13" dirty="0">
                <a:latin typeface="Microsoft Sans Serif"/>
                <a:cs typeface="Microsoft Sans Serif"/>
              </a:rPr>
              <a:t> </a:t>
            </a:r>
            <a:r>
              <a:rPr sz="2000" spc="88" dirty="0">
                <a:latin typeface="Microsoft Sans Serif"/>
                <a:cs typeface="Microsoft Sans Serif"/>
              </a:rPr>
              <a:t>trước</a:t>
            </a:r>
            <a:r>
              <a:rPr sz="2000" spc="26" dirty="0">
                <a:latin typeface="Microsoft Sans Serif"/>
                <a:cs typeface="Microsoft Sans Serif"/>
              </a:rPr>
              <a:t> </a:t>
            </a:r>
            <a:r>
              <a:rPr sz="2000" spc="-4" dirty="0">
                <a:latin typeface="Microsoft Sans Serif"/>
                <a:cs typeface="Microsoft Sans Serif"/>
              </a:rPr>
              <a:t>đó.</a:t>
            </a:r>
            <a:endParaRPr sz="2000" dirty="0">
              <a:latin typeface="Microsoft Sans Serif"/>
              <a:cs typeface="Microsoft Sans Serif"/>
            </a:endParaRPr>
          </a:p>
        </p:txBody>
      </p:sp>
      <p:sp>
        <p:nvSpPr>
          <p:cNvPr id="7" name="object 4">
            <a:extLst>
              <a:ext uri="{FF2B5EF4-FFF2-40B4-BE49-F238E27FC236}">
                <a16:creationId xmlns:a16="http://schemas.microsoft.com/office/drawing/2014/main" id="{C292112D-19E1-4450-9074-B55B8A794819}"/>
              </a:ext>
            </a:extLst>
          </p:cNvPr>
          <p:cNvSpPr txBox="1"/>
          <p:nvPr/>
        </p:nvSpPr>
        <p:spPr>
          <a:xfrm>
            <a:off x="4170643" y="3946864"/>
            <a:ext cx="7041776" cy="2386691"/>
          </a:xfrm>
          <a:prstGeom prst="rect">
            <a:avLst/>
          </a:prstGeom>
        </p:spPr>
        <p:txBody>
          <a:bodyPr vert="horz" wrap="square" lIns="0" tIns="75640" rIns="0" bIns="0" rtlCol="0">
            <a:spAutoFit/>
          </a:bodyPr>
          <a:lstStyle/>
          <a:p>
            <a:pPr marL="313781" indent="-302575">
              <a:spcBef>
                <a:spcPts val="596"/>
              </a:spcBef>
              <a:buFont typeface="Wingdings"/>
              <a:buChar char=""/>
              <a:tabLst>
                <a:tab pos="313781" algn="l"/>
              </a:tabLst>
            </a:pPr>
            <a:r>
              <a:rPr sz="2118" b="1" spc="-9" dirty="0">
                <a:latin typeface="Arial"/>
                <a:cs typeface="Arial"/>
              </a:rPr>
              <a:t>Các</a:t>
            </a:r>
            <a:r>
              <a:rPr sz="2118" b="1" dirty="0">
                <a:latin typeface="Arial"/>
                <a:cs typeface="Arial"/>
              </a:rPr>
              <a:t> </a:t>
            </a:r>
            <a:r>
              <a:rPr sz="2118" b="1" spc="-9" dirty="0">
                <a:latin typeface="Arial"/>
                <a:cs typeface="Arial"/>
              </a:rPr>
              <a:t>bản </a:t>
            </a:r>
            <a:r>
              <a:rPr sz="2118" b="1" spc="-4" dirty="0">
                <a:latin typeface="Arial"/>
                <a:cs typeface="Arial"/>
              </a:rPr>
              <a:t>tin</a:t>
            </a:r>
            <a:r>
              <a:rPr sz="2118" b="1" spc="-9" dirty="0">
                <a:latin typeface="Arial"/>
                <a:cs typeface="Arial"/>
              </a:rPr>
              <a:t> của</a:t>
            </a:r>
            <a:r>
              <a:rPr sz="2118" b="1" dirty="0">
                <a:latin typeface="Arial"/>
                <a:cs typeface="Arial"/>
              </a:rPr>
              <a:t> </a:t>
            </a:r>
            <a:r>
              <a:rPr sz="2118" b="1" spc="-9" dirty="0">
                <a:latin typeface="Arial"/>
                <a:cs typeface="Arial"/>
              </a:rPr>
              <a:t>BGP:</a:t>
            </a:r>
            <a:endParaRPr sz="2118" dirty="0">
              <a:latin typeface="Arial"/>
              <a:cs typeface="Arial"/>
            </a:endParaRPr>
          </a:p>
          <a:p>
            <a:pPr marL="667346" marR="353564" lvl="1" indent="-253266">
              <a:spcBef>
                <a:spcPts val="463"/>
              </a:spcBef>
              <a:buFont typeface="Wingdings"/>
              <a:buChar char=""/>
              <a:tabLst>
                <a:tab pos="667906" algn="l"/>
              </a:tabLst>
            </a:pPr>
            <a:r>
              <a:rPr sz="1941" spc="97" dirty="0">
                <a:latin typeface="Microsoft Sans Serif"/>
                <a:cs typeface="Microsoft Sans Serif"/>
              </a:rPr>
              <a:t>Được</a:t>
            </a:r>
            <a:r>
              <a:rPr sz="1941" spc="22" dirty="0">
                <a:latin typeface="Microsoft Sans Serif"/>
                <a:cs typeface="Microsoft Sans Serif"/>
              </a:rPr>
              <a:t> </a:t>
            </a:r>
            <a:r>
              <a:rPr sz="1941" spc="-9" dirty="0">
                <a:latin typeface="Microsoft Sans Serif"/>
                <a:cs typeface="Microsoft Sans Serif"/>
              </a:rPr>
              <a:t>mang</a:t>
            </a:r>
            <a:r>
              <a:rPr sz="1941" spc="31" dirty="0">
                <a:latin typeface="Microsoft Sans Serif"/>
                <a:cs typeface="Microsoft Sans Serif"/>
              </a:rPr>
              <a:t> </a:t>
            </a:r>
            <a:r>
              <a:rPr sz="1941" spc="62" dirty="0">
                <a:latin typeface="Microsoft Sans Serif"/>
                <a:cs typeface="Microsoft Sans Serif"/>
              </a:rPr>
              <a:t>bởi</a:t>
            </a:r>
            <a:r>
              <a:rPr sz="1941" spc="22" dirty="0">
                <a:latin typeface="Microsoft Sans Serif"/>
                <a:cs typeface="Microsoft Sans Serif"/>
              </a:rPr>
              <a:t> </a:t>
            </a:r>
            <a:r>
              <a:rPr sz="1941" spc="-4" dirty="0">
                <a:latin typeface="Microsoft Sans Serif"/>
                <a:cs typeface="Microsoft Sans Serif"/>
              </a:rPr>
              <a:t>các</a:t>
            </a:r>
            <a:r>
              <a:rPr sz="1941" spc="-13" dirty="0">
                <a:latin typeface="Microsoft Sans Serif"/>
                <a:cs typeface="Microsoft Sans Serif"/>
              </a:rPr>
              <a:t> </a:t>
            </a:r>
            <a:r>
              <a:rPr sz="1941" spc="-9" dirty="0">
                <a:latin typeface="Microsoft Sans Serif"/>
                <a:cs typeface="Microsoft Sans Serif"/>
              </a:rPr>
              <a:t>TCP </a:t>
            </a:r>
            <a:r>
              <a:rPr sz="1941" spc="-4" dirty="0">
                <a:latin typeface="Microsoft Sans Serif"/>
                <a:cs typeface="Microsoft Sans Serif"/>
              </a:rPr>
              <a:t>segments</a:t>
            </a:r>
            <a:r>
              <a:rPr sz="1941" spc="40" dirty="0">
                <a:latin typeface="Microsoft Sans Serif"/>
                <a:cs typeface="Microsoft Sans Serif"/>
              </a:rPr>
              <a:t> </a:t>
            </a:r>
            <a:r>
              <a:rPr sz="1941" spc="106" dirty="0">
                <a:latin typeface="Microsoft Sans Serif"/>
                <a:cs typeface="Microsoft Sans Serif"/>
              </a:rPr>
              <a:t>sử</a:t>
            </a:r>
            <a:r>
              <a:rPr sz="1941" spc="26" dirty="0">
                <a:latin typeface="Microsoft Sans Serif"/>
                <a:cs typeface="Microsoft Sans Serif"/>
              </a:rPr>
              <a:t> </a:t>
            </a:r>
            <a:r>
              <a:rPr sz="1941" spc="-4" dirty="0">
                <a:latin typeface="Microsoft Sans Serif"/>
                <a:cs typeface="Microsoft Sans Serif"/>
              </a:rPr>
              <a:t>dụng</a:t>
            </a:r>
            <a:r>
              <a:rPr sz="1941" spc="31" dirty="0">
                <a:latin typeface="Microsoft Sans Serif"/>
                <a:cs typeface="Microsoft Sans Serif"/>
              </a:rPr>
              <a:t> </a:t>
            </a:r>
            <a:r>
              <a:rPr sz="1941" dirty="0">
                <a:latin typeface="Microsoft Sans Serif"/>
                <a:cs typeface="Microsoft Sans Serif"/>
              </a:rPr>
              <a:t>cổng</a:t>
            </a:r>
            <a:r>
              <a:rPr sz="1941" spc="-4" dirty="0">
                <a:latin typeface="Microsoft Sans Serif"/>
                <a:cs typeface="Microsoft Sans Serif"/>
              </a:rPr>
              <a:t> </a:t>
            </a:r>
            <a:r>
              <a:rPr sz="1941" spc="-9" dirty="0">
                <a:latin typeface="Microsoft Sans Serif"/>
                <a:cs typeface="Microsoft Sans Serif"/>
              </a:rPr>
              <a:t>TCP </a:t>
            </a:r>
            <a:r>
              <a:rPr sz="1941" spc="-503" dirty="0">
                <a:latin typeface="Microsoft Sans Serif"/>
                <a:cs typeface="Microsoft Sans Serif"/>
              </a:rPr>
              <a:t> </a:t>
            </a:r>
            <a:r>
              <a:rPr sz="1941" spc="-4" dirty="0">
                <a:latin typeface="Microsoft Sans Serif"/>
                <a:cs typeface="Microsoft Sans Serif"/>
              </a:rPr>
              <a:t>179.</a:t>
            </a:r>
            <a:endParaRPr sz="1941" dirty="0">
              <a:latin typeface="Microsoft Sans Serif"/>
              <a:cs typeface="Microsoft Sans Serif"/>
            </a:endParaRPr>
          </a:p>
          <a:p>
            <a:pPr marL="667346" lvl="1" indent="-253266">
              <a:spcBef>
                <a:spcPts val="468"/>
              </a:spcBef>
              <a:buFont typeface="Wingdings"/>
              <a:buChar char=""/>
              <a:tabLst>
                <a:tab pos="667906" algn="l"/>
              </a:tabLst>
            </a:pPr>
            <a:r>
              <a:rPr sz="1941" spc="-9" dirty="0">
                <a:latin typeface="Microsoft Sans Serif"/>
                <a:cs typeface="Microsoft Sans Serif"/>
              </a:rPr>
              <a:t>Bản</a:t>
            </a:r>
            <a:r>
              <a:rPr sz="1941" spc="9" dirty="0">
                <a:latin typeface="Microsoft Sans Serif"/>
                <a:cs typeface="Microsoft Sans Serif"/>
              </a:rPr>
              <a:t> </a:t>
            </a:r>
            <a:r>
              <a:rPr sz="1941" spc="-4" dirty="0">
                <a:latin typeface="Microsoft Sans Serif"/>
                <a:cs typeface="Microsoft Sans Serif"/>
              </a:rPr>
              <a:t>tin</a:t>
            </a:r>
            <a:r>
              <a:rPr sz="1941" spc="13" dirty="0">
                <a:latin typeface="Microsoft Sans Serif"/>
                <a:cs typeface="Microsoft Sans Serif"/>
              </a:rPr>
              <a:t> </a:t>
            </a:r>
            <a:r>
              <a:rPr sz="1941" spc="57" dirty="0">
                <a:latin typeface="Microsoft Sans Serif"/>
                <a:cs typeface="Microsoft Sans Serif"/>
              </a:rPr>
              <a:t>lớn</a:t>
            </a:r>
            <a:r>
              <a:rPr sz="1941" spc="9" dirty="0">
                <a:latin typeface="Microsoft Sans Serif"/>
                <a:cs typeface="Microsoft Sans Serif"/>
              </a:rPr>
              <a:t> </a:t>
            </a:r>
            <a:r>
              <a:rPr sz="1941" dirty="0">
                <a:latin typeface="Microsoft Sans Serif"/>
                <a:cs typeface="Microsoft Sans Serif"/>
              </a:rPr>
              <a:t>nhất</a:t>
            </a:r>
            <a:r>
              <a:rPr sz="1941" spc="31" dirty="0">
                <a:latin typeface="Microsoft Sans Serif"/>
                <a:cs typeface="Microsoft Sans Serif"/>
              </a:rPr>
              <a:t> </a:t>
            </a:r>
            <a:r>
              <a:rPr sz="1941" spc="-4" dirty="0">
                <a:latin typeface="Microsoft Sans Serif"/>
                <a:cs typeface="Microsoft Sans Serif"/>
              </a:rPr>
              <a:t>4096</a:t>
            </a:r>
            <a:r>
              <a:rPr sz="1941" spc="26" dirty="0">
                <a:latin typeface="Microsoft Sans Serif"/>
                <a:cs typeface="Microsoft Sans Serif"/>
              </a:rPr>
              <a:t> </a:t>
            </a:r>
            <a:r>
              <a:rPr sz="1941" spc="-4" dirty="0">
                <a:latin typeface="Microsoft Sans Serif"/>
                <a:cs typeface="Microsoft Sans Serif"/>
              </a:rPr>
              <a:t>bytes</a:t>
            </a:r>
            <a:r>
              <a:rPr sz="1941" spc="26" dirty="0">
                <a:latin typeface="Microsoft Sans Serif"/>
                <a:cs typeface="Microsoft Sans Serif"/>
              </a:rPr>
              <a:t> </a:t>
            </a:r>
            <a:r>
              <a:rPr sz="1941" spc="-4" dirty="0">
                <a:latin typeface="Microsoft Sans Serif"/>
                <a:cs typeface="Microsoft Sans Serif"/>
              </a:rPr>
              <a:t>và</a:t>
            </a:r>
            <a:r>
              <a:rPr sz="1941" spc="31" dirty="0">
                <a:latin typeface="Microsoft Sans Serif"/>
                <a:cs typeface="Microsoft Sans Serif"/>
              </a:rPr>
              <a:t> </a:t>
            </a:r>
            <a:r>
              <a:rPr sz="1941" dirty="0">
                <a:latin typeface="Microsoft Sans Serif"/>
                <a:cs typeface="Microsoft Sans Serif"/>
              </a:rPr>
              <a:t>nhỏ</a:t>
            </a:r>
            <a:r>
              <a:rPr sz="1941" spc="9" dirty="0">
                <a:latin typeface="Microsoft Sans Serif"/>
                <a:cs typeface="Microsoft Sans Serif"/>
              </a:rPr>
              <a:t> </a:t>
            </a:r>
            <a:r>
              <a:rPr sz="1941" dirty="0">
                <a:latin typeface="Microsoft Sans Serif"/>
                <a:cs typeface="Microsoft Sans Serif"/>
              </a:rPr>
              <a:t>nhất</a:t>
            </a:r>
            <a:r>
              <a:rPr sz="1941" spc="9" dirty="0">
                <a:latin typeface="Microsoft Sans Serif"/>
                <a:cs typeface="Microsoft Sans Serif"/>
              </a:rPr>
              <a:t> </a:t>
            </a:r>
            <a:r>
              <a:rPr sz="1941" dirty="0">
                <a:latin typeface="Microsoft Sans Serif"/>
                <a:cs typeface="Microsoft Sans Serif"/>
              </a:rPr>
              <a:t>19</a:t>
            </a:r>
            <a:r>
              <a:rPr sz="1941" spc="26" dirty="0">
                <a:latin typeface="Microsoft Sans Serif"/>
                <a:cs typeface="Microsoft Sans Serif"/>
              </a:rPr>
              <a:t> </a:t>
            </a:r>
            <a:r>
              <a:rPr sz="1941" spc="-4" dirty="0">
                <a:latin typeface="Microsoft Sans Serif"/>
                <a:cs typeface="Microsoft Sans Serif"/>
              </a:rPr>
              <a:t>bytes.</a:t>
            </a:r>
            <a:endParaRPr sz="1941" dirty="0">
              <a:latin typeface="Microsoft Sans Serif"/>
              <a:cs typeface="Microsoft Sans Serif"/>
            </a:endParaRPr>
          </a:p>
          <a:p>
            <a:pPr marL="667346" marR="4483" lvl="1" indent="-253266">
              <a:spcBef>
                <a:spcPts val="463"/>
              </a:spcBef>
              <a:buFont typeface="Wingdings"/>
              <a:buChar char=""/>
              <a:tabLst>
                <a:tab pos="667906" algn="l"/>
              </a:tabLst>
            </a:pPr>
            <a:r>
              <a:rPr sz="1941" spc="-4" dirty="0">
                <a:latin typeface="Microsoft Sans Serif"/>
                <a:cs typeface="Microsoft Sans Serif"/>
              </a:rPr>
              <a:t>Tất</a:t>
            </a:r>
            <a:r>
              <a:rPr sz="1941" spc="31" dirty="0">
                <a:latin typeface="Microsoft Sans Serif"/>
                <a:cs typeface="Microsoft Sans Serif"/>
              </a:rPr>
              <a:t> </a:t>
            </a:r>
            <a:r>
              <a:rPr sz="1941" spc="-4" dirty="0">
                <a:latin typeface="Microsoft Sans Serif"/>
                <a:cs typeface="Microsoft Sans Serif"/>
              </a:rPr>
              <a:t>cả</a:t>
            </a:r>
            <a:r>
              <a:rPr sz="1941" spc="13" dirty="0">
                <a:latin typeface="Microsoft Sans Serif"/>
                <a:cs typeface="Microsoft Sans Serif"/>
              </a:rPr>
              <a:t> </a:t>
            </a:r>
            <a:r>
              <a:rPr sz="1941" spc="-4" dirty="0">
                <a:latin typeface="Microsoft Sans Serif"/>
                <a:cs typeface="Microsoft Sans Serif"/>
              </a:rPr>
              <a:t>các</a:t>
            </a:r>
            <a:r>
              <a:rPr sz="1941" spc="26" dirty="0">
                <a:latin typeface="Microsoft Sans Serif"/>
                <a:cs typeface="Microsoft Sans Serif"/>
              </a:rPr>
              <a:t> </a:t>
            </a:r>
            <a:r>
              <a:rPr sz="1941" dirty="0">
                <a:latin typeface="Microsoft Sans Serif"/>
                <a:cs typeface="Microsoft Sans Serif"/>
              </a:rPr>
              <a:t>bản</a:t>
            </a:r>
            <a:r>
              <a:rPr sz="1941" spc="13" dirty="0">
                <a:latin typeface="Microsoft Sans Serif"/>
                <a:cs typeface="Microsoft Sans Serif"/>
              </a:rPr>
              <a:t> </a:t>
            </a:r>
            <a:r>
              <a:rPr sz="1941" spc="-9" dirty="0">
                <a:latin typeface="Microsoft Sans Serif"/>
                <a:cs typeface="Microsoft Sans Serif"/>
              </a:rPr>
              <a:t>tin</a:t>
            </a:r>
            <a:r>
              <a:rPr sz="1941" spc="31" dirty="0">
                <a:latin typeface="Microsoft Sans Serif"/>
                <a:cs typeface="Microsoft Sans Serif"/>
              </a:rPr>
              <a:t> </a:t>
            </a:r>
            <a:r>
              <a:rPr sz="1941" spc="-9" dirty="0">
                <a:latin typeface="Microsoft Sans Serif"/>
                <a:cs typeface="Microsoft Sans Serif"/>
              </a:rPr>
              <a:t>BGP </a:t>
            </a:r>
            <a:r>
              <a:rPr sz="1941" dirty="0">
                <a:latin typeface="Microsoft Sans Serif"/>
                <a:cs typeface="Microsoft Sans Serif"/>
              </a:rPr>
              <a:t>đều</a:t>
            </a:r>
            <a:r>
              <a:rPr sz="1941" spc="31" dirty="0">
                <a:latin typeface="Microsoft Sans Serif"/>
                <a:cs typeface="Microsoft Sans Serif"/>
              </a:rPr>
              <a:t> </a:t>
            </a:r>
            <a:r>
              <a:rPr sz="1941" spc="-4" dirty="0">
                <a:latin typeface="Microsoft Sans Serif"/>
                <a:cs typeface="Microsoft Sans Serif"/>
              </a:rPr>
              <a:t>có</a:t>
            </a:r>
            <a:r>
              <a:rPr sz="1941" spc="13" dirty="0">
                <a:latin typeface="Microsoft Sans Serif"/>
                <a:cs typeface="Microsoft Sans Serif"/>
              </a:rPr>
              <a:t> </a:t>
            </a:r>
            <a:r>
              <a:rPr sz="1941" dirty="0">
                <a:latin typeface="Microsoft Sans Serif"/>
                <a:cs typeface="Microsoft Sans Serif"/>
              </a:rPr>
              <a:t>chung</a:t>
            </a:r>
            <a:r>
              <a:rPr sz="1941" spc="13" dirty="0">
                <a:latin typeface="Microsoft Sans Serif"/>
                <a:cs typeface="Microsoft Sans Serif"/>
              </a:rPr>
              <a:t> </a:t>
            </a:r>
            <a:r>
              <a:rPr sz="1941" spc="-4" dirty="0">
                <a:latin typeface="Microsoft Sans Serif"/>
                <a:cs typeface="Microsoft Sans Serif"/>
              </a:rPr>
              <a:t>một</a:t>
            </a:r>
            <a:r>
              <a:rPr sz="1941" spc="49" dirty="0">
                <a:latin typeface="Microsoft Sans Serif"/>
                <a:cs typeface="Microsoft Sans Serif"/>
              </a:rPr>
              <a:t> </a:t>
            </a:r>
            <a:r>
              <a:rPr sz="1941" spc="-4" dirty="0">
                <a:latin typeface="Microsoft Sans Serif"/>
                <a:cs typeface="Microsoft Sans Serif"/>
              </a:rPr>
              <a:t>header</a:t>
            </a:r>
            <a:r>
              <a:rPr sz="1941" spc="18" dirty="0">
                <a:latin typeface="Microsoft Sans Serif"/>
                <a:cs typeface="Microsoft Sans Serif"/>
              </a:rPr>
              <a:t> </a:t>
            </a:r>
            <a:r>
              <a:rPr sz="1941" spc="-4" dirty="0">
                <a:latin typeface="Microsoft Sans Serif"/>
                <a:cs typeface="Microsoft Sans Serif"/>
              </a:rPr>
              <a:t>và</a:t>
            </a:r>
            <a:r>
              <a:rPr sz="1941" spc="31" dirty="0">
                <a:latin typeface="Microsoft Sans Serif"/>
                <a:cs typeface="Microsoft Sans Serif"/>
              </a:rPr>
              <a:t> </a:t>
            </a:r>
            <a:r>
              <a:rPr sz="1941" spc="-9" dirty="0">
                <a:latin typeface="Microsoft Sans Serif"/>
                <a:cs typeface="Microsoft Sans Serif"/>
              </a:rPr>
              <a:t>phụ </a:t>
            </a:r>
            <a:r>
              <a:rPr sz="1941" spc="-4" dirty="0">
                <a:latin typeface="Microsoft Sans Serif"/>
                <a:cs typeface="Microsoft Sans Serif"/>
              </a:rPr>
              <a:t> thuộc</a:t>
            </a:r>
            <a:r>
              <a:rPr sz="1941" spc="26" dirty="0">
                <a:latin typeface="Microsoft Sans Serif"/>
                <a:cs typeface="Microsoft Sans Serif"/>
              </a:rPr>
              <a:t> </a:t>
            </a:r>
            <a:r>
              <a:rPr sz="1941" spc="-9" dirty="0">
                <a:latin typeface="Microsoft Sans Serif"/>
                <a:cs typeface="Microsoft Sans Serif"/>
              </a:rPr>
              <a:t>vào</a:t>
            </a:r>
            <a:r>
              <a:rPr sz="1941" spc="31" dirty="0">
                <a:latin typeface="Microsoft Sans Serif"/>
                <a:cs typeface="Microsoft Sans Serif"/>
              </a:rPr>
              <a:t> </a:t>
            </a:r>
            <a:r>
              <a:rPr sz="1941" spc="-4" dirty="0">
                <a:latin typeface="Microsoft Sans Serif"/>
                <a:cs typeface="Microsoft Sans Serif"/>
              </a:rPr>
              <a:t>các</a:t>
            </a:r>
            <a:r>
              <a:rPr sz="1941" spc="26" dirty="0">
                <a:latin typeface="Microsoft Sans Serif"/>
                <a:cs typeface="Microsoft Sans Serif"/>
              </a:rPr>
              <a:t> </a:t>
            </a:r>
            <a:r>
              <a:rPr sz="1941" spc="-4" dirty="0">
                <a:latin typeface="Microsoft Sans Serif"/>
                <a:cs typeface="Microsoft Sans Serif"/>
              </a:rPr>
              <a:t>header</a:t>
            </a:r>
            <a:r>
              <a:rPr sz="1941" spc="18" dirty="0">
                <a:latin typeface="Microsoft Sans Serif"/>
                <a:cs typeface="Microsoft Sans Serif"/>
              </a:rPr>
              <a:t> </a:t>
            </a:r>
            <a:r>
              <a:rPr sz="1941" dirty="0">
                <a:latin typeface="Microsoft Sans Serif"/>
                <a:cs typeface="Microsoft Sans Serif"/>
              </a:rPr>
              <a:t>khác</a:t>
            </a:r>
            <a:r>
              <a:rPr sz="1941" spc="26" dirty="0">
                <a:latin typeface="Microsoft Sans Serif"/>
                <a:cs typeface="Microsoft Sans Serif"/>
              </a:rPr>
              <a:t> </a:t>
            </a:r>
            <a:r>
              <a:rPr sz="1941" spc="-4" dirty="0">
                <a:latin typeface="Microsoft Sans Serif"/>
                <a:cs typeface="Microsoft Sans Serif"/>
              </a:rPr>
              <a:t>nhau</a:t>
            </a:r>
            <a:r>
              <a:rPr sz="1941" spc="31" dirty="0">
                <a:latin typeface="Microsoft Sans Serif"/>
                <a:cs typeface="Microsoft Sans Serif"/>
              </a:rPr>
              <a:t> </a:t>
            </a:r>
            <a:r>
              <a:rPr sz="1941" spc="-9" dirty="0">
                <a:latin typeface="Microsoft Sans Serif"/>
                <a:cs typeface="Microsoft Sans Serif"/>
              </a:rPr>
              <a:t>mà</a:t>
            </a:r>
            <a:r>
              <a:rPr sz="1941" spc="31" dirty="0">
                <a:latin typeface="Microsoft Sans Serif"/>
                <a:cs typeface="Microsoft Sans Serif"/>
              </a:rPr>
              <a:t> </a:t>
            </a:r>
            <a:r>
              <a:rPr sz="1941" spc="66" dirty="0">
                <a:latin typeface="Microsoft Sans Serif"/>
                <a:cs typeface="Microsoft Sans Serif"/>
              </a:rPr>
              <a:t>trường</a:t>
            </a:r>
            <a:r>
              <a:rPr sz="1941" spc="31" dirty="0">
                <a:latin typeface="Microsoft Sans Serif"/>
                <a:cs typeface="Microsoft Sans Serif"/>
              </a:rPr>
              <a:t> </a:t>
            </a:r>
            <a:r>
              <a:rPr sz="1941" spc="106" dirty="0">
                <a:latin typeface="Microsoft Sans Serif"/>
                <a:cs typeface="Microsoft Sans Serif"/>
              </a:rPr>
              <a:t>dữ</a:t>
            </a:r>
            <a:r>
              <a:rPr sz="1941" spc="26" dirty="0">
                <a:latin typeface="Microsoft Sans Serif"/>
                <a:cs typeface="Microsoft Sans Serif"/>
              </a:rPr>
              <a:t> </a:t>
            </a:r>
            <a:r>
              <a:rPr sz="1941" spc="-9" dirty="0">
                <a:latin typeface="Microsoft Sans Serif"/>
                <a:cs typeface="Microsoft Sans Serif"/>
              </a:rPr>
              <a:t>liệu</a:t>
            </a:r>
            <a:r>
              <a:rPr sz="1941" spc="31" dirty="0">
                <a:latin typeface="Microsoft Sans Serif"/>
                <a:cs typeface="Microsoft Sans Serif"/>
              </a:rPr>
              <a:t> </a:t>
            </a:r>
            <a:r>
              <a:rPr sz="1941" spc="-4" dirty="0">
                <a:latin typeface="Microsoft Sans Serif"/>
                <a:cs typeface="Microsoft Sans Serif"/>
              </a:rPr>
              <a:t>có</a:t>
            </a:r>
            <a:r>
              <a:rPr sz="1941" spc="13" dirty="0">
                <a:latin typeface="Microsoft Sans Serif"/>
                <a:cs typeface="Microsoft Sans Serif"/>
              </a:rPr>
              <a:t> </a:t>
            </a:r>
            <a:r>
              <a:rPr sz="1941" spc="-4" dirty="0">
                <a:latin typeface="Microsoft Sans Serif"/>
                <a:cs typeface="Microsoft Sans Serif"/>
              </a:rPr>
              <a:t>thể </a:t>
            </a:r>
            <a:r>
              <a:rPr sz="1941" spc="-503" dirty="0">
                <a:latin typeface="Microsoft Sans Serif"/>
                <a:cs typeface="Microsoft Sans Serif"/>
              </a:rPr>
              <a:t> </a:t>
            </a:r>
            <a:r>
              <a:rPr sz="1941" spc="-4" dirty="0">
                <a:latin typeface="Microsoft Sans Serif"/>
                <a:cs typeface="Microsoft Sans Serif"/>
              </a:rPr>
              <a:t>có</a:t>
            </a:r>
            <a:r>
              <a:rPr sz="1941" spc="9" dirty="0">
                <a:latin typeface="Microsoft Sans Serif"/>
                <a:cs typeface="Microsoft Sans Serif"/>
              </a:rPr>
              <a:t> </a:t>
            </a:r>
            <a:r>
              <a:rPr sz="1941" dirty="0">
                <a:latin typeface="Microsoft Sans Serif"/>
                <a:cs typeface="Microsoft Sans Serif"/>
              </a:rPr>
              <a:t>hoặc</a:t>
            </a:r>
            <a:r>
              <a:rPr sz="1941" spc="26" dirty="0">
                <a:latin typeface="Microsoft Sans Serif"/>
                <a:cs typeface="Microsoft Sans Serif"/>
              </a:rPr>
              <a:t> </a:t>
            </a:r>
            <a:r>
              <a:rPr sz="1941" spc="-4" dirty="0">
                <a:latin typeface="Microsoft Sans Serif"/>
                <a:cs typeface="Microsoft Sans Serif"/>
              </a:rPr>
              <a:t>không</a:t>
            </a:r>
            <a:r>
              <a:rPr sz="1941" spc="31" dirty="0">
                <a:latin typeface="Microsoft Sans Serif"/>
                <a:cs typeface="Microsoft Sans Serif"/>
              </a:rPr>
              <a:t> </a:t>
            </a:r>
            <a:r>
              <a:rPr sz="1941" spc="-4" dirty="0">
                <a:latin typeface="Microsoft Sans Serif"/>
                <a:cs typeface="Microsoft Sans Serif"/>
              </a:rPr>
              <a:t>(sau</a:t>
            </a:r>
            <a:r>
              <a:rPr sz="1941" spc="31" dirty="0">
                <a:latin typeface="Microsoft Sans Serif"/>
                <a:cs typeface="Microsoft Sans Serif"/>
              </a:rPr>
              <a:t> </a:t>
            </a:r>
            <a:r>
              <a:rPr sz="1941" spc="-4" dirty="0">
                <a:latin typeface="Microsoft Sans Serif"/>
                <a:cs typeface="Microsoft Sans Serif"/>
              </a:rPr>
              <a:t>header)</a:t>
            </a:r>
            <a:endParaRPr sz="1941" dirty="0">
              <a:latin typeface="Microsoft Sans Serif"/>
              <a:cs typeface="Microsoft Sans Serif"/>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7158" y="405058"/>
            <a:ext cx="4630831" cy="608851"/>
          </a:xfrm>
          <a:prstGeom prst="rect">
            <a:avLst/>
          </a:prstGeom>
        </p:spPr>
        <p:txBody>
          <a:bodyPr vert="horz" wrap="square" lIns="0" tIns="11206" rIns="0" bIns="0" rtlCol="0" anchor="b" anchorCtr="0">
            <a:spAutoFit/>
          </a:bodyPr>
          <a:lstStyle/>
          <a:p>
            <a:pPr marL="11206">
              <a:spcBef>
                <a:spcPts val="88"/>
              </a:spcBef>
            </a:pPr>
            <a:r>
              <a:rPr dirty="0"/>
              <a:t>Các</a:t>
            </a:r>
            <a:r>
              <a:rPr spc="4" dirty="0"/>
              <a:t> </a:t>
            </a:r>
            <a:r>
              <a:rPr spc="-4" dirty="0"/>
              <a:t>bản</a:t>
            </a:r>
            <a:r>
              <a:rPr spc="53" dirty="0"/>
              <a:t> </a:t>
            </a:r>
            <a:r>
              <a:rPr spc="-9" dirty="0"/>
              <a:t>tin</a:t>
            </a:r>
            <a:r>
              <a:rPr spc="18" dirty="0"/>
              <a:t> </a:t>
            </a:r>
            <a:r>
              <a:rPr spc="4" dirty="0"/>
              <a:t>của</a:t>
            </a:r>
            <a:r>
              <a:rPr spc="18" dirty="0"/>
              <a:t> </a:t>
            </a:r>
            <a:r>
              <a:rPr spc="4" dirty="0"/>
              <a:t>BGP</a:t>
            </a:r>
          </a:p>
        </p:txBody>
      </p:sp>
      <p:sp>
        <p:nvSpPr>
          <p:cNvPr id="3" name="object 3"/>
          <p:cNvSpPr txBox="1"/>
          <p:nvPr/>
        </p:nvSpPr>
        <p:spPr>
          <a:xfrm>
            <a:off x="609045" y="1244687"/>
            <a:ext cx="7176807" cy="1127885"/>
          </a:xfrm>
          <a:prstGeom prst="rect">
            <a:avLst/>
          </a:prstGeom>
        </p:spPr>
        <p:txBody>
          <a:bodyPr vert="horz" wrap="square" lIns="0" tIns="75640" rIns="0" bIns="0" rtlCol="0">
            <a:spAutoFit/>
          </a:bodyPr>
          <a:lstStyle/>
          <a:p>
            <a:pPr marL="313781" indent="-302575">
              <a:spcBef>
                <a:spcPts val="596"/>
              </a:spcBef>
              <a:buFont typeface="Wingdings"/>
              <a:buChar char=""/>
              <a:tabLst>
                <a:tab pos="313781" algn="l"/>
              </a:tabLst>
            </a:pPr>
            <a:r>
              <a:rPr sz="2118" b="1" spc="-9" dirty="0">
                <a:latin typeface="Arial"/>
                <a:cs typeface="Arial"/>
              </a:rPr>
              <a:t>Các</a:t>
            </a:r>
            <a:r>
              <a:rPr sz="2118" b="1" dirty="0">
                <a:latin typeface="Arial"/>
                <a:cs typeface="Arial"/>
              </a:rPr>
              <a:t> </a:t>
            </a:r>
            <a:r>
              <a:rPr sz="2118" b="1" spc="-9" dirty="0">
                <a:latin typeface="Arial"/>
                <a:cs typeface="Arial"/>
              </a:rPr>
              <a:t>bản </a:t>
            </a:r>
            <a:r>
              <a:rPr sz="2118" b="1" spc="-4" dirty="0">
                <a:latin typeface="Arial"/>
                <a:cs typeface="Arial"/>
              </a:rPr>
              <a:t>tin</a:t>
            </a:r>
            <a:r>
              <a:rPr sz="2118" b="1" spc="-9" dirty="0">
                <a:latin typeface="Arial"/>
                <a:cs typeface="Arial"/>
              </a:rPr>
              <a:t> của</a:t>
            </a:r>
            <a:r>
              <a:rPr sz="2118" b="1" dirty="0">
                <a:latin typeface="Arial"/>
                <a:cs typeface="Arial"/>
              </a:rPr>
              <a:t> </a:t>
            </a:r>
            <a:r>
              <a:rPr sz="2118" b="1" spc="-9" dirty="0">
                <a:latin typeface="Arial"/>
                <a:cs typeface="Arial"/>
              </a:rPr>
              <a:t>BGP:</a:t>
            </a:r>
            <a:endParaRPr sz="2118" dirty="0">
              <a:latin typeface="Arial"/>
              <a:cs typeface="Arial"/>
            </a:endParaRPr>
          </a:p>
          <a:p>
            <a:pPr marL="667346" lvl="1" indent="-253266">
              <a:spcBef>
                <a:spcPts val="463"/>
              </a:spcBef>
              <a:buFont typeface="Wingdings"/>
              <a:buChar char=""/>
              <a:tabLst>
                <a:tab pos="667906" algn="l"/>
              </a:tabLst>
            </a:pPr>
            <a:r>
              <a:rPr sz="1941" spc="-4" dirty="0">
                <a:latin typeface="Microsoft Sans Serif"/>
                <a:cs typeface="Microsoft Sans Serif"/>
              </a:rPr>
              <a:t>1</a:t>
            </a:r>
            <a:r>
              <a:rPr sz="1941" spc="13" dirty="0">
                <a:latin typeface="Microsoft Sans Serif"/>
                <a:cs typeface="Microsoft Sans Serif"/>
              </a:rPr>
              <a:t> </a:t>
            </a:r>
            <a:r>
              <a:rPr sz="1941" spc="507" dirty="0">
                <a:latin typeface="Microsoft Sans Serif"/>
                <a:cs typeface="Microsoft Sans Serif"/>
              </a:rPr>
              <a:t>–</a:t>
            </a:r>
            <a:r>
              <a:rPr sz="1941" spc="35" dirty="0">
                <a:latin typeface="Microsoft Sans Serif"/>
                <a:cs typeface="Microsoft Sans Serif"/>
              </a:rPr>
              <a:t> </a:t>
            </a:r>
            <a:r>
              <a:rPr sz="1941" spc="-9" dirty="0">
                <a:latin typeface="Microsoft Sans Serif"/>
                <a:cs typeface="Microsoft Sans Serif"/>
              </a:rPr>
              <a:t>Open;</a:t>
            </a:r>
            <a:r>
              <a:rPr sz="1941" spc="53" dirty="0">
                <a:latin typeface="Microsoft Sans Serif"/>
                <a:cs typeface="Microsoft Sans Serif"/>
              </a:rPr>
              <a:t> </a:t>
            </a:r>
            <a:r>
              <a:rPr sz="1941" spc="-4" dirty="0">
                <a:latin typeface="Microsoft Sans Serif"/>
                <a:cs typeface="Microsoft Sans Serif"/>
              </a:rPr>
              <a:t>2</a:t>
            </a:r>
            <a:r>
              <a:rPr sz="1941" spc="13" dirty="0">
                <a:latin typeface="Microsoft Sans Serif"/>
                <a:cs typeface="Microsoft Sans Serif"/>
              </a:rPr>
              <a:t> </a:t>
            </a:r>
            <a:r>
              <a:rPr sz="1941" spc="507" dirty="0">
                <a:latin typeface="Microsoft Sans Serif"/>
                <a:cs typeface="Microsoft Sans Serif"/>
              </a:rPr>
              <a:t>–</a:t>
            </a:r>
            <a:r>
              <a:rPr sz="1941" spc="35" dirty="0">
                <a:latin typeface="Microsoft Sans Serif"/>
                <a:cs typeface="Microsoft Sans Serif"/>
              </a:rPr>
              <a:t> </a:t>
            </a:r>
            <a:r>
              <a:rPr sz="1941" spc="-4" dirty="0">
                <a:latin typeface="Microsoft Sans Serif"/>
                <a:cs typeface="Microsoft Sans Serif"/>
              </a:rPr>
              <a:t>Update;</a:t>
            </a:r>
            <a:r>
              <a:rPr sz="1941" spc="35" dirty="0">
                <a:latin typeface="Microsoft Sans Serif"/>
                <a:cs typeface="Microsoft Sans Serif"/>
              </a:rPr>
              <a:t> </a:t>
            </a:r>
            <a:r>
              <a:rPr sz="1941" spc="-4" dirty="0">
                <a:latin typeface="Microsoft Sans Serif"/>
                <a:cs typeface="Microsoft Sans Serif"/>
              </a:rPr>
              <a:t>3</a:t>
            </a:r>
            <a:r>
              <a:rPr sz="1941" spc="35" dirty="0">
                <a:latin typeface="Microsoft Sans Serif"/>
                <a:cs typeface="Microsoft Sans Serif"/>
              </a:rPr>
              <a:t> </a:t>
            </a:r>
            <a:r>
              <a:rPr sz="1941" spc="507" dirty="0">
                <a:latin typeface="Microsoft Sans Serif"/>
                <a:cs typeface="Microsoft Sans Serif"/>
              </a:rPr>
              <a:t>–</a:t>
            </a:r>
            <a:r>
              <a:rPr sz="1941" spc="31" dirty="0">
                <a:latin typeface="Microsoft Sans Serif"/>
                <a:cs typeface="Microsoft Sans Serif"/>
              </a:rPr>
              <a:t> </a:t>
            </a:r>
            <a:r>
              <a:rPr sz="1941" spc="-9" dirty="0">
                <a:latin typeface="Microsoft Sans Serif"/>
                <a:cs typeface="Microsoft Sans Serif"/>
              </a:rPr>
              <a:t>Notification</a:t>
            </a:r>
            <a:r>
              <a:rPr sz="1941" spc="18" dirty="0">
                <a:latin typeface="Microsoft Sans Serif"/>
                <a:cs typeface="Microsoft Sans Serif"/>
              </a:rPr>
              <a:t> </a:t>
            </a:r>
            <a:r>
              <a:rPr sz="1941" spc="-4" dirty="0">
                <a:latin typeface="Microsoft Sans Serif"/>
                <a:cs typeface="Microsoft Sans Serif"/>
              </a:rPr>
              <a:t>và</a:t>
            </a:r>
            <a:r>
              <a:rPr sz="1941" spc="35" dirty="0">
                <a:latin typeface="Microsoft Sans Serif"/>
                <a:cs typeface="Microsoft Sans Serif"/>
              </a:rPr>
              <a:t> </a:t>
            </a:r>
            <a:r>
              <a:rPr sz="1941" spc="-4" dirty="0">
                <a:latin typeface="Microsoft Sans Serif"/>
                <a:cs typeface="Microsoft Sans Serif"/>
              </a:rPr>
              <a:t>4</a:t>
            </a:r>
            <a:r>
              <a:rPr sz="1941" spc="31" dirty="0">
                <a:latin typeface="Microsoft Sans Serif"/>
                <a:cs typeface="Microsoft Sans Serif"/>
              </a:rPr>
              <a:t> </a:t>
            </a:r>
            <a:r>
              <a:rPr sz="1941" spc="507" dirty="0">
                <a:latin typeface="Microsoft Sans Serif"/>
                <a:cs typeface="Microsoft Sans Serif"/>
              </a:rPr>
              <a:t>–</a:t>
            </a:r>
            <a:r>
              <a:rPr sz="1941" spc="35" dirty="0">
                <a:latin typeface="Microsoft Sans Serif"/>
                <a:cs typeface="Microsoft Sans Serif"/>
              </a:rPr>
              <a:t> </a:t>
            </a:r>
            <a:r>
              <a:rPr sz="1941" spc="-9" dirty="0">
                <a:latin typeface="Microsoft Sans Serif"/>
                <a:cs typeface="Microsoft Sans Serif"/>
              </a:rPr>
              <a:t>Keepalive</a:t>
            </a:r>
            <a:endParaRPr sz="1941" dirty="0">
              <a:latin typeface="Microsoft Sans Serif"/>
              <a:cs typeface="Microsoft Sans Serif"/>
            </a:endParaRPr>
          </a:p>
          <a:p>
            <a:pPr marL="667346" lvl="1" indent="-253266">
              <a:spcBef>
                <a:spcPts val="468"/>
              </a:spcBef>
              <a:buFont typeface="Wingdings"/>
              <a:buChar char=""/>
              <a:tabLst>
                <a:tab pos="667906" algn="l"/>
              </a:tabLst>
            </a:pPr>
            <a:r>
              <a:rPr sz="1941" spc="-4" dirty="0">
                <a:latin typeface="Microsoft Sans Serif"/>
                <a:cs typeface="Microsoft Sans Serif"/>
              </a:rPr>
              <a:t>Marker</a:t>
            </a:r>
            <a:r>
              <a:rPr sz="1941" spc="35" dirty="0">
                <a:latin typeface="Microsoft Sans Serif"/>
                <a:cs typeface="Microsoft Sans Serif"/>
              </a:rPr>
              <a:t> </a:t>
            </a:r>
            <a:r>
              <a:rPr sz="1941" spc="97" dirty="0">
                <a:latin typeface="Microsoft Sans Serif"/>
                <a:cs typeface="Microsoft Sans Serif"/>
              </a:rPr>
              <a:t>được</a:t>
            </a:r>
            <a:r>
              <a:rPr sz="1941" spc="26" dirty="0">
                <a:latin typeface="Microsoft Sans Serif"/>
                <a:cs typeface="Microsoft Sans Serif"/>
              </a:rPr>
              <a:t> </a:t>
            </a:r>
            <a:r>
              <a:rPr sz="1941" spc="106" dirty="0">
                <a:latin typeface="Microsoft Sans Serif"/>
                <a:cs typeface="Microsoft Sans Serif"/>
              </a:rPr>
              <a:t>sử</a:t>
            </a:r>
            <a:r>
              <a:rPr sz="1941" spc="26" dirty="0">
                <a:latin typeface="Microsoft Sans Serif"/>
                <a:cs typeface="Microsoft Sans Serif"/>
              </a:rPr>
              <a:t> </a:t>
            </a:r>
            <a:r>
              <a:rPr sz="1941" dirty="0">
                <a:latin typeface="Microsoft Sans Serif"/>
                <a:cs typeface="Microsoft Sans Serif"/>
              </a:rPr>
              <a:t>dụng</a:t>
            </a:r>
            <a:r>
              <a:rPr sz="1941" spc="13" dirty="0">
                <a:latin typeface="Microsoft Sans Serif"/>
                <a:cs typeface="Microsoft Sans Serif"/>
              </a:rPr>
              <a:t> </a:t>
            </a:r>
            <a:r>
              <a:rPr sz="1941" spc="44" dirty="0">
                <a:latin typeface="Microsoft Sans Serif"/>
                <a:cs typeface="Microsoft Sans Serif"/>
              </a:rPr>
              <a:t>vì</a:t>
            </a:r>
            <a:r>
              <a:rPr sz="1941" spc="31" dirty="0">
                <a:latin typeface="Microsoft Sans Serif"/>
                <a:cs typeface="Microsoft Sans Serif"/>
              </a:rPr>
              <a:t> </a:t>
            </a:r>
            <a:r>
              <a:rPr sz="1941" spc="-4" dirty="0">
                <a:latin typeface="Microsoft Sans Serif"/>
                <a:cs typeface="Microsoft Sans Serif"/>
              </a:rPr>
              <a:t>mục</a:t>
            </a:r>
            <a:r>
              <a:rPr sz="1941" spc="44" dirty="0">
                <a:latin typeface="Microsoft Sans Serif"/>
                <a:cs typeface="Microsoft Sans Serif"/>
              </a:rPr>
              <a:t> </a:t>
            </a:r>
            <a:r>
              <a:rPr sz="1941" spc="22" dirty="0">
                <a:latin typeface="Microsoft Sans Serif"/>
                <a:cs typeface="Microsoft Sans Serif"/>
              </a:rPr>
              <a:t>đích</a:t>
            </a:r>
            <a:r>
              <a:rPr sz="1941" spc="13" dirty="0">
                <a:latin typeface="Microsoft Sans Serif"/>
                <a:cs typeface="Microsoft Sans Serif"/>
              </a:rPr>
              <a:t> </a:t>
            </a:r>
            <a:r>
              <a:rPr sz="1941" spc="79" dirty="0">
                <a:latin typeface="Microsoft Sans Serif"/>
                <a:cs typeface="Microsoft Sans Serif"/>
              </a:rPr>
              <a:t>tương</a:t>
            </a:r>
            <a:r>
              <a:rPr sz="1941" spc="13" dirty="0">
                <a:latin typeface="Microsoft Sans Serif"/>
                <a:cs typeface="Microsoft Sans Serif"/>
              </a:rPr>
              <a:t> thích.</a:t>
            </a:r>
            <a:r>
              <a:rPr sz="1941" spc="9" dirty="0">
                <a:latin typeface="Microsoft Sans Serif"/>
                <a:cs typeface="Microsoft Sans Serif"/>
              </a:rPr>
              <a:t> </a:t>
            </a:r>
            <a:r>
              <a:rPr sz="1941" spc="-4" dirty="0">
                <a:latin typeface="Microsoft Sans Serif"/>
                <a:cs typeface="Microsoft Sans Serif"/>
              </a:rPr>
              <a:t>Gồm</a:t>
            </a:r>
            <a:r>
              <a:rPr sz="1941" spc="40" dirty="0">
                <a:latin typeface="Microsoft Sans Serif"/>
                <a:cs typeface="Microsoft Sans Serif"/>
              </a:rPr>
              <a:t> </a:t>
            </a:r>
            <a:r>
              <a:rPr sz="1941" spc="-4" dirty="0">
                <a:latin typeface="Microsoft Sans Serif"/>
                <a:cs typeface="Microsoft Sans Serif"/>
              </a:rPr>
              <a:t>toàn</a:t>
            </a:r>
            <a:r>
              <a:rPr sz="1941" spc="31" dirty="0">
                <a:latin typeface="Microsoft Sans Serif"/>
                <a:cs typeface="Microsoft Sans Serif"/>
              </a:rPr>
              <a:t> </a:t>
            </a:r>
            <a:r>
              <a:rPr sz="1941" spc="-4" dirty="0">
                <a:latin typeface="Microsoft Sans Serif"/>
                <a:cs typeface="Microsoft Sans Serif"/>
              </a:rPr>
              <a:t>1</a:t>
            </a:r>
            <a:endParaRPr sz="1941" dirty="0">
              <a:latin typeface="Microsoft Sans Serif"/>
              <a:cs typeface="Microsoft Sans Serif"/>
            </a:endParaRPr>
          </a:p>
        </p:txBody>
      </p:sp>
      <p:pic>
        <p:nvPicPr>
          <p:cNvPr id="4" name="object 4"/>
          <p:cNvPicPr/>
          <p:nvPr/>
        </p:nvPicPr>
        <p:blipFill>
          <a:blip r:embed="rId2" cstate="print"/>
          <a:stretch>
            <a:fillRect/>
          </a:stretch>
        </p:blipFill>
        <p:spPr>
          <a:xfrm>
            <a:off x="2855259" y="2865059"/>
            <a:ext cx="6481481" cy="3240740"/>
          </a:xfrm>
          <a:prstGeom prst="rect">
            <a:avLst/>
          </a:prstGeom>
        </p:spPr>
      </p:pic>
      <p:sp>
        <p:nvSpPr>
          <p:cNvPr id="5" name="object 5"/>
          <p:cNvSpPr txBox="1">
            <a:spLocks noGrp="1"/>
          </p:cNvSpPr>
          <p:nvPr>
            <p:ph type="ftr" sz="quarter" idx="5"/>
          </p:nvPr>
        </p:nvSpPr>
        <p:spPr>
          <a:xfrm>
            <a:off x="5759824" y="5545616"/>
            <a:ext cx="2554941" cy="179088"/>
          </a:xfrm>
          <a:prstGeom prst="rect">
            <a:avLst/>
          </a:prstGeom>
        </p:spPr>
        <p:txBody>
          <a:bodyPr vert="horz" wrap="square" lIns="0" tIns="0" rIns="0" bIns="0" rtlCol="0" anchor="ctr">
            <a:spAutoFit/>
          </a:bodyPr>
          <a:lstStyle/>
          <a:p>
            <a:pPr marL="11206">
              <a:lnSpc>
                <a:spcPts val="1456"/>
              </a:lnSpc>
            </a:pPr>
            <a:r>
              <a:rPr spc="4" dirty="0"/>
              <a:t>1</a:t>
            </a:r>
            <a:r>
              <a:rPr spc="-9" dirty="0"/>
              <a:t>0</a:t>
            </a:r>
            <a:r>
              <a:rPr dirty="0"/>
              <a:t>/</a:t>
            </a:r>
            <a:r>
              <a:rPr spc="4" dirty="0"/>
              <a:t>6</a:t>
            </a:r>
            <a:r>
              <a:rPr dirty="0"/>
              <a:t>/</a:t>
            </a:r>
            <a:r>
              <a:rPr spc="4" dirty="0"/>
              <a:t>2</a:t>
            </a:r>
            <a:r>
              <a:rPr spc="-22" dirty="0"/>
              <a:t>0</a:t>
            </a:r>
            <a:r>
              <a:rPr spc="4" dirty="0"/>
              <a:t>2</a:t>
            </a:r>
            <a:r>
              <a:rPr dirty="0"/>
              <a:t>1</a:t>
            </a:r>
          </a:p>
        </p:txBody>
      </p:sp>
      <p:sp>
        <p:nvSpPr>
          <p:cNvPr id="6" name="object 6"/>
          <p:cNvSpPr txBox="1">
            <a:spLocks noGrp="1"/>
          </p:cNvSpPr>
          <p:nvPr>
            <p:ph type="sldNum" sz="quarter" idx="7"/>
          </p:nvPr>
        </p:nvSpPr>
        <p:spPr>
          <a:xfrm>
            <a:off x="9048974" y="5547893"/>
            <a:ext cx="2891118" cy="174535"/>
          </a:xfrm>
          <a:prstGeom prst="rect">
            <a:avLst/>
          </a:prstGeom>
        </p:spPr>
        <p:txBody>
          <a:bodyPr vert="horz" wrap="square" lIns="0" tIns="0" rIns="0" bIns="0" rtlCol="0" anchor="ctr">
            <a:spAutoFit/>
          </a:bodyPr>
          <a:lstStyle/>
          <a:p>
            <a:pPr marL="33619">
              <a:lnSpc>
                <a:spcPts val="1456"/>
              </a:lnSpc>
            </a:pPr>
            <a:fld id="{81D60167-4931-47E6-BA6A-407CBD079E47}" type="slidenum">
              <a:rPr dirty="0"/>
              <a:pPr marL="33619">
                <a:lnSpc>
                  <a:spcPts val="1456"/>
                </a:lnSpc>
              </a:pPr>
              <a:t>199</a:t>
            </a:fld>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9441" y="440863"/>
            <a:ext cx="5168713" cy="608851"/>
          </a:xfrm>
          <a:prstGeom prst="rect">
            <a:avLst/>
          </a:prstGeom>
        </p:spPr>
        <p:txBody>
          <a:bodyPr vert="horz" wrap="square" lIns="0" tIns="11206" rIns="0" bIns="0" rtlCol="0" anchor="b" anchorCtr="0">
            <a:spAutoFit/>
          </a:bodyPr>
          <a:lstStyle/>
          <a:p>
            <a:pPr marL="11206">
              <a:spcBef>
                <a:spcPts val="88"/>
              </a:spcBef>
            </a:pPr>
            <a:r>
              <a:rPr spc="-4" dirty="0"/>
              <a:t>Tầng</a:t>
            </a:r>
            <a:r>
              <a:rPr spc="49" dirty="0"/>
              <a:t> </a:t>
            </a:r>
            <a:r>
              <a:rPr spc="-4" dirty="0"/>
              <a:t>mạng</a:t>
            </a:r>
            <a:r>
              <a:rPr spc="9" dirty="0"/>
              <a:t> </a:t>
            </a:r>
            <a:r>
              <a:rPr spc="4" dirty="0"/>
              <a:t>của</a:t>
            </a:r>
            <a:r>
              <a:rPr spc="-66" dirty="0"/>
              <a:t> </a:t>
            </a:r>
            <a:r>
              <a:rPr dirty="0"/>
              <a:t>TCP/IP</a:t>
            </a:r>
          </a:p>
        </p:txBody>
      </p:sp>
      <p:sp>
        <p:nvSpPr>
          <p:cNvPr id="4" name="object 4"/>
          <p:cNvSpPr txBox="1"/>
          <p:nvPr/>
        </p:nvSpPr>
        <p:spPr>
          <a:xfrm>
            <a:off x="863627" y="1421310"/>
            <a:ext cx="10725859" cy="3574407"/>
          </a:xfrm>
          <a:prstGeom prst="rect">
            <a:avLst/>
          </a:prstGeom>
        </p:spPr>
        <p:txBody>
          <a:bodyPr vert="horz" wrap="square" lIns="0" tIns="11206" rIns="0" bIns="0" rtlCol="0">
            <a:spAutoFit/>
          </a:bodyPr>
          <a:lstStyle/>
          <a:p>
            <a:pPr marL="313221" indent="-302575">
              <a:spcBef>
                <a:spcPts val="88"/>
              </a:spcBef>
              <a:buFont typeface="Microsoft Sans Serif"/>
              <a:buChar char="•"/>
              <a:tabLst>
                <a:tab pos="313221" algn="l"/>
                <a:tab pos="313781" algn="l"/>
              </a:tabLst>
            </a:pPr>
            <a:r>
              <a:rPr sz="2647" spc="-57" dirty="0">
                <a:latin typeface="Calibri"/>
                <a:cs typeface="Calibri"/>
              </a:rPr>
              <a:t>Tầng</a:t>
            </a:r>
            <a:r>
              <a:rPr sz="2647" spc="-31" dirty="0">
                <a:latin typeface="Calibri"/>
                <a:cs typeface="Calibri"/>
              </a:rPr>
              <a:t> </a:t>
            </a:r>
            <a:r>
              <a:rPr sz="2647" dirty="0">
                <a:latin typeface="Calibri"/>
                <a:cs typeface="Calibri"/>
              </a:rPr>
              <a:t>mạng</a:t>
            </a:r>
            <a:r>
              <a:rPr sz="2647" spc="-26" dirty="0">
                <a:latin typeface="Calibri"/>
                <a:cs typeface="Calibri"/>
              </a:rPr>
              <a:t> </a:t>
            </a:r>
            <a:r>
              <a:rPr sz="2647" spc="-9" dirty="0">
                <a:latin typeface="Calibri"/>
                <a:cs typeface="Calibri"/>
              </a:rPr>
              <a:t>(Network </a:t>
            </a:r>
            <a:r>
              <a:rPr sz="2647" spc="-18" dirty="0">
                <a:latin typeface="Calibri"/>
                <a:cs typeface="Calibri"/>
              </a:rPr>
              <a:t>layer)</a:t>
            </a:r>
            <a:endParaRPr sz="2647" dirty="0">
              <a:latin typeface="Calibri"/>
              <a:cs typeface="Calibri"/>
            </a:endParaRPr>
          </a:p>
          <a:p>
            <a:pPr marL="667346" marR="4483" lvl="1" indent="-253266">
              <a:lnSpc>
                <a:spcPts val="2206"/>
              </a:lnSpc>
              <a:spcBef>
                <a:spcPts val="543"/>
              </a:spcBef>
              <a:buFont typeface="Microsoft Sans Serif"/>
              <a:buChar char="–"/>
              <a:tabLst>
                <a:tab pos="667906" algn="l"/>
              </a:tabLst>
            </a:pPr>
            <a:r>
              <a:rPr sz="2294" spc="4" dirty="0">
                <a:latin typeface="Calibri"/>
                <a:cs typeface="Calibri"/>
              </a:rPr>
              <a:t>Đảm </a:t>
            </a:r>
            <a:r>
              <a:rPr sz="2294" spc="-9" dirty="0">
                <a:latin typeface="Calibri"/>
                <a:cs typeface="Calibri"/>
              </a:rPr>
              <a:t>trách </a:t>
            </a:r>
            <a:r>
              <a:rPr sz="2294" spc="-4" dirty="0">
                <a:latin typeface="Calibri"/>
                <a:cs typeface="Calibri"/>
              </a:rPr>
              <a:t>chức </a:t>
            </a:r>
            <a:r>
              <a:rPr sz="2294" dirty="0">
                <a:latin typeface="Calibri"/>
                <a:cs typeface="Calibri"/>
              </a:rPr>
              <a:t>năng </a:t>
            </a:r>
            <a:r>
              <a:rPr sz="2294" spc="-4" dirty="0">
                <a:latin typeface="Calibri"/>
                <a:cs typeface="Calibri"/>
              </a:rPr>
              <a:t>dẫn </a:t>
            </a:r>
            <a:r>
              <a:rPr sz="2294" dirty="0">
                <a:latin typeface="Calibri"/>
                <a:cs typeface="Calibri"/>
              </a:rPr>
              <a:t>đường cho </a:t>
            </a:r>
            <a:r>
              <a:rPr sz="2294" spc="4" dirty="0">
                <a:latin typeface="Calibri"/>
                <a:cs typeface="Calibri"/>
              </a:rPr>
              <a:t>dữ </a:t>
            </a:r>
            <a:r>
              <a:rPr sz="2294" dirty="0">
                <a:latin typeface="Calibri"/>
                <a:cs typeface="Calibri"/>
              </a:rPr>
              <a:t>liệu </a:t>
            </a:r>
            <a:r>
              <a:rPr sz="2294" spc="4" dirty="0">
                <a:latin typeface="Calibri"/>
                <a:cs typeface="Calibri"/>
              </a:rPr>
              <a:t>từ </a:t>
            </a:r>
            <a:r>
              <a:rPr sz="2294" spc="9" dirty="0">
                <a:latin typeface="Calibri"/>
                <a:cs typeface="Calibri"/>
              </a:rPr>
              <a:t> </a:t>
            </a:r>
            <a:r>
              <a:rPr sz="2294" spc="13" dirty="0">
                <a:latin typeface="Calibri"/>
                <a:cs typeface="Calibri"/>
              </a:rPr>
              <a:t>mạng/</a:t>
            </a:r>
            <a:r>
              <a:rPr sz="2294" spc="-35" dirty="0">
                <a:latin typeface="Calibri"/>
                <a:cs typeface="Calibri"/>
              </a:rPr>
              <a:t> </a:t>
            </a:r>
            <a:r>
              <a:rPr sz="2294" dirty="0">
                <a:latin typeface="Calibri"/>
                <a:cs typeface="Calibri"/>
              </a:rPr>
              <a:t>thiết</a:t>
            </a:r>
            <a:r>
              <a:rPr sz="2294" spc="-26" dirty="0">
                <a:latin typeface="Calibri"/>
                <a:cs typeface="Calibri"/>
              </a:rPr>
              <a:t> </a:t>
            </a:r>
            <a:r>
              <a:rPr sz="2294" spc="4" dirty="0">
                <a:latin typeface="Calibri"/>
                <a:cs typeface="Calibri"/>
              </a:rPr>
              <a:t>bị</a:t>
            </a:r>
            <a:r>
              <a:rPr sz="2294" spc="-13" dirty="0">
                <a:latin typeface="Calibri"/>
                <a:cs typeface="Calibri"/>
              </a:rPr>
              <a:t> </a:t>
            </a:r>
            <a:r>
              <a:rPr sz="2294" dirty="0">
                <a:latin typeface="Calibri"/>
                <a:cs typeface="Calibri"/>
              </a:rPr>
              <a:t>nguồn</a:t>
            </a:r>
            <a:r>
              <a:rPr sz="2294" spc="-4" dirty="0">
                <a:latin typeface="Calibri"/>
                <a:cs typeface="Calibri"/>
              </a:rPr>
              <a:t> </a:t>
            </a:r>
            <a:r>
              <a:rPr sz="2294" dirty="0">
                <a:latin typeface="Calibri"/>
                <a:cs typeface="Calibri"/>
              </a:rPr>
              <a:t>đến</a:t>
            </a:r>
            <a:r>
              <a:rPr sz="2294" spc="-26" dirty="0">
                <a:latin typeface="Calibri"/>
                <a:cs typeface="Calibri"/>
              </a:rPr>
              <a:t> </a:t>
            </a:r>
            <a:r>
              <a:rPr sz="2294" spc="13" dirty="0">
                <a:latin typeface="Calibri"/>
                <a:cs typeface="Calibri"/>
              </a:rPr>
              <a:t>mạng/</a:t>
            </a:r>
            <a:r>
              <a:rPr sz="2294" spc="-31" dirty="0">
                <a:latin typeface="Calibri"/>
                <a:cs typeface="Calibri"/>
              </a:rPr>
              <a:t> </a:t>
            </a:r>
            <a:r>
              <a:rPr sz="2294" dirty="0">
                <a:latin typeface="Calibri"/>
                <a:cs typeface="Calibri"/>
              </a:rPr>
              <a:t>thiết</a:t>
            </a:r>
            <a:r>
              <a:rPr sz="2294" spc="-9" dirty="0">
                <a:latin typeface="Calibri"/>
                <a:cs typeface="Calibri"/>
              </a:rPr>
              <a:t> bị</a:t>
            </a:r>
            <a:r>
              <a:rPr sz="2294" spc="-13" dirty="0">
                <a:latin typeface="Calibri"/>
                <a:cs typeface="Calibri"/>
              </a:rPr>
              <a:t> </a:t>
            </a:r>
            <a:r>
              <a:rPr sz="2294" spc="4" dirty="0">
                <a:latin typeface="Calibri"/>
                <a:cs typeface="Calibri"/>
              </a:rPr>
              <a:t>đích.</a:t>
            </a:r>
            <a:r>
              <a:rPr sz="2294" spc="-22" dirty="0">
                <a:latin typeface="Calibri"/>
                <a:cs typeface="Calibri"/>
              </a:rPr>
              <a:t> </a:t>
            </a:r>
            <a:r>
              <a:rPr sz="2294" dirty="0">
                <a:latin typeface="Calibri"/>
                <a:cs typeface="Calibri"/>
              </a:rPr>
              <a:t>Nhiệm </a:t>
            </a:r>
            <a:r>
              <a:rPr sz="2294" spc="-503" dirty="0">
                <a:latin typeface="Calibri"/>
                <a:cs typeface="Calibri"/>
              </a:rPr>
              <a:t> </a:t>
            </a:r>
            <a:r>
              <a:rPr sz="2294" spc="-4" dirty="0">
                <a:latin typeface="Calibri"/>
                <a:cs typeface="Calibri"/>
              </a:rPr>
              <a:t>vụ </a:t>
            </a:r>
            <a:r>
              <a:rPr sz="2294" spc="-13" dirty="0">
                <a:latin typeface="Calibri"/>
                <a:cs typeface="Calibri"/>
              </a:rPr>
              <a:t>này </a:t>
            </a:r>
            <a:r>
              <a:rPr sz="2294" spc="-4" dirty="0">
                <a:latin typeface="Calibri"/>
                <a:cs typeface="Calibri"/>
              </a:rPr>
              <a:t>thường </a:t>
            </a:r>
            <a:r>
              <a:rPr sz="2294" dirty="0">
                <a:latin typeface="Calibri"/>
                <a:cs typeface="Calibri"/>
              </a:rPr>
              <a:t>đòi </a:t>
            </a:r>
            <a:r>
              <a:rPr sz="2294" spc="-4" dirty="0">
                <a:latin typeface="Calibri"/>
                <a:cs typeface="Calibri"/>
              </a:rPr>
              <a:t>hỏi </a:t>
            </a:r>
            <a:r>
              <a:rPr sz="2294" dirty="0">
                <a:latin typeface="Calibri"/>
                <a:cs typeface="Calibri"/>
              </a:rPr>
              <a:t>việc định </a:t>
            </a:r>
            <a:r>
              <a:rPr sz="2294" spc="-9" dirty="0">
                <a:latin typeface="Calibri"/>
                <a:cs typeface="Calibri"/>
              </a:rPr>
              <a:t>tuyến </a:t>
            </a:r>
            <a:r>
              <a:rPr sz="2294" dirty="0">
                <a:latin typeface="Calibri"/>
                <a:cs typeface="Calibri"/>
              </a:rPr>
              <a:t>cho </a:t>
            </a:r>
            <a:r>
              <a:rPr sz="2294" spc="-9" dirty="0">
                <a:latin typeface="Calibri"/>
                <a:cs typeface="Calibri"/>
              </a:rPr>
              <a:t>gói </a:t>
            </a:r>
            <a:r>
              <a:rPr sz="2294" dirty="0">
                <a:latin typeface="Calibri"/>
                <a:cs typeface="Calibri"/>
              </a:rPr>
              <a:t>tin qua </a:t>
            </a:r>
            <a:r>
              <a:rPr sz="2294" spc="-507" dirty="0">
                <a:latin typeface="Calibri"/>
                <a:cs typeface="Calibri"/>
              </a:rPr>
              <a:t> </a:t>
            </a:r>
            <a:r>
              <a:rPr sz="2294" spc="-4" dirty="0">
                <a:latin typeface="Calibri"/>
                <a:cs typeface="Calibri"/>
              </a:rPr>
              <a:t>một</a:t>
            </a:r>
            <a:r>
              <a:rPr sz="2294" spc="-9" dirty="0">
                <a:latin typeface="Calibri"/>
                <a:cs typeface="Calibri"/>
              </a:rPr>
              <a:t> </a:t>
            </a:r>
            <a:r>
              <a:rPr sz="2294" spc="-4" dirty="0">
                <a:latin typeface="Calibri"/>
                <a:cs typeface="Calibri"/>
              </a:rPr>
              <a:t>mạng</a:t>
            </a:r>
            <a:r>
              <a:rPr sz="2294" spc="4" dirty="0">
                <a:latin typeface="Calibri"/>
                <a:cs typeface="Calibri"/>
              </a:rPr>
              <a:t> </a:t>
            </a:r>
            <a:r>
              <a:rPr sz="2294" spc="-4" dirty="0">
                <a:latin typeface="Calibri"/>
                <a:cs typeface="Calibri"/>
              </a:rPr>
              <a:t>lưới</a:t>
            </a:r>
            <a:r>
              <a:rPr sz="2294" spc="-13" dirty="0">
                <a:latin typeface="Calibri"/>
                <a:cs typeface="Calibri"/>
              </a:rPr>
              <a:t> </a:t>
            </a:r>
            <a:r>
              <a:rPr sz="2294" spc="-9" dirty="0">
                <a:latin typeface="Calibri"/>
                <a:cs typeface="Calibri"/>
              </a:rPr>
              <a:t>các</a:t>
            </a:r>
            <a:r>
              <a:rPr sz="2294" dirty="0">
                <a:latin typeface="Calibri"/>
                <a:cs typeface="Calibri"/>
              </a:rPr>
              <a:t> thiết</a:t>
            </a:r>
            <a:r>
              <a:rPr sz="2294" spc="-26" dirty="0">
                <a:latin typeface="Calibri"/>
                <a:cs typeface="Calibri"/>
              </a:rPr>
              <a:t> </a:t>
            </a:r>
            <a:r>
              <a:rPr sz="2294" spc="4" dirty="0">
                <a:latin typeface="Calibri"/>
                <a:cs typeface="Calibri"/>
              </a:rPr>
              <a:t>bị</a:t>
            </a:r>
            <a:r>
              <a:rPr sz="2294" spc="-13" dirty="0">
                <a:latin typeface="Calibri"/>
                <a:cs typeface="Calibri"/>
              </a:rPr>
              <a:t> </a:t>
            </a:r>
            <a:r>
              <a:rPr sz="2294" dirty="0">
                <a:latin typeface="Calibri"/>
                <a:cs typeface="Calibri"/>
              </a:rPr>
              <a:t>trung</a:t>
            </a:r>
            <a:r>
              <a:rPr sz="2294" spc="-18" dirty="0">
                <a:latin typeface="Calibri"/>
                <a:cs typeface="Calibri"/>
              </a:rPr>
              <a:t> </a:t>
            </a:r>
            <a:r>
              <a:rPr sz="2294" dirty="0">
                <a:latin typeface="Calibri"/>
                <a:cs typeface="Calibri"/>
              </a:rPr>
              <a:t>gian</a:t>
            </a:r>
            <a:r>
              <a:rPr sz="2294" spc="-4" dirty="0">
                <a:latin typeface="Calibri"/>
                <a:cs typeface="Calibri"/>
              </a:rPr>
              <a:t> </a:t>
            </a:r>
            <a:r>
              <a:rPr sz="2294" spc="-9" dirty="0">
                <a:latin typeface="Calibri"/>
                <a:cs typeface="Calibri"/>
              </a:rPr>
              <a:t>(router).</a:t>
            </a:r>
            <a:endParaRPr sz="2294" dirty="0">
              <a:latin typeface="Calibri"/>
              <a:cs typeface="Calibri"/>
            </a:endParaRPr>
          </a:p>
          <a:p>
            <a:pPr marL="667346" lvl="1" indent="-253266">
              <a:spcBef>
                <a:spcPts val="4"/>
              </a:spcBef>
              <a:buFont typeface="Microsoft Sans Serif"/>
              <a:buChar char="–"/>
              <a:tabLst>
                <a:tab pos="667906" algn="l"/>
              </a:tabLst>
            </a:pPr>
            <a:r>
              <a:rPr sz="2294" dirty="0">
                <a:latin typeface="Calibri"/>
                <a:cs typeface="Calibri"/>
              </a:rPr>
              <a:t>Giao</a:t>
            </a:r>
            <a:r>
              <a:rPr sz="2294" spc="-31" dirty="0">
                <a:latin typeface="Calibri"/>
                <a:cs typeface="Calibri"/>
              </a:rPr>
              <a:t> </a:t>
            </a:r>
            <a:r>
              <a:rPr sz="2294" spc="-4" dirty="0">
                <a:latin typeface="Calibri"/>
                <a:cs typeface="Calibri"/>
              </a:rPr>
              <a:t>thức</a:t>
            </a:r>
            <a:r>
              <a:rPr sz="2294" spc="-44" dirty="0">
                <a:latin typeface="Calibri"/>
                <a:cs typeface="Calibri"/>
              </a:rPr>
              <a:t> </a:t>
            </a:r>
            <a:r>
              <a:rPr sz="2294" spc="-4" dirty="0">
                <a:latin typeface="Calibri"/>
                <a:cs typeface="Calibri"/>
              </a:rPr>
              <a:t>gồm:</a:t>
            </a:r>
            <a:endParaRPr sz="2294" dirty="0">
              <a:latin typeface="Calibri"/>
              <a:cs typeface="Calibri"/>
            </a:endParaRPr>
          </a:p>
          <a:p>
            <a:pPr marL="1019790" marR="907165" lvl="2" indent="-202277">
              <a:lnSpc>
                <a:spcPct val="80000"/>
              </a:lnSpc>
              <a:spcBef>
                <a:spcPts val="481"/>
              </a:spcBef>
              <a:buFont typeface="Microsoft Sans Serif"/>
              <a:buChar char="–"/>
              <a:tabLst>
                <a:tab pos="1020350" algn="l"/>
              </a:tabLst>
            </a:pPr>
            <a:r>
              <a:rPr sz="1941" spc="-4" dirty="0">
                <a:latin typeface="Calibri"/>
                <a:cs typeface="Calibri"/>
              </a:rPr>
              <a:t>Giao</a:t>
            </a:r>
            <a:r>
              <a:rPr sz="1941" spc="-9" dirty="0">
                <a:latin typeface="Calibri"/>
                <a:cs typeface="Calibri"/>
              </a:rPr>
              <a:t> thức</a:t>
            </a:r>
            <a:r>
              <a:rPr sz="1941" dirty="0">
                <a:latin typeface="Calibri"/>
                <a:cs typeface="Calibri"/>
              </a:rPr>
              <a:t> </a:t>
            </a:r>
            <a:r>
              <a:rPr sz="1941" spc="-13" dirty="0">
                <a:latin typeface="Calibri"/>
                <a:cs typeface="Calibri"/>
              </a:rPr>
              <a:t>xác</a:t>
            </a:r>
            <a:r>
              <a:rPr sz="1941" spc="-22" dirty="0">
                <a:latin typeface="Calibri"/>
                <a:cs typeface="Calibri"/>
              </a:rPr>
              <a:t> </a:t>
            </a:r>
            <a:r>
              <a:rPr sz="1941" spc="-4" dirty="0">
                <a:latin typeface="Calibri"/>
                <a:cs typeface="Calibri"/>
              </a:rPr>
              <a:t>định </a:t>
            </a:r>
            <a:r>
              <a:rPr sz="1941" spc="-9" dirty="0">
                <a:latin typeface="Calibri"/>
                <a:cs typeface="Calibri"/>
              </a:rPr>
              <a:t>đường</a:t>
            </a:r>
            <a:r>
              <a:rPr sz="1941" spc="22" dirty="0">
                <a:latin typeface="Calibri"/>
                <a:cs typeface="Calibri"/>
              </a:rPr>
              <a:t> </a:t>
            </a:r>
            <a:r>
              <a:rPr sz="1941" spc="-4" dirty="0">
                <a:latin typeface="Calibri"/>
                <a:cs typeface="Calibri"/>
              </a:rPr>
              <a:t>đi:</a:t>
            </a:r>
            <a:r>
              <a:rPr sz="1941" spc="-9" dirty="0">
                <a:latin typeface="Calibri"/>
                <a:cs typeface="Calibri"/>
              </a:rPr>
              <a:t> </a:t>
            </a:r>
            <a:r>
              <a:rPr sz="1941" spc="-4" dirty="0">
                <a:latin typeface="Calibri"/>
                <a:cs typeface="Calibri"/>
              </a:rPr>
              <a:t>tính </a:t>
            </a:r>
            <a:r>
              <a:rPr sz="1941" dirty="0">
                <a:latin typeface="Calibri"/>
                <a:cs typeface="Calibri"/>
              </a:rPr>
              <a:t>đường,</a:t>
            </a:r>
            <a:r>
              <a:rPr sz="1941" spc="9" dirty="0">
                <a:latin typeface="Calibri"/>
                <a:cs typeface="Calibri"/>
              </a:rPr>
              <a:t> </a:t>
            </a:r>
            <a:r>
              <a:rPr sz="1941" spc="-9" dirty="0">
                <a:latin typeface="Calibri"/>
                <a:cs typeface="Calibri"/>
              </a:rPr>
              <a:t>thiết</a:t>
            </a:r>
            <a:r>
              <a:rPr sz="1941" spc="13" dirty="0">
                <a:latin typeface="Calibri"/>
                <a:cs typeface="Calibri"/>
              </a:rPr>
              <a:t> </a:t>
            </a:r>
            <a:r>
              <a:rPr sz="1941" spc="-4" dirty="0">
                <a:latin typeface="Calibri"/>
                <a:cs typeface="Calibri"/>
              </a:rPr>
              <a:t>lập </a:t>
            </a:r>
            <a:r>
              <a:rPr sz="1941" spc="-427" dirty="0">
                <a:latin typeface="Calibri"/>
                <a:cs typeface="Calibri"/>
              </a:rPr>
              <a:t> </a:t>
            </a:r>
            <a:r>
              <a:rPr sz="1941" dirty="0">
                <a:latin typeface="Calibri"/>
                <a:cs typeface="Calibri"/>
              </a:rPr>
              <a:t>đường/bảng </a:t>
            </a:r>
            <a:r>
              <a:rPr sz="1941" spc="-9" dirty="0">
                <a:latin typeface="Calibri"/>
                <a:cs typeface="Calibri"/>
              </a:rPr>
              <a:t>định</a:t>
            </a:r>
            <a:r>
              <a:rPr sz="1941" spc="-4" dirty="0">
                <a:latin typeface="Calibri"/>
                <a:cs typeface="Calibri"/>
              </a:rPr>
              <a:t> </a:t>
            </a:r>
            <a:r>
              <a:rPr sz="1941" spc="-9" dirty="0">
                <a:latin typeface="Calibri"/>
                <a:cs typeface="Calibri"/>
              </a:rPr>
              <a:t>tuyến.</a:t>
            </a:r>
            <a:endParaRPr sz="1941" dirty="0">
              <a:latin typeface="Calibri"/>
              <a:cs typeface="Calibri"/>
            </a:endParaRPr>
          </a:p>
          <a:p>
            <a:pPr marL="1019790" marR="298092" lvl="2" indent="-202277">
              <a:lnSpc>
                <a:spcPct val="80000"/>
              </a:lnSpc>
              <a:spcBef>
                <a:spcPts val="468"/>
              </a:spcBef>
              <a:buFont typeface="Microsoft Sans Serif"/>
              <a:buChar char="–"/>
              <a:tabLst>
                <a:tab pos="1020350" algn="l"/>
              </a:tabLst>
            </a:pPr>
            <a:r>
              <a:rPr sz="1941" spc="-4" dirty="0">
                <a:latin typeface="Calibri"/>
                <a:cs typeface="Calibri"/>
              </a:rPr>
              <a:t>Giao</a:t>
            </a:r>
            <a:r>
              <a:rPr sz="1941" spc="-9" dirty="0">
                <a:latin typeface="Calibri"/>
                <a:cs typeface="Calibri"/>
              </a:rPr>
              <a:t> thức</a:t>
            </a:r>
            <a:r>
              <a:rPr sz="1941" dirty="0">
                <a:latin typeface="Calibri"/>
                <a:cs typeface="Calibri"/>
              </a:rPr>
              <a:t> </a:t>
            </a:r>
            <a:r>
              <a:rPr sz="1941" spc="-9" dirty="0">
                <a:latin typeface="Calibri"/>
                <a:cs typeface="Calibri"/>
              </a:rPr>
              <a:t>chuyển</a:t>
            </a:r>
            <a:r>
              <a:rPr sz="1941" spc="13" dirty="0">
                <a:latin typeface="Calibri"/>
                <a:cs typeface="Calibri"/>
              </a:rPr>
              <a:t> </a:t>
            </a:r>
            <a:r>
              <a:rPr sz="1941" spc="-9" dirty="0">
                <a:latin typeface="Calibri"/>
                <a:cs typeface="Calibri"/>
              </a:rPr>
              <a:t>tiếp:</a:t>
            </a:r>
            <a:r>
              <a:rPr sz="1941" spc="9" dirty="0">
                <a:latin typeface="Calibri"/>
                <a:cs typeface="Calibri"/>
              </a:rPr>
              <a:t> </a:t>
            </a:r>
            <a:r>
              <a:rPr sz="1941" spc="-9" dirty="0">
                <a:latin typeface="Calibri"/>
                <a:cs typeface="Calibri"/>
              </a:rPr>
              <a:t>chuyển</a:t>
            </a:r>
            <a:r>
              <a:rPr sz="1941" spc="-4" dirty="0">
                <a:latin typeface="Calibri"/>
                <a:cs typeface="Calibri"/>
              </a:rPr>
              <a:t> </a:t>
            </a:r>
            <a:r>
              <a:rPr sz="1941" dirty="0">
                <a:latin typeface="Calibri"/>
                <a:cs typeface="Calibri"/>
              </a:rPr>
              <a:t>dữ </a:t>
            </a:r>
            <a:r>
              <a:rPr sz="1941" spc="-9" dirty="0">
                <a:latin typeface="Calibri"/>
                <a:cs typeface="Calibri"/>
              </a:rPr>
              <a:t>liệu</a:t>
            </a:r>
            <a:r>
              <a:rPr sz="1941" spc="-4" dirty="0">
                <a:latin typeface="Calibri"/>
                <a:cs typeface="Calibri"/>
              </a:rPr>
              <a:t> theo</a:t>
            </a:r>
            <a:r>
              <a:rPr sz="1941" spc="13" dirty="0">
                <a:latin typeface="Calibri"/>
                <a:cs typeface="Calibri"/>
              </a:rPr>
              <a:t> </a:t>
            </a:r>
            <a:r>
              <a:rPr sz="1941" spc="4" dirty="0">
                <a:latin typeface="Calibri"/>
                <a:cs typeface="Calibri"/>
              </a:rPr>
              <a:t>đường/bảng </a:t>
            </a:r>
            <a:r>
              <a:rPr sz="1941" spc="-427" dirty="0">
                <a:latin typeface="Calibri"/>
                <a:cs typeface="Calibri"/>
              </a:rPr>
              <a:t> </a:t>
            </a:r>
            <a:r>
              <a:rPr sz="1941" spc="-4" dirty="0">
                <a:latin typeface="Calibri"/>
                <a:cs typeface="Calibri"/>
              </a:rPr>
              <a:t>định</a:t>
            </a:r>
            <a:r>
              <a:rPr sz="1941" spc="-31" dirty="0">
                <a:latin typeface="Calibri"/>
                <a:cs typeface="Calibri"/>
              </a:rPr>
              <a:t> </a:t>
            </a:r>
            <a:r>
              <a:rPr sz="1941" spc="-9" dirty="0">
                <a:latin typeface="Calibri"/>
                <a:cs typeface="Calibri"/>
              </a:rPr>
              <a:t>tuyến</a:t>
            </a:r>
            <a:r>
              <a:rPr sz="1941" spc="13" dirty="0">
                <a:latin typeface="Calibri"/>
                <a:cs typeface="Calibri"/>
              </a:rPr>
              <a:t> </a:t>
            </a:r>
            <a:r>
              <a:rPr sz="1941" spc="-4" dirty="0">
                <a:latin typeface="Calibri"/>
                <a:cs typeface="Calibri"/>
              </a:rPr>
              <a:t>đã</a:t>
            </a:r>
            <a:r>
              <a:rPr sz="1941" spc="-13" dirty="0">
                <a:latin typeface="Calibri"/>
                <a:cs typeface="Calibri"/>
              </a:rPr>
              <a:t> </a:t>
            </a:r>
            <a:r>
              <a:rPr sz="1941" spc="-4" dirty="0">
                <a:latin typeface="Calibri"/>
                <a:cs typeface="Calibri"/>
              </a:rPr>
              <a:t>định</a:t>
            </a:r>
            <a:endParaRPr sz="1941" dirty="0">
              <a:latin typeface="Calibri"/>
              <a:cs typeface="Calibri"/>
            </a:endParaRPr>
          </a:p>
          <a:p>
            <a:pPr marL="667346" lvl="1" indent="-253266">
              <a:lnSpc>
                <a:spcPts val="2740"/>
              </a:lnSpc>
              <a:buFont typeface="Microsoft Sans Serif"/>
              <a:buChar char="–"/>
              <a:tabLst>
                <a:tab pos="667906" algn="l"/>
              </a:tabLst>
            </a:pPr>
            <a:r>
              <a:rPr sz="2294" dirty="0">
                <a:latin typeface="Calibri"/>
                <a:cs typeface="Calibri"/>
              </a:rPr>
              <a:t>Giao</a:t>
            </a:r>
            <a:r>
              <a:rPr sz="2294" spc="-18" dirty="0">
                <a:latin typeface="Calibri"/>
                <a:cs typeface="Calibri"/>
              </a:rPr>
              <a:t> </a:t>
            </a:r>
            <a:r>
              <a:rPr sz="2294" spc="-4" dirty="0">
                <a:latin typeface="Calibri"/>
                <a:cs typeface="Calibri"/>
              </a:rPr>
              <a:t>thức</a:t>
            </a:r>
            <a:r>
              <a:rPr sz="2294" spc="-26" dirty="0">
                <a:latin typeface="Calibri"/>
                <a:cs typeface="Calibri"/>
              </a:rPr>
              <a:t> </a:t>
            </a:r>
            <a:r>
              <a:rPr sz="2294" spc="-9" dirty="0">
                <a:latin typeface="Calibri"/>
                <a:cs typeface="Calibri"/>
              </a:rPr>
              <a:t>xác</a:t>
            </a:r>
            <a:r>
              <a:rPr sz="2294" spc="-4" dirty="0">
                <a:latin typeface="Calibri"/>
                <a:cs typeface="Calibri"/>
              </a:rPr>
              <a:t> </a:t>
            </a:r>
            <a:r>
              <a:rPr sz="2294" dirty="0">
                <a:latin typeface="Calibri"/>
                <a:cs typeface="Calibri"/>
              </a:rPr>
              <a:t>định</a:t>
            </a:r>
            <a:r>
              <a:rPr sz="2294" spc="-31" dirty="0">
                <a:latin typeface="Calibri"/>
                <a:cs typeface="Calibri"/>
              </a:rPr>
              <a:t> </a:t>
            </a:r>
            <a:r>
              <a:rPr sz="2294" dirty="0">
                <a:latin typeface="Calibri"/>
                <a:cs typeface="Calibri"/>
              </a:rPr>
              <a:t>đường</a:t>
            </a:r>
            <a:r>
              <a:rPr sz="2294" spc="-22" dirty="0">
                <a:latin typeface="Calibri"/>
                <a:cs typeface="Calibri"/>
              </a:rPr>
              <a:t> </a:t>
            </a:r>
            <a:r>
              <a:rPr sz="2294" spc="-4" dirty="0">
                <a:latin typeface="Calibri"/>
                <a:cs typeface="Calibri"/>
              </a:rPr>
              <a:t>đi</a:t>
            </a:r>
            <a:r>
              <a:rPr sz="2294" spc="4" dirty="0">
                <a:latin typeface="Calibri"/>
                <a:cs typeface="Calibri"/>
              </a:rPr>
              <a:t> </a:t>
            </a:r>
            <a:r>
              <a:rPr sz="2294" spc="-9" dirty="0">
                <a:latin typeface="Calibri"/>
                <a:cs typeface="Calibri"/>
              </a:rPr>
              <a:t>trong</a:t>
            </a:r>
            <a:r>
              <a:rPr sz="2294" dirty="0">
                <a:latin typeface="Calibri"/>
                <a:cs typeface="Calibri"/>
              </a:rPr>
              <a:t> </a:t>
            </a:r>
            <a:r>
              <a:rPr sz="2294" spc="-26" dirty="0">
                <a:latin typeface="Calibri"/>
                <a:cs typeface="Calibri"/>
              </a:rPr>
              <a:t>TCP/IP</a:t>
            </a:r>
            <a:endParaRPr sz="2294" dirty="0">
              <a:latin typeface="Calibri"/>
              <a:cs typeface="Calibri"/>
            </a:endParaRPr>
          </a:p>
          <a:p>
            <a:pPr marL="1019790" lvl="2" indent="-202837">
              <a:spcBef>
                <a:spcPts val="13"/>
              </a:spcBef>
              <a:buFont typeface="Microsoft Sans Serif"/>
              <a:buChar char="–"/>
              <a:tabLst>
                <a:tab pos="1020350" algn="l"/>
              </a:tabLst>
            </a:pPr>
            <a:r>
              <a:rPr sz="1941" spc="-44" dirty="0">
                <a:latin typeface="Calibri"/>
                <a:cs typeface="Calibri"/>
              </a:rPr>
              <a:t>OSPF,</a:t>
            </a:r>
            <a:r>
              <a:rPr sz="1941" spc="9" dirty="0">
                <a:latin typeface="Calibri"/>
                <a:cs typeface="Calibri"/>
              </a:rPr>
              <a:t> </a:t>
            </a:r>
            <a:r>
              <a:rPr sz="1941" spc="-9" dirty="0">
                <a:latin typeface="Calibri"/>
                <a:cs typeface="Calibri"/>
              </a:rPr>
              <a:t>RIP</a:t>
            </a:r>
            <a:r>
              <a:rPr sz="1941" spc="18" dirty="0">
                <a:latin typeface="Calibri"/>
                <a:cs typeface="Calibri"/>
              </a:rPr>
              <a:t> </a:t>
            </a:r>
            <a:r>
              <a:rPr sz="1941" spc="-13" dirty="0">
                <a:latin typeface="Calibri"/>
                <a:cs typeface="Calibri"/>
              </a:rPr>
              <a:t>(Routing</a:t>
            </a:r>
            <a:r>
              <a:rPr sz="1941" spc="26" dirty="0">
                <a:latin typeface="Calibri"/>
                <a:cs typeface="Calibri"/>
              </a:rPr>
              <a:t> </a:t>
            </a:r>
            <a:r>
              <a:rPr sz="1941" spc="-13" dirty="0">
                <a:latin typeface="Calibri"/>
                <a:cs typeface="Calibri"/>
              </a:rPr>
              <a:t>information</a:t>
            </a:r>
            <a:r>
              <a:rPr sz="1941" spc="18" dirty="0">
                <a:latin typeface="Calibri"/>
                <a:cs typeface="Calibri"/>
              </a:rPr>
              <a:t> </a:t>
            </a:r>
            <a:r>
              <a:rPr sz="1941" spc="-13" dirty="0">
                <a:latin typeface="Calibri"/>
                <a:cs typeface="Calibri"/>
              </a:rPr>
              <a:t>protocol)</a:t>
            </a:r>
            <a:endParaRPr sz="1941" dirty="0">
              <a:latin typeface="Calibri"/>
              <a:cs typeface="Calibri"/>
            </a:endParaRPr>
          </a:p>
          <a:p>
            <a:pPr marL="1019790" lvl="2" indent="-202837">
              <a:lnSpc>
                <a:spcPts val="2321"/>
              </a:lnSpc>
              <a:buFont typeface="Microsoft Sans Serif"/>
              <a:buChar char="–"/>
              <a:tabLst>
                <a:tab pos="1020350" algn="l"/>
              </a:tabLst>
            </a:pPr>
            <a:r>
              <a:rPr sz="1941" spc="-9" dirty="0">
                <a:latin typeface="Calibri"/>
                <a:cs typeface="Calibri"/>
              </a:rPr>
              <a:t>BGP</a:t>
            </a:r>
            <a:r>
              <a:rPr sz="1941" spc="13" dirty="0">
                <a:latin typeface="Calibri"/>
                <a:cs typeface="Calibri"/>
              </a:rPr>
              <a:t> </a:t>
            </a:r>
            <a:r>
              <a:rPr sz="1941" spc="-9" dirty="0">
                <a:latin typeface="Calibri"/>
                <a:cs typeface="Calibri"/>
              </a:rPr>
              <a:t>(Border</a:t>
            </a:r>
            <a:r>
              <a:rPr sz="1941" spc="-13" dirty="0">
                <a:latin typeface="Calibri"/>
                <a:cs typeface="Calibri"/>
              </a:rPr>
              <a:t> </a:t>
            </a:r>
            <a:r>
              <a:rPr sz="1941" spc="-22" dirty="0">
                <a:latin typeface="Calibri"/>
                <a:cs typeface="Calibri"/>
              </a:rPr>
              <a:t>Gateway</a:t>
            </a:r>
            <a:r>
              <a:rPr sz="1941" spc="18" dirty="0">
                <a:latin typeface="Calibri"/>
                <a:cs typeface="Calibri"/>
              </a:rPr>
              <a:t> </a:t>
            </a:r>
            <a:r>
              <a:rPr sz="1941" spc="-13" dirty="0">
                <a:latin typeface="Calibri"/>
                <a:cs typeface="Calibri"/>
              </a:rPr>
              <a:t>Protocol),</a:t>
            </a:r>
            <a:endParaRPr sz="1941" dirty="0">
              <a:latin typeface="Calibri"/>
              <a:cs typeface="Calibri"/>
            </a:endParaRPr>
          </a:p>
          <a:p>
            <a:pPr marL="667346" lvl="1" indent="-253266">
              <a:lnSpc>
                <a:spcPts val="2744"/>
              </a:lnSpc>
              <a:buFont typeface="Microsoft Sans Serif"/>
              <a:buChar char="–"/>
              <a:tabLst>
                <a:tab pos="667906" algn="l"/>
              </a:tabLst>
            </a:pPr>
            <a:r>
              <a:rPr sz="2294" spc="-9" dirty="0">
                <a:latin typeface="Calibri"/>
                <a:cs typeface="Calibri"/>
              </a:rPr>
              <a:t>Chuyển</a:t>
            </a:r>
            <a:r>
              <a:rPr sz="2294" spc="-44" dirty="0">
                <a:latin typeface="Calibri"/>
                <a:cs typeface="Calibri"/>
              </a:rPr>
              <a:t> </a:t>
            </a:r>
            <a:r>
              <a:rPr sz="2294" dirty="0">
                <a:latin typeface="Calibri"/>
                <a:cs typeface="Calibri"/>
              </a:rPr>
              <a:t>tiếp:</a:t>
            </a:r>
            <a:r>
              <a:rPr sz="2294" spc="-26" dirty="0">
                <a:latin typeface="Calibri"/>
                <a:cs typeface="Calibri"/>
              </a:rPr>
              <a:t> </a:t>
            </a:r>
            <a:r>
              <a:rPr sz="2294" spc="-4" dirty="0">
                <a:latin typeface="Calibri"/>
                <a:cs typeface="Calibri"/>
              </a:rPr>
              <a:t>IP</a:t>
            </a:r>
            <a:endParaRPr sz="2294"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7648" y="409450"/>
            <a:ext cx="6150349" cy="608851"/>
          </a:xfrm>
          <a:prstGeom prst="rect">
            <a:avLst/>
          </a:prstGeom>
        </p:spPr>
        <p:txBody>
          <a:bodyPr vert="horz" wrap="square" lIns="0" tIns="11206" rIns="0" bIns="0" rtlCol="0" anchor="b" anchorCtr="0">
            <a:spAutoFit/>
          </a:bodyPr>
          <a:lstStyle/>
          <a:p>
            <a:pPr marL="11206">
              <a:spcBef>
                <a:spcPts val="88"/>
              </a:spcBef>
            </a:pPr>
            <a:r>
              <a:rPr spc="-9" dirty="0">
                <a:latin typeface="Calibri"/>
                <a:cs typeface="Calibri"/>
              </a:rPr>
              <a:t>Cơ</a:t>
            </a:r>
            <a:r>
              <a:rPr spc="13" dirty="0">
                <a:latin typeface="Calibri"/>
                <a:cs typeface="Calibri"/>
              </a:rPr>
              <a:t> </a:t>
            </a:r>
            <a:r>
              <a:rPr spc="-9" dirty="0">
                <a:latin typeface="Calibri"/>
                <a:cs typeface="Calibri"/>
              </a:rPr>
              <a:t>bản </a:t>
            </a:r>
            <a:r>
              <a:rPr spc="-26" dirty="0">
                <a:latin typeface="Calibri"/>
                <a:cs typeface="Calibri"/>
              </a:rPr>
              <a:t>về</a:t>
            </a:r>
            <a:r>
              <a:rPr spc="13" dirty="0">
                <a:latin typeface="Calibri"/>
                <a:cs typeface="Calibri"/>
              </a:rPr>
              <a:t> </a:t>
            </a:r>
            <a:r>
              <a:rPr spc="-9" dirty="0">
                <a:latin typeface="Calibri"/>
                <a:cs typeface="Calibri"/>
              </a:rPr>
              <a:t>chuyển </a:t>
            </a:r>
            <a:r>
              <a:rPr spc="-4" dirty="0">
                <a:latin typeface="Calibri"/>
                <a:cs typeface="Calibri"/>
              </a:rPr>
              <a:t>tiếp</a:t>
            </a:r>
            <a:r>
              <a:rPr spc="-13" dirty="0">
                <a:latin typeface="Calibri"/>
                <a:cs typeface="Calibri"/>
              </a:rPr>
              <a:t> </a:t>
            </a:r>
            <a:r>
              <a:rPr spc="-9" dirty="0">
                <a:latin typeface="Calibri"/>
                <a:cs typeface="Calibri"/>
              </a:rPr>
              <a:t>trong</a:t>
            </a:r>
            <a:r>
              <a:rPr spc="-31" dirty="0">
                <a:latin typeface="Calibri"/>
                <a:cs typeface="Calibri"/>
              </a:rPr>
              <a:t> </a:t>
            </a:r>
            <a:r>
              <a:rPr spc="-4" dirty="0">
                <a:latin typeface="Calibri"/>
                <a:cs typeface="Calibri"/>
              </a:rPr>
              <a:t>IP</a:t>
            </a:r>
          </a:p>
        </p:txBody>
      </p:sp>
      <p:sp>
        <p:nvSpPr>
          <p:cNvPr id="3" name="object 3"/>
          <p:cNvSpPr txBox="1"/>
          <p:nvPr/>
        </p:nvSpPr>
        <p:spPr>
          <a:xfrm>
            <a:off x="2534779" y="1751359"/>
            <a:ext cx="7081557" cy="1762534"/>
          </a:xfrm>
          <a:prstGeom prst="rect">
            <a:avLst/>
          </a:prstGeom>
        </p:spPr>
        <p:txBody>
          <a:bodyPr vert="horz" wrap="square" lIns="0" tIns="85725" rIns="0" bIns="0" rtlCol="0">
            <a:spAutoFit/>
          </a:bodyPr>
          <a:lstStyle/>
          <a:p>
            <a:pPr marL="313221" indent="-302575">
              <a:spcBef>
                <a:spcPts val="675"/>
              </a:spcBef>
              <a:buFont typeface="Microsoft Sans Serif"/>
              <a:buChar char="•"/>
              <a:tabLst>
                <a:tab pos="313221" algn="l"/>
                <a:tab pos="313781" algn="l"/>
              </a:tabLst>
            </a:pPr>
            <a:r>
              <a:rPr sz="2294" spc="4" dirty="0">
                <a:latin typeface="Calibri"/>
                <a:cs typeface="Calibri"/>
              </a:rPr>
              <a:t>Khi</a:t>
            </a:r>
            <a:r>
              <a:rPr sz="2294" spc="-40" dirty="0">
                <a:latin typeface="Calibri"/>
                <a:cs typeface="Calibri"/>
              </a:rPr>
              <a:t> </a:t>
            </a:r>
            <a:r>
              <a:rPr sz="2294" dirty="0">
                <a:latin typeface="Calibri"/>
                <a:cs typeface="Calibri"/>
              </a:rPr>
              <a:t>một</a:t>
            </a:r>
            <a:r>
              <a:rPr sz="2294" spc="-4" dirty="0">
                <a:latin typeface="Calibri"/>
                <a:cs typeface="Calibri"/>
              </a:rPr>
              <a:t> </a:t>
            </a:r>
            <a:r>
              <a:rPr sz="2294" spc="-13" dirty="0">
                <a:latin typeface="Calibri"/>
                <a:cs typeface="Calibri"/>
              </a:rPr>
              <a:t>máy</a:t>
            </a:r>
            <a:r>
              <a:rPr sz="2294" spc="-26" dirty="0">
                <a:latin typeface="Calibri"/>
                <a:cs typeface="Calibri"/>
              </a:rPr>
              <a:t> </a:t>
            </a:r>
            <a:r>
              <a:rPr sz="2294" spc="-9" dirty="0">
                <a:latin typeface="Calibri"/>
                <a:cs typeface="Calibri"/>
              </a:rPr>
              <a:t>trạm</a:t>
            </a:r>
            <a:r>
              <a:rPr sz="2294" spc="-13" dirty="0">
                <a:latin typeface="Calibri"/>
                <a:cs typeface="Calibri"/>
              </a:rPr>
              <a:t> </a:t>
            </a:r>
            <a:r>
              <a:rPr sz="2294" spc="4" dirty="0">
                <a:latin typeface="Calibri"/>
                <a:cs typeface="Calibri"/>
              </a:rPr>
              <a:t>gửi</a:t>
            </a:r>
            <a:r>
              <a:rPr sz="2294" spc="-18" dirty="0">
                <a:latin typeface="Calibri"/>
                <a:cs typeface="Calibri"/>
              </a:rPr>
              <a:t> </a:t>
            </a:r>
            <a:r>
              <a:rPr sz="2294" spc="-4" dirty="0">
                <a:latin typeface="Calibri"/>
                <a:cs typeface="Calibri"/>
              </a:rPr>
              <a:t>một</a:t>
            </a:r>
            <a:r>
              <a:rPr sz="2294" spc="18" dirty="0">
                <a:latin typeface="Calibri"/>
                <a:cs typeface="Calibri"/>
              </a:rPr>
              <a:t> </a:t>
            </a:r>
            <a:r>
              <a:rPr sz="2294" spc="-9" dirty="0">
                <a:latin typeface="Calibri"/>
                <a:cs typeface="Calibri"/>
              </a:rPr>
              <a:t>gói</a:t>
            </a:r>
            <a:r>
              <a:rPr sz="2294" spc="4" dirty="0">
                <a:latin typeface="Calibri"/>
                <a:cs typeface="Calibri"/>
              </a:rPr>
              <a:t> </a:t>
            </a:r>
            <a:r>
              <a:rPr sz="2294" spc="-4" dirty="0">
                <a:latin typeface="Calibri"/>
                <a:cs typeface="Calibri"/>
              </a:rPr>
              <a:t>tin IP</a:t>
            </a:r>
            <a:r>
              <a:rPr sz="2294" spc="-13" dirty="0">
                <a:latin typeface="Calibri"/>
                <a:cs typeface="Calibri"/>
              </a:rPr>
              <a:t> tới </a:t>
            </a:r>
            <a:r>
              <a:rPr sz="2294" dirty="0">
                <a:latin typeface="Calibri"/>
                <a:cs typeface="Calibri"/>
              </a:rPr>
              <a:t>một</a:t>
            </a:r>
            <a:r>
              <a:rPr sz="2294" spc="-9" dirty="0">
                <a:latin typeface="Calibri"/>
                <a:cs typeface="Calibri"/>
              </a:rPr>
              <a:t> </a:t>
            </a:r>
            <a:r>
              <a:rPr sz="2294" spc="-13" dirty="0">
                <a:latin typeface="Calibri"/>
                <a:cs typeface="Calibri"/>
              </a:rPr>
              <a:t>máy</a:t>
            </a:r>
            <a:r>
              <a:rPr sz="2294" dirty="0">
                <a:latin typeface="Calibri"/>
                <a:cs typeface="Calibri"/>
              </a:rPr>
              <a:t> khác</a:t>
            </a:r>
            <a:endParaRPr sz="2294">
              <a:latin typeface="Calibri"/>
              <a:cs typeface="Calibri"/>
            </a:endParaRPr>
          </a:p>
          <a:p>
            <a:pPr marL="667346" marR="740188" lvl="1" indent="-253266">
              <a:spcBef>
                <a:spcPts val="490"/>
              </a:spcBef>
              <a:buFont typeface="Microsoft Sans Serif"/>
              <a:buChar char="–"/>
              <a:tabLst>
                <a:tab pos="667346" algn="l"/>
                <a:tab pos="667906" algn="l"/>
              </a:tabLst>
            </a:pPr>
            <a:r>
              <a:rPr sz="1941" spc="-9" dirty="0">
                <a:solidFill>
                  <a:srgbClr val="0000CC"/>
                </a:solidFill>
                <a:latin typeface="Calibri"/>
                <a:cs typeface="Calibri"/>
              </a:rPr>
              <a:t>Nếu</a:t>
            </a:r>
            <a:r>
              <a:rPr sz="1941" spc="13" dirty="0">
                <a:solidFill>
                  <a:srgbClr val="0000CC"/>
                </a:solidFill>
                <a:latin typeface="Calibri"/>
                <a:cs typeface="Calibri"/>
              </a:rPr>
              <a:t> </a:t>
            </a:r>
            <a:r>
              <a:rPr sz="1941" spc="-4" dirty="0">
                <a:solidFill>
                  <a:srgbClr val="0000CC"/>
                </a:solidFill>
                <a:latin typeface="Calibri"/>
                <a:cs typeface="Calibri"/>
              </a:rPr>
              <a:t>địa</a:t>
            </a:r>
            <a:r>
              <a:rPr sz="1941" spc="-13" dirty="0">
                <a:solidFill>
                  <a:srgbClr val="0000CC"/>
                </a:solidFill>
                <a:latin typeface="Calibri"/>
                <a:cs typeface="Calibri"/>
              </a:rPr>
              <a:t> </a:t>
            </a:r>
            <a:r>
              <a:rPr sz="1941" spc="-4" dirty="0">
                <a:solidFill>
                  <a:srgbClr val="0000CC"/>
                </a:solidFill>
                <a:latin typeface="Calibri"/>
                <a:cs typeface="Calibri"/>
              </a:rPr>
              <a:t>chỉ</a:t>
            </a:r>
            <a:r>
              <a:rPr sz="1941" spc="-13" dirty="0">
                <a:solidFill>
                  <a:srgbClr val="0000CC"/>
                </a:solidFill>
                <a:latin typeface="Calibri"/>
                <a:cs typeface="Calibri"/>
              </a:rPr>
              <a:t> </a:t>
            </a:r>
            <a:r>
              <a:rPr sz="1941" spc="-9" dirty="0">
                <a:solidFill>
                  <a:srgbClr val="0000CC"/>
                </a:solidFill>
                <a:latin typeface="Calibri"/>
                <a:cs typeface="Calibri"/>
              </a:rPr>
              <a:t>đích</a:t>
            </a:r>
            <a:r>
              <a:rPr sz="1941" spc="-4" dirty="0">
                <a:solidFill>
                  <a:srgbClr val="0000CC"/>
                </a:solidFill>
                <a:latin typeface="Calibri"/>
                <a:cs typeface="Calibri"/>
              </a:rPr>
              <a:t> </a:t>
            </a:r>
            <a:r>
              <a:rPr sz="1941" dirty="0">
                <a:solidFill>
                  <a:srgbClr val="0000CC"/>
                </a:solidFill>
                <a:latin typeface="Calibri"/>
                <a:cs typeface="Calibri"/>
              </a:rPr>
              <a:t>nằm</a:t>
            </a:r>
            <a:r>
              <a:rPr sz="1941" spc="-9" dirty="0">
                <a:solidFill>
                  <a:srgbClr val="0000CC"/>
                </a:solidFill>
                <a:latin typeface="Calibri"/>
                <a:cs typeface="Calibri"/>
              </a:rPr>
              <a:t> trên</a:t>
            </a:r>
            <a:r>
              <a:rPr sz="1941" spc="13" dirty="0">
                <a:solidFill>
                  <a:srgbClr val="0000CC"/>
                </a:solidFill>
                <a:latin typeface="Calibri"/>
                <a:cs typeface="Calibri"/>
              </a:rPr>
              <a:t> </a:t>
            </a:r>
            <a:r>
              <a:rPr sz="1941" spc="-9" dirty="0">
                <a:solidFill>
                  <a:srgbClr val="0000CC"/>
                </a:solidFill>
                <a:latin typeface="Calibri"/>
                <a:cs typeface="Calibri"/>
              </a:rPr>
              <a:t>cùng</a:t>
            </a:r>
            <a:r>
              <a:rPr sz="1941" spc="4" dirty="0">
                <a:solidFill>
                  <a:srgbClr val="0000CC"/>
                </a:solidFill>
                <a:latin typeface="Calibri"/>
                <a:cs typeface="Calibri"/>
              </a:rPr>
              <a:t> </a:t>
            </a:r>
            <a:r>
              <a:rPr sz="1941" spc="-4" dirty="0">
                <a:solidFill>
                  <a:srgbClr val="0000CC"/>
                </a:solidFill>
                <a:latin typeface="Calibri"/>
                <a:cs typeface="Calibri"/>
              </a:rPr>
              <a:t>một đường</a:t>
            </a:r>
            <a:r>
              <a:rPr sz="1941" spc="9" dirty="0">
                <a:solidFill>
                  <a:srgbClr val="0000CC"/>
                </a:solidFill>
                <a:latin typeface="Calibri"/>
                <a:cs typeface="Calibri"/>
              </a:rPr>
              <a:t> </a:t>
            </a:r>
            <a:r>
              <a:rPr sz="1941" spc="-9" dirty="0">
                <a:solidFill>
                  <a:srgbClr val="0000CC"/>
                </a:solidFill>
                <a:latin typeface="Calibri"/>
                <a:cs typeface="Calibri"/>
              </a:rPr>
              <a:t>truyền</a:t>
            </a:r>
            <a:r>
              <a:rPr sz="1941" spc="-4" dirty="0">
                <a:solidFill>
                  <a:srgbClr val="0000CC"/>
                </a:solidFill>
                <a:latin typeface="Calibri"/>
                <a:cs typeface="Calibri"/>
              </a:rPr>
              <a:t> </a:t>
            </a:r>
            <a:r>
              <a:rPr sz="1941" spc="-18" dirty="0">
                <a:solidFill>
                  <a:srgbClr val="0000CC"/>
                </a:solidFill>
                <a:latin typeface="Calibri"/>
                <a:cs typeface="Calibri"/>
              </a:rPr>
              <a:t>vật</a:t>
            </a:r>
            <a:r>
              <a:rPr sz="1941" spc="-4" dirty="0">
                <a:solidFill>
                  <a:srgbClr val="0000CC"/>
                </a:solidFill>
                <a:latin typeface="Calibri"/>
                <a:cs typeface="Calibri"/>
              </a:rPr>
              <a:t> lý: </a:t>
            </a:r>
            <a:r>
              <a:rPr sz="1941" spc="-424" dirty="0">
                <a:solidFill>
                  <a:srgbClr val="0000CC"/>
                </a:solidFill>
                <a:latin typeface="Calibri"/>
                <a:cs typeface="Calibri"/>
              </a:rPr>
              <a:t> </a:t>
            </a:r>
            <a:r>
              <a:rPr sz="1941" spc="-13" dirty="0">
                <a:solidFill>
                  <a:srgbClr val="0000CC"/>
                </a:solidFill>
                <a:latin typeface="Calibri"/>
                <a:cs typeface="Calibri"/>
              </a:rPr>
              <a:t>Chuyển</a:t>
            </a:r>
            <a:r>
              <a:rPr sz="1941" spc="-9" dirty="0">
                <a:solidFill>
                  <a:srgbClr val="0000CC"/>
                </a:solidFill>
                <a:latin typeface="Calibri"/>
                <a:cs typeface="Calibri"/>
              </a:rPr>
              <a:t> </a:t>
            </a:r>
            <a:r>
              <a:rPr sz="1941" spc="-4" dirty="0">
                <a:solidFill>
                  <a:srgbClr val="0000CC"/>
                </a:solidFill>
                <a:latin typeface="Calibri"/>
                <a:cs typeface="Calibri"/>
              </a:rPr>
              <a:t>trực</a:t>
            </a:r>
            <a:r>
              <a:rPr sz="1941" dirty="0">
                <a:solidFill>
                  <a:srgbClr val="0000CC"/>
                </a:solidFill>
                <a:latin typeface="Calibri"/>
                <a:cs typeface="Calibri"/>
              </a:rPr>
              <a:t> </a:t>
            </a:r>
            <a:r>
              <a:rPr sz="1941" spc="-4" dirty="0">
                <a:solidFill>
                  <a:srgbClr val="0000CC"/>
                </a:solidFill>
                <a:latin typeface="Calibri"/>
                <a:cs typeface="Calibri"/>
              </a:rPr>
              <a:t>tiếp</a:t>
            </a:r>
            <a:endParaRPr sz="1941">
              <a:latin typeface="Calibri"/>
              <a:cs typeface="Calibri"/>
            </a:endParaRPr>
          </a:p>
          <a:p>
            <a:pPr marL="667346" marR="4483" lvl="1" indent="-253266">
              <a:spcBef>
                <a:spcPts val="468"/>
              </a:spcBef>
              <a:buFont typeface="Microsoft Sans Serif"/>
              <a:buChar char="–"/>
              <a:tabLst>
                <a:tab pos="667346" algn="l"/>
                <a:tab pos="667906" algn="l"/>
              </a:tabLst>
            </a:pPr>
            <a:r>
              <a:rPr sz="1941" spc="-9" dirty="0">
                <a:solidFill>
                  <a:srgbClr val="FF0000"/>
                </a:solidFill>
                <a:latin typeface="Calibri"/>
                <a:cs typeface="Calibri"/>
              </a:rPr>
              <a:t>Nếu</a:t>
            </a:r>
            <a:r>
              <a:rPr sz="1941" spc="13" dirty="0">
                <a:solidFill>
                  <a:srgbClr val="FF0000"/>
                </a:solidFill>
                <a:latin typeface="Calibri"/>
                <a:cs typeface="Calibri"/>
              </a:rPr>
              <a:t> </a:t>
            </a:r>
            <a:r>
              <a:rPr sz="1941" spc="-4" dirty="0">
                <a:solidFill>
                  <a:srgbClr val="FF0000"/>
                </a:solidFill>
                <a:latin typeface="Calibri"/>
                <a:cs typeface="Calibri"/>
              </a:rPr>
              <a:t>địa</a:t>
            </a:r>
            <a:r>
              <a:rPr sz="1941" spc="-13" dirty="0">
                <a:solidFill>
                  <a:srgbClr val="FF0000"/>
                </a:solidFill>
                <a:latin typeface="Calibri"/>
                <a:cs typeface="Calibri"/>
              </a:rPr>
              <a:t> </a:t>
            </a:r>
            <a:r>
              <a:rPr sz="1941" spc="-4" dirty="0">
                <a:solidFill>
                  <a:srgbClr val="FF0000"/>
                </a:solidFill>
                <a:latin typeface="Calibri"/>
                <a:cs typeface="Calibri"/>
              </a:rPr>
              <a:t>chỉ</a:t>
            </a:r>
            <a:r>
              <a:rPr sz="1941" spc="-13" dirty="0">
                <a:solidFill>
                  <a:srgbClr val="FF0000"/>
                </a:solidFill>
                <a:latin typeface="Calibri"/>
                <a:cs typeface="Calibri"/>
              </a:rPr>
              <a:t> </a:t>
            </a:r>
            <a:r>
              <a:rPr sz="1941" spc="-9" dirty="0">
                <a:solidFill>
                  <a:srgbClr val="FF0000"/>
                </a:solidFill>
                <a:latin typeface="Calibri"/>
                <a:cs typeface="Calibri"/>
              </a:rPr>
              <a:t>đích</a:t>
            </a:r>
            <a:r>
              <a:rPr sz="1941" spc="-4" dirty="0">
                <a:solidFill>
                  <a:srgbClr val="FF0000"/>
                </a:solidFill>
                <a:latin typeface="Calibri"/>
                <a:cs typeface="Calibri"/>
              </a:rPr>
              <a:t> </a:t>
            </a:r>
            <a:r>
              <a:rPr sz="1941" dirty="0">
                <a:solidFill>
                  <a:srgbClr val="FF0000"/>
                </a:solidFill>
                <a:latin typeface="Calibri"/>
                <a:cs typeface="Calibri"/>
              </a:rPr>
              <a:t>nằm</a:t>
            </a:r>
            <a:r>
              <a:rPr sz="1941" spc="-13" dirty="0">
                <a:solidFill>
                  <a:srgbClr val="FF0000"/>
                </a:solidFill>
                <a:latin typeface="Calibri"/>
                <a:cs typeface="Calibri"/>
              </a:rPr>
              <a:t> </a:t>
            </a:r>
            <a:r>
              <a:rPr sz="1941" spc="-9" dirty="0">
                <a:solidFill>
                  <a:srgbClr val="FF0000"/>
                </a:solidFill>
                <a:latin typeface="Calibri"/>
                <a:cs typeface="Calibri"/>
              </a:rPr>
              <a:t>trên</a:t>
            </a:r>
            <a:r>
              <a:rPr sz="1941" spc="18" dirty="0">
                <a:solidFill>
                  <a:srgbClr val="FF0000"/>
                </a:solidFill>
                <a:latin typeface="Calibri"/>
                <a:cs typeface="Calibri"/>
              </a:rPr>
              <a:t> </a:t>
            </a:r>
            <a:r>
              <a:rPr sz="1941" spc="-4" dirty="0">
                <a:solidFill>
                  <a:srgbClr val="FF0000"/>
                </a:solidFill>
                <a:latin typeface="Calibri"/>
                <a:cs typeface="Calibri"/>
              </a:rPr>
              <a:t>một </a:t>
            </a:r>
            <a:r>
              <a:rPr sz="1941" dirty="0">
                <a:solidFill>
                  <a:srgbClr val="FF0000"/>
                </a:solidFill>
                <a:latin typeface="Calibri"/>
                <a:cs typeface="Calibri"/>
              </a:rPr>
              <a:t>mạng</a:t>
            </a:r>
            <a:r>
              <a:rPr sz="1941" spc="4" dirty="0">
                <a:solidFill>
                  <a:srgbClr val="FF0000"/>
                </a:solidFill>
                <a:latin typeface="Calibri"/>
                <a:cs typeface="Calibri"/>
              </a:rPr>
              <a:t> </a:t>
            </a:r>
            <a:r>
              <a:rPr sz="1941" spc="-4" dirty="0">
                <a:solidFill>
                  <a:srgbClr val="FF0000"/>
                </a:solidFill>
                <a:latin typeface="Calibri"/>
                <a:cs typeface="Calibri"/>
              </a:rPr>
              <a:t>khác:</a:t>
            </a:r>
            <a:r>
              <a:rPr sz="1941" spc="-9" dirty="0">
                <a:solidFill>
                  <a:srgbClr val="FF0000"/>
                </a:solidFill>
                <a:latin typeface="Calibri"/>
                <a:cs typeface="Calibri"/>
              </a:rPr>
              <a:t> Chuyển</a:t>
            </a:r>
            <a:r>
              <a:rPr sz="1941" spc="-4" dirty="0">
                <a:solidFill>
                  <a:srgbClr val="FF0000"/>
                </a:solidFill>
                <a:latin typeface="Calibri"/>
                <a:cs typeface="Calibri"/>
              </a:rPr>
              <a:t> gián</a:t>
            </a:r>
            <a:r>
              <a:rPr sz="1941" dirty="0">
                <a:solidFill>
                  <a:srgbClr val="FF0000"/>
                </a:solidFill>
                <a:latin typeface="Calibri"/>
                <a:cs typeface="Calibri"/>
              </a:rPr>
              <a:t> </a:t>
            </a:r>
            <a:r>
              <a:rPr sz="1941" spc="-4" dirty="0">
                <a:solidFill>
                  <a:srgbClr val="FF0000"/>
                </a:solidFill>
                <a:latin typeface="Calibri"/>
                <a:cs typeface="Calibri"/>
              </a:rPr>
              <a:t>tiếp</a:t>
            </a:r>
            <a:r>
              <a:rPr sz="1941" spc="13" dirty="0">
                <a:solidFill>
                  <a:srgbClr val="FF0000"/>
                </a:solidFill>
                <a:latin typeface="Calibri"/>
                <a:cs typeface="Calibri"/>
              </a:rPr>
              <a:t> </a:t>
            </a:r>
            <a:r>
              <a:rPr sz="1941" spc="-4" dirty="0">
                <a:solidFill>
                  <a:srgbClr val="FF0000"/>
                </a:solidFill>
                <a:latin typeface="Calibri"/>
                <a:cs typeface="Calibri"/>
              </a:rPr>
              <a:t>qua </a:t>
            </a:r>
            <a:r>
              <a:rPr sz="1941" spc="-427" dirty="0">
                <a:solidFill>
                  <a:srgbClr val="FF0000"/>
                </a:solidFill>
                <a:latin typeface="Calibri"/>
                <a:cs typeface="Calibri"/>
              </a:rPr>
              <a:t> </a:t>
            </a:r>
            <a:r>
              <a:rPr sz="1941" spc="-9" dirty="0">
                <a:solidFill>
                  <a:srgbClr val="FF0000"/>
                </a:solidFill>
                <a:latin typeface="Calibri"/>
                <a:cs typeface="Calibri"/>
              </a:rPr>
              <a:t>bộ</a:t>
            </a:r>
            <a:r>
              <a:rPr sz="1941" spc="-13" dirty="0">
                <a:solidFill>
                  <a:srgbClr val="FF0000"/>
                </a:solidFill>
                <a:latin typeface="Calibri"/>
                <a:cs typeface="Calibri"/>
              </a:rPr>
              <a:t> </a:t>
            </a:r>
            <a:r>
              <a:rPr sz="1941" spc="-4" dirty="0">
                <a:solidFill>
                  <a:srgbClr val="FF0000"/>
                </a:solidFill>
                <a:latin typeface="Calibri"/>
                <a:cs typeface="Calibri"/>
              </a:rPr>
              <a:t>định </a:t>
            </a:r>
            <a:r>
              <a:rPr sz="1941" spc="-9" dirty="0">
                <a:solidFill>
                  <a:srgbClr val="FF0000"/>
                </a:solidFill>
                <a:latin typeface="Calibri"/>
                <a:cs typeface="Calibri"/>
              </a:rPr>
              <a:t>tuyến</a:t>
            </a:r>
            <a:r>
              <a:rPr sz="1941" spc="13" dirty="0">
                <a:solidFill>
                  <a:srgbClr val="FF0000"/>
                </a:solidFill>
                <a:latin typeface="Calibri"/>
                <a:cs typeface="Calibri"/>
              </a:rPr>
              <a:t> </a:t>
            </a:r>
            <a:r>
              <a:rPr sz="1941" spc="-9" dirty="0">
                <a:solidFill>
                  <a:srgbClr val="FF0000"/>
                </a:solidFill>
                <a:latin typeface="Calibri"/>
                <a:cs typeface="Calibri"/>
              </a:rPr>
              <a:t>(chọn</a:t>
            </a:r>
            <a:r>
              <a:rPr sz="1941" spc="-4" dirty="0">
                <a:solidFill>
                  <a:srgbClr val="FF0000"/>
                </a:solidFill>
                <a:latin typeface="Calibri"/>
                <a:cs typeface="Calibri"/>
              </a:rPr>
              <a:t> đường)</a:t>
            </a:r>
            <a:endParaRPr sz="1941">
              <a:latin typeface="Calibri"/>
              <a:cs typeface="Calibri"/>
            </a:endParaRPr>
          </a:p>
        </p:txBody>
      </p:sp>
      <p:grpSp>
        <p:nvGrpSpPr>
          <p:cNvPr id="4" name="object 4"/>
          <p:cNvGrpSpPr/>
          <p:nvPr/>
        </p:nvGrpSpPr>
        <p:grpSpPr>
          <a:xfrm>
            <a:off x="2061883" y="3429000"/>
            <a:ext cx="8068235" cy="3025588"/>
            <a:chOff x="457200" y="3886200"/>
            <a:chExt cx="9144000" cy="3429000"/>
          </a:xfrm>
        </p:grpSpPr>
        <p:sp>
          <p:nvSpPr>
            <p:cNvPr id="5" name="object 5"/>
            <p:cNvSpPr/>
            <p:nvPr/>
          </p:nvSpPr>
          <p:spPr>
            <a:xfrm>
              <a:off x="457200" y="3886200"/>
              <a:ext cx="9144000" cy="3429000"/>
            </a:xfrm>
            <a:custGeom>
              <a:avLst/>
              <a:gdLst/>
              <a:ahLst/>
              <a:cxnLst/>
              <a:rect l="l" t="t" r="r" b="b"/>
              <a:pathLst>
                <a:path w="9144000" h="3429000">
                  <a:moveTo>
                    <a:pt x="9144000" y="3429000"/>
                  </a:moveTo>
                  <a:lnTo>
                    <a:pt x="0" y="3429000"/>
                  </a:lnTo>
                  <a:lnTo>
                    <a:pt x="0" y="0"/>
                  </a:lnTo>
                  <a:lnTo>
                    <a:pt x="9144000" y="0"/>
                  </a:lnTo>
                  <a:lnTo>
                    <a:pt x="9144000" y="3429000"/>
                  </a:lnTo>
                  <a:close/>
                </a:path>
              </a:pathLst>
            </a:custGeom>
            <a:solidFill>
              <a:srgbClr val="FFFFFF"/>
            </a:solidFill>
          </p:spPr>
          <p:txBody>
            <a:bodyPr wrap="square" lIns="0" tIns="0" rIns="0" bIns="0" rtlCol="0"/>
            <a:lstStyle/>
            <a:p>
              <a:endParaRPr sz="1588"/>
            </a:p>
          </p:txBody>
        </p:sp>
        <p:pic>
          <p:nvPicPr>
            <p:cNvPr id="6" name="object 6"/>
            <p:cNvPicPr/>
            <p:nvPr/>
          </p:nvPicPr>
          <p:blipFill>
            <a:blip r:embed="rId2" cstate="print"/>
            <a:stretch>
              <a:fillRect/>
            </a:stretch>
          </p:blipFill>
          <p:spPr>
            <a:xfrm>
              <a:off x="1676400" y="6493763"/>
              <a:ext cx="914400" cy="563880"/>
            </a:xfrm>
            <a:prstGeom prst="rect">
              <a:avLst/>
            </a:prstGeom>
          </p:spPr>
        </p:pic>
        <p:pic>
          <p:nvPicPr>
            <p:cNvPr id="7" name="object 7"/>
            <p:cNvPicPr/>
            <p:nvPr/>
          </p:nvPicPr>
          <p:blipFill>
            <a:blip r:embed="rId3" cstate="print"/>
            <a:stretch>
              <a:fillRect/>
            </a:stretch>
          </p:blipFill>
          <p:spPr>
            <a:xfrm>
              <a:off x="2593848" y="5463539"/>
              <a:ext cx="682751" cy="265176"/>
            </a:xfrm>
            <a:prstGeom prst="rect">
              <a:avLst/>
            </a:prstGeom>
          </p:spPr>
        </p:pic>
        <p:sp>
          <p:nvSpPr>
            <p:cNvPr id="8" name="object 8"/>
            <p:cNvSpPr/>
            <p:nvPr/>
          </p:nvSpPr>
          <p:spPr>
            <a:xfrm>
              <a:off x="2590800" y="5460492"/>
              <a:ext cx="690880" cy="271780"/>
            </a:xfrm>
            <a:custGeom>
              <a:avLst/>
              <a:gdLst/>
              <a:ahLst/>
              <a:cxnLst/>
              <a:rect l="l" t="t" r="r" b="b"/>
              <a:pathLst>
                <a:path w="690879" h="271779">
                  <a:moveTo>
                    <a:pt x="344424" y="271272"/>
                  </a:moveTo>
                  <a:lnTo>
                    <a:pt x="275843" y="268224"/>
                  </a:lnTo>
                  <a:lnTo>
                    <a:pt x="211836" y="260604"/>
                  </a:lnTo>
                  <a:lnTo>
                    <a:pt x="152400" y="248412"/>
                  </a:lnTo>
                  <a:lnTo>
                    <a:pt x="89916" y="227076"/>
                  </a:lnTo>
                  <a:lnTo>
                    <a:pt x="59436" y="211836"/>
                  </a:lnTo>
                  <a:lnTo>
                    <a:pt x="50292" y="207264"/>
                  </a:lnTo>
                  <a:lnTo>
                    <a:pt x="27432" y="188976"/>
                  </a:lnTo>
                  <a:lnTo>
                    <a:pt x="15240" y="176784"/>
                  </a:lnTo>
                  <a:lnTo>
                    <a:pt x="10668" y="170688"/>
                  </a:lnTo>
                  <a:lnTo>
                    <a:pt x="7620" y="163068"/>
                  </a:lnTo>
                  <a:lnTo>
                    <a:pt x="4572" y="156972"/>
                  </a:lnTo>
                  <a:lnTo>
                    <a:pt x="1524" y="149352"/>
                  </a:lnTo>
                  <a:lnTo>
                    <a:pt x="0" y="143256"/>
                  </a:lnTo>
                  <a:lnTo>
                    <a:pt x="0" y="128016"/>
                  </a:lnTo>
                  <a:lnTo>
                    <a:pt x="21336" y="88392"/>
                  </a:lnTo>
                  <a:lnTo>
                    <a:pt x="27432" y="80772"/>
                  </a:lnTo>
                  <a:lnTo>
                    <a:pt x="35052" y="76200"/>
                  </a:lnTo>
                  <a:lnTo>
                    <a:pt x="50292" y="64008"/>
                  </a:lnTo>
                  <a:lnTo>
                    <a:pt x="59436" y="57912"/>
                  </a:lnTo>
                  <a:lnTo>
                    <a:pt x="70104" y="53340"/>
                  </a:lnTo>
                  <a:lnTo>
                    <a:pt x="79248" y="48768"/>
                  </a:lnTo>
                  <a:lnTo>
                    <a:pt x="89916" y="42672"/>
                  </a:lnTo>
                  <a:lnTo>
                    <a:pt x="102108" y="38100"/>
                  </a:lnTo>
                  <a:lnTo>
                    <a:pt x="152400" y="22860"/>
                  </a:lnTo>
                  <a:lnTo>
                    <a:pt x="242316" y="6096"/>
                  </a:lnTo>
                  <a:lnTo>
                    <a:pt x="309372" y="0"/>
                  </a:lnTo>
                  <a:lnTo>
                    <a:pt x="379476" y="0"/>
                  </a:lnTo>
                  <a:lnTo>
                    <a:pt x="446532" y="6096"/>
                  </a:lnTo>
                  <a:lnTo>
                    <a:pt x="309372" y="6096"/>
                  </a:lnTo>
                  <a:lnTo>
                    <a:pt x="243840" y="12192"/>
                  </a:lnTo>
                  <a:lnTo>
                    <a:pt x="182880" y="21336"/>
                  </a:lnTo>
                  <a:lnTo>
                    <a:pt x="128016" y="36576"/>
                  </a:lnTo>
                  <a:lnTo>
                    <a:pt x="82296" y="53340"/>
                  </a:lnTo>
                  <a:lnTo>
                    <a:pt x="73152" y="59436"/>
                  </a:lnTo>
                  <a:lnTo>
                    <a:pt x="62484" y="64008"/>
                  </a:lnTo>
                  <a:lnTo>
                    <a:pt x="54864" y="68580"/>
                  </a:lnTo>
                  <a:lnTo>
                    <a:pt x="45720" y="74676"/>
                  </a:lnTo>
                  <a:lnTo>
                    <a:pt x="38100" y="80772"/>
                  </a:lnTo>
                  <a:lnTo>
                    <a:pt x="32004" y="85344"/>
                  </a:lnTo>
                  <a:lnTo>
                    <a:pt x="25908" y="91440"/>
                  </a:lnTo>
                  <a:lnTo>
                    <a:pt x="12192" y="109728"/>
                  </a:lnTo>
                  <a:lnTo>
                    <a:pt x="10668" y="115824"/>
                  </a:lnTo>
                  <a:lnTo>
                    <a:pt x="7620" y="121920"/>
                  </a:lnTo>
                  <a:lnTo>
                    <a:pt x="6096" y="128016"/>
                  </a:lnTo>
                  <a:lnTo>
                    <a:pt x="6096" y="141732"/>
                  </a:lnTo>
                  <a:lnTo>
                    <a:pt x="25908" y="178308"/>
                  </a:lnTo>
                  <a:lnTo>
                    <a:pt x="53340" y="201168"/>
                  </a:lnTo>
                  <a:lnTo>
                    <a:pt x="62484" y="207264"/>
                  </a:lnTo>
                  <a:lnTo>
                    <a:pt x="103632" y="225552"/>
                  </a:lnTo>
                  <a:lnTo>
                    <a:pt x="153924" y="242316"/>
                  </a:lnTo>
                  <a:lnTo>
                    <a:pt x="211836" y="254508"/>
                  </a:lnTo>
                  <a:lnTo>
                    <a:pt x="275843" y="262128"/>
                  </a:lnTo>
                  <a:lnTo>
                    <a:pt x="344424" y="265176"/>
                  </a:lnTo>
                  <a:lnTo>
                    <a:pt x="446532" y="265176"/>
                  </a:lnTo>
                  <a:lnTo>
                    <a:pt x="414528" y="268224"/>
                  </a:lnTo>
                  <a:lnTo>
                    <a:pt x="344424" y="271272"/>
                  </a:lnTo>
                  <a:close/>
                </a:path>
                <a:path w="690879" h="271779">
                  <a:moveTo>
                    <a:pt x="446532" y="265176"/>
                  </a:moveTo>
                  <a:lnTo>
                    <a:pt x="344424" y="265176"/>
                  </a:lnTo>
                  <a:lnTo>
                    <a:pt x="413004" y="262128"/>
                  </a:lnTo>
                  <a:lnTo>
                    <a:pt x="446532" y="259080"/>
                  </a:lnTo>
                  <a:lnTo>
                    <a:pt x="507492" y="248412"/>
                  </a:lnTo>
                  <a:lnTo>
                    <a:pt x="560832" y="234696"/>
                  </a:lnTo>
                  <a:lnTo>
                    <a:pt x="617220" y="211836"/>
                  </a:lnTo>
                  <a:lnTo>
                    <a:pt x="635508" y="201168"/>
                  </a:lnTo>
                  <a:lnTo>
                    <a:pt x="643127" y="196596"/>
                  </a:lnTo>
                  <a:lnTo>
                    <a:pt x="673608" y="167640"/>
                  </a:lnTo>
                  <a:lnTo>
                    <a:pt x="682752" y="141732"/>
                  </a:lnTo>
                  <a:lnTo>
                    <a:pt x="682752" y="129540"/>
                  </a:lnTo>
                  <a:lnTo>
                    <a:pt x="681227" y="123444"/>
                  </a:lnTo>
                  <a:lnTo>
                    <a:pt x="679704" y="115824"/>
                  </a:lnTo>
                  <a:lnTo>
                    <a:pt x="673608" y="103632"/>
                  </a:lnTo>
                  <a:lnTo>
                    <a:pt x="669036" y="97536"/>
                  </a:lnTo>
                  <a:lnTo>
                    <a:pt x="662940" y="91440"/>
                  </a:lnTo>
                  <a:lnTo>
                    <a:pt x="656844" y="86868"/>
                  </a:lnTo>
                  <a:lnTo>
                    <a:pt x="650748" y="80772"/>
                  </a:lnTo>
                  <a:lnTo>
                    <a:pt x="643127" y="74676"/>
                  </a:lnTo>
                  <a:lnTo>
                    <a:pt x="635508" y="70104"/>
                  </a:lnTo>
                  <a:lnTo>
                    <a:pt x="626364" y="64008"/>
                  </a:lnTo>
                  <a:lnTo>
                    <a:pt x="617220" y="59436"/>
                  </a:lnTo>
                  <a:lnTo>
                    <a:pt x="606552" y="53340"/>
                  </a:lnTo>
                  <a:lnTo>
                    <a:pt x="585216" y="44196"/>
                  </a:lnTo>
                  <a:lnTo>
                    <a:pt x="534924" y="28956"/>
                  </a:lnTo>
                  <a:lnTo>
                    <a:pt x="446532" y="12192"/>
                  </a:lnTo>
                  <a:lnTo>
                    <a:pt x="379476" y="6096"/>
                  </a:lnTo>
                  <a:lnTo>
                    <a:pt x="446532" y="6096"/>
                  </a:lnTo>
                  <a:lnTo>
                    <a:pt x="507492" y="15240"/>
                  </a:lnTo>
                  <a:lnTo>
                    <a:pt x="562356" y="30480"/>
                  </a:lnTo>
                  <a:lnTo>
                    <a:pt x="598932" y="42672"/>
                  </a:lnTo>
                  <a:lnTo>
                    <a:pt x="609600" y="48768"/>
                  </a:lnTo>
                  <a:lnTo>
                    <a:pt x="620268" y="53340"/>
                  </a:lnTo>
                  <a:lnTo>
                    <a:pt x="629412" y="57912"/>
                  </a:lnTo>
                  <a:lnTo>
                    <a:pt x="647700" y="70104"/>
                  </a:lnTo>
                  <a:lnTo>
                    <a:pt x="655320" y="74676"/>
                  </a:lnTo>
                  <a:lnTo>
                    <a:pt x="682752" y="106680"/>
                  </a:lnTo>
                  <a:lnTo>
                    <a:pt x="690372" y="135636"/>
                  </a:lnTo>
                  <a:lnTo>
                    <a:pt x="688848" y="141732"/>
                  </a:lnTo>
                  <a:lnTo>
                    <a:pt x="685800" y="156972"/>
                  </a:lnTo>
                  <a:lnTo>
                    <a:pt x="655320" y="195072"/>
                  </a:lnTo>
                  <a:lnTo>
                    <a:pt x="629412" y="211836"/>
                  </a:lnTo>
                  <a:lnTo>
                    <a:pt x="620268" y="217932"/>
                  </a:lnTo>
                  <a:lnTo>
                    <a:pt x="563880" y="240792"/>
                  </a:lnTo>
                  <a:lnTo>
                    <a:pt x="509016" y="254508"/>
                  </a:lnTo>
                  <a:lnTo>
                    <a:pt x="478536" y="260604"/>
                  </a:lnTo>
                  <a:lnTo>
                    <a:pt x="446532" y="265176"/>
                  </a:lnTo>
                  <a:close/>
                </a:path>
              </a:pathLst>
            </a:custGeom>
            <a:solidFill>
              <a:srgbClr val="AAE6FF"/>
            </a:solidFill>
          </p:spPr>
          <p:txBody>
            <a:bodyPr wrap="square" lIns="0" tIns="0" rIns="0" bIns="0" rtlCol="0"/>
            <a:lstStyle/>
            <a:p>
              <a:endParaRPr sz="1588"/>
            </a:p>
          </p:txBody>
        </p:sp>
        <p:pic>
          <p:nvPicPr>
            <p:cNvPr id="9" name="object 9"/>
            <p:cNvPicPr/>
            <p:nvPr/>
          </p:nvPicPr>
          <p:blipFill>
            <a:blip r:embed="rId4" cstate="print"/>
            <a:stretch>
              <a:fillRect/>
            </a:stretch>
          </p:blipFill>
          <p:spPr>
            <a:xfrm>
              <a:off x="2590800" y="5408676"/>
              <a:ext cx="684275" cy="188975"/>
            </a:xfrm>
            <a:prstGeom prst="rect">
              <a:avLst/>
            </a:prstGeom>
          </p:spPr>
        </p:pic>
        <p:pic>
          <p:nvPicPr>
            <p:cNvPr id="10" name="object 10"/>
            <p:cNvPicPr/>
            <p:nvPr/>
          </p:nvPicPr>
          <p:blipFill>
            <a:blip r:embed="rId5" cstate="print"/>
            <a:stretch>
              <a:fillRect/>
            </a:stretch>
          </p:blipFill>
          <p:spPr>
            <a:xfrm>
              <a:off x="2593848" y="5276087"/>
              <a:ext cx="682751" cy="263651"/>
            </a:xfrm>
            <a:prstGeom prst="rect">
              <a:avLst/>
            </a:prstGeom>
          </p:spPr>
        </p:pic>
        <p:pic>
          <p:nvPicPr>
            <p:cNvPr id="11" name="object 11"/>
            <p:cNvPicPr/>
            <p:nvPr/>
          </p:nvPicPr>
          <p:blipFill>
            <a:blip r:embed="rId6" cstate="print"/>
            <a:stretch>
              <a:fillRect/>
            </a:stretch>
          </p:blipFill>
          <p:spPr>
            <a:xfrm>
              <a:off x="2695955" y="5305043"/>
              <a:ext cx="475487" cy="204216"/>
            </a:xfrm>
            <a:prstGeom prst="rect">
              <a:avLst/>
            </a:prstGeom>
          </p:spPr>
        </p:pic>
        <p:sp>
          <p:nvSpPr>
            <p:cNvPr id="12" name="object 12"/>
            <p:cNvSpPr/>
            <p:nvPr/>
          </p:nvSpPr>
          <p:spPr>
            <a:xfrm>
              <a:off x="2587739" y="5404103"/>
              <a:ext cx="692150" cy="189230"/>
            </a:xfrm>
            <a:custGeom>
              <a:avLst/>
              <a:gdLst/>
              <a:ahLst/>
              <a:cxnLst/>
              <a:rect l="l" t="t" r="r" b="b"/>
              <a:pathLst>
                <a:path w="692150" h="189229">
                  <a:moveTo>
                    <a:pt x="7632" y="0"/>
                  </a:moveTo>
                  <a:lnTo>
                    <a:pt x="0" y="1536"/>
                  </a:lnTo>
                  <a:lnTo>
                    <a:pt x="1524" y="188988"/>
                  </a:lnTo>
                  <a:lnTo>
                    <a:pt x="7632" y="188988"/>
                  </a:lnTo>
                  <a:lnTo>
                    <a:pt x="7632" y="0"/>
                  </a:lnTo>
                  <a:close/>
                </a:path>
                <a:path w="692150" h="189229">
                  <a:moveTo>
                    <a:pt x="691908" y="188988"/>
                  </a:moveTo>
                  <a:lnTo>
                    <a:pt x="690384" y="0"/>
                  </a:lnTo>
                  <a:lnTo>
                    <a:pt x="684276" y="1536"/>
                  </a:lnTo>
                  <a:lnTo>
                    <a:pt x="685800" y="188988"/>
                  </a:lnTo>
                  <a:lnTo>
                    <a:pt x="691908" y="188988"/>
                  </a:lnTo>
                  <a:close/>
                </a:path>
              </a:pathLst>
            </a:custGeom>
            <a:solidFill>
              <a:srgbClr val="AAE6FF"/>
            </a:solidFill>
          </p:spPr>
          <p:txBody>
            <a:bodyPr wrap="square" lIns="0" tIns="0" rIns="0" bIns="0" rtlCol="0"/>
            <a:lstStyle/>
            <a:p>
              <a:endParaRPr sz="1588"/>
            </a:p>
          </p:txBody>
        </p:sp>
        <p:sp>
          <p:nvSpPr>
            <p:cNvPr id="13" name="object 13"/>
            <p:cNvSpPr/>
            <p:nvPr/>
          </p:nvSpPr>
          <p:spPr>
            <a:xfrm>
              <a:off x="1676400" y="6100571"/>
              <a:ext cx="2667000" cy="24765"/>
            </a:xfrm>
            <a:custGeom>
              <a:avLst/>
              <a:gdLst/>
              <a:ahLst/>
              <a:cxnLst/>
              <a:rect l="l" t="t" r="r" b="b"/>
              <a:pathLst>
                <a:path w="2667000" h="24764">
                  <a:moveTo>
                    <a:pt x="2667000" y="24383"/>
                  </a:moveTo>
                  <a:lnTo>
                    <a:pt x="0" y="24383"/>
                  </a:lnTo>
                  <a:lnTo>
                    <a:pt x="0" y="0"/>
                  </a:lnTo>
                  <a:lnTo>
                    <a:pt x="2667000" y="0"/>
                  </a:lnTo>
                  <a:lnTo>
                    <a:pt x="2667000" y="24383"/>
                  </a:lnTo>
                  <a:close/>
                </a:path>
              </a:pathLst>
            </a:custGeom>
            <a:solidFill>
              <a:srgbClr val="000000"/>
            </a:solidFill>
          </p:spPr>
          <p:txBody>
            <a:bodyPr wrap="square" lIns="0" tIns="0" rIns="0" bIns="0" rtlCol="0"/>
            <a:lstStyle/>
            <a:p>
              <a:endParaRPr sz="1588"/>
            </a:p>
          </p:txBody>
        </p:sp>
        <p:pic>
          <p:nvPicPr>
            <p:cNvPr id="14" name="object 14"/>
            <p:cNvPicPr/>
            <p:nvPr/>
          </p:nvPicPr>
          <p:blipFill>
            <a:blip r:embed="rId7" cstate="print"/>
            <a:stretch>
              <a:fillRect/>
            </a:stretch>
          </p:blipFill>
          <p:spPr>
            <a:xfrm>
              <a:off x="3276600" y="6112764"/>
              <a:ext cx="914399" cy="915923"/>
            </a:xfrm>
            <a:prstGeom prst="rect">
              <a:avLst/>
            </a:prstGeom>
          </p:spPr>
        </p:pic>
        <p:sp>
          <p:nvSpPr>
            <p:cNvPr id="15" name="object 15"/>
            <p:cNvSpPr/>
            <p:nvPr/>
          </p:nvSpPr>
          <p:spPr>
            <a:xfrm>
              <a:off x="2121408" y="5490971"/>
              <a:ext cx="4737100" cy="1003300"/>
            </a:xfrm>
            <a:custGeom>
              <a:avLst/>
              <a:gdLst/>
              <a:ahLst/>
              <a:cxnLst/>
              <a:rect l="l" t="t" r="r" b="b"/>
              <a:pathLst>
                <a:path w="4737100" h="1003300">
                  <a:moveTo>
                    <a:pt x="25908" y="621804"/>
                  </a:moveTo>
                  <a:lnTo>
                    <a:pt x="0" y="621804"/>
                  </a:lnTo>
                  <a:lnTo>
                    <a:pt x="0" y="1002804"/>
                  </a:lnTo>
                  <a:lnTo>
                    <a:pt x="25908" y="1002804"/>
                  </a:lnTo>
                  <a:lnTo>
                    <a:pt x="25908" y="621804"/>
                  </a:lnTo>
                  <a:close/>
                </a:path>
                <a:path w="4737100" h="1003300">
                  <a:moveTo>
                    <a:pt x="864108" y="240804"/>
                  </a:moveTo>
                  <a:lnTo>
                    <a:pt x="838200" y="240804"/>
                  </a:lnTo>
                  <a:lnTo>
                    <a:pt x="838200" y="621804"/>
                  </a:lnTo>
                  <a:lnTo>
                    <a:pt x="864108" y="621804"/>
                  </a:lnTo>
                  <a:lnTo>
                    <a:pt x="864108" y="240804"/>
                  </a:lnTo>
                  <a:close/>
                </a:path>
                <a:path w="4737100" h="1003300">
                  <a:moveTo>
                    <a:pt x="4736592" y="0"/>
                  </a:moveTo>
                  <a:lnTo>
                    <a:pt x="1155192" y="0"/>
                  </a:lnTo>
                  <a:lnTo>
                    <a:pt x="1155192" y="24384"/>
                  </a:lnTo>
                  <a:lnTo>
                    <a:pt x="4736592" y="24384"/>
                  </a:lnTo>
                  <a:lnTo>
                    <a:pt x="4736592" y="0"/>
                  </a:lnTo>
                  <a:close/>
                </a:path>
              </a:pathLst>
            </a:custGeom>
            <a:solidFill>
              <a:srgbClr val="000000"/>
            </a:solidFill>
          </p:spPr>
          <p:txBody>
            <a:bodyPr wrap="square" lIns="0" tIns="0" rIns="0" bIns="0" rtlCol="0"/>
            <a:lstStyle/>
            <a:p>
              <a:endParaRPr sz="1588"/>
            </a:p>
          </p:txBody>
        </p:sp>
        <p:pic>
          <p:nvPicPr>
            <p:cNvPr id="16" name="object 16"/>
            <p:cNvPicPr/>
            <p:nvPr/>
          </p:nvPicPr>
          <p:blipFill>
            <a:blip r:embed="rId8" cstate="print"/>
            <a:stretch>
              <a:fillRect/>
            </a:stretch>
          </p:blipFill>
          <p:spPr>
            <a:xfrm>
              <a:off x="5943600" y="6493763"/>
              <a:ext cx="914399" cy="563880"/>
            </a:xfrm>
            <a:prstGeom prst="rect">
              <a:avLst/>
            </a:prstGeom>
          </p:spPr>
        </p:pic>
        <p:pic>
          <p:nvPicPr>
            <p:cNvPr id="17" name="object 17"/>
            <p:cNvPicPr/>
            <p:nvPr/>
          </p:nvPicPr>
          <p:blipFill>
            <a:blip r:embed="rId9" cstate="print"/>
            <a:stretch>
              <a:fillRect/>
            </a:stretch>
          </p:blipFill>
          <p:spPr>
            <a:xfrm>
              <a:off x="6861047" y="5463539"/>
              <a:ext cx="682751" cy="265176"/>
            </a:xfrm>
            <a:prstGeom prst="rect">
              <a:avLst/>
            </a:prstGeom>
          </p:spPr>
        </p:pic>
        <p:sp>
          <p:nvSpPr>
            <p:cNvPr id="18" name="object 18"/>
            <p:cNvSpPr/>
            <p:nvPr/>
          </p:nvSpPr>
          <p:spPr>
            <a:xfrm>
              <a:off x="6858000" y="5460492"/>
              <a:ext cx="690880" cy="271780"/>
            </a:xfrm>
            <a:custGeom>
              <a:avLst/>
              <a:gdLst/>
              <a:ahLst/>
              <a:cxnLst/>
              <a:rect l="l" t="t" r="r" b="b"/>
              <a:pathLst>
                <a:path w="690879" h="271779">
                  <a:moveTo>
                    <a:pt x="344424" y="271272"/>
                  </a:moveTo>
                  <a:lnTo>
                    <a:pt x="275843" y="268224"/>
                  </a:lnTo>
                  <a:lnTo>
                    <a:pt x="211836" y="260604"/>
                  </a:lnTo>
                  <a:lnTo>
                    <a:pt x="152400" y="248412"/>
                  </a:lnTo>
                  <a:lnTo>
                    <a:pt x="89916" y="227076"/>
                  </a:lnTo>
                  <a:lnTo>
                    <a:pt x="59436" y="211836"/>
                  </a:lnTo>
                  <a:lnTo>
                    <a:pt x="50292" y="207264"/>
                  </a:lnTo>
                  <a:lnTo>
                    <a:pt x="27432" y="188976"/>
                  </a:lnTo>
                  <a:lnTo>
                    <a:pt x="15240" y="176784"/>
                  </a:lnTo>
                  <a:lnTo>
                    <a:pt x="10668" y="170688"/>
                  </a:lnTo>
                  <a:lnTo>
                    <a:pt x="7620" y="163068"/>
                  </a:lnTo>
                  <a:lnTo>
                    <a:pt x="4572" y="156972"/>
                  </a:lnTo>
                  <a:lnTo>
                    <a:pt x="1524" y="149352"/>
                  </a:lnTo>
                  <a:lnTo>
                    <a:pt x="0" y="143256"/>
                  </a:lnTo>
                  <a:lnTo>
                    <a:pt x="0" y="128016"/>
                  </a:lnTo>
                  <a:lnTo>
                    <a:pt x="21336" y="88392"/>
                  </a:lnTo>
                  <a:lnTo>
                    <a:pt x="27432" y="80772"/>
                  </a:lnTo>
                  <a:lnTo>
                    <a:pt x="35052" y="76200"/>
                  </a:lnTo>
                  <a:lnTo>
                    <a:pt x="50292" y="64008"/>
                  </a:lnTo>
                  <a:lnTo>
                    <a:pt x="59436" y="57912"/>
                  </a:lnTo>
                  <a:lnTo>
                    <a:pt x="70104" y="53340"/>
                  </a:lnTo>
                  <a:lnTo>
                    <a:pt x="79248" y="48768"/>
                  </a:lnTo>
                  <a:lnTo>
                    <a:pt x="89916" y="42672"/>
                  </a:lnTo>
                  <a:lnTo>
                    <a:pt x="102108" y="38100"/>
                  </a:lnTo>
                  <a:lnTo>
                    <a:pt x="152400" y="22860"/>
                  </a:lnTo>
                  <a:lnTo>
                    <a:pt x="242316" y="6096"/>
                  </a:lnTo>
                  <a:lnTo>
                    <a:pt x="309372" y="0"/>
                  </a:lnTo>
                  <a:lnTo>
                    <a:pt x="379476" y="0"/>
                  </a:lnTo>
                  <a:lnTo>
                    <a:pt x="446532" y="6096"/>
                  </a:lnTo>
                  <a:lnTo>
                    <a:pt x="309372" y="6096"/>
                  </a:lnTo>
                  <a:lnTo>
                    <a:pt x="243840" y="12192"/>
                  </a:lnTo>
                  <a:lnTo>
                    <a:pt x="182880" y="21336"/>
                  </a:lnTo>
                  <a:lnTo>
                    <a:pt x="128016" y="36576"/>
                  </a:lnTo>
                  <a:lnTo>
                    <a:pt x="82296" y="53340"/>
                  </a:lnTo>
                  <a:lnTo>
                    <a:pt x="73152" y="59436"/>
                  </a:lnTo>
                  <a:lnTo>
                    <a:pt x="62484" y="64008"/>
                  </a:lnTo>
                  <a:lnTo>
                    <a:pt x="54864" y="68580"/>
                  </a:lnTo>
                  <a:lnTo>
                    <a:pt x="45720" y="74676"/>
                  </a:lnTo>
                  <a:lnTo>
                    <a:pt x="38100" y="80772"/>
                  </a:lnTo>
                  <a:lnTo>
                    <a:pt x="32004" y="85344"/>
                  </a:lnTo>
                  <a:lnTo>
                    <a:pt x="25908" y="91440"/>
                  </a:lnTo>
                  <a:lnTo>
                    <a:pt x="12192" y="109728"/>
                  </a:lnTo>
                  <a:lnTo>
                    <a:pt x="10668" y="115824"/>
                  </a:lnTo>
                  <a:lnTo>
                    <a:pt x="7620" y="121920"/>
                  </a:lnTo>
                  <a:lnTo>
                    <a:pt x="6096" y="128016"/>
                  </a:lnTo>
                  <a:lnTo>
                    <a:pt x="6096" y="141732"/>
                  </a:lnTo>
                  <a:lnTo>
                    <a:pt x="25908" y="178308"/>
                  </a:lnTo>
                  <a:lnTo>
                    <a:pt x="53340" y="201168"/>
                  </a:lnTo>
                  <a:lnTo>
                    <a:pt x="62484" y="207264"/>
                  </a:lnTo>
                  <a:lnTo>
                    <a:pt x="103632" y="225552"/>
                  </a:lnTo>
                  <a:lnTo>
                    <a:pt x="153924" y="242316"/>
                  </a:lnTo>
                  <a:lnTo>
                    <a:pt x="211836" y="254508"/>
                  </a:lnTo>
                  <a:lnTo>
                    <a:pt x="275843" y="262128"/>
                  </a:lnTo>
                  <a:lnTo>
                    <a:pt x="344424" y="265176"/>
                  </a:lnTo>
                  <a:lnTo>
                    <a:pt x="446532" y="265176"/>
                  </a:lnTo>
                  <a:lnTo>
                    <a:pt x="414528" y="268224"/>
                  </a:lnTo>
                  <a:lnTo>
                    <a:pt x="344424" y="271272"/>
                  </a:lnTo>
                  <a:close/>
                </a:path>
                <a:path w="690879" h="271779">
                  <a:moveTo>
                    <a:pt x="446532" y="265176"/>
                  </a:moveTo>
                  <a:lnTo>
                    <a:pt x="344424" y="265176"/>
                  </a:lnTo>
                  <a:lnTo>
                    <a:pt x="413004" y="262128"/>
                  </a:lnTo>
                  <a:lnTo>
                    <a:pt x="446532" y="259080"/>
                  </a:lnTo>
                  <a:lnTo>
                    <a:pt x="507492" y="248412"/>
                  </a:lnTo>
                  <a:lnTo>
                    <a:pt x="560832" y="234696"/>
                  </a:lnTo>
                  <a:lnTo>
                    <a:pt x="617220" y="211836"/>
                  </a:lnTo>
                  <a:lnTo>
                    <a:pt x="635508" y="201168"/>
                  </a:lnTo>
                  <a:lnTo>
                    <a:pt x="643127" y="196596"/>
                  </a:lnTo>
                  <a:lnTo>
                    <a:pt x="673608" y="167640"/>
                  </a:lnTo>
                  <a:lnTo>
                    <a:pt x="682752" y="141732"/>
                  </a:lnTo>
                  <a:lnTo>
                    <a:pt x="682752" y="129540"/>
                  </a:lnTo>
                  <a:lnTo>
                    <a:pt x="681227" y="123444"/>
                  </a:lnTo>
                  <a:lnTo>
                    <a:pt x="679704" y="115824"/>
                  </a:lnTo>
                  <a:lnTo>
                    <a:pt x="673608" y="103632"/>
                  </a:lnTo>
                  <a:lnTo>
                    <a:pt x="669036" y="97536"/>
                  </a:lnTo>
                  <a:lnTo>
                    <a:pt x="662940" y="91440"/>
                  </a:lnTo>
                  <a:lnTo>
                    <a:pt x="656844" y="86868"/>
                  </a:lnTo>
                  <a:lnTo>
                    <a:pt x="650748" y="80772"/>
                  </a:lnTo>
                  <a:lnTo>
                    <a:pt x="643127" y="74676"/>
                  </a:lnTo>
                  <a:lnTo>
                    <a:pt x="635508" y="70104"/>
                  </a:lnTo>
                  <a:lnTo>
                    <a:pt x="626364" y="64008"/>
                  </a:lnTo>
                  <a:lnTo>
                    <a:pt x="617220" y="59436"/>
                  </a:lnTo>
                  <a:lnTo>
                    <a:pt x="606552" y="53340"/>
                  </a:lnTo>
                  <a:lnTo>
                    <a:pt x="585216" y="44196"/>
                  </a:lnTo>
                  <a:lnTo>
                    <a:pt x="534924" y="28956"/>
                  </a:lnTo>
                  <a:lnTo>
                    <a:pt x="446532" y="12192"/>
                  </a:lnTo>
                  <a:lnTo>
                    <a:pt x="379476" y="6096"/>
                  </a:lnTo>
                  <a:lnTo>
                    <a:pt x="446532" y="6096"/>
                  </a:lnTo>
                  <a:lnTo>
                    <a:pt x="507492" y="15240"/>
                  </a:lnTo>
                  <a:lnTo>
                    <a:pt x="562356" y="30480"/>
                  </a:lnTo>
                  <a:lnTo>
                    <a:pt x="598932" y="42672"/>
                  </a:lnTo>
                  <a:lnTo>
                    <a:pt x="609600" y="48768"/>
                  </a:lnTo>
                  <a:lnTo>
                    <a:pt x="620268" y="53340"/>
                  </a:lnTo>
                  <a:lnTo>
                    <a:pt x="629412" y="57912"/>
                  </a:lnTo>
                  <a:lnTo>
                    <a:pt x="647700" y="70104"/>
                  </a:lnTo>
                  <a:lnTo>
                    <a:pt x="655320" y="74676"/>
                  </a:lnTo>
                  <a:lnTo>
                    <a:pt x="682752" y="106680"/>
                  </a:lnTo>
                  <a:lnTo>
                    <a:pt x="690372" y="135636"/>
                  </a:lnTo>
                  <a:lnTo>
                    <a:pt x="688848" y="141732"/>
                  </a:lnTo>
                  <a:lnTo>
                    <a:pt x="685800" y="156972"/>
                  </a:lnTo>
                  <a:lnTo>
                    <a:pt x="655320" y="195072"/>
                  </a:lnTo>
                  <a:lnTo>
                    <a:pt x="629412" y="211836"/>
                  </a:lnTo>
                  <a:lnTo>
                    <a:pt x="620268" y="217932"/>
                  </a:lnTo>
                  <a:lnTo>
                    <a:pt x="563880" y="240792"/>
                  </a:lnTo>
                  <a:lnTo>
                    <a:pt x="509016" y="254508"/>
                  </a:lnTo>
                  <a:lnTo>
                    <a:pt x="478536" y="260604"/>
                  </a:lnTo>
                  <a:lnTo>
                    <a:pt x="446532" y="265176"/>
                  </a:lnTo>
                  <a:close/>
                </a:path>
              </a:pathLst>
            </a:custGeom>
            <a:solidFill>
              <a:srgbClr val="AAE6FF"/>
            </a:solidFill>
          </p:spPr>
          <p:txBody>
            <a:bodyPr wrap="square" lIns="0" tIns="0" rIns="0" bIns="0" rtlCol="0"/>
            <a:lstStyle/>
            <a:p>
              <a:endParaRPr sz="1588"/>
            </a:p>
          </p:txBody>
        </p:sp>
        <p:pic>
          <p:nvPicPr>
            <p:cNvPr id="19" name="object 19"/>
            <p:cNvPicPr/>
            <p:nvPr/>
          </p:nvPicPr>
          <p:blipFill>
            <a:blip r:embed="rId4" cstate="print"/>
            <a:stretch>
              <a:fillRect/>
            </a:stretch>
          </p:blipFill>
          <p:spPr>
            <a:xfrm>
              <a:off x="6858000" y="5408676"/>
              <a:ext cx="684276" cy="188975"/>
            </a:xfrm>
            <a:prstGeom prst="rect">
              <a:avLst/>
            </a:prstGeom>
          </p:spPr>
        </p:pic>
        <p:pic>
          <p:nvPicPr>
            <p:cNvPr id="20" name="object 20"/>
            <p:cNvPicPr/>
            <p:nvPr/>
          </p:nvPicPr>
          <p:blipFill>
            <a:blip r:embed="rId10" cstate="print"/>
            <a:stretch>
              <a:fillRect/>
            </a:stretch>
          </p:blipFill>
          <p:spPr>
            <a:xfrm>
              <a:off x="6861047" y="5276087"/>
              <a:ext cx="682751" cy="263651"/>
            </a:xfrm>
            <a:prstGeom prst="rect">
              <a:avLst/>
            </a:prstGeom>
          </p:spPr>
        </p:pic>
        <p:pic>
          <p:nvPicPr>
            <p:cNvPr id="21" name="object 21"/>
            <p:cNvPicPr/>
            <p:nvPr/>
          </p:nvPicPr>
          <p:blipFill>
            <a:blip r:embed="rId6" cstate="print"/>
            <a:stretch>
              <a:fillRect/>
            </a:stretch>
          </p:blipFill>
          <p:spPr>
            <a:xfrm>
              <a:off x="6963155" y="5305043"/>
              <a:ext cx="475488" cy="204216"/>
            </a:xfrm>
            <a:prstGeom prst="rect">
              <a:avLst/>
            </a:prstGeom>
          </p:spPr>
        </p:pic>
        <p:sp>
          <p:nvSpPr>
            <p:cNvPr id="22" name="object 22"/>
            <p:cNvSpPr/>
            <p:nvPr/>
          </p:nvSpPr>
          <p:spPr>
            <a:xfrm>
              <a:off x="6854939" y="5404103"/>
              <a:ext cx="692150" cy="189230"/>
            </a:xfrm>
            <a:custGeom>
              <a:avLst/>
              <a:gdLst/>
              <a:ahLst/>
              <a:cxnLst/>
              <a:rect l="l" t="t" r="r" b="b"/>
              <a:pathLst>
                <a:path w="692150" h="189229">
                  <a:moveTo>
                    <a:pt x="7620" y="0"/>
                  </a:moveTo>
                  <a:lnTo>
                    <a:pt x="0" y="1536"/>
                  </a:lnTo>
                  <a:lnTo>
                    <a:pt x="1536" y="188988"/>
                  </a:lnTo>
                  <a:lnTo>
                    <a:pt x="7620" y="188988"/>
                  </a:lnTo>
                  <a:lnTo>
                    <a:pt x="7620" y="0"/>
                  </a:lnTo>
                  <a:close/>
                </a:path>
                <a:path w="692150" h="189229">
                  <a:moveTo>
                    <a:pt x="691908" y="188988"/>
                  </a:moveTo>
                  <a:lnTo>
                    <a:pt x="690372" y="0"/>
                  </a:lnTo>
                  <a:lnTo>
                    <a:pt x="684288" y="1536"/>
                  </a:lnTo>
                  <a:lnTo>
                    <a:pt x="685800" y="188988"/>
                  </a:lnTo>
                  <a:lnTo>
                    <a:pt x="691908" y="188988"/>
                  </a:lnTo>
                  <a:close/>
                </a:path>
              </a:pathLst>
            </a:custGeom>
            <a:solidFill>
              <a:srgbClr val="AAE6FF"/>
            </a:solidFill>
          </p:spPr>
          <p:txBody>
            <a:bodyPr wrap="square" lIns="0" tIns="0" rIns="0" bIns="0" rtlCol="0"/>
            <a:lstStyle/>
            <a:p>
              <a:endParaRPr sz="1588"/>
            </a:p>
          </p:txBody>
        </p:sp>
        <p:sp>
          <p:nvSpPr>
            <p:cNvPr id="23" name="object 23"/>
            <p:cNvSpPr/>
            <p:nvPr/>
          </p:nvSpPr>
          <p:spPr>
            <a:xfrm>
              <a:off x="5943600" y="6100571"/>
              <a:ext cx="2667000" cy="24765"/>
            </a:xfrm>
            <a:custGeom>
              <a:avLst/>
              <a:gdLst/>
              <a:ahLst/>
              <a:cxnLst/>
              <a:rect l="l" t="t" r="r" b="b"/>
              <a:pathLst>
                <a:path w="2667000" h="24764">
                  <a:moveTo>
                    <a:pt x="2667000" y="24383"/>
                  </a:moveTo>
                  <a:lnTo>
                    <a:pt x="0" y="24383"/>
                  </a:lnTo>
                  <a:lnTo>
                    <a:pt x="0" y="0"/>
                  </a:lnTo>
                  <a:lnTo>
                    <a:pt x="2667000" y="0"/>
                  </a:lnTo>
                  <a:lnTo>
                    <a:pt x="2667000" y="24383"/>
                  </a:lnTo>
                  <a:close/>
                </a:path>
              </a:pathLst>
            </a:custGeom>
            <a:solidFill>
              <a:srgbClr val="000000"/>
            </a:solidFill>
          </p:spPr>
          <p:txBody>
            <a:bodyPr wrap="square" lIns="0" tIns="0" rIns="0" bIns="0" rtlCol="0"/>
            <a:lstStyle/>
            <a:p>
              <a:endParaRPr sz="1588"/>
            </a:p>
          </p:txBody>
        </p:sp>
        <p:pic>
          <p:nvPicPr>
            <p:cNvPr id="24" name="object 24"/>
            <p:cNvPicPr/>
            <p:nvPr/>
          </p:nvPicPr>
          <p:blipFill>
            <a:blip r:embed="rId11" cstate="print"/>
            <a:stretch>
              <a:fillRect/>
            </a:stretch>
          </p:blipFill>
          <p:spPr>
            <a:xfrm>
              <a:off x="7543800" y="6112764"/>
              <a:ext cx="914400" cy="915923"/>
            </a:xfrm>
            <a:prstGeom prst="rect">
              <a:avLst/>
            </a:prstGeom>
          </p:spPr>
        </p:pic>
        <p:sp>
          <p:nvSpPr>
            <p:cNvPr id="25" name="object 25"/>
            <p:cNvSpPr/>
            <p:nvPr/>
          </p:nvSpPr>
          <p:spPr>
            <a:xfrm>
              <a:off x="6388595" y="5731776"/>
              <a:ext cx="864235" cy="762000"/>
            </a:xfrm>
            <a:custGeom>
              <a:avLst/>
              <a:gdLst/>
              <a:ahLst/>
              <a:cxnLst/>
              <a:rect l="l" t="t" r="r" b="b"/>
              <a:pathLst>
                <a:path w="864234" h="762000">
                  <a:moveTo>
                    <a:pt x="25920" y="381000"/>
                  </a:moveTo>
                  <a:lnTo>
                    <a:pt x="0" y="381000"/>
                  </a:lnTo>
                  <a:lnTo>
                    <a:pt x="0" y="762000"/>
                  </a:lnTo>
                  <a:lnTo>
                    <a:pt x="25920" y="762000"/>
                  </a:lnTo>
                  <a:lnTo>
                    <a:pt x="25920" y="381000"/>
                  </a:lnTo>
                  <a:close/>
                </a:path>
                <a:path w="864234" h="762000">
                  <a:moveTo>
                    <a:pt x="864120" y="0"/>
                  </a:moveTo>
                  <a:lnTo>
                    <a:pt x="838200" y="0"/>
                  </a:lnTo>
                  <a:lnTo>
                    <a:pt x="838200" y="381000"/>
                  </a:lnTo>
                  <a:lnTo>
                    <a:pt x="864120" y="381000"/>
                  </a:lnTo>
                  <a:lnTo>
                    <a:pt x="864120" y="0"/>
                  </a:lnTo>
                  <a:close/>
                </a:path>
              </a:pathLst>
            </a:custGeom>
            <a:solidFill>
              <a:srgbClr val="000000"/>
            </a:solidFill>
          </p:spPr>
          <p:txBody>
            <a:bodyPr wrap="square" lIns="0" tIns="0" rIns="0" bIns="0" rtlCol="0"/>
            <a:lstStyle/>
            <a:p>
              <a:endParaRPr sz="1588"/>
            </a:p>
          </p:txBody>
        </p:sp>
        <p:sp>
          <p:nvSpPr>
            <p:cNvPr id="26" name="object 26"/>
            <p:cNvSpPr/>
            <p:nvPr/>
          </p:nvSpPr>
          <p:spPr>
            <a:xfrm>
              <a:off x="2153412" y="6169151"/>
              <a:ext cx="1524000" cy="325120"/>
            </a:xfrm>
            <a:custGeom>
              <a:avLst/>
              <a:gdLst/>
              <a:ahLst/>
              <a:cxnLst/>
              <a:rect l="l" t="t" r="r" b="b"/>
              <a:pathLst>
                <a:path w="1524000" h="325120">
                  <a:moveTo>
                    <a:pt x="1523987" y="19824"/>
                  </a:moveTo>
                  <a:lnTo>
                    <a:pt x="1504188" y="19824"/>
                  </a:lnTo>
                  <a:lnTo>
                    <a:pt x="1504188" y="0"/>
                  </a:lnTo>
                  <a:lnTo>
                    <a:pt x="56388" y="0"/>
                  </a:lnTo>
                  <a:lnTo>
                    <a:pt x="56388" y="19824"/>
                  </a:lnTo>
                  <a:lnTo>
                    <a:pt x="38100" y="19824"/>
                  </a:lnTo>
                  <a:lnTo>
                    <a:pt x="38100" y="210324"/>
                  </a:lnTo>
                  <a:lnTo>
                    <a:pt x="0" y="210324"/>
                  </a:lnTo>
                  <a:lnTo>
                    <a:pt x="56388" y="324624"/>
                  </a:lnTo>
                  <a:lnTo>
                    <a:pt x="105029" y="228612"/>
                  </a:lnTo>
                  <a:lnTo>
                    <a:pt x="114300" y="210324"/>
                  </a:lnTo>
                  <a:lnTo>
                    <a:pt x="76200" y="210324"/>
                  </a:lnTo>
                  <a:lnTo>
                    <a:pt x="76200" y="38100"/>
                  </a:lnTo>
                  <a:lnTo>
                    <a:pt x="1485887" y="38100"/>
                  </a:lnTo>
                  <a:lnTo>
                    <a:pt x="1485887" y="324624"/>
                  </a:lnTo>
                  <a:lnTo>
                    <a:pt x="1523987" y="324624"/>
                  </a:lnTo>
                  <a:lnTo>
                    <a:pt x="1523987" y="19824"/>
                  </a:lnTo>
                  <a:close/>
                </a:path>
              </a:pathLst>
            </a:custGeom>
            <a:solidFill>
              <a:srgbClr val="0000FF"/>
            </a:solidFill>
          </p:spPr>
          <p:txBody>
            <a:bodyPr wrap="square" lIns="0" tIns="0" rIns="0" bIns="0" rtlCol="0"/>
            <a:lstStyle/>
            <a:p>
              <a:endParaRPr sz="1588"/>
            </a:p>
          </p:txBody>
        </p:sp>
        <p:sp>
          <p:nvSpPr>
            <p:cNvPr id="27" name="object 27"/>
            <p:cNvSpPr/>
            <p:nvPr/>
          </p:nvSpPr>
          <p:spPr>
            <a:xfrm>
              <a:off x="3029699" y="5559551"/>
              <a:ext cx="4953635" cy="934719"/>
            </a:xfrm>
            <a:custGeom>
              <a:avLst/>
              <a:gdLst/>
              <a:ahLst/>
              <a:cxnLst/>
              <a:rect l="l" t="t" r="r" b="b"/>
              <a:pathLst>
                <a:path w="4953634" h="934720">
                  <a:moveTo>
                    <a:pt x="4953012" y="819912"/>
                  </a:moveTo>
                  <a:lnTo>
                    <a:pt x="4914912" y="819912"/>
                  </a:lnTo>
                  <a:lnTo>
                    <a:pt x="4914912" y="629412"/>
                  </a:lnTo>
                  <a:lnTo>
                    <a:pt x="4895100" y="629412"/>
                  </a:lnTo>
                  <a:lnTo>
                    <a:pt x="4895100" y="609600"/>
                  </a:lnTo>
                  <a:lnTo>
                    <a:pt x="4152912" y="609600"/>
                  </a:lnTo>
                  <a:lnTo>
                    <a:pt x="4152912" y="19824"/>
                  </a:lnTo>
                  <a:lnTo>
                    <a:pt x="4133100" y="19824"/>
                  </a:lnTo>
                  <a:lnTo>
                    <a:pt x="4133100" y="0"/>
                  </a:lnTo>
                  <a:lnTo>
                    <a:pt x="18300" y="0"/>
                  </a:lnTo>
                  <a:lnTo>
                    <a:pt x="18300" y="19824"/>
                  </a:lnTo>
                  <a:lnTo>
                    <a:pt x="0" y="19824"/>
                  </a:lnTo>
                  <a:lnTo>
                    <a:pt x="0" y="400824"/>
                  </a:lnTo>
                  <a:lnTo>
                    <a:pt x="18300" y="400824"/>
                  </a:lnTo>
                  <a:lnTo>
                    <a:pt x="18300" y="419100"/>
                  </a:lnTo>
                  <a:lnTo>
                    <a:pt x="762000" y="419100"/>
                  </a:lnTo>
                  <a:lnTo>
                    <a:pt x="762000" y="934224"/>
                  </a:lnTo>
                  <a:lnTo>
                    <a:pt x="800100" y="934224"/>
                  </a:lnTo>
                  <a:lnTo>
                    <a:pt x="800100" y="400824"/>
                  </a:lnTo>
                  <a:lnTo>
                    <a:pt x="780300" y="400824"/>
                  </a:lnTo>
                  <a:lnTo>
                    <a:pt x="780300" y="381000"/>
                  </a:lnTo>
                  <a:lnTo>
                    <a:pt x="38100" y="381000"/>
                  </a:lnTo>
                  <a:lnTo>
                    <a:pt x="38100" y="38100"/>
                  </a:lnTo>
                  <a:lnTo>
                    <a:pt x="4114812" y="38100"/>
                  </a:lnTo>
                  <a:lnTo>
                    <a:pt x="4114812" y="629424"/>
                  </a:lnTo>
                  <a:lnTo>
                    <a:pt x="4133100" y="629424"/>
                  </a:lnTo>
                  <a:lnTo>
                    <a:pt x="4133100" y="647700"/>
                  </a:lnTo>
                  <a:lnTo>
                    <a:pt x="4876812" y="647700"/>
                  </a:lnTo>
                  <a:lnTo>
                    <a:pt x="4876812" y="819912"/>
                  </a:lnTo>
                  <a:lnTo>
                    <a:pt x="4838712" y="819912"/>
                  </a:lnTo>
                  <a:lnTo>
                    <a:pt x="4895100" y="934212"/>
                  </a:lnTo>
                  <a:lnTo>
                    <a:pt x="4943741" y="838200"/>
                  </a:lnTo>
                  <a:lnTo>
                    <a:pt x="4953012" y="819912"/>
                  </a:lnTo>
                  <a:close/>
                </a:path>
              </a:pathLst>
            </a:custGeom>
            <a:solidFill>
              <a:srgbClr val="FF0000"/>
            </a:solidFill>
          </p:spPr>
          <p:txBody>
            <a:bodyPr wrap="square" lIns="0" tIns="0" rIns="0" bIns="0" rtlCol="0"/>
            <a:lstStyle/>
            <a:p>
              <a:endParaRPr sz="1588"/>
            </a:p>
          </p:txBody>
        </p:sp>
      </p:grpSp>
      <p:sp>
        <p:nvSpPr>
          <p:cNvPr id="28" name="object 28"/>
          <p:cNvSpPr txBox="1"/>
          <p:nvPr/>
        </p:nvSpPr>
        <p:spPr>
          <a:xfrm>
            <a:off x="3977611" y="4385931"/>
            <a:ext cx="572060" cy="255678"/>
          </a:xfrm>
          <a:prstGeom prst="rect">
            <a:avLst/>
          </a:prstGeom>
        </p:spPr>
        <p:txBody>
          <a:bodyPr vert="horz" wrap="square" lIns="0" tIns="11206" rIns="0" bIns="0" rtlCol="0">
            <a:spAutoFit/>
          </a:bodyPr>
          <a:lstStyle/>
          <a:p>
            <a:pPr marL="11206">
              <a:spcBef>
                <a:spcPts val="88"/>
              </a:spcBef>
            </a:pPr>
            <a:r>
              <a:rPr sz="1588" spc="4" dirty="0">
                <a:latin typeface="Times New Roman"/>
                <a:cs typeface="Times New Roman"/>
              </a:rPr>
              <a:t>R</a:t>
            </a:r>
            <a:r>
              <a:rPr sz="1588" dirty="0">
                <a:latin typeface="Times New Roman"/>
                <a:cs typeface="Times New Roman"/>
              </a:rPr>
              <a:t>out</a:t>
            </a:r>
            <a:r>
              <a:rPr sz="1588" spc="-9" dirty="0">
                <a:latin typeface="Times New Roman"/>
                <a:cs typeface="Times New Roman"/>
              </a:rPr>
              <a:t>e</a:t>
            </a:r>
            <a:r>
              <a:rPr sz="1588" dirty="0">
                <a:latin typeface="Times New Roman"/>
                <a:cs typeface="Times New Roman"/>
              </a:rPr>
              <a:t>r</a:t>
            </a:r>
            <a:endParaRPr sz="1588">
              <a:latin typeface="Times New Roman"/>
              <a:cs typeface="Times New Roman"/>
            </a:endParaRPr>
          </a:p>
        </p:txBody>
      </p:sp>
      <p:sp>
        <p:nvSpPr>
          <p:cNvPr id="30" name="object 30"/>
          <p:cNvSpPr txBox="1"/>
          <p:nvPr/>
        </p:nvSpPr>
        <p:spPr>
          <a:xfrm>
            <a:off x="9460429" y="6090332"/>
            <a:ext cx="219075" cy="155299"/>
          </a:xfrm>
          <a:prstGeom prst="rect">
            <a:avLst/>
          </a:prstGeom>
        </p:spPr>
        <p:txBody>
          <a:bodyPr vert="horz" wrap="square" lIns="0" tIns="0" rIns="0" bIns="0" rtlCol="0">
            <a:spAutoFit/>
          </a:bodyPr>
          <a:lstStyle/>
          <a:p>
            <a:pPr marL="33619">
              <a:lnSpc>
                <a:spcPts val="1257"/>
              </a:lnSpc>
            </a:pPr>
            <a:fld id="{81D60167-4931-47E6-BA6A-407CBD079E47}" type="slidenum">
              <a:rPr sz="1059" dirty="0">
                <a:solidFill>
                  <a:srgbClr val="898989"/>
                </a:solidFill>
                <a:latin typeface="Microsoft Sans Serif"/>
                <a:cs typeface="Microsoft Sans Serif"/>
              </a:rPr>
              <a:pPr marL="33619">
                <a:lnSpc>
                  <a:spcPts val="1257"/>
                </a:lnSpc>
              </a:pPr>
              <a:t>20</a:t>
            </a:fld>
            <a:endParaRPr sz="1059">
              <a:latin typeface="Microsoft Sans Serif"/>
              <a:cs typeface="Microsoft Sans Serif"/>
            </a:endParaRPr>
          </a:p>
        </p:txBody>
      </p:sp>
      <p:sp>
        <p:nvSpPr>
          <p:cNvPr id="29" name="object 29"/>
          <p:cNvSpPr txBox="1"/>
          <p:nvPr/>
        </p:nvSpPr>
        <p:spPr>
          <a:xfrm>
            <a:off x="7742844" y="4371158"/>
            <a:ext cx="572060" cy="255678"/>
          </a:xfrm>
          <a:prstGeom prst="rect">
            <a:avLst/>
          </a:prstGeom>
        </p:spPr>
        <p:txBody>
          <a:bodyPr vert="horz" wrap="square" lIns="0" tIns="11206" rIns="0" bIns="0" rtlCol="0">
            <a:spAutoFit/>
          </a:bodyPr>
          <a:lstStyle/>
          <a:p>
            <a:pPr marL="11206">
              <a:spcBef>
                <a:spcPts val="88"/>
              </a:spcBef>
            </a:pPr>
            <a:r>
              <a:rPr sz="1588" spc="4" dirty="0">
                <a:latin typeface="Times New Roman"/>
                <a:cs typeface="Times New Roman"/>
              </a:rPr>
              <a:t>R</a:t>
            </a:r>
            <a:r>
              <a:rPr sz="1588" dirty="0">
                <a:latin typeface="Times New Roman"/>
                <a:cs typeface="Times New Roman"/>
              </a:rPr>
              <a:t>out</a:t>
            </a:r>
            <a:r>
              <a:rPr sz="1588" spc="-9" dirty="0">
                <a:latin typeface="Times New Roman"/>
                <a:cs typeface="Times New Roman"/>
              </a:rPr>
              <a:t>e</a:t>
            </a:r>
            <a:r>
              <a:rPr sz="1588" dirty="0">
                <a:latin typeface="Times New Roman"/>
                <a:cs typeface="Times New Roman"/>
              </a:rPr>
              <a:t>r</a:t>
            </a:r>
            <a:endParaRPr sz="1588">
              <a:latin typeface="Times New Roman"/>
              <a:cs typeface="Times New Roman"/>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4558" y="486762"/>
            <a:ext cx="2902884" cy="608851"/>
          </a:xfrm>
          <a:prstGeom prst="rect">
            <a:avLst/>
          </a:prstGeom>
        </p:spPr>
        <p:txBody>
          <a:bodyPr vert="horz" wrap="square" lIns="0" tIns="11206" rIns="0" bIns="0" rtlCol="0" anchor="b" anchorCtr="0">
            <a:spAutoFit/>
          </a:bodyPr>
          <a:lstStyle/>
          <a:p>
            <a:pPr marL="11206">
              <a:spcBef>
                <a:spcPts val="88"/>
              </a:spcBef>
            </a:pPr>
            <a:r>
              <a:rPr spc="-4" dirty="0"/>
              <a:t>Bản</a:t>
            </a:r>
            <a:r>
              <a:rPr dirty="0"/>
              <a:t> tin</a:t>
            </a:r>
            <a:r>
              <a:rPr spc="4" dirty="0"/>
              <a:t> </a:t>
            </a:r>
            <a:r>
              <a:rPr spc="-4" dirty="0"/>
              <a:t>Open</a:t>
            </a:r>
          </a:p>
        </p:txBody>
      </p:sp>
      <p:sp>
        <p:nvSpPr>
          <p:cNvPr id="3" name="object 3"/>
          <p:cNvSpPr txBox="1"/>
          <p:nvPr/>
        </p:nvSpPr>
        <p:spPr>
          <a:xfrm>
            <a:off x="584791" y="1481374"/>
            <a:ext cx="10866474" cy="672213"/>
          </a:xfrm>
          <a:prstGeom prst="rect">
            <a:avLst/>
          </a:prstGeom>
        </p:spPr>
        <p:txBody>
          <a:bodyPr vert="horz" wrap="square" lIns="0" tIns="10646" rIns="0" bIns="0" rtlCol="0">
            <a:spAutoFit/>
          </a:bodyPr>
          <a:lstStyle/>
          <a:p>
            <a:pPr marL="263913" marR="19051" indent="-253266">
              <a:spcBef>
                <a:spcPts val="84"/>
              </a:spcBef>
              <a:buFont typeface="Wingdings"/>
              <a:buChar char=""/>
              <a:tabLst>
                <a:tab pos="264473" algn="l"/>
              </a:tabLst>
            </a:pPr>
            <a:r>
              <a:rPr sz="1941" spc="-9" dirty="0">
                <a:latin typeface="Microsoft Sans Serif"/>
                <a:cs typeface="Microsoft Sans Serif"/>
              </a:rPr>
              <a:t>Sau</a:t>
            </a:r>
            <a:r>
              <a:rPr sz="1941" spc="13" dirty="0">
                <a:latin typeface="Microsoft Sans Serif"/>
                <a:cs typeface="Microsoft Sans Serif"/>
              </a:rPr>
              <a:t> </a:t>
            </a:r>
            <a:r>
              <a:rPr sz="1941" spc="-4" dirty="0">
                <a:latin typeface="Microsoft Sans Serif"/>
                <a:cs typeface="Microsoft Sans Serif"/>
              </a:rPr>
              <a:t>khi</a:t>
            </a:r>
            <a:r>
              <a:rPr sz="1941" spc="22" dirty="0">
                <a:latin typeface="Microsoft Sans Serif"/>
                <a:cs typeface="Microsoft Sans Serif"/>
              </a:rPr>
              <a:t> </a:t>
            </a:r>
            <a:r>
              <a:rPr sz="1941" spc="-4" dirty="0">
                <a:latin typeface="Microsoft Sans Serif"/>
                <a:cs typeface="Microsoft Sans Serif"/>
              </a:rPr>
              <a:t>kết</a:t>
            </a:r>
            <a:r>
              <a:rPr sz="1941" spc="31" dirty="0">
                <a:latin typeface="Microsoft Sans Serif"/>
                <a:cs typeface="Microsoft Sans Serif"/>
              </a:rPr>
              <a:t> </a:t>
            </a:r>
            <a:r>
              <a:rPr sz="1941" spc="-9" dirty="0">
                <a:latin typeface="Microsoft Sans Serif"/>
                <a:cs typeface="Microsoft Sans Serif"/>
              </a:rPr>
              <a:t>nối</a:t>
            </a:r>
            <a:r>
              <a:rPr sz="1941" dirty="0">
                <a:latin typeface="Microsoft Sans Serif"/>
                <a:cs typeface="Microsoft Sans Serif"/>
              </a:rPr>
              <a:t> </a:t>
            </a:r>
            <a:r>
              <a:rPr sz="1941" spc="-9" dirty="0">
                <a:latin typeface="Microsoft Sans Serif"/>
                <a:cs typeface="Microsoft Sans Serif"/>
              </a:rPr>
              <a:t>TCP </a:t>
            </a:r>
            <a:r>
              <a:rPr sz="1941" spc="101" dirty="0">
                <a:latin typeface="Microsoft Sans Serif"/>
                <a:cs typeface="Microsoft Sans Serif"/>
              </a:rPr>
              <a:t>được</a:t>
            </a:r>
            <a:r>
              <a:rPr sz="1941" spc="26" dirty="0">
                <a:latin typeface="Microsoft Sans Serif"/>
                <a:cs typeface="Microsoft Sans Serif"/>
              </a:rPr>
              <a:t> </a:t>
            </a:r>
            <a:r>
              <a:rPr sz="1941" spc="57" dirty="0">
                <a:latin typeface="Microsoft Sans Serif"/>
                <a:cs typeface="Microsoft Sans Serif"/>
              </a:rPr>
              <a:t>mở,</a:t>
            </a:r>
            <a:r>
              <a:rPr sz="1941" spc="35" dirty="0">
                <a:latin typeface="Microsoft Sans Serif"/>
                <a:cs typeface="Microsoft Sans Serif"/>
              </a:rPr>
              <a:t> </a:t>
            </a:r>
            <a:r>
              <a:rPr sz="1941" spc="-4" dirty="0">
                <a:latin typeface="Microsoft Sans Serif"/>
                <a:cs typeface="Microsoft Sans Serif"/>
              </a:rPr>
              <a:t>một</a:t>
            </a:r>
            <a:r>
              <a:rPr sz="1941" spc="31" dirty="0">
                <a:latin typeface="Microsoft Sans Serif"/>
                <a:cs typeface="Microsoft Sans Serif"/>
              </a:rPr>
              <a:t> </a:t>
            </a:r>
            <a:r>
              <a:rPr sz="1941" spc="-9" dirty="0">
                <a:latin typeface="Microsoft Sans Serif"/>
                <a:cs typeface="Microsoft Sans Serif"/>
              </a:rPr>
              <a:t>bản</a:t>
            </a:r>
            <a:r>
              <a:rPr sz="1941" spc="31" dirty="0">
                <a:latin typeface="Microsoft Sans Serif"/>
                <a:cs typeface="Microsoft Sans Serif"/>
              </a:rPr>
              <a:t> </a:t>
            </a:r>
            <a:r>
              <a:rPr sz="1941" spc="-13" dirty="0">
                <a:latin typeface="Microsoft Sans Serif"/>
                <a:cs typeface="Microsoft Sans Serif"/>
              </a:rPr>
              <a:t>in</a:t>
            </a:r>
            <a:r>
              <a:rPr sz="1941" spc="31" dirty="0">
                <a:latin typeface="Microsoft Sans Serif"/>
                <a:cs typeface="Microsoft Sans Serif"/>
              </a:rPr>
              <a:t> </a:t>
            </a:r>
            <a:r>
              <a:rPr sz="1941" spc="-4" dirty="0">
                <a:latin typeface="Microsoft Sans Serif"/>
                <a:cs typeface="Microsoft Sans Serif"/>
              </a:rPr>
              <a:t>Open</a:t>
            </a:r>
            <a:r>
              <a:rPr sz="1941" spc="31" dirty="0">
                <a:latin typeface="Microsoft Sans Serif"/>
                <a:cs typeface="Microsoft Sans Serif"/>
              </a:rPr>
              <a:t> </a:t>
            </a:r>
            <a:r>
              <a:rPr sz="1941" spc="101" dirty="0">
                <a:latin typeface="Microsoft Sans Serif"/>
                <a:cs typeface="Microsoft Sans Serif"/>
              </a:rPr>
              <a:t>được</a:t>
            </a:r>
            <a:r>
              <a:rPr sz="1941" spc="26" dirty="0">
                <a:latin typeface="Microsoft Sans Serif"/>
                <a:cs typeface="Microsoft Sans Serif"/>
              </a:rPr>
              <a:t> </a:t>
            </a:r>
            <a:r>
              <a:rPr sz="1941" spc="66" dirty="0">
                <a:latin typeface="Microsoft Sans Serif"/>
                <a:cs typeface="Microsoft Sans Serif"/>
              </a:rPr>
              <a:t>gửi </a:t>
            </a:r>
            <a:r>
              <a:rPr sz="1941" spc="-503" dirty="0">
                <a:latin typeface="Microsoft Sans Serif"/>
                <a:cs typeface="Microsoft Sans Serif"/>
              </a:rPr>
              <a:t> </a:t>
            </a:r>
            <a:r>
              <a:rPr sz="1941" spc="-9" dirty="0">
                <a:latin typeface="Microsoft Sans Serif"/>
                <a:cs typeface="Microsoft Sans Serif"/>
              </a:rPr>
              <a:t>đi</a:t>
            </a:r>
            <a:r>
              <a:rPr sz="1941" spc="-4" dirty="0">
                <a:latin typeface="Microsoft Sans Serif"/>
                <a:cs typeface="Microsoft Sans Serif"/>
              </a:rPr>
              <a:t> </a:t>
            </a:r>
            <a:r>
              <a:rPr sz="1941" spc="106" dirty="0">
                <a:latin typeface="Microsoft Sans Serif"/>
                <a:cs typeface="Microsoft Sans Serif"/>
              </a:rPr>
              <a:t>từ</a:t>
            </a:r>
            <a:r>
              <a:rPr sz="1941" spc="26" dirty="0">
                <a:latin typeface="Microsoft Sans Serif"/>
                <a:cs typeface="Microsoft Sans Serif"/>
              </a:rPr>
              <a:t> </a:t>
            </a:r>
            <a:r>
              <a:rPr sz="1941" spc="-9" dirty="0">
                <a:latin typeface="Microsoft Sans Serif"/>
                <a:cs typeface="Microsoft Sans Serif"/>
              </a:rPr>
              <a:t>mỗi</a:t>
            </a:r>
            <a:r>
              <a:rPr sz="1941" spc="40" dirty="0">
                <a:latin typeface="Microsoft Sans Serif"/>
                <a:cs typeface="Microsoft Sans Serif"/>
              </a:rPr>
              <a:t> </a:t>
            </a:r>
            <a:r>
              <a:rPr sz="1941" spc="-9" dirty="0">
                <a:latin typeface="Microsoft Sans Serif"/>
                <a:cs typeface="Microsoft Sans Serif"/>
              </a:rPr>
              <a:t>bên</a:t>
            </a:r>
            <a:endParaRPr sz="1941" dirty="0">
              <a:latin typeface="Microsoft Sans Serif"/>
              <a:cs typeface="Microsoft Sans Serif"/>
            </a:endParaRPr>
          </a:p>
          <a:p>
            <a:pPr marL="263913" indent="-253266">
              <a:spcBef>
                <a:spcPts val="468"/>
              </a:spcBef>
              <a:buFont typeface="Wingdings"/>
              <a:buChar char=""/>
              <a:tabLst>
                <a:tab pos="264473" algn="l"/>
              </a:tabLst>
            </a:pPr>
            <a:r>
              <a:rPr sz="1941" spc="-9" dirty="0">
                <a:latin typeface="Microsoft Sans Serif"/>
                <a:cs typeface="Microsoft Sans Serif"/>
              </a:rPr>
              <a:t>Để</a:t>
            </a:r>
            <a:r>
              <a:rPr sz="1941" spc="13" dirty="0">
                <a:latin typeface="Microsoft Sans Serif"/>
                <a:cs typeface="Microsoft Sans Serif"/>
              </a:rPr>
              <a:t> </a:t>
            </a:r>
            <a:r>
              <a:rPr sz="1941" spc="-4" dirty="0">
                <a:latin typeface="Microsoft Sans Serif"/>
                <a:cs typeface="Microsoft Sans Serif"/>
              </a:rPr>
              <a:t>confirm</a:t>
            </a:r>
            <a:r>
              <a:rPr sz="1941" spc="44" dirty="0">
                <a:latin typeface="Microsoft Sans Serif"/>
                <a:cs typeface="Microsoft Sans Serif"/>
              </a:rPr>
              <a:t> </a:t>
            </a:r>
            <a:r>
              <a:rPr sz="1941" spc="-4" dirty="0">
                <a:latin typeface="Microsoft Sans Serif"/>
                <a:cs typeface="Microsoft Sans Serif"/>
              </a:rPr>
              <a:t>cho</a:t>
            </a:r>
            <a:r>
              <a:rPr sz="1941" spc="18" dirty="0">
                <a:latin typeface="Microsoft Sans Serif"/>
                <a:cs typeface="Microsoft Sans Serif"/>
              </a:rPr>
              <a:t> </a:t>
            </a:r>
            <a:r>
              <a:rPr sz="1941" spc="-9" dirty="0">
                <a:latin typeface="Microsoft Sans Serif"/>
                <a:cs typeface="Microsoft Sans Serif"/>
              </a:rPr>
              <a:t>Open,</a:t>
            </a:r>
            <a:r>
              <a:rPr sz="1941" spc="53" dirty="0">
                <a:latin typeface="Microsoft Sans Serif"/>
                <a:cs typeface="Microsoft Sans Serif"/>
              </a:rPr>
              <a:t> </a:t>
            </a:r>
            <a:r>
              <a:rPr sz="1941" spc="-4" dirty="0">
                <a:latin typeface="Microsoft Sans Serif"/>
                <a:cs typeface="Microsoft Sans Serif"/>
              </a:rPr>
              <a:t>1</a:t>
            </a:r>
            <a:r>
              <a:rPr sz="1941" spc="35" dirty="0">
                <a:latin typeface="Microsoft Sans Serif"/>
                <a:cs typeface="Microsoft Sans Serif"/>
              </a:rPr>
              <a:t> </a:t>
            </a:r>
            <a:r>
              <a:rPr sz="1941" spc="-9" dirty="0">
                <a:latin typeface="Microsoft Sans Serif"/>
                <a:cs typeface="Microsoft Sans Serif"/>
              </a:rPr>
              <a:t>bản</a:t>
            </a:r>
            <a:r>
              <a:rPr sz="1941" spc="35" dirty="0">
                <a:latin typeface="Microsoft Sans Serif"/>
                <a:cs typeface="Microsoft Sans Serif"/>
              </a:rPr>
              <a:t> </a:t>
            </a:r>
            <a:r>
              <a:rPr sz="1941" spc="-9" dirty="0">
                <a:latin typeface="Microsoft Sans Serif"/>
                <a:cs typeface="Microsoft Sans Serif"/>
              </a:rPr>
              <a:t>tin</a:t>
            </a:r>
            <a:r>
              <a:rPr sz="1941" spc="35" dirty="0">
                <a:latin typeface="Microsoft Sans Serif"/>
                <a:cs typeface="Microsoft Sans Serif"/>
              </a:rPr>
              <a:t> </a:t>
            </a:r>
            <a:r>
              <a:rPr sz="1941" spc="-9" dirty="0">
                <a:latin typeface="Microsoft Sans Serif"/>
                <a:cs typeface="Microsoft Sans Serif"/>
              </a:rPr>
              <a:t>Keepalive</a:t>
            </a:r>
            <a:r>
              <a:rPr sz="1941" spc="35" dirty="0">
                <a:latin typeface="Microsoft Sans Serif"/>
                <a:cs typeface="Microsoft Sans Serif"/>
              </a:rPr>
              <a:t> </a:t>
            </a:r>
            <a:r>
              <a:rPr sz="1941" spc="97" dirty="0">
                <a:latin typeface="Microsoft Sans Serif"/>
                <a:cs typeface="Microsoft Sans Serif"/>
              </a:rPr>
              <a:t>được</a:t>
            </a:r>
            <a:r>
              <a:rPr sz="1941" spc="31" dirty="0">
                <a:latin typeface="Microsoft Sans Serif"/>
                <a:cs typeface="Microsoft Sans Serif"/>
              </a:rPr>
              <a:t> </a:t>
            </a:r>
            <a:r>
              <a:rPr sz="1941" spc="66" dirty="0">
                <a:latin typeface="Microsoft Sans Serif"/>
                <a:cs typeface="Microsoft Sans Serif"/>
              </a:rPr>
              <a:t>gửi</a:t>
            </a:r>
            <a:r>
              <a:rPr sz="1941" spc="26" dirty="0">
                <a:latin typeface="Microsoft Sans Serif"/>
                <a:cs typeface="Microsoft Sans Serif"/>
              </a:rPr>
              <a:t> </a:t>
            </a:r>
            <a:r>
              <a:rPr sz="1941" spc="-4" dirty="0">
                <a:latin typeface="Microsoft Sans Serif"/>
                <a:cs typeface="Microsoft Sans Serif"/>
              </a:rPr>
              <a:t>trả</a:t>
            </a:r>
            <a:r>
              <a:rPr sz="1941" spc="35" dirty="0">
                <a:latin typeface="Microsoft Sans Serif"/>
                <a:cs typeface="Microsoft Sans Serif"/>
              </a:rPr>
              <a:t> </a:t>
            </a:r>
            <a:r>
              <a:rPr sz="1941" spc="-9" dirty="0">
                <a:latin typeface="Microsoft Sans Serif"/>
                <a:cs typeface="Microsoft Sans Serif"/>
              </a:rPr>
              <a:t>lại</a:t>
            </a:r>
            <a:endParaRPr sz="1941" dirty="0">
              <a:latin typeface="Microsoft Sans Serif"/>
              <a:cs typeface="Microsoft Sans Serif"/>
            </a:endParaRPr>
          </a:p>
        </p:txBody>
      </p:sp>
      <p:pic>
        <p:nvPicPr>
          <p:cNvPr id="4" name="object 4"/>
          <p:cNvPicPr/>
          <p:nvPr/>
        </p:nvPicPr>
        <p:blipFill>
          <a:blip r:embed="rId2" cstate="print"/>
          <a:stretch>
            <a:fillRect/>
          </a:stretch>
        </p:blipFill>
        <p:spPr>
          <a:xfrm>
            <a:off x="835072" y="2539348"/>
            <a:ext cx="6278431" cy="3527163"/>
          </a:xfrm>
          <a:prstGeom prst="rect">
            <a:avLst/>
          </a:prstGeom>
        </p:spPr>
      </p:pic>
      <p:sp>
        <p:nvSpPr>
          <p:cNvPr id="7" name="object 3">
            <a:extLst>
              <a:ext uri="{FF2B5EF4-FFF2-40B4-BE49-F238E27FC236}">
                <a16:creationId xmlns:a16="http://schemas.microsoft.com/office/drawing/2014/main" id="{689CB114-FAA9-4702-A675-2157A7202BB4}"/>
              </a:ext>
            </a:extLst>
          </p:cNvPr>
          <p:cNvSpPr txBox="1"/>
          <p:nvPr/>
        </p:nvSpPr>
        <p:spPr>
          <a:xfrm>
            <a:off x="7304618" y="3326694"/>
            <a:ext cx="4635474" cy="1431576"/>
          </a:xfrm>
          <a:prstGeom prst="rect">
            <a:avLst/>
          </a:prstGeom>
          <a:solidFill>
            <a:schemeClr val="accent1"/>
          </a:solidFill>
        </p:spPr>
        <p:txBody>
          <a:bodyPr vert="horz" wrap="square" lIns="0" tIns="96931" rIns="0" bIns="0" rtlCol="0">
            <a:spAutoFit/>
          </a:bodyPr>
          <a:lstStyle/>
          <a:p>
            <a:pPr marL="313781" indent="-303135">
              <a:spcBef>
                <a:spcPts val="763"/>
              </a:spcBef>
              <a:buFont typeface="Microsoft Sans Serif"/>
              <a:buChar char="•"/>
              <a:tabLst>
                <a:tab pos="313221" algn="l"/>
                <a:tab pos="314342" algn="l"/>
              </a:tabLst>
            </a:pPr>
            <a:r>
              <a:rPr sz="1500" spc="-9" dirty="0">
                <a:latin typeface="Calibri"/>
                <a:cs typeface="Calibri"/>
              </a:rPr>
              <a:t>My</a:t>
            </a:r>
            <a:r>
              <a:rPr sz="1500" spc="-4" dirty="0">
                <a:latin typeface="Calibri"/>
                <a:cs typeface="Calibri"/>
              </a:rPr>
              <a:t> </a:t>
            </a:r>
            <a:r>
              <a:rPr sz="1500" dirty="0">
                <a:latin typeface="Calibri"/>
                <a:cs typeface="Calibri"/>
              </a:rPr>
              <a:t>AS:</a:t>
            </a:r>
            <a:r>
              <a:rPr sz="1500" spc="-18" dirty="0">
                <a:latin typeface="Calibri"/>
                <a:cs typeface="Calibri"/>
              </a:rPr>
              <a:t> </a:t>
            </a:r>
            <a:r>
              <a:rPr sz="1500" spc="-4" dirty="0">
                <a:latin typeface="Calibri"/>
                <a:cs typeface="Calibri"/>
              </a:rPr>
              <a:t>số</a:t>
            </a:r>
            <a:r>
              <a:rPr sz="1500" spc="9" dirty="0">
                <a:latin typeface="Calibri"/>
                <a:cs typeface="Calibri"/>
              </a:rPr>
              <a:t> </a:t>
            </a:r>
            <a:r>
              <a:rPr sz="1500" spc="-4" dirty="0">
                <a:latin typeface="Calibri"/>
                <a:cs typeface="Calibri"/>
              </a:rPr>
              <a:t>hiệu</a:t>
            </a:r>
            <a:r>
              <a:rPr sz="1500" spc="-9" dirty="0">
                <a:latin typeface="Calibri"/>
                <a:cs typeface="Calibri"/>
              </a:rPr>
              <a:t> </a:t>
            </a:r>
            <a:r>
              <a:rPr sz="1500" dirty="0">
                <a:latin typeface="Calibri"/>
                <a:cs typeface="Calibri"/>
              </a:rPr>
              <a:t>của</a:t>
            </a:r>
            <a:r>
              <a:rPr sz="1500" spc="4" dirty="0">
                <a:latin typeface="Calibri"/>
                <a:cs typeface="Calibri"/>
              </a:rPr>
              <a:t> </a:t>
            </a:r>
            <a:r>
              <a:rPr sz="1500" spc="-13" dirty="0">
                <a:latin typeface="Calibri"/>
                <a:cs typeface="Calibri"/>
              </a:rPr>
              <a:t>AS</a:t>
            </a:r>
            <a:r>
              <a:rPr sz="1500" spc="9" dirty="0">
                <a:latin typeface="Calibri"/>
                <a:cs typeface="Calibri"/>
              </a:rPr>
              <a:t> </a:t>
            </a:r>
            <a:r>
              <a:rPr sz="1500" spc="4" dirty="0">
                <a:latin typeface="Calibri"/>
                <a:cs typeface="Calibri"/>
              </a:rPr>
              <a:t>gửi</a:t>
            </a:r>
            <a:endParaRPr sz="1500" dirty="0">
              <a:latin typeface="Calibri"/>
              <a:cs typeface="Calibri"/>
            </a:endParaRPr>
          </a:p>
          <a:p>
            <a:pPr marL="313781" indent="-303135">
              <a:spcBef>
                <a:spcPts val="675"/>
              </a:spcBef>
              <a:buFont typeface="Microsoft Sans Serif"/>
              <a:buChar char="•"/>
              <a:tabLst>
                <a:tab pos="313221" algn="l"/>
                <a:tab pos="314342" algn="l"/>
              </a:tabLst>
            </a:pPr>
            <a:r>
              <a:rPr sz="1500" spc="-4" dirty="0">
                <a:latin typeface="Calibri"/>
                <a:cs typeface="Calibri"/>
              </a:rPr>
              <a:t>BGP</a:t>
            </a:r>
            <a:r>
              <a:rPr sz="1500" spc="-13" dirty="0">
                <a:latin typeface="Calibri"/>
                <a:cs typeface="Calibri"/>
              </a:rPr>
              <a:t> </a:t>
            </a:r>
            <a:r>
              <a:rPr sz="1500" spc="-9" dirty="0">
                <a:latin typeface="Calibri"/>
                <a:cs typeface="Calibri"/>
              </a:rPr>
              <a:t>indentifier:</a:t>
            </a:r>
            <a:r>
              <a:rPr sz="1500" spc="40" dirty="0">
                <a:latin typeface="Calibri"/>
                <a:cs typeface="Calibri"/>
              </a:rPr>
              <a:t> </a:t>
            </a:r>
            <a:r>
              <a:rPr sz="1500" spc="-4" dirty="0">
                <a:latin typeface="Calibri"/>
                <a:cs typeface="Calibri"/>
              </a:rPr>
              <a:t>IP</a:t>
            </a:r>
            <a:r>
              <a:rPr sz="1500" spc="-13" dirty="0">
                <a:latin typeface="Calibri"/>
                <a:cs typeface="Calibri"/>
              </a:rPr>
              <a:t> </a:t>
            </a:r>
            <a:r>
              <a:rPr sz="1500" dirty="0">
                <a:latin typeface="Calibri"/>
                <a:cs typeface="Calibri"/>
              </a:rPr>
              <a:t>của</a:t>
            </a:r>
            <a:r>
              <a:rPr sz="1500" spc="9" dirty="0">
                <a:latin typeface="Calibri"/>
                <a:cs typeface="Calibri"/>
              </a:rPr>
              <a:t> </a:t>
            </a:r>
            <a:r>
              <a:rPr sz="1500" spc="-4" dirty="0">
                <a:latin typeface="Calibri"/>
                <a:cs typeface="Calibri"/>
              </a:rPr>
              <a:t>BGP</a:t>
            </a:r>
            <a:r>
              <a:rPr sz="1500" spc="-13" dirty="0">
                <a:latin typeface="Calibri"/>
                <a:cs typeface="Calibri"/>
              </a:rPr>
              <a:t> </a:t>
            </a:r>
            <a:r>
              <a:rPr sz="1500" spc="-4" dirty="0">
                <a:latin typeface="Calibri"/>
                <a:cs typeface="Calibri"/>
              </a:rPr>
              <a:t>gửi</a:t>
            </a:r>
            <a:endParaRPr sz="1500" dirty="0">
              <a:latin typeface="Calibri"/>
              <a:cs typeface="Calibri"/>
            </a:endParaRPr>
          </a:p>
          <a:p>
            <a:pPr marL="313781" marR="4483" indent="-303135">
              <a:spcBef>
                <a:spcPts val="679"/>
              </a:spcBef>
              <a:buFont typeface="Microsoft Sans Serif"/>
              <a:buChar char="•"/>
              <a:tabLst>
                <a:tab pos="313221" algn="l"/>
                <a:tab pos="314342" algn="l"/>
              </a:tabLst>
            </a:pPr>
            <a:r>
              <a:rPr sz="1500" dirty="0">
                <a:latin typeface="Calibri"/>
                <a:cs typeface="Calibri"/>
              </a:rPr>
              <a:t>Hold</a:t>
            </a:r>
            <a:r>
              <a:rPr sz="1500" spc="-9" dirty="0">
                <a:latin typeface="Calibri"/>
                <a:cs typeface="Calibri"/>
              </a:rPr>
              <a:t> </a:t>
            </a:r>
            <a:r>
              <a:rPr sz="1500" spc="-4" dirty="0">
                <a:latin typeface="Calibri"/>
                <a:cs typeface="Calibri"/>
              </a:rPr>
              <a:t>time:</a:t>
            </a:r>
            <a:r>
              <a:rPr sz="1500" spc="18" dirty="0">
                <a:latin typeface="Calibri"/>
                <a:cs typeface="Calibri"/>
              </a:rPr>
              <a:t> </a:t>
            </a:r>
            <a:r>
              <a:rPr sz="1500" spc="-4" dirty="0">
                <a:latin typeface="Calibri"/>
                <a:cs typeface="Calibri"/>
              </a:rPr>
              <a:t>Thời</a:t>
            </a:r>
            <a:r>
              <a:rPr sz="1500" spc="9" dirty="0">
                <a:latin typeface="Calibri"/>
                <a:cs typeface="Calibri"/>
              </a:rPr>
              <a:t> </a:t>
            </a:r>
            <a:r>
              <a:rPr sz="1500" dirty="0">
                <a:latin typeface="Calibri"/>
                <a:cs typeface="Calibri"/>
              </a:rPr>
              <a:t>gian</a:t>
            </a:r>
            <a:r>
              <a:rPr sz="1500" spc="-4" dirty="0">
                <a:latin typeface="Calibri"/>
                <a:cs typeface="Calibri"/>
              </a:rPr>
              <a:t> </a:t>
            </a:r>
            <a:r>
              <a:rPr sz="1500" spc="-13" dirty="0">
                <a:latin typeface="Calibri"/>
                <a:cs typeface="Calibri"/>
              </a:rPr>
              <a:t>tối</a:t>
            </a:r>
            <a:r>
              <a:rPr sz="1500" spc="13" dirty="0">
                <a:latin typeface="Calibri"/>
                <a:cs typeface="Calibri"/>
              </a:rPr>
              <a:t> </a:t>
            </a:r>
            <a:r>
              <a:rPr sz="1500" spc="-4" dirty="0">
                <a:latin typeface="Calibri"/>
                <a:cs typeface="Calibri"/>
              </a:rPr>
              <a:t>đa</a:t>
            </a:r>
            <a:r>
              <a:rPr sz="1500" spc="-22" dirty="0">
                <a:latin typeface="Calibri"/>
                <a:cs typeface="Calibri"/>
              </a:rPr>
              <a:t> </a:t>
            </a:r>
            <a:r>
              <a:rPr sz="1500" dirty="0">
                <a:latin typeface="Calibri"/>
                <a:cs typeface="Calibri"/>
              </a:rPr>
              <a:t>mà</a:t>
            </a:r>
            <a:r>
              <a:rPr sz="1500" spc="13" dirty="0">
                <a:latin typeface="Calibri"/>
                <a:cs typeface="Calibri"/>
              </a:rPr>
              <a:t> </a:t>
            </a:r>
            <a:r>
              <a:rPr sz="1500" spc="-4" dirty="0">
                <a:latin typeface="Calibri"/>
                <a:cs typeface="Calibri"/>
              </a:rPr>
              <a:t>nút</a:t>
            </a:r>
            <a:r>
              <a:rPr sz="1500" spc="22" dirty="0">
                <a:latin typeface="Calibri"/>
                <a:cs typeface="Calibri"/>
              </a:rPr>
              <a:t> </a:t>
            </a:r>
            <a:r>
              <a:rPr sz="1500" spc="-4" dirty="0">
                <a:latin typeface="Calibri"/>
                <a:cs typeface="Calibri"/>
              </a:rPr>
              <a:t>gửi</a:t>
            </a:r>
            <a:r>
              <a:rPr sz="1500" spc="9" dirty="0">
                <a:latin typeface="Calibri"/>
                <a:cs typeface="Calibri"/>
              </a:rPr>
              <a:t> </a:t>
            </a:r>
            <a:r>
              <a:rPr sz="1500" spc="-4" dirty="0">
                <a:latin typeface="Calibri"/>
                <a:cs typeface="Calibri"/>
              </a:rPr>
              <a:t>muốn </a:t>
            </a:r>
            <a:r>
              <a:rPr sz="1500" spc="-622" dirty="0">
                <a:latin typeface="Calibri"/>
                <a:cs typeface="Calibri"/>
              </a:rPr>
              <a:t> </a:t>
            </a:r>
            <a:r>
              <a:rPr sz="1500" spc="-4" dirty="0">
                <a:latin typeface="Calibri"/>
                <a:cs typeface="Calibri"/>
              </a:rPr>
              <a:t>duy</a:t>
            </a:r>
            <a:r>
              <a:rPr sz="1500" dirty="0">
                <a:latin typeface="Calibri"/>
                <a:cs typeface="Calibri"/>
              </a:rPr>
              <a:t> </a:t>
            </a:r>
            <a:r>
              <a:rPr sz="1500" spc="-9" dirty="0">
                <a:latin typeface="Calibri"/>
                <a:cs typeface="Calibri"/>
              </a:rPr>
              <a:t>trì</a:t>
            </a:r>
            <a:r>
              <a:rPr sz="1500" spc="13" dirty="0">
                <a:latin typeface="Calibri"/>
                <a:cs typeface="Calibri"/>
              </a:rPr>
              <a:t> </a:t>
            </a:r>
            <a:r>
              <a:rPr sz="1500" spc="-4" dirty="0">
                <a:latin typeface="Calibri"/>
                <a:cs typeface="Calibri"/>
              </a:rPr>
              <a:t>liên</a:t>
            </a:r>
            <a:r>
              <a:rPr sz="1500" spc="22" dirty="0">
                <a:latin typeface="Calibri"/>
                <a:cs typeface="Calibri"/>
              </a:rPr>
              <a:t> </a:t>
            </a:r>
            <a:r>
              <a:rPr sz="1500" spc="-40" dirty="0">
                <a:latin typeface="Calibri"/>
                <a:cs typeface="Calibri"/>
              </a:rPr>
              <a:t>kết</a:t>
            </a:r>
            <a:r>
              <a:rPr sz="1500" spc="-9" dirty="0">
                <a:latin typeface="Calibri"/>
                <a:cs typeface="Calibri"/>
              </a:rPr>
              <a:t> </a:t>
            </a:r>
            <a:r>
              <a:rPr sz="1500" dirty="0">
                <a:latin typeface="Calibri"/>
                <a:cs typeface="Calibri"/>
              </a:rPr>
              <a:t>mà</a:t>
            </a:r>
            <a:r>
              <a:rPr sz="1500" spc="-18" dirty="0">
                <a:latin typeface="Calibri"/>
                <a:cs typeface="Calibri"/>
              </a:rPr>
              <a:t> </a:t>
            </a:r>
            <a:r>
              <a:rPr sz="1500" spc="-4" dirty="0">
                <a:latin typeface="Calibri"/>
                <a:cs typeface="Calibri"/>
              </a:rPr>
              <a:t>không</a:t>
            </a:r>
            <a:r>
              <a:rPr sz="1500" spc="9" dirty="0">
                <a:latin typeface="Calibri"/>
                <a:cs typeface="Calibri"/>
              </a:rPr>
              <a:t> </a:t>
            </a:r>
            <a:r>
              <a:rPr sz="1500" spc="-4" dirty="0">
                <a:latin typeface="Calibri"/>
                <a:cs typeface="Calibri"/>
              </a:rPr>
              <a:t>nhận</a:t>
            </a:r>
            <a:r>
              <a:rPr sz="1500" spc="18" dirty="0">
                <a:latin typeface="Calibri"/>
                <a:cs typeface="Calibri"/>
              </a:rPr>
              <a:t> </a:t>
            </a:r>
            <a:r>
              <a:rPr sz="1500" spc="-4" dirty="0">
                <a:latin typeface="Calibri"/>
                <a:cs typeface="Calibri"/>
              </a:rPr>
              <a:t>được</a:t>
            </a:r>
            <a:r>
              <a:rPr sz="1500" dirty="0">
                <a:latin typeface="Calibri"/>
                <a:cs typeface="Calibri"/>
              </a:rPr>
              <a:t> </a:t>
            </a:r>
            <a:r>
              <a:rPr sz="1500" spc="-13" dirty="0">
                <a:latin typeface="Calibri"/>
                <a:cs typeface="Calibri"/>
              </a:rPr>
              <a:t>các</a:t>
            </a:r>
            <a:r>
              <a:rPr sz="1500" dirty="0">
                <a:latin typeface="Calibri"/>
                <a:cs typeface="Calibri"/>
              </a:rPr>
              <a:t> </a:t>
            </a:r>
            <a:r>
              <a:rPr sz="1500" spc="-9" dirty="0">
                <a:latin typeface="Calibri"/>
                <a:cs typeface="Calibri"/>
              </a:rPr>
              <a:t>gói </a:t>
            </a:r>
            <a:r>
              <a:rPr sz="1500" spc="-4" dirty="0">
                <a:latin typeface="Calibri"/>
                <a:cs typeface="Calibri"/>
              </a:rPr>
              <a:t> </a:t>
            </a:r>
            <a:r>
              <a:rPr sz="1500" spc="-9" dirty="0">
                <a:latin typeface="Calibri"/>
                <a:cs typeface="Calibri"/>
              </a:rPr>
              <a:t>tin </a:t>
            </a:r>
            <a:r>
              <a:rPr sz="1500" spc="-4" dirty="0">
                <a:latin typeface="Calibri"/>
                <a:cs typeface="Calibri"/>
              </a:rPr>
              <a:t>KEEP_ALIVE</a:t>
            </a:r>
            <a:r>
              <a:rPr sz="1500" spc="13" dirty="0">
                <a:latin typeface="Calibri"/>
                <a:cs typeface="Calibri"/>
              </a:rPr>
              <a:t> </a:t>
            </a:r>
            <a:r>
              <a:rPr sz="1500" spc="-4" dirty="0">
                <a:latin typeface="Calibri"/>
                <a:cs typeface="Calibri"/>
              </a:rPr>
              <a:t>hoặc</a:t>
            </a:r>
            <a:r>
              <a:rPr sz="1500" dirty="0">
                <a:latin typeface="Calibri"/>
                <a:cs typeface="Calibri"/>
              </a:rPr>
              <a:t> </a:t>
            </a:r>
            <a:r>
              <a:rPr sz="1500" spc="-49" dirty="0">
                <a:latin typeface="Calibri"/>
                <a:cs typeface="Calibri"/>
              </a:rPr>
              <a:t>UPDATE</a:t>
            </a:r>
            <a:r>
              <a:rPr sz="1500" spc="-13" dirty="0">
                <a:latin typeface="Calibri"/>
                <a:cs typeface="Calibri"/>
              </a:rPr>
              <a:t> </a:t>
            </a:r>
            <a:r>
              <a:rPr sz="1500" spc="-4" dirty="0">
                <a:latin typeface="Calibri"/>
                <a:cs typeface="Calibri"/>
              </a:rPr>
              <a:t>hoặc </a:t>
            </a:r>
            <a:r>
              <a:rPr sz="1500" dirty="0">
                <a:latin typeface="Calibri"/>
                <a:cs typeface="Calibri"/>
              </a:rPr>
              <a:t> </a:t>
            </a:r>
            <a:r>
              <a:rPr sz="1500" spc="-26" dirty="0">
                <a:latin typeface="Calibri"/>
                <a:cs typeface="Calibri"/>
              </a:rPr>
              <a:t>NOTIFICATION.</a:t>
            </a:r>
            <a:endParaRPr sz="1500" dirty="0">
              <a:latin typeface="Calibri"/>
              <a:cs typeface="Calibri"/>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2502" y="341324"/>
            <a:ext cx="3287805" cy="608851"/>
          </a:xfrm>
          <a:prstGeom prst="rect">
            <a:avLst/>
          </a:prstGeom>
        </p:spPr>
        <p:txBody>
          <a:bodyPr vert="horz" wrap="square" lIns="0" tIns="11206" rIns="0" bIns="0" rtlCol="0" anchor="b" anchorCtr="0">
            <a:spAutoFit/>
          </a:bodyPr>
          <a:lstStyle/>
          <a:p>
            <a:pPr marL="11206">
              <a:spcBef>
                <a:spcPts val="88"/>
              </a:spcBef>
            </a:pPr>
            <a:r>
              <a:rPr spc="-4" dirty="0"/>
              <a:t>Bản </a:t>
            </a:r>
            <a:r>
              <a:rPr dirty="0"/>
              <a:t>tin Update</a:t>
            </a:r>
          </a:p>
        </p:txBody>
      </p:sp>
      <p:sp>
        <p:nvSpPr>
          <p:cNvPr id="3" name="object 3"/>
          <p:cNvSpPr/>
          <p:nvPr/>
        </p:nvSpPr>
        <p:spPr>
          <a:xfrm>
            <a:off x="450186" y="3286010"/>
            <a:ext cx="6098241" cy="0"/>
          </a:xfrm>
          <a:custGeom>
            <a:avLst/>
            <a:gdLst/>
            <a:ahLst/>
            <a:cxnLst/>
            <a:rect l="l" t="t" r="r" b="b"/>
            <a:pathLst>
              <a:path w="6911340">
                <a:moveTo>
                  <a:pt x="0" y="0"/>
                </a:moveTo>
                <a:lnTo>
                  <a:pt x="6910735" y="0"/>
                </a:lnTo>
              </a:path>
            </a:pathLst>
          </a:custGeom>
          <a:ln w="12960">
            <a:solidFill>
              <a:srgbClr val="000000"/>
            </a:solidFill>
            <a:prstDash val="sysDash"/>
          </a:ln>
        </p:spPr>
        <p:txBody>
          <a:bodyPr wrap="square" lIns="0" tIns="0" rIns="0" bIns="0" rtlCol="0"/>
          <a:lstStyle/>
          <a:p>
            <a:endParaRPr sz="1588"/>
          </a:p>
        </p:txBody>
      </p:sp>
      <p:sp>
        <p:nvSpPr>
          <p:cNvPr id="4" name="object 4"/>
          <p:cNvSpPr txBox="1"/>
          <p:nvPr/>
        </p:nvSpPr>
        <p:spPr>
          <a:xfrm>
            <a:off x="450186" y="1328866"/>
            <a:ext cx="10979084" cy="1670314"/>
          </a:xfrm>
          <a:prstGeom prst="rect">
            <a:avLst/>
          </a:prstGeom>
        </p:spPr>
        <p:txBody>
          <a:bodyPr vert="horz" wrap="square" lIns="0" tIns="70597" rIns="0" bIns="0" rtlCol="0">
            <a:spAutoFit/>
          </a:bodyPr>
          <a:lstStyle/>
          <a:p>
            <a:pPr marL="313781" indent="-302575">
              <a:spcBef>
                <a:spcPts val="556"/>
              </a:spcBef>
              <a:buFont typeface="Wingdings"/>
              <a:buChar char=""/>
              <a:tabLst>
                <a:tab pos="313781" algn="l"/>
              </a:tabLst>
            </a:pPr>
            <a:r>
              <a:rPr sz="1941" spc="-4" dirty="0">
                <a:latin typeface="Microsoft Sans Serif"/>
                <a:cs typeface="Microsoft Sans Serif"/>
              </a:rPr>
              <a:t>Dùng</a:t>
            </a:r>
            <a:r>
              <a:rPr sz="1941" spc="13" dirty="0">
                <a:latin typeface="Microsoft Sans Serif"/>
                <a:cs typeface="Microsoft Sans Serif"/>
              </a:rPr>
              <a:t> </a:t>
            </a:r>
            <a:r>
              <a:rPr sz="1941" dirty="0">
                <a:latin typeface="Microsoft Sans Serif"/>
                <a:cs typeface="Microsoft Sans Serif"/>
              </a:rPr>
              <a:t>để</a:t>
            </a:r>
            <a:r>
              <a:rPr sz="1941" spc="31" dirty="0">
                <a:latin typeface="Microsoft Sans Serif"/>
                <a:cs typeface="Microsoft Sans Serif"/>
              </a:rPr>
              <a:t> </a:t>
            </a:r>
            <a:r>
              <a:rPr sz="1941" spc="62" dirty="0">
                <a:latin typeface="Microsoft Sans Serif"/>
                <a:cs typeface="Microsoft Sans Serif"/>
              </a:rPr>
              <a:t>gửi</a:t>
            </a:r>
            <a:r>
              <a:rPr sz="1941" spc="26" dirty="0">
                <a:latin typeface="Microsoft Sans Serif"/>
                <a:cs typeface="Microsoft Sans Serif"/>
              </a:rPr>
              <a:t> </a:t>
            </a:r>
            <a:r>
              <a:rPr sz="1941" spc="-4" dirty="0">
                <a:latin typeface="Microsoft Sans Serif"/>
                <a:cs typeface="Microsoft Sans Serif"/>
              </a:rPr>
              <a:t>thông</a:t>
            </a:r>
            <a:r>
              <a:rPr sz="1941" spc="31" dirty="0">
                <a:latin typeface="Microsoft Sans Serif"/>
                <a:cs typeface="Microsoft Sans Serif"/>
              </a:rPr>
              <a:t> </a:t>
            </a:r>
            <a:r>
              <a:rPr sz="1941" spc="-4" dirty="0">
                <a:latin typeface="Microsoft Sans Serif"/>
                <a:cs typeface="Microsoft Sans Serif"/>
              </a:rPr>
              <a:t>tin</a:t>
            </a:r>
            <a:r>
              <a:rPr sz="1941" spc="18" dirty="0">
                <a:latin typeface="Microsoft Sans Serif"/>
                <a:cs typeface="Microsoft Sans Serif"/>
              </a:rPr>
              <a:t> </a:t>
            </a:r>
            <a:r>
              <a:rPr sz="1941" spc="79" dirty="0">
                <a:latin typeface="Microsoft Sans Serif"/>
                <a:cs typeface="Microsoft Sans Serif"/>
              </a:rPr>
              <a:t>đường</a:t>
            </a:r>
            <a:r>
              <a:rPr sz="1941" spc="13" dirty="0">
                <a:latin typeface="Microsoft Sans Serif"/>
                <a:cs typeface="Microsoft Sans Serif"/>
              </a:rPr>
              <a:t> </a:t>
            </a:r>
            <a:r>
              <a:rPr sz="1941" spc="-9" dirty="0">
                <a:latin typeface="Microsoft Sans Serif"/>
                <a:cs typeface="Microsoft Sans Serif"/>
              </a:rPr>
              <a:t>đi</a:t>
            </a:r>
            <a:r>
              <a:rPr sz="1941" spc="26" dirty="0">
                <a:latin typeface="Microsoft Sans Serif"/>
                <a:cs typeface="Microsoft Sans Serif"/>
              </a:rPr>
              <a:t> </a:t>
            </a:r>
            <a:r>
              <a:rPr sz="1941" spc="49" dirty="0">
                <a:latin typeface="Microsoft Sans Serif"/>
                <a:cs typeface="Microsoft Sans Serif"/>
              </a:rPr>
              <a:t>giữa</a:t>
            </a:r>
            <a:r>
              <a:rPr sz="1941" spc="31" dirty="0">
                <a:latin typeface="Microsoft Sans Serif"/>
                <a:cs typeface="Microsoft Sans Serif"/>
              </a:rPr>
              <a:t> </a:t>
            </a:r>
            <a:r>
              <a:rPr sz="1941" spc="-4" dirty="0">
                <a:latin typeface="Microsoft Sans Serif"/>
                <a:cs typeface="Microsoft Sans Serif"/>
              </a:rPr>
              <a:t>các</a:t>
            </a:r>
            <a:r>
              <a:rPr sz="1941" spc="31" dirty="0">
                <a:latin typeface="Microsoft Sans Serif"/>
                <a:cs typeface="Microsoft Sans Serif"/>
              </a:rPr>
              <a:t> </a:t>
            </a:r>
            <a:r>
              <a:rPr sz="1941" spc="-9" dirty="0">
                <a:latin typeface="Microsoft Sans Serif"/>
                <a:cs typeface="Microsoft Sans Serif"/>
              </a:rPr>
              <a:t>nút</a:t>
            </a:r>
            <a:r>
              <a:rPr sz="1941" spc="31" dirty="0">
                <a:latin typeface="Microsoft Sans Serif"/>
                <a:cs typeface="Microsoft Sans Serif"/>
              </a:rPr>
              <a:t> </a:t>
            </a:r>
            <a:r>
              <a:rPr sz="1941" spc="-71" dirty="0">
                <a:latin typeface="Microsoft Sans Serif"/>
                <a:cs typeface="Microsoft Sans Serif"/>
              </a:rPr>
              <a:t>BGP.</a:t>
            </a:r>
            <a:endParaRPr sz="1941" dirty="0">
              <a:latin typeface="Microsoft Sans Serif"/>
              <a:cs typeface="Microsoft Sans Serif"/>
            </a:endParaRPr>
          </a:p>
          <a:p>
            <a:pPr marL="313781" indent="-302575">
              <a:spcBef>
                <a:spcPts val="463"/>
              </a:spcBef>
              <a:buFont typeface="Wingdings"/>
              <a:buChar char=""/>
              <a:tabLst>
                <a:tab pos="313781" algn="l"/>
              </a:tabLst>
            </a:pPr>
            <a:r>
              <a:rPr sz="1941" spc="-4" dirty="0">
                <a:latin typeface="Microsoft Sans Serif"/>
                <a:cs typeface="Microsoft Sans Serif"/>
              </a:rPr>
              <a:t>Quảng</a:t>
            </a:r>
            <a:r>
              <a:rPr sz="1941" spc="4" dirty="0">
                <a:latin typeface="Microsoft Sans Serif"/>
                <a:cs typeface="Microsoft Sans Serif"/>
              </a:rPr>
              <a:t> </a:t>
            </a:r>
            <a:r>
              <a:rPr sz="1941" dirty="0">
                <a:latin typeface="Microsoft Sans Serif"/>
                <a:cs typeface="Microsoft Sans Serif"/>
              </a:rPr>
              <a:t>bá</a:t>
            </a:r>
            <a:r>
              <a:rPr sz="1941" spc="26" dirty="0">
                <a:latin typeface="Microsoft Sans Serif"/>
                <a:cs typeface="Microsoft Sans Serif"/>
              </a:rPr>
              <a:t> </a:t>
            </a:r>
            <a:r>
              <a:rPr sz="1941" spc="-4" dirty="0">
                <a:latin typeface="Microsoft Sans Serif"/>
                <a:cs typeface="Microsoft Sans Serif"/>
              </a:rPr>
              <a:t>các</a:t>
            </a:r>
            <a:r>
              <a:rPr sz="1941" spc="22" dirty="0">
                <a:latin typeface="Microsoft Sans Serif"/>
                <a:cs typeface="Microsoft Sans Serif"/>
              </a:rPr>
              <a:t> </a:t>
            </a:r>
            <a:r>
              <a:rPr sz="1941" spc="79" dirty="0">
                <a:latin typeface="Microsoft Sans Serif"/>
                <a:cs typeface="Microsoft Sans Serif"/>
              </a:rPr>
              <a:t>đường</a:t>
            </a:r>
            <a:r>
              <a:rPr sz="1941" spc="26" dirty="0">
                <a:latin typeface="Microsoft Sans Serif"/>
                <a:cs typeface="Microsoft Sans Serif"/>
              </a:rPr>
              <a:t> </a:t>
            </a:r>
            <a:r>
              <a:rPr sz="1941" spc="-18" dirty="0">
                <a:latin typeface="Microsoft Sans Serif"/>
                <a:cs typeface="Microsoft Sans Serif"/>
              </a:rPr>
              <a:t>đi</a:t>
            </a:r>
            <a:r>
              <a:rPr sz="1941" spc="35" dirty="0">
                <a:latin typeface="Microsoft Sans Serif"/>
                <a:cs typeface="Microsoft Sans Serif"/>
              </a:rPr>
              <a:t> </a:t>
            </a:r>
            <a:r>
              <a:rPr sz="1941" spc="-4" dirty="0">
                <a:latin typeface="Microsoft Sans Serif"/>
                <a:cs typeface="Microsoft Sans Serif"/>
              </a:rPr>
              <a:t>có</a:t>
            </a:r>
            <a:r>
              <a:rPr sz="1941" spc="9" dirty="0">
                <a:latin typeface="Microsoft Sans Serif"/>
                <a:cs typeface="Microsoft Sans Serif"/>
              </a:rPr>
              <a:t> </a:t>
            </a:r>
            <a:r>
              <a:rPr sz="1941" dirty="0">
                <a:latin typeface="Microsoft Sans Serif"/>
                <a:cs typeface="Microsoft Sans Serif"/>
              </a:rPr>
              <a:t>cùng</a:t>
            </a:r>
            <a:r>
              <a:rPr sz="1941" spc="9" dirty="0">
                <a:latin typeface="Microsoft Sans Serif"/>
                <a:cs typeface="Microsoft Sans Serif"/>
              </a:rPr>
              <a:t> </a:t>
            </a:r>
            <a:r>
              <a:rPr sz="1941" spc="22" dirty="0">
                <a:latin typeface="Microsoft Sans Serif"/>
                <a:cs typeface="Microsoft Sans Serif"/>
              </a:rPr>
              <a:t>tính</a:t>
            </a:r>
            <a:r>
              <a:rPr sz="1941" spc="26" dirty="0">
                <a:latin typeface="Microsoft Sans Serif"/>
                <a:cs typeface="Microsoft Sans Serif"/>
              </a:rPr>
              <a:t> </a:t>
            </a:r>
            <a:r>
              <a:rPr sz="1941" dirty="0">
                <a:latin typeface="Microsoft Sans Serif"/>
                <a:cs typeface="Microsoft Sans Serif"/>
              </a:rPr>
              <a:t>chất.</a:t>
            </a:r>
          </a:p>
          <a:p>
            <a:pPr marL="313221" marR="4483" indent="-302575">
              <a:spcBef>
                <a:spcPts val="468"/>
              </a:spcBef>
              <a:buFont typeface="Wingdings"/>
              <a:buChar char=""/>
              <a:tabLst>
                <a:tab pos="313781" algn="l"/>
              </a:tabLst>
            </a:pPr>
            <a:r>
              <a:rPr sz="1941" spc="-4" dirty="0">
                <a:latin typeface="Microsoft Sans Serif"/>
                <a:cs typeface="Microsoft Sans Serif"/>
              </a:rPr>
              <a:t>Withdrawn</a:t>
            </a:r>
            <a:r>
              <a:rPr sz="1941" spc="31" dirty="0">
                <a:latin typeface="Microsoft Sans Serif"/>
                <a:cs typeface="Microsoft Sans Serif"/>
              </a:rPr>
              <a:t> </a:t>
            </a:r>
            <a:r>
              <a:rPr sz="1941" spc="-4" dirty="0">
                <a:latin typeface="Microsoft Sans Serif"/>
                <a:cs typeface="Microsoft Sans Serif"/>
              </a:rPr>
              <a:t>route</a:t>
            </a:r>
            <a:r>
              <a:rPr sz="1941" spc="31" dirty="0">
                <a:latin typeface="Microsoft Sans Serif"/>
                <a:cs typeface="Microsoft Sans Serif"/>
              </a:rPr>
              <a:t> </a:t>
            </a:r>
            <a:r>
              <a:rPr sz="1941" spc="-9" dirty="0">
                <a:latin typeface="Microsoft Sans Serif"/>
                <a:cs typeface="Microsoft Sans Serif"/>
              </a:rPr>
              <a:t>bao</a:t>
            </a:r>
            <a:r>
              <a:rPr sz="1941" spc="31" dirty="0">
                <a:latin typeface="Microsoft Sans Serif"/>
                <a:cs typeface="Microsoft Sans Serif"/>
              </a:rPr>
              <a:t> </a:t>
            </a:r>
            <a:r>
              <a:rPr sz="1941" spc="-9" dirty="0">
                <a:latin typeface="Microsoft Sans Serif"/>
                <a:cs typeface="Microsoft Sans Serif"/>
              </a:rPr>
              <a:t>gồm</a:t>
            </a:r>
            <a:r>
              <a:rPr sz="1941" spc="40" dirty="0">
                <a:latin typeface="Microsoft Sans Serif"/>
                <a:cs typeface="Microsoft Sans Serif"/>
              </a:rPr>
              <a:t> </a:t>
            </a:r>
            <a:r>
              <a:rPr sz="1941" spc="-4" dirty="0">
                <a:latin typeface="Microsoft Sans Serif"/>
                <a:cs typeface="Microsoft Sans Serif"/>
              </a:rPr>
              <a:t>các</a:t>
            </a:r>
            <a:r>
              <a:rPr sz="1941" spc="26" dirty="0">
                <a:latin typeface="Microsoft Sans Serif"/>
                <a:cs typeface="Microsoft Sans Serif"/>
              </a:rPr>
              <a:t> </a:t>
            </a:r>
            <a:r>
              <a:rPr sz="1941" dirty="0">
                <a:latin typeface="Microsoft Sans Serif"/>
                <a:cs typeface="Microsoft Sans Serif"/>
              </a:rPr>
              <a:t>bộ</a:t>
            </a:r>
            <a:r>
              <a:rPr sz="1941" spc="13" dirty="0">
                <a:latin typeface="Microsoft Sans Serif"/>
                <a:cs typeface="Microsoft Sans Serif"/>
              </a:rPr>
              <a:t> </a:t>
            </a:r>
            <a:r>
              <a:rPr sz="1941" spc="-4" dirty="0">
                <a:latin typeface="Microsoft Sans Serif"/>
                <a:cs typeface="Microsoft Sans Serif"/>
              </a:rPr>
              <a:t>&lt;Length,</a:t>
            </a:r>
            <a:r>
              <a:rPr sz="1941" spc="49" dirty="0">
                <a:latin typeface="Microsoft Sans Serif"/>
                <a:cs typeface="Microsoft Sans Serif"/>
              </a:rPr>
              <a:t> </a:t>
            </a:r>
            <a:r>
              <a:rPr sz="1941" spc="-4" dirty="0">
                <a:latin typeface="Microsoft Sans Serif"/>
                <a:cs typeface="Microsoft Sans Serif"/>
              </a:rPr>
              <a:t>prefix&gt;</a:t>
            </a:r>
            <a:r>
              <a:rPr sz="1941" spc="18" dirty="0">
                <a:latin typeface="Microsoft Sans Serif"/>
                <a:cs typeface="Microsoft Sans Serif"/>
              </a:rPr>
              <a:t> </a:t>
            </a:r>
            <a:r>
              <a:rPr sz="1941" spc="-9" dirty="0">
                <a:latin typeface="Microsoft Sans Serif"/>
                <a:cs typeface="Microsoft Sans Serif"/>
              </a:rPr>
              <a:t>mô</a:t>
            </a:r>
            <a:r>
              <a:rPr sz="1941" spc="53" dirty="0">
                <a:latin typeface="Microsoft Sans Serif"/>
                <a:cs typeface="Microsoft Sans Serif"/>
              </a:rPr>
              <a:t> </a:t>
            </a:r>
            <a:r>
              <a:rPr sz="1941" spc="-4" dirty="0">
                <a:latin typeface="Microsoft Sans Serif"/>
                <a:cs typeface="Microsoft Sans Serif"/>
              </a:rPr>
              <a:t>tả</a:t>
            </a:r>
            <a:r>
              <a:rPr sz="1941" spc="18" dirty="0">
                <a:latin typeface="Microsoft Sans Serif"/>
                <a:cs typeface="Microsoft Sans Serif"/>
              </a:rPr>
              <a:t> </a:t>
            </a:r>
            <a:r>
              <a:rPr sz="1941" spc="-4" dirty="0">
                <a:latin typeface="Microsoft Sans Serif"/>
                <a:cs typeface="Microsoft Sans Serif"/>
              </a:rPr>
              <a:t>danh </a:t>
            </a:r>
            <a:r>
              <a:rPr sz="1941" spc="-503" dirty="0">
                <a:latin typeface="Microsoft Sans Serif"/>
                <a:cs typeface="Microsoft Sans Serif"/>
              </a:rPr>
              <a:t> </a:t>
            </a:r>
            <a:r>
              <a:rPr sz="1941" spc="-4" dirty="0">
                <a:latin typeface="Microsoft Sans Serif"/>
                <a:cs typeface="Microsoft Sans Serif"/>
              </a:rPr>
              <a:t>sách</a:t>
            </a:r>
            <a:r>
              <a:rPr sz="1941" spc="13" dirty="0">
                <a:latin typeface="Microsoft Sans Serif"/>
                <a:cs typeface="Microsoft Sans Serif"/>
              </a:rPr>
              <a:t> </a:t>
            </a:r>
            <a:r>
              <a:rPr sz="1941" spc="-4" dirty="0">
                <a:latin typeface="Microsoft Sans Serif"/>
                <a:cs typeface="Microsoft Sans Serif"/>
              </a:rPr>
              <a:t>các</a:t>
            </a:r>
            <a:r>
              <a:rPr sz="1941" spc="26" dirty="0">
                <a:latin typeface="Microsoft Sans Serif"/>
                <a:cs typeface="Microsoft Sans Serif"/>
              </a:rPr>
              <a:t> </a:t>
            </a:r>
            <a:r>
              <a:rPr sz="1941" spc="-9" dirty="0">
                <a:latin typeface="Microsoft Sans Serif"/>
                <a:cs typeface="Microsoft Sans Serif"/>
              </a:rPr>
              <a:t>địa</a:t>
            </a:r>
            <a:r>
              <a:rPr sz="1941" spc="31" dirty="0">
                <a:latin typeface="Microsoft Sans Serif"/>
                <a:cs typeface="Microsoft Sans Serif"/>
              </a:rPr>
              <a:t> </a:t>
            </a:r>
            <a:r>
              <a:rPr sz="1941" spc="-4" dirty="0">
                <a:latin typeface="Microsoft Sans Serif"/>
                <a:cs typeface="Microsoft Sans Serif"/>
              </a:rPr>
              <a:t>chỉ</a:t>
            </a:r>
            <a:r>
              <a:rPr sz="1941" dirty="0">
                <a:latin typeface="Microsoft Sans Serif"/>
                <a:cs typeface="Microsoft Sans Serif"/>
              </a:rPr>
              <a:t> </a:t>
            </a:r>
            <a:r>
              <a:rPr sz="1941" spc="-4" dirty="0">
                <a:latin typeface="Microsoft Sans Serif"/>
                <a:cs typeface="Microsoft Sans Serif"/>
              </a:rPr>
              <a:t>prefix</a:t>
            </a:r>
            <a:r>
              <a:rPr sz="1941" spc="44" dirty="0">
                <a:latin typeface="Microsoft Sans Serif"/>
                <a:cs typeface="Microsoft Sans Serif"/>
              </a:rPr>
              <a:t> </a:t>
            </a:r>
            <a:r>
              <a:rPr sz="1941" spc="35" dirty="0">
                <a:latin typeface="Microsoft Sans Serif"/>
                <a:cs typeface="Microsoft Sans Serif"/>
              </a:rPr>
              <a:t>(với</a:t>
            </a:r>
            <a:r>
              <a:rPr sz="1941" spc="44" dirty="0">
                <a:latin typeface="Microsoft Sans Serif"/>
                <a:cs typeface="Microsoft Sans Serif"/>
              </a:rPr>
              <a:t> </a:t>
            </a:r>
            <a:r>
              <a:rPr sz="1941" spc="-4" dirty="0">
                <a:latin typeface="Microsoft Sans Serif"/>
                <a:cs typeface="Microsoft Sans Serif"/>
              </a:rPr>
              <a:t>chiều</a:t>
            </a:r>
            <a:r>
              <a:rPr sz="1941" spc="13" dirty="0">
                <a:latin typeface="Microsoft Sans Serif"/>
                <a:cs typeface="Microsoft Sans Serif"/>
              </a:rPr>
              <a:t> </a:t>
            </a:r>
            <a:r>
              <a:rPr sz="1941" spc="-4" dirty="0">
                <a:latin typeface="Microsoft Sans Serif"/>
                <a:cs typeface="Microsoft Sans Serif"/>
              </a:rPr>
              <a:t>dài</a:t>
            </a:r>
            <a:r>
              <a:rPr sz="1941" spc="22" dirty="0">
                <a:latin typeface="Microsoft Sans Serif"/>
                <a:cs typeface="Microsoft Sans Serif"/>
              </a:rPr>
              <a:t> </a:t>
            </a:r>
            <a:r>
              <a:rPr sz="1941" spc="-4" dirty="0">
                <a:latin typeface="Microsoft Sans Serif"/>
                <a:cs typeface="Microsoft Sans Serif"/>
              </a:rPr>
              <a:t>prefix</a:t>
            </a:r>
            <a:r>
              <a:rPr sz="1941" spc="26" dirty="0">
                <a:latin typeface="Microsoft Sans Serif"/>
                <a:cs typeface="Microsoft Sans Serif"/>
              </a:rPr>
              <a:t> </a:t>
            </a:r>
            <a:r>
              <a:rPr sz="1941" spc="-4" dirty="0">
                <a:latin typeface="Microsoft Sans Serif"/>
                <a:cs typeface="Microsoft Sans Serif"/>
              </a:rPr>
              <a:t>trong</a:t>
            </a:r>
            <a:r>
              <a:rPr sz="1941" spc="31" dirty="0">
                <a:latin typeface="Microsoft Sans Serif"/>
                <a:cs typeface="Microsoft Sans Serif"/>
              </a:rPr>
              <a:t> </a:t>
            </a:r>
            <a:r>
              <a:rPr sz="1941" spc="-4" dirty="0">
                <a:latin typeface="Microsoft Sans Serif"/>
                <a:cs typeface="Microsoft Sans Serif"/>
              </a:rPr>
              <a:t>length)</a:t>
            </a:r>
            <a:r>
              <a:rPr sz="1941" spc="44" dirty="0">
                <a:latin typeface="Microsoft Sans Serif"/>
                <a:cs typeface="Microsoft Sans Serif"/>
              </a:rPr>
              <a:t> </a:t>
            </a:r>
            <a:r>
              <a:rPr sz="1941" spc="-4" dirty="0">
                <a:latin typeface="Microsoft Sans Serif"/>
                <a:cs typeface="Microsoft Sans Serif"/>
              </a:rPr>
              <a:t>sẽ</a:t>
            </a:r>
            <a:r>
              <a:rPr sz="1941" spc="13" dirty="0">
                <a:latin typeface="Microsoft Sans Serif"/>
                <a:cs typeface="Microsoft Sans Serif"/>
              </a:rPr>
              <a:t> </a:t>
            </a:r>
            <a:r>
              <a:rPr sz="1941" spc="-9" dirty="0">
                <a:latin typeface="Microsoft Sans Serif"/>
                <a:cs typeface="Microsoft Sans Serif"/>
              </a:rPr>
              <a:t>bị </a:t>
            </a:r>
            <a:r>
              <a:rPr sz="1941" spc="-4" dirty="0">
                <a:latin typeface="Microsoft Sans Serif"/>
                <a:cs typeface="Microsoft Sans Serif"/>
              </a:rPr>
              <a:t> rút</a:t>
            </a:r>
            <a:r>
              <a:rPr sz="1941" spc="26" dirty="0">
                <a:latin typeface="Microsoft Sans Serif"/>
                <a:cs typeface="Microsoft Sans Serif"/>
              </a:rPr>
              <a:t> </a:t>
            </a:r>
            <a:r>
              <a:rPr sz="1941" spc="-4" dirty="0">
                <a:latin typeface="Microsoft Sans Serif"/>
                <a:cs typeface="Microsoft Sans Serif"/>
              </a:rPr>
              <a:t>khỏi</a:t>
            </a:r>
            <a:r>
              <a:rPr sz="1941" dirty="0">
                <a:latin typeface="Microsoft Sans Serif"/>
                <a:cs typeface="Microsoft Sans Serif"/>
              </a:rPr>
              <a:t> </a:t>
            </a:r>
            <a:r>
              <a:rPr sz="1941" spc="-4" dirty="0">
                <a:latin typeface="Microsoft Sans Serif"/>
                <a:cs typeface="Microsoft Sans Serif"/>
              </a:rPr>
              <a:t>bảng</a:t>
            </a:r>
            <a:r>
              <a:rPr sz="1941" spc="53" dirty="0">
                <a:latin typeface="Microsoft Sans Serif"/>
                <a:cs typeface="Microsoft Sans Serif"/>
              </a:rPr>
              <a:t> </a:t>
            </a:r>
            <a:r>
              <a:rPr sz="1941" spc="-4" dirty="0">
                <a:latin typeface="Microsoft Sans Serif"/>
                <a:cs typeface="Microsoft Sans Serif"/>
              </a:rPr>
              <a:t>định</a:t>
            </a:r>
            <a:r>
              <a:rPr sz="1941" spc="13" dirty="0">
                <a:latin typeface="Microsoft Sans Serif"/>
                <a:cs typeface="Microsoft Sans Serif"/>
              </a:rPr>
              <a:t> </a:t>
            </a:r>
            <a:r>
              <a:rPr sz="1941" spc="-9" dirty="0">
                <a:latin typeface="Microsoft Sans Serif"/>
                <a:cs typeface="Microsoft Sans Serif"/>
              </a:rPr>
              <a:t>tuyến.</a:t>
            </a:r>
            <a:endParaRPr sz="1941" dirty="0">
              <a:latin typeface="Microsoft Sans Serif"/>
              <a:cs typeface="Microsoft Sans Serif"/>
            </a:endParaRPr>
          </a:p>
          <a:p>
            <a:pPr marL="336755">
              <a:spcBef>
                <a:spcPts val="300"/>
              </a:spcBef>
              <a:tabLst>
                <a:tab pos="6550747" algn="l"/>
              </a:tabLst>
            </a:pPr>
            <a:r>
              <a:rPr sz="1544" spc="-13" dirty="0">
                <a:latin typeface="Courier New"/>
                <a:cs typeface="Courier New"/>
              </a:rPr>
              <a:t>	</a:t>
            </a:r>
            <a:endParaRPr sz="1544" dirty="0">
              <a:latin typeface="Courier New"/>
              <a:cs typeface="Courier New"/>
            </a:endParaRPr>
          </a:p>
        </p:txBody>
      </p:sp>
      <p:sp>
        <p:nvSpPr>
          <p:cNvPr id="5" name="object 5"/>
          <p:cNvSpPr txBox="1"/>
          <p:nvPr/>
        </p:nvSpPr>
        <p:spPr>
          <a:xfrm>
            <a:off x="322686" y="3349474"/>
            <a:ext cx="4395507" cy="473515"/>
          </a:xfrm>
          <a:prstGeom prst="rect">
            <a:avLst/>
          </a:prstGeom>
        </p:spPr>
        <p:txBody>
          <a:bodyPr vert="horz" wrap="square" lIns="0" tIns="10085" rIns="0" bIns="0" rtlCol="0">
            <a:spAutoFit/>
          </a:bodyPr>
          <a:lstStyle/>
          <a:p>
            <a:pPr marL="11206">
              <a:lnSpc>
                <a:spcPts val="1774"/>
              </a:lnSpc>
              <a:spcBef>
                <a:spcPts val="79"/>
              </a:spcBef>
              <a:tabLst>
                <a:tab pos="472353" algn="l"/>
              </a:tabLst>
            </a:pPr>
            <a:r>
              <a:rPr sz="1544" spc="-13" dirty="0">
                <a:latin typeface="Courier New"/>
                <a:cs typeface="Courier New"/>
              </a:rPr>
              <a:t>|	</a:t>
            </a:r>
            <a:r>
              <a:rPr sz="1544" spc="-26" dirty="0">
                <a:latin typeface="Courier New"/>
                <a:cs typeface="Courier New"/>
              </a:rPr>
              <a:t>Withdrawn</a:t>
            </a:r>
            <a:r>
              <a:rPr sz="1544" spc="-35" dirty="0">
                <a:latin typeface="Courier New"/>
                <a:cs typeface="Courier New"/>
              </a:rPr>
              <a:t> </a:t>
            </a:r>
            <a:r>
              <a:rPr sz="1544" spc="-22" dirty="0">
                <a:latin typeface="Courier New"/>
                <a:cs typeface="Courier New"/>
              </a:rPr>
              <a:t>Routes</a:t>
            </a:r>
            <a:r>
              <a:rPr sz="1544" spc="-31" dirty="0">
                <a:latin typeface="Courier New"/>
                <a:cs typeface="Courier New"/>
              </a:rPr>
              <a:t> </a:t>
            </a:r>
            <a:r>
              <a:rPr sz="1544" spc="-22" dirty="0">
                <a:latin typeface="Courier New"/>
                <a:cs typeface="Courier New"/>
              </a:rPr>
              <a:t>Length</a:t>
            </a:r>
            <a:r>
              <a:rPr sz="1544" spc="-49" dirty="0">
                <a:latin typeface="Courier New"/>
                <a:cs typeface="Courier New"/>
              </a:rPr>
              <a:t> </a:t>
            </a:r>
            <a:r>
              <a:rPr sz="1544" spc="-13" dirty="0">
                <a:latin typeface="Courier New"/>
                <a:cs typeface="Courier New"/>
              </a:rPr>
              <a:t>(2</a:t>
            </a:r>
            <a:r>
              <a:rPr sz="1544" spc="-49" dirty="0">
                <a:latin typeface="Courier New"/>
                <a:cs typeface="Courier New"/>
              </a:rPr>
              <a:t> </a:t>
            </a:r>
            <a:r>
              <a:rPr sz="1544" spc="-26" dirty="0">
                <a:latin typeface="Courier New"/>
                <a:cs typeface="Courier New"/>
              </a:rPr>
              <a:t>octets)</a:t>
            </a:r>
            <a:endParaRPr sz="1544" dirty="0">
              <a:latin typeface="Courier New"/>
              <a:cs typeface="Courier New"/>
            </a:endParaRPr>
          </a:p>
          <a:p>
            <a:pPr marL="11206">
              <a:lnSpc>
                <a:spcPts val="1774"/>
              </a:lnSpc>
            </a:pPr>
            <a:r>
              <a:rPr sz="1544" spc="-13" dirty="0">
                <a:latin typeface="Courier New"/>
                <a:cs typeface="Courier New"/>
              </a:rPr>
              <a:t>+</a:t>
            </a:r>
            <a:endParaRPr sz="1544" dirty="0">
              <a:latin typeface="Courier New"/>
              <a:cs typeface="Courier New"/>
            </a:endParaRPr>
          </a:p>
        </p:txBody>
      </p:sp>
      <p:sp>
        <p:nvSpPr>
          <p:cNvPr id="6" name="object 6"/>
          <p:cNvSpPr/>
          <p:nvPr/>
        </p:nvSpPr>
        <p:spPr>
          <a:xfrm>
            <a:off x="450186" y="3716237"/>
            <a:ext cx="6098241" cy="0"/>
          </a:xfrm>
          <a:custGeom>
            <a:avLst/>
            <a:gdLst/>
            <a:ahLst/>
            <a:cxnLst/>
            <a:rect l="l" t="t" r="r" b="b"/>
            <a:pathLst>
              <a:path w="6911340">
                <a:moveTo>
                  <a:pt x="0" y="0"/>
                </a:moveTo>
                <a:lnTo>
                  <a:pt x="6910735" y="0"/>
                </a:lnTo>
              </a:path>
            </a:pathLst>
          </a:custGeom>
          <a:ln w="12960">
            <a:solidFill>
              <a:srgbClr val="000000"/>
            </a:solidFill>
            <a:prstDash val="sysDash"/>
          </a:ln>
        </p:spPr>
        <p:txBody>
          <a:bodyPr wrap="square" lIns="0" tIns="0" rIns="0" bIns="0" rtlCol="0"/>
          <a:lstStyle/>
          <a:p>
            <a:endParaRPr sz="1588"/>
          </a:p>
        </p:txBody>
      </p:sp>
      <p:sp>
        <p:nvSpPr>
          <p:cNvPr id="7" name="object 7"/>
          <p:cNvSpPr txBox="1"/>
          <p:nvPr/>
        </p:nvSpPr>
        <p:spPr>
          <a:xfrm>
            <a:off x="6536669" y="3349474"/>
            <a:ext cx="138953" cy="473515"/>
          </a:xfrm>
          <a:prstGeom prst="rect">
            <a:avLst/>
          </a:prstGeom>
        </p:spPr>
        <p:txBody>
          <a:bodyPr vert="horz" wrap="square" lIns="0" tIns="10085" rIns="0" bIns="0" rtlCol="0">
            <a:spAutoFit/>
          </a:bodyPr>
          <a:lstStyle/>
          <a:p>
            <a:pPr marL="11206">
              <a:lnSpc>
                <a:spcPts val="1774"/>
              </a:lnSpc>
              <a:spcBef>
                <a:spcPts val="79"/>
              </a:spcBef>
            </a:pPr>
            <a:r>
              <a:rPr sz="1544" spc="-13" dirty="0">
                <a:latin typeface="Courier New"/>
                <a:cs typeface="Courier New"/>
              </a:rPr>
              <a:t>|</a:t>
            </a:r>
            <a:endParaRPr sz="1544">
              <a:latin typeface="Courier New"/>
              <a:cs typeface="Courier New"/>
            </a:endParaRPr>
          </a:p>
          <a:p>
            <a:pPr marL="11206">
              <a:lnSpc>
                <a:spcPts val="1774"/>
              </a:lnSpc>
            </a:pPr>
            <a:r>
              <a:rPr sz="1544" spc="-13" dirty="0">
                <a:latin typeface="Courier New"/>
                <a:cs typeface="Courier New"/>
              </a:rPr>
              <a:t>+</a:t>
            </a:r>
            <a:endParaRPr sz="1544">
              <a:latin typeface="Courier New"/>
              <a:cs typeface="Courier New"/>
            </a:endParaRPr>
          </a:p>
        </p:txBody>
      </p:sp>
      <p:sp>
        <p:nvSpPr>
          <p:cNvPr id="8" name="object 8"/>
          <p:cNvSpPr txBox="1"/>
          <p:nvPr/>
        </p:nvSpPr>
        <p:spPr>
          <a:xfrm>
            <a:off x="322686" y="3779797"/>
            <a:ext cx="3590925" cy="473515"/>
          </a:xfrm>
          <a:prstGeom prst="rect">
            <a:avLst/>
          </a:prstGeom>
        </p:spPr>
        <p:txBody>
          <a:bodyPr vert="horz" wrap="square" lIns="0" tIns="10085" rIns="0" bIns="0" rtlCol="0">
            <a:spAutoFit/>
          </a:bodyPr>
          <a:lstStyle/>
          <a:p>
            <a:pPr marL="11206">
              <a:lnSpc>
                <a:spcPts val="1774"/>
              </a:lnSpc>
              <a:spcBef>
                <a:spcPts val="79"/>
              </a:spcBef>
              <a:tabLst>
                <a:tab pos="472353" algn="l"/>
              </a:tabLst>
            </a:pPr>
            <a:r>
              <a:rPr sz="1544" spc="-13" dirty="0">
                <a:latin typeface="Courier New"/>
                <a:cs typeface="Courier New"/>
              </a:rPr>
              <a:t>|	</a:t>
            </a:r>
            <a:r>
              <a:rPr sz="1544" spc="-26" dirty="0">
                <a:latin typeface="Courier New"/>
                <a:cs typeface="Courier New"/>
              </a:rPr>
              <a:t>Withdrawn</a:t>
            </a:r>
            <a:r>
              <a:rPr sz="1544" spc="-35" dirty="0">
                <a:latin typeface="Courier New"/>
                <a:cs typeface="Courier New"/>
              </a:rPr>
              <a:t> </a:t>
            </a:r>
            <a:r>
              <a:rPr sz="1544" spc="-22" dirty="0">
                <a:latin typeface="Courier New"/>
                <a:cs typeface="Courier New"/>
              </a:rPr>
              <a:t>Routes</a:t>
            </a:r>
            <a:r>
              <a:rPr sz="1544" spc="-35" dirty="0">
                <a:latin typeface="Courier New"/>
                <a:cs typeface="Courier New"/>
              </a:rPr>
              <a:t> </a:t>
            </a:r>
            <a:r>
              <a:rPr sz="1544" spc="-26" dirty="0">
                <a:latin typeface="Courier New"/>
                <a:cs typeface="Courier New"/>
              </a:rPr>
              <a:t>(variable)</a:t>
            </a:r>
            <a:endParaRPr sz="1544">
              <a:latin typeface="Courier New"/>
              <a:cs typeface="Courier New"/>
            </a:endParaRPr>
          </a:p>
          <a:p>
            <a:pPr marL="11206">
              <a:lnSpc>
                <a:spcPts val="1774"/>
              </a:lnSpc>
            </a:pPr>
            <a:r>
              <a:rPr sz="1544" spc="-13" dirty="0">
                <a:latin typeface="Courier New"/>
                <a:cs typeface="Courier New"/>
              </a:rPr>
              <a:t>+</a:t>
            </a:r>
            <a:endParaRPr sz="1544">
              <a:latin typeface="Courier New"/>
              <a:cs typeface="Courier New"/>
            </a:endParaRPr>
          </a:p>
        </p:txBody>
      </p:sp>
      <p:sp>
        <p:nvSpPr>
          <p:cNvPr id="9" name="object 9"/>
          <p:cNvSpPr/>
          <p:nvPr/>
        </p:nvSpPr>
        <p:spPr>
          <a:xfrm>
            <a:off x="450186" y="4146560"/>
            <a:ext cx="6098241" cy="0"/>
          </a:xfrm>
          <a:custGeom>
            <a:avLst/>
            <a:gdLst/>
            <a:ahLst/>
            <a:cxnLst/>
            <a:rect l="l" t="t" r="r" b="b"/>
            <a:pathLst>
              <a:path w="6911340">
                <a:moveTo>
                  <a:pt x="0" y="0"/>
                </a:moveTo>
                <a:lnTo>
                  <a:pt x="6910735" y="0"/>
                </a:lnTo>
              </a:path>
            </a:pathLst>
          </a:custGeom>
          <a:ln w="12960">
            <a:solidFill>
              <a:srgbClr val="000000"/>
            </a:solidFill>
            <a:prstDash val="sysDash"/>
          </a:ln>
        </p:spPr>
        <p:txBody>
          <a:bodyPr wrap="square" lIns="0" tIns="0" rIns="0" bIns="0" rtlCol="0"/>
          <a:lstStyle/>
          <a:p>
            <a:endParaRPr sz="1588"/>
          </a:p>
        </p:txBody>
      </p:sp>
      <p:sp>
        <p:nvSpPr>
          <p:cNvPr id="10" name="object 10"/>
          <p:cNvSpPr txBox="1"/>
          <p:nvPr/>
        </p:nvSpPr>
        <p:spPr>
          <a:xfrm>
            <a:off x="6536669" y="3779797"/>
            <a:ext cx="138953" cy="473515"/>
          </a:xfrm>
          <a:prstGeom prst="rect">
            <a:avLst/>
          </a:prstGeom>
        </p:spPr>
        <p:txBody>
          <a:bodyPr vert="horz" wrap="square" lIns="0" tIns="10085" rIns="0" bIns="0" rtlCol="0">
            <a:spAutoFit/>
          </a:bodyPr>
          <a:lstStyle/>
          <a:p>
            <a:pPr marL="11206">
              <a:lnSpc>
                <a:spcPts val="1774"/>
              </a:lnSpc>
              <a:spcBef>
                <a:spcPts val="79"/>
              </a:spcBef>
            </a:pPr>
            <a:r>
              <a:rPr sz="1544" spc="-13" dirty="0">
                <a:latin typeface="Courier New"/>
                <a:cs typeface="Courier New"/>
              </a:rPr>
              <a:t>|</a:t>
            </a:r>
            <a:endParaRPr sz="1544">
              <a:latin typeface="Courier New"/>
              <a:cs typeface="Courier New"/>
            </a:endParaRPr>
          </a:p>
          <a:p>
            <a:pPr marL="11206">
              <a:lnSpc>
                <a:spcPts val="1774"/>
              </a:lnSpc>
            </a:pPr>
            <a:r>
              <a:rPr sz="1544" spc="-13" dirty="0">
                <a:latin typeface="Courier New"/>
                <a:cs typeface="Courier New"/>
              </a:rPr>
              <a:t>+</a:t>
            </a:r>
            <a:endParaRPr sz="1544">
              <a:latin typeface="Courier New"/>
              <a:cs typeface="Courier New"/>
            </a:endParaRPr>
          </a:p>
        </p:txBody>
      </p:sp>
      <p:sp>
        <p:nvSpPr>
          <p:cNvPr id="11" name="object 11"/>
          <p:cNvSpPr txBox="1"/>
          <p:nvPr/>
        </p:nvSpPr>
        <p:spPr>
          <a:xfrm>
            <a:off x="322686" y="4210120"/>
            <a:ext cx="4856629" cy="473515"/>
          </a:xfrm>
          <a:prstGeom prst="rect">
            <a:avLst/>
          </a:prstGeom>
        </p:spPr>
        <p:txBody>
          <a:bodyPr vert="horz" wrap="square" lIns="0" tIns="10085" rIns="0" bIns="0" rtlCol="0">
            <a:spAutoFit/>
          </a:bodyPr>
          <a:lstStyle/>
          <a:p>
            <a:pPr marL="11206">
              <a:lnSpc>
                <a:spcPts val="1774"/>
              </a:lnSpc>
              <a:spcBef>
                <a:spcPts val="79"/>
              </a:spcBef>
              <a:tabLst>
                <a:tab pos="472353" algn="l"/>
              </a:tabLst>
            </a:pPr>
            <a:r>
              <a:rPr sz="1544" spc="-13" dirty="0">
                <a:latin typeface="Courier New"/>
                <a:cs typeface="Courier New"/>
              </a:rPr>
              <a:t>|	</a:t>
            </a:r>
            <a:r>
              <a:rPr sz="1544" spc="-26" dirty="0">
                <a:latin typeface="Courier New"/>
                <a:cs typeface="Courier New"/>
              </a:rPr>
              <a:t>Total </a:t>
            </a:r>
            <a:r>
              <a:rPr sz="1544" spc="-22" dirty="0">
                <a:latin typeface="Courier New"/>
                <a:cs typeface="Courier New"/>
              </a:rPr>
              <a:t>Path </a:t>
            </a:r>
            <a:r>
              <a:rPr sz="1544" spc="-26" dirty="0">
                <a:latin typeface="Courier New"/>
                <a:cs typeface="Courier New"/>
              </a:rPr>
              <a:t>Attribute</a:t>
            </a:r>
            <a:r>
              <a:rPr sz="1544" spc="-9" dirty="0">
                <a:latin typeface="Courier New"/>
                <a:cs typeface="Courier New"/>
              </a:rPr>
              <a:t> </a:t>
            </a:r>
            <a:r>
              <a:rPr sz="1544" spc="-26" dirty="0">
                <a:latin typeface="Courier New"/>
                <a:cs typeface="Courier New"/>
              </a:rPr>
              <a:t>Length</a:t>
            </a:r>
            <a:r>
              <a:rPr sz="1544" spc="-22" dirty="0">
                <a:latin typeface="Courier New"/>
                <a:cs typeface="Courier New"/>
              </a:rPr>
              <a:t> (2 </a:t>
            </a:r>
            <a:r>
              <a:rPr sz="1544" spc="-26" dirty="0">
                <a:latin typeface="Courier New"/>
                <a:cs typeface="Courier New"/>
              </a:rPr>
              <a:t>octets)</a:t>
            </a:r>
            <a:endParaRPr sz="1544">
              <a:latin typeface="Courier New"/>
              <a:cs typeface="Courier New"/>
            </a:endParaRPr>
          </a:p>
          <a:p>
            <a:pPr marL="11206">
              <a:lnSpc>
                <a:spcPts val="1774"/>
              </a:lnSpc>
            </a:pPr>
            <a:r>
              <a:rPr sz="1544" spc="-13" dirty="0">
                <a:latin typeface="Courier New"/>
                <a:cs typeface="Courier New"/>
              </a:rPr>
              <a:t>+</a:t>
            </a:r>
            <a:endParaRPr sz="1544">
              <a:latin typeface="Courier New"/>
              <a:cs typeface="Courier New"/>
            </a:endParaRPr>
          </a:p>
        </p:txBody>
      </p:sp>
      <p:sp>
        <p:nvSpPr>
          <p:cNvPr id="12" name="object 12"/>
          <p:cNvSpPr/>
          <p:nvPr/>
        </p:nvSpPr>
        <p:spPr>
          <a:xfrm>
            <a:off x="450186" y="4576883"/>
            <a:ext cx="6098241" cy="0"/>
          </a:xfrm>
          <a:custGeom>
            <a:avLst/>
            <a:gdLst/>
            <a:ahLst/>
            <a:cxnLst/>
            <a:rect l="l" t="t" r="r" b="b"/>
            <a:pathLst>
              <a:path w="6911340">
                <a:moveTo>
                  <a:pt x="0" y="0"/>
                </a:moveTo>
                <a:lnTo>
                  <a:pt x="6910735" y="0"/>
                </a:lnTo>
              </a:path>
            </a:pathLst>
          </a:custGeom>
          <a:ln w="12960">
            <a:solidFill>
              <a:srgbClr val="000000"/>
            </a:solidFill>
            <a:prstDash val="sysDash"/>
          </a:ln>
        </p:spPr>
        <p:txBody>
          <a:bodyPr wrap="square" lIns="0" tIns="0" rIns="0" bIns="0" rtlCol="0"/>
          <a:lstStyle/>
          <a:p>
            <a:endParaRPr sz="1588"/>
          </a:p>
        </p:txBody>
      </p:sp>
      <p:sp>
        <p:nvSpPr>
          <p:cNvPr id="13" name="object 13"/>
          <p:cNvSpPr txBox="1"/>
          <p:nvPr/>
        </p:nvSpPr>
        <p:spPr>
          <a:xfrm>
            <a:off x="6536669" y="4210120"/>
            <a:ext cx="138953" cy="473515"/>
          </a:xfrm>
          <a:prstGeom prst="rect">
            <a:avLst/>
          </a:prstGeom>
        </p:spPr>
        <p:txBody>
          <a:bodyPr vert="horz" wrap="square" lIns="0" tIns="10085" rIns="0" bIns="0" rtlCol="0">
            <a:spAutoFit/>
          </a:bodyPr>
          <a:lstStyle/>
          <a:p>
            <a:pPr marL="11206">
              <a:lnSpc>
                <a:spcPts val="1774"/>
              </a:lnSpc>
              <a:spcBef>
                <a:spcPts val="79"/>
              </a:spcBef>
            </a:pPr>
            <a:r>
              <a:rPr sz="1544" spc="-13" dirty="0">
                <a:latin typeface="Courier New"/>
                <a:cs typeface="Courier New"/>
              </a:rPr>
              <a:t>|</a:t>
            </a:r>
            <a:endParaRPr sz="1544">
              <a:latin typeface="Courier New"/>
              <a:cs typeface="Courier New"/>
            </a:endParaRPr>
          </a:p>
          <a:p>
            <a:pPr marL="11206">
              <a:lnSpc>
                <a:spcPts val="1774"/>
              </a:lnSpc>
            </a:pPr>
            <a:r>
              <a:rPr sz="1544" spc="-13" dirty="0">
                <a:latin typeface="Courier New"/>
                <a:cs typeface="Courier New"/>
              </a:rPr>
              <a:t>+</a:t>
            </a:r>
            <a:endParaRPr sz="1544">
              <a:latin typeface="Courier New"/>
              <a:cs typeface="Courier New"/>
            </a:endParaRPr>
          </a:p>
        </p:txBody>
      </p:sp>
      <p:sp>
        <p:nvSpPr>
          <p:cNvPr id="14" name="object 14"/>
          <p:cNvSpPr txBox="1"/>
          <p:nvPr/>
        </p:nvSpPr>
        <p:spPr>
          <a:xfrm>
            <a:off x="6536669" y="4640443"/>
            <a:ext cx="138953" cy="247813"/>
          </a:xfrm>
          <a:prstGeom prst="rect">
            <a:avLst/>
          </a:prstGeom>
        </p:spPr>
        <p:txBody>
          <a:bodyPr vert="horz" wrap="square" lIns="0" tIns="10085" rIns="0" bIns="0" rtlCol="0">
            <a:spAutoFit/>
          </a:bodyPr>
          <a:lstStyle/>
          <a:p>
            <a:pPr marL="11206">
              <a:spcBef>
                <a:spcPts val="79"/>
              </a:spcBef>
            </a:pPr>
            <a:r>
              <a:rPr sz="1544" spc="-13" dirty="0">
                <a:latin typeface="Courier New"/>
                <a:cs typeface="Courier New"/>
              </a:rPr>
              <a:t>|</a:t>
            </a:r>
            <a:endParaRPr sz="1544">
              <a:latin typeface="Courier New"/>
              <a:cs typeface="Courier New"/>
            </a:endParaRPr>
          </a:p>
        </p:txBody>
      </p:sp>
      <p:sp>
        <p:nvSpPr>
          <p:cNvPr id="15" name="object 15"/>
          <p:cNvSpPr txBox="1"/>
          <p:nvPr/>
        </p:nvSpPr>
        <p:spPr>
          <a:xfrm>
            <a:off x="322686" y="4640443"/>
            <a:ext cx="3476625" cy="473515"/>
          </a:xfrm>
          <a:prstGeom prst="rect">
            <a:avLst/>
          </a:prstGeom>
        </p:spPr>
        <p:txBody>
          <a:bodyPr vert="horz" wrap="square" lIns="0" tIns="10085" rIns="0" bIns="0" rtlCol="0">
            <a:spAutoFit/>
          </a:bodyPr>
          <a:lstStyle/>
          <a:p>
            <a:pPr marL="11206">
              <a:lnSpc>
                <a:spcPts val="1774"/>
              </a:lnSpc>
              <a:spcBef>
                <a:spcPts val="79"/>
              </a:spcBef>
              <a:tabLst>
                <a:tab pos="472353" algn="l"/>
              </a:tabLst>
            </a:pPr>
            <a:r>
              <a:rPr sz="1544" spc="-13" dirty="0">
                <a:latin typeface="Courier New"/>
                <a:cs typeface="Courier New"/>
              </a:rPr>
              <a:t>|	</a:t>
            </a:r>
            <a:r>
              <a:rPr sz="1544" spc="-26" dirty="0">
                <a:latin typeface="Courier New"/>
                <a:cs typeface="Courier New"/>
              </a:rPr>
              <a:t>Path</a:t>
            </a:r>
            <a:r>
              <a:rPr sz="1544" spc="-44" dirty="0">
                <a:latin typeface="Courier New"/>
                <a:cs typeface="Courier New"/>
              </a:rPr>
              <a:t> </a:t>
            </a:r>
            <a:r>
              <a:rPr sz="1544" spc="-22" dirty="0">
                <a:latin typeface="Courier New"/>
                <a:cs typeface="Courier New"/>
              </a:rPr>
              <a:t>Attributes</a:t>
            </a:r>
            <a:r>
              <a:rPr sz="1544" spc="-40" dirty="0">
                <a:latin typeface="Courier New"/>
                <a:cs typeface="Courier New"/>
              </a:rPr>
              <a:t> </a:t>
            </a:r>
            <a:r>
              <a:rPr sz="1544" spc="-26" dirty="0">
                <a:latin typeface="Courier New"/>
                <a:cs typeface="Courier New"/>
              </a:rPr>
              <a:t>(variable)</a:t>
            </a:r>
            <a:endParaRPr sz="1544">
              <a:latin typeface="Courier New"/>
              <a:cs typeface="Courier New"/>
            </a:endParaRPr>
          </a:p>
          <a:p>
            <a:pPr marL="11206">
              <a:lnSpc>
                <a:spcPts val="1774"/>
              </a:lnSpc>
            </a:pPr>
            <a:r>
              <a:rPr sz="1544" spc="-13" dirty="0">
                <a:latin typeface="Courier New"/>
                <a:cs typeface="Courier New"/>
              </a:rPr>
              <a:t>+</a:t>
            </a:r>
            <a:endParaRPr sz="1544">
              <a:latin typeface="Courier New"/>
              <a:cs typeface="Courier New"/>
            </a:endParaRPr>
          </a:p>
        </p:txBody>
      </p:sp>
      <p:sp>
        <p:nvSpPr>
          <p:cNvPr id="16" name="object 16"/>
          <p:cNvSpPr/>
          <p:nvPr/>
        </p:nvSpPr>
        <p:spPr>
          <a:xfrm>
            <a:off x="450186" y="5007206"/>
            <a:ext cx="6098241" cy="0"/>
          </a:xfrm>
          <a:custGeom>
            <a:avLst/>
            <a:gdLst/>
            <a:ahLst/>
            <a:cxnLst/>
            <a:rect l="l" t="t" r="r" b="b"/>
            <a:pathLst>
              <a:path w="6911340">
                <a:moveTo>
                  <a:pt x="0" y="0"/>
                </a:moveTo>
                <a:lnTo>
                  <a:pt x="6910735" y="0"/>
                </a:lnTo>
              </a:path>
            </a:pathLst>
          </a:custGeom>
          <a:ln w="12960">
            <a:solidFill>
              <a:srgbClr val="000000"/>
            </a:solidFill>
            <a:prstDash val="sysDash"/>
          </a:ln>
        </p:spPr>
        <p:txBody>
          <a:bodyPr wrap="square" lIns="0" tIns="0" rIns="0" bIns="0" rtlCol="0"/>
          <a:lstStyle/>
          <a:p>
            <a:endParaRPr sz="1588"/>
          </a:p>
        </p:txBody>
      </p:sp>
      <p:sp>
        <p:nvSpPr>
          <p:cNvPr id="17" name="object 17"/>
          <p:cNvSpPr txBox="1"/>
          <p:nvPr/>
        </p:nvSpPr>
        <p:spPr>
          <a:xfrm>
            <a:off x="6536669" y="4855605"/>
            <a:ext cx="138953" cy="247813"/>
          </a:xfrm>
          <a:prstGeom prst="rect">
            <a:avLst/>
          </a:prstGeom>
        </p:spPr>
        <p:txBody>
          <a:bodyPr vert="horz" wrap="square" lIns="0" tIns="10085" rIns="0" bIns="0" rtlCol="0">
            <a:spAutoFit/>
          </a:bodyPr>
          <a:lstStyle/>
          <a:p>
            <a:pPr marL="11206">
              <a:spcBef>
                <a:spcPts val="79"/>
              </a:spcBef>
            </a:pPr>
            <a:r>
              <a:rPr sz="1544" spc="-13" dirty="0">
                <a:latin typeface="Courier New"/>
                <a:cs typeface="Courier New"/>
              </a:rPr>
              <a:t>+</a:t>
            </a:r>
            <a:endParaRPr sz="1544">
              <a:latin typeface="Courier New"/>
              <a:cs typeface="Courier New"/>
            </a:endParaRPr>
          </a:p>
        </p:txBody>
      </p:sp>
      <p:sp>
        <p:nvSpPr>
          <p:cNvPr id="18" name="object 18"/>
          <p:cNvSpPr/>
          <p:nvPr/>
        </p:nvSpPr>
        <p:spPr>
          <a:xfrm>
            <a:off x="450186" y="5437434"/>
            <a:ext cx="6098241" cy="0"/>
          </a:xfrm>
          <a:custGeom>
            <a:avLst/>
            <a:gdLst/>
            <a:ahLst/>
            <a:cxnLst/>
            <a:rect l="l" t="t" r="r" b="b"/>
            <a:pathLst>
              <a:path w="6911340">
                <a:moveTo>
                  <a:pt x="0" y="0"/>
                </a:moveTo>
                <a:lnTo>
                  <a:pt x="6910735" y="0"/>
                </a:lnTo>
              </a:path>
            </a:pathLst>
          </a:custGeom>
          <a:ln w="12960">
            <a:solidFill>
              <a:srgbClr val="000000"/>
            </a:solidFill>
            <a:prstDash val="sysDash"/>
          </a:ln>
        </p:spPr>
        <p:txBody>
          <a:bodyPr wrap="square" lIns="0" tIns="0" rIns="0" bIns="0" rtlCol="0"/>
          <a:lstStyle/>
          <a:p>
            <a:endParaRPr sz="1588"/>
          </a:p>
        </p:txBody>
      </p:sp>
      <p:sp>
        <p:nvSpPr>
          <p:cNvPr id="19" name="object 19"/>
          <p:cNvSpPr txBox="1"/>
          <p:nvPr/>
        </p:nvSpPr>
        <p:spPr>
          <a:xfrm>
            <a:off x="322686" y="5072101"/>
            <a:ext cx="6353175" cy="473515"/>
          </a:xfrm>
          <a:prstGeom prst="rect">
            <a:avLst/>
          </a:prstGeom>
        </p:spPr>
        <p:txBody>
          <a:bodyPr vert="horz" wrap="square" lIns="0" tIns="10085" rIns="0" bIns="0" rtlCol="0">
            <a:spAutoFit/>
          </a:bodyPr>
          <a:lstStyle/>
          <a:p>
            <a:pPr marL="11206">
              <a:lnSpc>
                <a:spcPts val="1769"/>
              </a:lnSpc>
              <a:spcBef>
                <a:spcPts val="79"/>
              </a:spcBef>
              <a:tabLst>
                <a:tab pos="472353" algn="l"/>
              </a:tabLst>
            </a:pPr>
            <a:r>
              <a:rPr sz="1544" spc="-13" dirty="0">
                <a:latin typeface="Courier New"/>
                <a:cs typeface="Courier New"/>
              </a:rPr>
              <a:t>|	</a:t>
            </a:r>
            <a:r>
              <a:rPr sz="1544" spc="-26" dirty="0">
                <a:latin typeface="Courier New"/>
                <a:cs typeface="Courier New"/>
              </a:rPr>
              <a:t>Network</a:t>
            </a:r>
            <a:r>
              <a:rPr sz="1544" spc="-40" dirty="0">
                <a:latin typeface="Courier New"/>
                <a:cs typeface="Courier New"/>
              </a:rPr>
              <a:t> </a:t>
            </a:r>
            <a:r>
              <a:rPr sz="1544" spc="-22" dirty="0">
                <a:latin typeface="Courier New"/>
                <a:cs typeface="Courier New"/>
              </a:rPr>
              <a:t>Layer</a:t>
            </a:r>
            <a:r>
              <a:rPr sz="1544" spc="-18" dirty="0">
                <a:latin typeface="Courier New"/>
                <a:cs typeface="Courier New"/>
              </a:rPr>
              <a:t> </a:t>
            </a:r>
            <a:r>
              <a:rPr sz="1544" spc="-26" dirty="0">
                <a:latin typeface="Courier New"/>
                <a:cs typeface="Courier New"/>
              </a:rPr>
              <a:t>Reachability</a:t>
            </a:r>
            <a:r>
              <a:rPr sz="1544" spc="-35" dirty="0">
                <a:latin typeface="Courier New"/>
                <a:cs typeface="Courier New"/>
              </a:rPr>
              <a:t> </a:t>
            </a:r>
            <a:r>
              <a:rPr sz="1544" spc="-22" dirty="0">
                <a:latin typeface="Courier New"/>
                <a:cs typeface="Courier New"/>
              </a:rPr>
              <a:t>Information</a:t>
            </a:r>
            <a:r>
              <a:rPr sz="1544" spc="-18" dirty="0">
                <a:latin typeface="Courier New"/>
                <a:cs typeface="Courier New"/>
              </a:rPr>
              <a:t> </a:t>
            </a:r>
            <a:r>
              <a:rPr sz="1544" spc="-26" dirty="0">
                <a:latin typeface="Courier New"/>
                <a:cs typeface="Courier New"/>
              </a:rPr>
              <a:t>(variable)</a:t>
            </a:r>
            <a:r>
              <a:rPr sz="1544" spc="-18" dirty="0">
                <a:latin typeface="Courier New"/>
                <a:cs typeface="Courier New"/>
              </a:rPr>
              <a:t> </a:t>
            </a:r>
            <a:r>
              <a:rPr sz="1544" spc="-13" dirty="0">
                <a:latin typeface="Courier New"/>
                <a:cs typeface="Courier New"/>
              </a:rPr>
              <a:t>|</a:t>
            </a:r>
            <a:endParaRPr sz="1544">
              <a:latin typeface="Courier New"/>
              <a:cs typeface="Courier New"/>
            </a:endParaRPr>
          </a:p>
          <a:p>
            <a:pPr marL="11206">
              <a:lnSpc>
                <a:spcPts val="1769"/>
              </a:lnSpc>
              <a:tabLst>
                <a:tab pos="6225200" algn="l"/>
              </a:tabLst>
            </a:pPr>
            <a:r>
              <a:rPr sz="1544" spc="-13" dirty="0">
                <a:latin typeface="Courier New"/>
                <a:cs typeface="Courier New"/>
              </a:rPr>
              <a:t>+	+</a:t>
            </a:r>
            <a:endParaRPr sz="1544">
              <a:latin typeface="Courier New"/>
              <a:cs typeface="Courier New"/>
            </a:endParaRPr>
          </a:p>
        </p:txBody>
      </p:sp>
      <p:sp>
        <p:nvSpPr>
          <p:cNvPr id="23" name="TextBox 22">
            <a:extLst>
              <a:ext uri="{FF2B5EF4-FFF2-40B4-BE49-F238E27FC236}">
                <a16:creationId xmlns:a16="http://schemas.microsoft.com/office/drawing/2014/main" id="{78332880-584D-489A-A927-4E587DF09835}"/>
              </a:ext>
            </a:extLst>
          </p:cNvPr>
          <p:cNvSpPr txBox="1"/>
          <p:nvPr/>
        </p:nvSpPr>
        <p:spPr>
          <a:xfrm>
            <a:off x="429151" y="5610510"/>
            <a:ext cx="6176994" cy="1082348"/>
          </a:xfrm>
          <a:prstGeom prst="rect">
            <a:avLst/>
          </a:prstGeom>
          <a:solidFill>
            <a:schemeClr val="accent1"/>
          </a:solidFill>
        </p:spPr>
        <p:txBody>
          <a:bodyPr wrap="square">
            <a:spAutoFit/>
          </a:bodyPr>
          <a:lstStyle/>
          <a:p>
            <a:pPr marL="313781" indent="-303135">
              <a:spcBef>
                <a:spcPts val="556"/>
              </a:spcBef>
              <a:buChar char="•"/>
              <a:tabLst>
                <a:tab pos="313781" algn="l"/>
                <a:tab pos="314342" algn="l"/>
              </a:tabLst>
            </a:pPr>
            <a:r>
              <a:rPr lang="vi-VN" sz="1400" spc="53" dirty="0">
                <a:latin typeface="Microsoft Sans Serif"/>
                <a:cs typeface="Microsoft Sans Serif"/>
              </a:rPr>
              <a:t>Trường</a:t>
            </a:r>
            <a:r>
              <a:rPr lang="vi-VN" sz="1400" spc="9" dirty="0">
                <a:latin typeface="Microsoft Sans Serif"/>
                <a:cs typeface="Microsoft Sans Serif"/>
              </a:rPr>
              <a:t> </a:t>
            </a:r>
            <a:r>
              <a:rPr lang="vi-VN" sz="1400" spc="-9" dirty="0">
                <a:latin typeface="Microsoft Sans Serif"/>
                <a:cs typeface="Microsoft Sans Serif"/>
              </a:rPr>
              <a:t>Path</a:t>
            </a:r>
            <a:r>
              <a:rPr lang="vi-VN" sz="1400" spc="-101" dirty="0">
                <a:latin typeface="Microsoft Sans Serif"/>
                <a:cs typeface="Microsoft Sans Serif"/>
              </a:rPr>
              <a:t> </a:t>
            </a:r>
            <a:r>
              <a:rPr lang="vi-VN" sz="1400" spc="-4" dirty="0">
                <a:latin typeface="Microsoft Sans Serif"/>
                <a:cs typeface="Microsoft Sans Serif"/>
              </a:rPr>
              <a:t>Attributes</a:t>
            </a:r>
            <a:endParaRPr lang="vi-VN" sz="1400" dirty="0">
              <a:latin typeface="Microsoft Sans Serif"/>
              <a:cs typeface="Microsoft Sans Serif"/>
            </a:endParaRPr>
          </a:p>
          <a:p>
            <a:pPr marL="667346" marR="159132" lvl="1" indent="-253266">
              <a:spcBef>
                <a:spcPts val="463"/>
              </a:spcBef>
              <a:buFont typeface="Wingdings"/>
              <a:buChar char=""/>
              <a:tabLst>
                <a:tab pos="667906" algn="l"/>
              </a:tabLst>
            </a:pPr>
            <a:r>
              <a:rPr lang="vi-VN" sz="1400" spc="-9" dirty="0">
                <a:latin typeface="Microsoft Sans Serif"/>
                <a:cs typeface="Microsoft Sans Serif"/>
              </a:rPr>
              <a:t>Gồm</a:t>
            </a:r>
            <a:r>
              <a:rPr lang="vi-VN" sz="1400" spc="40" dirty="0">
                <a:latin typeface="Microsoft Sans Serif"/>
                <a:cs typeface="Microsoft Sans Serif"/>
              </a:rPr>
              <a:t> </a:t>
            </a:r>
            <a:r>
              <a:rPr lang="vi-VN" sz="1400" spc="-9" dirty="0">
                <a:latin typeface="Microsoft Sans Serif"/>
                <a:cs typeface="Microsoft Sans Serif"/>
              </a:rPr>
              <a:t>nhiều</a:t>
            </a:r>
            <a:r>
              <a:rPr lang="vi-VN" sz="1400" spc="31" dirty="0">
                <a:latin typeface="Microsoft Sans Serif"/>
                <a:cs typeface="Microsoft Sans Serif"/>
              </a:rPr>
              <a:t> </a:t>
            </a:r>
            <a:r>
              <a:rPr lang="vi-VN" sz="1400" dirty="0">
                <a:latin typeface="Microsoft Sans Serif"/>
                <a:cs typeface="Microsoft Sans Serif"/>
              </a:rPr>
              <a:t>bộ</a:t>
            </a:r>
            <a:r>
              <a:rPr lang="vi-VN" sz="1400" spc="13" dirty="0">
                <a:latin typeface="Microsoft Sans Serif"/>
                <a:cs typeface="Microsoft Sans Serif"/>
              </a:rPr>
              <a:t> </a:t>
            </a:r>
            <a:r>
              <a:rPr lang="vi-VN" sz="1400" spc="-4" dirty="0">
                <a:latin typeface="Microsoft Sans Serif"/>
                <a:cs typeface="Microsoft Sans Serif"/>
              </a:rPr>
              <a:t>3</a:t>
            </a:r>
            <a:r>
              <a:rPr lang="vi-VN" sz="1400" spc="31" dirty="0">
                <a:latin typeface="Microsoft Sans Serif"/>
                <a:cs typeface="Microsoft Sans Serif"/>
              </a:rPr>
              <a:t> </a:t>
            </a:r>
            <a:r>
              <a:rPr lang="vi-VN" sz="1400" spc="-4" dirty="0">
                <a:latin typeface="Microsoft Sans Serif"/>
                <a:cs typeface="Microsoft Sans Serif"/>
              </a:rPr>
              <a:t>:</a:t>
            </a:r>
            <a:r>
              <a:rPr lang="vi-VN" sz="1400" spc="31" dirty="0">
                <a:latin typeface="Microsoft Sans Serif"/>
                <a:cs typeface="Microsoft Sans Serif"/>
              </a:rPr>
              <a:t> </a:t>
            </a:r>
            <a:r>
              <a:rPr lang="vi-VN" sz="1400" spc="-4" dirty="0">
                <a:latin typeface="Microsoft Sans Serif"/>
                <a:cs typeface="Microsoft Sans Serif"/>
              </a:rPr>
              <a:t>&lt;atttibute</a:t>
            </a:r>
            <a:r>
              <a:rPr lang="vi-VN" sz="1400" spc="31" dirty="0">
                <a:latin typeface="Microsoft Sans Serif"/>
                <a:cs typeface="Microsoft Sans Serif"/>
              </a:rPr>
              <a:t> </a:t>
            </a:r>
            <a:r>
              <a:rPr lang="vi-VN" sz="1400" spc="-4" dirty="0">
                <a:latin typeface="Microsoft Sans Serif"/>
                <a:cs typeface="Microsoft Sans Serif"/>
              </a:rPr>
              <a:t>type</a:t>
            </a:r>
            <a:r>
              <a:rPr lang="vi-VN" sz="1400" spc="31" dirty="0">
                <a:latin typeface="Microsoft Sans Serif"/>
                <a:cs typeface="Microsoft Sans Serif"/>
              </a:rPr>
              <a:t> </a:t>
            </a:r>
            <a:r>
              <a:rPr lang="vi-VN" sz="1400" spc="-4" dirty="0">
                <a:latin typeface="Microsoft Sans Serif"/>
                <a:cs typeface="Microsoft Sans Serif"/>
              </a:rPr>
              <a:t>code,</a:t>
            </a:r>
            <a:r>
              <a:rPr lang="vi-VN" sz="1400" spc="31" dirty="0">
                <a:latin typeface="Microsoft Sans Serif"/>
                <a:cs typeface="Microsoft Sans Serif"/>
              </a:rPr>
              <a:t> </a:t>
            </a:r>
            <a:r>
              <a:rPr lang="vi-VN" sz="1400" spc="-4" dirty="0">
                <a:latin typeface="Microsoft Sans Serif"/>
                <a:cs typeface="Microsoft Sans Serif"/>
              </a:rPr>
              <a:t>attribute</a:t>
            </a:r>
            <a:r>
              <a:rPr lang="vi-VN" sz="1400" spc="13" dirty="0">
                <a:latin typeface="Microsoft Sans Serif"/>
                <a:cs typeface="Microsoft Sans Serif"/>
              </a:rPr>
              <a:t> </a:t>
            </a:r>
            <a:r>
              <a:rPr lang="vi-VN" sz="1400" spc="-4" dirty="0">
                <a:latin typeface="Microsoft Sans Serif"/>
                <a:cs typeface="Microsoft Sans Serif"/>
              </a:rPr>
              <a:t>length, </a:t>
            </a:r>
            <a:r>
              <a:rPr lang="vi-VN" sz="1400" spc="-503" dirty="0">
                <a:latin typeface="Microsoft Sans Serif"/>
                <a:cs typeface="Microsoft Sans Serif"/>
              </a:rPr>
              <a:t> </a:t>
            </a:r>
            <a:r>
              <a:rPr lang="vi-VN" sz="1400" spc="-4" dirty="0">
                <a:latin typeface="Microsoft Sans Serif"/>
                <a:cs typeface="Microsoft Sans Serif"/>
              </a:rPr>
              <a:t>attribute</a:t>
            </a:r>
            <a:r>
              <a:rPr lang="vi-VN" sz="1400" spc="9" dirty="0">
                <a:latin typeface="Microsoft Sans Serif"/>
                <a:cs typeface="Microsoft Sans Serif"/>
              </a:rPr>
              <a:t> </a:t>
            </a:r>
            <a:r>
              <a:rPr lang="vi-VN" sz="1400" spc="-9" dirty="0">
                <a:latin typeface="Microsoft Sans Serif"/>
                <a:cs typeface="Microsoft Sans Serif"/>
              </a:rPr>
              <a:t>value&gt;</a:t>
            </a:r>
            <a:endParaRPr lang="vi-VN" sz="1400" dirty="0">
              <a:latin typeface="Microsoft Sans Serif"/>
              <a:cs typeface="Microsoft Sans Serif"/>
            </a:endParaRPr>
          </a:p>
          <a:p>
            <a:pPr marL="667346" lvl="1" indent="-253827">
              <a:spcBef>
                <a:spcPts val="468"/>
              </a:spcBef>
              <a:buFont typeface="Wingdings"/>
              <a:buChar char=""/>
              <a:tabLst>
                <a:tab pos="667906" algn="l"/>
              </a:tabLst>
            </a:pPr>
            <a:r>
              <a:rPr lang="vi-VN" sz="1400" spc="-9" dirty="0">
                <a:latin typeface="Microsoft Sans Serif"/>
                <a:cs typeface="Microsoft Sans Serif"/>
              </a:rPr>
              <a:t>Mỗi</a:t>
            </a:r>
            <a:r>
              <a:rPr lang="vi-VN" sz="1400" spc="-75" dirty="0">
                <a:latin typeface="Microsoft Sans Serif"/>
                <a:cs typeface="Microsoft Sans Serif"/>
              </a:rPr>
              <a:t> </a:t>
            </a:r>
            <a:r>
              <a:rPr lang="vi-VN" sz="1400" spc="-9" dirty="0">
                <a:latin typeface="Microsoft Sans Serif"/>
                <a:cs typeface="Microsoft Sans Serif"/>
              </a:rPr>
              <a:t>Attribute</a:t>
            </a:r>
            <a:r>
              <a:rPr lang="vi-VN" sz="1400" spc="35" dirty="0">
                <a:latin typeface="Microsoft Sans Serif"/>
                <a:cs typeface="Microsoft Sans Serif"/>
              </a:rPr>
              <a:t> </a:t>
            </a:r>
            <a:r>
              <a:rPr lang="vi-VN" sz="1400" spc="-9" dirty="0">
                <a:latin typeface="Microsoft Sans Serif"/>
                <a:cs typeface="Microsoft Sans Serif"/>
              </a:rPr>
              <a:t>type</a:t>
            </a:r>
            <a:r>
              <a:rPr lang="vi-VN" sz="1400" spc="31" dirty="0">
                <a:latin typeface="Microsoft Sans Serif"/>
                <a:cs typeface="Microsoft Sans Serif"/>
              </a:rPr>
              <a:t> </a:t>
            </a:r>
            <a:r>
              <a:rPr lang="vi-VN" sz="1400" dirty="0">
                <a:latin typeface="Microsoft Sans Serif"/>
                <a:cs typeface="Microsoft Sans Serif"/>
              </a:rPr>
              <a:t>code</a:t>
            </a:r>
            <a:r>
              <a:rPr lang="vi-VN" sz="1400" spc="35" dirty="0">
                <a:latin typeface="Microsoft Sans Serif"/>
                <a:cs typeface="Microsoft Sans Serif"/>
              </a:rPr>
              <a:t> </a:t>
            </a:r>
            <a:r>
              <a:rPr lang="vi-VN" sz="1400" spc="-9" dirty="0">
                <a:latin typeface="Microsoft Sans Serif"/>
                <a:cs typeface="Microsoft Sans Serif"/>
              </a:rPr>
              <a:t>gồm</a:t>
            </a:r>
            <a:r>
              <a:rPr lang="vi-VN" sz="1400" spc="40" dirty="0">
                <a:latin typeface="Microsoft Sans Serif"/>
                <a:cs typeface="Microsoft Sans Serif"/>
              </a:rPr>
              <a:t> </a:t>
            </a:r>
            <a:r>
              <a:rPr lang="vi-VN" sz="1400" spc="-4" dirty="0">
                <a:latin typeface="Microsoft Sans Serif"/>
                <a:cs typeface="Microsoft Sans Serif"/>
              </a:rPr>
              <a:t>2</a:t>
            </a:r>
            <a:r>
              <a:rPr lang="vi-VN" sz="1400" spc="18" dirty="0">
                <a:latin typeface="Microsoft Sans Serif"/>
                <a:cs typeface="Microsoft Sans Serif"/>
              </a:rPr>
              <a:t> </a:t>
            </a:r>
            <a:r>
              <a:rPr lang="vi-VN" sz="1400" spc="-9" dirty="0">
                <a:latin typeface="Microsoft Sans Serif"/>
                <a:cs typeface="Microsoft Sans Serif"/>
              </a:rPr>
              <a:t>byte</a:t>
            </a:r>
            <a:r>
              <a:rPr lang="vi-VN" sz="1400" spc="53" dirty="0">
                <a:latin typeface="Microsoft Sans Serif"/>
                <a:cs typeface="Microsoft Sans Serif"/>
              </a:rPr>
              <a:t> </a:t>
            </a:r>
            <a:r>
              <a:rPr lang="vi-VN" sz="1400" spc="-4" dirty="0">
                <a:latin typeface="Microsoft Sans Serif"/>
                <a:cs typeface="Microsoft Sans Serif"/>
              </a:rPr>
              <a:t>có</a:t>
            </a:r>
            <a:r>
              <a:rPr lang="vi-VN" sz="1400" spc="18" dirty="0">
                <a:latin typeface="Microsoft Sans Serif"/>
                <a:cs typeface="Microsoft Sans Serif"/>
              </a:rPr>
              <a:t> </a:t>
            </a:r>
            <a:r>
              <a:rPr lang="vi-VN" sz="1400" spc="-4" dirty="0">
                <a:latin typeface="Microsoft Sans Serif"/>
                <a:cs typeface="Microsoft Sans Serif"/>
              </a:rPr>
              <a:t>cấu</a:t>
            </a:r>
            <a:r>
              <a:rPr lang="vi-VN" sz="1400" spc="31" dirty="0">
                <a:latin typeface="Microsoft Sans Serif"/>
                <a:cs typeface="Microsoft Sans Serif"/>
              </a:rPr>
              <a:t> </a:t>
            </a:r>
            <a:r>
              <a:rPr lang="vi-VN" sz="1400" spc="-4" dirty="0">
                <a:latin typeface="Microsoft Sans Serif"/>
                <a:cs typeface="Microsoft Sans Serif"/>
              </a:rPr>
              <a:t>trúc</a:t>
            </a:r>
            <a:r>
              <a:rPr lang="vi-VN" sz="1400" spc="31" dirty="0">
                <a:latin typeface="Microsoft Sans Serif"/>
                <a:cs typeface="Microsoft Sans Serif"/>
              </a:rPr>
              <a:t> </a:t>
            </a:r>
            <a:r>
              <a:rPr lang="vi-VN" sz="1400" spc="71" dirty="0">
                <a:latin typeface="Microsoft Sans Serif"/>
                <a:cs typeface="Microsoft Sans Serif"/>
              </a:rPr>
              <a:t>như</a:t>
            </a:r>
            <a:r>
              <a:rPr lang="vi-VN" sz="1400" spc="31" dirty="0">
                <a:latin typeface="Microsoft Sans Serif"/>
                <a:cs typeface="Microsoft Sans Serif"/>
              </a:rPr>
              <a:t> </a:t>
            </a:r>
            <a:r>
              <a:rPr lang="vi-VN" sz="1400" spc="-4" dirty="0">
                <a:latin typeface="Microsoft Sans Serif"/>
                <a:cs typeface="Microsoft Sans Serif"/>
              </a:rPr>
              <a:t>sau:</a:t>
            </a:r>
            <a:endParaRPr lang="vi-VN" sz="1400" dirty="0">
              <a:latin typeface="Microsoft Sans Serif"/>
              <a:cs typeface="Microsoft Sans Serif"/>
            </a:endParaRPr>
          </a:p>
        </p:txBody>
      </p:sp>
      <p:pic>
        <p:nvPicPr>
          <p:cNvPr id="24" name="object 4">
            <a:extLst>
              <a:ext uri="{FF2B5EF4-FFF2-40B4-BE49-F238E27FC236}">
                <a16:creationId xmlns:a16="http://schemas.microsoft.com/office/drawing/2014/main" id="{B0E4CD35-02F4-4740-A1CA-B65C341E1E96}"/>
              </a:ext>
            </a:extLst>
          </p:cNvPr>
          <p:cNvPicPr/>
          <p:nvPr/>
        </p:nvPicPr>
        <p:blipFill>
          <a:blip r:embed="rId2" cstate="print">
            <a:duotone>
              <a:prstClr val="black"/>
              <a:schemeClr val="accent1">
                <a:tint val="45000"/>
                <a:satMod val="400000"/>
              </a:schemeClr>
            </a:duotone>
          </a:blip>
          <a:stretch>
            <a:fillRect/>
          </a:stretch>
        </p:blipFill>
        <p:spPr>
          <a:xfrm>
            <a:off x="7248231" y="3586231"/>
            <a:ext cx="4075107" cy="3146438"/>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52097" y="524445"/>
            <a:ext cx="3287805" cy="608851"/>
          </a:xfrm>
          <a:prstGeom prst="rect">
            <a:avLst/>
          </a:prstGeom>
        </p:spPr>
        <p:txBody>
          <a:bodyPr vert="horz" wrap="square" lIns="0" tIns="11206" rIns="0" bIns="0" rtlCol="0" anchor="b" anchorCtr="0">
            <a:spAutoFit/>
          </a:bodyPr>
          <a:lstStyle/>
          <a:p>
            <a:pPr marL="11206">
              <a:spcBef>
                <a:spcPts val="88"/>
              </a:spcBef>
            </a:pPr>
            <a:r>
              <a:rPr spc="-4" dirty="0"/>
              <a:t>Bản </a:t>
            </a:r>
            <a:r>
              <a:rPr dirty="0"/>
              <a:t>tin Update</a:t>
            </a:r>
          </a:p>
        </p:txBody>
      </p:sp>
      <p:sp>
        <p:nvSpPr>
          <p:cNvPr id="3" name="object 3"/>
          <p:cNvSpPr txBox="1"/>
          <p:nvPr/>
        </p:nvSpPr>
        <p:spPr>
          <a:xfrm>
            <a:off x="3436693" y="1392158"/>
            <a:ext cx="5797363" cy="309421"/>
          </a:xfrm>
          <a:prstGeom prst="rect">
            <a:avLst/>
          </a:prstGeom>
        </p:spPr>
        <p:txBody>
          <a:bodyPr vert="horz" wrap="square" lIns="0" tIns="10646" rIns="0" bIns="0" rtlCol="0">
            <a:spAutoFit/>
          </a:bodyPr>
          <a:lstStyle/>
          <a:p>
            <a:pPr marL="331151" indent="-320505">
              <a:spcBef>
                <a:spcPts val="84"/>
              </a:spcBef>
              <a:buFont typeface="Wingdings"/>
              <a:buChar char=""/>
              <a:tabLst>
                <a:tab pos="331712" algn="l"/>
              </a:tabLst>
            </a:pPr>
            <a:r>
              <a:rPr sz="1941" spc="-4" dirty="0">
                <a:latin typeface="Microsoft Sans Serif"/>
                <a:cs typeface="Microsoft Sans Serif"/>
              </a:rPr>
              <a:t>Ý</a:t>
            </a:r>
            <a:r>
              <a:rPr sz="1941" spc="26" dirty="0">
                <a:latin typeface="Microsoft Sans Serif"/>
                <a:cs typeface="Microsoft Sans Serif"/>
              </a:rPr>
              <a:t> </a:t>
            </a:r>
            <a:r>
              <a:rPr sz="1941" spc="9" dirty="0">
                <a:latin typeface="Microsoft Sans Serif"/>
                <a:cs typeface="Microsoft Sans Serif"/>
              </a:rPr>
              <a:t>nghĩa</a:t>
            </a:r>
            <a:r>
              <a:rPr sz="1941" spc="31" dirty="0">
                <a:latin typeface="Microsoft Sans Serif"/>
                <a:cs typeface="Microsoft Sans Serif"/>
              </a:rPr>
              <a:t> </a:t>
            </a:r>
            <a:r>
              <a:rPr sz="1941" spc="-4" dirty="0">
                <a:latin typeface="Microsoft Sans Serif"/>
                <a:cs typeface="Microsoft Sans Serif"/>
              </a:rPr>
              <a:t>của</a:t>
            </a:r>
            <a:r>
              <a:rPr sz="1941" spc="-88" dirty="0">
                <a:latin typeface="Microsoft Sans Serif"/>
                <a:cs typeface="Microsoft Sans Serif"/>
              </a:rPr>
              <a:t> </a:t>
            </a:r>
            <a:r>
              <a:rPr sz="1941" spc="-4" dirty="0">
                <a:latin typeface="Microsoft Sans Serif"/>
                <a:cs typeface="Microsoft Sans Serif"/>
              </a:rPr>
              <a:t>Attribute </a:t>
            </a:r>
            <a:r>
              <a:rPr sz="1941" spc="-35" dirty="0">
                <a:latin typeface="Microsoft Sans Serif"/>
                <a:cs typeface="Microsoft Sans Serif"/>
              </a:rPr>
              <a:t>Type</a:t>
            </a:r>
            <a:r>
              <a:rPr sz="1941" spc="31" dirty="0">
                <a:latin typeface="Microsoft Sans Serif"/>
                <a:cs typeface="Microsoft Sans Serif"/>
              </a:rPr>
              <a:t> </a:t>
            </a:r>
            <a:r>
              <a:rPr sz="1941" dirty="0">
                <a:latin typeface="Microsoft Sans Serif"/>
                <a:cs typeface="Microsoft Sans Serif"/>
              </a:rPr>
              <a:t>code</a:t>
            </a:r>
            <a:r>
              <a:rPr sz="1941" spc="26" dirty="0">
                <a:latin typeface="Microsoft Sans Serif"/>
                <a:cs typeface="Microsoft Sans Serif"/>
              </a:rPr>
              <a:t> </a:t>
            </a:r>
            <a:r>
              <a:rPr sz="1941" spc="-13" dirty="0">
                <a:latin typeface="Microsoft Sans Serif"/>
                <a:cs typeface="Microsoft Sans Serif"/>
              </a:rPr>
              <a:t>và</a:t>
            </a:r>
            <a:r>
              <a:rPr sz="1941" spc="-66" dirty="0">
                <a:latin typeface="Microsoft Sans Serif"/>
                <a:cs typeface="Microsoft Sans Serif"/>
              </a:rPr>
              <a:t> </a:t>
            </a:r>
            <a:r>
              <a:rPr sz="1941" spc="-4" dirty="0">
                <a:latin typeface="Microsoft Sans Serif"/>
                <a:cs typeface="Microsoft Sans Serif"/>
              </a:rPr>
              <a:t>Attribute</a:t>
            </a:r>
            <a:r>
              <a:rPr sz="1941" spc="31" dirty="0">
                <a:latin typeface="Microsoft Sans Serif"/>
                <a:cs typeface="Microsoft Sans Serif"/>
              </a:rPr>
              <a:t> </a:t>
            </a:r>
            <a:r>
              <a:rPr sz="1941" spc="-4" dirty="0">
                <a:latin typeface="Microsoft Sans Serif"/>
                <a:cs typeface="Microsoft Sans Serif"/>
              </a:rPr>
              <a:t>value</a:t>
            </a:r>
            <a:endParaRPr sz="1941" dirty="0">
              <a:latin typeface="Microsoft Sans Serif"/>
              <a:cs typeface="Microsoft Sans Serif"/>
            </a:endParaRPr>
          </a:p>
        </p:txBody>
      </p:sp>
      <p:pic>
        <p:nvPicPr>
          <p:cNvPr id="4" name="object 4"/>
          <p:cNvPicPr/>
          <p:nvPr/>
        </p:nvPicPr>
        <p:blipFill>
          <a:blip r:embed="rId2" cstate="print"/>
          <a:stretch>
            <a:fillRect/>
          </a:stretch>
        </p:blipFill>
        <p:spPr>
          <a:xfrm>
            <a:off x="2826864" y="1861298"/>
            <a:ext cx="7412289" cy="4472257"/>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45022" y="423610"/>
            <a:ext cx="3022226" cy="608851"/>
          </a:xfrm>
          <a:prstGeom prst="rect">
            <a:avLst/>
          </a:prstGeom>
        </p:spPr>
        <p:txBody>
          <a:bodyPr vert="horz" wrap="square" lIns="0" tIns="11206" rIns="0" bIns="0" rtlCol="0" anchor="b" anchorCtr="0">
            <a:spAutoFit/>
          </a:bodyPr>
          <a:lstStyle/>
          <a:p>
            <a:pPr marL="11206">
              <a:spcBef>
                <a:spcPts val="88"/>
              </a:spcBef>
            </a:pPr>
            <a:r>
              <a:rPr spc="-4" dirty="0">
                <a:latin typeface="Calibri"/>
                <a:cs typeface="Calibri"/>
              </a:rPr>
              <a:t>Bản</a:t>
            </a:r>
            <a:r>
              <a:rPr spc="-40" dirty="0">
                <a:latin typeface="Calibri"/>
                <a:cs typeface="Calibri"/>
              </a:rPr>
              <a:t> </a:t>
            </a:r>
            <a:r>
              <a:rPr spc="4" dirty="0">
                <a:latin typeface="Calibri"/>
                <a:cs typeface="Calibri"/>
              </a:rPr>
              <a:t>tin</a:t>
            </a:r>
            <a:r>
              <a:rPr spc="-35" dirty="0">
                <a:latin typeface="Calibri"/>
                <a:cs typeface="Calibri"/>
              </a:rPr>
              <a:t> </a:t>
            </a:r>
            <a:r>
              <a:rPr spc="-13" dirty="0">
                <a:latin typeface="Calibri"/>
                <a:cs typeface="Calibri"/>
              </a:rPr>
              <a:t>Update</a:t>
            </a:r>
          </a:p>
        </p:txBody>
      </p:sp>
      <p:sp>
        <p:nvSpPr>
          <p:cNvPr id="4" name="object 4"/>
          <p:cNvSpPr txBox="1"/>
          <p:nvPr/>
        </p:nvSpPr>
        <p:spPr>
          <a:xfrm>
            <a:off x="4731288" y="1308406"/>
            <a:ext cx="6762507" cy="1624765"/>
          </a:xfrm>
          <a:prstGeom prst="rect">
            <a:avLst/>
          </a:prstGeom>
          <a:solidFill>
            <a:schemeClr val="accent1"/>
          </a:solidFill>
        </p:spPr>
        <p:txBody>
          <a:bodyPr vert="horz" wrap="square" lIns="0" tIns="100292" rIns="0" bIns="0" rtlCol="0">
            <a:spAutoFit/>
          </a:bodyPr>
          <a:lstStyle/>
          <a:p>
            <a:pPr marL="313781" indent="-303135">
              <a:spcBef>
                <a:spcPts val="789"/>
              </a:spcBef>
              <a:buFont typeface="Microsoft Sans Serif"/>
              <a:buChar char="•"/>
              <a:tabLst>
                <a:tab pos="313221" algn="l"/>
                <a:tab pos="314342" algn="l"/>
              </a:tabLst>
            </a:pPr>
            <a:r>
              <a:rPr sz="1400" spc="-4" dirty="0">
                <a:latin typeface="Calibri"/>
                <a:cs typeface="Calibri"/>
              </a:rPr>
              <a:t>Thuộc</a:t>
            </a:r>
            <a:r>
              <a:rPr sz="1400" spc="-9" dirty="0">
                <a:latin typeface="Calibri"/>
                <a:cs typeface="Calibri"/>
              </a:rPr>
              <a:t> </a:t>
            </a:r>
            <a:r>
              <a:rPr sz="1400" spc="-4" dirty="0">
                <a:latin typeface="Calibri"/>
                <a:cs typeface="Calibri"/>
              </a:rPr>
              <a:t>tính</a:t>
            </a:r>
            <a:r>
              <a:rPr sz="1400" spc="18" dirty="0">
                <a:latin typeface="Calibri"/>
                <a:cs typeface="Calibri"/>
              </a:rPr>
              <a:t> </a:t>
            </a:r>
            <a:r>
              <a:rPr sz="1400" dirty="0">
                <a:latin typeface="Calibri"/>
                <a:cs typeface="Calibri"/>
              </a:rPr>
              <a:t>ORIGIN</a:t>
            </a:r>
            <a:r>
              <a:rPr sz="1400" spc="-9" dirty="0">
                <a:latin typeface="Calibri"/>
                <a:cs typeface="Calibri"/>
              </a:rPr>
              <a:t> </a:t>
            </a:r>
            <a:r>
              <a:rPr sz="1400" spc="-31" dirty="0">
                <a:latin typeface="Calibri"/>
                <a:cs typeface="Calibri"/>
              </a:rPr>
              <a:t>(Type</a:t>
            </a:r>
            <a:r>
              <a:rPr sz="1400" spc="13" dirty="0">
                <a:latin typeface="Calibri"/>
                <a:cs typeface="Calibri"/>
              </a:rPr>
              <a:t> </a:t>
            </a:r>
            <a:r>
              <a:rPr sz="1400" dirty="0">
                <a:latin typeface="Calibri"/>
                <a:cs typeface="Calibri"/>
              </a:rPr>
              <a:t>Code</a:t>
            </a:r>
            <a:r>
              <a:rPr sz="1400" spc="-18" dirty="0">
                <a:latin typeface="Calibri"/>
                <a:cs typeface="Calibri"/>
              </a:rPr>
              <a:t> </a:t>
            </a:r>
            <a:r>
              <a:rPr sz="1400" spc="-13" dirty="0">
                <a:latin typeface="Calibri"/>
                <a:cs typeface="Calibri"/>
              </a:rPr>
              <a:t>1)</a:t>
            </a:r>
            <a:endParaRPr sz="1400" dirty="0">
              <a:latin typeface="Calibri"/>
              <a:cs typeface="Calibri"/>
            </a:endParaRPr>
          </a:p>
          <a:p>
            <a:pPr marL="667346" marR="4483" lvl="1" indent="-253266">
              <a:spcBef>
                <a:spcPts val="604"/>
              </a:spcBef>
              <a:buFont typeface="Microsoft Sans Serif"/>
              <a:buChar char="–"/>
              <a:tabLst>
                <a:tab pos="667906" algn="l"/>
                <a:tab pos="1039961" algn="l"/>
              </a:tabLst>
            </a:pPr>
            <a:r>
              <a:rPr sz="1400" spc="-4" dirty="0">
                <a:latin typeface="Calibri"/>
                <a:cs typeface="Calibri"/>
              </a:rPr>
              <a:t>0	</a:t>
            </a:r>
            <a:r>
              <a:rPr sz="1400" spc="-9" dirty="0">
                <a:latin typeface="Calibri"/>
                <a:cs typeface="Calibri"/>
              </a:rPr>
              <a:t>IGP</a:t>
            </a:r>
            <a:r>
              <a:rPr sz="1400" spc="13" dirty="0">
                <a:latin typeface="Calibri"/>
                <a:cs typeface="Calibri"/>
              </a:rPr>
              <a:t> </a:t>
            </a:r>
            <a:r>
              <a:rPr sz="1400" spc="-4" dirty="0">
                <a:latin typeface="Calibri"/>
                <a:cs typeface="Calibri"/>
              </a:rPr>
              <a:t>- </a:t>
            </a:r>
            <a:r>
              <a:rPr sz="1400" spc="-9" dirty="0">
                <a:latin typeface="Calibri"/>
                <a:cs typeface="Calibri"/>
              </a:rPr>
              <a:t>Network</a:t>
            </a:r>
            <a:r>
              <a:rPr sz="1400" dirty="0">
                <a:latin typeface="Calibri"/>
                <a:cs typeface="Calibri"/>
              </a:rPr>
              <a:t> </a:t>
            </a:r>
            <a:r>
              <a:rPr sz="1400" spc="-22" dirty="0">
                <a:latin typeface="Calibri"/>
                <a:cs typeface="Calibri"/>
              </a:rPr>
              <a:t>Layer</a:t>
            </a:r>
            <a:r>
              <a:rPr sz="1400" spc="-9" dirty="0">
                <a:latin typeface="Calibri"/>
                <a:cs typeface="Calibri"/>
              </a:rPr>
              <a:t> Reachability</a:t>
            </a:r>
            <a:r>
              <a:rPr sz="1400" dirty="0">
                <a:latin typeface="Calibri"/>
                <a:cs typeface="Calibri"/>
              </a:rPr>
              <a:t> </a:t>
            </a:r>
            <a:r>
              <a:rPr sz="1400" spc="-13" dirty="0">
                <a:latin typeface="Calibri"/>
                <a:cs typeface="Calibri"/>
              </a:rPr>
              <a:t>Information</a:t>
            </a:r>
            <a:r>
              <a:rPr sz="1400" dirty="0">
                <a:latin typeface="Calibri"/>
                <a:cs typeface="Calibri"/>
              </a:rPr>
              <a:t> </a:t>
            </a:r>
            <a:r>
              <a:rPr sz="1400" spc="-4" dirty="0">
                <a:latin typeface="Calibri"/>
                <a:cs typeface="Calibri"/>
              </a:rPr>
              <a:t>is </a:t>
            </a:r>
            <a:r>
              <a:rPr sz="1400" spc="-543" dirty="0">
                <a:latin typeface="Calibri"/>
                <a:cs typeface="Calibri"/>
              </a:rPr>
              <a:t> </a:t>
            </a:r>
            <a:r>
              <a:rPr sz="1400" spc="-13" dirty="0">
                <a:latin typeface="Calibri"/>
                <a:cs typeface="Calibri"/>
              </a:rPr>
              <a:t>interior</a:t>
            </a:r>
            <a:r>
              <a:rPr sz="1400" spc="-18" dirty="0">
                <a:latin typeface="Calibri"/>
                <a:cs typeface="Calibri"/>
              </a:rPr>
              <a:t> </a:t>
            </a:r>
            <a:r>
              <a:rPr sz="1400" spc="-9" dirty="0">
                <a:latin typeface="Calibri"/>
                <a:cs typeface="Calibri"/>
              </a:rPr>
              <a:t>to</a:t>
            </a:r>
            <a:r>
              <a:rPr sz="1400" spc="13" dirty="0">
                <a:latin typeface="Calibri"/>
                <a:cs typeface="Calibri"/>
              </a:rPr>
              <a:t> </a:t>
            </a:r>
            <a:r>
              <a:rPr sz="1400" spc="-13" dirty="0">
                <a:latin typeface="Calibri"/>
                <a:cs typeface="Calibri"/>
              </a:rPr>
              <a:t>the</a:t>
            </a:r>
            <a:r>
              <a:rPr sz="1400" spc="13" dirty="0">
                <a:latin typeface="Calibri"/>
                <a:cs typeface="Calibri"/>
              </a:rPr>
              <a:t> </a:t>
            </a:r>
            <a:r>
              <a:rPr sz="1400" spc="-9" dirty="0">
                <a:latin typeface="Calibri"/>
                <a:cs typeface="Calibri"/>
              </a:rPr>
              <a:t>originating</a:t>
            </a:r>
            <a:r>
              <a:rPr sz="1400" spc="31" dirty="0">
                <a:latin typeface="Calibri"/>
                <a:cs typeface="Calibri"/>
              </a:rPr>
              <a:t> </a:t>
            </a:r>
            <a:r>
              <a:rPr sz="1400" spc="-4" dirty="0">
                <a:latin typeface="Calibri"/>
                <a:cs typeface="Calibri"/>
              </a:rPr>
              <a:t>AS</a:t>
            </a:r>
            <a:endParaRPr sz="1400" dirty="0">
              <a:latin typeface="Calibri"/>
              <a:cs typeface="Calibri"/>
            </a:endParaRPr>
          </a:p>
          <a:p>
            <a:pPr marL="667346" marR="200595" lvl="1" indent="-253266">
              <a:spcBef>
                <a:spcPts val="596"/>
              </a:spcBef>
              <a:buFont typeface="Microsoft Sans Serif"/>
              <a:buChar char="–"/>
              <a:tabLst>
                <a:tab pos="667906" algn="l"/>
                <a:tab pos="1039401" algn="l"/>
              </a:tabLst>
            </a:pPr>
            <a:r>
              <a:rPr sz="1400" spc="-4" dirty="0">
                <a:latin typeface="Calibri"/>
                <a:cs typeface="Calibri"/>
              </a:rPr>
              <a:t>1	</a:t>
            </a:r>
            <a:r>
              <a:rPr sz="1400" spc="-13" dirty="0">
                <a:latin typeface="Calibri"/>
                <a:cs typeface="Calibri"/>
              </a:rPr>
              <a:t>EGP</a:t>
            </a:r>
            <a:r>
              <a:rPr sz="1400" spc="-4" dirty="0">
                <a:latin typeface="Calibri"/>
                <a:cs typeface="Calibri"/>
              </a:rPr>
              <a:t> -</a:t>
            </a:r>
            <a:r>
              <a:rPr sz="1400" spc="4" dirty="0">
                <a:latin typeface="Calibri"/>
                <a:cs typeface="Calibri"/>
              </a:rPr>
              <a:t> </a:t>
            </a:r>
            <a:r>
              <a:rPr sz="1400" spc="-9" dirty="0">
                <a:latin typeface="Calibri"/>
                <a:cs typeface="Calibri"/>
              </a:rPr>
              <a:t>Network </a:t>
            </a:r>
            <a:r>
              <a:rPr sz="1400" spc="-22" dirty="0">
                <a:latin typeface="Calibri"/>
                <a:cs typeface="Calibri"/>
              </a:rPr>
              <a:t>Layer</a:t>
            </a:r>
            <a:r>
              <a:rPr sz="1400" spc="-13" dirty="0">
                <a:latin typeface="Calibri"/>
                <a:cs typeface="Calibri"/>
              </a:rPr>
              <a:t> </a:t>
            </a:r>
            <a:r>
              <a:rPr sz="1400" spc="-9" dirty="0">
                <a:latin typeface="Calibri"/>
                <a:cs typeface="Calibri"/>
              </a:rPr>
              <a:t>Reachability</a:t>
            </a:r>
            <a:r>
              <a:rPr sz="1400" spc="-4" dirty="0">
                <a:latin typeface="Calibri"/>
                <a:cs typeface="Calibri"/>
              </a:rPr>
              <a:t> </a:t>
            </a:r>
            <a:r>
              <a:rPr sz="1400" spc="-13" dirty="0">
                <a:latin typeface="Calibri"/>
                <a:cs typeface="Calibri"/>
              </a:rPr>
              <a:t>Information </a:t>
            </a:r>
            <a:r>
              <a:rPr sz="1400" spc="-547" dirty="0">
                <a:latin typeface="Calibri"/>
                <a:cs typeface="Calibri"/>
              </a:rPr>
              <a:t> </a:t>
            </a:r>
            <a:r>
              <a:rPr sz="1400" spc="-9" dirty="0">
                <a:latin typeface="Calibri"/>
                <a:cs typeface="Calibri"/>
              </a:rPr>
              <a:t>learned</a:t>
            </a:r>
            <a:r>
              <a:rPr sz="1400" spc="18" dirty="0">
                <a:latin typeface="Calibri"/>
                <a:cs typeface="Calibri"/>
              </a:rPr>
              <a:t> </a:t>
            </a:r>
            <a:r>
              <a:rPr sz="1400" spc="-13" dirty="0">
                <a:latin typeface="Calibri"/>
                <a:cs typeface="Calibri"/>
              </a:rPr>
              <a:t>via</a:t>
            </a:r>
            <a:r>
              <a:rPr sz="1400" spc="9" dirty="0">
                <a:latin typeface="Calibri"/>
                <a:cs typeface="Calibri"/>
              </a:rPr>
              <a:t> </a:t>
            </a:r>
            <a:r>
              <a:rPr sz="1400" spc="-9" dirty="0">
                <a:latin typeface="Calibri"/>
                <a:cs typeface="Calibri"/>
              </a:rPr>
              <a:t>the</a:t>
            </a:r>
            <a:r>
              <a:rPr sz="1400" spc="13" dirty="0">
                <a:latin typeface="Calibri"/>
                <a:cs typeface="Calibri"/>
              </a:rPr>
              <a:t> </a:t>
            </a:r>
            <a:r>
              <a:rPr sz="1400" spc="-13" dirty="0">
                <a:latin typeface="Calibri"/>
                <a:cs typeface="Calibri"/>
              </a:rPr>
              <a:t>EGP</a:t>
            </a:r>
            <a:r>
              <a:rPr sz="1400" spc="-9" dirty="0">
                <a:latin typeface="Calibri"/>
                <a:cs typeface="Calibri"/>
              </a:rPr>
              <a:t> </a:t>
            </a:r>
            <a:r>
              <a:rPr sz="1400" spc="-18" dirty="0">
                <a:latin typeface="Calibri"/>
                <a:cs typeface="Calibri"/>
              </a:rPr>
              <a:t>protocol</a:t>
            </a:r>
            <a:r>
              <a:rPr sz="1400" spc="9" dirty="0">
                <a:latin typeface="Calibri"/>
                <a:cs typeface="Calibri"/>
              </a:rPr>
              <a:t> </a:t>
            </a:r>
            <a:r>
              <a:rPr sz="1400" spc="-9" dirty="0">
                <a:latin typeface="Calibri"/>
                <a:cs typeface="Calibri"/>
              </a:rPr>
              <a:t>[RFC904]</a:t>
            </a:r>
            <a:endParaRPr sz="1400" dirty="0">
              <a:latin typeface="Calibri"/>
              <a:cs typeface="Calibri"/>
            </a:endParaRPr>
          </a:p>
          <a:p>
            <a:pPr marL="667346" marR="614675" lvl="1" indent="-253266">
              <a:spcBef>
                <a:spcPts val="591"/>
              </a:spcBef>
              <a:buFont typeface="Microsoft Sans Serif"/>
              <a:buChar char="–"/>
              <a:tabLst>
                <a:tab pos="667906" algn="l"/>
                <a:tab pos="1039961" algn="l"/>
              </a:tabLst>
            </a:pPr>
            <a:r>
              <a:rPr sz="1400" spc="-4" dirty="0">
                <a:latin typeface="Calibri"/>
                <a:cs typeface="Calibri"/>
              </a:rPr>
              <a:t>2	</a:t>
            </a:r>
            <a:r>
              <a:rPr sz="1400" spc="-9" dirty="0">
                <a:latin typeface="Calibri"/>
                <a:cs typeface="Calibri"/>
              </a:rPr>
              <a:t>INCOMPLETE</a:t>
            </a:r>
            <a:r>
              <a:rPr sz="1400" spc="4" dirty="0">
                <a:latin typeface="Calibri"/>
                <a:cs typeface="Calibri"/>
              </a:rPr>
              <a:t> </a:t>
            </a:r>
            <a:r>
              <a:rPr sz="1400" spc="-4" dirty="0">
                <a:latin typeface="Calibri"/>
                <a:cs typeface="Calibri"/>
              </a:rPr>
              <a:t>-</a:t>
            </a:r>
            <a:r>
              <a:rPr sz="1400" spc="13" dirty="0">
                <a:latin typeface="Calibri"/>
                <a:cs typeface="Calibri"/>
              </a:rPr>
              <a:t> </a:t>
            </a:r>
            <a:r>
              <a:rPr sz="1400" spc="-13" dirty="0">
                <a:latin typeface="Calibri"/>
                <a:cs typeface="Calibri"/>
              </a:rPr>
              <a:t>Network</a:t>
            </a:r>
            <a:r>
              <a:rPr sz="1400" spc="18" dirty="0">
                <a:latin typeface="Calibri"/>
                <a:cs typeface="Calibri"/>
              </a:rPr>
              <a:t> </a:t>
            </a:r>
            <a:r>
              <a:rPr sz="1400" spc="-22" dirty="0">
                <a:latin typeface="Calibri"/>
                <a:cs typeface="Calibri"/>
              </a:rPr>
              <a:t>Layer</a:t>
            </a:r>
            <a:r>
              <a:rPr sz="1400" spc="-13" dirty="0">
                <a:latin typeface="Calibri"/>
                <a:cs typeface="Calibri"/>
              </a:rPr>
              <a:t> </a:t>
            </a:r>
            <a:r>
              <a:rPr sz="1400" spc="-9" dirty="0">
                <a:latin typeface="Calibri"/>
                <a:cs typeface="Calibri"/>
              </a:rPr>
              <a:t>Reachability </a:t>
            </a:r>
            <a:r>
              <a:rPr sz="1400" spc="-547" dirty="0">
                <a:latin typeface="Calibri"/>
                <a:cs typeface="Calibri"/>
              </a:rPr>
              <a:t> </a:t>
            </a:r>
            <a:r>
              <a:rPr sz="1400" spc="-13" dirty="0">
                <a:latin typeface="Calibri"/>
                <a:cs typeface="Calibri"/>
              </a:rPr>
              <a:t>Information</a:t>
            </a:r>
            <a:r>
              <a:rPr sz="1400" spc="-9" dirty="0">
                <a:latin typeface="Calibri"/>
                <a:cs typeface="Calibri"/>
              </a:rPr>
              <a:t> </a:t>
            </a:r>
            <a:r>
              <a:rPr sz="1400" spc="-4" dirty="0">
                <a:latin typeface="Calibri"/>
                <a:cs typeface="Calibri"/>
              </a:rPr>
              <a:t>learned</a:t>
            </a:r>
            <a:r>
              <a:rPr sz="1400" spc="-9" dirty="0">
                <a:latin typeface="Calibri"/>
                <a:cs typeface="Calibri"/>
              </a:rPr>
              <a:t> </a:t>
            </a:r>
            <a:r>
              <a:rPr sz="1400" spc="-13" dirty="0">
                <a:latin typeface="Calibri"/>
                <a:cs typeface="Calibri"/>
              </a:rPr>
              <a:t>by</a:t>
            </a:r>
            <a:r>
              <a:rPr sz="1400" spc="-4" dirty="0">
                <a:latin typeface="Calibri"/>
                <a:cs typeface="Calibri"/>
              </a:rPr>
              <a:t> some</a:t>
            </a:r>
            <a:r>
              <a:rPr sz="1400" spc="9" dirty="0">
                <a:latin typeface="Calibri"/>
                <a:cs typeface="Calibri"/>
              </a:rPr>
              <a:t> </a:t>
            </a:r>
            <a:r>
              <a:rPr sz="1400" spc="-4" dirty="0">
                <a:latin typeface="Calibri"/>
                <a:cs typeface="Calibri"/>
              </a:rPr>
              <a:t>other</a:t>
            </a:r>
            <a:r>
              <a:rPr sz="1400" spc="-18" dirty="0">
                <a:latin typeface="Calibri"/>
                <a:cs typeface="Calibri"/>
              </a:rPr>
              <a:t> </a:t>
            </a:r>
            <a:r>
              <a:rPr sz="1400" dirty="0">
                <a:latin typeface="Calibri"/>
                <a:cs typeface="Calibri"/>
              </a:rPr>
              <a:t>means</a:t>
            </a:r>
          </a:p>
        </p:txBody>
      </p:sp>
      <p:sp>
        <p:nvSpPr>
          <p:cNvPr id="5" name="object 5"/>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898989"/>
                </a:solidFill>
                <a:latin typeface="Microsoft Sans Serif"/>
                <a:cs typeface="Microsoft Sans Serif"/>
              </a:rPr>
              <a:t>10/6/2021</a:t>
            </a:r>
            <a:endParaRPr sz="1059">
              <a:latin typeface="Microsoft Sans Serif"/>
              <a:cs typeface="Microsoft Sans Serif"/>
            </a:endParaRPr>
          </a:p>
        </p:txBody>
      </p:sp>
      <p:sp>
        <p:nvSpPr>
          <p:cNvPr id="6" name="object 6"/>
          <p:cNvSpPr txBox="1"/>
          <p:nvPr/>
        </p:nvSpPr>
        <p:spPr>
          <a:xfrm>
            <a:off x="9482860" y="6090332"/>
            <a:ext cx="194981" cy="155299"/>
          </a:xfrm>
          <a:prstGeom prst="rect">
            <a:avLst/>
          </a:prstGeom>
        </p:spPr>
        <p:txBody>
          <a:bodyPr vert="horz" wrap="square" lIns="0" tIns="0" rIns="0" bIns="0" rtlCol="0">
            <a:spAutoFit/>
          </a:bodyPr>
          <a:lstStyle/>
          <a:p>
            <a:pPr marL="11206">
              <a:lnSpc>
                <a:spcPts val="1257"/>
              </a:lnSpc>
            </a:pPr>
            <a:r>
              <a:rPr sz="1059" dirty="0">
                <a:solidFill>
                  <a:srgbClr val="898989"/>
                </a:solidFill>
                <a:latin typeface="Microsoft Sans Serif"/>
                <a:cs typeface="Microsoft Sans Serif"/>
              </a:rPr>
              <a:t>17</a:t>
            </a:r>
            <a:endParaRPr sz="1059">
              <a:latin typeface="Microsoft Sans Serif"/>
              <a:cs typeface="Microsoft Sans Serif"/>
            </a:endParaRPr>
          </a:p>
        </p:txBody>
      </p:sp>
      <p:sp>
        <p:nvSpPr>
          <p:cNvPr id="7" name="object 3">
            <a:extLst>
              <a:ext uri="{FF2B5EF4-FFF2-40B4-BE49-F238E27FC236}">
                <a16:creationId xmlns:a16="http://schemas.microsoft.com/office/drawing/2014/main" id="{478290FB-C2B4-400A-9D86-4E2470A53F1B}"/>
              </a:ext>
            </a:extLst>
          </p:cNvPr>
          <p:cNvSpPr txBox="1"/>
          <p:nvPr/>
        </p:nvSpPr>
        <p:spPr>
          <a:xfrm>
            <a:off x="4871708" y="3163371"/>
            <a:ext cx="6481665" cy="2465532"/>
          </a:xfrm>
          <a:prstGeom prst="rect">
            <a:avLst/>
          </a:prstGeom>
          <a:solidFill>
            <a:schemeClr val="accent6">
              <a:lumMod val="20000"/>
              <a:lumOff val="80000"/>
            </a:schemeClr>
          </a:solidFill>
        </p:spPr>
        <p:txBody>
          <a:bodyPr vert="horz" wrap="square" lIns="0" tIns="89647" rIns="0" bIns="0" rtlCol="0">
            <a:spAutoFit/>
          </a:bodyPr>
          <a:lstStyle/>
          <a:p>
            <a:pPr marL="313781" indent="-303135">
              <a:spcBef>
                <a:spcPts val="706"/>
              </a:spcBef>
              <a:buFont typeface="Microsoft Sans Serif"/>
              <a:buChar char="•"/>
              <a:tabLst>
                <a:tab pos="313221" algn="l"/>
                <a:tab pos="314342" algn="l"/>
              </a:tabLst>
            </a:pPr>
            <a:r>
              <a:rPr sz="1400" spc="-9" dirty="0">
                <a:latin typeface="Calibri"/>
                <a:cs typeface="Calibri"/>
              </a:rPr>
              <a:t>Thuộc</a:t>
            </a:r>
            <a:r>
              <a:rPr sz="1400" spc="22" dirty="0">
                <a:latin typeface="Calibri"/>
                <a:cs typeface="Calibri"/>
              </a:rPr>
              <a:t> </a:t>
            </a:r>
            <a:r>
              <a:rPr sz="1400" spc="-13" dirty="0">
                <a:latin typeface="Calibri"/>
                <a:cs typeface="Calibri"/>
              </a:rPr>
              <a:t>tính</a:t>
            </a:r>
            <a:r>
              <a:rPr sz="1400" spc="35" dirty="0">
                <a:latin typeface="Calibri"/>
                <a:cs typeface="Calibri"/>
              </a:rPr>
              <a:t> </a:t>
            </a:r>
            <a:r>
              <a:rPr sz="1400" spc="-57" dirty="0">
                <a:latin typeface="Calibri"/>
                <a:cs typeface="Calibri"/>
              </a:rPr>
              <a:t>AS_PATH</a:t>
            </a:r>
            <a:r>
              <a:rPr sz="1400" spc="18" dirty="0">
                <a:latin typeface="Calibri"/>
                <a:cs typeface="Calibri"/>
              </a:rPr>
              <a:t> </a:t>
            </a:r>
            <a:r>
              <a:rPr sz="1400" spc="-31" dirty="0">
                <a:latin typeface="Calibri"/>
                <a:cs typeface="Calibri"/>
              </a:rPr>
              <a:t>(Type</a:t>
            </a:r>
            <a:r>
              <a:rPr sz="1400" spc="13" dirty="0">
                <a:latin typeface="Calibri"/>
                <a:cs typeface="Calibri"/>
              </a:rPr>
              <a:t> </a:t>
            </a:r>
            <a:r>
              <a:rPr sz="1400" spc="-9" dirty="0">
                <a:latin typeface="Calibri"/>
                <a:cs typeface="Calibri"/>
              </a:rPr>
              <a:t>Code</a:t>
            </a:r>
            <a:r>
              <a:rPr sz="1400" spc="-18" dirty="0">
                <a:latin typeface="Calibri"/>
                <a:cs typeface="Calibri"/>
              </a:rPr>
              <a:t> </a:t>
            </a:r>
            <a:r>
              <a:rPr sz="1400" dirty="0">
                <a:latin typeface="Calibri"/>
                <a:cs typeface="Calibri"/>
              </a:rPr>
              <a:t>2)</a:t>
            </a:r>
          </a:p>
          <a:p>
            <a:pPr marL="667346" lvl="1" indent="-253827">
              <a:spcBef>
                <a:spcPts val="534"/>
              </a:spcBef>
              <a:buFont typeface="Microsoft Sans Serif"/>
              <a:buChar char="–"/>
              <a:tabLst>
                <a:tab pos="667906" algn="l"/>
              </a:tabLst>
            </a:pPr>
            <a:r>
              <a:rPr sz="1400" spc="-4" dirty="0">
                <a:latin typeface="Calibri"/>
                <a:cs typeface="Calibri"/>
              </a:rPr>
              <a:t>Bao</a:t>
            </a:r>
            <a:r>
              <a:rPr sz="1400" spc="-35" dirty="0">
                <a:latin typeface="Calibri"/>
                <a:cs typeface="Calibri"/>
              </a:rPr>
              <a:t> </a:t>
            </a:r>
            <a:r>
              <a:rPr sz="1400" spc="-9" dirty="0">
                <a:latin typeface="Calibri"/>
                <a:cs typeface="Calibri"/>
              </a:rPr>
              <a:t>gồm</a:t>
            </a:r>
            <a:r>
              <a:rPr sz="1400" spc="-18" dirty="0">
                <a:latin typeface="Calibri"/>
                <a:cs typeface="Calibri"/>
              </a:rPr>
              <a:t> </a:t>
            </a:r>
            <a:r>
              <a:rPr sz="1400" dirty="0">
                <a:latin typeface="Calibri"/>
                <a:cs typeface="Calibri"/>
              </a:rPr>
              <a:t>một</a:t>
            </a:r>
            <a:r>
              <a:rPr sz="1400" spc="-31" dirty="0">
                <a:latin typeface="Calibri"/>
                <a:cs typeface="Calibri"/>
              </a:rPr>
              <a:t> </a:t>
            </a:r>
            <a:r>
              <a:rPr sz="1400" spc="-4" dirty="0">
                <a:latin typeface="Calibri"/>
                <a:cs typeface="Calibri"/>
              </a:rPr>
              <a:t>chuỗi</a:t>
            </a:r>
            <a:r>
              <a:rPr sz="1400" spc="4" dirty="0">
                <a:latin typeface="Calibri"/>
                <a:cs typeface="Calibri"/>
              </a:rPr>
              <a:t> </a:t>
            </a:r>
            <a:r>
              <a:rPr sz="1400" spc="-13" dirty="0">
                <a:latin typeface="Calibri"/>
                <a:cs typeface="Calibri"/>
              </a:rPr>
              <a:t>các</a:t>
            </a:r>
            <a:r>
              <a:rPr sz="1400" spc="-26" dirty="0">
                <a:latin typeface="Calibri"/>
                <a:cs typeface="Calibri"/>
              </a:rPr>
              <a:t> </a:t>
            </a:r>
            <a:r>
              <a:rPr sz="1400" dirty="0">
                <a:latin typeface="Calibri"/>
                <a:cs typeface="Calibri"/>
              </a:rPr>
              <a:t>đoạn</a:t>
            </a:r>
            <a:r>
              <a:rPr sz="1400" spc="-9" dirty="0">
                <a:latin typeface="Calibri"/>
                <a:cs typeface="Calibri"/>
              </a:rPr>
              <a:t> </a:t>
            </a:r>
            <a:r>
              <a:rPr sz="1400" dirty="0">
                <a:latin typeface="Calibri"/>
                <a:cs typeface="Calibri"/>
              </a:rPr>
              <a:t>mô</a:t>
            </a:r>
            <a:r>
              <a:rPr sz="1400" spc="-13" dirty="0">
                <a:latin typeface="Calibri"/>
                <a:cs typeface="Calibri"/>
              </a:rPr>
              <a:t> </a:t>
            </a:r>
            <a:r>
              <a:rPr sz="1400" spc="-18" dirty="0">
                <a:latin typeface="Calibri"/>
                <a:cs typeface="Calibri"/>
              </a:rPr>
              <a:t>tả </a:t>
            </a:r>
            <a:r>
              <a:rPr sz="1400" dirty="0">
                <a:latin typeface="Calibri"/>
                <a:cs typeface="Calibri"/>
              </a:rPr>
              <a:t>AS</a:t>
            </a:r>
            <a:r>
              <a:rPr sz="1400" spc="-18" dirty="0">
                <a:latin typeface="Calibri"/>
                <a:cs typeface="Calibri"/>
              </a:rPr>
              <a:t> </a:t>
            </a:r>
            <a:r>
              <a:rPr sz="1400" spc="-9" dirty="0">
                <a:latin typeface="Calibri"/>
                <a:cs typeface="Calibri"/>
              </a:rPr>
              <a:t>path</a:t>
            </a:r>
            <a:endParaRPr sz="1400" dirty="0">
              <a:latin typeface="Calibri"/>
              <a:cs typeface="Calibri"/>
            </a:endParaRPr>
          </a:p>
          <a:p>
            <a:pPr marL="667346" lvl="1" indent="-253827">
              <a:spcBef>
                <a:spcPts val="507"/>
              </a:spcBef>
              <a:buFont typeface="Microsoft Sans Serif"/>
              <a:buChar char="–"/>
              <a:tabLst>
                <a:tab pos="667906" algn="l"/>
              </a:tabLst>
            </a:pPr>
            <a:r>
              <a:rPr sz="1400" spc="-4" dirty="0">
                <a:latin typeface="Calibri"/>
                <a:cs typeface="Calibri"/>
              </a:rPr>
              <a:t>Mỗi</a:t>
            </a:r>
            <a:r>
              <a:rPr sz="1400" spc="-18" dirty="0">
                <a:latin typeface="Calibri"/>
                <a:cs typeface="Calibri"/>
              </a:rPr>
              <a:t> </a:t>
            </a:r>
            <a:r>
              <a:rPr sz="1400" spc="-9" dirty="0">
                <a:latin typeface="Calibri"/>
                <a:cs typeface="Calibri"/>
              </a:rPr>
              <a:t>đoạn </a:t>
            </a:r>
            <a:r>
              <a:rPr sz="1400" dirty="0">
                <a:latin typeface="Calibri"/>
                <a:cs typeface="Calibri"/>
              </a:rPr>
              <a:t>mô</a:t>
            </a:r>
            <a:r>
              <a:rPr sz="1400" spc="-13" dirty="0">
                <a:latin typeface="Calibri"/>
                <a:cs typeface="Calibri"/>
              </a:rPr>
              <a:t> </a:t>
            </a:r>
            <a:r>
              <a:rPr sz="1400" spc="-9" dirty="0">
                <a:latin typeface="Calibri"/>
                <a:cs typeface="Calibri"/>
              </a:rPr>
              <a:t>tả</a:t>
            </a:r>
            <a:r>
              <a:rPr sz="1400" spc="-40" dirty="0">
                <a:latin typeface="Calibri"/>
                <a:cs typeface="Calibri"/>
              </a:rPr>
              <a:t> </a:t>
            </a:r>
            <a:r>
              <a:rPr sz="1400" dirty="0">
                <a:latin typeface="Calibri"/>
                <a:cs typeface="Calibri"/>
              </a:rPr>
              <a:t>AS</a:t>
            </a:r>
            <a:r>
              <a:rPr sz="1400" spc="-13" dirty="0">
                <a:latin typeface="Calibri"/>
                <a:cs typeface="Calibri"/>
              </a:rPr>
              <a:t> </a:t>
            </a:r>
            <a:r>
              <a:rPr sz="1400" spc="-9" dirty="0">
                <a:latin typeface="Calibri"/>
                <a:cs typeface="Calibri"/>
              </a:rPr>
              <a:t>path </a:t>
            </a:r>
            <a:r>
              <a:rPr sz="1400" dirty="0">
                <a:latin typeface="Calibri"/>
                <a:cs typeface="Calibri"/>
              </a:rPr>
              <a:t>bao</a:t>
            </a:r>
            <a:r>
              <a:rPr sz="1400" spc="-13" dirty="0">
                <a:latin typeface="Calibri"/>
                <a:cs typeface="Calibri"/>
              </a:rPr>
              <a:t> </a:t>
            </a:r>
            <a:r>
              <a:rPr sz="1400" spc="-9" dirty="0">
                <a:latin typeface="Calibri"/>
                <a:cs typeface="Calibri"/>
              </a:rPr>
              <a:t>gồm</a:t>
            </a:r>
            <a:r>
              <a:rPr sz="1400" spc="-18" dirty="0">
                <a:latin typeface="Calibri"/>
                <a:cs typeface="Calibri"/>
              </a:rPr>
              <a:t> </a:t>
            </a:r>
            <a:r>
              <a:rPr sz="1400" spc="-9" dirty="0">
                <a:latin typeface="Calibri"/>
                <a:cs typeface="Calibri"/>
              </a:rPr>
              <a:t>bộ </a:t>
            </a:r>
            <a:r>
              <a:rPr sz="1400" dirty="0">
                <a:latin typeface="Calibri"/>
                <a:cs typeface="Calibri"/>
              </a:rPr>
              <a:t>3:</a:t>
            </a:r>
          </a:p>
          <a:p>
            <a:pPr marL="1019229" lvl="2" indent="-201717">
              <a:spcBef>
                <a:spcPts val="446"/>
              </a:spcBef>
              <a:buFont typeface="Microsoft Sans Serif"/>
              <a:buChar char="•"/>
              <a:tabLst>
                <a:tab pos="1019229" algn="l"/>
                <a:tab pos="1019790" algn="l"/>
              </a:tabLst>
            </a:pPr>
            <a:r>
              <a:rPr sz="1400" spc="-4" dirty="0">
                <a:latin typeface="Calibri"/>
                <a:cs typeface="Calibri"/>
              </a:rPr>
              <a:t>&lt;path</a:t>
            </a:r>
            <a:r>
              <a:rPr sz="1400" spc="-9" dirty="0">
                <a:latin typeface="Calibri"/>
                <a:cs typeface="Calibri"/>
              </a:rPr>
              <a:t> segment</a:t>
            </a:r>
            <a:r>
              <a:rPr sz="1400" spc="13" dirty="0">
                <a:latin typeface="Calibri"/>
                <a:cs typeface="Calibri"/>
              </a:rPr>
              <a:t> </a:t>
            </a:r>
            <a:r>
              <a:rPr sz="1400" spc="-4" dirty="0">
                <a:latin typeface="Calibri"/>
                <a:cs typeface="Calibri"/>
              </a:rPr>
              <a:t>type,</a:t>
            </a:r>
            <a:r>
              <a:rPr sz="1400" spc="-13" dirty="0">
                <a:latin typeface="Calibri"/>
                <a:cs typeface="Calibri"/>
              </a:rPr>
              <a:t> </a:t>
            </a:r>
            <a:r>
              <a:rPr sz="1400" spc="-4" dirty="0">
                <a:latin typeface="Calibri"/>
                <a:cs typeface="Calibri"/>
              </a:rPr>
              <a:t>path segment length,</a:t>
            </a:r>
            <a:r>
              <a:rPr sz="1400" spc="-13" dirty="0">
                <a:latin typeface="Calibri"/>
                <a:cs typeface="Calibri"/>
              </a:rPr>
              <a:t> </a:t>
            </a:r>
            <a:r>
              <a:rPr sz="1400" spc="-4" dirty="0">
                <a:latin typeface="Calibri"/>
                <a:cs typeface="Calibri"/>
              </a:rPr>
              <a:t>path</a:t>
            </a:r>
            <a:r>
              <a:rPr sz="1400" spc="13" dirty="0">
                <a:latin typeface="Calibri"/>
                <a:cs typeface="Calibri"/>
              </a:rPr>
              <a:t> </a:t>
            </a:r>
            <a:r>
              <a:rPr sz="1400" spc="-9" dirty="0">
                <a:latin typeface="Calibri"/>
                <a:cs typeface="Calibri"/>
              </a:rPr>
              <a:t>segment</a:t>
            </a:r>
            <a:r>
              <a:rPr sz="1400" spc="13" dirty="0">
                <a:latin typeface="Calibri"/>
                <a:cs typeface="Calibri"/>
              </a:rPr>
              <a:t> </a:t>
            </a:r>
            <a:r>
              <a:rPr sz="1400" spc="-9" dirty="0">
                <a:latin typeface="Calibri"/>
                <a:cs typeface="Calibri"/>
              </a:rPr>
              <a:t>value&gt;.</a:t>
            </a:r>
            <a:endParaRPr sz="1400" dirty="0">
              <a:latin typeface="Calibri"/>
              <a:cs typeface="Calibri"/>
            </a:endParaRPr>
          </a:p>
          <a:p>
            <a:pPr marL="1019229" lvl="2" indent="-201717">
              <a:spcBef>
                <a:spcPts val="424"/>
              </a:spcBef>
              <a:buFont typeface="Microsoft Sans Serif"/>
              <a:buChar char="•"/>
              <a:tabLst>
                <a:tab pos="1019229" algn="l"/>
                <a:tab pos="1019790" algn="l"/>
              </a:tabLst>
            </a:pPr>
            <a:r>
              <a:rPr sz="1400" spc="-18" dirty="0">
                <a:latin typeface="Calibri"/>
                <a:cs typeface="Calibri"/>
              </a:rPr>
              <a:t>Path</a:t>
            </a:r>
            <a:r>
              <a:rPr sz="1400" spc="-9" dirty="0">
                <a:latin typeface="Calibri"/>
                <a:cs typeface="Calibri"/>
              </a:rPr>
              <a:t> </a:t>
            </a:r>
            <a:r>
              <a:rPr sz="1400" spc="-4" dirty="0">
                <a:latin typeface="Calibri"/>
                <a:cs typeface="Calibri"/>
              </a:rPr>
              <a:t>segment</a:t>
            </a:r>
            <a:r>
              <a:rPr sz="1400" spc="-22" dirty="0">
                <a:latin typeface="Calibri"/>
                <a:cs typeface="Calibri"/>
              </a:rPr>
              <a:t> </a:t>
            </a:r>
            <a:r>
              <a:rPr sz="1400" spc="-4" dirty="0">
                <a:latin typeface="Calibri"/>
                <a:cs typeface="Calibri"/>
              </a:rPr>
              <a:t>type:</a:t>
            </a:r>
            <a:endParaRPr sz="1400" dirty="0">
              <a:latin typeface="Calibri"/>
              <a:cs typeface="Calibri"/>
            </a:endParaRPr>
          </a:p>
          <a:p>
            <a:pPr marL="1423223" lvl="3" indent="-201717">
              <a:spcBef>
                <a:spcPts val="388"/>
              </a:spcBef>
              <a:buFont typeface="Microsoft Sans Serif"/>
              <a:buChar char="–"/>
              <a:tabLst>
                <a:tab pos="1423223" algn="l"/>
              </a:tabLst>
            </a:pPr>
            <a:r>
              <a:rPr sz="1400" dirty="0">
                <a:latin typeface="Calibri"/>
                <a:cs typeface="Calibri"/>
              </a:rPr>
              <a:t>1:</a:t>
            </a:r>
            <a:r>
              <a:rPr sz="1400" spc="-13" dirty="0">
                <a:latin typeface="Calibri"/>
                <a:cs typeface="Calibri"/>
              </a:rPr>
              <a:t> </a:t>
            </a:r>
            <a:r>
              <a:rPr sz="1400" spc="-18" dirty="0">
                <a:latin typeface="Calibri"/>
                <a:cs typeface="Calibri"/>
              </a:rPr>
              <a:t>AS_SET:</a:t>
            </a:r>
            <a:r>
              <a:rPr sz="1400" spc="-9" dirty="0">
                <a:latin typeface="Calibri"/>
                <a:cs typeface="Calibri"/>
              </a:rPr>
              <a:t> </a:t>
            </a:r>
            <a:r>
              <a:rPr sz="1400" spc="-4" dirty="0">
                <a:latin typeface="Calibri"/>
                <a:cs typeface="Calibri"/>
              </a:rPr>
              <a:t>chuỗi</a:t>
            </a:r>
            <a:r>
              <a:rPr sz="1400" spc="22" dirty="0">
                <a:latin typeface="Calibri"/>
                <a:cs typeface="Calibri"/>
              </a:rPr>
              <a:t> </a:t>
            </a:r>
            <a:r>
              <a:rPr sz="1400" dirty="0">
                <a:latin typeface="Calibri"/>
                <a:cs typeface="Calibri"/>
              </a:rPr>
              <a:t>AS</a:t>
            </a:r>
            <a:r>
              <a:rPr sz="1400" spc="-9" dirty="0">
                <a:latin typeface="Calibri"/>
                <a:cs typeface="Calibri"/>
              </a:rPr>
              <a:t> là</a:t>
            </a:r>
            <a:r>
              <a:rPr sz="1400" spc="22" dirty="0">
                <a:latin typeface="Calibri"/>
                <a:cs typeface="Calibri"/>
              </a:rPr>
              <a:t> </a:t>
            </a:r>
            <a:r>
              <a:rPr sz="1400" spc="-4" dirty="0">
                <a:latin typeface="Calibri"/>
                <a:cs typeface="Calibri"/>
              </a:rPr>
              <a:t>không</a:t>
            </a:r>
            <a:r>
              <a:rPr sz="1400" spc="4" dirty="0">
                <a:latin typeface="Calibri"/>
                <a:cs typeface="Calibri"/>
              </a:rPr>
              <a:t> </a:t>
            </a:r>
            <a:r>
              <a:rPr sz="1400" spc="-4" dirty="0">
                <a:latin typeface="Calibri"/>
                <a:cs typeface="Calibri"/>
              </a:rPr>
              <a:t>sắp</a:t>
            </a:r>
            <a:r>
              <a:rPr sz="1400" spc="13" dirty="0">
                <a:latin typeface="Calibri"/>
                <a:cs typeface="Calibri"/>
              </a:rPr>
              <a:t> </a:t>
            </a:r>
            <a:r>
              <a:rPr sz="1400" spc="-18" dirty="0">
                <a:latin typeface="Calibri"/>
                <a:cs typeface="Calibri"/>
              </a:rPr>
              <a:t>xếp</a:t>
            </a:r>
            <a:r>
              <a:rPr sz="1400" spc="13" dirty="0">
                <a:latin typeface="Calibri"/>
                <a:cs typeface="Calibri"/>
              </a:rPr>
              <a:t> </a:t>
            </a:r>
            <a:r>
              <a:rPr sz="1400" spc="-4" dirty="0">
                <a:latin typeface="Calibri"/>
                <a:cs typeface="Calibri"/>
              </a:rPr>
              <a:t>theo</a:t>
            </a:r>
            <a:r>
              <a:rPr sz="1400" spc="9" dirty="0">
                <a:latin typeface="Calibri"/>
                <a:cs typeface="Calibri"/>
              </a:rPr>
              <a:t> </a:t>
            </a:r>
            <a:r>
              <a:rPr sz="1400" spc="-4" dirty="0">
                <a:latin typeface="Calibri"/>
                <a:cs typeface="Calibri"/>
              </a:rPr>
              <a:t>thứ</a:t>
            </a:r>
            <a:r>
              <a:rPr sz="1400" dirty="0">
                <a:latin typeface="Calibri"/>
                <a:cs typeface="Calibri"/>
              </a:rPr>
              <a:t> </a:t>
            </a:r>
            <a:r>
              <a:rPr sz="1400" spc="-4" dirty="0">
                <a:latin typeface="Calibri"/>
                <a:cs typeface="Calibri"/>
              </a:rPr>
              <a:t>tự</a:t>
            </a:r>
            <a:r>
              <a:rPr sz="1400" spc="18" dirty="0">
                <a:latin typeface="Calibri"/>
                <a:cs typeface="Calibri"/>
              </a:rPr>
              <a:t> </a:t>
            </a:r>
            <a:r>
              <a:rPr sz="1400" spc="-9" dirty="0">
                <a:latin typeface="Calibri"/>
                <a:cs typeface="Calibri"/>
              </a:rPr>
              <a:t>các</a:t>
            </a:r>
            <a:r>
              <a:rPr sz="1400" dirty="0">
                <a:latin typeface="Calibri"/>
                <a:cs typeface="Calibri"/>
              </a:rPr>
              <a:t> AS</a:t>
            </a:r>
            <a:r>
              <a:rPr sz="1400" spc="4" dirty="0">
                <a:latin typeface="Calibri"/>
                <a:cs typeface="Calibri"/>
              </a:rPr>
              <a:t> </a:t>
            </a:r>
            <a:r>
              <a:rPr sz="1400" spc="-4" dirty="0">
                <a:latin typeface="Calibri"/>
                <a:cs typeface="Calibri"/>
              </a:rPr>
              <a:t>đi</a:t>
            </a:r>
            <a:r>
              <a:rPr sz="1400" spc="4" dirty="0">
                <a:latin typeface="Calibri"/>
                <a:cs typeface="Calibri"/>
              </a:rPr>
              <a:t> </a:t>
            </a:r>
            <a:r>
              <a:rPr sz="1400" spc="-4" dirty="0">
                <a:latin typeface="Calibri"/>
                <a:cs typeface="Calibri"/>
              </a:rPr>
              <a:t>qua</a:t>
            </a:r>
            <a:endParaRPr sz="1400" dirty="0">
              <a:latin typeface="Calibri"/>
              <a:cs typeface="Calibri"/>
            </a:endParaRPr>
          </a:p>
          <a:p>
            <a:pPr marL="1423223" lvl="3" indent="-201717">
              <a:spcBef>
                <a:spcPts val="383"/>
              </a:spcBef>
              <a:buFont typeface="Microsoft Sans Serif"/>
              <a:buChar char="–"/>
              <a:tabLst>
                <a:tab pos="1423223" algn="l"/>
              </a:tabLst>
            </a:pPr>
            <a:r>
              <a:rPr sz="1400" dirty="0">
                <a:latin typeface="Calibri"/>
                <a:cs typeface="Calibri"/>
              </a:rPr>
              <a:t>2:</a:t>
            </a:r>
            <a:r>
              <a:rPr sz="1400" spc="-13" dirty="0">
                <a:latin typeface="Calibri"/>
                <a:cs typeface="Calibri"/>
              </a:rPr>
              <a:t> </a:t>
            </a:r>
            <a:r>
              <a:rPr sz="1400" spc="-4" dirty="0">
                <a:latin typeface="Calibri"/>
                <a:cs typeface="Calibri"/>
              </a:rPr>
              <a:t>AS_SEQUENCE:</a:t>
            </a:r>
            <a:r>
              <a:rPr sz="1400" spc="-9" dirty="0">
                <a:latin typeface="Calibri"/>
                <a:cs typeface="Calibri"/>
              </a:rPr>
              <a:t> </a:t>
            </a:r>
            <a:r>
              <a:rPr sz="1400" spc="-4" dirty="0">
                <a:latin typeface="Calibri"/>
                <a:cs typeface="Calibri"/>
              </a:rPr>
              <a:t>chuỗi</a:t>
            </a:r>
            <a:r>
              <a:rPr sz="1400" spc="4" dirty="0">
                <a:latin typeface="Calibri"/>
                <a:cs typeface="Calibri"/>
              </a:rPr>
              <a:t> </a:t>
            </a:r>
            <a:r>
              <a:rPr sz="1400" spc="-4" dirty="0">
                <a:latin typeface="Calibri"/>
                <a:cs typeface="Calibri"/>
              </a:rPr>
              <a:t>các</a:t>
            </a:r>
            <a:r>
              <a:rPr sz="1400" dirty="0">
                <a:latin typeface="Calibri"/>
                <a:cs typeface="Calibri"/>
              </a:rPr>
              <a:t> AS</a:t>
            </a:r>
            <a:r>
              <a:rPr sz="1400" spc="4" dirty="0">
                <a:latin typeface="Calibri"/>
                <a:cs typeface="Calibri"/>
              </a:rPr>
              <a:t> </a:t>
            </a:r>
            <a:r>
              <a:rPr sz="1400" spc="-4" dirty="0">
                <a:latin typeface="Calibri"/>
                <a:cs typeface="Calibri"/>
              </a:rPr>
              <a:t>được</a:t>
            </a:r>
            <a:r>
              <a:rPr sz="1400" dirty="0">
                <a:latin typeface="Calibri"/>
                <a:cs typeface="Calibri"/>
              </a:rPr>
              <a:t> </a:t>
            </a:r>
            <a:r>
              <a:rPr sz="1400" spc="-4" dirty="0">
                <a:latin typeface="Calibri"/>
                <a:cs typeface="Calibri"/>
              </a:rPr>
              <a:t>sắp</a:t>
            </a:r>
            <a:r>
              <a:rPr sz="1400" spc="-9" dirty="0">
                <a:latin typeface="Calibri"/>
                <a:cs typeface="Calibri"/>
              </a:rPr>
              <a:t> </a:t>
            </a:r>
            <a:r>
              <a:rPr sz="1400" spc="-13" dirty="0">
                <a:latin typeface="Calibri"/>
                <a:cs typeface="Calibri"/>
              </a:rPr>
              <a:t>xếp</a:t>
            </a:r>
            <a:r>
              <a:rPr sz="1400" spc="-4" dirty="0">
                <a:latin typeface="Calibri"/>
                <a:cs typeface="Calibri"/>
              </a:rPr>
              <a:t> theo</a:t>
            </a:r>
            <a:r>
              <a:rPr sz="1400" spc="9" dirty="0">
                <a:latin typeface="Calibri"/>
                <a:cs typeface="Calibri"/>
              </a:rPr>
              <a:t> </a:t>
            </a:r>
            <a:r>
              <a:rPr sz="1400" spc="-4" dirty="0">
                <a:latin typeface="Calibri"/>
                <a:cs typeface="Calibri"/>
              </a:rPr>
              <a:t>thứ</a:t>
            </a:r>
            <a:r>
              <a:rPr sz="1400" spc="18" dirty="0">
                <a:latin typeface="Calibri"/>
                <a:cs typeface="Calibri"/>
              </a:rPr>
              <a:t> </a:t>
            </a:r>
            <a:r>
              <a:rPr sz="1400" spc="-4" dirty="0">
                <a:latin typeface="Calibri"/>
                <a:cs typeface="Calibri"/>
              </a:rPr>
              <a:t>tự</a:t>
            </a:r>
            <a:r>
              <a:rPr sz="1400" dirty="0">
                <a:latin typeface="Calibri"/>
                <a:cs typeface="Calibri"/>
              </a:rPr>
              <a:t> </a:t>
            </a:r>
            <a:r>
              <a:rPr sz="1400" spc="4" dirty="0">
                <a:latin typeface="Calibri"/>
                <a:cs typeface="Calibri"/>
              </a:rPr>
              <a:t>đi</a:t>
            </a:r>
            <a:r>
              <a:rPr sz="1400" spc="-9" dirty="0">
                <a:latin typeface="Calibri"/>
                <a:cs typeface="Calibri"/>
              </a:rPr>
              <a:t> </a:t>
            </a:r>
            <a:r>
              <a:rPr sz="1400" spc="-4" dirty="0">
                <a:latin typeface="Calibri"/>
                <a:cs typeface="Calibri"/>
              </a:rPr>
              <a:t>qua.</a:t>
            </a:r>
            <a:endParaRPr sz="1400" dirty="0">
              <a:latin typeface="Calibri"/>
              <a:cs typeface="Calibri"/>
            </a:endParaRPr>
          </a:p>
          <a:p>
            <a:pPr marL="1019229" marR="87971" lvl="2" indent="-201717">
              <a:spcBef>
                <a:spcPts val="415"/>
              </a:spcBef>
              <a:buFont typeface="Microsoft Sans Serif"/>
              <a:buChar char="•"/>
              <a:tabLst>
                <a:tab pos="1019229" algn="l"/>
                <a:tab pos="1019790" algn="l"/>
              </a:tabLst>
            </a:pPr>
            <a:r>
              <a:rPr sz="1400" spc="-18" dirty="0">
                <a:latin typeface="Calibri"/>
                <a:cs typeface="Calibri"/>
              </a:rPr>
              <a:t>Path </a:t>
            </a:r>
            <a:r>
              <a:rPr sz="1400" spc="-4" dirty="0">
                <a:latin typeface="Calibri"/>
                <a:cs typeface="Calibri"/>
              </a:rPr>
              <a:t>segment length: số </a:t>
            </a:r>
            <a:r>
              <a:rPr sz="1400" dirty="0">
                <a:latin typeface="Calibri"/>
                <a:cs typeface="Calibri"/>
              </a:rPr>
              <a:t>AS </a:t>
            </a:r>
            <a:r>
              <a:rPr sz="1400" spc="-13" dirty="0">
                <a:latin typeface="Calibri"/>
                <a:cs typeface="Calibri"/>
              </a:rPr>
              <a:t>trên </a:t>
            </a:r>
            <a:r>
              <a:rPr sz="1400" dirty="0">
                <a:latin typeface="Calibri"/>
                <a:cs typeface="Calibri"/>
              </a:rPr>
              <a:t>đường nằm </a:t>
            </a:r>
            <a:r>
              <a:rPr sz="1400" spc="-9" dirty="0">
                <a:latin typeface="Calibri"/>
                <a:cs typeface="Calibri"/>
              </a:rPr>
              <a:t>trong </a:t>
            </a:r>
            <a:r>
              <a:rPr sz="1400" spc="-4" dirty="0">
                <a:latin typeface="Calibri"/>
                <a:cs typeface="Calibri"/>
              </a:rPr>
              <a:t>path segment </a:t>
            </a:r>
            <a:r>
              <a:rPr sz="1400" spc="-388" dirty="0">
                <a:latin typeface="Calibri"/>
                <a:cs typeface="Calibri"/>
              </a:rPr>
              <a:t> </a:t>
            </a:r>
            <a:r>
              <a:rPr sz="1400" spc="-9" dirty="0">
                <a:latin typeface="Calibri"/>
                <a:cs typeface="Calibri"/>
              </a:rPr>
              <a:t>value</a:t>
            </a:r>
            <a:endParaRPr sz="1400" dirty="0">
              <a:latin typeface="Calibri"/>
              <a:cs typeface="Calibri"/>
            </a:endParaRPr>
          </a:p>
          <a:p>
            <a:pPr marL="1019229" lvl="2" indent="-201717">
              <a:spcBef>
                <a:spcPts val="424"/>
              </a:spcBef>
              <a:buFont typeface="Microsoft Sans Serif"/>
              <a:buChar char="•"/>
              <a:tabLst>
                <a:tab pos="1019229" algn="l"/>
                <a:tab pos="1019790" algn="l"/>
              </a:tabLst>
            </a:pPr>
            <a:r>
              <a:rPr sz="1400" spc="-18" dirty="0">
                <a:latin typeface="Calibri"/>
                <a:cs typeface="Calibri"/>
              </a:rPr>
              <a:t>Path</a:t>
            </a:r>
            <a:r>
              <a:rPr sz="1400" spc="13" dirty="0">
                <a:latin typeface="Calibri"/>
                <a:cs typeface="Calibri"/>
              </a:rPr>
              <a:t> </a:t>
            </a:r>
            <a:r>
              <a:rPr sz="1400" spc="-4" dirty="0">
                <a:latin typeface="Calibri"/>
                <a:cs typeface="Calibri"/>
              </a:rPr>
              <a:t>segment value:</a:t>
            </a:r>
            <a:r>
              <a:rPr sz="1400" spc="-9" dirty="0">
                <a:latin typeface="Calibri"/>
                <a:cs typeface="Calibri"/>
              </a:rPr>
              <a:t> </a:t>
            </a:r>
            <a:r>
              <a:rPr sz="1400" dirty="0">
                <a:latin typeface="Calibri"/>
                <a:cs typeface="Calibri"/>
              </a:rPr>
              <a:t>Danh</a:t>
            </a:r>
            <a:r>
              <a:rPr sz="1400" spc="-35" dirty="0">
                <a:latin typeface="Calibri"/>
                <a:cs typeface="Calibri"/>
              </a:rPr>
              <a:t> </a:t>
            </a:r>
            <a:r>
              <a:rPr sz="1400" dirty="0">
                <a:latin typeface="Calibri"/>
                <a:cs typeface="Calibri"/>
              </a:rPr>
              <a:t>sách</a:t>
            </a:r>
            <a:r>
              <a:rPr sz="1400" spc="-4" dirty="0">
                <a:latin typeface="Calibri"/>
                <a:cs typeface="Calibri"/>
              </a:rPr>
              <a:t> các</a:t>
            </a:r>
            <a:r>
              <a:rPr sz="1400" dirty="0">
                <a:latin typeface="Calibri"/>
                <a:cs typeface="Calibri"/>
              </a:rPr>
              <a:t> </a:t>
            </a:r>
            <a:r>
              <a:rPr sz="1400" spc="-13" dirty="0">
                <a:latin typeface="Calibri"/>
                <a:cs typeface="Calibri"/>
              </a:rPr>
              <a:t>số</a:t>
            </a:r>
            <a:r>
              <a:rPr sz="1400" spc="13" dirty="0">
                <a:latin typeface="Calibri"/>
                <a:cs typeface="Calibri"/>
              </a:rPr>
              <a:t> </a:t>
            </a:r>
            <a:r>
              <a:rPr sz="1400" spc="-4" dirty="0">
                <a:latin typeface="Calibri"/>
                <a:cs typeface="Calibri"/>
              </a:rPr>
              <a:t>hiệu </a:t>
            </a:r>
            <a:r>
              <a:rPr sz="1400" dirty="0">
                <a:latin typeface="Calibri"/>
                <a:cs typeface="Calibri"/>
              </a:rPr>
              <a:t>AS,</a:t>
            </a:r>
            <a:r>
              <a:rPr sz="1400" spc="-13" dirty="0">
                <a:latin typeface="Calibri"/>
                <a:cs typeface="Calibri"/>
              </a:rPr>
              <a:t> </a:t>
            </a:r>
            <a:r>
              <a:rPr sz="1400" dirty="0">
                <a:latin typeface="Calibri"/>
                <a:cs typeface="Calibri"/>
              </a:rPr>
              <a:t>mỗi</a:t>
            </a:r>
            <a:r>
              <a:rPr sz="1400" spc="-13" dirty="0">
                <a:latin typeface="Calibri"/>
                <a:cs typeface="Calibri"/>
              </a:rPr>
              <a:t> </a:t>
            </a:r>
            <a:r>
              <a:rPr sz="1400" spc="-4" dirty="0">
                <a:latin typeface="Calibri"/>
                <a:cs typeface="Calibri"/>
              </a:rPr>
              <a:t>số</a:t>
            </a:r>
            <a:r>
              <a:rPr sz="1400" spc="13" dirty="0">
                <a:latin typeface="Calibri"/>
                <a:cs typeface="Calibri"/>
              </a:rPr>
              <a:t> </a:t>
            </a:r>
            <a:r>
              <a:rPr sz="1400" spc="-4" dirty="0">
                <a:latin typeface="Calibri"/>
                <a:cs typeface="Calibri"/>
              </a:rPr>
              <a:t>hiệu </a:t>
            </a:r>
            <a:r>
              <a:rPr sz="1400" dirty="0">
                <a:latin typeface="Calibri"/>
                <a:cs typeface="Calibri"/>
              </a:rPr>
              <a:t>2</a:t>
            </a:r>
            <a:r>
              <a:rPr sz="1400" spc="-4" dirty="0">
                <a:latin typeface="Calibri"/>
                <a:cs typeface="Calibri"/>
              </a:rPr>
              <a:t> </a:t>
            </a:r>
            <a:r>
              <a:rPr sz="1400" spc="-9" dirty="0">
                <a:latin typeface="Calibri"/>
                <a:cs typeface="Calibri"/>
              </a:rPr>
              <a:t>byte</a:t>
            </a:r>
            <a:endParaRPr sz="1400" dirty="0">
              <a:latin typeface="Calibri"/>
              <a:cs typeface="Calibri"/>
            </a:endParaRPr>
          </a:p>
        </p:txBody>
      </p:sp>
      <p:pic>
        <p:nvPicPr>
          <p:cNvPr id="8" name="object 4">
            <a:extLst>
              <a:ext uri="{FF2B5EF4-FFF2-40B4-BE49-F238E27FC236}">
                <a16:creationId xmlns:a16="http://schemas.microsoft.com/office/drawing/2014/main" id="{7D1569CB-A0A8-48E2-A544-B4EA07CFDB7D}"/>
              </a:ext>
            </a:extLst>
          </p:cNvPr>
          <p:cNvPicPr/>
          <p:nvPr/>
        </p:nvPicPr>
        <p:blipFill>
          <a:blip r:embed="rId2" cstate="print"/>
          <a:stretch>
            <a:fillRect/>
          </a:stretch>
        </p:blipFill>
        <p:spPr>
          <a:xfrm>
            <a:off x="417815" y="1308406"/>
            <a:ext cx="4239244" cy="2572478"/>
          </a:xfrm>
          <a:prstGeom prst="rect">
            <a:avLst/>
          </a:prstGeom>
        </p:spPr>
      </p:pic>
      <p:sp>
        <p:nvSpPr>
          <p:cNvPr id="9" name="object 3">
            <a:extLst>
              <a:ext uri="{FF2B5EF4-FFF2-40B4-BE49-F238E27FC236}">
                <a16:creationId xmlns:a16="http://schemas.microsoft.com/office/drawing/2014/main" id="{01567F1D-ADFF-4BC6-97FC-56B26F8CE162}"/>
              </a:ext>
            </a:extLst>
          </p:cNvPr>
          <p:cNvSpPr txBox="1"/>
          <p:nvPr/>
        </p:nvSpPr>
        <p:spPr>
          <a:xfrm>
            <a:off x="492043" y="4109384"/>
            <a:ext cx="4239245" cy="1840209"/>
          </a:xfrm>
          <a:prstGeom prst="rect">
            <a:avLst/>
          </a:prstGeom>
          <a:solidFill>
            <a:schemeClr val="accent5">
              <a:lumMod val="60000"/>
              <a:lumOff val="40000"/>
            </a:schemeClr>
          </a:solidFill>
        </p:spPr>
        <p:txBody>
          <a:bodyPr vert="horz" wrap="square" lIns="0" tIns="100292" rIns="0" bIns="0" rtlCol="0">
            <a:spAutoFit/>
          </a:bodyPr>
          <a:lstStyle/>
          <a:p>
            <a:pPr marL="313781" indent="-303135">
              <a:spcBef>
                <a:spcPts val="789"/>
              </a:spcBef>
              <a:buFont typeface="Microsoft Sans Serif"/>
              <a:buChar char="•"/>
              <a:tabLst>
                <a:tab pos="313221" algn="l"/>
                <a:tab pos="314342" algn="l"/>
              </a:tabLst>
            </a:pPr>
            <a:r>
              <a:rPr sz="1400" spc="-4" dirty="0">
                <a:latin typeface="Calibri"/>
                <a:cs typeface="Calibri"/>
              </a:rPr>
              <a:t>Thuộc tính</a:t>
            </a:r>
            <a:r>
              <a:rPr sz="1400" spc="22" dirty="0">
                <a:latin typeface="Calibri"/>
                <a:cs typeface="Calibri"/>
              </a:rPr>
              <a:t> </a:t>
            </a:r>
            <a:r>
              <a:rPr sz="1400" spc="-4" dirty="0">
                <a:latin typeface="Calibri"/>
                <a:cs typeface="Calibri"/>
              </a:rPr>
              <a:t>NEXT_HOP</a:t>
            </a:r>
            <a:r>
              <a:rPr sz="1400" spc="18" dirty="0">
                <a:latin typeface="Calibri"/>
                <a:cs typeface="Calibri"/>
              </a:rPr>
              <a:t> </a:t>
            </a:r>
            <a:r>
              <a:rPr sz="1400" spc="-31" dirty="0">
                <a:latin typeface="Calibri"/>
                <a:cs typeface="Calibri"/>
              </a:rPr>
              <a:t>(Type</a:t>
            </a:r>
            <a:r>
              <a:rPr sz="1400" spc="-13" dirty="0">
                <a:latin typeface="Calibri"/>
                <a:cs typeface="Calibri"/>
              </a:rPr>
              <a:t> </a:t>
            </a:r>
            <a:r>
              <a:rPr sz="1400" spc="-9" dirty="0">
                <a:latin typeface="Calibri"/>
                <a:cs typeface="Calibri"/>
              </a:rPr>
              <a:t>Code</a:t>
            </a:r>
            <a:r>
              <a:rPr sz="1400" spc="18" dirty="0">
                <a:latin typeface="Calibri"/>
                <a:cs typeface="Calibri"/>
              </a:rPr>
              <a:t> </a:t>
            </a:r>
            <a:r>
              <a:rPr sz="1400" spc="-4" dirty="0">
                <a:latin typeface="Calibri"/>
                <a:cs typeface="Calibri"/>
              </a:rPr>
              <a:t>3):</a:t>
            </a:r>
            <a:endParaRPr sz="1400" dirty="0">
              <a:latin typeface="Calibri"/>
              <a:cs typeface="Calibri"/>
            </a:endParaRPr>
          </a:p>
          <a:p>
            <a:pPr marL="667346" lvl="1" indent="-253266">
              <a:spcBef>
                <a:spcPts val="604"/>
              </a:spcBef>
              <a:buFont typeface="Microsoft Sans Serif"/>
              <a:buChar char="–"/>
              <a:tabLst>
                <a:tab pos="667906" algn="l"/>
              </a:tabLst>
            </a:pPr>
            <a:r>
              <a:rPr sz="1400" spc="-18" dirty="0">
                <a:latin typeface="Calibri"/>
                <a:cs typeface="Calibri"/>
              </a:rPr>
              <a:t>Atribute</a:t>
            </a:r>
            <a:r>
              <a:rPr sz="1400" spc="9" dirty="0">
                <a:latin typeface="Calibri"/>
                <a:cs typeface="Calibri"/>
              </a:rPr>
              <a:t> </a:t>
            </a:r>
            <a:r>
              <a:rPr sz="1400" spc="-13" dirty="0">
                <a:latin typeface="Calibri"/>
                <a:cs typeface="Calibri"/>
              </a:rPr>
              <a:t>value:</a:t>
            </a:r>
            <a:r>
              <a:rPr sz="1400" spc="13" dirty="0">
                <a:latin typeface="Calibri"/>
                <a:cs typeface="Calibri"/>
              </a:rPr>
              <a:t> </a:t>
            </a:r>
            <a:r>
              <a:rPr sz="1400" dirty="0">
                <a:latin typeface="Calibri"/>
                <a:cs typeface="Calibri"/>
              </a:rPr>
              <a:t>Địa</a:t>
            </a:r>
            <a:r>
              <a:rPr sz="1400" spc="-18" dirty="0">
                <a:latin typeface="Calibri"/>
                <a:cs typeface="Calibri"/>
              </a:rPr>
              <a:t> </a:t>
            </a:r>
            <a:r>
              <a:rPr sz="1400" spc="-4" dirty="0">
                <a:latin typeface="Calibri"/>
                <a:cs typeface="Calibri"/>
              </a:rPr>
              <a:t>chỉ</a:t>
            </a:r>
            <a:r>
              <a:rPr sz="1400" spc="9" dirty="0">
                <a:latin typeface="Calibri"/>
                <a:cs typeface="Calibri"/>
              </a:rPr>
              <a:t> </a:t>
            </a:r>
            <a:r>
              <a:rPr sz="1400" spc="-9" dirty="0">
                <a:latin typeface="Calibri"/>
                <a:cs typeface="Calibri"/>
              </a:rPr>
              <a:t>IP</a:t>
            </a:r>
            <a:r>
              <a:rPr sz="1400" spc="13" dirty="0">
                <a:latin typeface="Calibri"/>
                <a:cs typeface="Calibri"/>
              </a:rPr>
              <a:t> </a:t>
            </a:r>
            <a:r>
              <a:rPr sz="1400" spc="-4" dirty="0">
                <a:latin typeface="Calibri"/>
                <a:cs typeface="Calibri"/>
              </a:rPr>
              <a:t>của</a:t>
            </a:r>
            <a:r>
              <a:rPr sz="1400" spc="-18" dirty="0">
                <a:latin typeface="Calibri"/>
                <a:cs typeface="Calibri"/>
              </a:rPr>
              <a:t> </a:t>
            </a:r>
            <a:r>
              <a:rPr sz="1400" spc="-9" dirty="0">
                <a:latin typeface="Calibri"/>
                <a:cs typeface="Calibri"/>
              </a:rPr>
              <a:t>nút</a:t>
            </a:r>
            <a:r>
              <a:rPr sz="1400" spc="18" dirty="0">
                <a:latin typeface="Calibri"/>
                <a:cs typeface="Calibri"/>
              </a:rPr>
              <a:t> </a:t>
            </a:r>
            <a:r>
              <a:rPr sz="1400" spc="-9" dirty="0" err="1">
                <a:latin typeface="Calibri"/>
                <a:cs typeface="Calibri"/>
              </a:rPr>
              <a:t>tiếp</a:t>
            </a:r>
            <a:r>
              <a:rPr sz="1400" spc="13" dirty="0">
                <a:latin typeface="Calibri"/>
                <a:cs typeface="Calibri"/>
              </a:rPr>
              <a:t> </a:t>
            </a:r>
            <a:r>
              <a:rPr sz="1400" spc="-9" dirty="0" err="1">
                <a:latin typeface="Calibri"/>
                <a:cs typeface="Calibri"/>
              </a:rPr>
              <a:t>theo</a:t>
            </a:r>
            <a:endParaRPr sz="1400" dirty="0">
              <a:latin typeface="Calibri"/>
              <a:cs typeface="Calibri"/>
            </a:endParaRPr>
          </a:p>
          <a:p>
            <a:pPr marL="313781" marR="1642310" indent="-303135">
              <a:buFont typeface="Microsoft Sans Serif"/>
              <a:buChar char="•"/>
              <a:tabLst>
                <a:tab pos="313221" algn="l"/>
                <a:tab pos="314342" algn="l"/>
              </a:tabLst>
            </a:pPr>
            <a:r>
              <a:rPr sz="1400" spc="-31" dirty="0" err="1">
                <a:latin typeface="Calibri"/>
                <a:cs typeface="Calibri"/>
              </a:rPr>
              <a:t>Trường</a:t>
            </a:r>
            <a:r>
              <a:rPr sz="1400" spc="-31" dirty="0">
                <a:latin typeface="Calibri"/>
                <a:cs typeface="Calibri"/>
              </a:rPr>
              <a:t> </a:t>
            </a:r>
            <a:r>
              <a:rPr sz="1400" spc="-9" dirty="0">
                <a:latin typeface="Calibri"/>
                <a:cs typeface="Calibri"/>
              </a:rPr>
              <a:t>Network </a:t>
            </a:r>
            <a:r>
              <a:rPr sz="1400" spc="-22" dirty="0">
                <a:latin typeface="Calibri"/>
                <a:cs typeface="Calibri"/>
              </a:rPr>
              <a:t>Layer </a:t>
            </a:r>
            <a:r>
              <a:rPr sz="1400" spc="-9" dirty="0">
                <a:latin typeface="Calibri"/>
                <a:cs typeface="Calibri"/>
              </a:rPr>
              <a:t>Reachability </a:t>
            </a:r>
            <a:r>
              <a:rPr sz="1400" spc="-627" dirty="0">
                <a:latin typeface="Calibri"/>
                <a:cs typeface="Calibri"/>
              </a:rPr>
              <a:t> </a:t>
            </a:r>
            <a:r>
              <a:rPr sz="1400" spc="-13" dirty="0">
                <a:latin typeface="Calibri"/>
                <a:cs typeface="Calibri"/>
              </a:rPr>
              <a:t>Information:</a:t>
            </a:r>
            <a:endParaRPr sz="1400" dirty="0">
              <a:latin typeface="Calibri"/>
              <a:cs typeface="Calibri"/>
            </a:endParaRPr>
          </a:p>
          <a:p>
            <a:pPr marL="667346" lvl="1" indent="-253266">
              <a:spcBef>
                <a:spcPts val="609"/>
              </a:spcBef>
              <a:buFont typeface="Microsoft Sans Serif"/>
              <a:buChar char="–"/>
              <a:tabLst>
                <a:tab pos="667906" algn="l"/>
              </a:tabLst>
            </a:pPr>
            <a:r>
              <a:rPr sz="1400" spc="-4" dirty="0">
                <a:latin typeface="Calibri"/>
                <a:cs typeface="Calibri"/>
              </a:rPr>
              <a:t>Chứa</a:t>
            </a:r>
            <a:r>
              <a:rPr sz="1400" spc="-22" dirty="0">
                <a:latin typeface="Calibri"/>
                <a:cs typeface="Calibri"/>
              </a:rPr>
              <a:t> </a:t>
            </a:r>
            <a:r>
              <a:rPr sz="1400" spc="-4" dirty="0">
                <a:latin typeface="Calibri"/>
                <a:cs typeface="Calibri"/>
              </a:rPr>
              <a:t>danh</a:t>
            </a:r>
            <a:r>
              <a:rPr sz="1400" spc="18" dirty="0">
                <a:latin typeface="Calibri"/>
                <a:cs typeface="Calibri"/>
              </a:rPr>
              <a:t> </a:t>
            </a:r>
            <a:r>
              <a:rPr sz="1400" dirty="0">
                <a:latin typeface="Calibri"/>
                <a:cs typeface="Calibri"/>
              </a:rPr>
              <a:t>sách</a:t>
            </a:r>
            <a:r>
              <a:rPr sz="1400" spc="18" dirty="0">
                <a:latin typeface="Calibri"/>
                <a:cs typeface="Calibri"/>
              </a:rPr>
              <a:t> </a:t>
            </a:r>
            <a:r>
              <a:rPr sz="1400" spc="-18" dirty="0">
                <a:latin typeface="Calibri"/>
                <a:cs typeface="Calibri"/>
              </a:rPr>
              <a:t>các</a:t>
            </a:r>
            <a:r>
              <a:rPr sz="1400" dirty="0">
                <a:latin typeface="Calibri"/>
                <a:cs typeface="Calibri"/>
              </a:rPr>
              <a:t> bộ</a:t>
            </a:r>
            <a:r>
              <a:rPr sz="1400" spc="9" dirty="0">
                <a:latin typeface="Calibri"/>
                <a:cs typeface="Calibri"/>
              </a:rPr>
              <a:t> </a:t>
            </a:r>
            <a:r>
              <a:rPr sz="1400" spc="-13" dirty="0">
                <a:latin typeface="Calibri"/>
                <a:cs typeface="Calibri"/>
              </a:rPr>
              <a:t>&lt;length,</a:t>
            </a:r>
            <a:r>
              <a:rPr sz="1400" spc="31" dirty="0">
                <a:latin typeface="Calibri"/>
                <a:cs typeface="Calibri"/>
              </a:rPr>
              <a:t> </a:t>
            </a:r>
            <a:r>
              <a:rPr sz="1400" spc="-18" dirty="0">
                <a:latin typeface="Calibri"/>
                <a:cs typeface="Calibri"/>
              </a:rPr>
              <a:t>prefix&gt;</a:t>
            </a:r>
            <a:endParaRPr sz="1400" dirty="0">
              <a:latin typeface="Calibri"/>
              <a:cs typeface="Calibri"/>
            </a:endParaRPr>
          </a:p>
          <a:p>
            <a:pPr marL="667346" marR="4483" lvl="1" indent="-253266">
              <a:spcBef>
                <a:spcPts val="591"/>
              </a:spcBef>
              <a:buFont typeface="Microsoft Sans Serif"/>
              <a:buChar char="–"/>
              <a:tabLst>
                <a:tab pos="667906" algn="l"/>
              </a:tabLst>
            </a:pPr>
            <a:r>
              <a:rPr sz="1400" spc="-13" dirty="0">
                <a:latin typeface="Calibri"/>
                <a:cs typeface="Calibri"/>
              </a:rPr>
              <a:t>Mô</a:t>
            </a:r>
            <a:r>
              <a:rPr sz="1400" spc="13" dirty="0">
                <a:latin typeface="Calibri"/>
                <a:cs typeface="Calibri"/>
              </a:rPr>
              <a:t> </a:t>
            </a:r>
            <a:r>
              <a:rPr sz="1400" spc="-22" dirty="0">
                <a:latin typeface="Calibri"/>
                <a:cs typeface="Calibri"/>
              </a:rPr>
              <a:t>tả</a:t>
            </a:r>
            <a:r>
              <a:rPr sz="1400" spc="9" dirty="0">
                <a:latin typeface="Calibri"/>
                <a:cs typeface="Calibri"/>
              </a:rPr>
              <a:t> </a:t>
            </a:r>
            <a:r>
              <a:rPr sz="1400" spc="-13" dirty="0">
                <a:latin typeface="Calibri"/>
                <a:cs typeface="Calibri"/>
              </a:rPr>
              <a:t>bộ</a:t>
            </a:r>
            <a:r>
              <a:rPr sz="1400" spc="13" dirty="0">
                <a:latin typeface="Calibri"/>
                <a:cs typeface="Calibri"/>
              </a:rPr>
              <a:t> </a:t>
            </a:r>
            <a:r>
              <a:rPr sz="1400" spc="-18" dirty="0">
                <a:latin typeface="Calibri"/>
                <a:cs typeface="Calibri"/>
              </a:rPr>
              <a:t>prefix</a:t>
            </a:r>
            <a:r>
              <a:rPr sz="1400" spc="22" dirty="0">
                <a:latin typeface="Calibri"/>
                <a:cs typeface="Calibri"/>
              </a:rPr>
              <a:t> </a:t>
            </a:r>
            <a:r>
              <a:rPr sz="1400" spc="-18" dirty="0">
                <a:latin typeface="Calibri"/>
                <a:cs typeface="Calibri"/>
              </a:rPr>
              <a:t>các</a:t>
            </a:r>
            <a:r>
              <a:rPr sz="1400" dirty="0">
                <a:latin typeface="Calibri"/>
                <a:cs typeface="Calibri"/>
              </a:rPr>
              <a:t> mạng</a:t>
            </a:r>
            <a:r>
              <a:rPr sz="1400" spc="4" dirty="0">
                <a:latin typeface="Calibri"/>
                <a:cs typeface="Calibri"/>
              </a:rPr>
              <a:t> </a:t>
            </a:r>
            <a:r>
              <a:rPr sz="1400" dirty="0">
                <a:latin typeface="Calibri"/>
                <a:cs typeface="Calibri"/>
              </a:rPr>
              <a:t>đích</a:t>
            </a:r>
            <a:r>
              <a:rPr sz="1400" spc="-4" dirty="0">
                <a:latin typeface="Calibri"/>
                <a:cs typeface="Calibri"/>
              </a:rPr>
              <a:t> tương</a:t>
            </a:r>
            <a:r>
              <a:rPr sz="1400" spc="4" dirty="0">
                <a:latin typeface="Calibri"/>
                <a:cs typeface="Calibri"/>
              </a:rPr>
              <a:t> </a:t>
            </a:r>
            <a:r>
              <a:rPr sz="1400" spc="-4" dirty="0">
                <a:latin typeface="Calibri"/>
                <a:cs typeface="Calibri"/>
              </a:rPr>
              <a:t>ứng</a:t>
            </a:r>
            <a:r>
              <a:rPr sz="1400" spc="31" dirty="0">
                <a:latin typeface="Calibri"/>
                <a:cs typeface="Calibri"/>
              </a:rPr>
              <a:t> </a:t>
            </a:r>
            <a:r>
              <a:rPr sz="1400" spc="-13" dirty="0">
                <a:latin typeface="Calibri"/>
                <a:cs typeface="Calibri"/>
              </a:rPr>
              <a:t>với</a:t>
            </a:r>
            <a:r>
              <a:rPr sz="1400" spc="-18" dirty="0">
                <a:latin typeface="Calibri"/>
                <a:cs typeface="Calibri"/>
              </a:rPr>
              <a:t> </a:t>
            </a:r>
            <a:r>
              <a:rPr sz="1400" spc="-13" dirty="0">
                <a:latin typeface="Calibri"/>
                <a:cs typeface="Calibri"/>
              </a:rPr>
              <a:t>path </a:t>
            </a:r>
            <a:r>
              <a:rPr sz="1400" spc="-547" dirty="0">
                <a:latin typeface="Calibri"/>
                <a:cs typeface="Calibri"/>
              </a:rPr>
              <a:t> </a:t>
            </a:r>
            <a:r>
              <a:rPr sz="1400" spc="-4" dirty="0">
                <a:latin typeface="Calibri"/>
                <a:cs typeface="Calibri"/>
              </a:rPr>
              <a:t>đặc </a:t>
            </a:r>
            <a:r>
              <a:rPr sz="1400" spc="-22" dirty="0">
                <a:latin typeface="Calibri"/>
                <a:cs typeface="Calibri"/>
              </a:rPr>
              <a:t>tả</a:t>
            </a:r>
            <a:r>
              <a:rPr sz="1400" spc="9" dirty="0">
                <a:latin typeface="Calibri"/>
                <a:cs typeface="Calibri"/>
              </a:rPr>
              <a:t> </a:t>
            </a:r>
            <a:r>
              <a:rPr sz="1400" spc="-4" dirty="0">
                <a:latin typeface="Calibri"/>
                <a:cs typeface="Calibri"/>
              </a:rPr>
              <a:t>phía</a:t>
            </a:r>
            <a:r>
              <a:rPr sz="1400" spc="9" dirty="0">
                <a:latin typeface="Calibri"/>
                <a:cs typeface="Calibri"/>
              </a:rPr>
              <a:t> </a:t>
            </a:r>
            <a:r>
              <a:rPr sz="1400" spc="-13" dirty="0">
                <a:latin typeface="Calibri"/>
                <a:cs typeface="Calibri"/>
              </a:rPr>
              <a:t>trên.</a:t>
            </a:r>
            <a:endParaRPr sz="1400" dirty="0">
              <a:latin typeface="Calibri"/>
              <a:cs typeface="Calibri"/>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25495" y="556511"/>
            <a:ext cx="3141009" cy="608851"/>
          </a:xfrm>
          <a:prstGeom prst="rect">
            <a:avLst/>
          </a:prstGeom>
        </p:spPr>
        <p:txBody>
          <a:bodyPr vert="horz" wrap="square" lIns="0" tIns="11206" rIns="0" bIns="0" rtlCol="0" anchor="b" anchorCtr="0">
            <a:spAutoFit/>
          </a:bodyPr>
          <a:lstStyle/>
          <a:p>
            <a:pPr marL="11206">
              <a:spcBef>
                <a:spcPts val="88"/>
              </a:spcBef>
            </a:pPr>
            <a:r>
              <a:rPr spc="-4" dirty="0">
                <a:latin typeface="Calibri"/>
                <a:cs typeface="Calibri"/>
              </a:rPr>
              <a:t>Bản</a:t>
            </a:r>
            <a:r>
              <a:rPr spc="-40" dirty="0">
                <a:latin typeface="Calibri"/>
                <a:cs typeface="Calibri"/>
              </a:rPr>
              <a:t> </a:t>
            </a:r>
            <a:r>
              <a:rPr spc="4" dirty="0">
                <a:latin typeface="Calibri"/>
                <a:cs typeface="Calibri"/>
              </a:rPr>
              <a:t>tin</a:t>
            </a:r>
            <a:r>
              <a:rPr spc="-40" dirty="0">
                <a:latin typeface="Calibri"/>
                <a:cs typeface="Calibri"/>
              </a:rPr>
              <a:t> </a:t>
            </a:r>
            <a:r>
              <a:rPr spc="-66" dirty="0">
                <a:latin typeface="Calibri"/>
                <a:cs typeface="Calibri"/>
              </a:rPr>
              <a:t>UPDATE</a:t>
            </a:r>
          </a:p>
        </p:txBody>
      </p:sp>
      <p:sp>
        <p:nvSpPr>
          <p:cNvPr id="4" name="object 4"/>
          <p:cNvSpPr txBox="1"/>
          <p:nvPr/>
        </p:nvSpPr>
        <p:spPr>
          <a:xfrm>
            <a:off x="478465" y="1732919"/>
            <a:ext cx="11259879" cy="3447957"/>
          </a:xfrm>
          <a:prstGeom prst="rect">
            <a:avLst/>
          </a:prstGeom>
        </p:spPr>
        <p:txBody>
          <a:bodyPr vert="horz" wrap="square" lIns="0" tIns="100292" rIns="0" bIns="0" rtlCol="0">
            <a:spAutoFit/>
          </a:bodyPr>
          <a:lstStyle/>
          <a:p>
            <a:pPr marL="313781" indent="-303135">
              <a:spcBef>
                <a:spcPts val="789"/>
              </a:spcBef>
              <a:buFont typeface="Microsoft Sans Serif"/>
              <a:buChar char="•"/>
              <a:tabLst>
                <a:tab pos="313221" algn="l"/>
                <a:tab pos="314342" algn="l"/>
              </a:tabLst>
            </a:pPr>
            <a:r>
              <a:rPr sz="2824" spc="-31" dirty="0">
                <a:latin typeface="Calibri"/>
                <a:cs typeface="Calibri"/>
              </a:rPr>
              <a:t>Xử</a:t>
            </a:r>
            <a:r>
              <a:rPr sz="2824" spc="-40" dirty="0">
                <a:latin typeface="Calibri"/>
                <a:cs typeface="Calibri"/>
              </a:rPr>
              <a:t> </a:t>
            </a:r>
            <a:r>
              <a:rPr sz="2824" dirty="0">
                <a:latin typeface="Calibri"/>
                <a:cs typeface="Calibri"/>
              </a:rPr>
              <a:t>lý</a:t>
            </a:r>
            <a:r>
              <a:rPr sz="2824" spc="-4" dirty="0">
                <a:latin typeface="Calibri"/>
                <a:cs typeface="Calibri"/>
              </a:rPr>
              <a:t> </a:t>
            </a:r>
            <a:r>
              <a:rPr sz="2824" spc="4" dirty="0">
                <a:latin typeface="Calibri"/>
                <a:cs typeface="Calibri"/>
              </a:rPr>
              <a:t>bản</a:t>
            </a:r>
            <a:r>
              <a:rPr sz="2824" spc="-18" dirty="0">
                <a:latin typeface="Calibri"/>
                <a:cs typeface="Calibri"/>
              </a:rPr>
              <a:t> </a:t>
            </a:r>
            <a:r>
              <a:rPr sz="2824" spc="-9" dirty="0">
                <a:latin typeface="Calibri"/>
                <a:cs typeface="Calibri"/>
              </a:rPr>
              <a:t>tin</a:t>
            </a:r>
            <a:r>
              <a:rPr sz="2824" spc="13" dirty="0">
                <a:latin typeface="Calibri"/>
                <a:cs typeface="Calibri"/>
              </a:rPr>
              <a:t> </a:t>
            </a:r>
            <a:r>
              <a:rPr sz="2824" spc="-40" dirty="0">
                <a:latin typeface="Calibri"/>
                <a:cs typeface="Calibri"/>
              </a:rPr>
              <a:t>UPDATE:</a:t>
            </a:r>
            <a:endParaRPr sz="2824" dirty="0">
              <a:latin typeface="Calibri"/>
              <a:cs typeface="Calibri"/>
            </a:endParaRPr>
          </a:p>
          <a:p>
            <a:pPr marL="667346" marR="4483" lvl="1" indent="-253266">
              <a:spcBef>
                <a:spcPts val="604"/>
              </a:spcBef>
              <a:buFont typeface="Microsoft Sans Serif"/>
              <a:buChar char="–"/>
              <a:tabLst>
                <a:tab pos="667906" algn="l"/>
              </a:tabLst>
            </a:pPr>
            <a:r>
              <a:rPr sz="2471" spc="-9" dirty="0">
                <a:latin typeface="Calibri"/>
                <a:cs typeface="Calibri"/>
              </a:rPr>
              <a:t>Các</a:t>
            </a:r>
            <a:r>
              <a:rPr sz="2471" spc="-4" dirty="0">
                <a:latin typeface="Calibri"/>
                <a:cs typeface="Calibri"/>
              </a:rPr>
              <a:t> </a:t>
            </a:r>
            <a:r>
              <a:rPr sz="2471" spc="-18" dirty="0">
                <a:latin typeface="Calibri"/>
                <a:cs typeface="Calibri"/>
              </a:rPr>
              <a:t>tuyến</a:t>
            </a:r>
            <a:r>
              <a:rPr sz="2471" spc="18" dirty="0">
                <a:latin typeface="Calibri"/>
                <a:cs typeface="Calibri"/>
              </a:rPr>
              <a:t> </a:t>
            </a:r>
            <a:r>
              <a:rPr sz="2471" spc="-4" dirty="0">
                <a:latin typeface="Calibri"/>
                <a:cs typeface="Calibri"/>
              </a:rPr>
              <a:t>đường</a:t>
            </a:r>
            <a:r>
              <a:rPr sz="2471" spc="26" dirty="0">
                <a:latin typeface="Calibri"/>
                <a:cs typeface="Calibri"/>
              </a:rPr>
              <a:t> </a:t>
            </a:r>
            <a:r>
              <a:rPr sz="2471" spc="-22" dirty="0">
                <a:latin typeface="Calibri"/>
                <a:cs typeface="Calibri"/>
              </a:rPr>
              <a:t>có</a:t>
            </a:r>
            <a:r>
              <a:rPr sz="2471" spc="13" dirty="0">
                <a:latin typeface="Calibri"/>
                <a:cs typeface="Calibri"/>
              </a:rPr>
              <a:t> </a:t>
            </a:r>
            <a:r>
              <a:rPr sz="2471" spc="-4" dirty="0">
                <a:latin typeface="Calibri"/>
                <a:cs typeface="Calibri"/>
              </a:rPr>
              <a:t>địa</a:t>
            </a:r>
            <a:r>
              <a:rPr sz="2471" spc="9" dirty="0">
                <a:latin typeface="Calibri"/>
                <a:cs typeface="Calibri"/>
              </a:rPr>
              <a:t> </a:t>
            </a:r>
            <a:r>
              <a:rPr sz="2471" spc="-4" dirty="0">
                <a:latin typeface="Calibri"/>
                <a:cs typeface="Calibri"/>
              </a:rPr>
              <a:t>chỉ</a:t>
            </a:r>
            <a:r>
              <a:rPr sz="2471" spc="-22" dirty="0">
                <a:latin typeface="Calibri"/>
                <a:cs typeface="Calibri"/>
              </a:rPr>
              <a:t> </a:t>
            </a:r>
            <a:r>
              <a:rPr sz="2471" dirty="0">
                <a:latin typeface="Calibri"/>
                <a:cs typeface="Calibri"/>
              </a:rPr>
              <a:t>đích</a:t>
            </a:r>
            <a:r>
              <a:rPr sz="2471" spc="18" dirty="0">
                <a:latin typeface="Calibri"/>
                <a:cs typeface="Calibri"/>
              </a:rPr>
              <a:t> </a:t>
            </a:r>
            <a:r>
              <a:rPr sz="2471" spc="-4" dirty="0">
                <a:latin typeface="Calibri"/>
                <a:cs typeface="Calibri"/>
              </a:rPr>
              <a:t>đặc</a:t>
            </a:r>
            <a:r>
              <a:rPr sz="2471" dirty="0">
                <a:latin typeface="Calibri"/>
                <a:cs typeface="Calibri"/>
              </a:rPr>
              <a:t> </a:t>
            </a:r>
            <a:r>
              <a:rPr sz="2471" spc="-22" dirty="0">
                <a:latin typeface="Calibri"/>
                <a:cs typeface="Calibri"/>
              </a:rPr>
              <a:t>tả</a:t>
            </a:r>
            <a:r>
              <a:rPr sz="2471" spc="4" dirty="0">
                <a:latin typeface="Calibri"/>
                <a:cs typeface="Calibri"/>
              </a:rPr>
              <a:t> </a:t>
            </a:r>
            <a:r>
              <a:rPr sz="2471" spc="-13" dirty="0">
                <a:latin typeface="Calibri"/>
                <a:cs typeface="Calibri"/>
              </a:rPr>
              <a:t>trong</a:t>
            </a:r>
            <a:r>
              <a:rPr sz="2471" spc="4" dirty="0">
                <a:latin typeface="Calibri"/>
                <a:cs typeface="Calibri"/>
              </a:rPr>
              <a:t> </a:t>
            </a:r>
            <a:r>
              <a:rPr sz="2471" spc="-4" dirty="0">
                <a:latin typeface="Calibri"/>
                <a:cs typeface="Calibri"/>
              </a:rPr>
              <a:t>phần </a:t>
            </a:r>
            <a:r>
              <a:rPr sz="2471" spc="-543" dirty="0">
                <a:latin typeface="Calibri"/>
                <a:cs typeface="Calibri"/>
              </a:rPr>
              <a:t> </a:t>
            </a:r>
            <a:r>
              <a:rPr sz="2471" spc="-18" dirty="0">
                <a:latin typeface="Calibri"/>
                <a:cs typeface="Calibri"/>
              </a:rPr>
              <a:t>prefix</a:t>
            </a:r>
            <a:r>
              <a:rPr sz="2471" dirty="0">
                <a:latin typeface="Calibri"/>
                <a:cs typeface="Calibri"/>
              </a:rPr>
              <a:t> </a:t>
            </a:r>
            <a:r>
              <a:rPr sz="2471" spc="-4" dirty="0">
                <a:latin typeface="Calibri"/>
                <a:cs typeface="Calibri"/>
              </a:rPr>
              <a:t>của</a:t>
            </a:r>
            <a:r>
              <a:rPr sz="2471" spc="13" dirty="0">
                <a:latin typeface="Calibri"/>
                <a:cs typeface="Calibri"/>
              </a:rPr>
              <a:t> </a:t>
            </a:r>
            <a:r>
              <a:rPr sz="2471" spc="-9" dirty="0">
                <a:latin typeface="Calibri"/>
                <a:cs typeface="Calibri"/>
              </a:rPr>
              <a:t>trường</a:t>
            </a:r>
            <a:r>
              <a:rPr sz="2471" spc="35" dirty="0">
                <a:latin typeface="Calibri"/>
                <a:cs typeface="Calibri"/>
              </a:rPr>
              <a:t> </a:t>
            </a:r>
            <a:r>
              <a:rPr sz="2471" spc="-18" dirty="0">
                <a:latin typeface="Calibri"/>
                <a:cs typeface="Calibri"/>
              </a:rPr>
              <a:t>WITHDRAWN</a:t>
            </a:r>
            <a:r>
              <a:rPr sz="2471" spc="49" dirty="0">
                <a:latin typeface="Calibri"/>
                <a:cs typeface="Calibri"/>
              </a:rPr>
              <a:t> </a:t>
            </a:r>
            <a:r>
              <a:rPr sz="2471" spc="-13" dirty="0">
                <a:latin typeface="Calibri"/>
                <a:cs typeface="Calibri"/>
              </a:rPr>
              <a:t>ROUTES </a:t>
            </a:r>
            <a:r>
              <a:rPr sz="2471" spc="-4" dirty="0">
                <a:latin typeface="Calibri"/>
                <a:cs typeface="Calibri"/>
              </a:rPr>
              <a:t>sẽ</a:t>
            </a:r>
            <a:r>
              <a:rPr sz="2471" spc="13" dirty="0">
                <a:latin typeface="Calibri"/>
                <a:cs typeface="Calibri"/>
              </a:rPr>
              <a:t> </a:t>
            </a:r>
            <a:r>
              <a:rPr sz="2471" spc="-13" dirty="0">
                <a:latin typeface="Calibri"/>
                <a:cs typeface="Calibri"/>
              </a:rPr>
              <a:t>bị</a:t>
            </a:r>
            <a:r>
              <a:rPr sz="2471" spc="13" dirty="0">
                <a:latin typeface="Calibri"/>
                <a:cs typeface="Calibri"/>
              </a:rPr>
              <a:t> </a:t>
            </a:r>
            <a:r>
              <a:rPr sz="2471" spc="-9" dirty="0">
                <a:latin typeface="Calibri"/>
                <a:cs typeface="Calibri"/>
              </a:rPr>
              <a:t>loại.</a:t>
            </a:r>
            <a:endParaRPr sz="2471" dirty="0">
              <a:latin typeface="Calibri"/>
              <a:cs typeface="Calibri"/>
            </a:endParaRPr>
          </a:p>
          <a:p>
            <a:pPr marL="667346" marR="276240" lvl="1" indent="-253266">
              <a:spcBef>
                <a:spcPts val="596"/>
              </a:spcBef>
              <a:buFont typeface="Microsoft Sans Serif"/>
              <a:buChar char="–"/>
              <a:tabLst>
                <a:tab pos="667906" algn="l"/>
              </a:tabLst>
            </a:pPr>
            <a:r>
              <a:rPr sz="2471" spc="-9" dirty="0">
                <a:latin typeface="Calibri"/>
                <a:cs typeface="Calibri"/>
              </a:rPr>
              <a:t>Các</a:t>
            </a:r>
            <a:r>
              <a:rPr sz="2471" spc="-4" dirty="0">
                <a:latin typeface="Calibri"/>
                <a:cs typeface="Calibri"/>
              </a:rPr>
              <a:t> </a:t>
            </a:r>
            <a:r>
              <a:rPr sz="2471" spc="-18" dirty="0">
                <a:latin typeface="Calibri"/>
                <a:cs typeface="Calibri"/>
              </a:rPr>
              <a:t>tuyến</a:t>
            </a:r>
            <a:r>
              <a:rPr sz="2471" spc="18" dirty="0">
                <a:latin typeface="Calibri"/>
                <a:cs typeface="Calibri"/>
              </a:rPr>
              <a:t> </a:t>
            </a:r>
            <a:r>
              <a:rPr sz="2471" spc="-4" dirty="0">
                <a:latin typeface="Calibri"/>
                <a:cs typeface="Calibri"/>
              </a:rPr>
              <a:t>đường</a:t>
            </a:r>
            <a:r>
              <a:rPr sz="2471" spc="26" dirty="0">
                <a:latin typeface="Calibri"/>
                <a:cs typeface="Calibri"/>
              </a:rPr>
              <a:t> </a:t>
            </a:r>
            <a:r>
              <a:rPr sz="2471" spc="-9" dirty="0">
                <a:latin typeface="Calibri"/>
                <a:cs typeface="Calibri"/>
              </a:rPr>
              <a:t>mới</a:t>
            </a:r>
            <a:r>
              <a:rPr sz="2471" spc="9" dirty="0">
                <a:latin typeface="Calibri"/>
                <a:cs typeface="Calibri"/>
              </a:rPr>
              <a:t> </a:t>
            </a:r>
            <a:r>
              <a:rPr sz="2471" dirty="0">
                <a:latin typeface="Calibri"/>
                <a:cs typeface="Calibri"/>
              </a:rPr>
              <a:t>được</a:t>
            </a:r>
            <a:r>
              <a:rPr sz="2471" spc="22" dirty="0">
                <a:latin typeface="Calibri"/>
                <a:cs typeface="Calibri"/>
              </a:rPr>
              <a:t> </a:t>
            </a:r>
            <a:r>
              <a:rPr sz="2471" spc="-4" dirty="0">
                <a:latin typeface="Calibri"/>
                <a:cs typeface="Calibri"/>
              </a:rPr>
              <a:t>đặc</a:t>
            </a:r>
            <a:r>
              <a:rPr sz="2471" dirty="0">
                <a:latin typeface="Calibri"/>
                <a:cs typeface="Calibri"/>
              </a:rPr>
              <a:t> </a:t>
            </a:r>
            <a:r>
              <a:rPr sz="2471" spc="-22" dirty="0">
                <a:latin typeface="Calibri"/>
                <a:cs typeface="Calibri"/>
              </a:rPr>
              <a:t>tả</a:t>
            </a:r>
            <a:r>
              <a:rPr sz="2471" spc="9" dirty="0">
                <a:latin typeface="Calibri"/>
                <a:cs typeface="Calibri"/>
              </a:rPr>
              <a:t> </a:t>
            </a:r>
            <a:r>
              <a:rPr sz="2471" spc="-13" dirty="0">
                <a:latin typeface="Calibri"/>
                <a:cs typeface="Calibri"/>
              </a:rPr>
              <a:t>trong</a:t>
            </a:r>
            <a:r>
              <a:rPr sz="2471" dirty="0">
                <a:latin typeface="Calibri"/>
                <a:cs typeface="Calibri"/>
              </a:rPr>
              <a:t> </a:t>
            </a:r>
            <a:r>
              <a:rPr sz="2471" spc="-4" dirty="0">
                <a:latin typeface="Calibri"/>
                <a:cs typeface="Calibri"/>
              </a:rPr>
              <a:t>NLRI</a:t>
            </a:r>
            <a:r>
              <a:rPr sz="2471" dirty="0">
                <a:latin typeface="Calibri"/>
                <a:cs typeface="Calibri"/>
              </a:rPr>
              <a:t> </a:t>
            </a:r>
            <a:r>
              <a:rPr sz="2471" spc="4" dirty="0">
                <a:latin typeface="Calibri"/>
                <a:cs typeface="Calibri"/>
              </a:rPr>
              <a:t>sẽ </a:t>
            </a:r>
            <a:r>
              <a:rPr sz="2471" spc="-547" dirty="0">
                <a:latin typeface="Calibri"/>
                <a:cs typeface="Calibri"/>
              </a:rPr>
              <a:t> </a:t>
            </a:r>
            <a:r>
              <a:rPr sz="2471" spc="-4" dirty="0">
                <a:latin typeface="Calibri"/>
                <a:cs typeface="Calibri"/>
              </a:rPr>
              <a:t>được</a:t>
            </a:r>
            <a:r>
              <a:rPr sz="2471" spc="22" dirty="0">
                <a:latin typeface="Calibri"/>
                <a:cs typeface="Calibri"/>
              </a:rPr>
              <a:t> </a:t>
            </a:r>
            <a:r>
              <a:rPr sz="2471" spc="-18" dirty="0">
                <a:latin typeface="Calibri"/>
                <a:cs typeface="Calibri"/>
              </a:rPr>
              <a:t>cập</a:t>
            </a:r>
            <a:r>
              <a:rPr sz="2471" spc="18" dirty="0">
                <a:latin typeface="Calibri"/>
                <a:cs typeface="Calibri"/>
              </a:rPr>
              <a:t> </a:t>
            </a:r>
            <a:r>
              <a:rPr sz="2471" spc="-13" dirty="0">
                <a:latin typeface="Calibri"/>
                <a:cs typeface="Calibri"/>
              </a:rPr>
              <a:t>nhật</a:t>
            </a:r>
            <a:endParaRPr sz="2471" dirty="0">
              <a:latin typeface="Calibri"/>
              <a:cs typeface="Calibri"/>
            </a:endParaRPr>
          </a:p>
          <a:p>
            <a:pPr marL="667346" marR="798462" lvl="1" indent="-253266">
              <a:spcBef>
                <a:spcPts val="591"/>
              </a:spcBef>
              <a:buFont typeface="Microsoft Sans Serif"/>
              <a:buChar char="–"/>
              <a:tabLst>
                <a:tab pos="667906" algn="l"/>
              </a:tabLst>
            </a:pPr>
            <a:r>
              <a:rPr sz="2471" spc="-9" dirty="0">
                <a:latin typeface="Calibri"/>
                <a:cs typeface="Calibri"/>
              </a:rPr>
              <a:t>Nút</a:t>
            </a:r>
            <a:r>
              <a:rPr sz="2471" spc="-4" dirty="0">
                <a:latin typeface="Calibri"/>
                <a:cs typeface="Calibri"/>
              </a:rPr>
              <a:t> </a:t>
            </a:r>
            <a:r>
              <a:rPr sz="2471" dirty="0">
                <a:latin typeface="Calibri"/>
                <a:cs typeface="Calibri"/>
              </a:rPr>
              <a:t>BGP</a:t>
            </a:r>
            <a:r>
              <a:rPr sz="2471" spc="13" dirty="0">
                <a:latin typeface="Calibri"/>
                <a:cs typeface="Calibri"/>
              </a:rPr>
              <a:t> </a:t>
            </a:r>
            <a:r>
              <a:rPr sz="2471" spc="-9" dirty="0">
                <a:latin typeface="Calibri"/>
                <a:cs typeface="Calibri"/>
              </a:rPr>
              <a:t>thực</a:t>
            </a:r>
            <a:r>
              <a:rPr sz="2471" spc="26" dirty="0">
                <a:latin typeface="Calibri"/>
                <a:cs typeface="Calibri"/>
              </a:rPr>
              <a:t> </a:t>
            </a:r>
            <a:r>
              <a:rPr sz="2471" spc="-9" dirty="0">
                <a:latin typeface="Calibri"/>
                <a:cs typeface="Calibri"/>
              </a:rPr>
              <a:t>hiện</a:t>
            </a:r>
            <a:r>
              <a:rPr sz="2471" spc="22" dirty="0">
                <a:latin typeface="Calibri"/>
                <a:cs typeface="Calibri"/>
              </a:rPr>
              <a:t> </a:t>
            </a:r>
            <a:r>
              <a:rPr sz="2471" spc="-13" dirty="0">
                <a:latin typeface="Calibri"/>
                <a:cs typeface="Calibri"/>
              </a:rPr>
              <a:t>lại</a:t>
            </a:r>
            <a:r>
              <a:rPr sz="2471" spc="-18" dirty="0">
                <a:latin typeface="Calibri"/>
                <a:cs typeface="Calibri"/>
              </a:rPr>
              <a:t> </a:t>
            </a:r>
            <a:r>
              <a:rPr sz="2471" spc="-9" dirty="0">
                <a:latin typeface="Calibri"/>
                <a:cs typeface="Calibri"/>
              </a:rPr>
              <a:t>quá</a:t>
            </a:r>
            <a:r>
              <a:rPr sz="2471" spc="35" dirty="0">
                <a:latin typeface="Calibri"/>
                <a:cs typeface="Calibri"/>
              </a:rPr>
              <a:t> </a:t>
            </a:r>
            <a:r>
              <a:rPr sz="2471" spc="-9" dirty="0">
                <a:latin typeface="Calibri"/>
                <a:cs typeface="Calibri"/>
              </a:rPr>
              <a:t>trình</a:t>
            </a:r>
            <a:r>
              <a:rPr sz="2471" spc="18" dirty="0">
                <a:latin typeface="Calibri"/>
                <a:cs typeface="Calibri"/>
              </a:rPr>
              <a:t> </a:t>
            </a:r>
            <a:r>
              <a:rPr sz="2471" spc="-4" dirty="0">
                <a:latin typeface="Calibri"/>
                <a:cs typeface="Calibri"/>
              </a:rPr>
              <a:t>chọn</a:t>
            </a:r>
            <a:r>
              <a:rPr sz="2471" spc="22" dirty="0">
                <a:latin typeface="Calibri"/>
                <a:cs typeface="Calibri"/>
              </a:rPr>
              <a:t> </a:t>
            </a:r>
            <a:r>
              <a:rPr sz="2471" spc="-9" dirty="0">
                <a:latin typeface="Calibri"/>
                <a:cs typeface="Calibri"/>
              </a:rPr>
              <a:t>đường </a:t>
            </a:r>
            <a:r>
              <a:rPr sz="2471" spc="-547" dirty="0">
                <a:latin typeface="Calibri"/>
                <a:cs typeface="Calibri"/>
              </a:rPr>
              <a:t> </a:t>
            </a:r>
            <a:r>
              <a:rPr sz="2471" spc="-4" dirty="0">
                <a:latin typeface="Calibri"/>
                <a:cs typeface="Calibri"/>
              </a:rPr>
              <a:t>Decision</a:t>
            </a:r>
            <a:r>
              <a:rPr sz="2471" spc="13" dirty="0">
                <a:latin typeface="Calibri"/>
                <a:cs typeface="Calibri"/>
              </a:rPr>
              <a:t> </a:t>
            </a:r>
            <a:r>
              <a:rPr sz="2471" spc="-13" dirty="0">
                <a:latin typeface="Calibri"/>
                <a:cs typeface="Calibri"/>
              </a:rPr>
              <a:t>process</a:t>
            </a:r>
            <a:r>
              <a:rPr sz="2471" spc="26" dirty="0">
                <a:latin typeface="Calibri"/>
                <a:cs typeface="Calibri"/>
              </a:rPr>
              <a:t> </a:t>
            </a:r>
            <a:r>
              <a:rPr sz="2471" spc="-18" dirty="0">
                <a:latin typeface="Calibri"/>
                <a:cs typeface="Calibri"/>
              </a:rPr>
              <a:t>và </a:t>
            </a:r>
            <a:r>
              <a:rPr sz="2471" spc="-4" dirty="0">
                <a:latin typeface="Calibri"/>
                <a:cs typeface="Calibri"/>
              </a:rPr>
              <a:t>áp</a:t>
            </a:r>
            <a:r>
              <a:rPr sz="2471" spc="-9" dirty="0">
                <a:latin typeface="Calibri"/>
                <a:cs typeface="Calibri"/>
              </a:rPr>
              <a:t> các</a:t>
            </a:r>
            <a:r>
              <a:rPr sz="2471" dirty="0">
                <a:latin typeface="Calibri"/>
                <a:cs typeface="Calibri"/>
              </a:rPr>
              <a:t> </a:t>
            </a:r>
            <a:r>
              <a:rPr sz="2471" spc="-9" dirty="0">
                <a:latin typeface="Calibri"/>
                <a:cs typeface="Calibri"/>
              </a:rPr>
              <a:t>chính</a:t>
            </a:r>
            <a:r>
              <a:rPr sz="2471" spc="44" dirty="0">
                <a:latin typeface="Calibri"/>
                <a:cs typeface="Calibri"/>
              </a:rPr>
              <a:t> </a:t>
            </a:r>
            <a:r>
              <a:rPr sz="2471" spc="-9" dirty="0">
                <a:latin typeface="Calibri"/>
                <a:cs typeface="Calibri"/>
              </a:rPr>
              <a:t>sách</a:t>
            </a:r>
            <a:r>
              <a:rPr sz="2471" spc="18" dirty="0">
                <a:latin typeface="Calibri"/>
                <a:cs typeface="Calibri"/>
              </a:rPr>
              <a:t> </a:t>
            </a:r>
            <a:r>
              <a:rPr sz="2471" spc="-4" dirty="0">
                <a:latin typeface="Calibri"/>
                <a:cs typeface="Calibri"/>
              </a:rPr>
              <a:t>để</a:t>
            </a:r>
            <a:r>
              <a:rPr sz="2471" spc="9" dirty="0">
                <a:latin typeface="Calibri"/>
                <a:cs typeface="Calibri"/>
              </a:rPr>
              <a:t> </a:t>
            </a:r>
            <a:r>
              <a:rPr sz="2471" spc="-4" dirty="0">
                <a:latin typeface="Calibri"/>
                <a:cs typeface="Calibri"/>
              </a:rPr>
              <a:t>:</a:t>
            </a:r>
            <a:endParaRPr sz="2471" dirty="0">
              <a:latin typeface="Calibri"/>
              <a:cs typeface="Calibri"/>
            </a:endParaRPr>
          </a:p>
          <a:p>
            <a:pPr marL="1019790" marR="381580" lvl="2" indent="-201717">
              <a:spcBef>
                <a:spcPts val="534"/>
              </a:spcBef>
              <a:buFont typeface="Microsoft Sans Serif"/>
              <a:buChar char="•"/>
              <a:tabLst>
                <a:tab pos="1020350" algn="l"/>
              </a:tabLst>
            </a:pPr>
            <a:r>
              <a:rPr sz="2118" spc="-4" dirty="0">
                <a:latin typeface="Calibri"/>
                <a:cs typeface="Calibri"/>
              </a:rPr>
              <a:t>Chọn đường sẽ được dùng để định tuyển </a:t>
            </a:r>
            <a:r>
              <a:rPr sz="2118" dirty="0">
                <a:latin typeface="Calibri"/>
                <a:cs typeface="Calibri"/>
              </a:rPr>
              <a:t>bởi </a:t>
            </a:r>
            <a:r>
              <a:rPr sz="2118" spc="-13" dirty="0">
                <a:latin typeface="Calibri"/>
                <a:cs typeface="Calibri"/>
              </a:rPr>
              <a:t>router </a:t>
            </a:r>
            <a:r>
              <a:rPr sz="2118" spc="-468" dirty="0">
                <a:latin typeface="Calibri"/>
                <a:cs typeface="Calibri"/>
              </a:rPr>
              <a:t> </a:t>
            </a:r>
            <a:r>
              <a:rPr sz="2118" spc="-44" dirty="0">
                <a:latin typeface="Calibri"/>
                <a:cs typeface="Calibri"/>
              </a:rPr>
              <a:t>này.</a:t>
            </a:r>
            <a:endParaRPr sz="2118" dirty="0">
              <a:latin typeface="Calibri"/>
              <a:cs typeface="Calibri"/>
            </a:endParaRPr>
          </a:p>
          <a:p>
            <a:pPr marL="1019790" lvl="2" indent="-202277">
              <a:spcBef>
                <a:spcPts val="507"/>
              </a:spcBef>
              <a:buFont typeface="Microsoft Sans Serif"/>
              <a:buChar char="•"/>
              <a:tabLst>
                <a:tab pos="1020350" algn="l"/>
              </a:tabLst>
            </a:pPr>
            <a:r>
              <a:rPr sz="2118" spc="-4" dirty="0">
                <a:latin typeface="Calibri"/>
                <a:cs typeface="Calibri"/>
              </a:rPr>
              <a:t>Chọn</a:t>
            </a:r>
            <a:r>
              <a:rPr sz="2118" spc="-13" dirty="0">
                <a:latin typeface="Calibri"/>
                <a:cs typeface="Calibri"/>
              </a:rPr>
              <a:t> </a:t>
            </a:r>
            <a:r>
              <a:rPr sz="2118" spc="-4" dirty="0">
                <a:latin typeface="Calibri"/>
                <a:cs typeface="Calibri"/>
              </a:rPr>
              <a:t>đường</a:t>
            </a:r>
            <a:r>
              <a:rPr sz="2118" spc="-26" dirty="0">
                <a:latin typeface="Calibri"/>
                <a:cs typeface="Calibri"/>
              </a:rPr>
              <a:t> </a:t>
            </a:r>
            <a:r>
              <a:rPr sz="2118" spc="-4" dirty="0">
                <a:latin typeface="Calibri"/>
                <a:cs typeface="Calibri"/>
              </a:rPr>
              <a:t>sẽ</a:t>
            </a:r>
            <a:r>
              <a:rPr sz="2118" spc="4" dirty="0">
                <a:latin typeface="Calibri"/>
                <a:cs typeface="Calibri"/>
              </a:rPr>
              <a:t> </a:t>
            </a:r>
            <a:r>
              <a:rPr sz="2118" spc="-4" dirty="0">
                <a:latin typeface="Calibri"/>
                <a:cs typeface="Calibri"/>
              </a:rPr>
              <a:t>được</a:t>
            </a:r>
            <a:r>
              <a:rPr sz="2118" spc="-9" dirty="0">
                <a:latin typeface="Calibri"/>
                <a:cs typeface="Calibri"/>
              </a:rPr>
              <a:t> </a:t>
            </a:r>
            <a:r>
              <a:rPr sz="2118" spc="-4" dirty="0">
                <a:latin typeface="Calibri"/>
                <a:cs typeface="Calibri"/>
              </a:rPr>
              <a:t>quảng</a:t>
            </a:r>
            <a:r>
              <a:rPr sz="2118" spc="-9" dirty="0">
                <a:latin typeface="Calibri"/>
                <a:cs typeface="Calibri"/>
              </a:rPr>
              <a:t> </a:t>
            </a:r>
            <a:r>
              <a:rPr sz="2118" spc="-4" dirty="0">
                <a:latin typeface="Calibri"/>
                <a:cs typeface="Calibri"/>
              </a:rPr>
              <a:t>bá.</a:t>
            </a:r>
            <a:endParaRPr sz="2118" dirty="0">
              <a:latin typeface="Calibri"/>
              <a:cs typeface="Calibri"/>
            </a:endParaRPr>
          </a:p>
        </p:txBody>
      </p:sp>
      <p:sp>
        <p:nvSpPr>
          <p:cNvPr id="5" name="object 5"/>
          <p:cNvSpPr txBox="1"/>
          <p:nvPr/>
        </p:nvSpPr>
        <p:spPr>
          <a:xfrm>
            <a:off x="1278821" y="5180876"/>
            <a:ext cx="2287681" cy="337238"/>
          </a:xfrm>
          <a:prstGeom prst="rect">
            <a:avLst/>
          </a:prstGeom>
        </p:spPr>
        <p:txBody>
          <a:bodyPr vert="horz" wrap="square" lIns="0" tIns="11206" rIns="0" bIns="0" rtlCol="0">
            <a:spAutoFit/>
          </a:bodyPr>
          <a:lstStyle/>
          <a:p>
            <a:pPr marL="212923" indent="-201717">
              <a:spcBef>
                <a:spcPts val="88"/>
              </a:spcBef>
              <a:buFont typeface="Microsoft Sans Serif"/>
              <a:buChar char="•"/>
              <a:tabLst>
                <a:tab pos="212923" algn="l"/>
              </a:tabLst>
            </a:pPr>
            <a:r>
              <a:rPr sz="2118" spc="-18" dirty="0">
                <a:latin typeface="Calibri"/>
                <a:cs typeface="Calibri"/>
              </a:rPr>
              <a:t>Route</a:t>
            </a:r>
            <a:r>
              <a:rPr sz="2118" spc="-57" dirty="0">
                <a:latin typeface="Calibri"/>
                <a:cs typeface="Calibri"/>
              </a:rPr>
              <a:t> </a:t>
            </a:r>
            <a:r>
              <a:rPr sz="2118" spc="-9" dirty="0">
                <a:latin typeface="Calibri"/>
                <a:cs typeface="Calibri"/>
              </a:rPr>
              <a:t>aggregation.</a:t>
            </a:r>
            <a:endParaRPr sz="2118" dirty="0">
              <a:latin typeface="Calibri"/>
              <a:cs typeface="Calibri"/>
            </a:endParaRPr>
          </a:p>
        </p:txBody>
      </p:sp>
      <p:sp>
        <p:nvSpPr>
          <p:cNvPr id="6" name="object 6"/>
          <p:cNvSpPr txBox="1"/>
          <p:nvPr/>
        </p:nvSpPr>
        <p:spPr>
          <a:xfrm>
            <a:off x="2534781" y="6077594"/>
            <a:ext cx="621926" cy="174309"/>
          </a:xfrm>
          <a:prstGeom prst="rect">
            <a:avLst/>
          </a:prstGeom>
        </p:spPr>
        <p:txBody>
          <a:bodyPr vert="horz" wrap="square" lIns="0" tIns="11206" rIns="0" bIns="0" rtlCol="0">
            <a:spAutoFit/>
          </a:bodyPr>
          <a:lstStyle/>
          <a:p>
            <a:pPr marL="11206">
              <a:spcBef>
                <a:spcPts val="88"/>
              </a:spcBef>
            </a:pPr>
            <a:r>
              <a:rPr sz="1059" spc="-4" dirty="0">
                <a:solidFill>
                  <a:srgbClr val="898989"/>
                </a:solidFill>
                <a:latin typeface="Microsoft Sans Serif"/>
                <a:cs typeface="Microsoft Sans Serif"/>
              </a:rPr>
              <a:t>10/6/2021</a:t>
            </a:r>
            <a:endParaRPr sz="1059">
              <a:latin typeface="Microsoft Sans Serif"/>
              <a:cs typeface="Microsoft Sans Serif"/>
            </a:endParaRPr>
          </a:p>
        </p:txBody>
      </p:sp>
      <p:sp>
        <p:nvSpPr>
          <p:cNvPr id="7" name="object 7"/>
          <p:cNvSpPr txBox="1"/>
          <p:nvPr/>
        </p:nvSpPr>
        <p:spPr>
          <a:xfrm>
            <a:off x="9482859" y="6077594"/>
            <a:ext cx="172571" cy="174309"/>
          </a:xfrm>
          <a:prstGeom prst="rect">
            <a:avLst/>
          </a:prstGeom>
        </p:spPr>
        <p:txBody>
          <a:bodyPr vert="horz" wrap="square" lIns="0" tIns="11206" rIns="0" bIns="0" rtlCol="0">
            <a:spAutoFit/>
          </a:bodyPr>
          <a:lstStyle/>
          <a:p>
            <a:pPr marL="11206">
              <a:spcBef>
                <a:spcPts val="88"/>
              </a:spcBef>
            </a:pPr>
            <a:r>
              <a:rPr sz="1059" dirty="0">
                <a:solidFill>
                  <a:srgbClr val="898989"/>
                </a:solidFill>
                <a:latin typeface="Microsoft Sans Serif"/>
                <a:cs typeface="Microsoft Sans Serif"/>
              </a:rPr>
              <a:t>20</a:t>
            </a:r>
            <a:endParaRPr sz="1059">
              <a:latin typeface="Microsoft Sans Serif"/>
              <a:cs typeface="Microsoft Sans Serif"/>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25370" y="510768"/>
            <a:ext cx="5141259" cy="608851"/>
          </a:xfrm>
          <a:prstGeom prst="rect">
            <a:avLst/>
          </a:prstGeom>
        </p:spPr>
        <p:txBody>
          <a:bodyPr vert="horz" wrap="square" lIns="0" tIns="11206" rIns="0" bIns="0" rtlCol="0" anchor="b" anchorCtr="0">
            <a:spAutoFit/>
          </a:bodyPr>
          <a:lstStyle/>
          <a:p>
            <a:pPr marL="11206">
              <a:spcBef>
                <a:spcPts val="88"/>
              </a:spcBef>
            </a:pPr>
            <a:r>
              <a:rPr spc="-4" dirty="0"/>
              <a:t>Bản</a:t>
            </a:r>
            <a:r>
              <a:rPr spc="9" dirty="0"/>
              <a:t> </a:t>
            </a:r>
            <a:r>
              <a:rPr dirty="0"/>
              <a:t>tin</a:t>
            </a:r>
            <a:r>
              <a:rPr spc="13" dirty="0"/>
              <a:t> </a:t>
            </a:r>
            <a:r>
              <a:rPr spc="-26" dirty="0"/>
              <a:t>NOTIFICATION</a:t>
            </a:r>
          </a:p>
        </p:txBody>
      </p:sp>
      <p:sp>
        <p:nvSpPr>
          <p:cNvPr id="3" name="object 3"/>
          <p:cNvSpPr txBox="1"/>
          <p:nvPr/>
        </p:nvSpPr>
        <p:spPr>
          <a:xfrm>
            <a:off x="627321" y="1481374"/>
            <a:ext cx="11004698" cy="608093"/>
          </a:xfrm>
          <a:prstGeom prst="rect">
            <a:avLst/>
          </a:prstGeom>
        </p:spPr>
        <p:txBody>
          <a:bodyPr vert="horz" wrap="square" lIns="0" tIns="10646" rIns="0" bIns="0" rtlCol="0">
            <a:spAutoFit/>
          </a:bodyPr>
          <a:lstStyle/>
          <a:p>
            <a:pPr marL="313221" marR="4483" indent="-302575" algn="just">
              <a:spcBef>
                <a:spcPts val="84"/>
              </a:spcBef>
              <a:buFont typeface="Wingdings"/>
              <a:buChar char=""/>
              <a:tabLst>
                <a:tab pos="313781" algn="l"/>
              </a:tabLst>
            </a:pPr>
            <a:r>
              <a:rPr sz="1941" i="1" spc="-4" dirty="0">
                <a:latin typeface="Arial"/>
                <a:cs typeface="Arial"/>
              </a:rPr>
              <a:t>Một thông </a:t>
            </a:r>
            <a:r>
              <a:rPr sz="1941" i="1" spc="-9" dirty="0">
                <a:latin typeface="Arial"/>
                <a:cs typeface="Arial"/>
              </a:rPr>
              <a:t>báo </a:t>
            </a:r>
            <a:r>
              <a:rPr sz="1941" i="1" spc="-18" dirty="0">
                <a:latin typeface="Arial"/>
                <a:cs typeface="Arial"/>
              </a:rPr>
              <a:t>NOTIFICATION </a:t>
            </a:r>
            <a:r>
              <a:rPr sz="1941" i="1" spc="-9" dirty="0">
                <a:latin typeface="Arial"/>
                <a:cs typeface="Arial"/>
              </a:rPr>
              <a:t>được </a:t>
            </a:r>
            <a:r>
              <a:rPr sz="1941" i="1" spc="-4" dirty="0">
                <a:latin typeface="Arial"/>
                <a:cs typeface="Arial"/>
              </a:rPr>
              <a:t>sử dụng </a:t>
            </a:r>
            <a:r>
              <a:rPr sz="1941" i="1" dirty="0">
                <a:latin typeface="Arial"/>
                <a:cs typeface="Arial"/>
              </a:rPr>
              <a:t>khi </a:t>
            </a:r>
            <a:r>
              <a:rPr sz="1941" i="1" spc="4" dirty="0">
                <a:latin typeface="Arial"/>
                <a:cs typeface="Arial"/>
              </a:rPr>
              <a:t>có </a:t>
            </a:r>
            <a:r>
              <a:rPr sz="1941" i="1" spc="-4" dirty="0">
                <a:latin typeface="Arial"/>
                <a:cs typeface="Arial"/>
              </a:rPr>
              <a:t>lỗi </a:t>
            </a:r>
            <a:r>
              <a:rPr sz="1941" i="1" dirty="0">
                <a:latin typeface="Arial"/>
                <a:cs typeface="Arial"/>
              </a:rPr>
              <a:t>xuất </a:t>
            </a:r>
            <a:r>
              <a:rPr sz="1941" i="1" spc="-529" dirty="0">
                <a:latin typeface="Arial"/>
                <a:cs typeface="Arial"/>
              </a:rPr>
              <a:t> </a:t>
            </a:r>
            <a:r>
              <a:rPr sz="1941" i="1" spc="-4" dirty="0">
                <a:latin typeface="Arial"/>
                <a:cs typeface="Arial"/>
              </a:rPr>
              <a:t>hiện khiến cho phiên </a:t>
            </a:r>
            <a:r>
              <a:rPr sz="1941" i="1" spc="-9" dirty="0">
                <a:latin typeface="Arial"/>
                <a:cs typeface="Arial"/>
              </a:rPr>
              <a:t>BGP </a:t>
            </a:r>
            <a:r>
              <a:rPr sz="1941" i="1" dirty="0">
                <a:latin typeface="Arial"/>
                <a:cs typeface="Arial"/>
              </a:rPr>
              <a:t>đó </a:t>
            </a:r>
            <a:r>
              <a:rPr sz="1941" i="1" spc="-4" dirty="0">
                <a:latin typeface="Arial"/>
                <a:cs typeface="Arial"/>
              </a:rPr>
              <a:t>kết thúc. </a:t>
            </a:r>
            <a:r>
              <a:rPr sz="1941" i="1" spc="-35" dirty="0">
                <a:latin typeface="Arial"/>
                <a:cs typeface="Arial"/>
              </a:rPr>
              <a:t>Trong </a:t>
            </a:r>
            <a:r>
              <a:rPr sz="1941" i="1" spc="-9" dirty="0">
                <a:latin typeface="Arial"/>
                <a:cs typeface="Arial"/>
              </a:rPr>
              <a:t>quá </a:t>
            </a:r>
            <a:r>
              <a:rPr sz="1941" i="1" spc="-4" dirty="0">
                <a:latin typeface="Arial"/>
                <a:cs typeface="Arial"/>
              </a:rPr>
              <a:t>trình thực </a:t>
            </a:r>
            <a:r>
              <a:rPr sz="1941" i="1" dirty="0">
                <a:latin typeface="Arial"/>
                <a:cs typeface="Arial"/>
              </a:rPr>
              <a:t> </a:t>
            </a:r>
            <a:r>
              <a:rPr sz="1941" i="1" spc="-4" dirty="0">
                <a:latin typeface="Arial"/>
                <a:cs typeface="Arial"/>
              </a:rPr>
              <a:t>hiện</a:t>
            </a:r>
            <a:r>
              <a:rPr sz="1941" i="1" spc="-13" dirty="0">
                <a:latin typeface="Arial"/>
                <a:cs typeface="Arial"/>
              </a:rPr>
              <a:t> </a:t>
            </a:r>
            <a:r>
              <a:rPr sz="1941" i="1" spc="-9" dirty="0">
                <a:latin typeface="Arial"/>
                <a:cs typeface="Arial"/>
              </a:rPr>
              <a:t>BGP</a:t>
            </a:r>
            <a:r>
              <a:rPr sz="1941" i="1" spc="-71" dirty="0">
                <a:latin typeface="Arial"/>
                <a:cs typeface="Arial"/>
              </a:rPr>
              <a:t> </a:t>
            </a:r>
            <a:r>
              <a:rPr sz="1941" i="1" spc="4" dirty="0">
                <a:latin typeface="Arial"/>
                <a:cs typeface="Arial"/>
              </a:rPr>
              <a:t>có</a:t>
            </a:r>
            <a:r>
              <a:rPr sz="1941" i="1" spc="-9" dirty="0">
                <a:latin typeface="Arial"/>
                <a:cs typeface="Arial"/>
              </a:rPr>
              <a:t> thể</a:t>
            </a:r>
            <a:r>
              <a:rPr sz="1941" i="1" spc="26" dirty="0">
                <a:latin typeface="Arial"/>
                <a:cs typeface="Arial"/>
              </a:rPr>
              <a:t> </a:t>
            </a:r>
            <a:r>
              <a:rPr sz="1941" i="1" spc="-4" dirty="0">
                <a:latin typeface="Arial"/>
                <a:cs typeface="Arial"/>
              </a:rPr>
              <a:t>có</a:t>
            </a:r>
            <a:r>
              <a:rPr sz="1941" i="1" spc="-9" dirty="0">
                <a:latin typeface="Arial"/>
                <a:cs typeface="Arial"/>
              </a:rPr>
              <a:t> </a:t>
            </a:r>
            <a:r>
              <a:rPr sz="1941" i="1" spc="-4" dirty="0">
                <a:latin typeface="Arial"/>
                <a:cs typeface="Arial"/>
              </a:rPr>
              <a:t>nhiều</a:t>
            </a:r>
            <a:r>
              <a:rPr sz="1941" i="1" spc="9" dirty="0">
                <a:latin typeface="Arial"/>
                <a:cs typeface="Arial"/>
              </a:rPr>
              <a:t> </a:t>
            </a:r>
            <a:r>
              <a:rPr sz="1941" i="1" spc="-4" dirty="0">
                <a:latin typeface="Arial"/>
                <a:cs typeface="Arial"/>
              </a:rPr>
              <a:t>lỗi</a:t>
            </a:r>
            <a:r>
              <a:rPr sz="1941" i="1" spc="18" dirty="0">
                <a:latin typeface="Arial"/>
                <a:cs typeface="Arial"/>
              </a:rPr>
              <a:t> </a:t>
            </a:r>
            <a:r>
              <a:rPr sz="1941" i="1" spc="-4" dirty="0">
                <a:latin typeface="Arial"/>
                <a:cs typeface="Arial"/>
              </a:rPr>
              <a:t>xảy</a:t>
            </a:r>
            <a:r>
              <a:rPr sz="1941" i="1" spc="-18" dirty="0">
                <a:latin typeface="Arial"/>
                <a:cs typeface="Arial"/>
              </a:rPr>
              <a:t> </a:t>
            </a:r>
            <a:r>
              <a:rPr sz="1941" i="1" spc="-9" dirty="0">
                <a:latin typeface="Arial"/>
                <a:cs typeface="Arial"/>
              </a:rPr>
              <a:t>ra</a:t>
            </a:r>
            <a:endParaRPr sz="1941" dirty="0">
              <a:latin typeface="Arial"/>
              <a:cs typeface="Arial"/>
            </a:endParaRPr>
          </a:p>
        </p:txBody>
      </p:sp>
      <p:pic>
        <p:nvPicPr>
          <p:cNvPr id="4" name="object 4"/>
          <p:cNvPicPr/>
          <p:nvPr/>
        </p:nvPicPr>
        <p:blipFill>
          <a:blip r:embed="rId2" cstate="print"/>
          <a:stretch>
            <a:fillRect/>
          </a:stretch>
        </p:blipFill>
        <p:spPr>
          <a:xfrm>
            <a:off x="2728857" y="3111648"/>
            <a:ext cx="7401260" cy="2159598"/>
          </a:xfrm>
          <a:prstGeom prst="rect">
            <a:avLst/>
          </a:prstGeom>
        </p:spPr>
      </p:pic>
      <p:sp>
        <p:nvSpPr>
          <p:cNvPr id="5" name="object 5"/>
          <p:cNvSpPr txBox="1">
            <a:spLocks noGrp="1"/>
          </p:cNvSpPr>
          <p:nvPr>
            <p:ph type="ftr" sz="quarter" idx="5"/>
          </p:nvPr>
        </p:nvSpPr>
        <p:spPr>
          <a:xfrm>
            <a:off x="5759824" y="5545616"/>
            <a:ext cx="2554941" cy="179088"/>
          </a:xfrm>
          <a:prstGeom prst="rect">
            <a:avLst/>
          </a:prstGeom>
        </p:spPr>
        <p:txBody>
          <a:bodyPr vert="horz" wrap="square" lIns="0" tIns="0" rIns="0" bIns="0" rtlCol="0" anchor="ctr">
            <a:spAutoFit/>
          </a:bodyPr>
          <a:lstStyle/>
          <a:p>
            <a:pPr marL="11206">
              <a:lnSpc>
                <a:spcPts val="1456"/>
              </a:lnSpc>
            </a:pPr>
            <a:r>
              <a:rPr spc="4" dirty="0"/>
              <a:t>1</a:t>
            </a:r>
            <a:r>
              <a:rPr spc="-9" dirty="0"/>
              <a:t>0</a:t>
            </a:r>
            <a:r>
              <a:rPr dirty="0"/>
              <a:t>/</a:t>
            </a:r>
            <a:r>
              <a:rPr spc="4" dirty="0"/>
              <a:t>6</a:t>
            </a:r>
            <a:r>
              <a:rPr dirty="0"/>
              <a:t>/</a:t>
            </a:r>
            <a:r>
              <a:rPr spc="4" dirty="0"/>
              <a:t>2</a:t>
            </a:r>
            <a:r>
              <a:rPr spc="-22" dirty="0"/>
              <a:t>0</a:t>
            </a:r>
            <a:r>
              <a:rPr spc="4" dirty="0"/>
              <a:t>2</a:t>
            </a:r>
            <a:r>
              <a:rPr dirty="0"/>
              <a:t>1</a:t>
            </a:r>
          </a:p>
        </p:txBody>
      </p:sp>
      <p:sp>
        <p:nvSpPr>
          <p:cNvPr id="6" name="object 6"/>
          <p:cNvSpPr txBox="1">
            <a:spLocks noGrp="1"/>
          </p:cNvSpPr>
          <p:nvPr>
            <p:ph type="sldNum" sz="quarter" idx="7"/>
          </p:nvPr>
        </p:nvSpPr>
        <p:spPr>
          <a:xfrm>
            <a:off x="9048974" y="5547893"/>
            <a:ext cx="2891118" cy="174535"/>
          </a:xfrm>
          <a:prstGeom prst="rect">
            <a:avLst/>
          </a:prstGeom>
        </p:spPr>
        <p:txBody>
          <a:bodyPr vert="horz" wrap="square" lIns="0" tIns="0" rIns="0" bIns="0" rtlCol="0" anchor="ctr">
            <a:spAutoFit/>
          </a:bodyPr>
          <a:lstStyle/>
          <a:p>
            <a:pPr marL="33619">
              <a:lnSpc>
                <a:spcPts val="1456"/>
              </a:lnSpc>
            </a:pPr>
            <a:fld id="{81D60167-4931-47E6-BA6A-407CBD079E47}" type="slidenum">
              <a:rPr dirty="0"/>
              <a:pPr marL="33619">
                <a:lnSpc>
                  <a:spcPts val="1456"/>
                </a:lnSpc>
              </a:pPr>
              <a:t>205</a:t>
            </a:fld>
            <a:endParaRPr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5759824" y="5545616"/>
            <a:ext cx="2554941" cy="179088"/>
          </a:xfrm>
          <a:prstGeom prst="rect">
            <a:avLst/>
          </a:prstGeom>
        </p:spPr>
        <p:txBody>
          <a:bodyPr vert="horz" wrap="square" lIns="0" tIns="0" rIns="0" bIns="0" rtlCol="0" anchor="ctr">
            <a:spAutoFit/>
          </a:bodyPr>
          <a:lstStyle/>
          <a:p>
            <a:pPr marL="11206">
              <a:lnSpc>
                <a:spcPts val="1456"/>
              </a:lnSpc>
            </a:pPr>
            <a:r>
              <a:rPr spc="4" dirty="0"/>
              <a:t>1</a:t>
            </a:r>
            <a:r>
              <a:rPr spc="-9" dirty="0"/>
              <a:t>0</a:t>
            </a:r>
            <a:r>
              <a:rPr dirty="0"/>
              <a:t>/</a:t>
            </a:r>
            <a:r>
              <a:rPr spc="4" dirty="0"/>
              <a:t>6</a:t>
            </a:r>
            <a:r>
              <a:rPr dirty="0"/>
              <a:t>/</a:t>
            </a:r>
            <a:r>
              <a:rPr spc="4" dirty="0"/>
              <a:t>2</a:t>
            </a:r>
            <a:r>
              <a:rPr spc="-22" dirty="0"/>
              <a:t>0</a:t>
            </a:r>
            <a:r>
              <a:rPr spc="4" dirty="0"/>
              <a:t>2</a:t>
            </a:r>
            <a:r>
              <a:rPr dirty="0"/>
              <a:t>1</a:t>
            </a:r>
          </a:p>
        </p:txBody>
      </p:sp>
      <p:sp>
        <p:nvSpPr>
          <p:cNvPr id="5" name="object 5"/>
          <p:cNvSpPr txBox="1">
            <a:spLocks noGrp="1"/>
          </p:cNvSpPr>
          <p:nvPr>
            <p:ph type="sldNum" sz="quarter" idx="7"/>
          </p:nvPr>
        </p:nvSpPr>
        <p:spPr>
          <a:xfrm>
            <a:off x="9048974" y="5547893"/>
            <a:ext cx="2891118" cy="174535"/>
          </a:xfrm>
          <a:prstGeom prst="rect">
            <a:avLst/>
          </a:prstGeom>
        </p:spPr>
        <p:txBody>
          <a:bodyPr vert="horz" wrap="square" lIns="0" tIns="0" rIns="0" bIns="0" rtlCol="0" anchor="ctr">
            <a:spAutoFit/>
          </a:bodyPr>
          <a:lstStyle/>
          <a:p>
            <a:pPr marL="33619">
              <a:lnSpc>
                <a:spcPts val="1456"/>
              </a:lnSpc>
            </a:pPr>
            <a:fld id="{81D60167-4931-47E6-BA6A-407CBD079E47}" type="slidenum">
              <a:rPr dirty="0"/>
              <a:pPr marL="33619">
                <a:lnSpc>
                  <a:spcPts val="1456"/>
                </a:lnSpc>
              </a:pPr>
              <a:t>206</a:t>
            </a:fld>
            <a:endParaRPr dirty="0"/>
          </a:p>
        </p:txBody>
      </p:sp>
      <p:sp>
        <p:nvSpPr>
          <p:cNvPr id="2" name="object 2"/>
          <p:cNvSpPr txBox="1">
            <a:spLocks noGrp="1"/>
          </p:cNvSpPr>
          <p:nvPr>
            <p:ph type="title"/>
          </p:nvPr>
        </p:nvSpPr>
        <p:spPr>
          <a:xfrm>
            <a:off x="3839975" y="524445"/>
            <a:ext cx="4512049" cy="608851"/>
          </a:xfrm>
          <a:prstGeom prst="rect">
            <a:avLst/>
          </a:prstGeom>
        </p:spPr>
        <p:txBody>
          <a:bodyPr vert="horz" wrap="square" lIns="0" tIns="11206" rIns="0" bIns="0" rtlCol="0" anchor="b" anchorCtr="0">
            <a:spAutoFit/>
          </a:bodyPr>
          <a:lstStyle/>
          <a:p>
            <a:pPr marL="11206">
              <a:spcBef>
                <a:spcPts val="88"/>
              </a:spcBef>
            </a:pPr>
            <a:r>
              <a:rPr spc="9" dirty="0"/>
              <a:t>B</a:t>
            </a:r>
            <a:r>
              <a:rPr spc="-26" dirty="0"/>
              <a:t>ả</a:t>
            </a:r>
            <a:r>
              <a:rPr dirty="0"/>
              <a:t>n</a:t>
            </a:r>
            <a:r>
              <a:rPr spc="31" dirty="0"/>
              <a:t> </a:t>
            </a:r>
            <a:r>
              <a:rPr spc="4" dirty="0"/>
              <a:t>ti</a:t>
            </a:r>
            <a:r>
              <a:rPr dirty="0"/>
              <a:t>n</a:t>
            </a:r>
            <a:r>
              <a:rPr spc="31" dirty="0"/>
              <a:t> </a:t>
            </a:r>
            <a:r>
              <a:rPr spc="9" dirty="0"/>
              <a:t>K</a:t>
            </a:r>
            <a:r>
              <a:rPr spc="-31" dirty="0"/>
              <a:t>E</a:t>
            </a:r>
            <a:r>
              <a:rPr spc="9" dirty="0"/>
              <a:t>E</a:t>
            </a:r>
            <a:r>
              <a:rPr dirty="0"/>
              <a:t>P</a:t>
            </a:r>
            <a:r>
              <a:rPr spc="-243" dirty="0"/>
              <a:t> </a:t>
            </a:r>
            <a:r>
              <a:rPr spc="9" dirty="0"/>
              <a:t>A</a:t>
            </a:r>
            <a:r>
              <a:rPr spc="-26" dirty="0"/>
              <a:t>L</a:t>
            </a:r>
            <a:r>
              <a:rPr spc="4" dirty="0"/>
              <a:t>I</a:t>
            </a:r>
            <a:r>
              <a:rPr spc="9" dirty="0"/>
              <a:t>V</a:t>
            </a:r>
            <a:r>
              <a:rPr dirty="0"/>
              <a:t>E</a:t>
            </a:r>
          </a:p>
        </p:txBody>
      </p:sp>
      <p:sp>
        <p:nvSpPr>
          <p:cNvPr id="3" name="object 3"/>
          <p:cNvSpPr txBox="1"/>
          <p:nvPr/>
        </p:nvSpPr>
        <p:spPr>
          <a:xfrm>
            <a:off x="2544230" y="1481374"/>
            <a:ext cx="7039535" cy="608093"/>
          </a:xfrm>
          <a:prstGeom prst="rect">
            <a:avLst/>
          </a:prstGeom>
        </p:spPr>
        <p:txBody>
          <a:bodyPr vert="horz" wrap="square" lIns="0" tIns="10646" rIns="0" bIns="0" rtlCol="0">
            <a:spAutoFit/>
          </a:bodyPr>
          <a:lstStyle/>
          <a:p>
            <a:pPr marL="313221" marR="4483" indent="-302575">
              <a:spcBef>
                <a:spcPts val="84"/>
              </a:spcBef>
              <a:buFont typeface="Wingdings"/>
              <a:buChar char=""/>
              <a:tabLst>
                <a:tab pos="313781" algn="l"/>
              </a:tabLst>
            </a:pPr>
            <a:r>
              <a:rPr lang="vi-VN" sz="1941" i="1" spc="-4" dirty="0">
                <a:latin typeface="Arial"/>
                <a:cs typeface="Arial"/>
              </a:rPr>
              <a:t>T</a:t>
            </a:r>
            <a:r>
              <a:rPr sz="1941" i="1" spc="-4" dirty="0" err="1">
                <a:latin typeface="Arial"/>
                <a:cs typeface="Arial"/>
              </a:rPr>
              <a:t>hông</a:t>
            </a:r>
            <a:r>
              <a:rPr sz="1941" i="1" spc="-13" dirty="0">
                <a:latin typeface="Arial"/>
                <a:cs typeface="Arial"/>
              </a:rPr>
              <a:t> </a:t>
            </a:r>
            <a:r>
              <a:rPr sz="1941" i="1" dirty="0">
                <a:latin typeface="Arial"/>
                <a:cs typeface="Arial"/>
              </a:rPr>
              <a:t>báo</a:t>
            </a:r>
            <a:r>
              <a:rPr sz="1941" i="1" spc="4" dirty="0">
                <a:latin typeface="Arial"/>
                <a:cs typeface="Arial"/>
              </a:rPr>
              <a:t> </a:t>
            </a:r>
            <a:r>
              <a:rPr sz="1941" i="1" spc="-22" dirty="0">
                <a:latin typeface="Arial"/>
                <a:cs typeface="Arial"/>
              </a:rPr>
              <a:t>KEEPALIVE</a:t>
            </a:r>
            <a:r>
              <a:rPr sz="1941" i="1" spc="-13" dirty="0">
                <a:latin typeface="Arial"/>
                <a:cs typeface="Arial"/>
              </a:rPr>
              <a:t> </a:t>
            </a:r>
            <a:r>
              <a:rPr sz="1941" i="1" spc="-4" dirty="0">
                <a:latin typeface="Arial"/>
                <a:cs typeface="Arial"/>
              </a:rPr>
              <a:t>không</a:t>
            </a:r>
            <a:r>
              <a:rPr sz="1941" i="1" spc="4" dirty="0">
                <a:latin typeface="Arial"/>
                <a:cs typeface="Arial"/>
              </a:rPr>
              <a:t> </a:t>
            </a:r>
            <a:r>
              <a:rPr sz="1941" i="1" spc="-4" dirty="0">
                <a:latin typeface="Arial"/>
                <a:cs typeface="Arial"/>
              </a:rPr>
              <a:t>chứa</a:t>
            </a:r>
            <a:r>
              <a:rPr sz="1941" i="1" spc="4" dirty="0">
                <a:latin typeface="Arial"/>
                <a:cs typeface="Arial"/>
              </a:rPr>
              <a:t> </a:t>
            </a:r>
            <a:r>
              <a:rPr sz="1941" i="1" dirty="0">
                <a:latin typeface="Arial"/>
                <a:cs typeface="Arial"/>
              </a:rPr>
              <a:t>dữ</a:t>
            </a:r>
            <a:r>
              <a:rPr sz="1941" i="1" spc="13" dirty="0">
                <a:latin typeface="Arial"/>
                <a:cs typeface="Arial"/>
              </a:rPr>
              <a:t> </a:t>
            </a:r>
            <a:r>
              <a:rPr sz="1941" i="1" spc="-4" dirty="0">
                <a:latin typeface="Arial"/>
                <a:cs typeface="Arial"/>
              </a:rPr>
              <a:t>liệu</a:t>
            </a:r>
            <a:r>
              <a:rPr sz="1941" i="1" spc="-13" dirty="0">
                <a:latin typeface="Arial"/>
                <a:cs typeface="Arial"/>
              </a:rPr>
              <a:t> </a:t>
            </a:r>
            <a:r>
              <a:rPr sz="1941" i="1" spc="-9" dirty="0">
                <a:latin typeface="Arial"/>
                <a:cs typeface="Arial"/>
              </a:rPr>
              <a:t>mà</a:t>
            </a:r>
            <a:r>
              <a:rPr sz="1941" i="1" spc="22" dirty="0">
                <a:latin typeface="Arial"/>
                <a:cs typeface="Arial"/>
              </a:rPr>
              <a:t> </a:t>
            </a:r>
            <a:r>
              <a:rPr sz="1941" i="1" dirty="0">
                <a:latin typeface="Arial"/>
                <a:cs typeface="Arial"/>
              </a:rPr>
              <a:t>chỉ</a:t>
            </a:r>
            <a:r>
              <a:rPr sz="1941" i="1" spc="-4" dirty="0">
                <a:latin typeface="Arial"/>
                <a:cs typeface="Arial"/>
              </a:rPr>
              <a:t> chứa</a:t>
            </a:r>
            <a:r>
              <a:rPr sz="1941" i="1" spc="4" dirty="0">
                <a:latin typeface="Arial"/>
                <a:cs typeface="Arial"/>
              </a:rPr>
              <a:t> </a:t>
            </a:r>
            <a:r>
              <a:rPr sz="1941" i="1" spc="-4" dirty="0">
                <a:latin typeface="Arial"/>
                <a:cs typeface="Arial"/>
              </a:rPr>
              <a:t>phần </a:t>
            </a:r>
            <a:r>
              <a:rPr sz="1941" i="1" spc="-525" dirty="0">
                <a:latin typeface="Arial"/>
                <a:cs typeface="Arial"/>
              </a:rPr>
              <a:t> </a:t>
            </a:r>
            <a:r>
              <a:rPr sz="1941" i="1" spc="-4" dirty="0">
                <a:latin typeface="Arial"/>
                <a:cs typeface="Arial"/>
              </a:rPr>
              <a:t>tiêu</a:t>
            </a:r>
            <a:r>
              <a:rPr sz="1941" i="1" spc="-13" dirty="0">
                <a:latin typeface="Arial"/>
                <a:cs typeface="Arial"/>
              </a:rPr>
              <a:t> </a:t>
            </a:r>
            <a:r>
              <a:rPr sz="1941" i="1" dirty="0">
                <a:latin typeface="Arial"/>
                <a:cs typeface="Arial"/>
              </a:rPr>
              <a:t>đề</a:t>
            </a:r>
            <a:endParaRPr sz="1941" dirty="0">
              <a:latin typeface="Arial"/>
              <a:cs typeface="Arial"/>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21356" y="524445"/>
            <a:ext cx="5827618" cy="608851"/>
          </a:xfrm>
          <a:prstGeom prst="rect">
            <a:avLst/>
          </a:prstGeom>
        </p:spPr>
        <p:txBody>
          <a:bodyPr vert="horz" wrap="square" lIns="0" tIns="11206" rIns="0" bIns="0" rtlCol="0" anchor="b" anchorCtr="0">
            <a:spAutoFit/>
          </a:bodyPr>
          <a:lstStyle/>
          <a:p>
            <a:pPr marL="11206">
              <a:spcBef>
                <a:spcPts val="88"/>
              </a:spcBef>
            </a:pPr>
            <a:r>
              <a:rPr spc="-4" dirty="0"/>
              <a:t>Hoạt</a:t>
            </a:r>
            <a:r>
              <a:rPr spc="44" dirty="0"/>
              <a:t> </a:t>
            </a:r>
            <a:r>
              <a:rPr spc="-9" dirty="0"/>
              <a:t>động</a:t>
            </a:r>
            <a:r>
              <a:rPr spc="53" dirty="0"/>
              <a:t> </a:t>
            </a:r>
            <a:r>
              <a:rPr spc="4" dirty="0"/>
              <a:t>của</a:t>
            </a:r>
            <a:r>
              <a:rPr spc="13" dirty="0"/>
              <a:t> </a:t>
            </a:r>
            <a:r>
              <a:rPr spc="4" dirty="0"/>
              <a:t>BGP</a:t>
            </a:r>
            <a:r>
              <a:rPr spc="-62" dirty="0"/>
              <a:t> </a:t>
            </a:r>
            <a:r>
              <a:rPr dirty="0"/>
              <a:t>router</a:t>
            </a:r>
          </a:p>
        </p:txBody>
      </p:sp>
      <p:pic>
        <p:nvPicPr>
          <p:cNvPr id="3" name="object 3"/>
          <p:cNvPicPr/>
          <p:nvPr/>
        </p:nvPicPr>
        <p:blipFill>
          <a:blip r:embed="rId2" cstate="print"/>
          <a:stretch>
            <a:fillRect/>
          </a:stretch>
        </p:blipFill>
        <p:spPr>
          <a:xfrm>
            <a:off x="1994333" y="1403079"/>
            <a:ext cx="7968373" cy="4930476"/>
          </a:xfrm>
          <a:prstGeom prst="rect">
            <a:avLst/>
          </a:prstGeom>
        </p:spPr>
      </p:pic>
      <p:sp>
        <p:nvSpPr>
          <p:cNvPr id="5" name="object 5"/>
          <p:cNvSpPr txBox="1">
            <a:spLocks noGrp="1"/>
          </p:cNvSpPr>
          <p:nvPr>
            <p:ph type="sldNum" sz="quarter" idx="7"/>
          </p:nvPr>
        </p:nvSpPr>
        <p:spPr>
          <a:xfrm>
            <a:off x="9048974" y="5547893"/>
            <a:ext cx="2891118" cy="174535"/>
          </a:xfrm>
          <a:prstGeom prst="rect">
            <a:avLst/>
          </a:prstGeom>
        </p:spPr>
        <p:txBody>
          <a:bodyPr vert="horz" wrap="square" lIns="0" tIns="0" rIns="0" bIns="0" rtlCol="0" anchor="ctr">
            <a:spAutoFit/>
          </a:bodyPr>
          <a:lstStyle/>
          <a:p>
            <a:pPr marL="33619">
              <a:lnSpc>
                <a:spcPts val="1456"/>
              </a:lnSpc>
            </a:pPr>
            <a:fld id="{81D60167-4931-47E6-BA6A-407CBD079E47}" type="slidenum">
              <a:rPr dirty="0"/>
              <a:pPr marL="33619">
                <a:lnSpc>
                  <a:spcPts val="1456"/>
                </a:lnSpc>
              </a:pPr>
              <a:t>207</a:t>
            </a:fld>
            <a:endParaRPr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9482859" y="6090332"/>
            <a:ext cx="172571" cy="155299"/>
          </a:xfrm>
          <a:prstGeom prst="rect">
            <a:avLst/>
          </a:prstGeom>
        </p:spPr>
        <p:txBody>
          <a:bodyPr vert="horz" wrap="square" lIns="0" tIns="0" rIns="0" bIns="0" rtlCol="0">
            <a:spAutoFit/>
          </a:bodyPr>
          <a:lstStyle/>
          <a:p>
            <a:pPr marL="11206">
              <a:lnSpc>
                <a:spcPts val="1257"/>
              </a:lnSpc>
            </a:pPr>
            <a:r>
              <a:rPr sz="1059" dirty="0">
                <a:solidFill>
                  <a:srgbClr val="898989"/>
                </a:solidFill>
                <a:latin typeface="Microsoft Sans Serif"/>
                <a:cs typeface="Microsoft Sans Serif"/>
              </a:rPr>
              <a:t>24</a:t>
            </a:r>
            <a:endParaRPr sz="1059">
              <a:latin typeface="Microsoft Sans Serif"/>
              <a:cs typeface="Microsoft Sans Serif"/>
            </a:endParaRPr>
          </a:p>
        </p:txBody>
      </p:sp>
      <p:sp>
        <p:nvSpPr>
          <p:cNvPr id="2" name="object 2"/>
          <p:cNvSpPr txBox="1">
            <a:spLocks noGrp="1"/>
          </p:cNvSpPr>
          <p:nvPr>
            <p:ph type="title"/>
          </p:nvPr>
        </p:nvSpPr>
        <p:spPr>
          <a:xfrm>
            <a:off x="5665974" y="571437"/>
            <a:ext cx="860051" cy="608851"/>
          </a:xfrm>
          <a:prstGeom prst="rect">
            <a:avLst/>
          </a:prstGeom>
        </p:spPr>
        <p:txBody>
          <a:bodyPr vert="horz" wrap="square" lIns="0" tIns="11206" rIns="0" bIns="0" rtlCol="0" anchor="b" anchorCtr="0">
            <a:spAutoFit/>
          </a:bodyPr>
          <a:lstStyle/>
          <a:p>
            <a:pPr marL="11206">
              <a:spcBef>
                <a:spcPts val="88"/>
              </a:spcBef>
            </a:pPr>
            <a:r>
              <a:rPr spc="-18" dirty="0">
                <a:latin typeface="Calibri"/>
                <a:cs typeface="Calibri"/>
              </a:rPr>
              <a:t>B</a:t>
            </a:r>
            <a:r>
              <a:rPr spc="35" dirty="0">
                <a:latin typeface="Calibri"/>
                <a:cs typeface="Calibri"/>
              </a:rPr>
              <a:t>G</a:t>
            </a:r>
            <a:r>
              <a:rPr dirty="0">
                <a:latin typeface="Calibri"/>
                <a:cs typeface="Calibri"/>
              </a:rPr>
              <a:t>P</a:t>
            </a:r>
          </a:p>
        </p:txBody>
      </p:sp>
      <p:sp>
        <p:nvSpPr>
          <p:cNvPr id="3" name="object 3"/>
          <p:cNvSpPr txBox="1"/>
          <p:nvPr/>
        </p:nvSpPr>
        <p:spPr>
          <a:xfrm>
            <a:off x="865375" y="1406996"/>
            <a:ext cx="8193566" cy="1819503"/>
          </a:xfrm>
          <a:prstGeom prst="rect">
            <a:avLst/>
          </a:prstGeom>
        </p:spPr>
        <p:txBody>
          <a:bodyPr vert="horz" wrap="square" lIns="0" tIns="11206" rIns="0" bIns="0" rtlCol="0">
            <a:spAutoFit/>
          </a:bodyPr>
          <a:lstStyle/>
          <a:p>
            <a:pPr marL="313781" marR="370373" indent="-303135">
              <a:spcBef>
                <a:spcPts val="88"/>
              </a:spcBef>
              <a:buFont typeface="Microsoft Sans Serif"/>
              <a:buChar char="•"/>
              <a:tabLst>
                <a:tab pos="313221" algn="l"/>
                <a:tab pos="314342" algn="l"/>
              </a:tabLst>
            </a:pPr>
            <a:r>
              <a:rPr sz="2000" spc="-4" dirty="0">
                <a:latin typeface="Calibri"/>
                <a:cs typeface="Calibri"/>
              </a:rPr>
              <a:t>Việc</a:t>
            </a:r>
            <a:r>
              <a:rPr sz="2000" spc="-9" dirty="0">
                <a:latin typeface="Calibri"/>
                <a:cs typeface="Calibri"/>
              </a:rPr>
              <a:t> nhận</a:t>
            </a:r>
            <a:r>
              <a:rPr sz="2000" spc="18" dirty="0">
                <a:latin typeface="Calibri"/>
                <a:cs typeface="Calibri"/>
              </a:rPr>
              <a:t> </a:t>
            </a:r>
            <a:r>
              <a:rPr sz="2000" spc="-4" dirty="0">
                <a:latin typeface="Calibri"/>
                <a:cs typeface="Calibri"/>
              </a:rPr>
              <a:t>thông</a:t>
            </a:r>
            <a:r>
              <a:rPr sz="2000" spc="31" dirty="0">
                <a:latin typeface="Calibri"/>
                <a:cs typeface="Calibri"/>
              </a:rPr>
              <a:t> </a:t>
            </a:r>
            <a:r>
              <a:rPr sz="2000" spc="-9" dirty="0">
                <a:latin typeface="Calibri"/>
                <a:cs typeface="Calibri"/>
              </a:rPr>
              <a:t>tin </a:t>
            </a:r>
            <a:r>
              <a:rPr sz="2000" dirty="0">
                <a:latin typeface="Calibri"/>
                <a:cs typeface="Calibri"/>
              </a:rPr>
              <a:t>một</a:t>
            </a:r>
            <a:r>
              <a:rPr sz="2000" spc="-9" dirty="0">
                <a:latin typeface="Calibri"/>
                <a:cs typeface="Calibri"/>
              </a:rPr>
              <a:t> tuyến </a:t>
            </a:r>
            <a:r>
              <a:rPr sz="2000" dirty="0">
                <a:latin typeface="Calibri"/>
                <a:cs typeface="Calibri"/>
              </a:rPr>
              <a:t>đường</a:t>
            </a:r>
            <a:r>
              <a:rPr sz="2000" spc="4" dirty="0">
                <a:latin typeface="Calibri"/>
                <a:cs typeface="Calibri"/>
              </a:rPr>
              <a:t> </a:t>
            </a:r>
            <a:r>
              <a:rPr sz="2000" spc="-9" dirty="0">
                <a:latin typeface="Calibri"/>
                <a:cs typeface="Calibri"/>
              </a:rPr>
              <a:t>tuân </a:t>
            </a:r>
            <a:r>
              <a:rPr sz="2000" spc="-622" dirty="0">
                <a:latin typeface="Calibri"/>
                <a:cs typeface="Calibri"/>
              </a:rPr>
              <a:t> </a:t>
            </a:r>
            <a:r>
              <a:rPr sz="2000" dirty="0">
                <a:latin typeface="Calibri"/>
                <a:cs typeface="Calibri"/>
              </a:rPr>
              <a:t>theo</a:t>
            </a:r>
            <a:r>
              <a:rPr sz="2000" spc="-13" dirty="0">
                <a:latin typeface="Calibri"/>
                <a:cs typeface="Calibri"/>
              </a:rPr>
              <a:t> </a:t>
            </a:r>
            <a:r>
              <a:rPr sz="2000" spc="-4" dirty="0">
                <a:latin typeface="Calibri"/>
                <a:cs typeface="Calibri"/>
              </a:rPr>
              <a:t>import policy</a:t>
            </a:r>
            <a:endParaRPr sz="2000" dirty="0">
              <a:latin typeface="Calibri"/>
              <a:cs typeface="Calibri"/>
            </a:endParaRPr>
          </a:p>
          <a:p>
            <a:pPr marL="313781" marR="72282" indent="-303135">
              <a:spcBef>
                <a:spcPts val="679"/>
              </a:spcBef>
              <a:buFont typeface="Microsoft Sans Serif"/>
              <a:buChar char="•"/>
              <a:tabLst>
                <a:tab pos="313221" algn="l"/>
                <a:tab pos="314342" algn="l"/>
              </a:tabLst>
            </a:pPr>
            <a:r>
              <a:rPr sz="2000" spc="-4" dirty="0">
                <a:latin typeface="Calibri"/>
                <a:cs typeface="Calibri"/>
              </a:rPr>
              <a:t>Việc lựa </a:t>
            </a:r>
            <a:r>
              <a:rPr sz="2000" dirty="0">
                <a:latin typeface="Calibri"/>
                <a:cs typeface="Calibri"/>
              </a:rPr>
              <a:t>chọn </a:t>
            </a:r>
            <a:r>
              <a:rPr sz="2000" spc="-9" dirty="0">
                <a:latin typeface="Calibri"/>
                <a:cs typeface="Calibri"/>
              </a:rPr>
              <a:t>tuyến </a:t>
            </a:r>
            <a:r>
              <a:rPr sz="2000" dirty="0">
                <a:latin typeface="Calibri"/>
                <a:cs typeface="Calibri"/>
              </a:rPr>
              <a:t>đường </a:t>
            </a:r>
            <a:r>
              <a:rPr sz="2000" spc="-13" dirty="0">
                <a:latin typeface="Calibri"/>
                <a:cs typeface="Calibri"/>
              </a:rPr>
              <a:t>tốt </a:t>
            </a:r>
            <a:r>
              <a:rPr sz="2000" spc="-9" dirty="0">
                <a:latin typeface="Calibri"/>
                <a:cs typeface="Calibri"/>
              </a:rPr>
              <a:t>nhất </a:t>
            </a:r>
            <a:r>
              <a:rPr sz="2000" dirty="0">
                <a:latin typeface="Calibri"/>
                <a:cs typeface="Calibri"/>
              </a:rPr>
              <a:t>dựa </a:t>
            </a:r>
            <a:r>
              <a:rPr sz="2000" spc="-9" dirty="0">
                <a:latin typeface="Calibri"/>
                <a:cs typeface="Calibri"/>
              </a:rPr>
              <a:t>trên </a:t>
            </a:r>
            <a:r>
              <a:rPr sz="2000" spc="-627" dirty="0">
                <a:latin typeface="Calibri"/>
                <a:cs typeface="Calibri"/>
              </a:rPr>
              <a:t> </a:t>
            </a:r>
            <a:r>
              <a:rPr sz="2000" spc="-4" dirty="0">
                <a:latin typeface="Calibri"/>
                <a:cs typeface="Calibri"/>
              </a:rPr>
              <a:t>các</a:t>
            </a:r>
            <a:r>
              <a:rPr sz="2000" spc="-31" dirty="0">
                <a:latin typeface="Calibri"/>
                <a:cs typeface="Calibri"/>
              </a:rPr>
              <a:t> </a:t>
            </a:r>
            <a:r>
              <a:rPr sz="2000" spc="-4" dirty="0">
                <a:latin typeface="Calibri"/>
                <a:cs typeface="Calibri"/>
              </a:rPr>
              <a:t>thuộc</a:t>
            </a:r>
            <a:r>
              <a:rPr sz="2000" dirty="0">
                <a:latin typeface="Calibri"/>
                <a:cs typeface="Calibri"/>
              </a:rPr>
              <a:t> </a:t>
            </a:r>
            <a:r>
              <a:rPr sz="2000" spc="-4" dirty="0">
                <a:latin typeface="Calibri"/>
                <a:cs typeface="Calibri"/>
              </a:rPr>
              <a:t>tính </a:t>
            </a:r>
            <a:r>
              <a:rPr sz="2000" dirty="0">
                <a:latin typeface="Calibri"/>
                <a:cs typeface="Calibri"/>
              </a:rPr>
              <a:t>của</a:t>
            </a:r>
            <a:r>
              <a:rPr sz="2000" spc="9" dirty="0">
                <a:latin typeface="Calibri"/>
                <a:cs typeface="Calibri"/>
              </a:rPr>
              <a:t> </a:t>
            </a:r>
            <a:r>
              <a:rPr sz="2000" spc="-9" dirty="0">
                <a:latin typeface="Calibri"/>
                <a:cs typeface="Calibri"/>
              </a:rPr>
              <a:t>tuyến</a:t>
            </a:r>
            <a:r>
              <a:rPr sz="2000" spc="-4" dirty="0">
                <a:latin typeface="Calibri"/>
                <a:cs typeface="Calibri"/>
              </a:rPr>
              <a:t> đường</a:t>
            </a:r>
            <a:endParaRPr sz="2000" dirty="0">
              <a:latin typeface="Calibri"/>
              <a:cs typeface="Calibri"/>
            </a:endParaRPr>
          </a:p>
          <a:p>
            <a:pPr marL="313781" indent="-303135">
              <a:spcBef>
                <a:spcPts val="679"/>
              </a:spcBef>
              <a:buFont typeface="Microsoft Sans Serif"/>
              <a:buChar char="•"/>
              <a:tabLst>
                <a:tab pos="313221" algn="l"/>
                <a:tab pos="314342" algn="l"/>
              </a:tabLst>
            </a:pPr>
            <a:r>
              <a:rPr sz="2000" dirty="0">
                <a:latin typeface="Calibri"/>
                <a:cs typeface="Calibri"/>
              </a:rPr>
              <a:t>Đưa</a:t>
            </a:r>
            <a:r>
              <a:rPr sz="2000" spc="-22" dirty="0">
                <a:latin typeface="Calibri"/>
                <a:cs typeface="Calibri"/>
              </a:rPr>
              <a:t> </a:t>
            </a:r>
            <a:r>
              <a:rPr sz="2000" spc="-9" dirty="0">
                <a:latin typeface="Calibri"/>
                <a:cs typeface="Calibri"/>
              </a:rPr>
              <a:t>tuyến</a:t>
            </a:r>
            <a:r>
              <a:rPr sz="2000" spc="-4" dirty="0">
                <a:latin typeface="Calibri"/>
                <a:cs typeface="Calibri"/>
              </a:rPr>
              <a:t> </a:t>
            </a:r>
            <a:r>
              <a:rPr sz="2000" spc="-13" dirty="0">
                <a:latin typeface="Calibri"/>
                <a:cs typeface="Calibri"/>
              </a:rPr>
              <a:t>tốt</a:t>
            </a:r>
            <a:r>
              <a:rPr sz="2000" spc="-4" dirty="0">
                <a:latin typeface="Calibri"/>
                <a:cs typeface="Calibri"/>
              </a:rPr>
              <a:t> </a:t>
            </a:r>
            <a:r>
              <a:rPr sz="2000" spc="-9" dirty="0">
                <a:latin typeface="Calibri"/>
                <a:cs typeface="Calibri"/>
              </a:rPr>
              <a:t>nhất</a:t>
            </a:r>
            <a:r>
              <a:rPr sz="2000" spc="18" dirty="0">
                <a:latin typeface="Calibri"/>
                <a:cs typeface="Calibri"/>
              </a:rPr>
              <a:t> </a:t>
            </a:r>
            <a:r>
              <a:rPr sz="2000" spc="-13" dirty="0">
                <a:latin typeface="Calibri"/>
                <a:cs typeface="Calibri"/>
              </a:rPr>
              <a:t>vào</a:t>
            </a:r>
            <a:r>
              <a:rPr sz="2000" spc="-9" dirty="0">
                <a:latin typeface="Calibri"/>
                <a:cs typeface="Calibri"/>
              </a:rPr>
              <a:t> </a:t>
            </a:r>
            <a:r>
              <a:rPr sz="2000" spc="-4" dirty="0">
                <a:latin typeface="Calibri"/>
                <a:cs typeface="Calibri"/>
              </a:rPr>
              <a:t>bảng</a:t>
            </a:r>
            <a:r>
              <a:rPr sz="2000" spc="9" dirty="0">
                <a:latin typeface="Calibri"/>
                <a:cs typeface="Calibri"/>
              </a:rPr>
              <a:t> </a:t>
            </a:r>
            <a:r>
              <a:rPr sz="2000" spc="-9" dirty="0">
                <a:latin typeface="Calibri"/>
                <a:cs typeface="Calibri"/>
              </a:rPr>
              <a:t>định</a:t>
            </a:r>
            <a:r>
              <a:rPr sz="2000" spc="22" dirty="0">
                <a:latin typeface="Calibri"/>
                <a:cs typeface="Calibri"/>
              </a:rPr>
              <a:t> </a:t>
            </a:r>
            <a:r>
              <a:rPr sz="2000" spc="-9" dirty="0">
                <a:latin typeface="Calibri"/>
                <a:cs typeface="Calibri"/>
              </a:rPr>
              <a:t>tuyến</a:t>
            </a:r>
            <a:endParaRPr sz="2000" dirty="0">
              <a:latin typeface="Calibri"/>
              <a:cs typeface="Calibri"/>
            </a:endParaRPr>
          </a:p>
          <a:p>
            <a:pPr marL="313781" marR="4483" indent="-303135">
              <a:spcBef>
                <a:spcPts val="675"/>
              </a:spcBef>
              <a:buFont typeface="Microsoft Sans Serif"/>
              <a:buChar char="•"/>
              <a:tabLst>
                <a:tab pos="313221" algn="l"/>
                <a:tab pos="314342" algn="l"/>
              </a:tabLst>
            </a:pPr>
            <a:r>
              <a:rPr sz="2000" spc="-4" dirty="0">
                <a:latin typeface="Calibri"/>
                <a:cs typeface="Calibri"/>
              </a:rPr>
              <a:t>Việc quảng</a:t>
            </a:r>
            <a:r>
              <a:rPr sz="2000" spc="4" dirty="0">
                <a:latin typeface="Calibri"/>
                <a:cs typeface="Calibri"/>
              </a:rPr>
              <a:t> bá</a:t>
            </a:r>
            <a:r>
              <a:rPr sz="2000" spc="13" dirty="0">
                <a:latin typeface="Calibri"/>
                <a:cs typeface="Calibri"/>
              </a:rPr>
              <a:t> </a:t>
            </a:r>
            <a:r>
              <a:rPr sz="2000" spc="-4" dirty="0">
                <a:latin typeface="Calibri"/>
                <a:cs typeface="Calibri"/>
              </a:rPr>
              <a:t>nội</a:t>
            </a:r>
            <a:r>
              <a:rPr sz="2000" spc="-22" dirty="0">
                <a:latin typeface="Calibri"/>
                <a:cs typeface="Calibri"/>
              </a:rPr>
              <a:t> </a:t>
            </a:r>
            <a:r>
              <a:rPr sz="2000" dirty="0">
                <a:latin typeface="Calibri"/>
                <a:cs typeface="Calibri"/>
              </a:rPr>
              <a:t>dung</a:t>
            </a:r>
            <a:r>
              <a:rPr sz="2000" spc="35" dirty="0">
                <a:latin typeface="Calibri"/>
                <a:cs typeface="Calibri"/>
              </a:rPr>
              <a:t> </a:t>
            </a:r>
            <a:r>
              <a:rPr sz="2000" spc="-9" dirty="0">
                <a:latin typeface="Calibri"/>
                <a:cs typeface="Calibri"/>
              </a:rPr>
              <a:t>bảng</a:t>
            </a:r>
            <a:r>
              <a:rPr sz="2000" spc="31" dirty="0">
                <a:latin typeface="Calibri"/>
                <a:cs typeface="Calibri"/>
              </a:rPr>
              <a:t> </a:t>
            </a:r>
            <a:r>
              <a:rPr sz="2000" spc="-9" dirty="0">
                <a:latin typeface="Calibri"/>
                <a:cs typeface="Calibri"/>
              </a:rPr>
              <a:t>định</a:t>
            </a:r>
            <a:r>
              <a:rPr sz="2000" spc="18" dirty="0">
                <a:latin typeface="Calibri"/>
                <a:cs typeface="Calibri"/>
              </a:rPr>
              <a:t> </a:t>
            </a:r>
            <a:r>
              <a:rPr sz="2000" spc="-9" dirty="0">
                <a:latin typeface="Calibri"/>
                <a:cs typeface="Calibri"/>
              </a:rPr>
              <a:t>tuyến</a:t>
            </a:r>
            <a:r>
              <a:rPr sz="2000" spc="-4" dirty="0">
                <a:latin typeface="Calibri"/>
                <a:cs typeface="Calibri"/>
              </a:rPr>
              <a:t> tuân </a:t>
            </a:r>
            <a:r>
              <a:rPr sz="2000" spc="-627" dirty="0">
                <a:latin typeface="Calibri"/>
                <a:cs typeface="Calibri"/>
              </a:rPr>
              <a:t> </a:t>
            </a:r>
            <a:r>
              <a:rPr sz="2000" dirty="0">
                <a:latin typeface="Calibri"/>
                <a:cs typeface="Calibri"/>
              </a:rPr>
              <a:t>theo</a:t>
            </a:r>
            <a:r>
              <a:rPr sz="2000" spc="-13" dirty="0">
                <a:latin typeface="Calibri"/>
                <a:cs typeface="Calibri"/>
              </a:rPr>
              <a:t> </a:t>
            </a:r>
            <a:r>
              <a:rPr sz="2000" spc="-9" dirty="0">
                <a:latin typeface="Calibri"/>
                <a:cs typeface="Calibri"/>
              </a:rPr>
              <a:t>export</a:t>
            </a:r>
            <a:r>
              <a:rPr sz="2000" spc="-31" dirty="0">
                <a:latin typeface="Calibri"/>
                <a:cs typeface="Calibri"/>
              </a:rPr>
              <a:t> </a:t>
            </a:r>
            <a:r>
              <a:rPr sz="2000" spc="-4" dirty="0">
                <a:latin typeface="Calibri"/>
                <a:cs typeface="Calibri"/>
              </a:rPr>
              <a:t>policy</a:t>
            </a:r>
            <a:endParaRPr sz="2000" dirty="0">
              <a:latin typeface="Calibri"/>
              <a:cs typeface="Calibri"/>
            </a:endParaRPr>
          </a:p>
        </p:txBody>
      </p:sp>
      <p:pic>
        <p:nvPicPr>
          <p:cNvPr id="8" name="object 3">
            <a:extLst>
              <a:ext uri="{FF2B5EF4-FFF2-40B4-BE49-F238E27FC236}">
                <a16:creationId xmlns:a16="http://schemas.microsoft.com/office/drawing/2014/main" id="{16AE1C5F-3DA5-4CE9-87DD-EB1E107B3E1D}"/>
              </a:ext>
            </a:extLst>
          </p:cNvPr>
          <p:cNvPicPr/>
          <p:nvPr/>
        </p:nvPicPr>
        <p:blipFill>
          <a:blip r:embed="rId2" cstate="print"/>
          <a:stretch>
            <a:fillRect/>
          </a:stretch>
        </p:blipFill>
        <p:spPr>
          <a:xfrm>
            <a:off x="3834564" y="3429000"/>
            <a:ext cx="5382922" cy="3096605"/>
          </a:xfrm>
          <a:prstGeom prst="rect">
            <a:avLst/>
          </a:prstGeom>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6478" y="524445"/>
            <a:ext cx="5339043" cy="608851"/>
          </a:xfrm>
          <a:prstGeom prst="rect">
            <a:avLst/>
          </a:prstGeom>
        </p:spPr>
        <p:txBody>
          <a:bodyPr vert="horz" wrap="square" lIns="0" tIns="11206" rIns="0" bIns="0" rtlCol="0" anchor="b" anchorCtr="0">
            <a:spAutoFit/>
          </a:bodyPr>
          <a:lstStyle/>
          <a:p>
            <a:pPr marL="11206">
              <a:spcBef>
                <a:spcPts val="88"/>
              </a:spcBef>
            </a:pPr>
            <a:r>
              <a:rPr dirty="0"/>
              <a:t>Các</a:t>
            </a:r>
            <a:r>
              <a:rPr spc="4" dirty="0"/>
              <a:t> </a:t>
            </a:r>
            <a:r>
              <a:rPr dirty="0"/>
              <a:t>thuộc</a:t>
            </a:r>
            <a:r>
              <a:rPr spc="44" dirty="0"/>
              <a:t> tính</a:t>
            </a:r>
            <a:r>
              <a:rPr spc="57" dirty="0"/>
              <a:t> </a:t>
            </a:r>
            <a:r>
              <a:rPr spc="159" dirty="0"/>
              <a:t>đường</a:t>
            </a:r>
            <a:r>
              <a:rPr spc="62" dirty="0"/>
              <a:t> </a:t>
            </a:r>
            <a:r>
              <a:rPr spc="-26" dirty="0"/>
              <a:t>đi</a:t>
            </a:r>
          </a:p>
        </p:txBody>
      </p:sp>
      <p:pic>
        <p:nvPicPr>
          <p:cNvPr id="3" name="object 3"/>
          <p:cNvPicPr/>
          <p:nvPr/>
        </p:nvPicPr>
        <p:blipFill>
          <a:blip r:embed="rId2" cstate="print"/>
          <a:stretch>
            <a:fillRect/>
          </a:stretch>
        </p:blipFill>
        <p:spPr>
          <a:xfrm>
            <a:off x="2856603" y="1896034"/>
            <a:ext cx="6860689" cy="3946712"/>
          </a:xfrm>
          <a:prstGeom prst="rect">
            <a:avLst/>
          </a:prstGeom>
        </p:spPr>
      </p:pic>
      <p:sp>
        <p:nvSpPr>
          <p:cNvPr id="4" name="object 4"/>
          <p:cNvSpPr txBox="1">
            <a:spLocks noGrp="1"/>
          </p:cNvSpPr>
          <p:nvPr>
            <p:ph type="ftr" sz="quarter" idx="5"/>
          </p:nvPr>
        </p:nvSpPr>
        <p:spPr>
          <a:xfrm>
            <a:off x="5759824" y="5545616"/>
            <a:ext cx="2554941" cy="179088"/>
          </a:xfrm>
          <a:prstGeom prst="rect">
            <a:avLst/>
          </a:prstGeom>
        </p:spPr>
        <p:txBody>
          <a:bodyPr vert="horz" wrap="square" lIns="0" tIns="0" rIns="0" bIns="0" rtlCol="0" anchor="ctr">
            <a:spAutoFit/>
          </a:bodyPr>
          <a:lstStyle/>
          <a:p>
            <a:pPr marL="11206">
              <a:lnSpc>
                <a:spcPts val="1456"/>
              </a:lnSpc>
            </a:pPr>
            <a:r>
              <a:rPr spc="4" dirty="0"/>
              <a:t>1</a:t>
            </a:r>
            <a:r>
              <a:rPr spc="-9" dirty="0"/>
              <a:t>0</a:t>
            </a:r>
            <a:r>
              <a:rPr dirty="0"/>
              <a:t>/</a:t>
            </a:r>
            <a:r>
              <a:rPr spc="4" dirty="0"/>
              <a:t>6</a:t>
            </a:r>
            <a:r>
              <a:rPr dirty="0"/>
              <a:t>/</a:t>
            </a:r>
            <a:r>
              <a:rPr spc="4" dirty="0"/>
              <a:t>2</a:t>
            </a:r>
            <a:r>
              <a:rPr spc="-22" dirty="0"/>
              <a:t>0</a:t>
            </a:r>
            <a:r>
              <a:rPr spc="4" dirty="0"/>
              <a:t>2</a:t>
            </a:r>
            <a:r>
              <a:rPr dirty="0"/>
              <a:t>1</a:t>
            </a:r>
          </a:p>
        </p:txBody>
      </p:sp>
      <p:sp>
        <p:nvSpPr>
          <p:cNvPr id="5" name="object 5"/>
          <p:cNvSpPr txBox="1">
            <a:spLocks noGrp="1"/>
          </p:cNvSpPr>
          <p:nvPr>
            <p:ph type="sldNum" sz="quarter" idx="7"/>
          </p:nvPr>
        </p:nvSpPr>
        <p:spPr>
          <a:xfrm>
            <a:off x="9048974" y="5547893"/>
            <a:ext cx="2891118" cy="174535"/>
          </a:xfrm>
          <a:prstGeom prst="rect">
            <a:avLst/>
          </a:prstGeom>
        </p:spPr>
        <p:txBody>
          <a:bodyPr vert="horz" wrap="square" lIns="0" tIns="0" rIns="0" bIns="0" rtlCol="0" anchor="ctr">
            <a:spAutoFit/>
          </a:bodyPr>
          <a:lstStyle/>
          <a:p>
            <a:pPr marL="33619">
              <a:lnSpc>
                <a:spcPts val="1456"/>
              </a:lnSpc>
            </a:pPr>
            <a:fld id="{81D60167-4931-47E6-BA6A-407CBD079E47}" type="slidenum">
              <a:rPr dirty="0"/>
              <a:pPr marL="33619">
                <a:lnSpc>
                  <a:spcPts val="1456"/>
                </a:lnSpc>
              </a:pPr>
              <a:t>209</a:t>
            </a:fld>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30631" y="3426311"/>
            <a:ext cx="386043" cy="2801"/>
          </a:xfrm>
          <a:custGeom>
            <a:avLst/>
            <a:gdLst/>
            <a:ahLst/>
            <a:cxnLst/>
            <a:rect l="l" t="t" r="r" b="b"/>
            <a:pathLst>
              <a:path w="437514" h="3175">
                <a:moveTo>
                  <a:pt x="428244" y="3048"/>
                </a:moveTo>
                <a:lnTo>
                  <a:pt x="0" y="3048"/>
                </a:lnTo>
                <a:lnTo>
                  <a:pt x="3048" y="0"/>
                </a:lnTo>
                <a:lnTo>
                  <a:pt x="437388" y="0"/>
                </a:lnTo>
                <a:lnTo>
                  <a:pt x="437388" y="1523"/>
                </a:lnTo>
                <a:lnTo>
                  <a:pt x="429768" y="1523"/>
                </a:lnTo>
                <a:lnTo>
                  <a:pt x="428244" y="3048"/>
                </a:lnTo>
                <a:close/>
              </a:path>
              <a:path w="437514" h="3175">
                <a:moveTo>
                  <a:pt x="430987" y="3048"/>
                </a:moveTo>
                <a:lnTo>
                  <a:pt x="428244" y="3048"/>
                </a:lnTo>
                <a:lnTo>
                  <a:pt x="429768" y="1523"/>
                </a:lnTo>
                <a:lnTo>
                  <a:pt x="430987" y="3048"/>
                </a:lnTo>
                <a:close/>
              </a:path>
              <a:path w="437514" h="3175">
                <a:moveTo>
                  <a:pt x="437388" y="3048"/>
                </a:moveTo>
                <a:lnTo>
                  <a:pt x="430987" y="3048"/>
                </a:lnTo>
                <a:lnTo>
                  <a:pt x="429768" y="1523"/>
                </a:lnTo>
                <a:lnTo>
                  <a:pt x="437388" y="1523"/>
                </a:lnTo>
                <a:lnTo>
                  <a:pt x="437388" y="3048"/>
                </a:lnTo>
                <a:close/>
              </a:path>
            </a:pathLst>
          </a:custGeom>
          <a:solidFill>
            <a:srgbClr val="000000"/>
          </a:solidFill>
        </p:spPr>
        <p:txBody>
          <a:bodyPr wrap="square" lIns="0" tIns="0" rIns="0" bIns="0" rtlCol="0"/>
          <a:lstStyle/>
          <a:p>
            <a:endParaRPr sz="1588"/>
          </a:p>
        </p:txBody>
      </p:sp>
      <p:grpSp>
        <p:nvGrpSpPr>
          <p:cNvPr id="3" name="object 3"/>
          <p:cNvGrpSpPr/>
          <p:nvPr/>
        </p:nvGrpSpPr>
        <p:grpSpPr>
          <a:xfrm>
            <a:off x="5974976" y="2981212"/>
            <a:ext cx="512669" cy="448235"/>
            <a:chOff x="4892039" y="3378707"/>
            <a:chExt cx="581025" cy="508000"/>
          </a:xfrm>
        </p:grpSpPr>
        <p:sp>
          <p:nvSpPr>
            <p:cNvPr id="4" name="object 4"/>
            <p:cNvSpPr/>
            <p:nvPr/>
          </p:nvSpPr>
          <p:spPr>
            <a:xfrm>
              <a:off x="5324856" y="3383280"/>
              <a:ext cx="143510" cy="502920"/>
            </a:xfrm>
            <a:custGeom>
              <a:avLst/>
              <a:gdLst/>
              <a:ahLst/>
              <a:cxnLst/>
              <a:rect l="l" t="t" r="r" b="b"/>
              <a:pathLst>
                <a:path w="143510" h="502920">
                  <a:moveTo>
                    <a:pt x="105156" y="502919"/>
                  </a:moveTo>
                  <a:lnTo>
                    <a:pt x="0" y="502919"/>
                  </a:lnTo>
                  <a:lnTo>
                    <a:pt x="0" y="143255"/>
                  </a:lnTo>
                  <a:lnTo>
                    <a:pt x="143256" y="0"/>
                  </a:lnTo>
                  <a:lnTo>
                    <a:pt x="143256" y="464819"/>
                  </a:lnTo>
                  <a:lnTo>
                    <a:pt x="105156" y="502919"/>
                  </a:lnTo>
                  <a:close/>
                </a:path>
              </a:pathLst>
            </a:custGeom>
            <a:solidFill>
              <a:srgbClr val="CDCDCD"/>
            </a:solidFill>
          </p:spPr>
          <p:txBody>
            <a:bodyPr wrap="square" lIns="0" tIns="0" rIns="0" bIns="0" rtlCol="0"/>
            <a:lstStyle/>
            <a:p>
              <a:endParaRPr sz="1588"/>
            </a:p>
          </p:txBody>
        </p:sp>
        <p:sp>
          <p:nvSpPr>
            <p:cNvPr id="5" name="object 5"/>
            <p:cNvSpPr/>
            <p:nvPr/>
          </p:nvSpPr>
          <p:spPr>
            <a:xfrm>
              <a:off x="4896612" y="3383279"/>
              <a:ext cx="571500" cy="143510"/>
            </a:xfrm>
            <a:custGeom>
              <a:avLst/>
              <a:gdLst/>
              <a:ahLst/>
              <a:cxnLst/>
              <a:rect l="l" t="t" r="r" b="b"/>
              <a:pathLst>
                <a:path w="571500" h="143510">
                  <a:moveTo>
                    <a:pt x="428243" y="143255"/>
                  </a:moveTo>
                  <a:lnTo>
                    <a:pt x="0" y="143255"/>
                  </a:lnTo>
                  <a:lnTo>
                    <a:pt x="143255" y="0"/>
                  </a:lnTo>
                  <a:lnTo>
                    <a:pt x="571500" y="0"/>
                  </a:lnTo>
                  <a:lnTo>
                    <a:pt x="428243" y="143255"/>
                  </a:lnTo>
                  <a:close/>
                </a:path>
              </a:pathLst>
            </a:custGeom>
            <a:solidFill>
              <a:srgbClr val="FFFFFF"/>
            </a:solidFill>
          </p:spPr>
          <p:txBody>
            <a:bodyPr wrap="square" lIns="0" tIns="0" rIns="0" bIns="0" rtlCol="0"/>
            <a:lstStyle/>
            <a:p>
              <a:endParaRPr sz="1588"/>
            </a:p>
          </p:txBody>
        </p:sp>
        <p:sp>
          <p:nvSpPr>
            <p:cNvPr id="6" name="object 6"/>
            <p:cNvSpPr/>
            <p:nvPr/>
          </p:nvSpPr>
          <p:spPr>
            <a:xfrm>
              <a:off x="4892039" y="3378707"/>
              <a:ext cx="581025" cy="508000"/>
            </a:xfrm>
            <a:custGeom>
              <a:avLst/>
              <a:gdLst/>
              <a:ahLst/>
              <a:cxnLst/>
              <a:rect l="l" t="t" r="r" b="b"/>
              <a:pathLst>
                <a:path w="581025" h="508000">
                  <a:moveTo>
                    <a:pt x="9143" y="507491"/>
                  </a:moveTo>
                  <a:lnTo>
                    <a:pt x="0" y="507491"/>
                  </a:lnTo>
                  <a:lnTo>
                    <a:pt x="0" y="146303"/>
                  </a:lnTo>
                  <a:lnTo>
                    <a:pt x="144779" y="0"/>
                  </a:lnTo>
                  <a:lnTo>
                    <a:pt x="580643" y="0"/>
                  </a:lnTo>
                  <a:lnTo>
                    <a:pt x="580643" y="1524"/>
                  </a:lnTo>
                  <a:lnTo>
                    <a:pt x="573023" y="1524"/>
                  </a:lnTo>
                  <a:lnTo>
                    <a:pt x="566927" y="7620"/>
                  </a:lnTo>
                  <a:lnTo>
                    <a:pt x="150875" y="7620"/>
                  </a:lnTo>
                  <a:lnTo>
                    <a:pt x="147827" y="9144"/>
                  </a:lnTo>
                  <a:lnTo>
                    <a:pt x="149351" y="9144"/>
                  </a:lnTo>
                  <a:lnTo>
                    <a:pt x="15239" y="143256"/>
                  </a:lnTo>
                  <a:lnTo>
                    <a:pt x="4571" y="143256"/>
                  </a:lnTo>
                  <a:lnTo>
                    <a:pt x="4571" y="152400"/>
                  </a:lnTo>
                  <a:lnTo>
                    <a:pt x="9143" y="152400"/>
                  </a:lnTo>
                  <a:lnTo>
                    <a:pt x="9143" y="507491"/>
                  </a:lnTo>
                  <a:close/>
                </a:path>
                <a:path w="581025" h="508000">
                  <a:moveTo>
                    <a:pt x="429767" y="144780"/>
                  </a:moveTo>
                  <a:lnTo>
                    <a:pt x="573023" y="1524"/>
                  </a:lnTo>
                  <a:lnTo>
                    <a:pt x="576071" y="4572"/>
                  </a:lnTo>
                  <a:lnTo>
                    <a:pt x="571499" y="4572"/>
                  </a:lnTo>
                  <a:lnTo>
                    <a:pt x="571499" y="15321"/>
                  </a:lnTo>
                  <a:lnTo>
                    <a:pt x="444911" y="143256"/>
                  </a:lnTo>
                  <a:lnTo>
                    <a:pt x="432815" y="143256"/>
                  </a:lnTo>
                  <a:lnTo>
                    <a:pt x="429767" y="144780"/>
                  </a:lnTo>
                  <a:close/>
                </a:path>
                <a:path w="581025" h="508000">
                  <a:moveTo>
                    <a:pt x="571499" y="467867"/>
                  </a:moveTo>
                  <a:lnTo>
                    <a:pt x="571499" y="15321"/>
                  </a:lnTo>
                  <a:lnTo>
                    <a:pt x="579119" y="7620"/>
                  </a:lnTo>
                  <a:lnTo>
                    <a:pt x="573023" y="1524"/>
                  </a:lnTo>
                  <a:lnTo>
                    <a:pt x="580643" y="1524"/>
                  </a:lnTo>
                  <a:lnTo>
                    <a:pt x="580643" y="466343"/>
                  </a:lnTo>
                  <a:lnTo>
                    <a:pt x="573023" y="466343"/>
                  </a:lnTo>
                  <a:lnTo>
                    <a:pt x="571499" y="467867"/>
                  </a:lnTo>
                  <a:close/>
                </a:path>
                <a:path w="581025" h="508000">
                  <a:moveTo>
                    <a:pt x="571499" y="15321"/>
                  </a:moveTo>
                  <a:lnTo>
                    <a:pt x="571499" y="4572"/>
                  </a:lnTo>
                  <a:lnTo>
                    <a:pt x="576071" y="9144"/>
                  </a:lnTo>
                  <a:lnTo>
                    <a:pt x="577612" y="9144"/>
                  </a:lnTo>
                  <a:lnTo>
                    <a:pt x="571499" y="15321"/>
                  </a:lnTo>
                  <a:close/>
                </a:path>
                <a:path w="581025" h="508000">
                  <a:moveTo>
                    <a:pt x="577612" y="9144"/>
                  </a:moveTo>
                  <a:lnTo>
                    <a:pt x="576071" y="9144"/>
                  </a:lnTo>
                  <a:lnTo>
                    <a:pt x="571499" y="4572"/>
                  </a:lnTo>
                  <a:lnTo>
                    <a:pt x="576071" y="4572"/>
                  </a:lnTo>
                  <a:lnTo>
                    <a:pt x="579119" y="7620"/>
                  </a:lnTo>
                  <a:lnTo>
                    <a:pt x="577612" y="9144"/>
                  </a:lnTo>
                  <a:close/>
                </a:path>
                <a:path w="581025" h="508000">
                  <a:moveTo>
                    <a:pt x="149351" y="9144"/>
                  </a:moveTo>
                  <a:lnTo>
                    <a:pt x="147827" y="9144"/>
                  </a:lnTo>
                  <a:lnTo>
                    <a:pt x="150875" y="7620"/>
                  </a:lnTo>
                  <a:lnTo>
                    <a:pt x="149351" y="9144"/>
                  </a:lnTo>
                  <a:close/>
                </a:path>
                <a:path w="581025" h="508000">
                  <a:moveTo>
                    <a:pt x="565403" y="9144"/>
                  </a:moveTo>
                  <a:lnTo>
                    <a:pt x="149351" y="9144"/>
                  </a:lnTo>
                  <a:lnTo>
                    <a:pt x="150875" y="7620"/>
                  </a:lnTo>
                  <a:lnTo>
                    <a:pt x="566927" y="7620"/>
                  </a:lnTo>
                  <a:lnTo>
                    <a:pt x="565403" y="9144"/>
                  </a:lnTo>
                  <a:close/>
                </a:path>
                <a:path w="581025" h="508000">
                  <a:moveTo>
                    <a:pt x="9143" y="152400"/>
                  </a:moveTo>
                  <a:lnTo>
                    <a:pt x="4571" y="152400"/>
                  </a:lnTo>
                  <a:lnTo>
                    <a:pt x="4571" y="143256"/>
                  </a:lnTo>
                  <a:lnTo>
                    <a:pt x="15239" y="143256"/>
                  </a:lnTo>
                  <a:lnTo>
                    <a:pt x="10667" y="147828"/>
                  </a:lnTo>
                  <a:lnTo>
                    <a:pt x="9143" y="147828"/>
                  </a:lnTo>
                  <a:lnTo>
                    <a:pt x="7619" y="150876"/>
                  </a:lnTo>
                  <a:lnTo>
                    <a:pt x="9143" y="150876"/>
                  </a:lnTo>
                  <a:lnTo>
                    <a:pt x="9143" y="152400"/>
                  </a:lnTo>
                  <a:close/>
                </a:path>
                <a:path w="581025" h="508000">
                  <a:moveTo>
                    <a:pt x="428243" y="152400"/>
                  </a:moveTo>
                  <a:lnTo>
                    <a:pt x="9143" y="152400"/>
                  </a:lnTo>
                  <a:lnTo>
                    <a:pt x="9143" y="149352"/>
                  </a:lnTo>
                  <a:lnTo>
                    <a:pt x="15239" y="143256"/>
                  </a:lnTo>
                  <a:lnTo>
                    <a:pt x="431291" y="143256"/>
                  </a:lnTo>
                  <a:lnTo>
                    <a:pt x="429767" y="144780"/>
                  </a:lnTo>
                  <a:lnTo>
                    <a:pt x="443403" y="144780"/>
                  </a:lnTo>
                  <a:lnTo>
                    <a:pt x="440387" y="147828"/>
                  </a:lnTo>
                  <a:lnTo>
                    <a:pt x="428243" y="147828"/>
                  </a:lnTo>
                  <a:lnTo>
                    <a:pt x="428243" y="152400"/>
                  </a:lnTo>
                  <a:close/>
                </a:path>
                <a:path w="581025" h="508000">
                  <a:moveTo>
                    <a:pt x="443403" y="144780"/>
                  </a:moveTo>
                  <a:lnTo>
                    <a:pt x="429767" y="144780"/>
                  </a:lnTo>
                  <a:lnTo>
                    <a:pt x="432815" y="143256"/>
                  </a:lnTo>
                  <a:lnTo>
                    <a:pt x="444911" y="143256"/>
                  </a:lnTo>
                  <a:lnTo>
                    <a:pt x="443403" y="144780"/>
                  </a:lnTo>
                  <a:close/>
                </a:path>
                <a:path w="581025" h="508000">
                  <a:moveTo>
                    <a:pt x="7619" y="150876"/>
                  </a:moveTo>
                  <a:lnTo>
                    <a:pt x="9143" y="147828"/>
                  </a:lnTo>
                  <a:lnTo>
                    <a:pt x="9143" y="149352"/>
                  </a:lnTo>
                  <a:lnTo>
                    <a:pt x="7619" y="150876"/>
                  </a:lnTo>
                  <a:close/>
                </a:path>
                <a:path w="581025" h="508000">
                  <a:moveTo>
                    <a:pt x="9143" y="149352"/>
                  </a:moveTo>
                  <a:lnTo>
                    <a:pt x="9143" y="147828"/>
                  </a:lnTo>
                  <a:lnTo>
                    <a:pt x="10667" y="147828"/>
                  </a:lnTo>
                  <a:lnTo>
                    <a:pt x="9143" y="149352"/>
                  </a:lnTo>
                  <a:close/>
                </a:path>
                <a:path w="581025" h="508000">
                  <a:moveTo>
                    <a:pt x="437387" y="507491"/>
                  </a:moveTo>
                  <a:lnTo>
                    <a:pt x="428243" y="507491"/>
                  </a:lnTo>
                  <a:lnTo>
                    <a:pt x="428243" y="147828"/>
                  </a:lnTo>
                  <a:lnTo>
                    <a:pt x="437387" y="147828"/>
                  </a:lnTo>
                  <a:lnTo>
                    <a:pt x="437371" y="150876"/>
                  </a:lnTo>
                  <a:lnTo>
                    <a:pt x="435863" y="152400"/>
                  </a:lnTo>
                  <a:lnTo>
                    <a:pt x="437387" y="152400"/>
                  </a:lnTo>
                  <a:lnTo>
                    <a:pt x="437387" y="507491"/>
                  </a:lnTo>
                  <a:close/>
                </a:path>
                <a:path w="581025" h="508000">
                  <a:moveTo>
                    <a:pt x="437387" y="150859"/>
                  </a:moveTo>
                  <a:lnTo>
                    <a:pt x="437387" y="147828"/>
                  </a:lnTo>
                  <a:lnTo>
                    <a:pt x="440387" y="147828"/>
                  </a:lnTo>
                  <a:lnTo>
                    <a:pt x="437387" y="150859"/>
                  </a:lnTo>
                  <a:close/>
                </a:path>
                <a:path w="581025" h="508000">
                  <a:moveTo>
                    <a:pt x="9143" y="150876"/>
                  </a:moveTo>
                  <a:lnTo>
                    <a:pt x="7619" y="150876"/>
                  </a:lnTo>
                  <a:lnTo>
                    <a:pt x="9143" y="149352"/>
                  </a:lnTo>
                  <a:lnTo>
                    <a:pt x="9143" y="150876"/>
                  </a:lnTo>
                  <a:close/>
                </a:path>
                <a:path w="581025" h="508000">
                  <a:moveTo>
                    <a:pt x="437387" y="152400"/>
                  </a:moveTo>
                  <a:lnTo>
                    <a:pt x="435863" y="152400"/>
                  </a:lnTo>
                  <a:lnTo>
                    <a:pt x="437387" y="150859"/>
                  </a:lnTo>
                  <a:lnTo>
                    <a:pt x="437387" y="152400"/>
                  </a:lnTo>
                  <a:close/>
                </a:path>
                <a:path w="581025" h="508000">
                  <a:moveTo>
                    <a:pt x="571499" y="469391"/>
                  </a:moveTo>
                  <a:lnTo>
                    <a:pt x="571499" y="467867"/>
                  </a:lnTo>
                  <a:lnTo>
                    <a:pt x="573023" y="466343"/>
                  </a:lnTo>
                  <a:lnTo>
                    <a:pt x="571499" y="469391"/>
                  </a:lnTo>
                  <a:close/>
                </a:path>
                <a:path w="581025" h="508000">
                  <a:moveTo>
                    <a:pt x="580643" y="469391"/>
                  </a:moveTo>
                  <a:lnTo>
                    <a:pt x="571499" y="469391"/>
                  </a:lnTo>
                  <a:lnTo>
                    <a:pt x="573023" y="466343"/>
                  </a:lnTo>
                  <a:lnTo>
                    <a:pt x="580643" y="466343"/>
                  </a:lnTo>
                  <a:lnTo>
                    <a:pt x="580643" y="469391"/>
                  </a:lnTo>
                  <a:close/>
                </a:path>
                <a:path w="581025" h="508000">
                  <a:moveTo>
                    <a:pt x="545592" y="507491"/>
                  </a:moveTo>
                  <a:lnTo>
                    <a:pt x="531876" y="507491"/>
                  </a:lnTo>
                  <a:lnTo>
                    <a:pt x="571499" y="467867"/>
                  </a:lnTo>
                  <a:lnTo>
                    <a:pt x="571499" y="469391"/>
                  </a:lnTo>
                  <a:lnTo>
                    <a:pt x="580643" y="469391"/>
                  </a:lnTo>
                  <a:lnTo>
                    <a:pt x="580643" y="472440"/>
                  </a:lnTo>
                  <a:lnTo>
                    <a:pt x="545592" y="507491"/>
                  </a:lnTo>
                  <a:close/>
                </a:path>
              </a:pathLst>
            </a:custGeom>
            <a:solidFill>
              <a:srgbClr val="000000"/>
            </a:solidFill>
          </p:spPr>
          <p:txBody>
            <a:bodyPr wrap="square" lIns="0" tIns="0" rIns="0" bIns="0" rtlCol="0"/>
            <a:lstStyle/>
            <a:p>
              <a:endParaRPr sz="1588"/>
            </a:p>
          </p:txBody>
        </p:sp>
        <p:sp>
          <p:nvSpPr>
            <p:cNvPr id="7" name="object 7"/>
            <p:cNvSpPr/>
            <p:nvPr/>
          </p:nvSpPr>
          <p:spPr>
            <a:xfrm>
              <a:off x="4911851" y="3541775"/>
              <a:ext cx="38100" cy="344805"/>
            </a:xfrm>
            <a:custGeom>
              <a:avLst/>
              <a:gdLst/>
              <a:ahLst/>
              <a:cxnLst/>
              <a:rect l="l" t="t" r="r" b="b"/>
              <a:pathLst>
                <a:path w="38100" h="344804">
                  <a:moveTo>
                    <a:pt x="38100" y="344424"/>
                  </a:moveTo>
                  <a:lnTo>
                    <a:pt x="0" y="344424"/>
                  </a:lnTo>
                  <a:lnTo>
                    <a:pt x="0" y="0"/>
                  </a:lnTo>
                  <a:lnTo>
                    <a:pt x="38100" y="0"/>
                  </a:lnTo>
                  <a:lnTo>
                    <a:pt x="38100" y="344424"/>
                  </a:lnTo>
                  <a:close/>
                </a:path>
              </a:pathLst>
            </a:custGeom>
            <a:solidFill>
              <a:srgbClr val="FFFFFF"/>
            </a:solidFill>
          </p:spPr>
          <p:txBody>
            <a:bodyPr wrap="square" lIns="0" tIns="0" rIns="0" bIns="0" rtlCol="0"/>
            <a:lstStyle/>
            <a:p>
              <a:endParaRPr sz="1588"/>
            </a:p>
          </p:txBody>
        </p:sp>
        <p:sp>
          <p:nvSpPr>
            <p:cNvPr id="8" name="object 8"/>
            <p:cNvSpPr/>
            <p:nvPr/>
          </p:nvSpPr>
          <p:spPr>
            <a:xfrm>
              <a:off x="4907280" y="3537203"/>
              <a:ext cx="47625" cy="349250"/>
            </a:xfrm>
            <a:custGeom>
              <a:avLst/>
              <a:gdLst/>
              <a:ahLst/>
              <a:cxnLst/>
              <a:rect l="l" t="t" r="r" b="b"/>
              <a:pathLst>
                <a:path w="47625" h="349250">
                  <a:moveTo>
                    <a:pt x="47244" y="0"/>
                  </a:moveTo>
                  <a:lnTo>
                    <a:pt x="42329" y="0"/>
                  </a:lnTo>
                  <a:lnTo>
                    <a:pt x="42329" y="8890"/>
                  </a:lnTo>
                  <a:lnTo>
                    <a:pt x="39789" y="8890"/>
                  </a:lnTo>
                  <a:lnTo>
                    <a:pt x="39789" y="6985"/>
                  </a:lnTo>
                  <a:lnTo>
                    <a:pt x="42329" y="8890"/>
                  </a:lnTo>
                  <a:lnTo>
                    <a:pt x="42329" y="0"/>
                  </a:lnTo>
                  <a:lnTo>
                    <a:pt x="8636" y="0"/>
                  </a:lnTo>
                  <a:lnTo>
                    <a:pt x="8636" y="5080"/>
                  </a:lnTo>
                  <a:lnTo>
                    <a:pt x="6731" y="6985"/>
                  </a:lnTo>
                  <a:lnTo>
                    <a:pt x="6731" y="5080"/>
                  </a:lnTo>
                  <a:lnTo>
                    <a:pt x="8636" y="5080"/>
                  </a:lnTo>
                  <a:lnTo>
                    <a:pt x="8636" y="0"/>
                  </a:lnTo>
                  <a:lnTo>
                    <a:pt x="0" y="0"/>
                  </a:lnTo>
                  <a:lnTo>
                    <a:pt x="0" y="5080"/>
                  </a:lnTo>
                  <a:lnTo>
                    <a:pt x="0" y="8890"/>
                  </a:lnTo>
                  <a:lnTo>
                    <a:pt x="0" y="349250"/>
                  </a:lnTo>
                  <a:lnTo>
                    <a:pt x="9144" y="349250"/>
                  </a:lnTo>
                  <a:lnTo>
                    <a:pt x="9144" y="9144"/>
                  </a:lnTo>
                  <a:lnTo>
                    <a:pt x="36576" y="9144"/>
                  </a:lnTo>
                  <a:lnTo>
                    <a:pt x="36576" y="349250"/>
                  </a:lnTo>
                  <a:lnTo>
                    <a:pt x="47244" y="349250"/>
                  </a:lnTo>
                  <a:lnTo>
                    <a:pt x="47244" y="9144"/>
                  </a:lnTo>
                  <a:lnTo>
                    <a:pt x="47244" y="8890"/>
                  </a:lnTo>
                  <a:lnTo>
                    <a:pt x="47244" y="5080"/>
                  </a:lnTo>
                  <a:lnTo>
                    <a:pt x="47244" y="4572"/>
                  </a:lnTo>
                  <a:lnTo>
                    <a:pt x="47244" y="0"/>
                  </a:lnTo>
                  <a:close/>
                </a:path>
              </a:pathLst>
            </a:custGeom>
            <a:solidFill>
              <a:srgbClr val="000000"/>
            </a:solidFill>
          </p:spPr>
          <p:txBody>
            <a:bodyPr wrap="square" lIns="0" tIns="0" rIns="0" bIns="0" rtlCol="0"/>
            <a:lstStyle/>
            <a:p>
              <a:endParaRPr sz="1588"/>
            </a:p>
          </p:txBody>
        </p:sp>
        <p:sp>
          <p:nvSpPr>
            <p:cNvPr id="9" name="object 9"/>
            <p:cNvSpPr/>
            <p:nvPr/>
          </p:nvSpPr>
          <p:spPr>
            <a:xfrm>
              <a:off x="4911851" y="3549395"/>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10" name="object 10"/>
            <p:cNvSpPr/>
            <p:nvPr/>
          </p:nvSpPr>
          <p:spPr>
            <a:xfrm>
              <a:off x="4907280" y="3544823"/>
              <a:ext cx="17145" cy="45720"/>
            </a:xfrm>
            <a:custGeom>
              <a:avLst/>
              <a:gdLst/>
              <a:ahLst/>
              <a:cxnLst/>
              <a:rect l="l" t="t" r="r" b="b"/>
              <a:pathLst>
                <a:path w="17145" h="45720">
                  <a:moveTo>
                    <a:pt x="16764" y="45720"/>
                  </a:moveTo>
                  <a:lnTo>
                    <a:pt x="0" y="45720"/>
                  </a:lnTo>
                  <a:lnTo>
                    <a:pt x="0" y="0"/>
                  </a:lnTo>
                  <a:lnTo>
                    <a:pt x="16764" y="0"/>
                  </a:lnTo>
                  <a:lnTo>
                    <a:pt x="16764" y="4572"/>
                  </a:lnTo>
                  <a:lnTo>
                    <a:pt x="7620" y="4572"/>
                  </a:lnTo>
                  <a:lnTo>
                    <a:pt x="7620" y="6096"/>
                  </a:lnTo>
                  <a:lnTo>
                    <a:pt x="4572" y="9144"/>
                  </a:lnTo>
                  <a:lnTo>
                    <a:pt x="7620" y="9144"/>
                  </a:lnTo>
                  <a:lnTo>
                    <a:pt x="7620" y="36576"/>
                  </a:lnTo>
                  <a:lnTo>
                    <a:pt x="4572" y="36576"/>
                  </a:lnTo>
                  <a:lnTo>
                    <a:pt x="7620" y="39624"/>
                  </a:lnTo>
                  <a:lnTo>
                    <a:pt x="7620" y="41148"/>
                  </a:lnTo>
                  <a:lnTo>
                    <a:pt x="16764" y="41148"/>
                  </a:lnTo>
                  <a:lnTo>
                    <a:pt x="16764" y="45720"/>
                  </a:lnTo>
                  <a:close/>
                </a:path>
                <a:path w="17145" h="45720">
                  <a:moveTo>
                    <a:pt x="7620" y="6096"/>
                  </a:moveTo>
                  <a:lnTo>
                    <a:pt x="7620" y="4572"/>
                  </a:lnTo>
                  <a:lnTo>
                    <a:pt x="8382" y="5334"/>
                  </a:lnTo>
                  <a:lnTo>
                    <a:pt x="7620" y="6096"/>
                  </a:lnTo>
                  <a:close/>
                </a:path>
                <a:path w="17145" h="45720">
                  <a:moveTo>
                    <a:pt x="8382" y="5334"/>
                  </a:moveTo>
                  <a:lnTo>
                    <a:pt x="7620" y="4572"/>
                  </a:lnTo>
                  <a:lnTo>
                    <a:pt x="9144" y="4572"/>
                  </a:lnTo>
                  <a:lnTo>
                    <a:pt x="8382" y="5334"/>
                  </a:lnTo>
                  <a:close/>
                </a:path>
                <a:path w="17145" h="45720">
                  <a:moveTo>
                    <a:pt x="9144" y="6096"/>
                  </a:moveTo>
                  <a:lnTo>
                    <a:pt x="8382" y="5334"/>
                  </a:lnTo>
                  <a:lnTo>
                    <a:pt x="9144" y="4572"/>
                  </a:lnTo>
                  <a:lnTo>
                    <a:pt x="9144" y="6096"/>
                  </a:lnTo>
                  <a:close/>
                </a:path>
                <a:path w="17145" h="45720">
                  <a:moveTo>
                    <a:pt x="16764" y="9144"/>
                  </a:moveTo>
                  <a:lnTo>
                    <a:pt x="12192" y="9144"/>
                  </a:lnTo>
                  <a:lnTo>
                    <a:pt x="9144" y="6096"/>
                  </a:lnTo>
                  <a:lnTo>
                    <a:pt x="9144" y="4572"/>
                  </a:lnTo>
                  <a:lnTo>
                    <a:pt x="16764" y="4572"/>
                  </a:lnTo>
                  <a:lnTo>
                    <a:pt x="16764" y="9144"/>
                  </a:lnTo>
                  <a:close/>
                </a:path>
                <a:path w="17145" h="45720">
                  <a:moveTo>
                    <a:pt x="8382" y="40386"/>
                  </a:moveTo>
                  <a:lnTo>
                    <a:pt x="7620" y="39624"/>
                  </a:lnTo>
                  <a:lnTo>
                    <a:pt x="7620" y="6096"/>
                  </a:lnTo>
                  <a:lnTo>
                    <a:pt x="8382" y="5334"/>
                  </a:lnTo>
                  <a:lnTo>
                    <a:pt x="9144" y="6096"/>
                  </a:lnTo>
                  <a:lnTo>
                    <a:pt x="9144" y="39624"/>
                  </a:lnTo>
                  <a:lnTo>
                    <a:pt x="8382" y="40386"/>
                  </a:lnTo>
                  <a:close/>
                </a:path>
                <a:path w="17145" h="45720">
                  <a:moveTo>
                    <a:pt x="7620" y="9144"/>
                  </a:moveTo>
                  <a:lnTo>
                    <a:pt x="4572" y="9144"/>
                  </a:lnTo>
                  <a:lnTo>
                    <a:pt x="7620" y="6096"/>
                  </a:lnTo>
                  <a:lnTo>
                    <a:pt x="7620" y="9144"/>
                  </a:lnTo>
                  <a:close/>
                </a:path>
                <a:path w="17145" h="45720">
                  <a:moveTo>
                    <a:pt x="9144" y="39624"/>
                  </a:moveTo>
                  <a:lnTo>
                    <a:pt x="9144" y="6096"/>
                  </a:lnTo>
                  <a:lnTo>
                    <a:pt x="12192" y="9144"/>
                  </a:lnTo>
                  <a:lnTo>
                    <a:pt x="16764" y="9144"/>
                  </a:lnTo>
                  <a:lnTo>
                    <a:pt x="16764" y="36576"/>
                  </a:lnTo>
                  <a:lnTo>
                    <a:pt x="12192" y="36576"/>
                  </a:lnTo>
                  <a:lnTo>
                    <a:pt x="9144" y="39624"/>
                  </a:lnTo>
                  <a:close/>
                </a:path>
                <a:path w="17145" h="45720">
                  <a:moveTo>
                    <a:pt x="7620" y="39624"/>
                  </a:moveTo>
                  <a:lnTo>
                    <a:pt x="4572" y="36576"/>
                  </a:lnTo>
                  <a:lnTo>
                    <a:pt x="7620" y="36576"/>
                  </a:lnTo>
                  <a:lnTo>
                    <a:pt x="7620" y="39624"/>
                  </a:lnTo>
                  <a:close/>
                </a:path>
                <a:path w="17145" h="45720">
                  <a:moveTo>
                    <a:pt x="16764" y="41148"/>
                  </a:moveTo>
                  <a:lnTo>
                    <a:pt x="9144" y="41148"/>
                  </a:lnTo>
                  <a:lnTo>
                    <a:pt x="9144" y="39624"/>
                  </a:lnTo>
                  <a:lnTo>
                    <a:pt x="12192" y="36576"/>
                  </a:lnTo>
                  <a:lnTo>
                    <a:pt x="16764" y="36576"/>
                  </a:lnTo>
                  <a:lnTo>
                    <a:pt x="16764" y="41148"/>
                  </a:lnTo>
                  <a:close/>
                </a:path>
                <a:path w="17145" h="45720">
                  <a:moveTo>
                    <a:pt x="7620" y="41148"/>
                  </a:moveTo>
                  <a:lnTo>
                    <a:pt x="7620" y="39624"/>
                  </a:lnTo>
                  <a:lnTo>
                    <a:pt x="8382" y="40386"/>
                  </a:lnTo>
                  <a:lnTo>
                    <a:pt x="7620" y="41148"/>
                  </a:lnTo>
                  <a:close/>
                </a:path>
                <a:path w="17145" h="45720">
                  <a:moveTo>
                    <a:pt x="9144" y="41148"/>
                  </a:moveTo>
                  <a:lnTo>
                    <a:pt x="8382" y="40386"/>
                  </a:lnTo>
                  <a:lnTo>
                    <a:pt x="9144" y="39624"/>
                  </a:lnTo>
                  <a:lnTo>
                    <a:pt x="9144" y="41148"/>
                  </a:lnTo>
                  <a:close/>
                </a:path>
                <a:path w="17145" h="45720">
                  <a:moveTo>
                    <a:pt x="9144" y="41148"/>
                  </a:moveTo>
                  <a:lnTo>
                    <a:pt x="7620" y="41148"/>
                  </a:lnTo>
                  <a:lnTo>
                    <a:pt x="8382" y="40386"/>
                  </a:lnTo>
                  <a:lnTo>
                    <a:pt x="9144" y="41148"/>
                  </a:lnTo>
                  <a:close/>
                </a:path>
              </a:pathLst>
            </a:custGeom>
            <a:solidFill>
              <a:srgbClr val="000000"/>
            </a:solidFill>
          </p:spPr>
          <p:txBody>
            <a:bodyPr wrap="square" lIns="0" tIns="0" rIns="0" bIns="0" rtlCol="0"/>
            <a:lstStyle/>
            <a:p>
              <a:endParaRPr sz="1588"/>
            </a:p>
          </p:txBody>
        </p:sp>
        <p:sp>
          <p:nvSpPr>
            <p:cNvPr id="11" name="object 11"/>
            <p:cNvSpPr/>
            <p:nvPr/>
          </p:nvSpPr>
          <p:spPr>
            <a:xfrm>
              <a:off x="4911851" y="3857243"/>
              <a:ext cx="7620" cy="29209"/>
            </a:xfrm>
            <a:custGeom>
              <a:avLst/>
              <a:gdLst/>
              <a:ahLst/>
              <a:cxnLst/>
              <a:rect l="l" t="t" r="r" b="b"/>
              <a:pathLst>
                <a:path w="7620" h="29210">
                  <a:moveTo>
                    <a:pt x="7619" y="28956"/>
                  </a:moveTo>
                  <a:lnTo>
                    <a:pt x="0" y="28956"/>
                  </a:lnTo>
                  <a:lnTo>
                    <a:pt x="0" y="0"/>
                  </a:lnTo>
                  <a:lnTo>
                    <a:pt x="7619" y="0"/>
                  </a:lnTo>
                  <a:lnTo>
                    <a:pt x="7619" y="28956"/>
                  </a:lnTo>
                  <a:close/>
                </a:path>
              </a:pathLst>
            </a:custGeom>
            <a:solidFill>
              <a:srgbClr val="1F497C"/>
            </a:solidFill>
          </p:spPr>
          <p:txBody>
            <a:bodyPr wrap="square" lIns="0" tIns="0" rIns="0" bIns="0" rtlCol="0"/>
            <a:lstStyle/>
            <a:p>
              <a:endParaRPr sz="1588"/>
            </a:p>
          </p:txBody>
        </p:sp>
        <p:sp>
          <p:nvSpPr>
            <p:cNvPr id="12" name="object 12"/>
            <p:cNvSpPr/>
            <p:nvPr/>
          </p:nvSpPr>
          <p:spPr>
            <a:xfrm>
              <a:off x="4907280" y="3851147"/>
              <a:ext cx="17145" cy="35560"/>
            </a:xfrm>
            <a:custGeom>
              <a:avLst/>
              <a:gdLst/>
              <a:ahLst/>
              <a:cxnLst/>
              <a:rect l="l" t="t" r="r" b="b"/>
              <a:pathLst>
                <a:path w="17145" h="35560">
                  <a:moveTo>
                    <a:pt x="7619" y="35052"/>
                  </a:moveTo>
                  <a:lnTo>
                    <a:pt x="0" y="35052"/>
                  </a:lnTo>
                  <a:lnTo>
                    <a:pt x="0" y="0"/>
                  </a:lnTo>
                  <a:lnTo>
                    <a:pt x="16763" y="0"/>
                  </a:lnTo>
                  <a:lnTo>
                    <a:pt x="16763" y="6095"/>
                  </a:lnTo>
                  <a:lnTo>
                    <a:pt x="7619" y="6095"/>
                  </a:lnTo>
                  <a:lnTo>
                    <a:pt x="7619" y="7619"/>
                  </a:lnTo>
                  <a:lnTo>
                    <a:pt x="4571" y="10667"/>
                  </a:lnTo>
                  <a:lnTo>
                    <a:pt x="7619" y="10667"/>
                  </a:lnTo>
                  <a:lnTo>
                    <a:pt x="7619" y="35052"/>
                  </a:lnTo>
                  <a:close/>
                </a:path>
                <a:path w="17145" h="35560">
                  <a:moveTo>
                    <a:pt x="7619" y="7619"/>
                  </a:moveTo>
                  <a:lnTo>
                    <a:pt x="7619" y="6095"/>
                  </a:lnTo>
                  <a:lnTo>
                    <a:pt x="8381" y="6857"/>
                  </a:lnTo>
                  <a:lnTo>
                    <a:pt x="7619" y="7619"/>
                  </a:lnTo>
                  <a:close/>
                </a:path>
                <a:path w="17145" h="35560">
                  <a:moveTo>
                    <a:pt x="8381" y="6857"/>
                  </a:moveTo>
                  <a:lnTo>
                    <a:pt x="7619" y="6095"/>
                  </a:lnTo>
                  <a:lnTo>
                    <a:pt x="9143" y="6095"/>
                  </a:lnTo>
                  <a:lnTo>
                    <a:pt x="8381" y="6857"/>
                  </a:lnTo>
                  <a:close/>
                </a:path>
                <a:path w="17145" h="35560">
                  <a:moveTo>
                    <a:pt x="9143" y="7619"/>
                  </a:moveTo>
                  <a:lnTo>
                    <a:pt x="8381" y="6857"/>
                  </a:lnTo>
                  <a:lnTo>
                    <a:pt x="9143" y="6095"/>
                  </a:lnTo>
                  <a:lnTo>
                    <a:pt x="9143" y="7619"/>
                  </a:lnTo>
                  <a:close/>
                </a:path>
                <a:path w="17145" h="35560">
                  <a:moveTo>
                    <a:pt x="16763" y="10667"/>
                  </a:moveTo>
                  <a:lnTo>
                    <a:pt x="12191" y="10667"/>
                  </a:lnTo>
                  <a:lnTo>
                    <a:pt x="9143" y="7619"/>
                  </a:lnTo>
                  <a:lnTo>
                    <a:pt x="9143" y="6095"/>
                  </a:lnTo>
                  <a:lnTo>
                    <a:pt x="16763" y="6095"/>
                  </a:lnTo>
                  <a:lnTo>
                    <a:pt x="16763" y="10667"/>
                  </a:lnTo>
                  <a:close/>
                </a:path>
                <a:path w="17145" h="35560">
                  <a:moveTo>
                    <a:pt x="9143" y="35052"/>
                  </a:moveTo>
                  <a:lnTo>
                    <a:pt x="7619" y="35052"/>
                  </a:lnTo>
                  <a:lnTo>
                    <a:pt x="7619" y="7619"/>
                  </a:lnTo>
                  <a:lnTo>
                    <a:pt x="8381" y="6857"/>
                  </a:lnTo>
                  <a:lnTo>
                    <a:pt x="9143" y="7619"/>
                  </a:lnTo>
                  <a:lnTo>
                    <a:pt x="9143" y="35052"/>
                  </a:lnTo>
                  <a:close/>
                </a:path>
                <a:path w="17145" h="35560">
                  <a:moveTo>
                    <a:pt x="7619" y="10667"/>
                  </a:moveTo>
                  <a:lnTo>
                    <a:pt x="4571" y="10667"/>
                  </a:lnTo>
                  <a:lnTo>
                    <a:pt x="7619" y="7619"/>
                  </a:lnTo>
                  <a:lnTo>
                    <a:pt x="7619" y="10667"/>
                  </a:lnTo>
                  <a:close/>
                </a:path>
                <a:path w="17145" h="35560">
                  <a:moveTo>
                    <a:pt x="16763" y="35052"/>
                  </a:moveTo>
                  <a:lnTo>
                    <a:pt x="9143" y="35052"/>
                  </a:lnTo>
                  <a:lnTo>
                    <a:pt x="9143" y="7619"/>
                  </a:lnTo>
                  <a:lnTo>
                    <a:pt x="12191" y="10667"/>
                  </a:lnTo>
                  <a:lnTo>
                    <a:pt x="16763" y="10667"/>
                  </a:lnTo>
                  <a:lnTo>
                    <a:pt x="16763" y="35052"/>
                  </a:lnTo>
                  <a:close/>
                </a:path>
              </a:pathLst>
            </a:custGeom>
            <a:solidFill>
              <a:srgbClr val="000000"/>
            </a:solidFill>
          </p:spPr>
          <p:txBody>
            <a:bodyPr wrap="square" lIns="0" tIns="0" rIns="0" bIns="0" rtlCol="0"/>
            <a:lstStyle/>
            <a:p>
              <a:endParaRPr sz="1588"/>
            </a:p>
          </p:txBody>
        </p:sp>
        <p:sp>
          <p:nvSpPr>
            <p:cNvPr id="13" name="object 13"/>
            <p:cNvSpPr/>
            <p:nvPr/>
          </p:nvSpPr>
          <p:spPr>
            <a:xfrm>
              <a:off x="4919471" y="3616451"/>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14" name="object 14"/>
            <p:cNvSpPr/>
            <p:nvPr/>
          </p:nvSpPr>
          <p:spPr>
            <a:xfrm>
              <a:off x="4914899" y="3611879"/>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48768"/>
                  </a:moveTo>
                  <a:lnTo>
                    <a:pt x="22860" y="4572"/>
                  </a:lnTo>
                  <a:lnTo>
                    <a:pt x="27432" y="9144"/>
                  </a:lnTo>
                  <a:lnTo>
                    <a:pt x="32004" y="9144"/>
                  </a:lnTo>
                  <a:lnTo>
                    <a:pt x="32004" y="44196"/>
                  </a:lnTo>
                  <a:lnTo>
                    <a:pt x="27432" y="44196"/>
                  </a:lnTo>
                  <a:lnTo>
                    <a:pt x="22860" y="48768"/>
                  </a:lnTo>
                  <a:close/>
                </a:path>
                <a:path w="32385" h="55245">
                  <a:moveTo>
                    <a:pt x="32004" y="9144"/>
                  </a:moveTo>
                  <a:lnTo>
                    <a:pt x="27432" y="9144"/>
                  </a:lnTo>
                  <a:lnTo>
                    <a:pt x="22860" y="4572"/>
                  </a:lnTo>
                  <a:lnTo>
                    <a:pt x="32004" y="4572"/>
                  </a:lnTo>
                  <a:lnTo>
                    <a:pt x="32004" y="9144"/>
                  </a:lnTo>
                  <a:close/>
                </a:path>
                <a:path w="32385" h="55245">
                  <a:moveTo>
                    <a:pt x="9144" y="48768"/>
                  </a:moveTo>
                  <a:lnTo>
                    <a:pt x="4572" y="44196"/>
                  </a:lnTo>
                  <a:lnTo>
                    <a:pt x="9144" y="44196"/>
                  </a:lnTo>
                  <a:lnTo>
                    <a:pt x="9144" y="48768"/>
                  </a:lnTo>
                  <a:close/>
                </a:path>
                <a:path w="32385" h="55245">
                  <a:moveTo>
                    <a:pt x="22860" y="48768"/>
                  </a:moveTo>
                  <a:lnTo>
                    <a:pt x="9144" y="48768"/>
                  </a:lnTo>
                  <a:lnTo>
                    <a:pt x="9144" y="44196"/>
                  </a:lnTo>
                  <a:lnTo>
                    <a:pt x="22860" y="44196"/>
                  </a:lnTo>
                  <a:lnTo>
                    <a:pt x="22860" y="48768"/>
                  </a:lnTo>
                  <a:close/>
                </a:path>
                <a:path w="32385" h="55245">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5" name="object 15"/>
            <p:cNvSpPr/>
            <p:nvPr/>
          </p:nvSpPr>
          <p:spPr>
            <a:xfrm>
              <a:off x="4919471" y="3668267"/>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16" name="object 16"/>
            <p:cNvSpPr/>
            <p:nvPr/>
          </p:nvSpPr>
          <p:spPr>
            <a:xfrm>
              <a:off x="4914899" y="3663695"/>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7" name="object 17"/>
            <p:cNvSpPr/>
            <p:nvPr/>
          </p:nvSpPr>
          <p:spPr>
            <a:xfrm>
              <a:off x="4919471" y="3721607"/>
              <a:ext cx="22860" cy="44450"/>
            </a:xfrm>
            <a:custGeom>
              <a:avLst/>
              <a:gdLst/>
              <a:ahLst/>
              <a:cxnLst/>
              <a:rect l="l" t="t" r="r" b="b"/>
              <a:pathLst>
                <a:path w="22860" h="44450">
                  <a:moveTo>
                    <a:pt x="22860" y="44195"/>
                  </a:moveTo>
                  <a:lnTo>
                    <a:pt x="0" y="44195"/>
                  </a:lnTo>
                  <a:lnTo>
                    <a:pt x="0" y="0"/>
                  </a:lnTo>
                  <a:lnTo>
                    <a:pt x="22860" y="0"/>
                  </a:lnTo>
                  <a:lnTo>
                    <a:pt x="22860" y="44195"/>
                  </a:lnTo>
                  <a:close/>
                </a:path>
              </a:pathLst>
            </a:custGeom>
            <a:solidFill>
              <a:srgbClr val="FFFFFF"/>
            </a:solidFill>
          </p:spPr>
          <p:txBody>
            <a:bodyPr wrap="square" lIns="0" tIns="0" rIns="0" bIns="0" rtlCol="0"/>
            <a:lstStyle/>
            <a:p>
              <a:endParaRPr sz="1588"/>
            </a:p>
          </p:txBody>
        </p:sp>
        <p:sp>
          <p:nvSpPr>
            <p:cNvPr id="18" name="object 18"/>
            <p:cNvSpPr/>
            <p:nvPr/>
          </p:nvSpPr>
          <p:spPr>
            <a:xfrm>
              <a:off x="4914899" y="3717035"/>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48768"/>
                  </a:moveTo>
                  <a:lnTo>
                    <a:pt x="22860" y="4572"/>
                  </a:lnTo>
                  <a:lnTo>
                    <a:pt x="27432" y="9144"/>
                  </a:lnTo>
                  <a:lnTo>
                    <a:pt x="32004" y="9144"/>
                  </a:lnTo>
                  <a:lnTo>
                    <a:pt x="32004" y="44196"/>
                  </a:lnTo>
                  <a:lnTo>
                    <a:pt x="27432" y="44196"/>
                  </a:lnTo>
                  <a:lnTo>
                    <a:pt x="22860" y="48768"/>
                  </a:lnTo>
                  <a:close/>
                </a:path>
                <a:path w="32385" h="55245">
                  <a:moveTo>
                    <a:pt x="32004" y="9144"/>
                  </a:moveTo>
                  <a:lnTo>
                    <a:pt x="27432" y="9144"/>
                  </a:lnTo>
                  <a:lnTo>
                    <a:pt x="22860" y="4572"/>
                  </a:lnTo>
                  <a:lnTo>
                    <a:pt x="32004" y="4572"/>
                  </a:lnTo>
                  <a:lnTo>
                    <a:pt x="32004" y="9144"/>
                  </a:lnTo>
                  <a:close/>
                </a:path>
                <a:path w="32385" h="55245">
                  <a:moveTo>
                    <a:pt x="9144" y="48768"/>
                  </a:moveTo>
                  <a:lnTo>
                    <a:pt x="4572" y="44196"/>
                  </a:lnTo>
                  <a:lnTo>
                    <a:pt x="9144" y="44196"/>
                  </a:lnTo>
                  <a:lnTo>
                    <a:pt x="9144" y="48768"/>
                  </a:lnTo>
                  <a:close/>
                </a:path>
                <a:path w="32385" h="55245">
                  <a:moveTo>
                    <a:pt x="22860" y="48768"/>
                  </a:moveTo>
                  <a:lnTo>
                    <a:pt x="9144" y="48768"/>
                  </a:lnTo>
                  <a:lnTo>
                    <a:pt x="9144" y="44196"/>
                  </a:lnTo>
                  <a:lnTo>
                    <a:pt x="22860" y="44196"/>
                  </a:lnTo>
                  <a:lnTo>
                    <a:pt x="22860" y="48768"/>
                  </a:lnTo>
                  <a:close/>
                </a:path>
                <a:path w="32385" h="55245">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9" name="object 19"/>
            <p:cNvSpPr/>
            <p:nvPr/>
          </p:nvSpPr>
          <p:spPr>
            <a:xfrm>
              <a:off x="4919471" y="3773423"/>
              <a:ext cx="22860" cy="45720"/>
            </a:xfrm>
            <a:custGeom>
              <a:avLst/>
              <a:gdLst/>
              <a:ahLst/>
              <a:cxnLst/>
              <a:rect l="l" t="t" r="r" b="b"/>
              <a:pathLst>
                <a:path w="22860"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20" name="object 20"/>
            <p:cNvSpPr/>
            <p:nvPr/>
          </p:nvSpPr>
          <p:spPr>
            <a:xfrm>
              <a:off x="4914899" y="3768851"/>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21" name="object 21"/>
            <p:cNvSpPr/>
            <p:nvPr/>
          </p:nvSpPr>
          <p:spPr>
            <a:xfrm>
              <a:off x="4956048" y="3541775"/>
              <a:ext cx="38100" cy="344805"/>
            </a:xfrm>
            <a:custGeom>
              <a:avLst/>
              <a:gdLst/>
              <a:ahLst/>
              <a:cxnLst/>
              <a:rect l="l" t="t" r="r" b="b"/>
              <a:pathLst>
                <a:path w="38100" h="344804">
                  <a:moveTo>
                    <a:pt x="38100" y="344424"/>
                  </a:moveTo>
                  <a:lnTo>
                    <a:pt x="0" y="344424"/>
                  </a:lnTo>
                  <a:lnTo>
                    <a:pt x="0" y="0"/>
                  </a:lnTo>
                  <a:lnTo>
                    <a:pt x="38100" y="0"/>
                  </a:lnTo>
                  <a:lnTo>
                    <a:pt x="38100" y="344424"/>
                  </a:lnTo>
                  <a:close/>
                </a:path>
              </a:pathLst>
            </a:custGeom>
            <a:solidFill>
              <a:srgbClr val="FFFFFF"/>
            </a:solidFill>
          </p:spPr>
          <p:txBody>
            <a:bodyPr wrap="square" lIns="0" tIns="0" rIns="0" bIns="0" rtlCol="0"/>
            <a:lstStyle/>
            <a:p>
              <a:endParaRPr sz="1588"/>
            </a:p>
          </p:txBody>
        </p:sp>
        <p:sp>
          <p:nvSpPr>
            <p:cNvPr id="22" name="object 22"/>
            <p:cNvSpPr/>
            <p:nvPr/>
          </p:nvSpPr>
          <p:spPr>
            <a:xfrm>
              <a:off x="4951476" y="3537203"/>
              <a:ext cx="47625" cy="8890"/>
            </a:xfrm>
            <a:custGeom>
              <a:avLst/>
              <a:gdLst/>
              <a:ahLst/>
              <a:cxnLst/>
              <a:rect l="l" t="t" r="r" b="b"/>
              <a:pathLst>
                <a:path w="47625" h="8889">
                  <a:moveTo>
                    <a:pt x="47244" y="0"/>
                  </a:moveTo>
                  <a:lnTo>
                    <a:pt x="0" y="0"/>
                  </a:lnTo>
                  <a:lnTo>
                    <a:pt x="0" y="5080"/>
                  </a:lnTo>
                  <a:lnTo>
                    <a:pt x="0" y="8890"/>
                  </a:lnTo>
                  <a:lnTo>
                    <a:pt x="7442" y="8890"/>
                  </a:lnTo>
                  <a:lnTo>
                    <a:pt x="7442" y="5080"/>
                  </a:lnTo>
                  <a:lnTo>
                    <a:pt x="47244" y="5080"/>
                  </a:lnTo>
                  <a:lnTo>
                    <a:pt x="47244" y="0"/>
                  </a:lnTo>
                  <a:close/>
                </a:path>
              </a:pathLst>
            </a:custGeom>
            <a:solidFill>
              <a:srgbClr val="000000"/>
            </a:solidFill>
          </p:spPr>
          <p:txBody>
            <a:bodyPr wrap="square" lIns="0" tIns="0" rIns="0" bIns="0" rtlCol="0"/>
            <a:lstStyle/>
            <a:p>
              <a:endParaRPr sz="1588"/>
            </a:p>
          </p:txBody>
        </p:sp>
      </p:grpSp>
      <p:pic>
        <p:nvPicPr>
          <p:cNvPr id="23" name="object 23"/>
          <p:cNvPicPr/>
          <p:nvPr/>
        </p:nvPicPr>
        <p:blipFill>
          <a:blip r:embed="rId2" cstate="print"/>
          <a:stretch>
            <a:fillRect/>
          </a:stretch>
        </p:blipFill>
        <p:spPr>
          <a:xfrm>
            <a:off x="2927872" y="2665208"/>
            <a:ext cx="1465729" cy="763792"/>
          </a:xfrm>
          <a:prstGeom prst="rect">
            <a:avLst/>
          </a:prstGeom>
        </p:spPr>
      </p:pic>
      <p:grpSp>
        <p:nvGrpSpPr>
          <p:cNvPr id="24" name="object 24"/>
          <p:cNvGrpSpPr/>
          <p:nvPr/>
        </p:nvGrpSpPr>
        <p:grpSpPr>
          <a:xfrm>
            <a:off x="6027421" y="3121061"/>
            <a:ext cx="122704" cy="308162"/>
            <a:chOff x="4951476" y="3537203"/>
            <a:chExt cx="139065" cy="349250"/>
          </a:xfrm>
        </p:grpSpPr>
        <p:sp>
          <p:nvSpPr>
            <p:cNvPr id="25" name="object 25"/>
            <p:cNvSpPr/>
            <p:nvPr/>
          </p:nvSpPr>
          <p:spPr>
            <a:xfrm>
              <a:off x="4951476" y="3541775"/>
              <a:ext cx="47625" cy="344805"/>
            </a:xfrm>
            <a:custGeom>
              <a:avLst/>
              <a:gdLst/>
              <a:ahLst/>
              <a:cxnLst/>
              <a:rect l="l" t="t" r="r" b="b"/>
              <a:pathLst>
                <a:path w="47625" h="344804">
                  <a:moveTo>
                    <a:pt x="47244" y="0"/>
                  </a:moveTo>
                  <a:lnTo>
                    <a:pt x="42418" y="0"/>
                  </a:lnTo>
                  <a:lnTo>
                    <a:pt x="42418" y="4318"/>
                  </a:lnTo>
                  <a:lnTo>
                    <a:pt x="40513" y="4318"/>
                  </a:lnTo>
                  <a:lnTo>
                    <a:pt x="40513" y="2413"/>
                  </a:lnTo>
                  <a:lnTo>
                    <a:pt x="42418" y="4318"/>
                  </a:lnTo>
                  <a:lnTo>
                    <a:pt x="42418" y="0"/>
                  </a:lnTo>
                  <a:lnTo>
                    <a:pt x="38100" y="0"/>
                  </a:lnTo>
                  <a:lnTo>
                    <a:pt x="38608" y="508"/>
                  </a:lnTo>
                  <a:lnTo>
                    <a:pt x="38100" y="508"/>
                  </a:lnTo>
                  <a:lnTo>
                    <a:pt x="38100" y="0"/>
                  </a:lnTo>
                  <a:lnTo>
                    <a:pt x="10668" y="0"/>
                  </a:lnTo>
                  <a:lnTo>
                    <a:pt x="4902" y="4318"/>
                  </a:lnTo>
                  <a:lnTo>
                    <a:pt x="0" y="4318"/>
                  </a:lnTo>
                  <a:lnTo>
                    <a:pt x="0" y="344678"/>
                  </a:lnTo>
                  <a:lnTo>
                    <a:pt x="10668" y="344678"/>
                  </a:lnTo>
                  <a:lnTo>
                    <a:pt x="10668" y="4572"/>
                  </a:lnTo>
                  <a:lnTo>
                    <a:pt x="38100" y="4572"/>
                  </a:lnTo>
                  <a:lnTo>
                    <a:pt x="38100" y="344678"/>
                  </a:lnTo>
                  <a:lnTo>
                    <a:pt x="47244" y="344678"/>
                  </a:lnTo>
                  <a:lnTo>
                    <a:pt x="47244" y="4572"/>
                  </a:lnTo>
                  <a:lnTo>
                    <a:pt x="47244" y="4318"/>
                  </a:lnTo>
                  <a:lnTo>
                    <a:pt x="47244" y="0"/>
                  </a:lnTo>
                  <a:close/>
                </a:path>
              </a:pathLst>
            </a:custGeom>
            <a:solidFill>
              <a:srgbClr val="000000"/>
            </a:solidFill>
          </p:spPr>
          <p:txBody>
            <a:bodyPr wrap="square" lIns="0" tIns="0" rIns="0" bIns="0" rtlCol="0"/>
            <a:lstStyle/>
            <a:p>
              <a:endParaRPr sz="1588"/>
            </a:p>
          </p:txBody>
        </p:sp>
        <p:sp>
          <p:nvSpPr>
            <p:cNvPr id="26" name="object 26"/>
            <p:cNvSpPr/>
            <p:nvPr/>
          </p:nvSpPr>
          <p:spPr>
            <a:xfrm>
              <a:off x="4956048" y="3549396"/>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27" name="object 27"/>
            <p:cNvSpPr/>
            <p:nvPr/>
          </p:nvSpPr>
          <p:spPr>
            <a:xfrm>
              <a:off x="4951476" y="3544824"/>
              <a:ext cx="18415" cy="45720"/>
            </a:xfrm>
            <a:custGeom>
              <a:avLst/>
              <a:gdLst/>
              <a:ahLst/>
              <a:cxnLst/>
              <a:rect l="l" t="t" r="r" b="b"/>
              <a:pathLst>
                <a:path w="18414" h="45720">
                  <a:moveTo>
                    <a:pt x="18288" y="45720"/>
                  </a:moveTo>
                  <a:lnTo>
                    <a:pt x="0" y="45720"/>
                  </a:lnTo>
                  <a:lnTo>
                    <a:pt x="0" y="0"/>
                  </a:lnTo>
                  <a:lnTo>
                    <a:pt x="18288" y="0"/>
                  </a:lnTo>
                  <a:lnTo>
                    <a:pt x="18288" y="4572"/>
                  </a:lnTo>
                  <a:lnTo>
                    <a:pt x="7620" y="4572"/>
                  </a:lnTo>
                  <a:lnTo>
                    <a:pt x="7620" y="6858"/>
                  </a:lnTo>
                  <a:lnTo>
                    <a:pt x="4572" y="9144"/>
                  </a:lnTo>
                  <a:lnTo>
                    <a:pt x="7620" y="9144"/>
                  </a:lnTo>
                  <a:lnTo>
                    <a:pt x="7620" y="36576"/>
                  </a:lnTo>
                  <a:lnTo>
                    <a:pt x="4572" y="36576"/>
                  </a:lnTo>
                  <a:lnTo>
                    <a:pt x="7620" y="38862"/>
                  </a:lnTo>
                  <a:lnTo>
                    <a:pt x="7620" y="41148"/>
                  </a:lnTo>
                  <a:lnTo>
                    <a:pt x="18288" y="41148"/>
                  </a:lnTo>
                  <a:lnTo>
                    <a:pt x="18288" y="45720"/>
                  </a:lnTo>
                  <a:close/>
                </a:path>
                <a:path w="18414" h="45720">
                  <a:moveTo>
                    <a:pt x="7620" y="6858"/>
                  </a:moveTo>
                  <a:lnTo>
                    <a:pt x="7620" y="4572"/>
                  </a:lnTo>
                  <a:lnTo>
                    <a:pt x="8926" y="5878"/>
                  </a:lnTo>
                  <a:lnTo>
                    <a:pt x="7620" y="6858"/>
                  </a:lnTo>
                  <a:close/>
                </a:path>
                <a:path w="18414" h="45720">
                  <a:moveTo>
                    <a:pt x="8926" y="5878"/>
                  </a:moveTo>
                  <a:lnTo>
                    <a:pt x="7620" y="4572"/>
                  </a:lnTo>
                  <a:lnTo>
                    <a:pt x="10668" y="4572"/>
                  </a:lnTo>
                  <a:lnTo>
                    <a:pt x="8926" y="5878"/>
                  </a:lnTo>
                  <a:close/>
                </a:path>
                <a:path w="18414" h="45720">
                  <a:moveTo>
                    <a:pt x="10668" y="7620"/>
                  </a:moveTo>
                  <a:lnTo>
                    <a:pt x="8926" y="5878"/>
                  </a:lnTo>
                  <a:lnTo>
                    <a:pt x="10668" y="4572"/>
                  </a:lnTo>
                  <a:lnTo>
                    <a:pt x="10668" y="7620"/>
                  </a:lnTo>
                  <a:close/>
                </a:path>
                <a:path w="18414" h="45720">
                  <a:moveTo>
                    <a:pt x="18288" y="9144"/>
                  </a:moveTo>
                  <a:lnTo>
                    <a:pt x="12192" y="9144"/>
                  </a:lnTo>
                  <a:lnTo>
                    <a:pt x="10668" y="7620"/>
                  </a:lnTo>
                  <a:lnTo>
                    <a:pt x="10668" y="4572"/>
                  </a:lnTo>
                  <a:lnTo>
                    <a:pt x="18288" y="4572"/>
                  </a:lnTo>
                  <a:lnTo>
                    <a:pt x="18288" y="9144"/>
                  </a:lnTo>
                  <a:close/>
                </a:path>
                <a:path w="18414" h="45720">
                  <a:moveTo>
                    <a:pt x="8926" y="39841"/>
                  </a:moveTo>
                  <a:lnTo>
                    <a:pt x="7620" y="38862"/>
                  </a:lnTo>
                  <a:lnTo>
                    <a:pt x="7620" y="6858"/>
                  </a:lnTo>
                  <a:lnTo>
                    <a:pt x="8926" y="5878"/>
                  </a:lnTo>
                  <a:lnTo>
                    <a:pt x="10668" y="7620"/>
                  </a:lnTo>
                  <a:lnTo>
                    <a:pt x="10668" y="38100"/>
                  </a:lnTo>
                  <a:lnTo>
                    <a:pt x="8926" y="39841"/>
                  </a:lnTo>
                  <a:close/>
                </a:path>
                <a:path w="18414" h="45720">
                  <a:moveTo>
                    <a:pt x="7620" y="9144"/>
                  </a:moveTo>
                  <a:lnTo>
                    <a:pt x="4572" y="9144"/>
                  </a:lnTo>
                  <a:lnTo>
                    <a:pt x="7620" y="6858"/>
                  </a:lnTo>
                  <a:lnTo>
                    <a:pt x="7620" y="9144"/>
                  </a:lnTo>
                  <a:close/>
                </a:path>
                <a:path w="18414" h="45720">
                  <a:moveTo>
                    <a:pt x="10668" y="38100"/>
                  </a:moveTo>
                  <a:lnTo>
                    <a:pt x="10668" y="7620"/>
                  </a:lnTo>
                  <a:lnTo>
                    <a:pt x="12192" y="9144"/>
                  </a:lnTo>
                  <a:lnTo>
                    <a:pt x="18288" y="9144"/>
                  </a:lnTo>
                  <a:lnTo>
                    <a:pt x="18288" y="36576"/>
                  </a:lnTo>
                  <a:lnTo>
                    <a:pt x="12192" y="36576"/>
                  </a:lnTo>
                  <a:lnTo>
                    <a:pt x="10668" y="38100"/>
                  </a:lnTo>
                  <a:close/>
                </a:path>
                <a:path w="18414" h="45720">
                  <a:moveTo>
                    <a:pt x="7620" y="38862"/>
                  </a:moveTo>
                  <a:lnTo>
                    <a:pt x="4572" y="36576"/>
                  </a:lnTo>
                  <a:lnTo>
                    <a:pt x="7620" y="36576"/>
                  </a:lnTo>
                  <a:lnTo>
                    <a:pt x="7620" y="38862"/>
                  </a:lnTo>
                  <a:close/>
                </a:path>
                <a:path w="18414" h="45720">
                  <a:moveTo>
                    <a:pt x="18288" y="41148"/>
                  </a:moveTo>
                  <a:lnTo>
                    <a:pt x="10668" y="41148"/>
                  </a:lnTo>
                  <a:lnTo>
                    <a:pt x="10668" y="38100"/>
                  </a:lnTo>
                  <a:lnTo>
                    <a:pt x="12192" y="36576"/>
                  </a:lnTo>
                  <a:lnTo>
                    <a:pt x="18288" y="36576"/>
                  </a:lnTo>
                  <a:lnTo>
                    <a:pt x="18288" y="41148"/>
                  </a:lnTo>
                  <a:close/>
                </a:path>
                <a:path w="18414" h="45720">
                  <a:moveTo>
                    <a:pt x="10668" y="41148"/>
                  </a:moveTo>
                  <a:lnTo>
                    <a:pt x="8926" y="39841"/>
                  </a:lnTo>
                  <a:lnTo>
                    <a:pt x="10668" y="38100"/>
                  </a:lnTo>
                  <a:lnTo>
                    <a:pt x="10668" y="41148"/>
                  </a:lnTo>
                  <a:close/>
                </a:path>
                <a:path w="18414" h="45720">
                  <a:moveTo>
                    <a:pt x="7620" y="41148"/>
                  </a:moveTo>
                  <a:lnTo>
                    <a:pt x="7620" y="38862"/>
                  </a:lnTo>
                  <a:lnTo>
                    <a:pt x="8926" y="39841"/>
                  </a:lnTo>
                  <a:lnTo>
                    <a:pt x="7620" y="41148"/>
                  </a:lnTo>
                  <a:close/>
                </a:path>
                <a:path w="18414" h="45720">
                  <a:moveTo>
                    <a:pt x="10668" y="41148"/>
                  </a:moveTo>
                  <a:lnTo>
                    <a:pt x="7620" y="41148"/>
                  </a:lnTo>
                  <a:lnTo>
                    <a:pt x="8926" y="39841"/>
                  </a:lnTo>
                  <a:lnTo>
                    <a:pt x="10668" y="41148"/>
                  </a:lnTo>
                  <a:close/>
                </a:path>
              </a:pathLst>
            </a:custGeom>
            <a:solidFill>
              <a:srgbClr val="000000"/>
            </a:solidFill>
          </p:spPr>
          <p:txBody>
            <a:bodyPr wrap="square" lIns="0" tIns="0" rIns="0" bIns="0" rtlCol="0"/>
            <a:lstStyle/>
            <a:p>
              <a:endParaRPr sz="1588"/>
            </a:p>
          </p:txBody>
        </p:sp>
        <p:sp>
          <p:nvSpPr>
            <p:cNvPr id="28" name="object 28"/>
            <p:cNvSpPr/>
            <p:nvPr/>
          </p:nvSpPr>
          <p:spPr>
            <a:xfrm>
              <a:off x="4956048" y="3857243"/>
              <a:ext cx="7620" cy="29209"/>
            </a:xfrm>
            <a:custGeom>
              <a:avLst/>
              <a:gdLst/>
              <a:ahLst/>
              <a:cxnLst/>
              <a:rect l="l" t="t" r="r" b="b"/>
              <a:pathLst>
                <a:path w="7620" h="29210">
                  <a:moveTo>
                    <a:pt x="7619" y="28956"/>
                  </a:moveTo>
                  <a:lnTo>
                    <a:pt x="0" y="28956"/>
                  </a:lnTo>
                  <a:lnTo>
                    <a:pt x="0" y="0"/>
                  </a:lnTo>
                  <a:lnTo>
                    <a:pt x="7619" y="0"/>
                  </a:lnTo>
                  <a:lnTo>
                    <a:pt x="7619" y="28956"/>
                  </a:lnTo>
                  <a:close/>
                </a:path>
              </a:pathLst>
            </a:custGeom>
            <a:solidFill>
              <a:srgbClr val="1F497C"/>
            </a:solidFill>
          </p:spPr>
          <p:txBody>
            <a:bodyPr wrap="square" lIns="0" tIns="0" rIns="0" bIns="0" rtlCol="0"/>
            <a:lstStyle/>
            <a:p>
              <a:endParaRPr sz="1588"/>
            </a:p>
          </p:txBody>
        </p:sp>
        <p:sp>
          <p:nvSpPr>
            <p:cNvPr id="29" name="object 29"/>
            <p:cNvSpPr/>
            <p:nvPr/>
          </p:nvSpPr>
          <p:spPr>
            <a:xfrm>
              <a:off x="4951476" y="3851148"/>
              <a:ext cx="18415" cy="35560"/>
            </a:xfrm>
            <a:custGeom>
              <a:avLst/>
              <a:gdLst/>
              <a:ahLst/>
              <a:cxnLst/>
              <a:rect l="l" t="t" r="r" b="b"/>
              <a:pathLst>
                <a:path w="18414" h="35560">
                  <a:moveTo>
                    <a:pt x="7620" y="35052"/>
                  </a:moveTo>
                  <a:lnTo>
                    <a:pt x="0" y="35052"/>
                  </a:lnTo>
                  <a:lnTo>
                    <a:pt x="0" y="0"/>
                  </a:lnTo>
                  <a:lnTo>
                    <a:pt x="18288" y="0"/>
                  </a:lnTo>
                  <a:lnTo>
                    <a:pt x="18288" y="6095"/>
                  </a:lnTo>
                  <a:lnTo>
                    <a:pt x="7620" y="6095"/>
                  </a:lnTo>
                  <a:lnTo>
                    <a:pt x="7620" y="8381"/>
                  </a:lnTo>
                  <a:lnTo>
                    <a:pt x="4572" y="10667"/>
                  </a:lnTo>
                  <a:lnTo>
                    <a:pt x="7620" y="10667"/>
                  </a:lnTo>
                  <a:lnTo>
                    <a:pt x="7620" y="35052"/>
                  </a:lnTo>
                  <a:close/>
                </a:path>
                <a:path w="18414" h="35560">
                  <a:moveTo>
                    <a:pt x="7620" y="8381"/>
                  </a:moveTo>
                  <a:lnTo>
                    <a:pt x="7620" y="6095"/>
                  </a:lnTo>
                  <a:lnTo>
                    <a:pt x="8926" y="7402"/>
                  </a:lnTo>
                  <a:lnTo>
                    <a:pt x="7620" y="8381"/>
                  </a:lnTo>
                  <a:close/>
                </a:path>
                <a:path w="18414" h="35560">
                  <a:moveTo>
                    <a:pt x="8926" y="7402"/>
                  </a:moveTo>
                  <a:lnTo>
                    <a:pt x="7620" y="6095"/>
                  </a:lnTo>
                  <a:lnTo>
                    <a:pt x="10668" y="6095"/>
                  </a:lnTo>
                  <a:lnTo>
                    <a:pt x="8926" y="7402"/>
                  </a:lnTo>
                  <a:close/>
                </a:path>
                <a:path w="18414" h="35560">
                  <a:moveTo>
                    <a:pt x="10668" y="9143"/>
                  </a:moveTo>
                  <a:lnTo>
                    <a:pt x="8926" y="7402"/>
                  </a:lnTo>
                  <a:lnTo>
                    <a:pt x="10668" y="6095"/>
                  </a:lnTo>
                  <a:lnTo>
                    <a:pt x="10668" y="9143"/>
                  </a:lnTo>
                  <a:close/>
                </a:path>
                <a:path w="18414" h="35560">
                  <a:moveTo>
                    <a:pt x="18288" y="10667"/>
                  </a:moveTo>
                  <a:lnTo>
                    <a:pt x="12192" y="10667"/>
                  </a:lnTo>
                  <a:lnTo>
                    <a:pt x="10668" y="9143"/>
                  </a:lnTo>
                  <a:lnTo>
                    <a:pt x="10668" y="6095"/>
                  </a:lnTo>
                  <a:lnTo>
                    <a:pt x="18288" y="6095"/>
                  </a:lnTo>
                  <a:lnTo>
                    <a:pt x="18288" y="10667"/>
                  </a:lnTo>
                  <a:close/>
                </a:path>
                <a:path w="18414" h="35560">
                  <a:moveTo>
                    <a:pt x="10668" y="35052"/>
                  </a:moveTo>
                  <a:lnTo>
                    <a:pt x="7620" y="35052"/>
                  </a:lnTo>
                  <a:lnTo>
                    <a:pt x="7620" y="8381"/>
                  </a:lnTo>
                  <a:lnTo>
                    <a:pt x="8926" y="7402"/>
                  </a:lnTo>
                  <a:lnTo>
                    <a:pt x="10668" y="9143"/>
                  </a:lnTo>
                  <a:lnTo>
                    <a:pt x="10668" y="35052"/>
                  </a:lnTo>
                  <a:close/>
                </a:path>
                <a:path w="18414" h="35560">
                  <a:moveTo>
                    <a:pt x="7620" y="10667"/>
                  </a:moveTo>
                  <a:lnTo>
                    <a:pt x="4572" y="10667"/>
                  </a:lnTo>
                  <a:lnTo>
                    <a:pt x="7620" y="8381"/>
                  </a:lnTo>
                  <a:lnTo>
                    <a:pt x="7620" y="10667"/>
                  </a:lnTo>
                  <a:close/>
                </a:path>
                <a:path w="18414" h="35560">
                  <a:moveTo>
                    <a:pt x="18288" y="35052"/>
                  </a:moveTo>
                  <a:lnTo>
                    <a:pt x="10668" y="35052"/>
                  </a:lnTo>
                  <a:lnTo>
                    <a:pt x="10668" y="9143"/>
                  </a:lnTo>
                  <a:lnTo>
                    <a:pt x="12192" y="10667"/>
                  </a:lnTo>
                  <a:lnTo>
                    <a:pt x="18288" y="10667"/>
                  </a:lnTo>
                  <a:lnTo>
                    <a:pt x="18288" y="35052"/>
                  </a:lnTo>
                  <a:close/>
                </a:path>
              </a:pathLst>
            </a:custGeom>
            <a:solidFill>
              <a:srgbClr val="000000"/>
            </a:solidFill>
          </p:spPr>
          <p:txBody>
            <a:bodyPr wrap="square" lIns="0" tIns="0" rIns="0" bIns="0" rtlCol="0"/>
            <a:lstStyle/>
            <a:p>
              <a:endParaRPr sz="1588"/>
            </a:p>
          </p:txBody>
        </p:sp>
        <p:sp>
          <p:nvSpPr>
            <p:cNvPr id="30" name="object 30"/>
            <p:cNvSpPr/>
            <p:nvPr/>
          </p:nvSpPr>
          <p:spPr>
            <a:xfrm>
              <a:off x="4963668" y="3616451"/>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31" name="object 31"/>
            <p:cNvSpPr/>
            <p:nvPr/>
          </p:nvSpPr>
          <p:spPr>
            <a:xfrm>
              <a:off x="4959096" y="3611880"/>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4572" y="9144"/>
                  </a:lnTo>
                  <a:lnTo>
                    <a:pt x="10668" y="9144"/>
                  </a:lnTo>
                  <a:lnTo>
                    <a:pt x="10668" y="44196"/>
                  </a:lnTo>
                  <a:lnTo>
                    <a:pt x="4572" y="44196"/>
                  </a:lnTo>
                  <a:lnTo>
                    <a:pt x="10668" y="48768"/>
                  </a:lnTo>
                  <a:lnTo>
                    <a:pt x="32004" y="48768"/>
                  </a:lnTo>
                  <a:lnTo>
                    <a:pt x="32004" y="54864"/>
                  </a:lnTo>
                  <a:close/>
                </a:path>
                <a:path w="32385" h="55245">
                  <a:moveTo>
                    <a:pt x="10668" y="9144"/>
                  </a:moveTo>
                  <a:lnTo>
                    <a:pt x="4572"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48768"/>
                  </a:moveTo>
                  <a:lnTo>
                    <a:pt x="22860" y="4572"/>
                  </a:lnTo>
                  <a:lnTo>
                    <a:pt x="27432" y="9144"/>
                  </a:lnTo>
                  <a:lnTo>
                    <a:pt x="32004" y="9144"/>
                  </a:lnTo>
                  <a:lnTo>
                    <a:pt x="32004" y="44196"/>
                  </a:lnTo>
                  <a:lnTo>
                    <a:pt x="27432" y="44196"/>
                  </a:lnTo>
                  <a:lnTo>
                    <a:pt x="22860" y="48768"/>
                  </a:lnTo>
                  <a:close/>
                </a:path>
                <a:path w="32385" h="55245">
                  <a:moveTo>
                    <a:pt x="32004" y="9144"/>
                  </a:moveTo>
                  <a:lnTo>
                    <a:pt x="27432" y="9144"/>
                  </a:lnTo>
                  <a:lnTo>
                    <a:pt x="22860" y="4572"/>
                  </a:lnTo>
                  <a:lnTo>
                    <a:pt x="32004" y="4572"/>
                  </a:lnTo>
                  <a:lnTo>
                    <a:pt x="32004" y="9144"/>
                  </a:lnTo>
                  <a:close/>
                </a:path>
                <a:path w="32385" h="55245">
                  <a:moveTo>
                    <a:pt x="10668" y="48768"/>
                  </a:moveTo>
                  <a:lnTo>
                    <a:pt x="4572" y="44196"/>
                  </a:lnTo>
                  <a:lnTo>
                    <a:pt x="10668" y="44196"/>
                  </a:lnTo>
                  <a:lnTo>
                    <a:pt x="10668" y="48768"/>
                  </a:lnTo>
                  <a:close/>
                </a:path>
                <a:path w="32385" h="55245">
                  <a:moveTo>
                    <a:pt x="22860" y="48768"/>
                  </a:moveTo>
                  <a:lnTo>
                    <a:pt x="10668" y="48768"/>
                  </a:lnTo>
                  <a:lnTo>
                    <a:pt x="10668" y="44196"/>
                  </a:lnTo>
                  <a:lnTo>
                    <a:pt x="22860" y="44196"/>
                  </a:lnTo>
                  <a:lnTo>
                    <a:pt x="22860" y="48768"/>
                  </a:lnTo>
                  <a:close/>
                </a:path>
                <a:path w="32385" h="55245">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32" name="object 32"/>
            <p:cNvSpPr/>
            <p:nvPr/>
          </p:nvSpPr>
          <p:spPr>
            <a:xfrm>
              <a:off x="4963668" y="3668267"/>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33" name="object 33"/>
            <p:cNvSpPr/>
            <p:nvPr/>
          </p:nvSpPr>
          <p:spPr>
            <a:xfrm>
              <a:off x="4959096" y="3663696"/>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4572" y="9144"/>
                  </a:lnTo>
                  <a:lnTo>
                    <a:pt x="10668" y="9144"/>
                  </a:lnTo>
                  <a:lnTo>
                    <a:pt x="10668" y="45720"/>
                  </a:lnTo>
                  <a:lnTo>
                    <a:pt x="4572" y="45720"/>
                  </a:lnTo>
                  <a:lnTo>
                    <a:pt x="10668" y="50292"/>
                  </a:lnTo>
                  <a:lnTo>
                    <a:pt x="32004" y="50292"/>
                  </a:lnTo>
                  <a:lnTo>
                    <a:pt x="32004" y="54864"/>
                  </a:lnTo>
                  <a:close/>
                </a:path>
                <a:path w="32385" h="55245">
                  <a:moveTo>
                    <a:pt x="10668" y="9144"/>
                  </a:moveTo>
                  <a:lnTo>
                    <a:pt x="4572"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10668" y="50292"/>
                  </a:moveTo>
                  <a:lnTo>
                    <a:pt x="4572" y="45720"/>
                  </a:lnTo>
                  <a:lnTo>
                    <a:pt x="10668" y="45720"/>
                  </a:lnTo>
                  <a:lnTo>
                    <a:pt x="10668" y="50292"/>
                  </a:lnTo>
                  <a:close/>
                </a:path>
                <a:path w="32385" h="55245">
                  <a:moveTo>
                    <a:pt x="22860" y="50292"/>
                  </a:moveTo>
                  <a:lnTo>
                    <a:pt x="10668" y="50292"/>
                  </a:lnTo>
                  <a:lnTo>
                    <a:pt x="10668"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34" name="object 34"/>
            <p:cNvSpPr/>
            <p:nvPr/>
          </p:nvSpPr>
          <p:spPr>
            <a:xfrm>
              <a:off x="4963668" y="3721608"/>
              <a:ext cx="22860" cy="44450"/>
            </a:xfrm>
            <a:custGeom>
              <a:avLst/>
              <a:gdLst/>
              <a:ahLst/>
              <a:cxnLst/>
              <a:rect l="l" t="t" r="r" b="b"/>
              <a:pathLst>
                <a:path w="22860" h="44450">
                  <a:moveTo>
                    <a:pt x="22860" y="44195"/>
                  </a:moveTo>
                  <a:lnTo>
                    <a:pt x="0" y="44195"/>
                  </a:lnTo>
                  <a:lnTo>
                    <a:pt x="0" y="0"/>
                  </a:lnTo>
                  <a:lnTo>
                    <a:pt x="22860" y="0"/>
                  </a:lnTo>
                  <a:lnTo>
                    <a:pt x="22860" y="44195"/>
                  </a:lnTo>
                  <a:close/>
                </a:path>
              </a:pathLst>
            </a:custGeom>
            <a:solidFill>
              <a:srgbClr val="FFFFFF"/>
            </a:solidFill>
          </p:spPr>
          <p:txBody>
            <a:bodyPr wrap="square" lIns="0" tIns="0" rIns="0" bIns="0" rtlCol="0"/>
            <a:lstStyle/>
            <a:p>
              <a:endParaRPr sz="1588"/>
            </a:p>
          </p:txBody>
        </p:sp>
        <p:sp>
          <p:nvSpPr>
            <p:cNvPr id="35" name="object 35"/>
            <p:cNvSpPr/>
            <p:nvPr/>
          </p:nvSpPr>
          <p:spPr>
            <a:xfrm>
              <a:off x="4959096" y="3717035"/>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4572" y="9144"/>
                  </a:lnTo>
                  <a:lnTo>
                    <a:pt x="10668" y="9144"/>
                  </a:lnTo>
                  <a:lnTo>
                    <a:pt x="10668" y="44196"/>
                  </a:lnTo>
                  <a:lnTo>
                    <a:pt x="4572" y="44196"/>
                  </a:lnTo>
                  <a:lnTo>
                    <a:pt x="10668" y="48768"/>
                  </a:lnTo>
                  <a:lnTo>
                    <a:pt x="32004" y="48768"/>
                  </a:lnTo>
                  <a:lnTo>
                    <a:pt x="32004" y="54864"/>
                  </a:lnTo>
                  <a:close/>
                </a:path>
                <a:path w="32385" h="55245">
                  <a:moveTo>
                    <a:pt x="10668" y="9144"/>
                  </a:moveTo>
                  <a:lnTo>
                    <a:pt x="4572"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48768"/>
                  </a:moveTo>
                  <a:lnTo>
                    <a:pt x="22860" y="4572"/>
                  </a:lnTo>
                  <a:lnTo>
                    <a:pt x="27432" y="9144"/>
                  </a:lnTo>
                  <a:lnTo>
                    <a:pt x="32004" y="9144"/>
                  </a:lnTo>
                  <a:lnTo>
                    <a:pt x="32004" y="44196"/>
                  </a:lnTo>
                  <a:lnTo>
                    <a:pt x="27432" y="44196"/>
                  </a:lnTo>
                  <a:lnTo>
                    <a:pt x="22860" y="48768"/>
                  </a:lnTo>
                  <a:close/>
                </a:path>
                <a:path w="32385" h="55245">
                  <a:moveTo>
                    <a:pt x="32004" y="9144"/>
                  </a:moveTo>
                  <a:lnTo>
                    <a:pt x="27432" y="9144"/>
                  </a:lnTo>
                  <a:lnTo>
                    <a:pt x="22860" y="4572"/>
                  </a:lnTo>
                  <a:lnTo>
                    <a:pt x="32004" y="4572"/>
                  </a:lnTo>
                  <a:lnTo>
                    <a:pt x="32004" y="9144"/>
                  </a:lnTo>
                  <a:close/>
                </a:path>
                <a:path w="32385" h="55245">
                  <a:moveTo>
                    <a:pt x="10668" y="48768"/>
                  </a:moveTo>
                  <a:lnTo>
                    <a:pt x="4572" y="44196"/>
                  </a:lnTo>
                  <a:lnTo>
                    <a:pt x="10668" y="44196"/>
                  </a:lnTo>
                  <a:lnTo>
                    <a:pt x="10668" y="48768"/>
                  </a:lnTo>
                  <a:close/>
                </a:path>
                <a:path w="32385" h="55245">
                  <a:moveTo>
                    <a:pt x="22860" y="48768"/>
                  </a:moveTo>
                  <a:lnTo>
                    <a:pt x="10668" y="48768"/>
                  </a:lnTo>
                  <a:lnTo>
                    <a:pt x="10668" y="44196"/>
                  </a:lnTo>
                  <a:lnTo>
                    <a:pt x="22860" y="44196"/>
                  </a:lnTo>
                  <a:lnTo>
                    <a:pt x="22860" y="48768"/>
                  </a:lnTo>
                  <a:close/>
                </a:path>
                <a:path w="32385" h="55245">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36" name="object 36"/>
            <p:cNvSpPr/>
            <p:nvPr/>
          </p:nvSpPr>
          <p:spPr>
            <a:xfrm>
              <a:off x="4963668" y="3773424"/>
              <a:ext cx="22860" cy="45720"/>
            </a:xfrm>
            <a:custGeom>
              <a:avLst/>
              <a:gdLst/>
              <a:ahLst/>
              <a:cxnLst/>
              <a:rect l="l" t="t" r="r" b="b"/>
              <a:pathLst>
                <a:path w="22860"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37" name="object 37"/>
            <p:cNvSpPr/>
            <p:nvPr/>
          </p:nvSpPr>
          <p:spPr>
            <a:xfrm>
              <a:off x="4959096" y="3768851"/>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4572" y="9144"/>
                  </a:lnTo>
                  <a:lnTo>
                    <a:pt x="10668" y="9144"/>
                  </a:lnTo>
                  <a:lnTo>
                    <a:pt x="10668" y="45720"/>
                  </a:lnTo>
                  <a:lnTo>
                    <a:pt x="4572" y="45720"/>
                  </a:lnTo>
                  <a:lnTo>
                    <a:pt x="10668" y="50292"/>
                  </a:lnTo>
                  <a:lnTo>
                    <a:pt x="32004" y="50292"/>
                  </a:lnTo>
                  <a:lnTo>
                    <a:pt x="32004" y="54864"/>
                  </a:lnTo>
                  <a:close/>
                </a:path>
                <a:path w="32385" h="55245">
                  <a:moveTo>
                    <a:pt x="10668" y="9144"/>
                  </a:moveTo>
                  <a:lnTo>
                    <a:pt x="4572"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10668" y="50292"/>
                  </a:moveTo>
                  <a:lnTo>
                    <a:pt x="4572" y="45720"/>
                  </a:lnTo>
                  <a:lnTo>
                    <a:pt x="10668" y="45720"/>
                  </a:lnTo>
                  <a:lnTo>
                    <a:pt x="10668" y="50292"/>
                  </a:lnTo>
                  <a:close/>
                </a:path>
                <a:path w="32385" h="55245">
                  <a:moveTo>
                    <a:pt x="22860" y="50292"/>
                  </a:moveTo>
                  <a:lnTo>
                    <a:pt x="10668" y="50292"/>
                  </a:lnTo>
                  <a:lnTo>
                    <a:pt x="10668"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38" name="object 38"/>
            <p:cNvSpPr/>
            <p:nvPr/>
          </p:nvSpPr>
          <p:spPr>
            <a:xfrm>
              <a:off x="5001768" y="3541775"/>
              <a:ext cx="38100" cy="344805"/>
            </a:xfrm>
            <a:custGeom>
              <a:avLst/>
              <a:gdLst/>
              <a:ahLst/>
              <a:cxnLst/>
              <a:rect l="l" t="t" r="r" b="b"/>
              <a:pathLst>
                <a:path w="38100" h="344804">
                  <a:moveTo>
                    <a:pt x="38100" y="344424"/>
                  </a:moveTo>
                  <a:lnTo>
                    <a:pt x="0" y="344424"/>
                  </a:lnTo>
                  <a:lnTo>
                    <a:pt x="0" y="0"/>
                  </a:lnTo>
                  <a:lnTo>
                    <a:pt x="38100" y="0"/>
                  </a:lnTo>
                  <a:lnTo>
                    <a:pt x="38100" y="344424"/>
                  </a:lnTo>
                  <a:close/>
                </a:path>
              </a:pathLst>
            </a:custGeom>
            <a:solidFill>
              <a:srgbClr val="FFFFFF"/>
            </a:solidFill>
          </p:spPr>
          <p:txBody>
            <a:bodyPr wrap="square" lIns="0" tIns="0" rIns="0" bIns="0" rtlCol="0"/>
            <a:lstStyle/>
            <a:p>
              <a:endParaRPr sz="1588"/>
            </a:p>
          </p:txBody>
        </p:sp>
        <p:sp>
          <p:nvSpPr>
            <p:cNvPr id="39" name="object 39"/>
            <p:cNvSpPr/>
            <p:nvPr/>
          </p:nvSpPr>
          <p:spPr>
            <a:xfrm>
              <a:off x="4997196" y="3537203"/>
              <a:ext cx="47625" cy="349250"/>
            </a:xfrm>
            <a:custGeom>
              <a:avLst/>
              <a:gdLst/>
              <a:ahLst/>
              <a:cxnLst/>
              <a:rect l="l" t="t" r="r" b="b"/>
              <a:pathLst>
                <a:path w="47625" h="349250">
                  <a:moveTo>
                    <a:pt x="47244" y="0"/>
                  </a:moveTo>
                  <a:lnTo>
                    <a:pt x="42418" y="0"/>
                  </a:lnTo>
                  <a:lnTo>
                    <a:pt x="42418" y="8890"/>
                  </a:lnTo>
                  <a:lnTo>
                    <a:pt x="40513" y="8890"/>
                  </a:lnTo>
                  <a:lnTo>
                    <a:pt x="40513" y="6985"/>
                  </a:lnTo>
                  <a:lnTo>
                    <a:pt x="42418" y="8890"/>
                  </a:lnTo>
                  <a:lnTo>
                    <a:pt x="42418" y="0"/>
                  </a:lnTo>
                  <a:lnTo>
                    <a:pt x="8636" y="0"/>
                  </a:lnTo>
                  <a:lnTo>
                    <a:pt x="8636" y="5080"/>
                  </a:lnTo>
                  <a:lnTo>
                    <a:pt x="6731" y="6985"/>
                  </a:lnTo>
                  <a:lnTo>
                    <a:pt x="6731" y="5080"/>
                  </a:lnTo>
                  <a:lnTo>
                    <a:pt x="8636" y="5080"/>
                  </a:lnTo>
                  <a:lnTo>
                    <a:pt x="8636" y="0"/>
                  </a:lnTo>
                  <a:lnTo>
                    <a:pt x="0" y="0"/>
                  </a:lnTo>
                  <a:lnTo>
                    <a:pt x="0" y="5080"/>
                  </a:lnTo>
                  <a:lnTo>
                    <a:pt x="0" y="8890"/>
                  </a:lnTo>
                  <a:lnTo>
                    <a:pt x="0" y="349250"/>
                  </a:lnTo>
                  <a:lnTo>
                    <a:pt x="9144" y="349250"/>
                  </a:lnTo>
                  <a:lnTo>
                    <a:pt x="9144" y="9144"/>
                  </a:lnTo>
                  <a:lnTo>
                    <a:pt x="38100" y="9144"/>
                  </a:lnTo>
                  <a:lnTo>
                    <a:pt x="38100" y="349250"/>
                  </a:lnTo>
                  <a:lnTo>
                    <a:pt x="47244" y="349250"/>
                  </a:lnTo>
                  <a:lnTo>
                    <a:pt x="47244" y="9144"/>
                  </a:lnTo>
                  <a:lnTo>
                    <a:pt x="47244" y="8890"/>
                  </a:lnTo>
                  <a:lnTo>
                    <a:pt x="47244" y="5080"/>
                  </a:lnTo>
                  <a:lnTo>
                    <a:pt x="47244" y="4572"/>
                  </a:lnTo>
                  <a:lnTo>
                    <a:pt x="47244" y="0"/>
                  </a:lnTo>
                  <a:close/>
                </a:path>
              </a:pathLst>
            </a:custGeom>
            <a:solidFill>
              <a:srgbClr val="000000"/>
            </a:solidFill>
          </p:spPr>
          <p:txBody>
            <a:bodyPr wrap="square" lIns="0" tIns="0" rIns="0" bIns="0" rtlCol="0"/>
            <a:lstStyle/>
            <a:p>
              <a:endParaRPr sz="1588"/>
            </a:p>
          </p:txBody>
        </p:sp>
        <p:sp>
          <p:nvSpPr>
            <p:cNvPr id="40" name="object 40"/>
            <p:cNvSpPr/>
            <p:nvPr/>
          </p:nvSpPr>
          <p:spPr>
            <a:xfrm>
              <a:off x="5001768" y="3549396"/>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41" name="object 41"/>
            <p:cNvSpPr/>
            <p:nvPr/>
          </p:nvSpPr>
          <p:spPr>
            <a:xfrm>
              <a:off x="4997196" y="3544824"/>
              <a:ext cx="17145" cy="45720"/>
            </a:xfrm>
            <a:custGeom>
              <a:avLst/>
              <a:gdLst/>
              <a:ahLst/>
              <a:cxnLst/>
              <a:rect l="l" t="t" r="r" b="b"/>
              <a:pathLst>
                <a:path w="17145" h="45720">
                  <a:moveTo>
                    <a:pt x="16764" y="45720"/>
                  </a:moveTo>
                  <a:lnTo>
                    <a:pt x="0" y="45720"/>
                  </a:lnTo>
                  <a:lnTo>
                    <a:pt x="0" y="0"/>
                  </a:lnTo>
                  <a:lnTo>
                    <a:pt x="16764" y="0"/>
                  </a:lnTo>
                  <a:lnTo>
                    <a:pt x="16764" y="4572"/>
                  </a:lnTo>
                  <a:lnTo>
                    <a:pt x="7620" y="4572"/>
                  </a:lnTo>
                  <a:lnTo>
                    <a:pt x="7620" y="6096"/>
                  </a:lnTo>
                  <a:lnTo>
                    <a:pt x="4572" y="9144"/>
                  </a:lnTo>
                  <a:lnTo>
                    <a:pt x="7620" y="9144"/>
                  </a:lnTo>
                  <a:lnTo>
                    <a:pt x="7620" y="36576"/>
                  </a:lnTo>
                  <a:lnTo>
                    <a:pt x="4572" y="36576"/>
                  </a:lnTo>
                  <a:lnTo>
                    <a:pt x="7620" y="39624"/>
                  </a:lnTo>
                  <a:lnTo>
                    <a:pt x="7620" y="41148"/>
                  </a:lnTo>
                  <a:lnTo>
                    <a:pt x="16764" y="41148"/>
                  </a:lnTo>
                  <a:lnTo>
                    <a:pt x="16764" y="45720"/>
                  </a:lnTo>
                  <a:close/>
                </a:path>
                <a:path w="17145" h="45720">
                  <a:moveTo>
                    <a:pt x="7620" y="6096"/>
                  </a:moveTo>
                  <a:lnTo>
                    <a:pt x="7620" y="4572"/>
                  </a:lnTo>
                  <a:lnTo>
                    <a:pt x="8382" y="5334"/>
                  </a:lnTo>
                  <a:lnTo>
                    <a:pt x="7620" y="6096"/>
                  </a:lnTo>
                  <a:close/>
                </a:path>
                <a:path w="17145" h="45720">
                  <a:moveTo>
                    <a:pt x="8382" y="5334"/>
                  </a:moveTo>
                  <a:lnTo>
                    <a:pt x="7620" y="4572"/>
                  </a:lnTo>
                  <a:lnTo>
                    <a:pt x="9144" y="4572"/>
                  </a:lnTo>
                  <a:lnTo>
                    <a:pt x="8382" y="5334"/>
                  </a:lnTo>
                  <a:close/>
                </a:path>
                <a:path w="17145" h="45720">
                  <a:moveTo>
                    <a:pt x="9144" y="6096"/>
                  </a:moveTo>
                  <a:lnTo>
                    <a:pt x="8382" y="5334"/>
                  </a:lnTo>
                  <a:lnTo>
                    <a:pt x="9144" y="4572"/>
                  </a:lnTo>
                  <a:lnTo>
                    <a:pt x="9144" y="6096"/>
                  </a:lnTo>
                  <a:close/>
                </a:path>
                <a:path w="17145" h="45720">
                  <a:moveTo>
                    <a:pt x="16764" y="9144"/>
                  </a:moveTo>
                  <a:lnTo>
                    <a:pt x="12192" y="9144"/>
                  </a:lnTo>
                  <a:lnTo>
                    <a:pt x="9144" y="6096"/>
                  </a:lnTo>
                  <a:lnTo>
                    <a:pt x="9144" y="4572"/>
                  </a:lnTo>
                  <a:lnTo>
                    <a:pt x="16764" y="4572"/>
                  </a:lnTo>
                  <a:lnTo>
                    <a:pt x="16764" y="9144"/>
                  </a:lnTo>
                  <a:close/>
                </a:path>
                <a:path w="17145" h="45720">
                  <a:moveTo>
                    <a:pt x="8382" y="40386"/>
                  </a:moveTo>
                  <a:lnTo>
                    <a:pt x="7620" y="39624"/>
                  </a:lnTo>
                  <a:lnTo>
                    <a:pt x="7620" y="6096"/>
                  </a:lnTo>
                  <a:lnTo>
                    <a:pt x="8382" y="5334"/>
                  </a:lnTo>
                  <a:lnTo>
                    <a:pt x="9144" y="6096"/>
                  </a:lnTo>
                  <a:lnTo>
                    <a:pt x="9144" y="39624"/>
                  </a:lnTo>
                  <a:lnTo>
                    <a:pt x="8382" y="40386"/>
                  </a:lnTo>
                  <a:close/>
                </a:path>
                <a:path w="17145" h="45720">
                  <a:moveTo>
                    <a:pt x="7620" y="9144"/>
                  </a:moveTo>
                  <a:lnTo>
                    <a:pt x="4572" y="9144"/>
                  </a:lnTo>
                  <a:lnTo>
                    <a:pt x="7620" y="6096"/>
                  </a:lnTo>
                  <a:lnTo>
                    <a:pt x="7620" y="9144"/>
                  </a:lnTo>
                  <a:close/>
                </a:path>
                <a:path w="17145" h="45720">
                  <a:moveTo>
                    <a:pt x="9144" y="39624"/>
                  </a:moveTo>
                  <a:lnTo>
                    <a:pt x="9144" y="6096"/>
                  </a:lnTo>
                  <a:lnTo>
                    <a:pt x="12192" y="9144"/>
                  </a:lnTo>
                  <a:lnTo>
                    <a:pt x="16764" y="9144"/>
                  </a:lnTo>
                  <a:lnTo>
                    <a:pt x="16764" y="36576"/>
                  </a:lnTo>
                  <a:lnTo>
                    <a:pt x="12192" y="36576"/>
                  </a:lnTo>
                  <a:lnTo>
                    <a:pt x="9144" y="39624"/>
                  </a:lnTo>
                  <a:close/>
                </a:path>
                <a:path w="17145" h="45720">
                  <a:moveTo>
                    <a:pt x="7620" y="39624"/>
                  </a:moveTo>
                  <a:lnTo>
                    <a:pt x="4572" y="36576"/>
                  </a:lnTo>
                  <a:lnTo>
                    <a:pt x="7620" y="36576"/>
                  </a:lnTo>
                  <a:lnTo>
                    <a:pt x="7620" y="39624"/>
                  </a:lnTo>
                  <a:close/>
                </a:path>
                <a:path w="17145" h="45720">
                  <a:moveTo>
                    <a:pt x="16764" y="41148"/>
                  </a:moveTo>
                  <a:lnTo>
                    <a:pt x="9144" y="41148"/>
                  </a:lnTo>
                  <a:lnTo>
                    <a:pt x="9144" y="39624"/>
                  </a:lnTo>
                  <a:lnTo>
                    <a:pt x="12192" y="36576"/>
                  </a:lnTo>
                  <a:lnTo>
                    <a:pt x="16764" y="36576"/>
                  </a:lnTo>
                  <a:lnTo>
                    <a:pt x="16764" y="41148"/>
                  </a:lnTo>
                  <a:close/>
                </a:path>
                <a:path w="17145" h="45720">
                  <a:moveTo>
                    <a:pt x="7620" y="41148"/>
                  </a:moveTo>
                  <a:lnTo>
                    <a:pt x="7620" y="39624"/>
                  </a:lnTo>
                  <a:lnTo>
                    <a:pt x="8382" y="40386"/>
                  </a:lnTo>
                  <a:lnTo>
                    <a:pt x="7620" y="41148"/>
                  </a:lnTo>
                  <a:close/>
                </a:path>
                <a:path w="17145" h="45720">
                  <a:moveTo>
                    <a:pt x="9144" y="41148"/>
                  </a:moveTo>
                  <a:lnTo>
                    <a:pt x="8382" y="40386"/>
                  </a:lnTo>
                  <a:lnTo>
                    <a:pt x="9144" y="39624"/>
                  </a:lnTo>
                  <a:lnTo>
                    <a:pt x="9144" y="41148"/>
                  </a:lnTo>
                  <a:close/>
                </a:path>
                <a:path w="17145" h="45720">
                  <a:moveTo>
                    <a:pt x="9144" y="41148"/>
                  </a:moveTo>
                  <a:lnTo>
                    <a:pt x="7620" y="41148"/>
                  </a:lnTo>
                  <a:lnTo>
                    <a:pt x="8382" y="40386"/>
                  </a:lnTo>
                  <a:lnTo>
                    <a:pt x="9144" y="41148"/>
                  </a:lnTo>
                  <a:close/>
                </a:path>
              </a:pathLst>
            </a:custGeom>
            <a:solidFill>
              <a:srgbClr val="000000"/>
            </a:solidFill>
          </p:spPr>
          <p:txBody>
            <a:bodyPr wrap="square" lIns="0" tIns="0" rIns="0" bIns="0" rtlCol="0"/>
            <a:lstStyle/>
            <a:p>
              <a:endParaRPr sz="1588"/>
            </a:p>
          </p:txBody>
        </p:sp>
        <p:sp>
          <p:nvSpPr>
            <p:cNvPr id="42" name="object 42"/>
            <p:cNvSpPr/>
            <p:nvPr/>
          </p:nvSpPr>
          <p:spPr>
            <a:xfrm>
              <a:off x="5001768" y="3857243"/>
              <a:ext cx="7620" cy="29209"/>
            </a:xfrm>
            <a:custGeom>
              <a:avLst/>
              <a:gdLst/>
              <a:ahLst/>
              <a:cxnLst/>
              <a:rect l="l" t="t" r="r" b="b"/>
              <a:pathLst>
                <a:path w="7620" h="29210">
                  <a:moveTo>
                    <a:pt x="7619" y="28956"/>
                  </a:moveTo>
                  <a:lnTo>
                    <a:pt x="0" y="28956"/>
                  </a:lnTo>
                  <a:lnTo>
                    <a:pt x="0" y="0"/>
                  </a:lnTo>
                  <a:lnTo>
                    <a:pt x="7619" y="0"/>
                  </a:lnTo>
                  <a:lnTo>
                    <a:pt x="7619" y="28956"/>
                  </a:lnTo>
                  <a:close/>
                </a:path>
              </a:pathLst>
            </a:custGeom>
            <a:solidFill>
              <a:srgbClr val="1F497C"/>
            </a:solidFill>
          </p:spPr>
          <p:txBody>
            <a:bodyPr wrap="square" lIns="0" tIns="0" rIns="0" bIns="0" rtlCol="0"/>
            <a:lstStyle/>
            <a:p>
              <a:endParaRPr sz="1588"/>
            </a:p>
          </p:txBody>
        </p:sp>
        <p:sp>
          <p:nvSpPr>
            <p:cNvPr id="43" name="object 43"/>
            <p:cNvSpPr/>
            <p:nvPr/>
          </p:nvSpPr>
          <p:spPr>
            <a:xfrm>
              <a:off x="4997196" y="3851148"/>
              <a:ext cx="17145" cy="35560"/>
            </a:xfrm>
            <a:custGeom>
              <a:avLst/>
              <a:gdLst/>
              <a:ahLst/>
              <a:cxnLst/>
              <a:rect l="l" t="t" r="r" b="b"/>
              <a:pathLst>
                <a:path w="17145" h="35560">
                  <a:moveTo>
                    <a:pt x="7619" y="35052"/>
                  </a:moveTo>
                  <a:lnTo>
                    <a:pt x="0" y="35052"/>
                  </a:lnTo>
                  <a:lnTo>
                    <a:pt x="0" y="0"/>
                  </a:lnTo>
                  <a:lnTo>
                    <a:pt x="16763" y="0"/>
                  </a:lnTo>
                  <a:lnTo>
                    <a:pt x="16763" y="6095"/>
                  </a:lnTo>
                  <a:lnTo>
                    <a:pt x="7619" y="6095"/>
                  </a:lnTo>
                  <a:lnTo>
                    <a:pt x="7619" y="7619"/>
                  </a:lnTo>
                  <a:lnTo>
                    <a:pt x="4571" y="10667"/>
                  </a:lnTo>
                  <a:lnTo>
                    <a:pt x="7619" y="10667"/>
                  </a:lnTo>
                  <a:lnTo>
                    <a:pt x="7619" y="35052"/>
                  </a:lnTo>
                  <a:close/>
                </a:path>
                <a:path w="17145" h="35560">
                  <a:moveTo>
                    <a:pt x="7619" y="7619"/>
                  </a:moveTo>
                  <a:lnTo>
                    <a:pt x="7619" y="6095"/>
                  </a:lnTo>
                  <a:lnTo>
                    <a:pt x="8381" y="6857"/>
                  </a:lnTo>
                  <a:lnTo>
                    <a:pt x="7619" y="7619"/>
                  </a:lnTo>
                  <a:close/>
                </a:path>
                <a:path w="17145" h="35560">
                  <a:moveTo>
                    <a:pt x="8381" y="6857"/>
                  </a:moveTo>
                  <a:lnTo>
                    <a:pt x="7619" y="6095"/>
                  </a:lnTo>
                  <a:lnTo>
                    <a:pt x="9143" y="6095"/>
                  </a:lnTo>
                  <a:lnTo>
                    <a:pt x="8381" y="6857"/>
                  </a:lnTo>
                  <a:close/>
                </a:path>
                <a:path w="17145" h="35560">
                  <a:moveTo>
                    <a:pt x="9143" y="7619"/>
                  </a:moveTo>
                  <a:lnTo>
                    <a:pt x="8381" y="6857"/>
                  </a:lnTo>
                  <a:lnTo>
                    <a:pt x="9143" y="6095"/>
                  </a:lnTo>
                  <a:lnTo>
                    <a:pt x="9143" y="7619"/>
                  </a:lnTo>
                  <a:close/>
                </a:path>
                <a:path w="17145" h="35560">
                  <a:moveTo>
                    <a:pt x="16763" y="10667"/>
                  </a:moveTo>
                  <a:lnTo>
                    <a:pt x="12191" y="10667"/>
                  </a:lnTo>
                  <a:lnTo>
                    <a:pt x="9143" y="7619"/>
                  </a:lnTo>
                  <a:lnTo>
                    <a:pt x="9143" y="6095"/>
                  </a:lnTo>
                  <a:lnTo>
                    <a:pt x="16763" y="6095"/>
                  </a:lnTo>
                  <a:lnTo>
                    <a:pt x="16763" y="10667"/>
                  </a:lnTo>
                  <a:close/>
                </a:path>
                <a:path w="17145" h="35560">
                  <a:moveTo>
                    <a:pt x="9143" y="35052"/>
                  </a:moveTo>
                  <a:lnTo>
                    <a:pt x="7619" y="35052"/>
                  </a:lnTo>
                  <a:lnTo>
                    <a:pt x="7619" y="7619"/>
                  </a:lnTo>
                  <a:lnTo>
                    <a:pt x="8381" y="6857"/>
                  </a:lnTo>
                  <a:lnTo>
                    <a:pt x="9143" y="7619"/>
                  </a:lnTo>
                  <a:lnTo>
                    <a:pt x="9143" y="35052"/>
                  </a:lnTo>
                  <a:close/>
                </a:path>
                <a:path w="17145" h="35560">
                  <a:moveTo>
                    <a:pt x="7619" y="10667"/>
                  </a:moveTo>
                  <a:lnTo>
                    <a:pt x="4571" y="10667"/>
                  </a:lnTo>
                  <a:lnTo>
                    <a:pt x="7619" y="7619"/>
                  </a:lnTo>
                  <a:lnTo>
                    <a:pt x="7619" y="10667"/>
                  </a:lnTo>
                  <a:close/>
                </a:path>
                <a:path w="17145" h="35560">
                  <a:moveTo>
                    <a:pt x="16763" y="35052"/>
                  </a:moveTo>
                  <a:lnTo>
                    <a:pt x="9143" y="35052"/>
                  </a:lnTo>
                  <a:lnTo>
                    <a:pt x="9143" y="7619"/>
                  </a:lnTo>
                  <a:lnTo>
                    <a:pt x="12191" y="10667"/>
                  </a:lnTo>
                  <a:lnTo>
                    <a:pt x="16763" y="10667"/>
                  </a:lnTo>
                  <a:lnTo>
                    <a:pt x="16763" y="35052"/>
                  </a:lnTo>
                  <a:close/>
                </a:path>
              </a:pathLst>
            </a:custGeom>
            <a:solidFill>
              <a:srgbClr val="000000"/>
            </a:solidFill>
          </p:spPr>
          <p:txBody>
            <a:bodyPr wrap="square" lIns="0" tIns="0" rIns="0" bIns="0" rtlCol="0"/>
            <a:lstStyle/>
            <a:p>
              <a:endParaRPr sz="1588"/>
            </a:p>
          </p:txBody>
        </p:sp>
        <p:sp>
          <p:nvSpPr>
            <p:cNvPr id="44" name="object 44"/>
            <p:cNvSpPr/>
            <p:nvPr/>
          </p:nvSpPr>
          <p:spPr>
            <a:xfrm>
              <a:off x="5009388" y="3616451"/>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45" name="object 45"/>
            <p:cNvSpPr/>
            <p:nvPr/>
          </p:nvSpPr>
          <p:spPr>
            <a:xfrm>
              <a:off x="5004816" y="3611880"/>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48768"/>
                  </a:moveTo>
                  <a:lnTo>
                    <a:pt x="22860" y="4572"/>
                  </a:lnTo>
                  <a:lnTo>
                    <a:pt x="27432" y="9144"/>
                  </a:lnTo>
                  <a:lnTo>
                    <a:pt x="32004" y="9144"/>
                  </a:lnTo>
                  <a:lnTo>
                    <a:pt x="32004" y="44196"/>
                  </a:lnTo>
                  <a:lnTo>
                    <a:pt x="27432" y="44196"/>
                  </a:lnTo>
                  <a:lnTo>
                    <a:pt x="22860" y="48768"/>
                  </a:lnTo>
                  <a:close/>
                </a:path>
                <a:path w="32385" h="55245">
                  <a:moveTo>
                    <a:pt x="32004" y="9144"/>
                  </a:moveTo>
                  <a:lnTo>
                    <a:pt x="27432" y="9144"/>
                  </a:lnTo>
                  <a:lnTo>
                    <a:pt x="22860" y="4572"/>
                  </a:lnTo>
                  <a:lnTo>
                    <a:pt x="32004" y="4572"/>
                  </a:lnTo>
                  <a:lnTo>
                    <a:pt x="32004" y="9144"/>
                  </a:lnTo>
                  <a:close/>
                </a:path>
                <a:path w="32385" h="55245">
                  <a:moveTo>
                    <a:pt x="9144" y="48768"/>
                  </a:moveTo>
                  <a:lnTo>
                    <a:pt x="4572" y="44196"/>
                  </a:lnTo>
                  <a:lnTo>
                    <a:pt x="9144" y="44196"/>
                  </a:lnTo>
                  <a:lnTo>
                    <a:pt x="9144" y="48768"/>
                  </a:lnTo>
                  <a:close/>
                </a:path>
                <a:path w="32385" h="55245">
                  <a:moveTo>
                    <a:pt x="22860" y="48768"/>
                  </a:moveTo>
                  <a:lnTo>
                    <a:pt x="9144" y="48768"/>
                  </a:lnTo>
                  <a:lnTo>
                    <a:pt x="9144" y="44196"/>
                  </a:lnTo>
                  <a:lnTo>
                    <a:pt x="22860" y="44196"/>
                  </a:lnTo>
                  <a:lnTo>
                    <a:pt x="22860" y="48768"/>
                  </a:lnTo>
                  <a:close/>
                </a:path>
                <a:path w="32385" h="55245">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46" name="object 46"/>
            <p:cNvSpPr/>
            <p:nvPr/>
          </p:nvSpPr>
          <p:spPr>
            <a:xfrm>
              <a:off x="5009388" y="3668267"/>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47" name="object 47"/>
            <p:cNvSpPr/>
            <p:nvPr/>
          </p:nvSpPr>
          <p:spPr>
            <a:xfrm>
              <a:off x="5004816" y="3663696"/>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48" name="object 48"/>
            <p:cNvSpPr/>
            <p:nvPr/>
          </p:nvSpPr>
          <p:spPr>
            <a:xfrm>
              <a:off x="5009388" y="3721608"/>
              <a:ext cx="22860" cy="44450"/>
            </a:xfrm>
            <a:custGeom>
              <a:avLst/>
              <a:gdLst/>
              <a:ahLst/>
              <a:cxnLst/>
              <a:rect l="l" t="t" r="r" b="b"/>
              <a:pathLst>
                <a:path w="22860" h="44450">
                  <a:moveTo>
                    <a:pt x="22860" y="44195"/>
                  </a:moveTo>
                  <a:lnTo>
                    <a:pt x="0" y="44195"/>
                  </a:lnTo>
                  <a:lnTo>
                    <a:pt x="0" y="0"/>
                  </a:lnTo>
                  <a:lnTo>
                    <a:pt x="22860" y="0"/>
                  </a:lnTo>
                  <a:lnTo>
                    <a:pt x="22860" y="44195"/>
                  </a:lnTo>
                  <a:close/>
                </a:path>
              </a:pathLst>
            </a:custGeom>
            <a:solidFill>
              <a:srgbClr val="FFFFFF"/>
            </a:solidFill>
          </p:spPr>
          <p:txBody>
            <a:bodyPr wrap="square" lIns="0" tIns="0" rIns="0" bIns="0" rtlCol="0"/>
            <a:lstStyle/>
            <a:p>
              <a:endParaRPr sz="1588"/>
            </a:p>
          </p:txBody>
        </p:sp>
        <p:sp>
          <p:nvSpPr>
            <p:cNvPr id="49" name="object 49"/>
            <p:cNvSpPr/>
            <p:nvPr/>
          </p:nvSpPr>
          <p:spPr>
            <a:xfrm>
              <a:off x="5004816" y="3717035"/>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48768"/>
                  </a:moveTo>
                  <a:lnTo>
                    <a:pt x="22860" y="4572"/>
                  </a:lnTo>
                  <a:lnTo>
                    <a:pt x="27432" y="9144"/>
                  </a:lnTo>
                  <a:lnTo>
                    <a:pt x="32004" y="9144"/>
                  </a:lnTo>
                  <a:lnTo>
                    <a:pt x="32004" y="44196"/>
                  </a:lnTo>
                  <a:lnTo>
                    <a:pt x="27432" y="44196"/>
                  </a:lnTo>
                  <a:lnTo>
                    <a:pt x="22860" y="48768"/>
                  </a:lnTo>
                  <a:close/>
                </a:path>
                <a:path w="32385" h="55245">
                  <a:moveTo>
                    <a:pt x="32004" y="9144"/>
                  </a:moveTo>
                  <a:lnTo>
                    <a:pt x="27432" y="9144"/>
                  </a:lnTo>
                  <a:lnTo>
                    <a:pt x="22860" y="4572"/>
                  </a:lnTo>
                  <a:lnTo>
                    <a:pt x="32004" y="4572"/>
                  </a:lnTo>
                  <a:lnTo>
                    <a:pt x="32004" y="9144"/>
                  </a:lnTo>
                  <a:close/>
                </a:path>
                <a:path w="32385" h="55245">
                  <a:moveTo>
                    <a:pt x="9144" y="48768"/>
                  </a:moveTo>
                  <a:lnTo>
                    <a:pt x="4572" y="44196"/>
                  </a:lnTo>
                  <a:lnTo>
                    <a:pt x="9144" y="44196"/>
                  </a:lnTo>
                  <a:lnTo>
                    <a:pt x="9144" y="48768"/>
                  </a:lnTo>
                  <a:close/>
                </a:path>
                <a:path w="32385" h="55245">
                  <a:moveTo>
                    <a:pt x="22860" y="48768"/>
                  </a:moveTo>
                  <a:lnTo>
                    <a:pt x="9144" y="48768"/>
                  </a:lnTo>
                  <a:lnTo>
                    <a:pt x="9144" y="44196"/>
                  </a:lnTo>
                  <a:lnTo>
                    <a:pt x="22860" y="44196"/>
                  </a:lnTo>
                  <a:lnTo>
                    <a:pt x="22860" y="48768"/>
                  </a:lnTo>
                  <a:close/>
                </a:path>
                <a:path w="32385" h="55245">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50" name="object 50"/>
            <p:cNvSpPr/>
            <p:nvPr/>
          </p:nvSpPr>
          <p:spPr>
            <a:xfrm>
              <a:off x="5009388" y="3773424"/>
              <a:ext cx="22860" cy="45720"/>
            </a:xfrm>
            <a:custGeom>
              <a:avLst/>
              <a:gdLst/>
              <a:ahLst/>
              <a:cxnLst/>
              <a:rect l="l" t="t" r="r" b="b"/>
              <a:pathLst>
                <a:path w="22860"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51" name="object 51"/>
            <p:cNvSpPr/>
            <p:nvPr/>
          </p:nvSpPr>
          <p:spPr>
            <a:xfrm>
              <a:off x="5004816" y="3768851"/>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52" name="object 52"/>
            <p:cNvSpPr/>
            <p:nvPr/>
          </p:nvSpPr>
          <p:spPr>
            <a:xfrm>
              <a:off x="5047488" y="3541775"/>
              <a:ext cx="36830" cy="344805"/>
            </a:xfrm>
            <a:custGeom>
              <a:avLst/>
              <a:gdLst/>
              <a:ahLst/>
              <a:cxnLst/>
              <a:rect l="l" t="t" r="r" b="b"/>
              <a:pathLst>
                <a:path w="36829" h="344804">
                  <a:moveTo>
                    <a:pt x="36576" y="344424"/>
                  </a:moveTo>
                  <a:lnTo>
                    <a:pt x="0" y="344424"/>
                  </a:lnTo>
                  <a:lnTo>
                    <a:pt x="0" y="0"/>
                  </a:lnTo>
                  <a:lnTo>
                    <a:pt x="36576" y="0"/>
                  </a:lnTo>
                  <a:lnTo>
                    <a:pt x="36576" y="344424"/>
                  </a:lnTo>
                  <a:close/>
                </a:path>
              </a:pathLst>
            </a:custGeom>
            <a:solidFill>
              <a:srgbClr val="FFFFFF"/>
            </a:solidFill>
          </p:spPr>
          <p:txBody>
            <a:bodyPr wrap="square" lIns="0" tIns="0" rIns="0" bIns="0" rtlCol="0"/>
            <a:lstStyle/>
            <a:p>
              <a:endParaRPr sz="1588"/>
            </a:p>
          </p:txBody>
        </p:sp>
        <p:sp>
          <p:nvSpPr>
            <p:cNvPr id="53" name="object 53"/>
            <p:cNvSpPr/>
            <p:nvPr/>
          </p:nvSpPr>
          <p:spPr>
            <a:xfrm>
              <a:off x="5042916" y="3537203"/>
              <a:ext cx="47625" cy="349250"/>
            </a:xfrm>
            <a:custGeom>
              <a:avLst/>
              <a:gdLst/>
              <a:ahLst/>
              <a:cxnLst/>
              <a:rect l="l" t="t" r="r" b="b"/>
              <a:pathLst>
                <a:path w="47625" h="349250">
                  <a:moveTo>
                    <a:pt x="47244" y="0"/>
                  </a:moveTo>
                  <a:lnTo>
                    <a:pt x="40894" y="0"/>
                  </a:lnTo>
                  <a:lnTo>
                    <a:pt x="40894" y="8890"/>
                  </a:lnTo>
                  <a:lnTo>
                    <a:pt x="38989" y="8890"/>
                  </a:lnTo>
                  <a:lnTo>
                    <a:pt x="38989" y="6985"/>
                  </a:lnTo>
                  <a:lnTo>
                    <a:pt x="40894" y="8890"/>
                  </a:lnTo>
                  <a:lnTo>
                    <a:pt x="40894" y="0"/>
                  </a:lnTo>
                  <a:lnTo>
                    <a:pt x="8636" y="0"/>
                  </a:lnTo>
                  <a:lnTo>
                    <a:pt x="8636" y="5080"/>
                  </a:lnTo>
                  <a:lnTo>
                    <a:pt x="6731" y="6985"/>
                  </a:lnTo>
                  <a:lnTo>
                    <a:pt x="6731" y="5080"/>
                  </a:lnTo>
                  <a:lnTo>
                    <a:pt x="8636" y="5080"/>
                  </a:lnTo>
                  <a:lnTo>
                    <a:pt x="8636" y="0"/>
                  </a:lnTo>
                  <a:lnTo>
                    <a:pt x="0" y="0"/>
                  </a:lnTo>
                  <a:lnTo>
                    <a:pt x="0" y="5080"/>
                  </a:lnTo>
                  <a:lnTo>
                    <a:pt x="0" y="8890"/>
                  </a:lnTo>
                  <a:lnTo>
                    <a:pt x="0" y="349250"/>
                  </a:lnTo>
                  <a:lnTo>
                    <a:pt x="9144" y="349250"/>
                  </a:lnTo>
                  <a:lnTo>
                    <a:pt x="9144" y="9144"/>
                  </a:lnTo>
                  <a:lnTo>
                    <a:pt x="36576" y="9144"/>
                  </a:lnTo>
                  <a:lnTo>
                    <a:pt x="36576" y="349250"/>
                  </a:lnTo>
                  <a:lnTo>
                    <a:pt x="47244" y="349250"/>
                  </a:lnTo>
                  <a:lnTo>
                    <a:pt x="47244" y="9144"/>
                  </a:lnTo>
                  <a:lnTo>
                    <a:pt x="47244" y="8890"/>
                  </a:lnTo>
                  <a:lnTo>
                    <a:pt x="47244" y="5080"/>
                  </a:lnTo>
                  <a:lnTo>
                    <a:pt x="47244" y="4572"/>
                  </a:lnTo>
                  <a:lnTo>
                    <a:pt x="47244" y="0"/>
                  </a:lnTo>
                  <a:close/>
                </a:path>
              </a:pathLst>
            </a:custGeom>
            <a:solidFill>
              <a:srgbClr val="000000"/>
            </a:solidFill>
          </p:spPr>
          <p:txBody>
            <a:bodyPr wrap="square" lIns="0" tIns="0" rIns="0" bIns="0" rtlCol="0"/>
            <a:lstStyle/>
            <a:p>
              <a:endParaRPr sz="1588"/>
            </a:p>
          </p:txBody>
        </p:sp>
        <p:sp>
          <p:nvSpPr>
            <p:cNvPr id="54" name="object 54"/>
            <p:cNvSpPr/>
            <p:nvPr/>
          </p:nvSpPr>
          <p:spPr>
            <a:xfrm>
              <a:off x="5047488" y="3549396"/>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55" name="object 55"/>
            <p:cNvSpPr/>
            <p:nvPr/>
          </p:nvSpPr>
          <p:spPr>
            <a:xfrm>
              <a:off x="5042916" y="3544824"/>
              <a:ext cx="17145" cy="45720"/>
            </a:xfrm>
            <a:custGeom>
              <a:avLst/>
              <a:gdLst/>
              <a:ahLst/>
              <a:cxnLst/>
              <a:rect l="l" t="t" r="r" b="b"/>
              <a:pathLst>
                <a:path w="17145" h="45720">
                  <a:moveTo>
                    <a:pt x="16764" y="45720"/>
                  </a:moveTo>
                  <a:lnTo>
                    <a:pt x="0" y="45720"/>
                  </a:lnTo>
                  <a:lnTo>
                    <a:pt x="0" y="0"/>
                  </a:lnTo>
                  <a:lnTo>
                    <a:pt x="16764" y="0"/>
                  </a:lnTo>
                  <a:lnTo>
                    <a:pt x="16764" y="4572"/>
                  </a:lnTo>
                  <a:lnTo>
                    <a:pt x="7620" y="4572"/>
                  </a:lnTo>
                  <a:lnTo>
                    <a:pt x="7620" y="6096"/>
                  </a:lnTo>
                  <a:lnTo>
                    <a:pt x="4572" y="9144"/>
                  </a:lnTo>
                  <a:lnTo>
                    <a:pt x="7620" y="9144"/>
                  </a:lnTo>
                  <a:lnTo>
                    <a:pt x="7620" y="36576"/>
                  </a:lnTo>
                  <a:lnTo>
                    <a:pt x="4572" y="36576"/>
                  </a:lnTo>
                  <a:lnTo>
                    <a:pt x="7620" y="39624"/>
                  </a:lnTo>
                  <a:lnTo>
                    <a:pt x="7620" y="41148"/>
                  </a:lnTo>
                  <a:lnTo>
                    <a:pt x="16764" y="41148"/>
                  </a:lnTo>
                  <a:lnTo>
                    <a:pt x="16764" y="45720"/>
                  </a:lnTo>
                  <a:close/>
                </a:path>
                <a:path w="17145" h="45720">
                  <a:moveTo>
                    <a:pt x="7620" y="6096"/>
                  </a:moveTo>
                  <a:lnTo>
                    <a:pt x="7620" y="4572"/>
                  </a:lnTo>
                  <a:lnTo>
                    <a:pt x="8382" y="5334"/>
                  </a:lnTo>
                  <a:lnTo>
                    <a:pt x="7620" y="6096"/>
                  </a:lnTo>
                  <a:close/>
                </a:path>
                <a:path w="17145" h="45720">
                  <a:moveTo>
                    <a:pt x="8382" y="5334"/>
                  </a:moveTo>
                  <a:lnTo>
                    <a:pt x="7620" y="4572"/>
                  </a:lnTo>
                  <a:lnTo>
                    <a:pt x="9144" y="4572"/>
                  </a:lnTo>
                  <a:lnTo>
                    <a:pt x="8382" y="5334"/>
                  </a:lnTo>
                  <a:close/>
                </a:path>
                <a:path w="17145" h="45720">
                  <a:moveTo>
                    <a:pt x="9144" y="6096"/>
                  </a:moveTo>
                  <a:lnTo>
                    <a:pt x="8382" y="5334"/>
                  </a:lnTo>
                  <a:lnTo>
                    <a:pt x="9144" y="4572"/>
                  </a:lnTo>
                  <a:lnTo>
                    <a:pt x="9144" y="6096"/>
                  </a:lnTo>
                  <a:close/>
                </a:path>
                <a:path w="17145" h="45720">
                  <a:moveTo>
                    <a:pt x="16764" y="9144"/>
                  </a:moveTo>
                  <a:lnTo>
                    <a:pt x="12192" y="9144"/>
                  </a:lnTo>
                  <a:lnTo>
                    <a:pt x="9144" y="6096"/>
                  </a:lnTo>
                  <a:lnTo>
                    <a:pt x="9144" y="4572"/>
                  </a:lnTo>
                  <a:lnTo>
                    <a:pt x="16764" y="4572"/>
                  </a:lnTo>
                  <a:lnTo>
                    <a:pt x="16764" y="9144"/>
                  </a:lnTo>
                  <a:close/>
                </a:path>
                <a:path w="17145" h="45720">
                  <a:moveTo>
                    <a:pt x="8382" y="40386"/>
                  </a:moveTo>
                  <a:lnTo>
                    <a:pt x="7620" y="39624"/>
                  </a:lnTo>
                  <a:lnTo>
                    <a:pt x="7620" y="6096"/>
                  </a:lnTo>
                  <a:lnTo>
                    <a:pt x="8382" y="5334"/>
                  </a:lnTo>
                  <a:lnTo>
                    <a:pt x="9144" y="6096"/>
                  </a:lnTo>
                  <a:lnTo>
                    <a:pt x="9144" y="39624"/>
                  </a:lnTo>
                  <a:lnTo>
                    <a:pt x="8382" y="40386"/>
                  </a:lnTo>
                  <a:close/>
                </a:path>
                <a:path w="17145" h="45720">
                  <a:moveTo>
                    <a:pt x="7620" y="9144"/>
                  </a:moveTo>
                  <a:lnTo>
                    <a:pt x="4572" y="9144"/>
                  </a:lnTo>
                  <a:lnTo>
                    <a:pt x="7620" y="6096"/>
                  </a:lnTo>
                  <a:lnTo>
                    <a:pt x="7620" y="9144"/>
                  </a:lnTo>
                  <a:close/>
                </a:path>
                <a:path w="17145" h="45720">
                  <a:moveTo>
                    <a:pt x="9144" y="39624"/>
                  </a:moveTo>
                  <a:lnTo>
                    <a:pt x="9144" y="6096"/>
                  </a:lnTo>
                  <a:lnTo>
                    <a:pt x="12192" y="9144"/>
                  </a:lnTo>
                  <a:lnTo>
                    <a:pt x="16764" y="9144"/>
                  </a:lnTo>
                  <a:lnTo>
                    <a:pt x="16764" y="36576"/>
                  </a:lnTo>
                  <a:lnTo>
                    <a:pt x="12192" y="36576"/>
                  </a:lnTo>
                  <a:lnTo>
                    <a:pt x="9144" y="39624"/>
                  </a:lnTo>
                  <a:close/>
                </a:path>
                <a:path w="17145" h="45720">
                  <a:moveTo>
                    <a:pt x="7620" y="39624"/>
                  </a:moveTo>
                  <a:lnTo>
                    <a:pt x="4572" y="36576"/>
                  </a:lnTo>
                  <a:lnTo>
                    <a:pt x="7620" y="36576"/>
                  </a:lnTo>
                  <a:lnTo>
                    <a:pt x="7620" y="39624"/>
                  </a:lnTo>
                  <a:close/>
                </a:path>
                <a:path w="17145" h="45720">
                  <a:moveTo>
                    <a:pt x="16764" y="41148"/>
                  </a:moveTo>
                  <a:lnTo>
                    <a:pt x="9144" y="41148"/>
                  </a:lnTo>
                  <a:lnTo>
                    <a:pt x="9144" y="39624"/>
                  </a:lnTo>
                  <a:lnTo>
                    <a:pt x="12192" y="36576"/>
                  </a:lnTo>
                  <a:lnTo>
                    <a:pt x="16764" y="36576"/>
                  </a:lnTo>
                  <a:lnTo>
                    <a:pt x="16764" y="41148"/>
                  </a:lnTo>
                  <a:close/>
                </a:path>
                <a:path w="17145" h="45720">
                  <a:moveTo>
                    <a:pt x="7620" y="41148"/>
                  </a:moveTo>
                  <a:lnTo>
                    <a:pt x="7620" y="39624"/>
                  </a:lnTo>
                  <a:lnTo>
                    <a:pt x="8382" y="40386"/>
                  </a:lnTo>
                  <a:lnTo>
                    <a:pt x="7620" y="41148"/>
                  </a:lnTo>
                  <a:close/>
                </a:path>
                <a:path w="17145" h="45720">
                  <a:moveTo>
                    <a:pt x="9144" y="41148"/>
                  </a:moveTo>
                  <a:lnTo>
                    <a:pt x="8382" y="40386"/>
                  </a:lnTo>
                  <a:lnTo>
                    <a:pt x="9144" y="39624"/>
                  </a:lnTo>
                  <a:lnTo>
                    <a:pt x="9144" y="41148"/>
                  </a:lnTo>
                  <a:close/>
                </a:path>
                <a:path w="17145" h="45720">
                  <a:moveTo>
                    <a:pt x="9144" y="41148"/>
                  </a:moveTo>
                  <a:lnTo>
                    <a:pt x="7620" y="41148"/>
                  </a:lnTo>
                  <a:lnTo>
                    <a:pt x="8382" y="40386"/>
                  </a:lnTo>
                  <a:lnTo>
                    <a:pt x="9144" y="41148"/>
                  </a:lnTo>
                  <a:close/>
                </a:path>
              </a:pathLst>
            </a:custGeom>
            <a:solidFill>
              <a:srgbClr val="000000"/>
            </a:solidFill>
          </p:spPr>
          <p:txBody>
            <a:bodyPr wrap="square" lIns="0" tIns="0" rIns="0" bIns="0" rtlCol="0"/>
            <a:lstStyle/>
            <a:p>
              <a:endParaRPr sz="1588"/>
            </a:p>
          </p:txBody>
        </p:sp>
        <p:sp>
          <p:nvSpPr>
            <p:cNvPr id="56" name="object 56"/>
            <p:cNvSpPr/>
            <p:nvPr/>
          </p:nvSpPr>
          <p:spPr>
            <a:xfrm>
              <a:off x="5047488" y="3857243"/>
              <a:ext cx="7620" cy="29209"/>
            </a:xfrm>
            <a:custGeom>
              <a:avLst/>
              <a:gdLst/>
              <a:ahLst/>
              <a:cxnLst/>
              <a:rect l="l" t="t" r="r" b="b"/>
              <a:pathLst>
                <a:path w="7620" h="29210">
                  <a:moveTo>
                    <a:pt x="7619" y="28956"/>
                  </a:moveTo>
                  <a:lnTo>
                    <a:pt x="0" y="28956"/>
                  </a:lnTo>
                  <a:lnTo>
                    <a:pt x="0" y="0"/>
                  </a:lnTo>
                  <a:lnTo>
                    <a:pt x="7619" y="0"/>
                  </a:lnTo>
                  <a:lnTo>
                    <a:pt x="7619" y="28956"/>
                  </a:lnTo>
                  <a:close/>
                </a:path>
              </a:pathLst>
            </a:custGeom>
            <a:solidFill>
              <a:srgbClr val="1F497C"/>
            </a:solidFill>
          </p:spPr>
          <p:txBody>
            <a:bodyPr wrap="square" lIns="0" tIns="0" rIns="0" bIns="0" rtlCol="0"/>
            <a:lstStyle/>
            <a:p>
              <a:endParaRPr sz="1588"/>
            </a:p>
          </p:txBody>
        </p:sp>
        <p:sp>
          <p:nvSpPr>
            <p:cNvPr id="57" name="object 57"/>
            <p:cNvSpPr/>
            <p:nvPr/>
          </p:nvSpPr>
          <p:spPr>
            <a:xfrm>
              <a:off x="5042916" y="3851148"/>
              <a:ext cx="17145" cy="35560"/>
            </a:xfrm>
            <a:custGeom>
              <a:avLst/>
              <a:gdLst/>
              <a:ahLst/>
              <a:cxnLst/>
              <a:rect l="l" t="t" r="r" b="b"/>
              <a:pathLst>
                <a:path w="17145" h="35560">
                  <a:moveTo>
                    <a:pt x="7619" y="35052"/>
                  </a:moveTo>
                  <a:lnTo>
                    <a:pt x="0" y="35052"/>
                  </a:lnTo>
                  <a:lnTo>
                    <a:pt x="0" y="0"/>
                  </a:lnTo>
                  <a:lnTo>
                    <a:pt x="16763" y="0"/>
                  </a:lnTo>
                  <a:lnTo>
                    <a:pt x="16763" y="6095"/>
                  </a:lnTo>
                  <a:lnTo>
                    <a:pt x="7619" y="6095"/>
                  </a:lnTo>
                  <a:lnTo>
                    <a:pt x="7619" y="7619"/>
                  </a:lnTo>
                  <a:lnTo>
                    <a:pt x="4571" y="10667"/>
                  </a:lnTo>
                  <a:lnTo>
                    <a:pt x="7619" y="10667"/>
                  </a:lnTo>
                  <a:lnTo>
                    <a:pt x="7619" y="35052"/>
                  </a:lnTo>
                  <a:close/>
                </a:path>
                <a:path w="17145" h="35560">
                  <a:moveTo>
                    <a:pt x="7619" y="7619"/>
                  </a:moveTo>
                  <a:lnTo>
                    <a:pt x="7619" y="6095"/>
                  </a:lnTo>
                  <a:lnTo>
                    <a:pt x="8381" y="6857"/>
                  </a:lnTo>
                  <a:lnTo>
                    <a:pt x="7619" y="7619"/>
                  </a:lnTo>
                  <a:close/>
                </a:path>
                <a:path w="17145" h="35560">
                  <a:moveTo>
                    <a:pt x="8381" y="6857"/>
                  </a:moveTo>
                  <a:lnTo>
                    <a:pt x="7619" y="6095"/>
                  </a:lnTo>
                  <a:lnTo>
                    <a:pt x="9143" y="6095"/>
                  </a:lnTo>
                  <a:lnTo>
                    <a:pt x="8381" y="6857"/>
                  </a:lnTo>
                  <a:close/>
                </a:path>
                <a:path w="17145" h="35560">
                  <a:moveTo>
                    <a:pt x="9143" y="7619"/>
                  </a:moveTo>
                  <a:lnTo>
                    <a:pt x="8381" y="6857"/>
                  </a:lnTo>
                  <a:lnTo>
                    <a:pt x="9143" y="6095"/>
                  </a:lnTo>
                  <a:lnTo>
                    <a:pt x="9143" y="7619"/>
                  </a:lnTo>
                  <a:close/>
                </a:path>
                <a:path w="17145" h="35560">
                  <a:moveTo>
                    <a:pt x="16763" y="10667"/>
                  </a:moveTo>
                  <a:lnTo>
                    <a:pt x="12191" y="10667"/>
                  </a:lnTo>
                  <a:lnTo>
                    <a:pt x="9143" y="7619"/>
                  </a:lnTo>
                  <a:lnTo>
                    <a:pt x="9143" y="6095"/>
                  </a:lnTo>
                  <a:lnTo>
                    <a:pt x="16763" y="6095"/>
                  </a:lnTo>
                  <a:lnTo>
                    <a:pt x="16763" y="10667"/>
                  </a:lnTo>
                  <a:close/>
                </a:path>
                <a:path w="17145" h="35560">
                  <a:moveTo>
                    <a:pt x="9143" y="35052"/>
                  </a:moveTo>
                  <a:lnTo>
                    <a:pt x="7619" y="35052"/>
                  </a:lnTo>
                  <a:lnTo>
                    <a:pt x="7619" y="7619"/>
                  </a:lnTo>
                  <a:lnTo>
                    <a:pt x="8381" y="6857"/>
                  </a:lnTo>
                  <a:lnTo>
                    <a:pt x="9143" y="7619"/>
                  </a:lnTo>
                  <a:lnTo>
                    <a:pt x="9143" y="35052"/>
                  </a:lnTo>
                  <a:close/>
                </a:path>
                <a:path w="17145" h="35560">
                  <a:moveTo>
                    <a:pt x="7619" y="10667"/>
                  </a:moveTo>
                  <a:lnTo>
                    <a:pt x="4571" y="10667"/>
                  </a:lnTo>
                  <a:lnTo>
                    <a:pt x="7619" y="7619"/>
                  </a:lnTo>
                  <a:lnTo>
                    <a:pt x="7619" y="10667"/>
                  </a:lnTo>
                  <a:close/>
                </a:path>
                <a:path w="17145" h="35560">
                  <a:moveTo>
                    <a:pt x="16763" y="35052"/>
                  </a:moveTo>
                  <a:lnTo>
                    <a:pt x="9143" y="35052"/>
                  </a:lnTo>
                  <a:lnTo>
                    <a:pt x="9143" y="7619"/>
                  </a:lnTo>
                  <a:lnTo>
                    <a:pt x="12191" y="10667"/>
                  </a:lnTo>
                  <a:lnTo>
                    <a:pt x="16763" y="10667"/>
                  </a:lnTo>
                  <a:lnTo>
                    <a:pt x="16763" y="35052"/>
                  </a:lnTo>
                  <a:close/>
                </a:path>
              </a:pathLst>
            </a:custGeom>
            <a:solidFill>
              <a:srgbClr val="000000"/>
            </a:solidFill>
          </p:spPr>
          <p:txBody>
            <a:bodyPr wrap="square" lIns="0" tIns="0" rIns="0" bIns="0" rtlCol="0"/>
            <a:lstStyle/>
            <a:p>
              <a:endParaRPr sz="1588"/>
            </a:p>
          </p:txBody>
        </p:sp>
        <p:sp>
          <p:nvSpPr>
            <p:cNvPr id="58" name="object 58"/>
            <p:cNvSpPr/>
            <p:nvPr/>
          </p:nvSpPr>
          <p:spPr>
            <a:xfrm>
              <a:off x="5055107" y="3616451"/>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59" name="object 59"/>
            <p:cNvSpPr/>
            <p:nvPr/>
          </p:nvSpPr>
          <p:spPr>
            <a:xfrm>
              <a:off x="5050536" y="3611880"/>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48768"/>
                  </a:moveTo>
                  <a:lnTo>
                    <a:pt x="21336" y="4572"/>
                  </a:lnTo>
                  <a:lnTo>
                    <a:pt x="27432" y="9144"/>
                  </a:lnTo>
                  <a:lnTo>
                    <a:pt x="32004" y="9144"/>
                  </a:lnTo>
                  <a:lnTo>
                    <a:pt x="32004" y="44196"/>
                  </a:lnTo>
                  <a:lnTo>
                    <a:pt x="27432" y="44196"/>
                  </a:lnTo>
                  <a:lnTo>
                    <a:pt x="21336" y="48768"/>
                  </a:lnTo>
                  <a:close/>
                </a:path>
                <a:path w="32385" h="55245">
                  <a:moveTo>
                    <a:pt x="32004" y="9144"/>
                  </a:moveTo>
                  <a:lnTo>
                    <a:pt x="27432" y="9144"/>
                  </a:lnTo>
                  <a:lnTo>
                    <a:pt x="21336" y="4572"/>
                  </a:lnTo>
                  <a:lnTo>
                    <a:pt x="32004" y="4572"/>
                  </a:lnTo>
                  <a:lnTo>
                    <a:pt x="32004" y="9144"/>
                  </a:lnTo>
                  <a:close/>
                </a:path>
                <a:path w="32385" h="55245">
                  <a:moveTo>
                    <a:pt x="9144" y="48768"/>
                  </a:moveTo>
                  <a:lnTo>
                    <a:pt x="4572" y="44196"/>
                  </a:lnTo>
                  <a:lnTo>
                    <a:pt x="9144" y="44196"/>
                  </a:lnTo>
                  <a:lnTo>
                    <a:pt x="9144" y="48768"/>
                  </a:lnTo>
                  <a:close/>
                </a:path>
                <a:path w="32385" h="55245">
                  <a:moveTo>
                    <a:pt x="21336" y="48768"/>
                  </a:moveTo>
                  <a:lnTo>
                    <a:pt x="9144" y="48768"/>
                  </a:lnTo>
                  <a:lnTo>
                    <a:pt x="9144" y="44196"/>
                  </a:lnTo>
                  <a:lnTo>
                    <a:pt x="21336" y="44196"/>
                  </a:lnTo>
                  <a:lnTo>
                    <a:pt x="21336" y="48768"/>
                  </a:lnTo>
                  <a:close/>
                </a:path>
                <a:path w="32385" h="55245">
                  <a:moveTo>
                    <a:pt x="32004" y="48768"/>
                  </a:moveTo>
                  <a:lnTo>
                    <a:pt x="21336"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60" name="object 60"/>
            <p:cNvSpPr/>
            <p:nvPr/>
          </p:nvSpPr>
          <p:spPr>
            <a:xfrm>
              <a:off x="5055107" y="3668267"/>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61" name="object 61"/>
            <p:cNvSpPr/>
            <p:nvPr/>
          </p:nvSpPr>
          <p:spPr>
            <a:xfrm>
              <a:off x="5050536" y="3663696"/>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50292"/>
                  </a:moveTo>
                  <a:lnTo>
                    <a:pt x="21336" y="4572"/>
                  </a:lnTo>
                  <a:lnTo>
                    <a:pt x="27432" y="9144"/>
                  </a:lnTo>
                  <a:lnTo>
                    <a:pt x="32004" y="9144"/>
                  </a:lnTo>
                  <a:lnTo>
                    <a:pt x="32004" y="45720"/>
                  </a:lnTo>
                  <a:lnTo>
                    <a:pt x="27432" y="45720"/>
                  </a:lnTo>
                  <a:lnTo>
                    <a:pt x="21336" y="50292"/>
                  </a:lnTo>
                  <a:close/>
                </a:path>
                <a:path w="32385" h="55245">
                  <a:moveTo>
                    <a:pt x="32004" y="9144"/>
                  </a:moveTo>
                  <a:lnTo>
                    <a:pt x="27432" y="9144"/>
                  </a:lnTo>
                  <a:lnTo>
                    <a:pt x="21336" y="4572"/>
                  </a:lnTo>
                  <a:lnTo>
                    <a:pt x="32004" y="4572"/>
                  </a:lnTo>
                  <a:lnTo>
                    <a:pt x="32004" y="9144"/>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62" name="object 62"/>
            <p:cNvSpPr/>
            <p:nvPr/>
          </p:nvSpPr>
          <p:spPr>
            <a:xfrm>
              <a:off x="5055107" y="3721608"/>
              <a:ext cx="22860" cy="44450"/>
            </a:xfrm>
            <a:custGeom>
              <a:avLst/>
              <a:gdLst/>
              <a:ahLst/>
              <a:cxnLst/>
              <a:rect l="l" t="t" r="r" b="b"/>
              <a:pathLst>
                <a:path w="22860" h="44450">
                  <a:moveTo>
                    <a:pt x="22860" y="44195"/>
                  </a:moveTo>
                  <a:lnTo>
                    <a:pt x="0" y="44195"/>
                  </a:lnTo>
                  <a:lnTo>
                    <a:pt x="0" y="0"/>
                  </a:lnTo>
                  <a:lnTo>
                    <a:pt x="22860" y="0"/>
                  </a:lnTo>
                  <a:lnTo>
                    <a:pt x="22860" y="44195"/>
                  </a:lnTo>
                  <a:close/>
                </a:path>
              </a:pathLst>
            </a:custGeom>
            <a:solidFill>
              <a:srgbClr val="FFFFFF"/>
            </a:solidFill>
          </p:spPr>
          <p:txBody>
            <a:bodyPr wrap="square" lIns="0" tIns="0" rIns="0" bIns="0" rtlCol="0"/>
            <a:lstStyle/>
            <a:p>
              <a:endParaRPr sz="1588"/>
            </a:p>
          </p:txBody>
        </p:sp>
        <p:sp>
          <p:nvSpPr>
            <p:cNvPr id="63" name="object 63"/>
            <p:cNvSpPr/>
            <p:nvPr/>
          </p:nvSpPr>
          <p:spPr>
            <a:xfrm>
              <a:off x="5050536" y="3717035"/>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48768"/>
                  </a:moveTo>
                  <a:lnTo>
                    <a:pt x="21336" y="4572"/>
                  </a:lnTo>
                  <a:lnTo>
                    <a:pt x="27432" y="9144"/>
                  </a:lnTo>
                  <a:lnTo>
                    <a:pt x="32004" y="9144"/>
                  </a:lnTo>
                  <a:lnTo>
                    <a:pt x="32004" y="44196"/>
                  </a:lnTo>
                  <a:lnTo>
                    <a:pt x="27432" y="44196"/>
                  </a:lnTo>
                  <a:lnTo>
                    <a:pt x="21336" y="48768"/>
                  </a:lnTo>
                  <a:close/>
                </a:path>
                <a:path w="32385" h="55245">
                  <a:moveTo>
                    <a:pt x="32004" y="9144"/>
                  </a:moveTo>
                  <a:lnTo>
                    <a:pt x="27432" y="9144"/>
                  </a:lnTo>
                  <a:lnTo>
                    <a:pt x="21336" y="4572"/>
                  </a:lnTo>
                  <a:lnTo>
                    <a:pt x="32004" y="4572"/>
                  </a:lnTo>
                  <a:lnTo>
                    <a:pt x="32004" y="9144"/>
                  </a:lnTo>
                  <a:close/>
                </a:path>
                <a:path w="32385" h="55245">
                  <a:moveTo>
                    <a:pt x="9144" y="48768"/>
                  </a:moveTo>
                  <a:lnTo>
                    <a:pt x="4572" y="44196"/>
                  </a:lnTo>
                  <a:lnTo>
                    <a:pt x="9144" y="44196"/>
                  </a:lnTo>
                  <a:lnTo>
                    <a:pt x="9144" y="48768"/>
                  </a:lnTo>
                  <a:close/>
                </a:path>
                <a:path w="32385" h="55245">
                  <a:moveTo>
                    <a:pt x="21336" y="48768"/>
                  </a:moveTo>
                  <a:lnTo>
                    <a:pt x="9144" y="48768"/>
                  </a:lnTo>
                  <a:lnTo>
                    <a:pt x="9144" y="44196"/>
                  </a:lnTo>
                  <a:lnTo>
                    <a:pt x="21336" y="44196"/>
                  </a:lnTo>
                  <a:lnTo>
                    <a:pt x="21336" y="48768"/>
                  </a:lnTo>
                  <a:close/>
                </a:path>
                <a:path w="32385" h="55245">
                  <a:moveTo>
                    <a:pt x="32004" y="48768"/>
                  </a:moveTo>
                  <a:lnTo>
                    <a:pt x="21336"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64" name="object 64"/>
            <p:cNvSpPr/>
            <p:nvPr/>
          </p:nvSpPr>
          <p:spPr>
            <a:xfrm>
              <a:off x="5055107" y="3773424"/>
              <a:ext cx="22860" cy="45720"/>
            </a:xfrm>
            <a:custGeom>
              <a:avLst/>
              <a:gdLst/>
              <a:ahLst/>
              <a:cxnLst/>
              <a:rect l="l" t="t" r="r" b="b"/>
              <a:pathLst>
                <a:path w="22860"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65" name="object 65"/>
            <p:cNvSpPr/>
            <p:nvPr/>
          </p:nvSpPr>
          <p:spPr>
            <a:xfrm>
              <a:off x="5050536" y="3768851"/>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50292"/>
                  </a:moveTo>
                  <a:lnTo>
                    <a:pt x="21336" y="4572"/>
                  </a:lnTo>
                  <a:lnTo>
                    <a:pt x="27432" y="9144"/>
                  </a:lnTo>
                  <a:lnTo>
                    <a:pt x="32004" y="9144"/>
                  </a:lnTo>
                  <a:lnTo>
                    <a:pt x="32004" y="45720"/>
                  </a:lnTo>
                  <a:lnTo>
                    <a:pt x="27432" y="45720"/>
                  </a:lnTo>
                  <a:lnTo>
                    <a:pt x="21336" y="50292"/>
                  </a:lnTo>
                  <a:close/>
                </a:path>
                <a:path w="32385" h="55245">
                  <a:moveTo>
                    <a:pt x="32004" y="9144"/>
                  </a:moveTo>
                  <a:lnTo>
                    <a:pt x="27432" y="9144"/>
                  </a:lnTo>
                  <a:lnTo>
                    <a:pt x="21336" y="4572"/>
                  </a:lnTo>
                  <a:lnTo>
                    <a:pt x="32004" y="4572"/>
                  </a:lnTo>
                  <a:lnTo>
                    <a:pt x="32004" y="9144"/>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grpSp>
      <p:grpSp>
        <p:nvGrpSpPr>
          <p:cNvPr id="66" name="object 66"/>
          <p:cNvGrpSpPr/>
          <p:nvPr/>
        </p:nvGrpSpPr>
        <p:grpSpPr>
          <a:xfrm>
            <a:off x="6187440" y="3121061"/>
            <a:ext cx="160244" cy="308162"/>
            <a:chOff x="5132832" y="3537203"/>
            <a:chExt cx="181610" cy="349250"/>
          </a:xfrm>
        </p:grpSpPr>
        <p:sp>
          <p:nvSpPr>
            <p:cNvPr id="67" name="object 67"/>
            <p:cNvSpPr/>
            <p:nvPr/>
          </p:nvSpPr>
          <p:spPr>
            <a:xfrm>
              <a:off x="5137403" y="3541775"/>
              <a:ext cx="36830" cy="344805"/>
            </a:xfrm>
            <a:custGeom>
              <a:avLst/>
              <a:gdLst/>
              <a:ahLst/>
              <a:cxnLst/>
              <a:rect l="l" t="t" r="r" b="b"/>
              <a:pathLst>
                <a:path w="36829" h="344804">
                  <a:moveTo>
                    <a:pt x="36576" y="344424"/>
                  </a:moveTo>
                  <a:lnTo>
                    <a:pt x="0" y="344424"/>
                  </a:lnTo>
                  <a:lnTo>
                    <a:pt x="0" y="0"/>
                  </a:lnTo>
                  <a:lnTo>
                    <a:pt x="36576" y="0"/>
                  </a:lnTo>
                  <a:lnTo>
                    <a:pt x="36576" y="344424"/>
                  </a:lnTo>
                  <a:close/>
                </a:path>
              </a:pathLst>
            </a:custGeom>
            <a:solidFill>
              <a:srgbClr val="FFFFFF"/>
            </a:solidFill>
          </p:spPr>
          <p:txBody>
            <a:bodyPr wrap="square" lIns="0" tIns="0" rIns="0" bIns="0" rtlCol="0"/>
            <a:lstStyle/>
            <a:p>
              <a:endParaRPr sz="1588"/>
            </a:p>
          </p:txBody>
        </p:sp>
        <p:sp>
          <p:nvSpPr>
            <p:cNvPr id="68" name="object 68"/>
            <p:cNvSpPr/>
            <p:nvPr/>
          </p:nvSpPr>
          <p:spPr>
            <a:xfrm>
              <a:off x="5132832" y="3537203"/>
              <a:ext cx="47625" cy="349250"/>
            </a:xfrm>
            <a:custGeom>
              <a:avLst/>
              <a:gdLst/>
              <a:ahLst/>
              <a:cxnLst/>
              <a:rect l="l" t="t" r="r" b="b"/>
              <a:pathLst>
                <a:path w="47625" h="349250">
                  <a:moveTo>
                    <a:pt x="47244" y="0"/>
                  </a:moveTo>
                  <a:lnTo>
                    <a:pt x="40894" y="0"/>
                  </a:lnTo>
                  <a:lnTo>
                    <a:pt x="40894" y="8890"/>
                  </a:lnTo>
                  <a:lnTo>
                    <a:pt x="38989" y="8890"/>
                  </a:lnTo>
                  <a:lnTo>
                    <a:pt x="38989" y="6985"/>
                  </a:lnTo>
                  <a:lnTo>
                    <a:pt x="40894" y="8890"/>
                  </a:lnTo>
                  <a:lnTo>
                    <a:pt x="40894" y="0"/>
                  </a:lnTo>
                  <a:lnTo>
                    <a:pt x="8636" y="0"/>
                  </a:lnTo>
                  <a:lnTo>
                    <a:pt x="8636" y="5080"/>
                  </a:lnTo>
                  <a:lnTo>
                    <a:pt x="6731" y="6985"/>
                  </a:lnTo>
                  <a:lnTo>
                    <a:pt x="6731" y="5080"/>
                  </a:lnTo>
                  <a:lnTo>
                    <a:pt x="8636" y="5080"/>
                  </a:lnTo>
                  <a:lnTo>
                    <a:pt x="8636" y="0"/>
                  </a:lnTo>
                  <a:lnTo>
                    <a:pt x="0" y="0"/>
                  </a:lnTo>
                  <a:lnTo>
                    <a:pt x="0" y="5080"/>
                  </a:lnTo>
                  <a:lnTo>
                    <a:pt x="0" y="8890"/>
                  </a:lnTo>
                  <a:lnTo>
                    <a:pt x="0" y="349250"/>
                  </a:lnTo>
                  <a:lnTo>
                    <a:pt x="9144" y="349250"/>
                  </a:lnTo>
                  <a:lnTo>
                    <a:pt x="9144" y="9144"/>
                  </a:lnTo>
                  <a:lnTo>
                    <a:pt x="36576" y="9144"/>
                  </a:lnTo>
                  <a:lnTo>
                    <a:pt x="36576" y="349250"/>
                  </a:lnTo>
                  <a:lnTo>
                    <a:pt x="47244" y="349250"/>
                  </a:lnTo>
                  <a:lnTo>
                    <a:pt x="47244" y="9144"/>
                  </a:lnTo>
                  <a:lnTo>
                    <a:pt x="47244" y="8890"/>
                  </a:lnTo>
                  <a:lnTo>
                    <a:pt x="47244" y="5080"/>
                  </a:lnTo>
                  <a:lnTo>
                    <a:pt x="47244" y="4572"/>
                  </a:lnTo>
                  <a:lnTo>
                    <a:pt x="47244" y="0"/>
                  </a:lnTo>
                  <a:close/>
                </a:path>
              </a:pathLst>
            </a:custGeom>
            <a:solidFill>
              <a:srgbClr val="000000"/>
            </a:solidFill>
          </p:spPr>
          <p:txBody>
            <a:bodyPr wrap="square" lIns="0" tIns="0" rIns="0" bIns="0" rtlCol="0"/>
            <a:lstStyle/>
            <a:p>
              <a:endParaRPr sz="1588"/>
            </a:p>
          </p:txBody>
        </p:sp>
        <p:sp>
          <p:nvSpPr>
            <p:cNvPr id="69" name="object 69"/>
            <p:cNvSpPr/>
            <p:nvPr/>
          </p:nvSpPr>
          <p:spPr>
            <a:xfrm>
              <a:off x="5137403" y="3549396"/>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70" name="object 70"/>
            <p:cNvSpPr/>
            <p:nvPr/>
          </p:nvSpPr>
          <p:spPr>
            <a:xfrm>
              <a:off x="5132832" y="3544824"/>
              <a:ext cx="17145" cy="45720"/>
            </a:xfrm>
            <a:custGeom>
              <a:avLst/>
              <a:gdLst/>
              <a:ahLst/>
              <a:cxnLst/>
              <a:rect l="l" t="t" r="r" b="b"/>
              <a:pathLst>
                <a:path w="17145" h="45720">
                  <a:moveTo>
                    <a:pt x="16764" y="45720"/>
                  </a:moveTo>
                  <a:lnTo>
                    <a:pt x="0" y="45720"/>
                  </a:lnTo>
                  <a:lnTo>
                    <a:pt x="0" y="0"/>
                  </a:lnTo>
                  <a:lnTo>
                    <a:pt x="16764" y="0"/>
                  </a:lnTo>
                  <a:lnTo>
                    <a:pt x="16764" y="4572"/>
                  </a:lnTo>
                  <a:lnTo>
                    <a:pt x="7620" y="4572"/>
                  </a:lnTo>
                  <a:lnTo>
                    <a:pt x="7620" y="6096"/>
                  </a:lnTo>
                  <a:lnTo>
                    <a:pt x="4572" y="9144"/>
                  </a:lnTo>
                  <a:lnTo>
                    <a:pt x="7620" y="9144"/>
                  </a:lnTo>
                  <a:lnTo>
                    <a:pt x="7620" y="36576"/>
                  </a:lnTo>
                  <a:lnTo>
                    <a:pt x="4572" y="36576"/>
                  </a:lnTo>
                  <a:lnTo>
                    <a:pt x="7620" y="39624"/>
                  </a:lnTo>
                  <a:lnTo>
                    <a:pt x="7620" y="41148"/>
                  </a:lnTo>
                  <a:lnTo>
                    <a:pt x="16764" y="41148"/>
                  </a:lnTo>
                  <a:lnTo>
                    <a:pt x="16764" y="45720"/>
                  </a:lnTo>
                  <a:close/>
                </a:path>
                <a:path w="17145" h="45720">
                  <a:moveTo>
                    <a:pt x="7620" y="6096"/>
                  </a:moveTo>
                  <a:lnTo>
                    <a:pt x="7620" y="4572"/>
                  </a:lnTo>
                  <a:lnTo>
                    <a:pt x="8382" y="5334"/>
                  </a:lnTo>
                  <a:lnTo>
                    <a:pt x="7620" y="6096"/>
                  </a:lnTo>
                  <a:close/>
                </a:path>
                <a:path w="17145" h="45720">
                  <a:moveTo>
                    <a:pt x="8382" y="5334"/>
                  </a:moveTo>
                  <a:lnTo>
                    <a:pt x="7620" y="4572"/>
                  </a:lnTo>
                  <a:lnTo>
                    <a:pt x="9144" y="4572"/>
                  </a:lnTo>
                  <a:lnTo>
                    <a:pt x="8382" y="5334"/>
                  </a:lnTo>
                  <a:close/>
                </a:path>
                <a:path w="17145" h="45720">
                  <a:moveTo>
                    <a:pt x="9144" y="6096"/>
                  </a:moveTo>
                  <a:lnTo>
                    <a:pt x="8382" y="5334"/>
                  </a:lnTo>
                  <a:lnTo>
                    <a:pt x="9144" y="4572"/>
                  </a:lnTo>
                  <a:lnTo>
                    <a:pt x="9144" y="6096"/>
                  </a:lnTo>
                  <a:close/>
                </a:path>
                <a:path w="17145" h="45720">
                  <a:moveTo>
                    <a:pt x="16764" y="9144"/>
                  </a:moveTo>
                  <a:lnTo>
                    <a:pt x="12192" y="9144"/>
                  </a:lnTo>
                  <a:lnTo>
                    <a:pt x="9144" y="6096"/>
                  </a:lnTo>
                  <a:lnTo>
                    <a:pt x="9144" y="4572"/>
                  </a:lnTo>
                  <a:lnTo>
                    <a:pt x="16764" y="4572"/>
                  </a:lnTo>
                  <a:lnTo>
                    <a:pt x="16764" y="9144"/>
                  </a:lnTo>
                  <a:close/>
                </a:path>
                <a:path w="17145" h="45720">
                  <a:moveTo>
                    <a:pt x="8382" y="40386"/>
                  </a:moveTo>
                  <a:lnTo>
                    <a:pt x="7620" y="39624"/>
                  </a:lnTo>
                  <a:lnTo>
                    <a:pt x="7620" y="6096"/>
                  </a:lnTo>
                  <a:lnTo>
                    <a:pt x="8382" y="5334"/>
                  </a:lnTo>
                  <a:lnTo>
                    <a:pt x="9144" y="6096"/>
                  </a:lnTo>
                  <a:lnTo>
                    <a:pt x="9144" y="39624"/>
                  </a:lnTo>
                  <a:lnTo>
                    <a:pt x="8382" y="40386"/>
                  </a:lnTo>
                  <a:close/>
                </a:path>
                <a:path w="17145" h="45720">
                  <a:moveTo>
                    <a:pt x="7620" y="9144"/>
                  </a:moveTo>
                  <a:lnTo>
                    <a:pt x="4572" y="9144"/>
                  </a:lnTo>
                  <a:lnTo>
                    <a:pt x="7620" y="6096"/>
                  </a:lnTo>
                  <a:lnTo>
                    <a:pt x="7620" y="9144"/>
                  </a:lnTo>
                  <a:close/>
                </a:path>
                <a:path w="17145" h="45720">
                  <a:moveTo>
                    <a:pt x="9144" y="39624"/>
                  </a:moveTo>
                  <a:lnTo>
                    <a:pt x="9144" y="6096"/>
                  </a:lnTo>
                  <a:lnTo>
                    <a:pt x="12192" y="9144"/>
                  </a:lnTo>
                  <a:lnTo>
                    <a:pt x="16764" y="9144"/>
                  </a:lnTo>
                  <a:lnTo>
                    <a:pt x="16764" y="36576"/>
                  </a:lnTo>
                  <a:lnTo>
                    <a:pt x="12192" y="36576"/>
                  </a:lnTo>
                  <a:lnTo>
                    <a:pt x="9144" y="39624"/>
                  </a:lnTo>
                  <a:close/>
                </a:path>
                <a:path w="17145" h="45720">
                  <a:moveTo>
                    <a:pt x="7620" y="39624"/>
                  </a:moveTo>
                  <a:lnTo>
                    <a:pt x="4572" y="36576"/>
                  </a:lnTo>
                  <a:lnTo>
                    <a:pt x="7620" y="36576"/>
                  </a:lnTo>
                  <a:lnTo>
                    <a:pt x="7620" y="39624"/>
                  </a:lnTo>
                  <a:close/>
                </a:path>
                <a:path w="17145" h="45720">
                  <a:moveTo>
                    <a:pt x="16764" y="41148"/>
                  </a:moveTo>
                  <a:lnTo>
                    <a:pt x="9144" y="41148"/>
                  </a:lnTo>
                  <a:lnTo>
                    <a:pt x="9144" y="39624"/>
                  </a:lnTo>
                  <a:lnTo>
                    <a:pt x="12192" y="36576"/>
                  </a:lnTo>
                  <a:lnTo>
                    <a:pt x="16764" y="36576"/>
                  </a:lnTo>
                  <a:lnTo>
                    <a:pt x="16764" y="41148"/>
                  </a:lnTo>
                  <a:close/>
                </a:path>
                <a:path w="17145" h="45720">
                  <a:moveTo>
                    <a:pt x="7620" y="41148"/>
                  </a:moveTo>
                  <a:lnTo>
                    <a:pt x="7620" y="39624"/>
                  </a:lnTo>
                  <a:lnTo>
                    <a:pt x="8382" y="40386"/>
                  </a:lnTo>
                  <a:lnTo>
                    <a:pt x="7620" y="41148"/>
                  </a:lnTo>
                  <a:close/>
                </a:path>
                <a:path w="17145" h="45720">
                  <a:moveTo>
                    <a:pt x="9144" y="41148"/>
                  </a:moveTo>
                  <a:lnTo>
                    <a:pt x="8382" y="40386"/>
                  </a:lnTo>
                  <a:lnTo>
                    <a:pt x="9144" y="39624"/>
                  </a:lnTo>
                  <a:lnTo>
                    <a:pt x="9144" y="41148"/>
                  </a:lnTo>
                  <a:close/>
                </a:path>
                <a:path w="17145" h="45720">
                  <a:moveTo>
                    <a:pt x="9144" y="41148"/>
                  </a:moveTo>
                  <a:lnTo>
                    <a:pt x="7620" y="41148"/>
                  </a:lnTo>
                  <a:lnTo>
                    <a:pt x="8382" y="40386"/>
                  </a:lnTo>
                  <a:lnTo>
                    <a:pt x="9144" y="41148"/>
                  </a:lnTo>
                  <a:close/>
                </a:path>
              </a:pathLst>
            </a:custGeom>
            <a:solidFill>
              <a:srgbClr val="000000"/>
            </a:solidFill>
          </p:spPr>
          <p:txBody>
            <a:bodyPr wrap="square" lIns="0" tIns="0" rIns="0" bIns="0" rtlCol="0"/>
            <a:lstStyle/>
            <a:p>
              <a:endParaRPr sz="1588"/>
            </a:p>
          </p:txBody>
        </p:sp>
        <p:sp>
          <p:nvSpPr>
            <p:cNvPr id="71" name="object 71"/>
            <p:cNvSpPr/>
            <p:nvPr/>
          </p:nvSpPr>
          <p:spPr>
            <a:xfrm>
              <a:off x="5137403" y="3857243"/>
              <a:ext cx="7620" cy="29209"/>
            </a:xfrm>
            <a:custGeom>
              <a:avLst/>
              <a:gdLst/>
              <a:ahLst/>
              <a:cxnLst/>
              <a:rect l="l" t="t" r="r" b="b"/>
              <a:pathLst>
                <a:path w="7620" h="29210">
                  <a:moveTo>
                    <a:pt x="7619" y="28956"/>
                  </a:moveTo>
                  <a:lnTo>
                    <a:pt x="0" y="28956"/>
                  </a:lnTo>
                  <a:lnTo>
                    <a:pt x="0" y="0"/>
                  </a:lnTo>
                  <a:lnTo>
                    <a:pt x="7619" y="0"/>
                  </a:lnTo>
                  <a:lnTo>
                    <a:pt x="7619" y="28956"/>
                  </a:lnTo>
                  <a:close/>
                </a:path>
              </a:pathLst>
            </a:custGeom>
            <a:solidFill>
              <a:srgbClr val="1F497C"/>
            </a:solidFill>
          </p:spPr>
          <p:txBody>
            <a:bodyPr wrap="square" lIns="0" tIns="0" rIns="0" bIns="0" rtlCol="0"/>
            <a:lstStyle/>
            <a:p>
              <a:endParaRPr sz="1588"/>
            </a:p>
          </p:txBody>
        </p:sp>
        <p:sp>
          <p:nvSpPr>
            <p:cNvPr id="72" name="object 72"/>
            <p:cNvSpPr/>
            <p:nvPr/>
          </p:nvSpPr>
          <p:spPr>
            <a:xfrm>
              <a:off x="5132832" y="3851148"/>
              <a:ext cx="17145" cy="35560"/>
            </a:xfrm>
            <a:custGeom>
              <a:avLst/>
              <a:gdLst/>
              <a:ahLst/>
              <a:cxnLst/>
              <a:rect l="l" t="t" r="r" b="b"/>
              <a:pathLst>
                <a:path w="17145" h="35560">
                  <a:moveTo>
                    <a:pt x="7619" y="35052"/>
                  </a:moveTo>
                  <a:lnTo>
                    <a:pt x="0" y="35052"/>
                  </a:lnTo>
                  <a:lnTo>
                    <a:pt x="0" y="0"/>
                  </a:lnTo>
                  <a:lnTo>
                    <a:pt x="16763" y="0"/>
                  </a:lnTo>
                  <a:lnTo>
                    <a:pt x="16763" y="6095"/>
                  </a:lnTo>
                  <a:lnTo>
                    <a:pt x="7619" y="6095"/>
                  </a:lnTo>
                  <a:lnTo>
                    <a:pt x="7619" y="7619"/>
                  </a:lnTo>
                  <a:lnTo>
                    <a:pt x="4571" y="10667"/>
                  </a:lnTo>
                  <a:lnTo>
                    <a:pt x="7619" y="10667"/>
                  </a:lnTo>
                  <a:lnTo>
                    <a:pt x="7619" y="35052"/>
                  </a:lnTo>
                  <a:close/>
                </a:path>
                <a:path w="17145" h="35560">
                  <a:moveTo>
                    <a:pt x="7619" y="7619"/>
                  </a:moveTo>
                  <a:lnTo>
                    <a:pt x="7619" y="6095"/>
                  </a:lnTo>
                  <a:lnTo>
                    <a:pt x="8381" y="6857"/>
                  </a:lnTo>
                  <a:lnTo>
                    <a:pt x="7619" y="7619"/>
                  </a:lnTo>
                  <a:close/>
                </a:path>
                <a:path w="17145" h="35560">
                  <a:moveTo>
                    <a:pt x="8381" y="6857"/>
                  </a:moveTo>
                  <a:lnTo>
                    <a:pt x="7619" y="6095"/>
                  </a:lnTo>
                  <a:lnTo>
                    <a:pt x="9143" y="6095"/>
                  </a:lnTo>
                  <a:lnTo>
                    <a:pt x="8381" y="6857"/>
                  </a:lnTo>
                  <a:close/>
                </a:path>
                <a:path w="17145" h="35560">
                  <a:moveTo>
                    <a:pt x="9143" y="7619"/>
                  </a:moveTo>
                  <a:lnTo>
                    <a:pt x="8381" y="6857"/>
                  </a:lnTo>
                  <a:lnTo>
                    <a:pt x="9143" y="6095"/>
                  </a:lnTo>
                  <a:lnTo>
                    <a:pt x="9143" y="7619"/>
                  </a:lnTo>
                  <a:close/>
                </a:path>
                <a:path w="17145" h="35560">
                  <a:moveTo>
                    <a:pt x="16763" y="10667"/>
                  </a:moveTo>
                  <a:lnTo>
                    <a:pt x="12191" y="10667"/>
                  </a:lnTo>
                  <a:lnTo>
                    <a:pt x="9143" y="7619"/>
                  </a:lnTo>
                  <a:lnTo>
                    <a:pt x="9143" y="6095"/>
                  </a:lnTo>
                  <a:lnTo>
                    <a:pt x="16763" y="6095"/>
                  </a:lnTo>
                  <a:lnTo>
                    <a:pt x="16763" y="10667"/>
                  </a:lnTo>
                  <a:close/>
                </a:path>
                <a:path w="17145" h="35560">
                  <a:moveTo>
                    <a:pt x="9143" y="35052"/>
                  </a:moveTo>
                  <a:lnTo>
                    <a:pt x="7619" y="35052"/>
                  </a:lnTo>
                  <a:lnTo>
                    <a:pt x="7619" y="7619"/>
                  </a:lnTo>
                  <a:lnTo>
                    <a:pt x="8381" y="6857"/>
                  </a:lnTo>
                  <a:lnTo>
                    <a:pt x="9143" y="7619"/>
                  </a:lnTo>
                  <a:lnTo>
                    <a:pt x="9143" y="35052"/>
                  </a:lnTo>
                  <a:close/>
                </a:path>
                <a:path w="17145" h="35560">
                  <a:moveTo>
                    <a:pt x="7619" y="10667"/>
                  </a:moveTo>
                  <a:lnTo>
                    <a:pt x="4571" y="10667"/>
                  </a:lnTo>
                  <a:lnTo>
                    <a:pt x="7619" y="7619"/>
                  </a:lnTo>
                  <a:lnTo>
                    <a:pt x="7619" y="10667"/>
                  </a:lnTo>
                  <a:close/>
                </a:path>
                <a:path w="17145" h="35560">
                  <a:moveTo>
                    <a:pt x="16763" y="35052"/>
                  </a:moveTo>
                  <a:lnTo>
                    <a:pt x="9143" y="35052"/>
                  </a:lnTo>
                  <a:lnTo>
                    <a:pt x="9143" y="7619"/>
                  </a:lnTo>
                  <a:lnTo>
                    <a:pt x="12191" y="10667"/>
                  </a:lnTo>
                  <a:lnTo>
                    <a:pt x="16763" y="10667"/>
                  </a:lnTo>
                  <a:lnTo>
                    <a:pt x="16763" y="35052"/>
                  </a:lnTo>
                  <a:close/>
                </a:path>
              </a:pathLst>
            </a:custGeom>
            <a:solidFill>
              <a:srgbClr val="000000"/>
            </a:solidFill>
          </p:spPr>
          <p:txBody>
            <a:bodyPr wrap="square" lIns="0" tIns="0" rIns="0" bIns="0" rtlCol="0"/>
            <a:lstStyle/>
            <a:p>
              <a:endParaRPr sz="1588"/>
            </a:p>
          </p:txBody>
        </p:sp>
        <p:sp>
          <p:nvSpPr>
            <p:cNvPr id="73" name="object 73"/>
            <p:cNvSpPr/>
            <p:nvPr/>
          </p:nvSpPr>
          <p:spPr>
            <a:xfrm>
              <a:off x="5145023" y="3616451"/>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74" name="object 74"/>
            <p:cNvSpPr/>
            <p:nvPr/>
          </p:nvSpPr>
          <p:spPr>
            <a:xfrm>
              <a:off x="5140451" y="3611880"/>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48768"/>
                  </a:moveTo>
                  <a:lnTo>
                    <a:pt x="21336" y="4572"/>
                  </a:lnTo>
                  <a:lnTo>
                    <a:pt x="27432" y="9144"/>
                  </a:lnTo>
                  <a:lnTo>
                    <a:pt x="32004" y="9144"/>
                  </a:lnTo>
                  <a:lnTo>
                    <a:pt x="32004" y="44196"/>
                  </a:lnTo>
                  <a:lnTo>
                    <a:pt x="27432" y="44196"/>
                  </a:lnTo>
                  <a:lnTo>
                    <a:pt x="21336" y="48768"/>
                  </a:lnTo>
                  <a:close/>
                </a:path>
                <a:path w="32385" h="55245">
                  <a:moveTo>
                    <a:pt x="32004" y="9144"/>
                  </a:moveTo>
                  <a:lnTo>
                    <a:pt x="27432" y="9144"/>
                  </a:lnTo>
                  <a:lnTo>
                    <a:pt x="21336" y="4572"/>
                  </a:lnTo>
                  <a:lnTo>
                    <a:pt x="32004" y="4572"/>
                  </a:lnTo>
                  <a:lnTo>
                    <a:pt x="32004" y="9144"/>
                  </a:lnTo>
                  <a:close/>
                </a:path>
                <a:path w="32385" h="55245">
                  <a:moveTo>
                    <a:pt x="9144" y="48768"/>
                  </a:moveTo>
                  <a:lnTo>
                    <a:pt x="4572" y="44196"/>
                  </a:lnTo>
                  <a:lnTo>
                    <a:pt x="9144" y="44196"/>
                  </a:lnTo>
                  <a:lnTo>
                    <a:pt x="9144" y="48768"/>
                  </a:lnTo>
                  <a:close/>
                </a:path>
                <a:path w="32385" h="55245">
                  <a:moveTo>
                    <a:pt x="21336" y="48768"/>
                  </a:moveTo>
                  <a:lnTo>
                    <a:pt x="9144" y="48768"/>
                  </a:lnTo>
                  <a:lnTo>
                    <a:pt x="9144" y="44196"/>
                  </a:lnTo>
                  <a:lnTo>
                    <a:pt x="21336" y="44196"/>
                  </a:lnTo>
                  <a:lnTo>
                    <a:pt x="21336" y="48768"/>
                  </a:lnTo>
                  <a:close/>
                </a:path>
                <a:path w="32385" h="55245">
                  <a:moveTo>
                    <a:pt x="32004" y="48768"/>
                  </a:moveTo>
                  <a:lnTo>
                    <a:pt x="21336"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75" name="object 75"/>
            <p:cNvSpPr/>
            <p:nvPr/>
          </p:nvSpPr>
          <p:spPr>
            <a:xfrm>
              <a:off x="5145023" y="3668267"/>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76" name="object 76"/>
            <p:cNvSpPr/>
            <p:nvPr/>
          </p:nvSpPr>
          <p:spPr>
            <a:xfrm>
              <a:off x="5140451" y="3663696"/>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50292"/>
                  </a:moveTo>
                  <a:lnTo>
                    <a:pt x="21336" y="4572"/>
                  </a:lnTo>
                  <a:lnTo>
                    <a:pt x="27432" y="9144"/>
                  </a:lnTo>
                  <a:lnTo>
                    <a:pt x="32004" y="9144"/>
                  </a:lnTo>
                  <a:lnTo>
                    <a:pt x="32004" y="45720"/>
                  </a:lnTo>
                  <a:lnTo>
                    <a:pt x="27432" y="45720"/>
                  </a:lnTo>
                  <a:lnTo>
                    <a:pt x="21336" y="50292"/>
                  </a:lnTo>
                  <a:close/>
                </a:path>
                <a:path w="32385" h="55245">
                  <a:moveTo>
                    <a:pt x="32004" y="9144"/>
                  </a:moveTo>
                  <a:lnTo>
                    <a:pt x="27432" y="9144"/>
                  </a:lnTo>
                  <a:lnTo>
                    <a:pt x="21336" y="4572"/>
                  </a:lnTo>
                  <a:lnTo>
                    <a:pt x="32004" y="4572"/>
                  </a:lnTo>
                  <a:lnTo>
                    <a:pt x="32004" y="9144"/>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77" name="object 77"/>
            <p:cNvSpPr/>
            <p:nvPr/>
          </p:nvSpPr>
          <p:spPr>
            <a:xfrm>
              <a:off x="5145023" y="3721608"/>
              <a:ext cx="22860" cy="44450"/>
            </a:xfrm>
            <a:custGeom>
              <a:avLst/>
              <a:gdLst/>
              <a:ahLst/>
              <a:cxnLst/>
              <a:rect l="l" t="t" r="r" b="b"/>
              <a:pathLst>
                <a:path w="22860" h="44450">
                  <a:moveTo>
                    <a:pt x="22860" y="44195"/>
                  </a:moveTo>
                  <a:lnTo>
                    <a:pt x="0" y="44195"/>
                  </a:lnTo>
                  <a:lnTo>
                    <a:pt x="0" y="0"/>
                  </a:lnTo>
                  <a:lnTo>
                    <a:pt x="22860" y="0"/>
                  </a:lnTo>
                  <a:lnTo>
                    <a:pt x="22860" y="44195"/>
                  </a:lnTo>
                  <a:close/>
                </a:path>
              </a:pathLst>
            </a:custGeom>
            <a:solidFill>
              <a:srgbClr val="FFFFFF"/>
            </a:solidFill>
          </p:spPr>
          <p:txBody>
            <a:bodyPr wrap="square" lIns="0" tIns="0" rIns="0" bIns="0" rtlCol="0"/>
            <a:lstStyle/>
            <a:p>
              <a:endParaRPr sz="1588"/>
            </a:p>
          </p:txBody>
        </p:sp>
        <p:sp>
          <p:nvSpPr>
            <p:cNvPr id="78" name="object 78"/>
            <p:cNvSpPr/>
            <p:nvPr/>
          </p:nvSpPr>
          <p:spPr>
            <a:xfrm>
              <a:off x="5140451" y="3717035"/>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48768"/>
                  </a:moveTo>
                  <a:lnTo>
                    <a:pt x="21336" y="4572"/>
                  </a:lnTo>
                  <a:lnTo>
                    <a:pt x="27432" y="9144"/>
                  </a:lnTo>
                  <a:lnTo>
                    <a:pt x="32004" y="9144"/>
                  </a:lnTo>
                  <a:lnTo>
                    <a:pt x="32004" y="44196"/>
                  </a:lnTo>
                  <a:lnTo>
                    <a:pt x="27432" y="44196"/>
                  </a:lnTo>
                  <a:lnTo>
                    <a:pt x="21336" y="48768"/>
                  </a:lnTo>
                  <a:close/>
                </a:path>
                <a:path w="32385" h="55245">
                  <a:moveTo>
                    <a:pt x="32004" y="9144"/>
                  </a:moveTo>
                  <a:lnTo>
                    <a:pt x="27432" y="9144"/>
                  </a:lnTo>
                  <a:lnTo>
                    <a:pt x="21336" y="4572"/>
                  </a:lnTo>
                  <a:lnTo>
                    <a:pt x="32004" y="4572"/>
                  </a:lnTo>
                  <a:lnTo>
                    <a:pt x="32004" y="9144"/>
                  </a:lnTo>
                  <a:close/>
                </a:path>
                <a:path w="32385" h="55245">
                  <a:moveTo>
                    <a:pt x="9144" y="48768"/>
                  </a:moveTo>
                  <a:lnTo>
                    <a:pt x="4572" y="44196"/>
                  </a:lnTo>
                  <a:lnTo>
                    <a:pt x="9144" y="44196"/>
                  </a:lnTo>
                  <a:lnTo>
                    <a:pt x="9144" y="48768"/>
                  </a:lnTo>
                  <a:close/>
                </a:path>
                <a:path w="32385" h="55245">
                  <a:moveTo>
                    <a:pt x="21336" y="48768"/>
                  </a:moveTo>
                  <a:lnTo>
                    <a:pt x="9144" y="48768"/>
                  </a:lnTo>
                  <a:lnTo>
                    <a:pt x="9144" y="44196"/>
                  </a:lnTo>
                  <a:lnTo>
                    <a:pt x="21336" y="44196"/>
                  </a:lnTo>
                  <a:lnTo>
                    <a:pt x="21336" y="48768"/>
                  </a:lnTo>
                  <a:close/>
                </a:path>
                <a:path w="32385" h="55245">
                  <a:moveTo>
                    <a:pt x="32004" y="48768"/>
                  </a:moveTo>
                  <a:lnTo>
                    <a:pt x="21336"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79" name="object 79"/>
            <p:cNvSpPr/>
            <p:nvPr/>
          </p:nvSpPr>
          <p:spPr>
            <a:xfrm>
              <a:off x="5145023" y="3773424"/>
              <a:ext cx="22860" cy="45720"/>
            </a:xfrm>
            <a:custGeom>
              <a:avLst/>
              <a:gdLst/>
              <a:ahLst/>
              <a:cxnLst/>
              <a:rect l="l" t="t" r="r" b="b"/>
              <a:pathLst>
                <a:path w="22860"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80" name="object 80"/>
            <p:cNvSpPr/>
            <p:nvPr/>
          </p:nvSpPr>
          <p:spPr>
            <a:xfrm>
              <a:off x="5140451" y="3768851"/>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50292"/>
                  </a:moveTo>
                  <a:lnTo>
                    <a:pt x="21336" y="4572"/>
                  </a:lnTo>
                  <a:lnTo>
                    <a:pt x="27432" y="9144"/>
                  </a:lnTo>
                  <a:lnTo>
                    <a:pt x="32004" y="9144"/>
                  </a:lnTo>
                  <a:lnTo>
                    <a:pt x="32004" y="45720"/>
                  </a:lnTo>
                  <a:lnTo>
                    <a:pt x="27432" y="45720"/>
                  </a:lnTo>
                  <a:lnTo>
                    <a:pt x="21336" y="50292"/>
                  </a:lnTo>
                  <a:close/>
                </a:path>
                <a:path w="32385" h="55245">
                  <a:moveTo>
                    <a:pt x="32004" y="9144"/>
                  </a:moveTo>
                  <a:lnTo>
                    <a:pt x="27432" y="9144"/>
                  </a:lnTo>
                  <a:lnTo>
                    <a:pt x="21336" y="4572"/>
                  </a:lnTo>
                  <a:lnTo>
                    <a:pt x="32004" y="4572"/>
                  </a:lnTo>
                  <a:lnTo>
                    <a:pt x="32004" y="9144"/>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81" name="object 81"/>
            <p:cNvSpPr/>
            <p:nvPr/>
          </p:nvSpPr>
          <p:spPr>
            <a:xfrm>
              <a:off x="5181600" y="3541775"/>
              <a:ext cx="38100" cy="344805"/>
            </a:xfrm>
            <a:custGeom>
              <a:avLst/>
              <a:gdLst/>
              <a:ahLst/>
              <a:cxnLst/>
              <a:rect l="l" t="t" r="r" b="b"/>
              <a:pathLst>
                <a:path w="38100" h="344804">
                  <a:moveTo>
                    <a:pt x="38100" y="344424"/>
                  </a:moveTo>
                  <a:lnTo>
                    <a:pt x="0" y="344424"/>
                  </a:lnTo>
                  <a:lnTo>
                    <a:pt x="0" y="0"/>
                  </a:lnTo>
                  <a:lnTo>
                    <a:pt x="38100" y="0"/>
                  </a:lnTo>
                  <a:lnTo>
                    <a:pt x="38100" y="344424"/>
                  </a:lnTo>
                  <a:close/>
                </a:path>
              </a:pathLst>
            </a:custGeom>
            <a:solidFill>
              <a:srgbClr val="FFFFFF"/>
            </a:solidFill>
          </p:spPr>
          <p:txBody>
            <a:bodyPr wrap="square" lIns="0" tIns="0" rIns="0" bIns="0" rtlCol="0"/>
            <a:lstStyle/>
            <a:p>
              <a:endParaRPr sz="1588"/>
            </a:p>
          </p:txBody>
        </p:sp>
        <p:sp>
          <p:nvSpPr>
            <p:cNvPr id="82" name="object 82"/>
            <p:cNvSpPr/>
            <p:nvPr/>
          </p:nvSpPr>
          <p:spPr>
            <a:xfrm>
              <a:off x="5177028" y="3537203"/>
              <a:ext cx="47625" cy="349250"/>
            </a:xfrm>
            <a:custGeom>
              <a:avLst/>
              <a:gdLst/>
              <a:ahLst/>
              <a:cxnLst/>
              <a:rect l="l" t="t" r="r" b="b"/>
              <a:pathLst>
                <a:path w="47625" h="349250">
                  <a:moveTo>
                    <a:pt x="47244" y="0"/>
                  </a:moveTo>
                  <a:lnTo>
                    <a:pt x="42418" y="0"/>
                  </a:lnTo>
                  <a:lnTo>
                    <a:pt x="42418" y="8890"/>
                  </a:lnTo>
                  <a:lnTo>
                    <a:pt x="40513" y="8890"/>
                  </a:lnTo>
                  <a:lnTo>
                    <a:pt x="40513" y="6985"/>
                  </a:lnTo>
                  <a:lnTo>
                    <a:pt x="42418" y="8890"/>
                  </a:lnTo>
                  <a:lnTo>
                    <a:pt x="42418" y="0"/>
                  </a:lnTo>
                  <a:lnTo>
                    <a:pt x="8636" y="0"/>
                  </a:lnTo>
                  <a:lnTo>
                    <a:pt x="8636" y="5080"/>
                  </a:lnTo>
                  <a:lnTo>
                    <a:pt x="6731" y="6985"/>
                  </a:lnTo>
                  <a:lnTo>
                    <a:pt x="6731" y="5080"/>
                  </a:lnTo>
                  <a:lnTo>
                    <a:pt x="8636" y="5080"/>
                  </a:lnTo>
                  <a:lnTo>
                    <a:pt x="8636" y="0"/>
                  </a:lnTo>
                  <a:lnTo>
                    <a:pt x="0" y="0"/>
                  </a:lnTo>
                  <a:lnTo>
                    <a:pt x="0" y="5080"/>
                  </a:lnTo>
                  <a:lnTo>
                    <a:pt x="0" y="8890"/>
                  </a:lnTo>
                  <a:lnTo>
                    <a:pt x="0" y="349250"/>
                  </a:lnTo>
                  <a:lnTo>
                    <a:pt x="9144" y="349250"/>
                  </a:lnTo>
                  <a:lnTo>
                    <a:pt x="9144" y="9144"/>
                  </a:lnTo>
                  <a:lnTo>
                    <a:pt x="38100" y="9144"/>
                  </a:lnTo>
                  <a:lnTo>
                    <a:pt x="38100" y="349250"/>
                  </a:lnTo>
                  <a:lnTo>
                    <a:pt x="47244" y="349250"/>
                  </a:lnTo>
                  <a:lnTo>
                    <a:pt x="47244" y="9144"/>
                  </a:lnTo>
                  <a:lnTo>
                    <a:pt x="47244" y="8890"/>
                  </a:lnTo>
                  <a:lnTo>
                    <a:pt x="47244" y="5080"/>
                  </a:lnTo>
                  <a:lnTo>
                    <a:pt x="47244" y="4572"/>
                  </a:lnTo>
                  <a:lnTo>
                    <a:pt x="47244" y="0"/>
                  </a:lnTo>
                  <a:close/>
                </a:path>
              </a:pathLst>
            </a:custGeom>
            <a:solidFill>
              <a:srgbClr val="000000"/>
            </a:solidFill>
          </p:spPr>
          <p:txBody>
            <a:bodyPr wrap="square" lIns="0" tIns="0" rIns="0" bIns="0" rtlCol="0"/>
            <a:lstStyle/>
            <a:p>
              <a:endParaRPr sz="1588"/>
            </a:p>
          </p:txBody>
        </p:sp>
        <p:sp>
          <p:nvSpPr>
            <p:cNvPr id="83" name="object 83"/>
            <p:cNvSpPr/>
            <p:nvPr/>
          </p:nvSpPr>
          <p:spPr>
            <a:xfrm>
              <a:off x="5181600" y="3549396"/>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84" name="object 84"/>
            <p:cNvSpPr/>
            <p:nvPr/>
          </p:nvSpPr>
          <p:spPr>
            <a:xfrm>
              <a:off x="5177028" y="3544824"/>
              <a:ext cx="17145" cy="45720"/>
            </a:xfrm>
            <a:custGeom>
              <a:avLst/>
              <a:gdLst/>
              <a:ahLst/>
              <a:cxnLst/>
              <a:rect l="l" t="t" r="r" b="b"/>
              <a:pathLst>
                <a:path w="17145" h="45720">
                  <a:moveTo>
                    <a:pt x="16764" y="45720"/>
                  </a:moveTo>
                  <a:lnTo>
                    <a:pt x="0" y="45720"/>
                  </a:lnTo>
                  <a:lnTo>
                    <a:pt x="0" y="0"/>
                  </a:lnTo>
                  <a:lnTo>
                    <a:pt x="16764" y="0"/>
                  </a:lnTo>
                  <a:lnTo>
                    <a:pt x="16764" y="4572"/>
                  </a:lnTo>
                  <a:lnTo>
                    <a:pt x="7620" y="4572"/>
                  </a:lnTo>
                  <a:lnTo>
                    <a:pt x="7620" y="6096"/>
                  </a:lnTo>
                  <a:lnTo>
                    <a:pt x="4572" y="9144"/>
                  </a:lnTo>
                  <a:lnTo>
                    <a:pt x="7620" y="9144"/>
                  </a:lnTo>
                  <a:lnTo>
                    <a:pt x="7620" y="36576"/>
                  </a:lnTo>
                  <a:lnTo>
                    <a:pt x="4572" y="36576"/>
                  </a:lnTo>
                  <a:lnTo>
                    <a:pt x="7620" y="39624"/>
                  </a:lnTo>
                  <a:lnTo>
                    <a:pt x="7620" y="41148"/>
                  </a:lnTo>
                  <a:lnTo>
                    <a:pt x="16764" y="41148"/>
                  </a:lnTo>
                  <a:lnTo>
                    <a:pt x="16764" y="45720"/>
                  </a:lnTo>
                  <a:close/>
                </a:path>
                <a:path w="17145" h="45720">
                  <a:moveTo>
                    <a:pt x="7620" y="6096"/>
                  </a:moveTo>
                  <a:lnTo>
                    <a:pt x="7620" y="4572"/>
                  </a:lnTo>
                  <a:lnTo>
                    <a:pt x="8382" y="5334"/>
                  </a:lnTo>
                  <a:lnTo>
                    <a:pt x="7620" y="6096"/>
                  </a:lnTo>
                  <a:close/>
                </a:path>
                <a:path w="17145" h="45720">
                  <a:moveTo>
                    <a:pt x="8382" y="5334"/>
                  </a:moveTo>
                  <a:lnTo>
                    <a:pt x="7620" y="4572"/>
                  </a:lnTo>
                  <a:lnTo>
                    <a:pt x="9144" y="4572"/>
                  </a:lnTo>
                  <a:lnTo>
                    <a:pt x="8382" y="5334"/>
                  </a:lnTo>
                  <a:close/>
                </a:path>
                <a:path w="17145" h="45720">
                  <a:moveTo>
                    <a:pt x="9144" y="6096"/>
                  </a:moveTo>
                  <a:lnTo>
                    <a:pt x="8382" y="5334"/>
                  </a:lnTo>
                  <a:lnTo>
                    <a:pt x="9144" y="4572"/>
                  </a:lnTo>
                  <a:lnTo>
                    <a:pt x="9144" y="6096"/>
                  </a:lnTo>
                  <a:close/>
                </a:path>
                <a:path w="17145" h="45720">
                  <a:moveTo>
                    <a:pt x="16764" y="9144"/>
                  </a:moveTo>
                  <a:lnTo>
                    <a:pt x="12192" y="9144"/>
                  </a:lnTo>
                  <a:lnTo>
                    <a:pt x="9144" y="6096"/>
                  </a:lnTo>
                  <a:lnTo>
                    <a:pt x="9144" y="4572"/>
                  </a:lnTo>
                  <a:lnTo>
                    <a:pt x="16764" y="4572"/>
                  </a:lnTo>
                  <a:lnTo>
                    <a:pt x="16764" y="9144"/>
                  </a:lnTo>
                  <a:close/>
                </a:path>
                <a:path w="17145" h="45720">
                  <a:moveTo>
                    <a:pt x="8382" y="40386"/>
                  </a:moveTo>
                  <a:lnTo>
                    <a:pt x="7620" y="39624"/>
                  </a:lnTo>
                  <a:lnTo>
                    <a:pt x="7620" y="6096"/>
                  </a:lnTo>
                  <a:lnTo>
                    <a:pt x="8382" y="5334"/>
                  </a:lnTo>
                  <a:lnTo>
                    <a:pt x="9144" y="6096"/>
                  </a:lnTo>
                  <a:lnTo>
                    <a:pt x="9144" y="39624"/>
                  </a:lnTo>
                  <a:lnTo>
                    <a:pt x="8382" y="40386"/>
                  </a:lnTo>
                  <a:close/>
                </a:path>
                <a:path w="17145" h="45720">
                  <a:moveTo>
                    <a:pt x="7620" y="9144"/>
                  </a:moveTo>
                  <a:lnTo>
                    <a:pt x="4572" y="9144"/>
                  </a:lnTo>
                  <a:lnTo>
                    <a:pt x="7620" y="6096"/>
                  </a:lnTo>
                  <a:lnTo>
                    <a:pt x="7620" y="9144"/>
                  </a:lnTo>
                  <a:close/>
                </a:path>
                <a:path w="17145" h="45720">
                  <a:moveTo>
                    <a:pt x="9144" y="39624"/>
                  </a:moveTo>
                  <a:lnTo>
                    <a:pt x="9144" y="6096"/>
                  </a:lnTo>
                  <a:lnTo>
                    <a:pt x="12192" y="9144"/>
                  </a:lnTo>
                  <a:lnTo>
                    <a:pt x="16764" y="9144"/>
                  </a:lnTo>
                  <a:lnTo>
                    <a:pt x="16764" y="36576"/>
                  </a:lnTo>
                  <a:lnTo>
                    <a:pt x="12192" y="36576"/>
                  </a:lnTo>
                  <a:lnTo>
                    <a:pt x="9144" y="39624"/>
                  </a:lnTo>
                  <a:close/>
                </a:path>
                <a:path w="17145" h="45720">
                  <a:moveTo>
                    <a:pt x="7620" y="39624"/>
                  </a:moveTo>
                  <a:lnTo>
                    <a:pt x="4572" y="36576"/>
                  </a:lnTo>
                  <a:lnTo>
                    <a:pt x="7620" y="36576"/>
                  </a:lnTo>
                  <a:lnTo>
                    <a:pt x="7620" y="39624"/>
                  </a:lnTo>
                  <a:close/>
                </a:path>
                <a:path w="17145" h="45720">
                  <a:moveTo>
                    <a:pt x="16764" y="41148"/>
                  </a:moveTo>
                  <a:lnTo>
                    <a:pt x="9144" y="41148"/>
                  </a:lnTo>
                  <a:lnTo>
                    <a:pt x="9144" y="39624"/>
                  </a:lnTo>
                  <a:lnTo>
                    <a:pt x="12192" y="36576"/>
                  </a:lnTo>
                  <a:lnTo>
                    <a:pt x="16764" y="36576"/>
                  </a:lnTo>
                  <a:lnTo>
                    <a:pt x="16764" y="41148"/>
                  </a:lnTo>
                  <a:close/>
                </a:path>
                <a:path w="17145" h="45720">
                  <a:moveTo>
                    <a:pt x="7620" y="41148"/>
                  </a:moveTo>
                  <a:lnTo>
                    <a:pt x="7620" y="39624"/>
                  </a:lnTo>
                  <a:lnTo>
                    <a:pt x="8382" y="40386"/>
                  </a:lnTo>
                  <a:lnTo>
                    <a:pt x="7620" y="41148"/>
                  </a:lnTo>
                  <a:close/>
                </a:path>
                <a:path w="17145" h="45720">
                  <a:moveTo>
                    <a:pt x="9144" y="41148"/>
                  </a:moveTo>
                  <a:lnTo>
                    <a:pt x="8382" y="40386"/>
                  </a:lnTo>
                  <a:lnTo>
                    <a:pt x="9144" y="39624"/>
                  </a:lnTo>
                  <a:lnTo>
                    <a:pt x="9144" y="41148"/>
                  </a:lnTo>
                  <a:close/>
                </a:path>
                <a:path w="17145" h="45720">
                  <a:moveTo>
                    <a:pt x="9144" y="41148"/>
                  </a:moveTo>
                  <a:lnTo>
                    <a:pt x="7620" y="41148"/>
                  </a:lnTo>
                  <a:lnTo>
                    <a:pt x="8382" y="40386"/>
                  </a:lnTo>
                  <a:lnTo>
                    <a:pt x="9144" y="41148"/>
                  </a:lnTo>
                  <a:close/>
                </a:path>
              </a:pathLst>
            </a:custGeom>
            <a:solidFill>
              <a:srgbClr val="000000"/>
            </a:solidFill>
          </p:spPr>
          <p:txBody>
            <a:bodyPr wrap="square" lIns="0" tIns="0" rIns="0" bIns="0" rtlCol="0"/>
            <a:lstStyle/>
            <a:p>
              <a:endParaRPr sz="1588"/>
            </a:p>
          </p:txBody>
        </p:sp>
        <p:sp>
          <p:nvSpPr>
            <p:cNvPr id="85" name="object 85"/>
            <p:cNvSpPr/>
            <p:nvPr/>
          </p:nvSpPr>
          <p:spPr>
            <a:xfrm>
              <a:off x="5181600" y="3857243"/>
              <a:ext cx="7620" cy="29209"/>
            </a:xfrm>
            <a:custGeom>
              <a:avLst/>
              <a:gdLst/>
              <a:ahLst/>
              <a:cxnLst/>
              <a:rect l="l" t="t" r="r" b="b"/>
              <a:pathLst>
                <a:path w="7620" h="29210">
                  <a:moveTo>
                    <a:pt x="7619" y="28956"/>
                  </a:moveTo>
                  <a:lnTo>
                    <a:pt x="0" y="28956"/>
                  </a:lnTo>
                  <a:lnTo>
                    <a:pt x="0" y="0"/>
                  </a:lnTo>
                  <a:lnTo>
                    <a:pt x="7619" y="0"/>
                  </a:lnTo>
                  <a:lnTo>
                    <a:pt x="7619" y="28956"/>
                  </a:lnTo>
                  <a:close/>
                </a:path>
              </a:pathLst>
            </a:custGeom>
            <a:solidFill>
              <a:srgbClr val="1F497C"/>
            </a:solidFill>
          </p:spPr>
          <p:txBody>
            <a:bodyPr wrap="square" lIns="0" tIns="0" rIns="0" bIns="0" rtlCol="0"/>
            <a:lstStyle/>
            <a:p>
              <a:endParaRPr sz="1588"/>
            </a:p>
          </p:txBody>
        </p:sp>
        <p:sp>
          <p:nvSpPr>
            <p:cNvPr id="86" name="object 86"/>
            <p:cNvSpPr/>
            <p:nvPr/>
          </p:nvSpPr>
          <p:spPr>
            <a:xfrm>
              <a:off x="5177028" y="3851148"/>
              <a:ext cx="17145" cy="35560"/>
            </a:xfrm>
            <a:custGeom>
              <a:avLst/>
              <a:gdLst/>
              <a:ahLst/>
              <a:cxnLst/>
              <a:rect l="l" t="t" r="r" b="b"/>
              <a:pathLst>
                <a:path w="17145" h="35560">
                  <a:moveTo>
                    <a:pt x="7619" y="35052"/>
                  </a:moveTo>
                  <a:lnTo>
                    <a:pt x="0" y="35052"/>
                  </a:lnTo>
                  <a:lnTo>
                    <a:pt x="0" y="0"/>
                  </a:lnTo>
                  <a:lnTo>
                    <a:pt x="16763" y="0"/>
                  </a:lnTo>
                  <a:lnTo>
                    <a:pt x="16763" y="6095"/>
                  </a:lnTo>
                  <a:lnTo>
                    <a:pt x="7619" y="6095"/>
                  </a:lnTo>
                  <a:lnTo>
                    <a:pt x="7619" y="7619"/>
                  </a:lnTo>
                  <a:lnTo>
                    <a:pt x="4571" y="10667"/>
                  </a:lnTo>
                  <a:lnTo>
                    <a:pt x="7619" y="10667"/>
                  </a:lnTo>
                  <a:lnTo>
                    <a:pt x="7619" y="35052"/>
                  </a:lnTo>
                  <a:close/>
                </a:path>
                <a:path w="17145" h="35560">
                  <a:moveTo>
                    <a:pt x="7619" y="7619"/>
                  </a:moveTo>
                  <a:lnTo>
                    <a:pt x="7619" y="6095"/>
                  </a:lnTo>
                  <a:lnTo>
                    <a:pt x="8381" y="6857"/>
                  </a:lnTo>
                  <a:lnTo>
                    <a:pt x="7619" y="7619"/>
                  </a:lnTo>
                  <a:close/>
                </a:path>
                <a:path w="17145" h="35560">
                  <a:moveTo>
                    <a:pt x="8381" y="6857"/>
                  </a:moveTo>
                  <a:lnTo>
                    <a:pt x="7619" y="6095"/>
                  </a:lnTo>
                  <a:lnTo>
                    <a:pt x="9143" y="6095"/>
                  </a:lnTo>
                  <a:lnTo>
                    <a:pt x="8381" y="6857"/>
                  </a:lnTo>
                  <a:close/>
                </a:path>
                <a:path w="17145" h="35560">
                  <a:moveTo>
                    <a:pt x="9143" y="7619"/>
                  </a:moveTo>
                  <a:lnTo>
                    <a:pt x="8381" y="6857"/>
                  </a:lnTo>
                  <a:lnTo>
                    <a:pt x="9143" y="6095"/>
                  </a:lnTo>
                  <a:lnTo>
                    <a:pt x="9143" y="7619"/>
                  </a:lnTo>
                  <a:close/>
                </a:path>
                <a:path w="17145" h="35560">
                  <a:moveTo>
                    <a:pt x="16763" y="10667"/>
                  </a:moveTo>
                  <a:lnTo>
                    <a:pt x="12191" y="10667"/>
                  </a:lnTo>
                  <a:lnTo>
                    <a:pt x="9143" y="7619"/>
                  </a:lnTo>
                  <a:lnTo>
                    <a:pt x="9143" y="6095"/>
                  </a:lnTo>
                  <a:lnTo>
                    <a:pt x="16763" y="6095"/>
                  </a:lnTo>
                  <a:lnTo>
                    <a:pt x="16763" y="10667"/>
                  </a:lnTo>
                  <a:close/>
                </a:path>
                <a:path w="17145" h="35560">
                  <a:moveTo>
                    <a:pt x="9143" y="35052"/>
                  </a:moveTo>
                  <a:lnTo>
                    <a:pt x="7619" y="35052"/>
                  </a:lnTo>
                  <a:lnTo>
                    <a:pt x="7619" y="7619"/>
                  </a:lnTo>
                  <a:lnTo>
                    <a:pt x="8381" y="6857"/>
                  </a:lnTo>
                  <a:lnTo>
                    <a:pt x="9143" y="7619"/>
                  </a:lnTo>
                  <a:lnTo>
                    <a:pt x="9143" y="35052"/>
                  </a:lnTo>
                  <a:close/>
                </a:path>
                <a:path w="17145" h="35560">
                  <a:moveTo>
                    <a:pt x="7619" y="10667"/>
                  </a:moveTo>
                  <a:lnTo>
                    <a:pt x="4571" y="10667"/>
                  </a:lnTo>
                  <a:lnTo>
                    <a:pt x="7619" y="7619"/>
                  </a:lnTo>
                  <a:lnTo>
                    <a:pt x="7619" y="10667"/>
                  </a:lnTo>
                  <a:close/>
                </a:path>
                <a:path w="17145" h="35560">
                  <a:moveTo>
                    <a:pt x="16763" y="35052"/>
                  </a:moveTo>
                  <a:lnTo>
                    <a:pt x="9143" y="35052"/>
                  </a:lnTo>
                  <a:lnTo>
                    <a:pt x="9143" y="7619"/>
                  </a:lnTo>
                  <a:lnTo>
                    <a:pt x="12191" y="10667"/>
                  </a:lnTo>
                  <a:lnTo>
                    <a:pt x="16763" y="10667"/>
                  </a:lnTo>
                  <a:lnTo>
                    <a:pt x="16763" y="35052"/>
                  </a:lnTo>
                  <a:close/>
                </a:path>
              </a:pathLst>
            </a:custGeom>
            <a:solidFill>
              <a:srgbClr val="000000"/>
            </a:solidFill>
          </p:spPr>
          <p:txBody>
            <a:bodyPr wrap="square" lIns="0" tIns="0" rIns="0" bIns="0" rtlCol="0"/>
            <a:lstStyle/>
            <a:p>
              <a:endParaRPr sz="1588"/>
            </a:p>
          </p:txBody>
        </p:sp>
        <p:sp>
          <p:nvSpPr>
            <p:cNvPr id="87" name="object 87"/>
            <p:cNvSpPr/>
            <p:nvPr/>
          </p:nvSpPr>
          <p:spPr>
            <a:xfrm>
              <a:off x="5189219" y="3616451"/>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88" name="object 88"/>
            <p:cNvSpPr/>
            <p:nvPr/>
          </p:nvSpPr>
          <p:spPr>
            <a:xfrm>
              <a:off x="5184648" y="3611880"/>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48768"/>
                  </a:moveTo>
                  <a:lnTo>
                    <a:pt x="22860" y="4572"/>
                  </a:lnTo>
                  <a:lnTo>
                    <a:pt x="27432" y="9144"/>
                  </a:lnTo>
                  <a:lnTo>
                    <a:pt x="32004" y="9144"/>
                  </a:lnTo>
                  <a:lnTo>
                    <a:pt x="32004" y="44196"/>
                  </a:lnTo>
                  <a:lnTo>
                    <a:pt x="27432" y="44196"/>
                  </a:lnTo>
                  <a:lnTo>
                    <a:pt x="22860" y="48768"/>
                  </a:lnTo>
                  <a:close/>
                </a:path>
                <a:path w="32385" h="55245">
                  <a:moveTo>
                    <a:pt x="32004" y="9144"/>
                  </a:moveTo>
                  <a:lnTo>
                    <a:pt x="27432" y="9144"/>
                  </a:lnTo>
                  <a:lnTo>
                    <a:pt x="22860" y="4572"/>
                  </a:lnTo>
                  <a:lnTo>
                    <a:pt x="32004" y="4572"/>
                  </a:lnTo>
                  <a:lnTo>
                    <a:pt x="32004" y="9144"/>
                  </a:lnTo>
                  <a:close/>
                </a:path>
                <a:path w="32385" h="55245">
                  <a:moveTo>
                    <a:pt x="9144" y="48768"/>
                  </a:moveTo>
                  <a:lnTo>
                    <a:pt x="4572" y="44196"/>
                  </a:lnTo>
                  <a:lnTo>
                    <a:pt x="9144" y="44196"/>
                  </a:lnTo>
                  <a:lnTo>
                    <a:pt x="9144" y="48768"/>
                  </a:lnTo>
                  <a:close/>
                </a:path>
                <a:path w="32385" h="55245">
                  <a:moveTo>
                    <a:pt x="22860" y="48768"/>
                  </a:moveTo>
                  <a:lnTo>
                    <a:pt x="9144" y="48768"/>
                  </a:lnTo>
                  <a:lnTo>
                    <a:pt x="9144" y="44196"/>
                  </a:lnTo>
                  <a:lnTo>
                    <a:pt x="22860" y="44196"/>
                  </a:lnTo>
                  <a:lnTo>
                    <a:pt x="22860" y="48768"/>
                  </a:lnTo>
                  <a:close/>
                </a:path>
                <a:path w="32385" h="55245">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89" name="object 89"/>
            <p:cNvSpPr/>
            <p:nvPr/>
          </p:nvSpPr>
          <p:spPr>
            <a:xfrm>
              <a:off x="5189219" y="3668267"/>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90" name="object 90"/>
            <p:cNvSpPr/>
            <p:nvPr/>
          </p:nvSpPr>
          <p:spPr>
            <a:xfrm>
              <a:off x="5184648" y="3663696"/>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91" name="object 91"/>
            <p:cNvSpPr/>
            <p:nvPr/>
          </p:nvSpPr>
          <p:spPr>
            <a:xfrm>
              <a:off x="5189219" y="3721608"/>
              <a:ext cx="22860" cy="44450"/>
            </a:xfrm>
            <a:custGeom>
              <a:avLst/>
              <a:gdLst/>
              <a:ahLst/>
              <a:cxnLst/>
              <a:rect l="l" t="t" r="r" b="b"/>
              <a:pathLst>
                <a:path w="22860" h="44450">
                  <a:moveTo>
                    <a:pt x="22860" y="44195"/>
                  </a:moveTo>
                  <a:lnTo>
                    <a:pt x="0" y="44195"/>
                  </a:lnTo>
                  <a:lnTo>
                    <a:pt x="0" y="0"/>
                  </a:lnTo>
                  <a:lnTo>
                    <a:pt x="22860" y="0"/>
                  </a:lnTo>
                  <a:lnTo>
                    <a:pt x="22860" y="44195"/>
                  </a:lnTo>
                  <a:close/>
                </a:path>
              </a:pathLst>
            </a:custGeom>
            <a:solidFill>
              <a:srgbClr val="FFFFFF"/>
            </a:solidFill>
          </p:spPr>
          <p:txBody>
            <a:bodyPr wrap="square" lIns="0" tIns="0" rIns="0" bIns="0" rtlCol="0"/>
            <a:lstStyle/>
            <a:p>
              <a:endParaRPr sz="1588"/>
            </a:p>
          </p:txBody>
        </p:sp>
        <p:sp>
          <p:nvSpPr>
            <p:cNvPr id="92" name="object 92"/>
            <p:cNvSpPr/>
            <p:nvPr/>
          </p:nvSpPr>
          <p:spPr>
            <a:xfrm>
              <a:off x="5184648" y="3717035"/>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48768"/>
                  </a:moveTo>
                  <a:lnTo>
                    <a:pt x="22860" y="4572"/>
                  </a:lnTo>
                  <a:lnTo>
                    <a:pt x="27432" y="9144"/>
                  </a:lnTo>
                  <a:lnTo>
                    <a:pt x="32004" y="9144"/>
                  </a:lnTo>
                  <a:lnTo>
                    <a:pt x="32004" y="44196"/>
                  </a:lnTo>
                  <a:lnTo>
                    <a:pt x="27432" y="44196"/>
                  </a:lnTo>
                  <a:lnTo>
                    <a:pt x="22860" y="48768"/>
                  </a:lnTo>
                  <a:close/>
                </a:path>
                <a:path w="32385" h="55245">
                  <a:moveTo>
                    <a:pt x="32004" y="9144"/>
                  </a:moveTo>
                  <a:lnTo>
                    <a:pt x="27432" y="9144"/>
                  </a:lnTo>
                  <a:lnTo>
                    <a:pt x="22860" y="4572"/>
                  </a:lnTo>
                  <a:lnTo>
                    <a:pt x="32004" y="4572"/>
                  </a:lnTo>
                  <a:lnTo>
                    <a:pt x="32004" y="9144"/>
                  </a:lnTo>
                  <a:close/>
                </a:path>
                <a:path w="32385" h="55245">
                  <a:moveTo>
                    <a:pt x="9144" y="48768"/>
                  </a:moveTo>
                  <a:lnTo>
                    <a:pt x="4572" y="44196"/>
                  </a:lnTo>
                  <a:lnTo>
                    <a:pt x="9144" y="44196"/>
                  </a:lnTo>
                  <a:lnTo>
                    <a:pt x="9144" y="48768"/>
                  </a:lnTo>
                  <a:close/>
                </a:path>
                <a:path w="32385" h="55245">
                  <a:moveTo>
                    <a:pt x="22860" y="48768"/>
                  </a:moveTo>
                  <a:lnTo>
                    <a:pt x="9144" y="48768"/>
                  </a:lnTo>
                  <a:lnTo>
                    <a:pt x="9144" y="44196"/>
                  </a:lnTo>
                  <a:lnTo>
                    <a:pt x="22860" y="44196"/>
                  </a:lnTo>
                  <a:lnTo>
                    <a:pt x="22860" y="48768"/>
                  </a:lnTo>
                  <a:close/>
                </a:path>
                <a:path w="32385" h="55245">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93" name="object 93"/>
            <p:cNvSpPr/>
            <p:nvPr/>
          </p:nvSpPr>
          <p:spPr>
            <a:xfrm>
              <a:off x="5189219" y="3773424"/>
              <a:ext cx="22860" cy="45720"/>
            </a:xfrm>
            <a:custGeom>
              <a:avLst/>
              <a:gdLst/>
              <a:ahLst/>
              <a:cxnLst/>
              <a:rect l="l" t="t" r="r" b="b"/>
              <a:pathLst>
                <a:path w="22860"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94" name="object 94"/>
            <p:cNvSpPr/>
            <p:nvPr/>
          </p:nvSpPr>
          <p:spPr>
            <a:xfrm>
              <a:off x="5184648" y="3768851"/>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95" name="object 95"/>
            <p:cNvSpPr/>
            <p:nvPr/>
          </p:nvSpPr>
          <p:spPr>
            <a:xfrm>
              <a:off x="5227319" y="3541775"/>
              <a:ext cx="38100" cy="344805"/>
            </a:xfrm>
            <a:custGeom>
              <a:avLst/>
              <a:gdLst/>
              <a:ahLst/>
              <a:cxnLst/>
              <a:rect l="l" t="t" r="r" b="b"/>
              <a:pathLst>
                <a:path w="38100" h="344804">
                  <a:moveTo>
                    <a:pt x="38100" y="344424"/>
                  </a:moveTo>
                  <a:lnTo>
                    <a:pt x="0" y="344424"/>
                  </a:lnTo>
                  <a:lnTo>
                    <a:pt x="0" y="0"/>
                  </a:lnTo>
                  <a:lnTo>
                    <a:pt x="38100" y="0"/>
                  </a:lnTo>
                  <a:lnTo>
                    <a:pt x="38100" y="344424"/>
                  </a:lnTo>
                  <a:close/>
                </a:path>
              </a:pathLst>
            </a:custGeom>
            <a:solidFill>
              <a:srgbClr val="FFFFFF"/>
            </a:solidFill>
          </p:spPr>
          <p:txBody>
            <a:bodyPr wrap="square" lIns="0" tIns="0" rIns="0" bIns="0" rtlCol="0"/>
            <a:lstStyle/>
            <a:p>
              <a:endParaRPr sz="1588"/>
            </a:p>
          </p:txBody>
        </p:sp>
        <p:sp>
          <p:nvSpPr>
            <p:cNvPr id="96" name="object 96"/>
            <p:cNvSpPr/>
            <p:nvPr/>
          </p:nvSpPr>
          <p:spPr>
            <a:xfrm>
              <a:off x="5222748" y="3537203"/>
              <a:ext cx="47625" cy="349250"/>
            </a:xfrm>
            <a:custGeom>
              <a:avLst/>
              <a:gdLst/>
              <a:ahLst/>
              <a:cxnLst/>
              <a:rect l="l" t="t" r="r" b="b"/>
              <a:pathLst>
                <a:path w="47625" h="349250">
                  <a:moveTo>
                    <a:pt x="47244" y="0"/>
                  </a:moveTo>
                  <a:lnTo>
                    <a:pt x="42418" y="0"/>
                  </a:lnTo>
                  <a:lnTo>
                    <a:pt x="42418" y="8890"/>
                  </a:lnTo>
                  <a:lnTo>
                    <a:pt x="40513" y="8890"/>
                  </a:lnTo>
                  <a:lnTo>
                    <a:pt x="40513" y="6985"/>
                  </a:lnTo>
                  <a:lnTo>
                    <a:pt x="42418" y="8890"/>
                  </a:lnTo>
                  <a:lnTo>
                    <a:pt x="42418" y="0"/>
                  </a:lnTo>
                  <a:lnTo>
                    <a:pt x="8636" y="0"/>
                  </a:lnTo>
                  <a:lnTo>
                    <a:pt x="8636" y="5080"/>
                  </a:lnTo>
                  <a:lnTo>
                    <a:pt x="6731" y="6985"/>
                  </a:lnTo>
                  <a:lnTo>
                    <a:pt x="6731" y="5080"/>
                  </a:lnTo>
                  <a:lnTo>
                    <a:pt x="8636" y="5080"/>
                  </a:lnTo>
                  <a:lnTo>
                    <a:pt x="8636" y="0"/>
                  </a:lnTo>
                  <a:lnTo>
                    <a:pt x="0" y="0"/>
                  </a:lnTo>
                  <a:lnTo>
                    <a:pt x="0" y="5080"/>
                  </a:lnTo>
                  <a:lnTo>
                    <a:pt x="0" y="8890"/>
                  </a:lnTo>
                  <a:lnTo>
                    <a:pt x="0" y="349250"/>
                  </a:lnTo>
                  <a:lnTo>
                    <a:pt x="9144" y="349250"/>
                  </a:lnTo>
                  <a:lnTo>
                    <a:pt x="9144" y="9144"/>
                  </a:lnTo>
                  <a:lnTo>
                    <a:pt x="38100" y="9144"/>
                  </a:lnTo>
                  <a:lnTo>
                    <a:pt x="38100" y="349250"/>
                  </a:lnTo>
                  <a:lnTo>
                    <a:pt x="47244" y="349250"/>
                  </a:lnTo>
                  <a:lnTo>
                    <a:pt x="47244" y="9144"/>
                  </a:lnTo>
                  <a:lnTo>
                    <a:pt x="47244" y="8890"/>
                  </a:lnTo>
                  <a:lnTo>
                    <a:pt x="47244" y="5080"/>
                  </a:lnTo>
                  <a:lnTo>
                    <a:pt x="47244" y="4572"/>
                  </a:lnTo>
                  <a:lnTo>
                    <a:pt x="47244" y="0"/>
                  </a:lnTo>
                  <a:close/>
                </a:path>
              </a:pathLst>
            </a:custGeom>
            <a:solidFill>
              <a:srgbClr val="000000"/>
            </a:solidFill>
          </p:spPr>
          <p:txBody>
            <a:bodyPr wrap="square" lIns="0" tIns="0" rIns="0" bIns="0" rtlCol="0"/>
            <a:lstStyle/>
            <a:p>
              <a:endParaRPr sz="1588"/>
            </a:p>
          </p:txBody>
        </p:sp>
        <p:sp>
          <p:nvSpPr>
            <p:cNvPr id="97" name="object 97"/>
            <p:cNvSpPr/>
            <p:nvPr/>
          </p:nvSpPr>
          <p:spPr>
            <a:xfrm>
              <a:off x="5227319" y="3549396"/>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98" name="object 98"/>
            <p:cNvSpPr/>
            <p:nvPr/>
          </p:nvSpPr>
          <p:spPr>
            <a:xfrm>
              <a:off x="5222748" y="3544824"/>
              <a:ext cx="17145" cy="45720"/>
            </a:xfrm>
            <a:custGeom>
              <a:avLst/>
              <a:gdLst/>
              <a:ahLst/>
              <a:cxnLst/>
              <a:rect l="l" t="t" r="r" b="b"/>
              <a:pathLst>
                <a:path w="17145" h="45720">
                  <a:moveTo>
                    <a:pt x="16764" y="45720"/>
                  </a:moveTo>
                  <a:lnTo>
                    <a:pt x="0" y="45720"/>
                  </a:lnTo>
                  <a:lnTo>
                    <a:pt x="0" y="0"/>
                  </a:lnTo>
                  <a:lnTo>
                    <a:pt x="16764" y="0"/>
                  </a:lnTo>
                  <a:lnTo>
                    <a:pt x="16764" y="4572"/>
                  </a:lnTo>
                  <a:lnTo>
                    <a:pt x="7620" y="4572"/>
                  </a:lnTo>
                  <a:lnTo>
                    <a:pt x="7620" y="6096"/>
                  </a:lnTo>
                  <a:lnTo>
                    <a:pt x="4572" y="9144"/>
                  </a:lnTo>
                  <a:lnTo>
                    <a:pt x="7620" y="9144"/>
                  </a:lnTo>
                  <a:lnTo>
                    <a:pt x="7620" y="36576"/>
                  </a:lnTo>
                  <a:lnTo>
                    <a:pt x="4572" y="36576"/>
                  </a:lnTo>
                  <a:lnTo>
                    <a:pt x="7620" y="39624"/>
                  </a:lnTo>
                  <a:lnTo>
                    <a:pt x="7620" y="41148"/>
                  </a:lnTo>
                  <a:lnTo>
                    <a:pt x="16764" y="41148"/>
                  </a:lnTo>
                  <a:lnTo>
                    <a:pt x="16764" y="45720"/>
                  </a:lnTo>
                  <a:close/>
                </a:path>
                <a:path w="17145" h="45720">
                  <a:moveTo>
                    <a:pt x="7620" y="6096"/>
                  </a:moveTo>
                  <a:lnTo>
                    <a:pt x="7620" y="4572"/>
                  </a:lnTo>
                  <a:lnTo>
                    <a:pt x="8382" y="5334"/>
                  </a:lnTo>
                  <a:lnTo>
                    <a:pt x="7620" y="6096"/>
                  </a:lnTo>
                  <a:close/>
                </a:path>
                <a:path w="17145" h="45720">
                  <a:moveTo>
                    <a:pt x="8382" y="5334"/>
                  </a:moveTo>
                  <a:lnTo>
                    <a:pt x="7620" y="4572"/>
                  </a:lnTo>
                  <a:lnTo>
                    <a:pt x="9144" y="4572"/>
                  </a:lnTo>
                  <a:lnTo>
                    <a:pt x="8382" y="5334"/>
                  </a:lnTo>
                  <a:close/>
                </a:path>
                <a:path w="17145" h="45720">
                  <a:moveTo>
                    <a:pt x="9144" y="6096"/>
                  </a:moveTo>
                  <a:lnTo>
                    <a:pt x="8382" y="5334"/>
                  </a:lnTo>
                  <a:lnTo>
                    <a:pt x="9144" y="4572"/>
                  </a:lnTo>
                  <a:lnTo>
                    <a:pt x="9144" y="6096"/>
                  </a:lnTo>
                  <a:close/>
                </a:path>
                <a:path w="17145" h="45720">
                  <a:moveTo>
                    <a:pt x="16764" y="9144"/>
                  </a:moveTo>
                  <a:lnTo>
                    <a:pt x="12192" y="9144"/>
                  </a:lnTo>
                  <a:lnTo>
                    <a:pt x="9144" y="6096"/>
                  </a:lnTo>
                  <a:lnTo>
                    <a:pt x="9144" y="4572"/>
                  </a:lnTo>
                  <a:lnTo>
                    <a:pt x="16764" y="4572"/>
                  </a:lnTo>
                  <a:lnTo>
                    <a:pt x="16764" y="9144"/>
                  </a:lnTo>
                  <a:close/>
                </a:path>
                <a:path w="17145" h="45720">
                  <a:moveTo>
                    <a:pt x="8382" y="40386"/>
                  </a:moveTo>
                  <a:lnTo>
                    <a:pt x="7620" y="39624"/>
                  </a:lnTo>
                  <a:lnTo>
                    <a:pt x="7620" y="6096"/>
                  </a:lnTo>
                  <a:lnTo>
                    <a:pt x="8382" y="5334"/>
                  </a:lnTo>
                  <a:lnTo>
                    <a:pt x="9144" y="6096"/>
                  </a:lnTo>
                  <a:lnTo>
                    <a:pt x="9144" y="39624"/>
                  </a:lnTo>
                  <a:lnTo>
                    <a:pt x="8382" y="40386"/>
                  </a:lnTo>
                  <a:close/>
                </a:path>
                <a:path w="17145" h="45720">
                  <a:moveTo>
                    <a:pt x="7620" y="9144"/>
                  </a:moveTo>
                  <a:lnTo>
                    <a:pt x="4572" y="9144"/>
                  </a:lnTo>
                  <a:lnTo>
                    <a:pt x="7620" y="6096"/>
                  </a:lnTo>
                  <a:lnTo>
                    <a:pt x="7620" y="9144"/>
                  </a:lnTo>
                  <a:close/>
                </a:path>
                <a:path w="17145" h="45720">
                  <a:moveTo>
                    <a:pt x="9144" y="39624"/>
                  </a:moveTo>
                  <a:lnTo>
                    <a:pt x="9144" y="6096"/>
                  </a:lnTo>
                  <a:lnTo>
                    <a:pt x="12192" y="9144"/>
                  </a:lnTo>
                  <a:lnTo>
                    <a:pt x="16764" y="9144"/>
                  </a:lnTo>
                  <a:lnTo>
                    <a:pt x="16764" y="36576"/>
                  </a:lnTo>
                  <a:lnTo>
                    <a:pt x="12192" y="36576"/>
                  </a:lnTo>
                  <a:lnTo>
                    <a:pt x="9144" y="39624"/>
                  </a:lnTo>
                  <a:close/>
                </a:path>
                <a:path w="17145" h="45720">
                  <a:moveTo>
                    <a:pt x="7620" y="39624"/>
                  </a:moveTo>
                  <a:lnTo>
                    <a:pt x="4572" y="36576"/>
                  </a:lnTo>
                  <a:lnTo>
                    <a:pt x="7620" y="36576"/>
                  </a:lnTo>
                  <a:lnTo>
                    <a:pt x="7620" y="39624"/>
                  </a:lnTo>
                  <a:close/>
                </a:path>
                <a:path w="17145" h="45720">
                  <a:moveTo>
                    <a:pt x="16764" y="41148"/>
                  </a:moveTo>
                  <a:lnTo>
                    <a:pt x="9144" y="41148"/>
                  </a:lnTo>
                  <a:lnTo>
                    <a:pt x="9144" y="39624"/>
                  </a:lnTo>
                  <a:lnTo>
                    <a:pt x="12192" y="36576"/>
                  </a:lnTo>
                  <a:lnTo>
                    <a:pt x="16764" y="36576"/>
                  </a:lnTo>
                  <a:lnTo>
                    <a:pt x="16764" y="41148"/>
                  </a:lnTo>
                  <a:close/>
                </a:path>
                <a:path w="17145" h="45720">
                  <a:moveTo>
                    <a:pt x="7620" y="41148"/>
                  </a:moveTo>
                  <a:lnTo>
                    <a:pt x="7620" y="39624"/>
                  </a:lnTo>
                  <a:lnTo>
                    <a:pt x="8382" y="40386"/>
                  </a:lnTo>
                  <a:lnTo>
                    <a:pt x="7620" y="41148"/>
                  </a:lnTo>
                  <a:close/>
                </a:path>
                <a:path w="17145" h="45720">
                  <a:moveTo>
                    <a:pt x="9144" y="41148"/>
                  </a:moveTo>
                  <a:lnTo>
                    <a:pt x="8382" y="40386"/>
                  </a:lnTo>
                  <a:lnTo>
                    <a:pt x="9144" y="39624"/>
                  </a:lnTo>
                  <a:lnTo>
                    <a:pt x="9144" y="41148"/>
                  </a:lnTo>
                  <a:close/>
                </a:path>
                <a:path w="17145" h="45720">
                  <a:moveTo>
                    <a:pt x="9144" y="41148"/>
                  </a:moveTo>
                  <a:lnTo>
                    <a:pt x="7620" y="41148"/>
                  </a:lnTo>
                  <a:lnTo>
                    <a:pt x="8382" y="40386"/>
                  </a:lnTo>
                  <a:lnTo>
                    <a:pt x="9144" y="41148"/>
                  </a:lnTo>
                  <a:close/>
                </a:path>
              </a:pathLst>
            </a:custGeom>
            <a:solidFill>
              <a:srgbClr val="000000"/>
            </a:solidFill>
          </p:spPr>
          <p:txBody>
            <a:bodyPr wrap="square" lIns="0" tIns="0" rIns="0" bIns="0" rtlCol="0"/>
            <a:lstStyle/>
            <a:p>
              <a:endParaRPr sz="1588"/>
            </a:p>
          </p:txBody>
        </p:sp>
        <p:sp>
          <p:nvSpPr>
            <p:cNvPr id="99" name="object 99"/>
            <p:cNvSpPr/>
            <p:nvPr/>
          </p:nvSpPr>
          <p:spPr>
            <a:xfrm>
              <a:off x="5227319" y="3857243"/>
              <a:ext cx="7620" cy="29209"/>
            </a:xfrm>
            <a:custGeom>
              <a:avLst/>
              <a:gdLst/>
              <a:ahLst/>
              <a:cxnLst/>
              <a:rect l="l" t="t" r="r" b="b"/>
              <a:pathLst>
                <a:path w="7620" h="29210">
                  <a:moveTo>
                    <a:pt x="7619" y="28956"/>
                  </a:moveTo>
                  <a:lnTo>
                    <a:pt x="0" y="28956"/>
                  </a:lnTo>
                  <a:lnTo>
                    <a:pt x="0" y="0"/>
                  </a:lnTo>
                  <a:lnTo>
                    <a:pt x="7619" y="0"/>
                  </a:lnTo>
                  <a:lnTo>
                    <a:pt x="7619" y="28956"/>
                  </a:lnTo>
                  <a:close/>
                </a:path>
              </a:pathLst>
            </a:custGeom>
            <a:solidFill>
              <a:srgbClr val="1F497C"/>
            </a:solidFill>
          </p:spPr>
          <p:txBody>
            <a:bodyPr wrap="square" lIns="0" tIns="0" rIns="0" bIns="0" rtlCol="0"/>
            <a:lstStyle/>
            <a:p>
              <a:endParaRPr sz="1588"/>
            </a:p>
          </p:txBody>
        </p:sp>
        <p:sp>
          <p:nvSpPr>
            <p:cNvPr id="100" name="object 100"/>
            <p:cNvSpPr/>
            <p:nvPr/>
          </p:nvSpPr>
          <p:spPr>
            <a:xfrm>
              <a:off x="5222748" y="3851148"/>
              <a:ext cx="17145" cy="35560"/>
            </a:xfrm>
            <a:custGeom>
              <a:avLst/>
              <a:gdLst/>
              <a:ahLst/>
              <a:cxnLst/>
              <a:rect l="l" t="t" r="r" b="b"/>
              <a:pathLst>
                <a:path w="17145" h="35560">
                  <a:moveTo>
                    <a:pt x="7619" y="35052"/>
                  </a:moveTo>
                  <a:lnTo>
                    <a:pt x="0" y="35052"/>
                  </a:lnTo>
                  <a:lnTo>
                    <a:pt x="0" y="0"/>
                  </a:lnTo>
                  <a:lnTo>
                    <a:pt x="16763" y="0"/>
                  </a:lnTo>
                  <a:lnTo>
                    <a:pt x="16763" y="6095"/>
                  </a:lnTo>
                  <a:lnTo>
                    <a:pt x="7619" y="6095"/>
                  </a:lnTo>
                  <a:lnTo>
                    <a:pt x="7619" y="7619"/>
                  </a:lnTo>
                  <a:lnTo>
                    <a:pt x="4571" y="10667"/>
                  </a:lnTo>
                  <a:lnTo>
                    <a:pt x="7619" y="10667"/>
                  </a:lnTo>
                  <a:lnTo>
                    <a:pt x="7619" y="35052"/>
                  </a:lnTo>
                  <a:close/>
                </a:path>
                <a:path w="17145" h="35560">
                  <a:moveTo>
                    <a:pt x="7619" y="7619"/>
                  </a:moveTo>
                  <a:lnTo>
                    <a:pt x="7619" y="6095"/>
                  </a:lnTo>
                  <a:lnTo>
                    <a:pt x="8381" y="6857"/>
                  </a:lnTo>
                  <a:lnTo>
                    <a:pt x="7619" y="7619"/>
                  </a:lnTo>
                  <a:close/>
                </a:path>
                <a:path w="17145" h="35560">
                  <a:moveTo>
                    <a:pt x="8381" y="6857"/>
                  </a:moveTo>
                  <a:lnTo>
                    <a:pt x="7619" y="6095"/>
                  </a:lnTo>
                  <a:lnTo>
                    <a:pt x="9143" y="6095"/>
                  </a:lnTo>
                  <a:lnTo>
                    <a:pt x="8381" y="6857"/>
                  </a:lnTo>
                  <a:close/>
                </a:path>
                <a:path w="17145" h="35560">
                  <a:moveTo>
                    <a:pt x="9143" y="7619"/>
                  </a:moveTo>
                  <a:lnTo>
                    <a:pt x="8381" y="6857"/>
                  </a:lnTo>
                  <a:lnTo>
                    <a:pt x="9143" y="6095"/>
                  </a:lnTo>
                  <a:lnTo>
                    <a:pt x="9143" y="7619"/>
                  </a:lnTo>
                  <a:close/>
                </a:path>
                <a:path w="17145" h="35560">
                  <a:moveTo>
                    <a:pt x="16763" y="10667"/>
                  </a:moveTo>
                  <a:lnTo>
                    <a:pt x="12191" y="10667"/>
                  </a:lnTo>
                  <a:lnTo>
                    <a:pt x="9143" y="7619"/>
                  </a:lnTo>
                  <a:lnTo>
                    <a:pt x="9143" y="6095"/>
                  </a:lnTo>
                  <a:lnTo>
                    <a:pt x="16763" y="6095"/>
                  </a:lnTo>
                  <a:lnTo>
                    <a:pt x="16763" y="10667"/>
                  </a:lnTo>
                  <a:close/>
                </a:path>
                <a:path w="17145" h="35560">
                  <a:moveTo>
                    <a:pt x="9143" y="35052"/>
                  </a:moveTo>
                  <a:lnTo>
                    <a:pt x="7619" y="35052"/>
                  </a:lnTo>
                  <a:lnTo>
                    <a:pt x="7619" y="7619"/>
                  </a:lnTo>
                  <a:lnTo>
                    <a:pt x="8381" y="6857"/>
                  </a:lnTo>
                  <a:lnTo>
                    <a:pt x="9143" y="7619"/>
                  </a:lnTo>
                  <a:lnTo>
                    <a:pt x="9143" y="35052"/>
                  </a:lnTo>
                  <a:close/>
                </a:path>
                <a:path w="17145" h="35560">
                  <a:moveTo>
                    <a:pt x="7619" y="10667"/>
                  </a:moveTo>
                  <a:lnTo>
                    <a:pt x="4571" y="10667"/>
                  </a:lnTo>
                  <a:lnTo>
                    <a:pt x="7619" y="7619"/>
                  </a:lnTo>
                  <a:lnTo>
                    <a:pt x="7619" y="10667"/>
                  </a:lnTo>
                  <a:close/>
                </a:path>
                <a:path w="17145" h="35560">
                  <a:moveTo>
                    <a:pt x="16763" y="35052"/>
                  </a:moveTo>
                  <a:lnTo>
                    <a:pt x="9143" y="35052"/>
                  </a:lnTo>
                  <a:lnTo>
                    <a:pt x="9143" y="7619"/>
                  </a:lnTo>
                  <a:lnTo>
                    <a:pt x="12191" y="10667"/>
                  </a:lnTo>
                  <a:lnTo>
                    <a:pt x="16763" y="10667"/>
                  </a:lnTo>
                  <a:lnTo>
                    <a:pt x="16763" y="35052"/>
                  </a:lnTo>
                  <a:close/>
                </a:path>
              </a:pathLst>
            </a:custGeom>
            <a:solidFill>
              <a:srgbClr val="000000"/>
            </a:solidFill>
          </p:spPr>
          <p:txBody>
            <a:bodyPr wrap="square" lIns="0" tIns="0" rIns="0" bIns="0" rtlCol="0"/>
            <a:lstStyle/>
            <a:p>
              <a:endParaRPr sz="1588"/>
            </a:p>
          </p:txBody>
        </p:sp>
        <p:sp>
          <p:nvSpPr>
            <p:cNvPr id="101" name="object 101"/>
            <p:cNvSpPr/>
            <p:nvPr/>
          </p:nvSpPr>
          <p:spPr>
            <a:xfrm>
              <a:off x="5234939" y="3616451"/>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102" name="object 102"/>
            <p:cNvSpPr/>
            <p:nvPr/>
          </p:nvSpPr>
          <p:spPr>
            <a:xfrm>
              <a:off x="5230367" y="3611880"/>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48768"/>
                  </a:moveTo>
                  <a:lnTo>
                    <a:pt x="22860" y="4572"/>
                  </a:lnTo>
                  <a:lnTo>
                    <a:pt x="27432" y="9144"/>
                  </a:lnTo>
                  <a:lnTo>
                    <a:pt x="32004" y="9144"/>
                  </a:lnTo>
                  <a:lnTo>
                    <a:pt x="32004" y="44196"/>
                  </a:lnTo>
                  <a:lnTo>
                    <a:pt x="27432" y="44196"/>
                  </a:lnTo>
                  <a:lnTo>
                    <a:pt x="22860" y="48768"/>
                  </a:lnTo>
                  <a:close/>
                </a:path>
                <a:path w="32385" h="55245">
                  <a:moveTo>
                    <a:pt x="32004" y="9144"/>
                  </a:moveTo>
                  <a:lnTo>
                    <a:pt x="27432" y="9144"/>
                  </a:lnTo>
                  <a:lnTo>
                    <a:pt x="22860" y="4572"/>
                  </a:lnTo>
                  <a:lnTo>
                    <a:pt x="32004" y="4572"/>
                  </a:lnTo>
                  <a:lnTo>
                    <a:pt x="32004" y="9144"/>
                  </a:lnTo>
                  <a:close/>
                </a:path>
                <a:path w="32385" h="55245">
                  <a:moveTo>
                    <a:pt x="9144" y="48768"/>
                  </a:moveTo>
                  <a:lnTo>
                    <a:pt x="4572" y="44196"/>
                  </a:lnTo>
                  <a:lnTo>
                    <a:pt x="9144" y="44196"/>
                  </a:lnTo>
                  <a:lnTo>
                    <a:pt x="9144" y="48768"/>
                  </a:lnTo>
                  <a:close/>
                </a:path>
                <a:path w="32385" h="55245">
                  <a:moveTo>
                    <a:pt x="22860" y="48768"/>
                  </a:moveTo>
                  <a:lnTo>
                    <a:pt x="9144" y="48768"/>
                  </a:lnTo>
                  <a:lnTo>
                    <a:pt x="9144" y="44196"/>
                  </a:lnTo>
                  <a:lnTo>
                    <a:pt x="22860" y="44196"/>
                  </a:lnTo>
                  <a:lnTo>
                    <a:pt x="22860" y="48768"/>
                  </a:lnTo>
                  <a:close/>
                </a:path>
                <a:path w="32385" h="55245">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03" name="object 103"/>
            <p:cNvSpPr/>
            <p:nvPr/>
          </p:nvSpPr>
          <p:spPr>
            <a:xfrm>
              <a:off x="5234939" y="3668267"/>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104" name="object 104"/>
            <p:cNvSpPr/>
            <p:nvPr/>
          </p:nvSpPr>
          <p:spPr>
            <a:xfrm>
              <a:off x="5230367" y="3663696"/>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05" name="object 105"/>
            <p:cNvSpPr/>
            <p:nvPr/>
          </p:nvSpPr>
          <p:spPr>
            <a:xfrm>
              <a:off x="5234939" y="3721608"/>
              <a:ext cx="22860" cy="44450"/>
            </a:xfrm>
            <a:custGeom>
              <a:avLst/>
              <a:gdLst/>
              <a:ahLst/>
              <a:cxnLst/>
              <a:rect l="l" t="t" r="r" b="b"/>
              <a:pathLst>
                <a:path w="22860" h="44450">
                  <a:moveTo>
                    <a:pt x="22860" y="44195"/>
                  </a:moveTo>
                  <a:lnTo>
                    <a:pt x="0" y="44195"/>
                  </a:lnTo>
                  <a:lnTo>
                    <a:pt x="0" y="0"/>
                  </a:lnTo>
                  <a:lnTo>
                    <a:pt x="22860" y="0"/>
                  </a:lnTo>
                  <a:lnTo>
                    <a:pt x="22860" y="44195"/>
                  </a:lnTo>
                  <a:close/>
                </a:path>
              </a:pathLst>
            </a:custGeom>
            <a:solidFill>
              <a:srgbClr val="FFFFFF"/>
            </a:solidFill>
          </p:spPr>
          <p:txBody>
            <a:bodyPr wrap="square" lIns="0" tIns="0" rIns="0" bIns="0" rtlCol="0"/>
            <a:lstStyle/>
            <a:p>
              <a:endParaRPr sz="1588"/>
            </a:p>
          </p:txBody>
        </p:sp>
        <p:sp>
          <p:nvSpPr>
            <p:cNvPr id="106" name="object 106"/>
            <p:cNvSpPr/>
            <p:nvPr/>
          </p:nvSpPr>
          <p:spPr>
            <a:xfrm>
              <a:off x="5230367" y="3717035"/>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48768"/>
                  </a:moveTo>
                  <a:lnTo>
                    <a:pt x="22860" y="4572"/>
                  </a:lnTo>
                  <a:lnTo>
                    <a:pt x="27432" y="9144"/>
                  </a:lnTo>
                  <a:lnTo>
                    <a:pt x="32004" y="9144"/>
                  </a:lnTo>
                  <a:lnTo>
                    <a:pt x="32004" y="44196"/>
                  </a:lnTo>
                  <a:lnTo>
                    <a:pt x="27432" y="44196"/>
                  </a:lnTo>
                  <a:lnTo>
                    <a:pt x="22860" y="48768"/>
                  </a:lnTo>
                  <a:close/>
                </a:path>
                <a:path w="32385" h="55245">
                  <a:moveTo>
                    <a:pt x="32004" y="9144"/>
                  </a:moveTo>
                  <a:lnTo>
                    <a:pt x="27432" y="9144"/>
                  </a:lnTo>
                  <a:lnTo>
                    <a:pt x="22860" y="4572"/>
                  </a:lnTo>
                  <a:lnTo>
                    <a:pt x="32004" y="4572"/>
                  </a:lnTo>
                  <a:lnTo>
                    <a:pt x="32004" y="9144"/>
                  </a:lnTo>
                  <a:close/>
                </a:path>
                <a:path w="32385" h="55245">
                  <a:moveTo>
                    <a:pt x="9144" y="48768"/>
                  </a:moveTo>
                  <a:lnTo>
                    <a:pt x="4572" y="44196"/>
                  </a:lnTo>
                  <a:lnTo>
                    <a:pt x="9144" y="44196"/>
                  </a:lnTo>
                  <a:lnTo>
                    <a:pt x="9144" y="48768"/>
                  </a:lnTo>
                  <a:close/>
                </a:path>
                <a:path w="32385" h="55245">
                  <a:moveTo>
                    <a:pt x="22860" y="48768"/>
                  </a:moveTo>
                  <a:lnTo>
                    <a:pt x="9144" y="48768"/>
                  </a:lnTo>
                  <a:lnTo>
                    <a:pt x="9144" y="44196"/>
                  </a:lnTo>
                  <a:lnTo>
                    <a:pt x="22860" y="44196"/>
                  </a:lnTo>
                  <a:lnTo>
                    <a:pt x="22860" y="48768"/>
                  </a:lnTo>
                  <a:close/>
                </a:path>
                <a:path w="32385" h="55245">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07" name="object 107"/>
            <p:cNvSpPr/>
            <p:nvPr/>
          </p:nvSpPr>
          <p:spPr>
            <a:xfrm>
              <a:off x="5234939" y="3773424"/>
              <a:ext cx="22860" cy="45720"/>
            </a:xfrm>
            <a:custGeom>
              <a:avLst/>
              <a:gdLst/>
              <a:ahLst/>
              <a:cxnLst/>
              <a:rect l="l" t="t" r="r" b="b"/>
              <a:pathLst>
                <a:path w="22860"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108" name="object 108"/>
            <p:cNvSpPr/>
            <p:nvPr/>
          </p:nvSpPr>
          <p:spPr>
            <a:xfrm>
              <a:off x="5230367" y="3768851"/>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09" name="object 109"/>
            <p:cNvSpPr/>
            <p:nvPr/>
          </p:nvSpPr>
          <p:spPr>
            <a:xfrm>
              <a:off x="5273039" y="3541775"/>
              <a:ext cx="36830" cy="344805"/>
            </a:xfrm>
            <a:custGeom>
              <a:avLst/>
              <a:gdLst/>
              <a:ahLst/>
              <a:cxnLst/>
              <a:rect l="l" t="t" r="r" b="b"/>
              <a:pathLst>
                <a:path w="36829" h="344804">
                  <a:moveTo>
                    <a:pt x="36576" y="344424"/>
                  </a:moveTo>
                  <a:lnTo>
                    <a:pt x="0" y="344424"/>
                  </a:lnTo>
                  <a:lnTo>
                    <a:pt x="0" y="0"/>
                  </a:lnTo>
                  <a:lnTo>
                    <a:pt x="36576" y="0"/>
                  </a:lnTo>
                  <a:lnTo>
                    <a:pt x="36576" y="344424"/>
                  </a:lnTo>
                  <a:close/>
                </a:path>
              </a:pathLst>
            </a:custGeom>
            <a:solidFill>
              <a:srgbClr val="FFFFFF"/>
            </a:solidFill>
          </p:spPr>
          <p:txBody>
            <a:bodyPr wrap="square" lIns="0" tIns="0" rIns="0" bIns="0" rtlCol="0"/>
            <a:lstStyle/>
            <a:p>
              <a:endParaRPr sz="1588"/>
            </a:p>
          </p:txBody>
        </p:sp>
        <p:sp>
          <p:nvSpPr>
            <p:cNvPr id="110" name="object 110"/>
            <p:cNvSpPr/>
            <p:nvPr/>
          </p:nvSpPr>
          <p:spPr>
            <a:xfrm>
              <a:off x="5268455" y="3537203"/>
              <a:ext cx="45720" cy="349250"/>
            </a:xfrm>
            <a:custGeom>
              <a:avLst/>
              <a:gdLst/>
              <a:ahLst/>
              <a:cxnLst/>
              <a:rect l="l" t="t" r="r" b="b"/>
              <a:pathLst>
                <a:path w="45720" h="349250">
                  <a:moveTo>
                    <a:pt x="45720" y="0"/>
                  </a:moveTo>
                  <a:lnTo>
                    <a:pt x="40894" y="0"/>
                  </a:lnTo>
                  <a:lnTo>
                    <a:pt x="40894" y="8890"/>
                  </a:lnTo>
                  <a:lnTo>
                    <a:pt x="38989" y="8890"/>
                  </a:lnTo>
                  <a:lnTo>
                    <a:pt x="38989" y="6985"/>
                  </a:lnTo>
                  <a:lnTo>
                    <a:pt x="40894" y="8890"/>
                  </a:lnTo>
                  <a:lnTo>
                    <a:pt x="40894" y="0"/>
                  </a:lnTo>
                  <a:lnTo>
                    <a:pt x="8636" y="0"/>
                  </a:lnTo>
                  <a:lnTo>
                    <a:pt x="8636" y="5080"/>
                  </a:lnTo>
                  <a:lnTo>
                    <a:pt x="6731" y="6985"/>
                  </a:lnTo>
                  <a:lnTo>
                    <a:pt x="6731" y="5080"/>
                  </a:lnTo>
                  <a:lnTo>
                    <a:pt x="8636" y="5080"/>
                  </a:lnTo>
                  <a:lnTo>
                    <a:pt x="8636" y="0"/>
                  </a:lnTo>
                  <a:lnTo>
                    <a:pt x="0" y="0"/>
                  </a:lnTo>
                  <a:lnTo>
                    <a:pt x="0" y="5080"/>
                  </a:lnTo>
                  <a:lnTo>
                    <a:pt x="0" y="8890"/>
                  </a:lnTo>
                  <a:lnTo>
                    <a:pt x="0" y="349250"/>
                  </a:lnTo>
                  <a:lnTo>
                    <a:pt x="9144" y="349250"/>
                  </a:lnTo>
                  <a:lnTo>
                    <a:pt x="9144" y="9144"/>
                  </a:lnTo>
                  <a:lnTo>
                    <a:pt x="36576" y="9144"/>
                  </a:lnTo>
                  <a:lnTo>
                    <a:pt x="36576" y="349250"/>
                  </a:lnTo>
                  <a:lnTo>
                    <a:pt x="45720" y="349250"/>
                  </a:lnTo>
                  <a:lnTo>
                    <a:pt x="45720" y="9144"/>
                  </a:lnTo>
                  <a:lnTo>
                    <a:pt x="45720" y="8890"/>
                  </a:lnTo>
                  <a:lnTo>
                    <a:pt x="45720" y="5080"/>
                  </a:lnTo>
                  <a:lnTo>
                    <a:pt x="45720" y="4572"/>
                  </a:lnTo>
                  <a:lnTo>
                    <a:pt x="45720" y="0"/>
                  </a:lnTo>
                  <a:close/>
                </a:path>
              </a:pathLst>
            </a:custGeom>
            <a:solidFill>
              <a:srgbClr val="000000"/>
            </a:solidFill>
          </p:spPr>
          <p:txBody>
            <a:bodyPr wrap="square" lIns="0" tIns="0" rIns="0" bIns="0" rtlCol="0"/>
            <a:lstStyle/>
            <a:p>
              <a:endParaRPr sz="1588"/>
            </a:p>
          </p:txBody>
        </p:sp>
        <p:sp>
          <p:nvSpPr>
            <p:cNvPr id="111" name="object 111"/>
            <p:cNvSpPr/>
            <p:nvPr/>
          </p:nvSpPr>
          <p:spPr>
            <a:xfrm>
              <a:off x="5273039" y="3549396"/>
              <a:ext cx="7620" cy="36830"/>
            </a:xfrm>
            <a:custGeom>
              <a:avLst/>
              <a:gdLst/>
              <a:ahLst/>
              <a:cxnLst/>
              <a:rect l="l" t="t" r="r" b="b"/>
              <a:pathLst>
                <a:path w="7620" h="36829">
                  <a:moveTo>
                    <a:pt x="7620" y="36575"/>
                  </a:moveTo>
                  <a:lnTo>
                    <a:pt x="0" y="36575"/>
                  </a:lnTo>
                  <a:lnTo>
                    <a:pt x="0" y="0"/>
                  </a:lnTo>
                  <a:lnTo>
                    <a:pt x="7620" y="0"/>
                  </a:lnTo>
                  <a:lnTo>
                    <a:pt x="7620" y="36575"/>
                  </a:lnTo>
                  <a:close/>
                </a:path>
              </a:pathLst>
            </a:custGeom>
            <a:solidFill>
              <a:srgbClr val="1F497C"/>
            </a:solidFill>
          </p:spPr>
          <p:txBody>
            <a:bodyPr wrap="square" lIns="0" tIns="0" rIns="0" bIns="0" rtlCol="0"/>
            <a:lstStyle/>
            <a:p>
              <a:endParaRPr sz="1588"/>
            </a:p>
          </p:txBody>
        </p:sp>
        <p:sp>
          <p:nvSpPr>
            <p:cNvPr id="112" name="object 112"/>
            <p:cNvSpPr/>
            <p:nvPr/>
          </p:nvSpPr>
          <p:spPr>
            <a:xfrm>
              <a:off x="5268467" y="3544824"/>
              <a:ext cx="17145" cy="45720"/>
            </a:xfrm>
            <a:custGeom>
              <a:avLst/>
              <a:gdLst/>
              <a:ahLst/>
              <a:cxnLst/>
              <a:rect l="l" t="t" r="r" b="b"/>
              <a:pathLst>
                <a:path w="17145" h="45720">
                  <a:moveTo>
                    <a:pt x="16764" y="45720"/>
                  </a:moveTo>
                  <a:lnTo>
                    <a:pt x="0" y="45720"/>
                  </a:lnTo>
                  <a:lnTo>
                    <a:pt x="0" y="0"/>
                  </a:lnTo>
                  <a:lnTo>
                    <a:pt x="16764" y="0"/>
                  </a:lnTo>
                  <a:lnTo>
                    <a:pt x="16764" y="4572"/>
                  </a:lnTo>
                  <a:lnTo>
                    <a:pt x="7620" y="4572"/>
                  </a:lnTo>
                  <a:lnTo>
                    <a:pt x="7620" y="6096"/>
                  </a:lnTo>
                  <a:lnTo>
                    <a:pt x="4572" y="9144"/>
                  </a:lnTo>
                  <a:lnTo>
                    <a:pt x="7620" y="9144"/>
                  </a:lnTo>
                  <a:lnTo>
                    <a:pt x="7620" y="36576"/>
                  </a:lnTo>
                  <a:lnTo>
                    <a:pt x="4572" y="36576"/>
                  </a:lnTo>
                  <a:lnTo>
                    <a:pt x="7620" y="39624"/>
                  </a:lnTo>
                  <a:lnTo>
                    <a:pt x="7620" y="41148"/>
                  </a:lnTo>
                  <a:lnTo>
                    <a:pt x="16764" y="41148"/>
                  </a:lnTo>
                  <a:lnTo>
                    <a:pt x="16764" y="45720"/>
                  </a:lnTo>
                  <a:close/>
                </a:path>
                <a:path w="17145" h="45720">
                  <a:moveTo>
                    <a:pt x="7620" y="6096"/>
                  </a:moveTo>
                  <a:lnTo>
                    <a:pt x="7620" y="4572"/>
                  </a:lnTo>
                  <a:lnTo>
                    <a:pt x="8382" y="5334"/>
                  </a:lnTo>
                  <a:lnTo>
                    <a:pt x="7620" y="6096"/>
                  </a:lnTo>
                  <a:close/>
                </a:path>
                <a:path w="17145" h="45720">
                  <a:moveTo>
                    <a:pt x="8382" y="5334"/>
                  </a:moveTo>
                  <a:lnTo>
                    <a:pt x="7620" y="4572"/>
                  </a:lnTo>
                  <a:lnTo>
                    <a:pt x="9144" y="4572"/>
                  </a:lnTo>
                  <a:lnTo>
                    <a:pt x="8382" y="5334"/>
                  </a:lnTo>
                  <a:close/>
                </a:path>
                <a:path w="17145" h="45720">
                  <a:moveTo>
                    <a:pt x="9144" y="6096"/>
                  </a:moveTo>
                  <a:lnTo>
                    <a:pt x="8382" y="5334"/>
                  </a:lnTo>
                  <a:lnTo>
                    <a:pt x="9144" y="4572"/>
                  </a:lnTo>
                  <a:lnTo>
                    <a:pt x="9144" y="6096"/>
                  </a:lnTo>
                  <a:close/>
                </a:path>
                <a:path w="17145" h="45720">
                  <a:moveTo>
                    <a:pt x="16764" y="9144"/>
                  </a:moveTo>
                  <a:lnTo>
                    <a:pt x="12192" y="9144"/>
                  </a:lnTo>
                  <a:lnTo>
                    <a:pt x="9144" y="6096"/>
                  </a:lnTo>
                  <a:lnTo>
                    <a:pt x="9144" y="4572"/>
                  </a:lnTo>
                  <a:lnTo>
                    <a:pt x="16764" y="4572"/>
                  </a:lnTo>
                  <a:lnTo>
                    <a:pt x="16764" y="9144"/>
                  </a:lnTo>
                  <a:close/>
                </a:path>
                <a:path w="17145" h="45720">
                  <a:moveTo>
                    <a:pt x="8382" y="40386"/>
                  </a:moveTo>
                  <a:lnTo>
                    <a:pt x="7620" y="39624"/>
                  </a:lnTo>
                  <a:lnTo>
                    <a:pt x="7620" y="6096"/>
                  </a:lnTo>
                  <a:lnTo>
                    <a:pt x="8382" y="5334"/>
                  </a:lnTo>
                  <a:lnTo>
                    <a:pt x="9144" y="6096"/>
                  </a:lnTo>
                  <a:lnTo>
                    <a:pt x="9144" y="39624"/>
                  </a:lnTo>
                  <a:lnTo>
                    <a:pt x="8382" y="40386"/>
                  </a:lnTo>
                  <a:close/>
                </a:path>
                <a:path w="17145" h="45720">
                  <a:moveTo>
                    <a:pt x="7620" y="9144"/>
                  </a:moveTo>
                  <a:lnTo>
                    <a:pt x="4572" y="9144"/>
                  </a:lnTo>
                  <a:lnTo>
                    <a:pt x="7620" y="6096"/>
                  </a:lnTo>
                  <a:lnTo>
                    <a:pt x="7620" y="9144"/>
                  </a:lnTo>
                  <a:close/>
                </a:path>
                <a:path w="17145" h="45720">
                  <a:moveTo>
                    <a:pt x="9144" y="39624"/>
                  </a:moveTo>
                  <a:lnTo>
                    <a:pt x="9144" y="6096"/>
                  </a:lnTo>
                  <a:lnTo>
                    <a:pt x="12192" y="9144"/>
                  </a:lnTo>
                  <a:lnTo>
                    <a:pt x="16764" y="9144"/>
                  </a:lnTo>
                  <a:lnTo>
                    <a:pt x="16764" y="36576"/>
                  </a:lnTo>
                  <a:lnTo>
                    <a:pt x="12192" y="36576"/>
                  </a:lnTo>
                  <a:lnTo>
                    <a:pt x="9144" y="39624"/>
                  </a:lnTo>
                  <a:close/>
                </a:path>
                <a:path w="17145" h="45720">
                  <a:moveTo>
                    <a:pt x="7620" y="39624"/>
                  </a:moveTo>
                  <a:lnTo>
                    <a:pt x="4572" y="36576"/>
                  </a:lnTo>
                  <a:lnTo>
                    <a:pt x="7620" y="36576"/>
                  </a:lnTo>
                  <a:lnTo>
                    <a:pt x="7620" y="39624"/>
                  </a:lnTo>
                  <a:close/>
                </a:path>
                <a:path w="17145" h="45720">
                  <a:moveTo>
                    <a:pt x="16764" y="41148"/>
                  </a:moveTo>
                  <a:lnTo>
                    <a:pt x="9144" y="41148"/>
                  </a:lnTo>
                  <a:lnTo>
                    <a:pt x="9144" y="39624"/>
                  </a:lnTo>
                  <a:lnTo>
                    <a:pt x="12192" y="36576"/>
                  </a:lnTo>
                  <a:lnTo>
                    <a:pt x="16764" y="36576"/>
                  </a:lnTo>
                  <a:lnTo>
                    <a:pt x="16764" y="41148"/>
                  </a:lnTo>
                  <a:close/>
                </a:path>
                <a:path w="17145" h="45720">
                  <a:moveTo>
                    <a:pt x="7620" y="41148"/>
                  </a:moveTo>
                  <a:lnTo>
                    <a:pt x="7620" y="39624"/>
                  </a:lnTo>
                  <a:lnTo>
                    <a:pt x="8382" y="40386"/>
                  </a:lnTo>
                  <a:lnTo>
                    <a:pt x="7620" y="41148"/>
                  </a:lnTo>
                  <a:close/>
                </a:path>
                <a:path w="17145" h="45720">
                  <a:moveTo>
                    <a:pt x="9144" y="41148"/>
                  </a:moveTo>
                  <a:lnTo>
                    <a:pt x="8382" y="40386"/>
                  </a:lnTo>
                  <a:lnTo>
                    <a:pt x="9144" y="39624"/>
                  </a:lnTo>
                  <a:lnTo>
                    <a:pt x="9144" y="41148"/>
                  </a:lnTo>
                  <a:close/>
                </a:path>
                <a:path w="17145" h="45720">
                  <a:moveTo>
                    <a:pt x="9144" y="41148"/>
                  </a:moveTo>
                  <a:lnTo>
                    <a:pt x="7620" y="41148"/>
                  </a:lnTo>
                  <a:lnTo>
                    <a:pt x="8382" y="40386"/>
                  </a:lnTo>
                  <a:lnTo>
                    <a:pt x="9144" y="41148"/>
                  </a:lnTo>
                  <a:close/>
                </a:path>
              </a:pathLst>
            </a:custGeom>
            <a:solidFill>
              <a:srgbClr val="000000"/>
            </a:solidFill>
          </p:spPr>
          <p:txBody>
            <a:bodyPr wrap="square" lIns="0" tIns="0" rIns="0" bIns="0" rtlCol="0"/>
            <a:lstStyle/>
            <a:p>
              <a:endParaRPr sz="1588"/>
            </a:p>
          </p:txBody>
        </p:sp>
        <p:sp>
          <p:nvSpPr>
            <p:cNvPr id="113" name="object 113"/>
            <p:cNvSpPr/>
            <p:nvPr/>
          </p:nvSpPr>
          <p:spPr>
            <a:xfrm>
              <a:off x="5273039" y="3857243"/>
              <a:ext cx="7620" cy="29209"/>
            </a:xfrm>
            <a:custGeom>
              <a:avLst/>
              <a:gdLst/>
              <a:ahLst/>
              <a:cxnLst/>
              <a:rect l="l" t="t" r="r" b="b"/>
              <a:pathLst>
                <a:path w="7620" h="29210">
                  <a:moveTo>
                    <a:pt x="7620" y="28956"/>
                  </a:moveTo>
                  <a:lnTo>
                    <a:pt x="0" y="28956"/>
                  </a:lnTo>
                  <a:lnTo>
                    <a:pt x="0" y="0"/>
                  </a:lnTo>
                  <a:lnTo>
                    <a:pt x="7620" y="0"/>
                  </a:lnTo>
                  <a:lnTo>
                    <a:pt x="7620" y="28956"/>
                  </a:lnTo>
                  <a:close/>
                </a:path>
              </a:pathLst>
            </a:custGeom>
            <a:solidFill>
              <a:srgbClr val="1F497C"/>
            </a:solidFill>
          </p:spPr>
          <p:txBody>
            <a:bodyPr wrap="square" lIns="0" tIns="0" rIns="0" bIns="0" rtlCol="0"/>
            <a:lstStyle/>
            <a:p>
              <a:endParaRPr sz="1588"/>
            </a:p>
          </p:txBody>
        </p:sp>
        <p:sp>
          <p:nvSpPr>
            <p:cNvPr id="114" name="object 114"/>
            <p:cNvSpPr/>
            <p:nvPr/>
          </p:nvSpPr>
          <p:spPr>
            <a:xfrm>
              <a:off x="5268467" y="3851148"/>
              <a:ext cx="17145" cy="35560"/>
            </a:xfrm>
            <a:custGeom>
              <a:avLst/>
              <a:gdLst/>
              <a:ahLst/>
              <a:cxnLst/>
              <a:rect l="l" t="t" r="r" b="b"/>
              <a:pathLst>
                <a:path w="17145" h="35560">
                  <a:moveTo>
                    <a:pt x="7619" y="35052"/>
                  </a:moveTo>
                  <a:lnTo>
                    <a:pt x="0" y="35052"/>
                  </a:lnTo>
                  <a:lnTo>
                    <a:pt x="0" y="0"/>
                  </a:lnTo>
                  <a:lnTo>
                    <a:pt x="16763" y="0"/>
                  </a:lnTo>
                  <a:lnTo>
                    <a:pt x="16763" y="6095"/>
                  </a:lnTo>
                  <a:lnTo>
                    <a:pt x="7619" y="6095"/>
                  </a:lnTo>
                  <a:lnTo>
                    <a:pt x="7619" y="7619"/>
                  </a:lnTo>
                  <a:lnTo>
                    <a:pt x="4571" y="10667"/>
                  </a:lnTo>
                  <a:lnTo>
                    <a:pt x="7619" y="10667"/>
                  </a:lnTo>
                  <a:lnTo>
                    <a:pt x="7619" y="35052"/>
                  </a:lnTo>
                  <a:close/>
                </a:path>
                <a:path w="17145" h="35560">
                  <a:moveTo>
                    <a:pt x="7619" y="7619"/>
                  </a:moveTo>
                  <a:lnTo>
                    <a:pt x="7619" y="6095"/>
                  </a:lnTo>
                  <a:lnTo>
                    <a:pt x="8381" y="6857"/>
                  </a:lnTo>
                  <a:lnTo>
                    <a:pt x="7619" y="7619"/>
                  </a:lnTo>
                  <a:close/>
                </a:path>
                <a:path w="17145" h="35560">
                  <a:moveTo>
                    <a:pt x="8381" y="6857"/>
                  </a:moveTo>
                  <a:lnTo>
                    <a:pt x="7619" y="6095"/>
                  </a:lnTo>
                  <a:lnTo>
                    <a:pt x="9143" y="6095"/>
                  </a:lnTo>
                  <a:lnTo>
                    <a:pt x="8381" y="6857"/>
                  </a:lnTo>
                  <a:close/>
                </a:path>
                <a:path w="17145" h="35560">
                  <a:moveTo>
                    <a:pt x="9143" y="7619"/>
                  </a:moveTo>
                  <a:lnTo>
                    <a:pt x="8381" y="6857"/>
                  </a:lnTo>
                  <a:lnTo>
                    <a:pt x="9143" y="6095"/>
                  </a:lnTo>
                  <a:lnTo>
                    <a:pt x="9143" y="7619"/>
                  </a:lnTo>
                  <a:close/>
                </a:path>
                <a:path w="17145" h="35560">
                  <a:moveTo>
                    <a:pt x="16763" y="10667"/>
                  </a:moveTo>
                  <a:lnTo>
                    <a:pt x="12191" y="10667"/>
                  </a:lnTo>
                  <a:lnTo>
                    <a:pt x="9143" y="7619"/>
                  </a:lnTo>
                  <a:lnTo>
                    <a:pt x="9143" y="6095"/>
                  </a:lnTo>
                  <a:lnTo>
                    <a:pt x="16763" y="6095"/>
                  </a:lnTo>
                  <a:lnTo>
                    <a:pt x="16763" y="10667"/>
                  </a:lnTo>
                  <a:close/>
                </a:path>
                <a:path w="17145" h="35560">
                  <a:moveTo>
                    <a:pt x="9143" y="35052"/>
                  </a:moveTo>
                  <a:lnTo>
                    <a:pt x="7619" y="35052"/>
                  </a:lnTo>
                  <a:lnTo>
                    <a:pt x="7619" y="7619"/>
                  </a:lnTo>
                  <a:lnTo>
                    <a:pt x="8381" y="6857"/>
                  </a:lnTo>
                  <a:lnTo>
                    <a:pt x="9143" y="7619"/>
                  </a:lnTo>
                  <a:lnTo>
                    <a:pt x="9143" y="35052"/>
                  </a:lnTo>
                  <a:close/>
                </a:path>
                <a:path w="17145" h="35560">
                  <a:moveTo>
                    <a:pt x="7619" y="10667"/>
                  </a:moveTo>
                  <a:lnTo>
                    <a:pt x="4571" y="10667"/>
                  </a:lnTo>
                  <a:lnTo>
                    <a:pt x="7619" y="7619"/>
                  </a:lnTo>
                  <a:lnTo>
                    <a:pt x="7619" y="10667"/>
                  </a:lnTo>
                  <a:close/>
                </a:path>
                <a:path w="17145" h="35560">
                  <a:moveTo>
                    <a:pt x="16763" y="35052"/>
                  </a:moveTo>
                  <a:lnTo>
                    <a:pt x="9143" y="35052"/>
                  </a:lnTo>
                  <a:lnTo>
                    <a:pt x="9143" y="7619"/>
                  </a:lnTo>
                  <a:lnTo>
                    <a:pt x="12191" y="10667"/>
                  </a:lnTo>
                  <a:lnTo>
                    <a:pt x="16763" y="10667"/>
                  </a:lnTo>
                  <a:lnTo>
                    <a:pt x="16763" y="35052"/>
                  </a:lnTo>
                  <a:close/>
                </a:path>
              </a:pathLst>
            </a:custGeom>
            <a:solidFill>
              <a:srgbClr val="000000"/>
            </a:solidFill>
          </p:spPr>
          <p:txBody>
            <a:bodyPr wrap="square" lIns="0" tIns="0" rIns="0" bIns="0" rtlCol="0"/>
            <a:lstStyle/>
            <a:p>
              <a:endParaRPr sz="1588"/>
            </a:p>
          </p:txBody>
        </p:sp>
        <p:sp>
          <p:nvSpPr>
            <p:cNvPr id="115" name="object 115"/>
            <p:cNvSpPr/>
            <p:nvPr/>
          </p:nvSpPr>
          <p:spPr>
            <a:xfrm>
              <a:off x="5280660" y="3616451"/>
              <a:ext cx="21590" cy="44450"/>
            </a:xfrm>
            <a:custGeom>
              <a:avLst/>
              <a:gdLst/>
              <a:ahLst/>
              <a:cxnLst/>
              <a:rect l="l" t="t" r="r" b="b"/>
              <a:pathLst>
                <a:path w="21589" h="44450">
                  <a:moveTo>
                    <a:pt x="21335" y="44196"/>
                  </a:moveTo>
                  <a:lnTo>
                    <a:pt x="0" y="44196"/>
                  </a:lnTo>
                  <a:lnTo>
                    <a:pt x="0" y="0"/>
                  </a:lnTo>
                  <a:lnTo>
                    <a:pt x="21335" y="0"/>
                  </a:lnTo>
                  <a:lnTo>
                    <a:pt x="21335" y="44196"/>
                  </a:lnTo>
                  <a:close/>
                </a:path>
              </a:pathLst>
            </a:custGeom>
            <a:solidFill>
              <a:srgbClr val="FFFFFF"/>
            </a:solidFill>
          </p:spPr>
          <p:txBody>
            <a:bodyPr wrap="square" lIns="0" tIns="0" rIns="0" bIns="0" rtlCol="0"/>
            <a:lstStyle/>
            <a:p>
              <a:endParaRPr sz="1588"/>
            </a:p>
          </p:txBody>
        </p:sp>
        <p:sp>
          <p:nvSpPr>
            <p:cNvPr id="116" name="object 116"/>
            <p:cNvSpPr/>
            <p:nvPr/>
          </p:nvSpPr>
          <p:spPr>
            <a:xfrm>
              <a:off x="5276087" y="3611880"/>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48768"/>
                  </a:moveTo>
                  <a:lnTo>
                    <a:pt x="21336" y="4572"/>
                  </a:lnTo>
                  <a:lnTo>
                    <a:pt x="25908" y="9144"/>
                  </a:lnTo>
                  <a:lnTo>
                    <a:pt x="32004" y="9144"/>
                  </a:lnTo>
                  <a:lnTo>
                    <a:pt x="32004" y="44196"/>
                  </a:lnTo>
                  <a:lnTo>
                    <a:pt x="25908" y="44196"/>
                  </a:lnTo>
                  <a:lnTo>
                    <a:pt x="21336" y="48768"/>
                  </a:lnTo>
                  <a:close/>
                </a:path>
                <a:path w="32385" h="55245">
                  <a:moveTo>
                    <a:pt x="32004" y="9144"/>
                  </a:moveTo>
                  <a:lnTo>
                    <a:pt x="25908" y="9144"/>
                  </a:lnTo>
                  <a:lnTo>
                    <a:pt x="21336" y="4572"/>
                  </a:lnTo>
                  <a:lnTo>
                    <a:pt x="32004" y="4572"/>
                  </a:lnTo>
                  <a:lnTo>
                    <a:pt x="32004" y="9144"/>
                  </a:lnTo>
                  <a:close/>
                </a:path>
                <a:path w="32385" h="55245">
                  <a:moveTo>
                    <a:pt x="9144" y="48768"/>
                  </a:moveTo>
                  <a:lnTo>
                    <a:pt x="4572" y="44196"/>
                  </a:lnTo>
                  <a:lnTo>
                    <a:pt x="9144" y="44196"/>
                  </a:lnTo>
                  <a:lnTo>
                    <a:pt x="9144" y="48768"/>
                  </a:lnTo>
                  <a:close/>
                </a:path>
                <a:path w="32385" h="55245">
                  <a:moveTo>
                    <a:pt x="21336" y="48768"/>
                  </a:moveTo>
                  <a:lnTo>
                    <a:pt x="9144" y="48768"/>
                  </a:lnTo>
                  <a:lnTo>
                    <a:pt x="9144" y="44196"/>
                  </a:lnTo>
                  <a:lnTo>
                    <a:pt x="21336" y="44196"/>
                  </a:lnTo>
                  <a:lnTo>
                    <a:pt x="21336" y="48768"/>
                  </a:lnTo>
                  <a:close/>
                </a:path>
                <a:path w="32385" h="55245">
                  <a:moveTo>
                    <a:pt x="32004" y="48768"/>
                  </a:moveTo>
                  <a:lnTo>
                    <a:pt x="21336" y="48768"/>
                  </a:lnTo>
                  <a:lnTo>
                    <a:pt x="25908"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17" name="object 117"/>
            <p:cNvSpPr/>
            <p:nvPr/>
          </p:nvSpPr>
          <p:spPr>
            <a:xfrm>
              <a:off x="5280660" y="3668267"/>
              <a:ext cx="21590" cy="45720"/>
            </a:xfrm>
            <a:custGeom>
              <a:avLst/>
              <a:gdLst/>
              <a:ahLst/>
              <a:cxnLst/>
              <a:rect l="l" t="t" r="r" b="b"/>
              <a:pathLst>
                <a:path w="21589" h="45720">
                  <a:moveTo>
                    <a:pt x="21335" y="45720"/>
                  </a:moveTo>
                  <a:lnTo>
                    <a:pt x="0" y="45720"/>
                  </a:lnTo>
                  <a:lnTo>
                    <a:pt x="0" y="0"/>
                  </a:lnTo>
                  <a:lnTo>
                    <a:pt x="21335" y="0"/>
                  </a:lnTo>
                  <a:lnTo>
                    <a:pt x="21335" y="45720"/>
                  </a:lnTo>
                  <a:close/>
                </a:path>
              </a:pathLst>
            </a:custGeom>
            <a:solidFill>
              <a:srgbClr val="FFFFFF"/>
            </a:solidFill>
          </p:spPr>
          <p:txBody>
            <a:bodyPr wrap="square" lIns="0" tIns="0" rIns="0" bIns="0" rtlCol="0"/>
            <a:lstStyle/>
            <a:p>
              <a:endParaRPr sz="1588"/>
            </a:p>
          </p:txBody>
        </p:sp>
        <p:sp>
          <p:nvSpPr>
            <p:cNvPr id="118" name="object 118"/>
            <p:cNvSpPr/>
            <p:nvPr/>
          </p:nvSpPr>
          <p:spPr>
            <a:xfrm>
              <a:off x="5276087" y="3663696"/>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50292"/>
                  </a:moveTo>
                  <a:lnTo>
                    <a:pt x="21336" y="4572"/>
                  </a:lnTo>
                  <a:lnTo>
                    <a:pt x="25908" y="9144"/>
                  </a:lnTo>
                  <a:lnTo>
                    <a:pt x="32004" y="9144"/>
                  </a:lnTo>
                  <a:lnTo>
                    <a:pt x="32004" y="45720"/>
                  </a:lnTo>
                  <a:lnTo>
                    <a:pt x="25908" y="45720"/>
                  </a:lnTo>
                  <a:lnTo>
                    <a:pt x="21336" y="50292"/>
                  </a:lnTo>
                  <a:close/>
                </a:path>
                <a:path w="32385" h="55245">
                  <a:moveTo>
                    <a:pt x="32004" y="9144"/>
                  </a:moveTo>
                  <a:lnTo>
                    <a:pt x="25908" y="9144"/>
                  </a:lnTo>
                  <a:lnTo>
                    <a:pt x="21336" y="4572"/>
                  </a:lnTo>
                  <a:lnTo>
                    <a:pt x="32004" y="4572"/>
                  </a:lnTo>
                  <a:lnTo>
                    <a:pt x="32004" y="9144"/>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5908"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19" name="object 119"/>
            <p:cNvSpPr/>
            <p:nvPr/>
          </p:nvSpPr>
          <p:spPr>
            <a:xfrm>
              <a:off x="5280660" y="3721608"/>
              <a:ext cx="21590" cy="44450"/>
            </a:xfrm>
            <a:custGeom>
              <a:avLst/>
              <a:gdLst/>
              <a:ahLst/>
              <a:cxnLst/>
              <a:rect l="l" t="t" r="r" b="b"/>
              <a:pathLst>
                <a:path w="21589" h="44450">
                  <a:moveTo>
                    <a:pt x="21335" y="44195"/>
                  </a:moveTo>
                  <a:lnTo>
                    <a:pt x="0" y="44195"/>
                  </a:lnTo>
                  <a:lnTo>
                    <a:pt x="0" y="0"/>
                  </a:lnTo>
                  <a:lnTo>
                    <a:pt x="21335" y="0"/>
                  </a:lnTo>
                  <a:lnTo>
                    <a:pt x="21335" y="44195"/>
                  </a:lnTo>
                  <a:close/>
                </a:path>
              </a:pathLst>
            </a:custGeom>
            <a:solidFill>
              <a:srgbClr val="FFFFFF"/>
            </a:solidFill>
          </p:spPr>
          <p:txBody>
            <a:bodyPr wrap="square" lIns="0" tIns="0" rIns="0" bIns="0" rtlCol="0"/>
            <a:lstStyle/>
            <a:p>
              <a:endParaRPr sz="1588"/>
            </a:p>
          </p:txBody>
        </p:sp>
        <p:sp>
          <p:nvSpPr>
            <p:cNvPr id="120" name="object 120"/>
            <p:cNvSpPr/>
            <p:nvPr/>
          </p:nvSpPr>
          <p:spPr>
            <a:xfrm>
              <a:off x="5276087" y="3717035"/>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48768"/>
                  </a:moveTo>
                  <a:lnTo>
                    <a:pt x="21336" y="4572"/>
                  </a:lnTo>
                  <a:lnTo>
                    <a:pt x="25908" y="9144"/>
                  </a:lnTo>
                  <a:lnTo>
                    <a:pt x="32004" y="9144"/>
                  </a:lnTo>
                  <a:lnTo>
                    <a:pt x="32004" y="44196"/>
                  </a:lnTo>
                  <a:lnTo>
                    <a:pt x="25908" y="44196"/>
                  </a:lnTo>
                  <a:lnTo>
                    <a:pt x="21336" y="48768"/>
                  </a:lnTo>
                  <a:close/>
                </a:path>
                <a:path w="32385" h="55245">
                  <a:moveTo>
                    <a:pt x="32004" y="9144"/>
                  </a:moveTo>
                  <a:lnTo>
                    <a:pt x="25908" y="9144"/>
                  </a:lnTo>
                  <a:lnTo>
                    <a:pt x="21336" y="4572"/>
                  </a:lnTo>
                  <a:lnTo>
                    <a:pt x="32004" y="4572"/>
                  </a:lnTo>
                  <a:lnTo>
                    <a:pt x="32004" y="9144"/>
                  </a:lnTo>
                  <a:close/>
                </a:path>
                <a:path w="32385" h="55245">
                  <a:moveTo>
                    <a:pt x="9144" y="48768"/>
                  </a:moveTo>
                  <a:lnTo>
                    <a:pt x="4572" y="44196"/>
                  </a:lnTo>
                  <a:lnTo>
                    <a:pt x="9144" y="44196"/>
                  </a:lnTo>
                  <a:lnTo>
                    <a:pt x="9144" y="48768"/>
                  </a:lnTo>
                  <a:close/>
                </a:path>
                <a:path w="32385" h="55245">
                  <a:moveTo>
                    <a:pt x="21336" y="48768"/>
                  </a:moveTo>
                  <a:lnTo>
                    <a:pt x="9144" y="48768"/>
                  </a:lnTo>
                  <a:lnTo>
                    <a:pt x="9144" y="44196"/>
                  </a:lnTo>
                  <a:lnTo>
                    <a:pt x="21336" y="44196"/>
                  </a:lnTo>
                  <a:lnTo>
                    <a:pt x="21336" y="48768"/>
                  </a:lnTo>
                  <a:close/>
                </a:path>
                <a:path w="32385" h="55245">
                  <a:moveTo>
                    <a:pt x="32004" y="48768"/>
                  </a:moveTo>
                  <a:lnTo>
                    <a:pt x="21336" y="48768"/>
                  </a:lnTo>
                  <a:lnTo>
                    <a:pt x="25908"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21" name="object 121"/>
            <p:cNvSpPr/>
            <p:nvPr/>
          </p:nvSpPr>
          <p:spPr>
            <a:xfrm>
              <a:off x="5280660" y="3773424"/>
              <a:ext cx="21590" cy="45720"/>
            </a:xfrm>
            <a:custGeom>
              <a:avLst/>
              <a:gdLst/>
              <a:ahLst/>
              <a:cxnLst/>
              <a:rect l="l" t="t" r="r" b="b"/>
              <a:pathLst>
                <a:path w="21589" h="45720">
                  <a:moveTo>
                    <a:pt x="21335" y="45719"/>
                  </a:moveTo>
                  <a:lnTo>
                    <a:pt x="0" y="45719"/>
                  </a:lnTo>
                  <a:lnTo>
                    <a:pt x="0" y="0"/>
                  </a:lnTo>
                  <a:lnTo>
                    <a:pt x="21335" y="0"/>
                  </a:lnTo>
                  <a:lnTo>
                    <a:pt x="21335" y="45719"/>
                  </a:lnTo>
                  <a:close/>
                </a:path>
              </a:pathLst>
            </a:custGeom>
            <a:solidFill>
              <a:srgbClr val="FFFFFF"/>
            </a:solidFill>
          </p:spPr>
          <p:txBody>
            <a:bodyPr wrap="square" lIns="0" tIns="0" rIns="0" bIns="0" rtlCol="0"/>
            <a:lstStyle/>
            <a:p>
              <a:endParaRPr sz="1588"/>
            </a:p>
          </p:txBody>
        </p:sp>
        <p:sp>
          <p:nvSpPr>
            <p:cNvPr id="122" name="object 122"/>
            <p:cNvSpPr/>
            <p:nvPr/>
          </p:nvSpPr>
          <p:spPr>
            <a:xfrm>
              <a:off x="5276087" y="3768851"/>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50292"/>
                  </a:moveTo>
                  <a:lnTo>
                    <a:pt x="21336" y="4572"/>
                  </a:lnTo>
                  <a:lnTo>
                    <a:pt x="25908" y="9144"/>
                  </a:lnTo>
                  <a:lnTo>
                    <a:pt x="32004" y="9144"/>
                  </a:lnTo>
                  <a:lnTo>
                    <a:pt x="32004" y="45720"/>
                  </a:lnTo>
                  <a:lnTo>
                    <a:pt x="25908" y="45720"/>
                  </a:lnTo>
                  <a:lnTo>
                    <a:pt x="21336" y="50292"/>
                  </a:lnTo>
                  <a:close/>
                </a:path>
                <a:path w="32385" h="55245">
                  <a:moveTo>
                    <a:pt x="32004" y="9144"/>
                  </a:moveTo>
                  <a:lnTo>
                    <a:pt x="25908" y="9144"/>
                  </a:lnTo>
                  <a:lnTo>
                    <a:pt x="21336" y="4572"/>
                  </a:lnTo>
                  <a:lnTo>
                    <a:pt x="32004" y="4572"/>
                  </a:lnTo>
                  <a:lnTo>
                    <a:pt x="32004" y="9144"/>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5908" y="45720"/>
                  </a:lnTo>
                  <a:lnTo>
                    <a:pt x="32004" y="45720"/>
                  </a:lnTo>
                  <a:lnTo>
                    <a:pt x="32004" y="50292"/>
                  </a:lnTo>
                  <a:close/>
                </a:path>
              </a:pathLst>
            </a:custGeom>
            <a:solidFill>
              <a:srgbClr val="000000"/>
            </a:solidFill>
          </p:spPr>
          <p:txBody>
            <a:bodyPr wrap="square" lIns="0" tIns="0" rIns="0" bIns="0" rtlCol="0"/>
            <a:lstStyle/>
            <a:p>
              <a:endParaRPr sz="1588"/>
            </a:p>
          </p:txBody>
        </p:sp>
      </p:grpSp>
      <p:grpSp>
        <p:nvGrpSpPr>
          <p:cNvPr id="123" name="object 123"/>
          <p:cNvGrpSpPr/>
          <p:nvPr/>
        </p:nvGrpSpPr>
        <p:grpSpPr>
          <a:xfrm>
            <a:off x="7563074" y="2701514"/>
            <a:ext cx="512669" cy="544606"/>
            <a:chOff x="6691883" y="3061716"/>
            <a:chExt cx="581025" cy="617220"/>
          </a:xfrm>
        </p:grpSpPr>
        <p:sp>
          <p:nvSpPr>
            <p:cNvPr id="124" name="object 124"/>
            <p:cNvSpPr/>
            <p:nvPr/>
          </p:nvSpPr>
          <p:spPr>
            <a:xfrm>
              <a:off x="7124699" y="3066288"/>
              <a:ext cx="143510" cy="608330"/>
            </a:xfrm>
            <a:custGeom>
              <a:avLst/>
              <a:gdLst/>
              <a:ahLst/>
              <a:cxnLst/>
              <a:rect l="l" t="t" r="r" b="b"/>
              <a:pathLst>
                <a:path w="143509" h="608329">
                  <a:moveTo>
                    <a:pt x="0" y="608075"/>
                  </a:moveTo>
                  <a:lnTo>
                    <a:pt x="0" y="143255"/>
                  </a:lnTo>
                  <a:lnTo>
                    <a:pt x="143255" y="0"/>
                  </a:lnTo>
                  <a:lnTo>
                    <a:pt x="143255" y="464819"/>
                  </a:lnTo>
                  <a:lnTo>
                    <a:pt x="0" y="608075"/>
                  </a:lnTo>
                  <a:close/>
                </a:path>
              </a:pathLst>
            </a:custGeom>
            <a:solidFill>
              <a:srgbClr val="CDCDCD"/>
            </a:solidFill>
          </p:spPr>
          <p:txBody>
            <a:bodyPr wrap="square" lIns="0" tIns="0" rIns="0" bIns="0" rtlCol="0"/>
            <a:lstStyle/>
            <a:p>
              <a:endParaRPr sz="1588"/>
            </a:p>
          </p:txBody>
        </p:sp>
        <p:sp>
          <p:nvSpPr>
            <p:cNvPr id="125" name="object 125"/>
            <p:cNvSpPr/>
            <p:nvPr/>
          </p:nvSpPr>
          <p:spPr>
            <a:xfrm>
              <a:off x="6696455" y="3066288"/>
              <a:ext cx="571500" cy="143510"/>
            </a:xfrm>
            <a:custGeom>
              <a:avLst/>
              <a:gdLst/>
              <a:ahLst/>
              <a:cxnLst/>
              <a:rect l="l" t="t" r="r" b="b"/>
              <a:pathLst>
                <a:path w="571500" h="143510">
                  <a:moveTo>
                    <a:pt x="428244" y="143255"/>
                  </a:moveTo>
                  <a:lnTo>
                    <a:pt x="0" y="143255"/>
                  </a:lnTo>
                  <a:lnTo>
                    <a:pt x="143256" y="0"/>
                  </a:lnTo>
                  <a:lnTo>
                    <a:pt x="571500" y="0"/>
                  </a:lnTo>
                  <a:lnTo>
                    <a:pt x="428244" y="143255"/>
                  </a:lnTo>
                  <a:close/>
                </a:path>
              </a:pathLst>
            </a:custGeom>
            <a:solidFill>
              <a:srgbClr val="FFFFFF"/>
            </a:solidFill>
          </p:spPr>
          <p:txBody>
            <a:bodyPr wrap="square" lIns="0" tIns="0" rIns="0" bIns="0" rtlCol="0"/>
            <a:lstStyle/>
            <a:p>
              <a:endParaRPr sz="1588"/>
            </a:p>
          </p:txBody>
        </p:sp>
        <p:sp>
          <p:nvSpPr>
            <p:cNvPr id="126" name="object 126"/>
            <p:cNvSpPr/>
            <p:nvPr/>
          </p:nvSpPr>
          <p:spPr>
            <a:xfrm>
              <a:off x="6691883" y="3061716"/>
              <a:ext cx="581025" cy="617220"/>
            </a:xfrm>
            <a:custGeom>
              <a:avLst/>
              <a:gdLst/>
              <a:ahLst/>
              <a:cxnLst/>
              <a:rect l="l" t="t" r="r" b="b"/>
              <a:pathLst>
                <a:path w="581025" h="617220">
                  <a:moveTo>
                    <a:pt x="435863" y="617219"/>
                  </a:moveTo>
                  <a:lnTo>
                    <a:pt x="0" y="617219"/>
                  </a:lnTo>
                  <a:lnTo>
                    <a:pt x="0" y="144780"/>
                  </a:lnTo>
                  <a:lnTo>
                    <a:pt x="146304" y="0"/>
                  </a:lnTo>
                  <a:lnTo>
                    <a:pt x="580644" y="0"/>
                  </a:lnTo>
                  <a:lnTo>
                    <a:pt x="580644" y="1524"/>
                  </a:lnTo>
                  <a:lnTo>
                    <a:pt x="573024" y="1524"/>
                  </a:lnTo>
                  <a:lnTo>
                    <a:pt x="566862" y="7620"/>
                  </a:lnTo>
                  <a:lnTo>
                    <a:pt x="150876" y="7620"/>
                  </a:lnTo>
                  <a:lnTo>
                    <a:pt x="147828" y="9144"/>
                  </a:lnTo>
                  <a:lnTo>
                    <a:pt x="149352" y="9144"/>
                  </a:lnTo>
                  <a:lnTo>
                    <a:pt x="15240" y="143256"/>
                  </a:lnTo>
                  <a:lnTo>
                    <a:pt x="4572" y="143256"/>
                  </a:lnTo>
                  <a:lnTo>
                    <a:pt x="4572" y="152400"/>
                  </a:lnTo>
                  <a:lnTo>
                    <a:pt x="9144" y="152400"/>
                  </a:lnTo>
                  <a:lnTo>
                    <a:pt x="9144" y="608076"/>
                  </a:lnTo>
                  <a:lnTo>
                    <a:pt x="4572" y="608076"/>
                  </a:lnTo>
                  <a:lnTo>
                    <a:pt x="9144" y="612648"/>
                  </a:lnTo>
                  <a:lnTo>
                    <a:pt x="440388" y="612648"/>
                  </a:lnTo>
                  <a:lnTo>
                    <a:pt x="435863" y="617219"/>
                  </a:lnTo>
                  <a:close/>
                </a:path>
                <a:path w="581025" h="617220">
                  <a:moveTo>
                    <a:pt x="428244" y="152400"/>
                  </a:moveTo>
                  <a:lnTo>
                    <a:pt x="9144" y="152400"/>
                  </a:lnTo>
                  <a:lnTo>
                    <a:pt x="9176" y="149319"/>
                  </a:lnTo>
                  <a:lnTo>
                    <a:pt x="15240" y="143256"/>
                  </a:lnTo>
                  <a:lnTo>
                    <a:pt x="429768" y="143256"/>
                  </a:lnTo>
                  <a:lnTo>
                    <a:pt x="573024" y="1524"/>
                  </a:lnTo>
                  <a:lnTo>
                    <a:pt x="576072" y="4572"/>
                  </a:lnTo>
                  <a:lnTo>
                    <a:pt x="571500" y="4572"/>
                  </a:lnTo>
                  <a:lnTo>
                    <a:pt x="571500" y="15321"/>
                  </a:lnTo>
                  <a:lnTo>
                    <a:pt x="440387" y="147828"/>
                  </a:lnTo>
                  <a:lnTo>
                    <a:pt x="428244" y="147828"/>
                  </a:lnTo>
                  <a:lnTo>
                    <a:pt x="428244" y="152400"/>
                  </a:lnTo>
                  <a:close/>
                </a:path>
                <a:path w="581025" h="617220">
                  <a:moveTo>
                    <a:pt x="571500" y="467867"/>
                  </a:moveTo>
                  <a:lnTo>
                    <a:pt x="571500" y="15321"/>
                  </a:lnTo>
                  <a:lnTo>
                    <a:pt x="579120" y="7620"/>
                  </a:lnTo>
                  <a:lnTo>
                    <a:pt x="573024" y="1524"/>
                  </a:lnTo>
                  <a:lnTo>
                    <a:pt x="580644" y="1524"/>
                  </a:lnTo>
                  <a:lnTo>
                    <a:pt x="580644" y="466343"/>
                  </a:lnTo>
                  <a:lnTo>
                    <a:pt x="573024" y="466343"/>
                  </a:lnTo>
                  <a:lnTo>
                    <a:pt x="571500" y="467867"/>
                  </a:lnTo>
                  <a:close/>
                </a:path>
                <a:path w="581025" h="617220">
                  <a:moveTo>
                    <a:pt x="571500" y="15321"/>
                  </a:moveTo>
                  <a:lnTo>
                    <a:pt x="571500" y="4572"/>
                  </a:lnTo>
                  <a:lnTo>
                    <a:pt x="576072" y="9144"/>
                  </a:lnTo>
                  <a:lnTo>
                    <a:pt x="577612" y="9144"/>
                  </a:lnTo>
                  <a:lnTo>
                    <a:pt x="571500" y="15321"/>
                  </a:lnTo>
                  <a:close/>
                </a:path>
                <a:path w="581025" h="617220">
                  <a:moveTo>
                    <a:pt x="577612" y="9144"/>
                  </a:moveTo>
                  <a:lnTo>
                    <a:pt x="576072" y="9144"/>
                  </a:lnTo>
                  <a:lnTo>
                    <a:pt x="571500" y="4572"/>
                  </a:lnTo>
                  <a:lnTo>
                    <a:pt x="576072" y="4572"/>
                  </a:lnTo>
                  <a:lnTo>
                    <a:pt x="579120" y="7620"/>
                  </a:lnTo>
                  <a:lnTo>
                    <a:pt x="577612" y="9144"/>
                  </a:lnTo>
                  <a:close/>
                </a:path>
                <a:path w="581025" h="617220">
                  <a:moveTo>
                    <a:pt x="149352" y="9144"/>
                  </a:moveTo>
                  <a:lnTo>
                    <a:pt x="147828" y="9144"/>
                  </a:lnTo>
                  <a:lnTo>
                    <a:pt x="150876" y="7620"/>
                  </a:lnTo>
                  <a:lnTo>
                    <a:pt x="149352" y="9144"/>
                  </a:lnTo>
                  <a:close/>
                </a:path>
                <a:path w="581025" h="617220">
                  <a:moveTo>
                    <a:pt x="565322" y="9144"/>
                  </a:moveTo>
                  <a:lnTo>
                    <a:pt x="149352" y="9144"/>
                  </a:lnTo>
                  <a:lnTo>
                    <a:pt x="150876" y="7620"/>
                  </a:lnTo>
                  <a:lnTo>
                    <a:pt x="566862" y="7620"/>
                  </a:lnTo>
                  <a:lnTo>
                    <a:pt x="565322" y="9144"/>
                  </a:lnTo>
                  <a:close/>
                </a:path>
                <a:path w="581025" h="617220">
                  <a:moveTo>
                    <a:pt x="9144" y="152400"/>
                  </a:moveTo>
                  <a:lnTo>
                    <a:pt x="4572" y="152400"/>
                  </a:lnTo>
                  <a:lnTo>
                    <a:pt x="4572" y="143256"/>
                  </a:lnTo>
                  <a:lnTo>
                    <a:pt x="15240" y="143256"/>
                  </a:lnTo>
                  <a:lnTo>
                    <a:pt x="10668" y="147828"/>
                  </a:lnTo>
                  <a:lnTo>
                    <a:pt x="9144" y="147828"/>
                  </a:lnTo>
                  <a:lnTo>
                    <a:pt x="7620" y="150876"/>
                  </a:lnTo>
                  <a:lnTo>
                    <a:pt x="9144" y="150876"/>
                  </a:lnTo>
                  <a:lnTo>
                    <a:pt x="9144" y="152400"/>
                  </a:lnTo>
                  <a:close/>
                </a:path>
                <a:path w="581025" h="617220">
                  <a:moveTo>
                    <a:pt x="7620" y="150876"/>
                  </a:moveTo>
                  <a:lnTo>
                    <a:pt x="9144" y="147828"/>
                  </a:lnTo>
                  <a:lnTo>
                    <a:pt x="9144" y="149352"/>
                  </a:lnTo>
                  <a:lnTo>
                    <a:pt x="7620" y="150876"/>
                  </a:lnTo>
                  <a:close/>
                </a:path>
                <a:path w="581025" h="617220">
                  <a:moveTo>
                    <a:pt x="9144" y="149352"/>
                  </a:moveTo>
                  <a:lnTo>
                    <a:pt x="9144" y="147828"/>
                  </a:lnTo>
                  <a:lnTo>
                    <a:pt x="10668" y="147828"/>
                  </a:lnTo>
                  <a:lnTo>
                    <a:pt x="9144" y="149352"/>
                  </a:lnTo>
                  <a:close/>
                </a:path>
                <a:path w="581025" h="617220">
                  <a:moveTo>
                    <a:pt x="438912" y="612648"/>
                  </a:moveTo>
                  <a:lnTo>
                    <a:pt x="428244" y="612648"/>
                  </a:lnTo>
                  <a:lnTo>
                    <a:pt x="428244" y="147828"/>
                  </a:lnTo>
                  <a:lnTo>
                    <a:pt x="438912" y="147828"/>
                  </a:lnTo>
                  <a:lnTo>
                    <a:pt x="438879" y="149352"/>
                  </a:lnTo>
                  <a:lnTo>
                    <a:pt x="435863" y="152400"/>
                  </a:lnTo>
                  <a:lnTo>
                    <a:pt x="438912" y="152400"/>
                  </a:lnTo>
                  <a:lnTo>
                    <a:pt x="438912" y="600455"/>
                  </a:lnTo>
                  <a:lnTo>
                    <a:pt x="429768" y="609600"/>
                  </a:lnTo>
                  <a:lnTo>
                    <a:pt x="438912" y="609600"/>
                  </a:lnTo>
                  <a:lnTo>
                    <a:pt x="438912" y="612648"/>
                  </a:lnTo>
                  <a:close/>
                </a:path>
                <a:path w="581025" h="617220">
                  <a:moveTo>
                    <a:pt x="438912" y="149319"/>
                  </a:moveTo>
                  <a:lnTo>
                    <a:pt x="438912" y="147828"/>
                  </a:lnTo>
                  <a:lnTo>
                    <a:pt x="440387" y="147828"/>
                  </a:lnTo>
                  <a:lnTo>
                    <a:pt x="438912" y="149319"/>
                  </a:lnTo>
                  <a:close/>
                </a:path>
                <a:path w="581025" h="617220">
                  <a:moveTo>
                    <a:pt x="438912" y="152400"/>
                  </a:moveTo>
                  <a:lnTo>
                    <a:pt x="435863" y="152400"/>
                  </a:lnTo>
                  <a:lnTo>
                    <a:pt x="438912" y="149319"/>
                  </a:lnTo>
                  <a:lnTo>
                    <a:pt x="438912" y="152400"/>
                  </a:lnTo>
                  <a:close/>
                </a:path>
                <a:path w="581025" h="617220">
                  <a:moveTo>
                    <a:pt x="9144" y="150876"/>
                  </a:moveTo>
                  <a:lnTo>
                    <a:pt x="7620" y="150876"/>
                  </a:lnTo>
                  <a:lnTo>
                    <a:pt x="9144" y="149352"/>
                  </a:lnTo>
                  <a:lnTo>
                    <a:pt x="9144" y="150876"/>
                  </a:lnTo>
                  <a:close/>
                </a:path>
                <a:path w="581025" h="617220">
                  <a:moveTo>
                    <a:pt x="571500" y="469392"/>
                  </a:moveTo>
                  <a:lnTo>
                    <a:pt x="571500" y="467867"/>
                  </a:lnTo>
                  <a:lnTo>
                    <a:pt x="573024" y="466343"/>
                  </a:lnTo>
                  <a:lnTo>
                    <a:pt x="571500" y="469392"/>
                  </a:lnTo>
                  <a:close/>
                </a:path>
                <a:path w="581025" h="617220">
                  <a:moveTo>
                    <a:pt x="580644" y="469392"/>
                  </a:moveTo>
                  <a:lnTo>
                    <a:pt x="571500" y="469392"/>
                  </a:lnTo>
                  <a:lnTo>
                    <a:pt x="573024" y="466343"/>
                  </a:lnTo>
                  <a:lnTo>
                    <a:pt x="580644" y="466343"/>
                  </a:lnTo>
                  <a:lnTo>
                    <a:pt x="580644" y="469392"/>
                  </a:lnTo>
                  <a:close/>
                </a:path>
                <a:path w="581025" h="617220">
                  <a:moveTo>
                    <a:pt x="440388" y="612648"/>
                  </a:moveTo>
                  <a:lnTo>
                    <a:pt x="438912" y="612648"/>
                  </a:lnTo>
                  <a:lnTo>
                    <a:pt x="438912" y="600455"/>
                  </a:lnTo>
                  <a:lnTo>
                    <a:pt x="571500" y="467867"/>
                  </a:lnTo>
                  <a:lnTo>
                    <a:pt x="571500" y="469392"/>
                  </a:lnTo>
                  <a:lnTo>
                    <a:pt x="580644" y="469392"/>
                  </a:lnTo>
                  <a:lnTo>
                    <a:pt x="580644" y="470916"/>
                  </a:lnTo>
                  <a:lnTo>
                    <a:pt x="440388" y="612648"/>
                  </a:lnTo>
                  <a:close/>
                </a:path>
                <a:path w="581025" h="617220">
                  <a:moveTo>
                    <a:pt x="429768" y="609600"/>
                  </a:moveTo>
                  <a:lnTo>
                    <a:pt x="438912" y="600455"/>
                  </a:lnTo>
                  <a:lnTo>
                    <a:pt x="438912" y="608076"/>
                  </a:lnTo>
                  <a:lnTo>
                    <a:pt x="432816" y="608076"/>
                  </a:lnTo>
                  <a:lnTo>
                    <a:pt x="429768" y="609600"/>
                  </a:lnTo>
                  <a:close/>
                </a:path>
                <a:path w="581025" h="617220">
                  <a:moveTo>
                    <a:pt x="9144" y="612648"/>
                  </a:moveTo>
                  <a:lnTo>
                    <a:pt x="4572" y="608076"/>
                  </a:lnTo>
                  <a:lnTo>
                    <a:pt x="9144" y="608076"/>
                  </a:lnTo>
                  <a:lnTo>
                    <a:pt x="9144" y="612648"/>
                  </a:lnTo>
                  <a:close/>
                </a:path>
                <a:path w="581025" h="617220">
                  <a:moveTo>
                    <a:pt x="428244" y="612648"/>
                  </a:moveTo>
                  <a:lnTo>
                    <a:pt x="9144" y="612648"/>
                  </a:lnTo>
                  <a:lnTo>
                    <a:pt x="9144" y="608076"/>
                  </a:lnTo>
                  <a:lnTo>
                    <a:pt x="428244" y="608076"/>
                  </a:lnTo>
                  <a:lnTo>
                    <a:pt x="428244" y="612648"/>
                  </a:lnTo>
                  <a:close/>
                </a:path>
                <a:path w="581025" h="617220">
                  <a:moveTo>
                    <a:pt x="438912" y="609600"/>
                  </a:moveTo>
                  <a:lnTo>
                    <a:pt x="429768" y="609600"/>
                  </a:lnTo>
                  <a:lnTo>
                    <a:pt x="432816" y="608076"/>
                  </a:lnTo>
                  <a:lnTo>
                    <a:pt x="438912" y="608076"/>
                  </a:lnTo>
                  <a:lnTo>
                    <a:pt x="438912" y="609600"/>
                  </a:lnTo>
                  <a:close/>
                </a:path>
              </a:pathLst>
            </a:custGeom>
            <a:solidFill>
              <a:srgbClr val="000000"/>
            </a:solidFill>
          </p:spPr>
          <p:txBody>
            <a:bodyPr wrap="square" lIns="0" tIns="0" rIns="0" bIns="0" rtlCol="0"/>
            <a:lstStyle/>
            <a:p>
              <a:endParaRPr sz="1588"/>
            </a:p>
          </p:txBody>
        </p:sp>
        <p:sp>
          <p:nvSpPr>
            <p:cNvPr id="127" name="object 127"/>
            <p:cNvSpPr/>
            <p:nvPr/>
          </p:nvSpPr>
          <p:spPr>
            <a:xfrm>
              <a:off x="6711695" y="3223260"/>
              <a:ext cx="38100" cy="361315"/>
            </a:xfrm>
            <a:custGeom>
              <a:avLst/>
              <a:gdLst/>
              <a:ahLst/>
              <a:cxnLst/>
              <a:rect l="l" t="t" r="r" b="b"/>
              <a:pathLst>
                <a:path w="38100" h="361314">
                  <a:moveTo>
                    <a:pt x="38100" y="361188"/>
                  </a:moveTo>
                  <a:lnTo>
                    <a:pt x="0" y="361188"/>
                  </a:lnTo>
                  <a:lnTo>
                    <a:pt x="0" y="0"/>
                  </a:lnTo>
                  <a:lnTo>
                    <a:pt x="38100" y="0"/>
                  </a:lnTo>
                  <a:lnTo>
                    <a:pt x="38100" y="361188"/>
                  </a:lnTo>
                  <a:close/>
                </a:path>
              </a:pathLst>
            </a:custGeom>
            <a:solidFill>
              <a:srgbClr val="FFFFFF"/>
            </a:solidFill>
          </p:spPr>
          <p:txBody>
            <a:bodyPr wrap="square" lIns="0" tIns="0" rIns="0" bIns="0" rtlCol="0"/>
            <a:lstStyle/>
            <a:p>
              <a:endParaRPr sz="1588"/>
            </a:p>
          </p:txBody>
        </p:sp>
        <p:sp>
          <p:nvSpPr>
            <p:cNvPr id="128" name="object 128"/>
            <p:cNvSpPr/>
            <p:nvPr/>
          </p:nvSpPr>
          <p:spPr>
            <a:xfrm>
              <a:off x="6707123" y="3218688"/>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9144"/>
                  </a:lnTo>
                  <a:lnTo>
                    <a:pt x="9144" y="9144"/>
                  </a:lnTo>
                  <a:lnTo>
                    <a:pt x="9144" y="361187"/>
                  </a:lnTo>
                  <a:lnTo>
                    <a:pt x="4572" y="361187"/>
                  </a:lnTo>
                  <a:lnTo>
                    <a:pt x="9144" y="365760"/>
                  </a:lnTo>
                  <a:lnTo>
                    <a:pt x="47244" y="365760"/>
                  </a:lnTo>
                  <a:lnTo>
                    <a:pt x="47244" y="370332"/>
                  </a:lnTo>
                  <a:close/>
                </a:path>
                <a:path w="47625" h="370839">
                  <a:moveTo>
                    <a:pt x="9144" y="9144"/>
                  </a:moveTo>
                  <a:lnTo>
                    <a:pt x="4572" y="9144"/>
                  </a:lnTo>
                  <a:lnTo>
                    <a:pt x="9144" y="4572"/>
                  </a:lnTo>
                  <a:lnTo>
                    <a:pt x="9144" y="9144"/>
                  </a:lnTo>
                  <a:close/>
                </a:path>
                <a:path w="47625" h="370839">
                  <a:moveTo>
                    <a:pt x="38100" y="9144"/>
                  </a:moveTo>
                  <a:lnTo>
                    <a:pt x="9144" y="9144"/>
                  </a:lnTo>
                  <a:lnTo>
                    <a:pt x="9144" y="4572"/>
                  </a:lnTo>
                  <a:lnTo>
                    <a:pt x="38100" y="4572"/>
                  </a:lnTo>
                  <a:lnTo>
                    <a:pt x="38100" y="9144"/>
                  </a:lnTo>
                  <a:close/>
                </a:path>
                <a:path w="47625" h="370839">
                  <a:moveTo>
                    <a:pt x="38100" y="365760"/>
                  </a:moveTo>
                  <a:lnTo>
                    <a:pt x="38100" y="4572"/>
                  </a:lnTo>
                  <a:lnTo>
                    <a:pt x="42672" y="9144"/>
                  </a:lnTo>
                  <a:lnTo>
                    <a:pt x="47244" y="9144"/>
                  </a:lnTo>
                  <a:lnTo>
                    <a:pt x="47244" y="361187"/>
                  </a:lnTo>
                  <a:lnTo>
                    <a:pt x="42672" y="361187"/>
                  </a:lnTo>
                  <a:lnTo>
                    <a:pt x="38100" y="365760"/>
                  </a:lnTo>
                  <a:close/>
                </a:path>
                <a:path w="47625" h="370839">
                  <a:moveTo>
                    <a:pt x="47244" y="9144"/>
                  </a:moveTo>
                  <a:lnTo>
                    <a:pt x="42672" y="9144"/>
                  </a:lnTo>
                  <a:lnTo>
                    <a:pt x="38100" y="4572"/>
                  </a:lnTo>
                  <a:lnTo>
                    <a:pt x="47244" y="4572"/>
                  </a:lnTo>
                  <a:lnTo>
                    <a:pt x="47244" y="9144"/>
                  </a:lnTo>
                  <a:close/>
                </a:path>
                <a:path w="47625" h="370839">
                  <a:moveTo>
                    <a:pt x="9144" y="365760"/>
                  </a:moveTo>
                  <a:lnTo>
                    <a:pt x="4572" y="361187"/>
                  </a:lnTo>
                  <a:lnTo>
                    <a:pt x="9144" y="361187"/>
                  </a:lnTo>
                  <a:lnTo>
                    <a:pt x="9144" y="365760"/>
                  </a:lnTo>
                  <a:close/>
                </a:path>
                <a:path w="47625" h="370839">
                  <a:moveTo>
                    <a:pt x="38100" y="365760"/>
                  </a:moveTo>
                  <a:lnTo>
                    <a:pt x="9144" y="365760"/>
                  </a:lnTo>
                  <a:lnTo>
                    <a:pt x="9144"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129" name="object 129"/>
            <p:cNvSpPr/>
            <p:nvPr/>
          </p:nvSpPr>
          <p:spPr>
            <a:xfrm>
              <a:off x="6711695" y="323088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130" name="object 130"/>
            <p:cNvSpPr/>
            <p:nvPr/>
          </p:nvSpPr>
          <p:spPr>
            <a:xfrm>
              <a:off x="6707123" y="3226308"/>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8100"/>
                  </a:lnTo>
                  <a:lnTo>
                    <a:pt x="4572" y="38100"/>
                  </a:lnTo>
                  <a:lnTo>
                    <a:pt x="7620" y="41148"/>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910"/>
                  </a:moveTo>
                  <a:lnTo>
                    <a:pt x="7620" y="41148"/>
                  </a:lnTo>
                  <a:lnTo>
                    <a:pt x="7620" y="6096"/>
                  </a:lnTo>
                  <a:lnTo>
                    <a:pt x="8382" y="5334"/>
                  </a:lnTo>
                  <a:lnTo>
                    <a:pt x="9144" y="6096"/>
                  </a:lnTo>
                  <a:lnTo>
                    <a:pt x="9144" y="41148"/>
                  </a:lnTo>
                  <a:lnTo>
                    <a:pt x="8382" y="41910"/>
                  </a:lnTo>
                  <a:close/>
                </a:path>
                <a:path w="17145" h="47625">
                  <a:moveTo>
                    <a:pt x="7620" y="9144"/>
                  </a:moveTo>
                  <a:lnTo>
                    <a:pt x="4572" y="9144"/>
                  </a:lnTo>
                  <a:lnTo>
                    <a:pt x="7620" y="6096"/>
                  </a:lnTo>
                  <a:lnTo>
                    <a:pt x="7620" y="9144"/>
                  </a:lnTo>
                  <a:close/>
                </a:path>
                <a:path w="17145" h="47625">
                  <a:moveTo>
                    <a:pt x="9144" y="41148"/>
                  </a:moveTo>
                  <a:lnTo>
                    <a:pt x="9144" y="6096"/>
                  </a:lnTo>
                  <a:lnTo>
                    <a:pt x="12192" y="9144"/>
                  </a:lnTo>
                  <a:lnTo>
                    <a:pt x="16764" y="9144"/>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131" name="object 131"/>
            <p:cNvSpPr/>
            <p:nvPr/>
          </p:nvSpPr>
          <p:spPr>
            <a:xfrm>
              <a:off x="6711695" y="3538727"/>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132" name="object 132"/>
            <p:cNvSpPr/>
            <p:nvPr/>
          </p:nvSpPr>
          <p:spPr>
            <a:xfrm>
              <a:off x="6707123" y="3534156"/>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8100"/>
                  </a:lnTo>
                  <a:lnTo>
                    <a:pt x="4572" y="38100"/>
                  </a:lnTo>
                  <a:lnTo>
                    <a:pt x="7620" y="41148"/>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910"/>
                  </a:moveTo>
                  <a:lnTo>
                    <a:pt x="7620" y="41148"/>
                  </a:lnTo>
                  <a:lnTo>
                    <a:pt x="7620" y="6096"/>
                  </a:lnTo>
                  <a:lnTo>
                    <a:pt x="8382" y="5334"/>
                  </a:lnTo>
                  <a:lnTo>
                    <a:pt x="9144" y="6096"/>
                  </a:lnTo>
                  <a:lnTo>
                    <a:pt x="9144" y="41148"/>
                  </a:lnTo>
                  <a:lnTo>
                    <a:pt x="8382" y="41910"/>
                  </a:lnTo>
                  <a:close/>
                </a:path>
                <a:path w="17145" h="47625">
                  <a:moveTo>
                    <a:pt x="7620" y="9144"/>
                  </a:moveTo>
                  <a:lnTo>
                    <a:pt x="4572" y="9144"/>
                  </a:lnTo>
                  <a:lnTo>
                    <a:pt x="7620" y="6096"/>
                  </a:lnTo>
                  <a:lnTo>
                    <a:pt x="7620" y="9144"/>
                  </a:lnTo>
                  <a:close/>
                </a:path>
                <a:path w="17145" h="47625">
                  <a:moveTo>
                    <a:pt x="9144" y="41148"/>
                  </a:moveTo>
                  <a:lnTo>
                    <a:pt x="9144" y="6096"/>
                  </a:lnTo>
                  <a:lnTo>
                    <a:pt x="12192" y="9144"/>
                  </a:lnTo>
                  <a:lnTo>
                    <a:pt x="16764" y="9144"/>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133" name="object 133"/>
            <p:cNvSpPr/>
            <p:nvPr/>
          </p:nvSpPr>
          <p:spPr>
            <a:xfrm>
              <a:off x="6719315" y="3299460"/>
              <a:ext cx="22860" cy="44450"/>
            </a:xfrm>
            <a:custGeom>
              <a:avLst/>
              <a:gdLst/>
              <a:ahLst/>
              <a:cxnLst/>
              <a:rect l="l" t="t" r="r" b="b"/>
              <a:pathLst>
                <a:path w="22859"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134" name="object 134"/>
            <p:cNvSpPr/>
            <p:nvPr/>
          </p:nvSpPr>
          <p:spPr>
            <a:xfrm>
              <a:off x="6714744" y="3293364"/>
              <a:ext cx="32384" cy="55244"/>
            </a:xfrm>
            <a:custGeom>
              <a:avLst/>
              <a:gdLst/>
              <a:ahLst/>
              <a:cxnLst/>
              <a:rect l="l" t="t" r="r" b="b"/>
              <a:pathLst>
                <a:path w="32384"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4" h="55245">
                  <a:moveTo>
                    <a:pt x="9144" y="10668"/>
                  </a:moveTo>
                  <a:lnTo>
                    <a:pt x="4572" y="10668"/>
                  </a:lnTo>
                  <a:lnTo>
                    <a:pt x="9144" y="6096"/>
                  </a:lnTo>
                  <a:lnTo>
                    <a:pt x="9144" y="10668"/>
                  </a:lnTo>
                  <a:close/>
                </a:path>
                <a:path w="32384" h="55245">
                  <a:moveTo>
                    <a:pt x="22860" y="10668"/>
                  </a:moveTo>
                  <a:lnTo>
                    <a:pt x="9144" y="10668"/>
                  </a:lnTo>
                  <a:lnTo>
                    <a:pt x="9144" y="6096"/>
                  </a:lnTo>
                  <a:lnTo>
                    <a:pt x="22860" y="6096"/>
                  </a:lnTo>
                  <a:lnTo>
                    <a:pt x="22860" y="10668"/>
                  </a:lnTo>
                  <a:close/>
                </a:path>
                <a:path w="32384" h="55245">
                  <a:moveTo>
                    <a:pt x="22860" y="50292"/>
                  </a:moveTo>
                  <a:lnTo>
                    <a:pt x="22860" y="6096"/>
                  </a:lnTo>
                  <a:lnTo>
                    <a:pt x="27432" y="10668"/>
                  </a:lnTo>
                  <a:lnTo>
                    <a:pt x="32004" y="10668"/>
                  </a:lnTo>
                  <a:lnTo>
                    <a:pt x="32004" y="45720"/>
                  </a:lnTo>
                  <a:lnTo>
                    <a:pt x="27432" y="45720"/>
                  </a:lnTo>
                  <a:lnTo>
                    <a:pt x="22860" y="50292"/>
                  </a:lnTo>
                  <a:close/>
                </a:path>
                <a:path w="32384" h="55245">
                  <a:moveTo>
                    <a:pt x="32004" y="10668"/>
                  </a:moveTo>
                  <a:lnTo>
                    <a:pt x="27432" y="10668"/>
                  </a:lnTo>
                  <a:lnTo>
                    <a:pt x="22860" y="6096"/>
                  </a:lnTo>
                  <a:lnTo>
                    <a:pt x="32004" y="6096"/>
                  </a:lnTo>
                  <a:lnTo>
                    <a:pt x="32004" y="10668"/>
                  </a:lnTo>
                  <a:close/>
                </a:path>
                <a:path w="32384" h="55245">
                  <a:moveTo>
                    <a:pt x="9144" y="50292"/>
                  </a:moveTo>
                  <a:lnTo>
                    <a:pt x="4572" y="45720"/>
                  </a:lnTo>
                  <a:lnTo>
                    <a:pt x="9144" y="45720"/>
                  </a:lnTo>
                  <a:lnTo>
                    <a:pt x="9144" y="50292"/>
                  </a:lnTo>
                  <a:close/>
                </a:path>
                <a:path w="32384" h="55245">
                  <a:moveTo>
                    <a:pt x="22860" y="50292"/>
                  </a:moveTo>
                  <a:lnTo>
                    <a:pt x="9144" y="50292"/>
                  </a:lnTo>
                  <a:lnTo>
                    <a:pt x="9144"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35" name="object 135"/>
            <p:cNvSpPr/>
            <p:nvPr/>
          </p:nvSpPr>
          <p:spPr>
            <a:xfrm>
              <a:off x="6719315" y="3351276"/>
              <a:ext cx="22860" cy="45720"/>
            </a:xfrm>
            <a:custGeom>
              <a:avLst/>
              <a:gdLst/>
              <a:ahLst/>
              <a:cxnLst/>
              <a:rect l="l" t="t" r="r" b="b"/>
              <a:pathLst>
                <a:path w="22859"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136" name="object 136"/>
            <p:cNvSpPr/>
            <p:nvPr/>
          </p:nvSpPr>
          <p:spPr>
            <a:xfrm>
              <a:off x="6714744" y="3346703"/>
              <a:ext cx="32384" cy="55244"/>
            </a:xfrm>
            <a:custGeom>
              <a:avLst/>
              <a:gdLst/>
              <a:ahLst/>
              <a:cxnLst/>
              <a:rect l="l" t="t" r="r" b="b"/>
              <a:pathLst>
                <a:path w="32384"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50292"/>
                  </a:lnTo>
                  <a:lnTo>
                    <a:pt x="32004" y="50292"/>
                  </a:lnTo>
                  <a:lnTo>
                    <a:pt x="32004" y="54864"/>
                  </a:lnTo>
                  <a:close/>
                </a:path>
                <a:path w="32384" h="55245">
                  <a:moveTo>
                    <a:pt x="9144" y="9144"/>
                  </a:moveTo>
                  <a:lnTo>
                    <a:pt x="4572" y="9144"/>
                  </a:lnTo>
                  <a:lnTo>
                    <a:pt x="9144" y="4572"/>
                  </a:lnTo>
                  <a:lnTo>
                    <a:pt x="9144" y="9144"/>
                  </a:lnTo>
                  <a:close/>
                </a:path>
                <a:path w="32384" h="55245">
                  <a:moveTo>
                    <a:pt x="22860" y="9144"/>
                  </a:moveTo>
                  <a:lnTo>
                    <a:pt x="9144" y="9144"/>
                  </a:lnTo>
                  <a:lnTo>
                    <a:pt x="9144" y="4572"/>
                  </a:lnTo>
                  <a:lnTo>
                    <a:pt x="22860" y="4572"/>
                  </a:lnTo>
                  <a:lnTo>
                    <a:pt x="22860" y="9144"/>
                  </a:lnTo>
                  <a:close/>
                </a:path>
                <a:path w="32384" h="55245">
                  <a:moveTo>
                    <a:pt x="22860" y="50292"/>
                  </a:moveTo>
                  <a:lnTo>
                    <a:pt x="22860" y="4572"/>
                  </a:lnTo>
                  <a:lnTo>
                    <a:pt x="27432" y="9144"/>
                  </a:lnTo>
                  <a:lnTo>
                    <a:pt x="32004" y="9144"/>
                  </a:lnTo>
                  <a:lnTo>
                    <a:pt x="32004" y="44196"/>
                  </a:lnTo>
                  <a:lnTo>
                    <a:pt x="27432" y="44196"/>
                  </a:lnTo>
                  <a:lnTo>
                    <a:pt x="22860" y="50292"/>
                  </a:lnTo>
                  <a:close/>
                </a:path>
                <a:path w="32384" h="55245">
                  <a:moveTo>
                    <a:pt x="32004" y="9144"/>
                  </a:moveTo>
                  <a:lnTo>
                    <a:pt x="27432" y="9144"/>
                  </a:lnTo>
                  <a:lnTo>
                    <a:pt x="22860" y="4572"/>
                  </a:lnTo>
                  <a:lnTo>
                    <a:pt x="32004" y="4572"/>
                  </a:lnTo>
                  <a:lnTo>
                    <a:pt x="32004" y="9144"/>
                  </a:lnTo>
                  <a:close/>
                </a:path>
                <a:path w="32384" h="55245">
                  <a:moveTo>
                    <a:pt x="9144" y="50292"/>
                  </a:moveTo>
                  <a:lnTo>
                    <a:pt x="4572" y="44196"/>
                  </a:lnTo>
                  <a:lnTo>
                    <a:pt x="9144" y="44196"/>
                  </a:lnTo>
                  <a:lnTo>
                    <a:pt x="9144" y="50292"/>
                  </a:lnTo>
                  <a:close/>
                </a:path>
                <a:path w="32384" h="55245">
                  <a:moveTo>
                    <a:pt x="22860" y="50292"/>
                  </a:moveTo>
                  <a:lnTo>
                    <a:pt x="9144" y="50292"/>
                  </a:lnTo>
                  <a:lnTo>
                    <a:pt x="9144" y="44196"/>
                  </a:lnTo>
                  <a:lnTo>
                    <a:pt x="22860" y="44196"/>
                  </a:lnTo>
                  <a:lnTo>
                    <a:pt x="22860" y="50292"/>
                  </a:lnTo>
                  <a:close/>
                </a:path>
                <a:path w="32384" h="55245">
                  <a:moveTo>
                    <a:pt x="32004" y="50292"/>
                  </a:moveTo>
                  <a:lnTo>
                    <a:pt x="22860" y="50292"/>
                  </a:lnTo>
                  <a:lnTo>
                    <a:pt x="27432" y="44196"/>
                  </a:lnTo>
                  <a:lnTo>
                    <a:pt x="32004" y="44196"/>
                  </a:lnTo>
                  <a:lnTo>
                    <a:pt x="32004" y="50292"/>
                  </a:lnTo>
                  <a:close/>
                </a:path>
              </a:pathLst>
            </a:custGeom>
            <a:solidFill>
              <a:srgbClr val="000000"/>
            </a:solidFill>
          </p:spPr>
          <p:txBody>
            <a:bodyPr wrap="square" lIns="0" tIns="0" rIns="0" bIns="0" rtlCol="0"/>
            <a:lstStyle/>
            <a:p>
              <a:endParaRPr sz="1588"/>
            </a:p>
          </p:txBody>
        </p:sp>
        <p:sp>
          <p:nvSpPr>
            <p:cNvPr id="137" name="object 137"/>
            <p:cNvSpPr/>
            <p:nvPr/>
          </p:nvSpPr>
          <p:spPr>
            <a:xfrm>
              <a:off x="6719315" y="3404616"/>
              <a:ext cx="22860" cy="44450"/>
            </a:xfrm>
            <a:custGeom>
              <a:avLst/>
              <a:gdLst/>
              <a:ahLst/>
              <a:cxnLst/>
              <a:rect l="l" t="t" r="r" b="b"/>
              <a:pathLst>
                <a:path w="22859" h="44450">
                  <a:moveTo>
                    <a:pt x="22860" y="44195"/>
                  </a:moveTo>
                  <a:lnTo>
                    <a:pt x="0" y="44195"/>
                  </a:lnTo>
                  <a:lnTo>
                    <a:pt x="0" y="0"/>
                  </a:lnTo>
                  <a:lnTo>
                    <a:pt x="22860" y="0"/>
                  </a:lnTo>
                  <a:lnTo>
                    <a:pt x="22860" y="44195"/>
                  </a:lnTo>
                  <a:close/>
                </a:path>
              </a:pathLst>
            </a:custGeom>
            <a:solidFill>
              <a:srgbClr val="FFFFFF"/>
            </a:solidFill>
          </p:spPr>
          <p:txBody>
            <a:bodyPr wrap="square" lIns="0" tIns="0" rIns="0" bIns="0" rtlCol="0"/>
            <a:lstStyle/>
            <a:p>
              <a:endParaRPr sz="1588"/>
            </a:p>
          </p:txBody>
        </p:sp>
        <p:sp>
          <p:nvSpPr>
            <p:cNvPr id="138" name="object 138"/>
            <p:cNvSpPr/>
            <p:nvPr/>
          </p:nvSpPr>
          <p:spPr>
            <a:xfrm>
              <a:off x="6714744" y="3398519"/>
              <a:ext cx="32384" cy="55244"/>
            </a:xfrm>
            <a:custGeom>
              <a:avLst/>
              <a:gdLst/>
              <a:ahLst/>
              <a:cxnLst/>
              <a:rect l="l" t="t" r="r" b="b"/>
              <a:pathLst>
                <a:path w="32384"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4" h="55245">
                  <a:moveTo>
                    <a:pt x="9144" y="10668"/>
                  </a:moveTo>
                  <a:lnTo>
                    <a:pt x="4572" y="10668"/>
                  </a:lnTo>
                  <a:lnTo>
                    <a:pt x="9144" y="6096"/>
                  </a:lnTo>
                  <a:lnTo>
                    <a:pt x="9144" y="10668"/>
                  </a:lnTo>
                  <a:close/>
                </a:path>
                <a:path w="32384" h="55245">
                  <a:moveTo>
                    <a:pt x="22860" y="10668"/>
                  </a:moveTo>
                  <a:lnTo>
                    <a:pt x="9144" y="10668"/>
                  </a:lnTo>
                  <a:lnTo>
                    <a:pt x="9144" y="6096"/>
                  </a:lnTo>
                  <a:lnTo>
                    <a:pt x="22860" y="6096"/>
                  </a:lnTo>
                  <a:lnTo>
                    <a:pt x="22860" y="10668"/>
                  </a:lnTo>
                  <a:close/>
                </a:path>
                <a:path w="32384" h="55245">
                  <a:moveTo>
                    <a:pt x="22860" y="50292"/>
                  </a:moveTo>
                  <a:lnTo>
                    <a:pt x="22860" y="6096"/>
                  </a:lnTo>
                  <a:lnTo>
                    <a:pt x="27432" y="10668"/>
                  </a:lnTo>
                  <a:lnTo>
                    <a:pt x="32004" y="10668"/>
                  </a:lnTo>
                  <a:lnTo>
                    <a:pt x="32004" y="45720"/>
                  </a:lnTo>
                  <a:lnTo>
                    <a:pt x="27432" y="45720"/>
                  </a:lnTo>
                  <a:lnTo>
                    <a:pt x="22860" y="50292"/>
                  </a:lnTo>
                  <a:close/>
                </a:path>
                <a:path w="32384" h="55245">
                  <a:moveTo>
                    <a:pt x="32004" y="10668"/>
                  </a:moveTo>
                  <a:lnTo>
                    <a:pt x="27432" y="10668"/>
                  </a:lnTo>
                  <a:lnTo>
                    <a:pt x="22860" y="6096"/>
                  </a:lnTo>
                  <a:lnTo>
                    <a:pt x="32004" y="6096"/>
                  </a:lnTo>
                  <a:lnTo>
                    <a:pt x="32004" y="10668"/>
                  </a:lnTo>
                  <a:close/>
                </a:path>
                <a:path w="32384" h="55245">
                  <a:moveTo>
                    <a:pt x="9144" y="50292"/>
                  </a:moveTo>
                  <a:lnTo>
                    <a:pt x="4572" y="45720"/>
                  </a:lnTo>
                  <a:lnTo>
                    <a:pt x="9144" y="45720"/>
                  </a:lnTo>
                  <a:lnTo>
                    <a:pt x="9144" y="50292"/>
                  </a:lnTo>
                  <a:close/>
                </a:path>
                <a:path w="32384" h="55245">
                  <a:moveTo>
                    <a:pt x="22860" y="50292"/>
                  </a:moveTo>
                  <a:lnTo>
                    <a:pt x="9144" y="50292"/>
                  </a:lnTo>
                  <a:lnTo>
                    <a:pt x="9144"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39" name="object 139"/>
            <p:cNvSpPr/>
            <p:nvPr/>
          </p:nvSpPr>
          <p:spPr>
            <a:xfrm>
              <a:off x="6719315" y="3456432"/>
              <a:ext cx="22860" cy="45720"/>
            </a:xfrm>
            <a:custGeom>
              <a:avLst/>
              <a:gdLst/>
              <a:ahLst/>
              <a:cxnLst/>
              <a:rect l="l" t="t" r="r" b="b"/>
              <a:pathLst>
                <a:path w="22859"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140" name="object 140"/>
            <p:cNvSpPr/>
            <p:nvPr/>
          </p:nvSpPr>
          <p:spPr>
            <a:xfrm>
              <a:off x="6714744" y="3451860"/>
              <a:ext cx="32384" cy="55244"/>
            </a:xfrm>
            <a:custGeom>
              <a:avLst/>
              <a:gdLst/>
              <a:ahLst/>
              <a:cxnLst/>
              <a:rect l="l" t="t" r="r" b="b"/>
              <a:pathLst>
                <a:path w="32384"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50292"/>
                  </a:lnTo>
                  <a:lnTo>
                    <a:pt x="32004" y="50292"/>
                  </a:lnTo>
                  <a:lnTo>
                    <a:pt x="32004" y="54864"/>
                  </a:lnTo>
                  <a:close/>
                </a:path>
                <a:path w="32384" h="55245">
                  <a:moveTo>
                    <a:pt x="9144" y="9144"/>
                  </a:moveTo>
                  <a:lnTo>
                    <a:pt x="4572" y="9144"/>
                  </a:lnTo>
                  <a:lnTo>
                    <a:pt x="9144" y="4572"/>
                  </a:lnTo>
                  <a:lnTo>
                    <a:pt x="9144" y="9144"/>
                  </a:lnTo>
                  <a:close/>
                </a:path>
                <a:path w="32384" h="55245">
                  <a:moveTo>
                    <a:pt x="22860" y="9144"/>
                  </a:moveTo>
                  <a:lnTo>
                    <a:pt x="9144" y="9144"/>
                  </a:lnTo>
                  <a:lnTo>
                    <a:pt x="9144" y="4572"/>
                  </a:lnTo>
                  <a:lnTo>
                    <a:pt x="22860" y="4572"/>
                  </a:lnTo>
                  <a:lnTo>
                    <a:pt x="22860" y="9144"/>
                  </a:lnTo>
                  <a:close/>
                </a:path>
                <a:path w="32384" h="55245">
                  <a:moveTo>
                    <a:pt x="22860" y="50292"/>
                  </a:moveTo>
                  <a:lnTo>
                    <a:pt x="22860" y="4572"/>
                  </a:lnTo>
                  <a:lnTo>
                    <a:pt x="27432" y="9144"/>
                  </a:lnTo>
                  <a:lnTo>
                    <a:pt x="32004" y="9144"/>
                  </a:lnTo>
                  <a:lnTo>
                    <a:pt x="32004" y="44196"/>
                  </a:lnTo>
                  <a:lnTo>
                    <a:pt x="27432" y="44196"/>
                  </a:lnTo>
                  <a:lnTo>
                    <a:pt x="22860" y="50292"/>
                  </a:lnTo>
                  <a:close/>
                </a:path>
                <a:path w="32384" h="55245">
                  <a:moveTo>
                    <a:pt x="32004" y="9144"/>
                  </a:moveTo>
                  <a:lnTo>
                    <a:pt x="27432" y="9144"/>
                  </a:lnTo>
                  <a:lnTo>
                    <a:pt x="22860" y="4572"/>
                  </a:lnTo>
                  <a:lnTo>
                    <a:pt x="32004" y="4572"/>
                  </a:lnTo>
                  <a:lnTo>
                    <a:pt x="32004" y="9144"/>
                  </a:lnTo>
                  <a:close/>
                </a:path>
                <a:path w="32384" h="55245">
                  <a:moveTo>
                    <a:pt x="9144" y="50292"/>
                  </a:moveTo>
                  <a:lnTo>
                    <a:pt x="4572" y="44196"/>
                  </a:lnTo>
                  <a:lnTo>
                    <a:pt x="9144" y="44196"/>
                  </a:lnTo>
                  <a:lnTo>
                    <a:pt x="9144" y="50292"/>
                  </a:lnTo>
                  <a:close/>
                </a:path>
                <a:path w="32384" h="55245">
                  <a:moveTo>
                    <a:pt x="22860" y="50292"/>
                  </a:moveTo>
                  <a:lnTo>
                    <a:pt x="9144" y="50292"/>
                  </a:lnTo>
                  <a:lnTo>
                    <a:pt x="9144" y="44196"/>
                  </a:lnTo>
                  <a:lnTo>
                    <a:pt x="22860" y="44196"/>
                  </a:lnTo>
                  <a:lnTo>
                    <a:pt x="22860" y="50292"/>
                  </a:lnTo>
                  <a:close/>
                </a:path>
                <a:path w="32384" h="55245">
                  <a:moveTo>
                    <a:pt x="32004" y="50292"/>
                  </a:moveTo>
                  <a:lnTo>
                    <a:pt x="22860" y="50292"/>
                  </a:lnTo>
                  <a:lnTo>
                    <a:pt x="27432" y="44196"/>
                  </a:lnTo>
                  <a:lnTo>
                    <a:pt x="32004" y="44196"/>
                  </a:lnTo>
                  <a:lnTo>
                    <a:pt x="32004" y="50292"/>
                  </a:lnTo>
                  <a:close/>
                </a:path>
              </a:pathLst>
            </a:custGeom>
            <a:solidFill>
              <a:srgbClr val="000000"/>
            </a:solidFill>
          </p:spPr>
          <p:txBody>
            <a:bodyPr wrap="square" lIns="0" tIns="0" rIns="0" bIns="0" rtlCol="0"/>
            <a:lstStyle/>
            <a:p>
              <a:endParaRPr sz="1588"/>
            </a:p>
          </p:txBody>
        </p:sp>
        <p:sp>
          <p:nvSpPr>
            <p:cNvPr id="141" name="object 141"/>
            <p:cNvSpPr/>
            <p:nvPr/>
          </p:nvSpPr>
          <p:spPr>
            <a:xfrm>
              <a:off x="6757415" y="3223260"/>
              <a:ext cx="36830" cy="361315"/>
            </a:xfrm>
            <a:custGeom>
              <a:avLst/>
              <a:gdLst/>
              <a:ahLst/>
              <a:cxnLst/>
              <a:rect l="l" t="t" r="r" b="b"/>
              <a:pathLst>
                <a:path w="36829" h="361314">
                  <a:moveTo>
                    <a:pt x="36576" y="361188"/>
                  </a:moveTo>
                  <a:lnTo>
                    <a:pt x="0" y="361188"/>
                  </a:lnTo>
                  <a:lnTo>
                    <a:pt x="0" y="0"/>
                  </a:lnTo>
                  <a:lnTo>
                    <a:pt x="36576" y="0"/>
                  </a:lnTo>
                  <a:lnTo>
                    <a:pt x="36576" y="361188"/>
                  </a:lnTo>
                  <a:close/>
                </a:path>
              </a:pathLst>
            </a:custGeom>
            <a:solidFill>
              <a:srgbClr val="FFFFFF"/>
            </a:solidFill>
          </p:spPr>
          <p:txBody>
            <a:bodyPr wrap="square" lIns="0" tIns="0" rIns="0" bIns="0" rtlCol="0"/>
            <a:lstStyle/>
            <a:p>
              <a:endParaRPr sz="1588"/>
            </a:p>
          </p:txBody>
        </p:sp>
        <p:sp>
          <p:nvSpPr>
            <p:cNvPr id="142" name="object 142"/>
            <p:cNvSpPr/>
            <p:nvPr/>
          </p:nvSpPr>
          <p:spPr>
            <a:xfrm>
              <a:off x="6752844" y="3218688"/>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9144"/>
                  </a:lnTo>
                  <a:lnTo>
                    <a:pt x="9144" y="9144"/>
                  </a:lnTo>
                  <a:lnTo>
                    <a:pt x="9144" y="361187"/>
                  </a:lnTo>
                  <a:lnTo>
                    <a:pt x="4572" y="361187"/>
                  </a:lnTo>
                  <a:lnTo>
                    <a:pt x="9144" y="365760"/>
                  </a:lnTo>
                  <a:lnTo>
                    <a:pt x="47244" y="365760"/>
                  </a:lnTo>
                  <a:lnTo>
                    <a:pt x="47244" y="370332"/>
                  </a:lnTo>
                  <a:close/>
                </a:path>
                <a:path w="47625" h="370839">
                  <a:moveTo>
                    <a:pt x="9144" y="9144"/>
                  </a:moveTo>
                  <a:lnTo>
                    <a:pt x="4572" y="9144"/>
                  </a:lnTo>
                  <a:lnTo>
                    <a:pt x="9144" y="4572"/>
                  </a:lnTo>
                  <a:lnTo>
                    <a:pt x="9144" y="9144"/>
                  </a:lnTo>
                  <a:close/>
                </a:path>
                <a:path w="47625" h="370839">
                  <a:moveTo>
                    <a:pt x="36576" y="9144"/>
                  </a:moveTo>
                  <a:lnTo>
                    <a:pt x="9144" y="9144"/>
                  </a:lnTo>
                  <a:lnTo>
                    <a:pt x="9144" y="4572"/>
                  </a:lnTo>
                  <a:lnTo>
                    <a:pt x="36576" y="4572"/>
                  </a:lnTo>
                  <a:lnTo>
                    <a:pt x="36576" y="9144"/>
                  </a:lnTo>
                  <a:close/>
                </a:path>
                <a:path w="47625" h="370839">
                  <a:moveTo>
                    <a:pt x="36576" y="365760"/>
                  </a:moveTo>
                  <a:lnTo>
                    <a:pt x="36576" y="4572"/>
                  </a:lnTo>
                  <a:lnTo>
                    <a:pt x="41148" y="9144"/>
                  </a:lnTo>
                  <a:lnTo>
                    <a:pt x="47244" y="9144"/>
                  </a:lnTo>
                  <a:lnTo>
                    <a:pt x="47244" y="361187"/>
                  </a:lnTo>
                  <a:lnTo>
                    <a:pt x="41148" y="361187"/>
                  </a:lnTo>
                  <a:lnTo>
                    <a:pt x="36576" y="365760"/>
                  </a:lnTo>
                  <a:close/>
                </a:path>
                <a:path w="47625" h="370839">
                  <a:moveTo>
                    <a:pt x="47244" y="9144"/>
                  </a:moveTo>
                  <a:lnTo>
                    <a:pt x="41148" y="9144"/>
                  </a:lnTo>
                  <a:lnTo>
                    <a:pt x="36576" y="4572"/>
                  </a:lnTo>
                  <a:lnTo>
                    <a:pt x="47244" y="4572"/>
                  </a:lnTo>
                  <a:lnTo>
                    <a:pt x="47244" y="9144"/>
                  </a:lnTo>
                  <a:close/>
                </a:path>
                <a:path w="47625" h="370839">
                  <a:moveTo>
                    <a:pt x="9144" y="365760"/>
                  </a:moveTo>
                  <a:lnTo>
                    <a:pt x="4572" y="361187"/>
                  </a:lnTo>
                  <a:lnTo>
                    <a:pt x="9144" y="361187"/>
                  </a:lnTo>
                  <a:lnTo>
                    <a:pt x="9144" y="365760"/>
                  </a:lnTo>
                  <a:close/>
                </a:path>
                <a:path w="47625" h="370839">
                  <a:moveTo>
                    <a:pt x="36576" y="365760"/>
                  </a:moveTo>
                  <a:lnTo>
                    <a:pt x="9144" y="365760"/>
                  </a:lnTo>
                  <a:lnTo>
                    <a:pt x="9144" y="361187"/>
                  </a:lnTo>
                  <a:lnTo>
                    <a:pt x="36576" y="361187"/>
                  </a:lnTo>
                  <a:lnTo>
                    <a:pt x="36576" y="365760"/>
                  </a:lnTo>
                  <a:close/>
                </a:path>
                <a:path w="47625" h="370839">
                  <a:moveTo>
                    <a:pt x="47244" y="365760"/>
                  </a:moveTo>
                  <a:lnTo>
                    <a:pt x="36576" y="365760"/>
                  </a:lnTo>
                  <a:lnTo>
                    <a:pt x="41148"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143" name="object 143"/>
            <p:cNvSpPr/>
            <p:nvPr/>
          </p:nvSpPr>
          <p:spPr>
            <a:xfrm>
              <a:off x="6757415" y="323088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144" name="object 144"/>
            <p:cNvSpPr/>
            <p:nvPr/>
          </p:nvSpPr>
          <p:spPr>
            <a:xfrm>
              <a:off x="6752844" y="3226308"/>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8100"/>
                  </a:lnTo>
                  <a:lnTo>
                    <a:pt x="4572" y="38100"/>
                  </a:lnTo>
                  <a:lnTo>
                    <a:pt x="7620" y="41148"/>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910"/>
                  </a:moveTo>
                  <a:lnTo>
                    <a:pt x="7620" y="41148"/>
                  </a:lnTo>
                  <a:lnTo>
                    <a:pt x="7620" y="6096"/>
                  </a:lnTo>
                  <a:lnTo>
                    <a:pt x="8382" y="5334"/>
                  </a:lnTo>
                  <a:lnTo>
                    <a:pt x="9144" y="6096"/>
                  </a:lnTo>
                  <a:lnTo>
                    <a:pt x="9144" y="41148"/>
                  </a:lnTo>
                  <a:lnTo>
                    <a:pt x="8382" y="41910"/>
                  </a:lnTo>
                  <a:close/>
                </a:path>
                <a:path w="17145" h="47625">
                  <a:moveTo>
                    <a:pt x="7620" y="9144"/>
                  </a:moveTo>
                  <a:lnTo>
                    <a:pt x="4572" y="9144"/>
                  </a:lnTo>
                  <a:lnTo>
                    <a:pt x="7620" y="6096"/>
                  </a:lnTo>
                  <a:lnTo>
                    <a:pt x="7620" y="9144"/>
                  </a:lnTo>
                  <a:close/>
                </a:path>
                <a:path w="17145" h="47625">
                  <a:moveTo>
                    <a:pt x="9144" y="41148"/>
                  </a:moveTo>
                  <a:lnTo>
                    <a:pt x="9144" y="6096"/>
                  </a:lnTo>
                  <a:lnTo>
                    <a:pt x="12192" y="9144"/>
                  </a:lnTo>
                  <a:lnTo>
                    <a:pt x="16764" y="9144"/>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145" name="object 145"/>
            <p:cNvSpPr/>
            <p:nvPr/>
          </p:nvSpPr>
          <p:spPr>
            <a:xfrm>
              <a:off x="6757415" y="3538727"/>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146" name="object 146"/>
            <p:cNvSpPr/>
            <p:nvPr/>
          </p:nvSpPr>
          <p:spPr>
            <a:xfrm>
              <a:off x="6752844" y="3534156"/>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8100"/>
                  </a:lnTo>
                  <a:lnTo>
                    <a:pt x="4572" y="38100"/>
                  </a:lnTo>
                  <a:lnTo>
                    <a:pt x="7620" y="41148"/>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910"/>
                  </a:moveTo>
                  <a:lnTo>
                    <a:pt x="7620" y="41148"/>
                  </a:lnTo>
                  <a:lnTo>
                    <a:pt x="7620" y="6096"/>
                  </a:lnTo>
                  <a:lnTo>
                    <a:pt x="8382" y="5334"/>
                  </a:lnTo>
                  <a:lnTo>
                    <a:pt x="9144" y="6096"/>
                  </a:lnTo>
                  <a:lnTo>
                    <a:pt x="9144" y="41148"/>
                  </a:lnTo>
                  <a:lnTo>
                    <a:pt x="8382" y="41910"/>
                  </a:lnTo>
                  <a:close/>
                </a:path>
                <a:path w="17145" h="47625">
                  <a:moveTo>
                    <a:pt x="7620" y="9144"/>
                  </a:moveTo>
                  <a:lnTo>
                    <a:pt x="4572" y="9144"/>
                  </a:lnTo>
                  <a:lnTo>
                    <a:pt x="7620" y="6096"/>
                  </a:lnTo>
                  <a:lnTo>
                    <a:pt x="7620" y="9144"/>
                  </a:lnTo>
                  <a:close/>
                </a:path>
                <a:path w="17145" h="47625">
                  <a:moveTo>
                    <a:pt x="9144" y="41148"/>
                  </a:moveTo>
                  <a:lnTo>
                    <a:pt x="9144" y="6096"/>
                  </a:lnTo>
                  <a:lnTo>
                    <a:pt x="12192" y="9144"/>
                  </a:lnTo>
                  <a:lnTo>
                    <a:pt x="16764" y="9144"/>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147" name="object 147"/>
            <p:cNvSpPr/>
            <p:nvPr/>
          </p:nvSpPr>
          <p:spPr>
            <a:xfrm>
              <a:off x="6765035" y="3299460"/>
              <a:ext cx="21590" cy="44450"/>
            </a:xfrm>
            <a:custGeom>
              <a:avLst/>
              <a:gdLst/>
              <a:ahLst/>
              <a:cxnLst/>
              <a:rect l="l" t="t" r="r" b="b"/>
              <a:pathLst>
                <a:path w="21590" h="44450">
                  <a:moveTo>
                    <a:pt x="21335" y="44196"/>
                  </a:moveTo>
                  <a:lnTo>
                    <a:pt x="0" y="44196"/>
                  </a:lnTo>
                  <a:lnTo>
                    <a:pt x="0" y="0"/>
                  </a:lnTo>
                  <a:lnTo>
                    <a:pt x="21335" y="0"/>
                  </a:lnTo>
                  <a:lnTo>
                    <a:pt x="21335" y="44196"/>
                  </a:lnTo>
                  <a:close/>
                </a:path>
              </a:pathLst>
            </a:custGeom>
            <a:solidFill>
              <a:srgbClr val="FFFFFF"/>
            </a:solidFill>
          </p:spPr>
          <p:txBody>
            <a:bodyPr wrap="square" lIns="0" tIns="0" rIns="0" bIns="0" rtlCol="0"/>
            <a:lstStyle/>
            <a:p>
              <a:endParaRPr sz="1588"/>
            </a:p>
          </p:txBody>
        </p:sp>
        <p:sp>
          <p:nvSpPr>
            <p:cNvPr id="148" name="object 148"/>
            <p:cNvSpPr/>
            <p:nvPr/>
          </p:nvSpPr>
          <p:spPr>
            <a:xfrm>
              <a:off x="6760463" y="3293364"/>
              <a:ext cx="32384" cy="55244"/>
            </a:xfrm>
            <a:custGeom>
              <a:avLst/>
              <a:gdLst/>
              <a:ahLst/>
              <a:cxnLst/>
              <a:rect l="l" t="t" r="r" b="b"/>
              <a:pathLst>
                <a:path w="32384"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4" h="55245">
                  <a:moveTo>
                    <a:pt x="9144" y="10668"/>
                  </a:moveTo>
                  <a:lnTo>
                    <a:pt x="4572" y="10668"/>
                  </a:lnTo>
                  <a:lnTo>
                    <a:pt x="9144" y="6096"/>
                  </a:lnTo>
                  <a:lnTo>
                    <a:pt x="9144" y="10668"/>
                  </a:lnTo>
                  <a:close/>
                </a:path>
                <a:path w="32384" h="55245">
                  <a:moveTo>
                    <a:pt x="21336" y="10668"/>
                  </a:moveTo>
                  <a:lnTo>
                    <a:pt x="9144" y="10668"/>
                  </a:lnTo>
                  <a:lnTo>
                    <a:pt x="9144" y="6096"/>
                  </a:lnTo>
                  <a:lnTo>
                    <a:pt x="21336" y="6096"/>
                  </a:lnTo>
                  <a:lnTo>
                    <a:pt x="21336" y="10668"/>
                  </a:lnTo>
                  <a:close/>
                </a:path>
                <a:path w="32384" h="55245">
                  <a:moveTo>
                    <a:pt x="21336" y="50292"/>
                  </a:moveTo>
                  <a:lnTo>
                    <a:pt x="21336" y="6096"/>
                  </a:lnTo>
                  <a:lnTo>
                    <a:pt x="25908" y="10668"/>
                  </a:lnTo>
                  <a:lnTo>
                    <a:pt x="32004" y="10668"/>
                  </a:lnTo>
                  <a:lnTo>
                    <a:pt x="32004" y="45720"/>
                  </a:lnTo>
                  <a:lnTo>
                    <a:pt x="25908" y="45720"/>
                  </a:lnTo>
                  <a:lnTo>
                    <a:pt x="21336" y="50292"/>
                  </a:lnTo>
                  <a:close/>
                </a:path>
                <a:path w="32384" h="55245">
                  <a:moveTo>
                    <a:pt x="32004" y="10668"/>
                  </a:moveTo>
                  <a:lnTo>
                    <a:pt x="25908" y="10668"/>
                  </a:lnTo>
                  <a:lnTo>
                    <a:pt x="21336" y="6096"/>
                  </a:lnTo>
                  <a:lnTo>
                    <a:pt x="32004" y="6096"/>
                  </a:lnTo>
                  <a:lnTo>
                    <a:pt x="32004" y="10668"/>
                  </a:lnTo>
                  <a:close/>
                </a:path>
                <a:path w="32384" h="55245">
                  <a:moveTo>
                    <a:pt x="9144" y="50292"/>
                  </a:moveTo>
                  <a:lnTo>
                    <a:pt x="4572" y="45720"/>
                  </a:lnTo>
                  <a:lnTo>
                    <a:pt x="9144" y="45720"/>
                  </a:lnTo>
                  <a:lnTo>
                    <a:pt x="9144" y="50292"/>
                  </a:lnTo>
                  <a:close/>
                </a:path>
                <a:path w="32384" h="55245">
                  <a:moveTo>
                    <a:pt x="21336" y="50292"/>
                  </a:moveTo>
                  <a:lnTo>
                    <a:pt x="9144" y="50292"/>
                  </a:lnTo>
                  <a:lnTo>
                    <a:pt x="9144" y="45720"/>
                  </a:lnTo>
                  <a:lnTo>
                    <a:pt x="21336" y="45720"/>
                  </a:lnTo>
                  <a:lnTo>
                    <a:pt x="21336" y="50292"/>
                  </a:lnTo>
                  <a:close/>
                </a:path>
                <a:path w="32384" h="55245">
                  <a:moveTo>
                    <a:pt x="32004" y="50292"/>
                  </a:moveTo>
                  <a:lnTo>
                    <a:pt x="21336" y="50292"/>
                  </a:lnTo>
                  <a:lnTo>
                    <a:pt x="25908"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49" name="object 149"/>
            <p:cNvSpPr/>
            <p:nvPr/>
          </p:nvSpPr>
          <p:spPr>
            <a:xfrm>
              <a:off x="6765035" y="3351276"/>
              <a:ext cx="21590" cy="45720"/>
            </a:xfrm>
            <a:custGeom>
              <a:avLst/>
              <a:gdLst/>
              <a:ahLst/>
              <a:cxnLst/>
              <a:rect l="l" t="t" r="r" b="b"/>
              <a:pathLst>
                <a:path w="21590" h="45720">
                  <a:moveTo>
                    <a:pt x="21335" y="45720"/>
                  </a:moveTo>
                  <a:lnTo>
                    <a:pt x="0" y="45720"/>
                  </a:lnTo>
                  <a:lnTo>
                    <a:pt x="0" y="0"/>
                  </a:lnTo>
                  <a:lnTo>
                    <a:pt x="21335" y="0"/>
                  </a:lnTo>
                  <a:lnTo>
                    <a:pt x="21335" y="45720"/>
                  </a:lnTo>
                  <a:close/>
                </a:path>
              </a:pathLst>
            </a:custGeom>
            <a:solidFill>
              <a:srgbClr val="FFFFFF"/>
            </a:solidFill>
          </p:spPr>
          <p:txBody>
            <a:bodyPr wrap="square" lIns="0" tIns="0" rIns="0" bIns="0" rtlCol="0"/>
            <a:lstStyle/>
            <a:p>
              <a:endParaRPr sz="1588"/>
            </a:p>
          </p:txBody>
        </p:sp>
        <p:sp>
          <p:nvSpPr>
            <p:cNvPr id="150" name="object 150"/>
            <p:cNvSpPr/>
            <p:nvPr/>
          </p:nvSpPr>
          <p:spPr>
            <a:xfrm>
              <a:off x="6760463" y="3346703"/>
              <a:ext cx="32384" cy="55244"/>
            </a:xfrm>
            <a:custGeom>
              <a:avLst/>
              <a:gdLst/>
              <a:ahLst/>
              <a:cxnLst/>
              <a:rect l="l" t="t" r="r" b="b"/>
              <a:pathLst>
                <a:path w="32384"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50292"/>
                  </a:lnTo>
                  <a:lnTo>
                    <a:pt x="32004" y="50292"/>
                  </a:lnTo>
                  <a:lnTo>
                    <a:pt x="32004" y="54864"/>
                  </a:lnTo>
                  <a:close/>
                </a:path>
                <a:path w="32384" h="55245">
                  <a:moveTo>
                    <a:pt x="9144" y="9144"/>
                  </a:moveTo>
                  <a:lnTo>
                    <a:pt x="4572" y="9144"/>
                  </a:lnTo>
                  <a:lnTo>
                    <a:pt x="9144" y="4572"/>
                  </a:lnTo>
                  <a:lnTo>
                    <a:pt x="9144" y="9144"/>
                  </a:lnTo>
                  <a:close/>
                </a:path>
                <a:path w="32384" h="55245">
                  <a:moveTo>
                    <a:pt x="21336" y="9144"/>
                  </a:moveTo>
                  <a:lnTo>
                    <a:pt x="9144" y="9144"/>
                  </a:lnTo>
                  <a:lnTo>
                    <a:pt x="9144" y="4572"/>
                  </a:lnTo>
                  <a:lnTo>
                    <a:pt x="21336" y="4572"/>
                  </a:lnTo>
                  <a:lnTo>
                    <a:pt x="21336" y="9144"/>
                  </a:lnTo>
                  <a:close/>
                </a:path>
                <a:path w="32384" h="55245">
                  <a:moveTo>
                    <a:pt x="21336" y="50292"/>
                  </a:moveTo>
                  <a:lnTo>
                    <a:pt x="21336" y="4572"/>
                  </a:lnTo>
                  <a:lnTo>
                    <a:pt x="25908" y="9144"/>
                  </a:lnTo>
                  <a:lnTo>
                    <a:pt x="32004" y="9144"/>
                  </a:lnTo>
                  <a:lnTo>
                    <a:pt x="32004" y="44196"/>
                  </a:lnTo>
                  <a:lnTo>
                    <a:pt x="25908" y="44196"/>
                  </a:lnTo>
                  <a:lnTo>
                    <a:pt x="21336" y="50292"/>
                  </a:lnTo>
                  <a:close/>
                </a:path>
                <a:path w="32384" h="55245">
                  <a:moveTo>
                    <a:pt x="32004" y="9144"/>
                  </a:moveTo>
                  <a:lnTo>
                    <a:pt x="25908" y="9144"/>
                  </a:lnTo>
                  <a:lnTo>
                    <a:pt x="21336" y="4572"/>
                  </a:lnTo>
                  <a:lnTo>
                    <a:pt x="32004" y="4572"/>
                  </a:lnTo>
                  <a:lnTo>
                    <a:pt x="32004" y="9144"/>
                  </a:lnTo>
                  <a:close/>
                </a:path>
                <a:path w="32384" h="55245">
                  <a:moveTo>
                    <a:pt x="9144" y="50292"/>
                  </a:moveTo>
                  <a:lnTo>
                    <a:pt x="4572" y="44196"/>
                  </a:lnTo>
                  <a:lnTo>
                    <a:pt x="9144" y="44196"/>
                  </a:lnTo>
                  <a:lnTo>
                    <a:pt x="9144" y="50292"/>
                  </a:lnTo>
                  <a:close/>
                </a:path>
                <a:path w="32384" h="55245">
                  <a:moveTo>
                    <a:pt x="21336" y="50292"/>
                  </a:moveTo>
                  <a:lnTo>
                    <a:pt x="9144" y="50292"/>
                  </a:lnTo>
                  <a:lnTo>
                    <a:pt x="9144" y="44196"/>
                  </a:lnTo>
                  <a:lnTo>
                    <a:pt x="21336" y="44196"/>
                  </a:lnTo>
                  <a:lnTo>
                    <a:pt x="21336" y="50292"/>
                  </a:lnTo>
                  <a:close/>
                </a:path>
                <a:path w="32384" h="55245">
                  <a:moveTo>
                    <a:pt x="32004" y="50292"/>
                  </a:moveTo>
                  <a:lnTo>
                    <a:pt x="21336" y="50292"/>
                  </a:lnTo>
                  <a:lnTo>
                    <a:pt x="25908" y="44196"/>
                  </a:lnTo>
                  <a:lnTo>
                    <a:pt x="32004" y="44196"/>
                  </a:lnTo>
                  <a:lnTo>
                    <a:pt x="32004" y="50292"/>
                  </a:lnTo>
                  <a:close/>
                </a:path>
              </a:pathLst>
            </a:custGeom>
            <a:solidFill>
              <a:srgbClr val="000000"/>
            </a:solidFill>
          </p:spPr>
          <p:txBody>
            <a:bodyPr wrap="square" lIns="0" tIns="0" rIns="0" bIns="0" rtlCol="0"/>
            <a:lstStyle/>
            <a:p>
              <a:endParaRPr sz="1588"/>
            </a:p>
          </p:txBody>
        </p:sp>
        <p:sp>
          <p:nvSpPr>
            <p:cNvPr id="151" name="object 151"/>
            <p:cNvSpPr/>
            <p:nvPr/>
          </p:nvSpPr>
          <p:spPr>
            <a:xfrm>
              <a:off x="6765035" y="3404616"/>
              <a:ext cx="21590" cy="44450"/>
            </a:xfrm>
            <a:custGeom>
              <a:avLst/>
              <a:gdLst/>
              <a:ahLst/>
              <a:cxnLst/>
              <a:rect l="l" t="t" r="r" b="b"/>
              <a:pathLst>
                <a:path w="21590" h="44450">
                  <a:moveTo>
                    <a:pt x="21335" y="44195"/>
                  </a:moveTo>
                  <a:lnTo>
                    <a:pt x="0" y="44195"/>
                  </a:lnTo>
                  <a:lnTo>
                    <a:pt x="0" y="0"/>
                  </a:lnTo>
                  <a:lnTo>
                    <a:pt x="21335" y="0"/>
                  </a:lnTo>
                  <a:lnTo>
                    <a:pt x="21335" y="44195"/>
                  </a:lnTo>
                  <a:close/>
                </a:path>
              </a:pathLst>
            </a:custGeom>
            <a:solidFill>
              <a:srgbClr val="FFFFFF"/>
            </a:solidFill>
          </p:spPr>
          <p:txBody>
            <a:bodyPr wrap="square" lIns="0" tIns="0" rIns="0" bIns="0" rtlCol="0"/>
            <a:lstStyle/>
            <a:p>
              <a:endParaRPr sz="1588"/>
            </a:p>
          </p:txBody>
        </p:sp>
        <p:sp>
          <p:nvSpPr>
            <p:cNvPr id="152" name="object 152"/>
            <p:cNvSpPr/>
            <p:nvPr/>
          </p:nvSpPr>
          <p:spPr>
            <a:xfrm>
              <a:off x="6760463" y="3398519"/>
              <a:ext cx="32384" cy="55244"/>
            </a:xfrm>
            <a:custGeom>
              <a:avLst/>
              <a:gdLst/>
              <a:ahLst/>
              <a:cxnLst/>
              <a:rect l="l" t="t" r="r" b="b"/>
              <a:pathLst>
                <a:path w="32384"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4" h="55245">
                  <a:moveTo>
                    <a:pt x="9144" y="10668"/>
                  </a:moveTo>
                  <a:lnTo>
                    <a:pt x="4572" y="10668"/>
                  </a:lnTo>
                  <a:lnTo>
                    <a:pt x="9144" y="6096"/>
                  </a:lnTo>
                  <a:lnTo>
                    <a:pt x="9144" y="10668"/>
                  </a:lnTo>
                  <a:close/>
                </a:path>
                <a:path w="32384" h="55245">
                  <a:moveTo>
                    <a:pt x="21336" y="10668"/>
                  </a:moveTo>
                  <a:lnTo>
                    <a:pt x="9144" y="10668"/>
                  </a:lnTo>
                  <a:lnTo>
                    <a:pt x="9144" y="6096"/>
                  </a:lnTo>
                  <a:lnTo>
                    <a:pt x="21336" y="6096"/>
                  </a:lnTo>
                  <a:lnTo>
                    <a:pt x="21336" y="10668"/>
                  </a:lnTo>
                  <a:close/>
                </a:path>
                <a:path w="32384" h="55245">
                  <a:moveTo>
                    <a:pt x="21336" y="50292"/>
                  </a:moveTo>
                  <a:lnTo>
                    <a:pt x="21336" y="6096"/>
                  </a:lnTo>
                  <a:lnTo>
                    <a:pt x="25908" y="10668"/>
                  </a:lnTo>
                  <a:lnTo>
                    <a:pt x="32004" y="10668"/>
                  </a:lnTo>
                  <a:lnTo>
                    <a:pt x="32004" y="45720"/>
                  </a:lnTo>
                  <a:lnTo>
                    <a:pt x="25908" y="45720"/>
                  </a:lnTo>
                  <a:lnTo>
                    <a:pt x="21336" y="50292"/>
                  </a:lnTo>
                  <a:close/>
                </a:path>
                <a:path w="32384" h="55245">
                  <a:moveTo>
                    <a:pt x="32004" y="10668"/>
                  </a:moveTo>
                  <a:lnTo>
                    <a:pt x="25908" y="10668"/>
                  </a:lnTo>
                  <a:lnTo>
                    <a:pt x="21336" y="6096"/>
                  </a:lnTo>
                  <a:lnTo>
                    <a:pt x="32004" y="6096"/>
                  </a:lnTo>
                  <a:lnTo>
                    <a:pt x="32004" y="10668"/>
                  </a:lnTo>
                  <a:close/>
                </a:path>
                <a:path w="32384" h="55245">
                  <a:moveTo>
                    <a:pt x="9144" y="50292"/>
                  </a:moveTo>
                  <a:lnTo>
                    <a:pt x="4572" y="45720"/>
                  </a:lnTo>
                  <a:lnTo>
                    <a:pt x="9144" y="45720"/>
                  </a:lnTo>
                  <a:lnTo>
                    <a:pt x="9144" y="50292"/>
                  </a:lnTo>
                  <a:close/>
                </a:path>
                <a:path w="32384" h="55245">
                  <a:moveTo>
                    <a:pt x="21336" y="50292"/>
                  </a:moveTo>
                  <a:lnTo>
                    <a:pt x="9144" y="50292"/>
                  </a:lnTo>
                  <a:lnTo>
                    <a:pt x="9144" y="45720"/>
                  </a:lnTo>
                  <a:lnTo>
                    <a:pt x="21336" y="45720"/>
                  </a:lnTo>
                  <a:lnTo>
                    <a:pt x="21336" y="50292"/>
                  </a:lnTo>
                  <a:close/>
                </a:path>
                <a:path w="32384" h="55245">
                  <a:moveTo>
                    <a:pt x="32004" y="50292"/>
                  </a:moveTo>
                  <a:lnTo>
                    <a:pt x="21336" y="50292"/>
                  </a:lnTo>
                  <a:lnTo>
                    <a:pt x="25908"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53" name="object 153"/>
            <p:cNvSpPr/>
            <p:nvPr/>
          </p:nvSpPr>
          <p:spPr>
            <a:xfrm>
              <a:off x="6765035" y="3456432"/>
              <a:ext cx="21590" cy="45720"/>
            </a:xfrm>
            <a:custGeom>
              <a:avLst/>
              <a:gdLst/>
              <a:ahLst/>
              <a:cxnLst/>
              <a:rect l="l" t="t" r="r" b="b"/>
              <a:pathLst>
                <a:path w="21590" h="45720">
                  <a:moveTo>
                    <a:pt x="21335" y="45719"/>
                  </a:moveTo>
                  <a:lnTo>
                    <a:pt x="0" y="45719"/>
                  </a:lnTo>
                  <a:lnTo>
                    <a:pt x="0" y="0"/>
                  </a:lnTo>
                  <a:lnTo>
                    <a:pt x="21335" y="0"/>
                  </a:lnTo>
                  <a:lnTo>
                    <a:pt x="21335" y="45719"/>
                  </a:lnTo>
                  <a:close/>
                </a:path>
              </a:pathLst>
            </a:custGeom>
            <a:solidFill>
              <a:srgbClr val="FFFFFF"/>
            </a:solidFill>
          </p:spPr>
          <p:txBody>
            <a:bodyPr wrap="square" lIns="0" tIns="0" rIns="0" bIns="0" rtlCol="0"/>
            <a:lstStyle/>
            <a:p>
              <a:endParaRPr sz="1588"/>
            </a:p>
          </p:txBody>
        </p:sp>
        <p:sp>
          <p:nvSpPr>
            <p:cNvPr id="154" name="object 154"/>
            <p:cNvSpPr/>
            <p:nvPr/>
          </p:nvSpPr>
          <p:spPr>
            <a:xfrm>
              <a:off x="6760463" y="3451860"/>
              <a:ext cx="32384" cy="55244"/>
            </a:xfrm>
            <a:custGeom>
              <a:avLst/>
              <a:gdLst/>
              <a:ahLst/>
              <a:cxnLst/>
              <a:rect l="l" t="t" r="r" b="b"/>
              <a:pathLst>
                <a:path w="32384"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50292"/>
                  </a:lnTo>
                  <a:lnTo>
                    <a:pt x="32004" y="50292"/>
                  </a:lnTo>
                  <a:lnTo>
                    <a:pt x="32004" y="54864"/>
                  </a:lnTo>
                  <a:close/>
                </a:path>
                <a:path w="32384" h="55245">
                  <a:moveTo>
                    <a:pt x="9144" y="9144"/>
                  </a:moveTo>
                  <a:lnTo>
                    <a:pt x="4572" y="9144"/>
                  </a:lnTo>
                  <a:lnTo>
                    <a:pt x="9144" y="4572"/>
                  </a:lnTo>
                  <a:lnTo>
                    <a:pt x="9144" y="9144"/>
                  </a:lnTo>
                  <a:close/>
                </a:path>
                <a:path w="32384" h="55245">
                  <a:moveTo>
                    <a:pt x="21336" y="9144"/>
                  </a:moveTo>
                  <a:lnTo>
                    <a:pt x="9144" y="9144"/>
                  </a:lnTo>
                  <a:lnTo>
                    <a:pt x="9144" y="4572"/>
                  </a:lnTo>
                  <a:lnTo>
                    <a:pt x="21336" y="4572"/>
                  </a:lnTo>
                  <a:lnTo>
                    <a:pt x="21336" y="9144"/>
                  </a:lnTo>
                  <a:close/>
                </a:path>
                <a:path w="32384" h="55245">
                  <a:moveTo>
                    <a:pt x="21336" y="50292"/>
                  </a:moveTo>
                  <a:lnTo>
                    <a:pt x="21336" y="4572"/>
                  </a:lnTo>
                  <a:lnTo>
                    <a:pt x="25908" y="9144"/>
                  </a:lnTo>
                  <a:lnTo>
                    <a:pt x="32004" y="9144"/>
                  </a:lnTo>
                  <a:lnTo>
                    <a:pt x="32004" y="44196"/>
                  </a:lnTo>
                  <a:lnTo>
                    <a:pt x="25908" y="44196"/>
                  </a:lnTo>
                  <a:lnTo>
                    <a:pt x="21336" y="50292"/>
                  </a:lnTo>
                  <a:close/>
                </a:path>
                <a:path w="32384" h="55245">
                  <a:moveTo>
                    <a:pt x="32004" y="9144"/>
                  </a:moveTo>
                  <a:lnTo>
                    <a:pt x="25908" y="9144"/>
                  </a:lnTo>
                  <a:lnTo>
                    <a:pt x="21336" y="4572"/>
                  </a:lnTo>
                  <a:lnTo>
                    <a:pt x="32004" y="4572"/>
                  </a:lnTo>
                  <a:lnTo>
                    <a:pt x="32004" y="9144"/>
                  </a:lnTo>
                  <a:close/>
                </a:path>
                <a:path w="32384" h="55245">
                  <a:moveTo>
                    <a:pt x="9144" y="50292"/>
                  </a:moveTo>
                  <a:lnTo>
                    <a:pt x="4572" y="44196"/>
                  </a:lnTo>
                  <a:lnTo>
                    <a:pt x="9144" y="44196"/>
                  </a:lnTo>
                  <a:lnTo>
                    <a:pt x="9144" y="50292"/>
                  </a:lnTo>
                  <a:close/>
                </a:path>
                <a:path w="32384" h="55245">
                  <a:moveTo>
                    <a:pt x="21336" y="50292"/>
                  </a:moveTo>
                  <a:lnTo>
                    <a:pt x="9144" y="50292"/>
                  </a:lnTo>
                  <a:lnTo>
                    <a:pt x="9144" y="44196"/>
                  </a:lnTo>
                  <a:lnTo>
                    <a:pt x="21336" y="44196"/>
                  </a:lnTo>
                  <a:lnTo>
                    <a:pt x="21336" y="50292"/>
                  </a:lnTo>
                  <a:close/>
                </a:path>
                <a:path w="32384" h="55245">
                  <a:moveTo>
                    <a:pt x="32004" y="50292"/>
                  </a:moveTo>
                  <a:lnTo>
                    <a:pt x="21336" y="50292"/>
                  </a:lnTo>
                  <a:lnTo>
                    <a:pt x="25908" y="44196"/>
                  </a:lnTo>
                  <a:lnTo>
                    <a:pt x="32004" y="44196"/>
                  </a:lnTo>
                  <a:lnTo>
                    <a:pt x="32004" y="50292"/>
                  </a:lnTo>
                  <a:close/>
                </a:path>
              </a:pathLst>
            </a:custGeom>
            <a:solidFill>
              <a:srgbClr val="000000"/>
            </a:solidFill>
          </p:spPr>
          <p:txBody>
            <a:bodyPr wrap="square" lIns="0" tIns="0" rIns="0" bIns="0" rtlCol="0"/>
            <a:lstStyle/>
            <a:p>
              <a:endParaRPr sz="1588"/>
            </a:p>
          </p:txBody>
        </p:sp>
        <p:sp>
          <p:nvSpPr>
            <p:cNvPr id="155" name="object 155"/>
            <p:cNvSpPr/>
            <p:nvPr/>
          </p:nvSpPr>
          <p:spPr>
            <a:xfrm>
              <a:off x="6801611" y="3223260"/>
              <a:ext cx="38100" cy="361315"/>
            </a:xfrm>
            <a:custGeom>
              <a:avLst/>
              <a:gdLst/>
              <a:ahLst/>
              <a:cxnLst/>
              <a:rect l="l" t="t" r="r" b="b"/>
              <a:pathLst>
                <a:path w="38100" h="361314">
                  <a:moveTo>
                    <a:pt x="38100" y="361188"/>
                  </a:moveTo>
                  <a:lnTo>
                    <a:pt x="0" y="361188"/>
                  </a:lnTo>
                  <a:lnTo>
                    <a:pt x="0" y="0"/>
                  </a:lnTo>
                  <a:lnTo>
                    <a:pt x="38100" y="0"/>
                  </a:lnTo>
                  <a:lnTo>
                    <a:pt x="38100" y="361188"/>
                  </a:lnTo>
                  <a:close/>
                </a:path>
              </a:pathLst>
            </a:custGeom>
            <a:solidFill>
              <a:srgbClr val="FFFFFF"/>
            </a:solidFill>
          </p:spPr>
          <p:txBody>
            <a:bodyPr wrap="square" lIns="0" tIns="0" rIns="0" bIns="0" rtlCol="0"/>
            <a:lstStyle/>
            <a:p>
              <a:endParaRPr sz="1588"/>
            </a:p>
          </p:txBody>
        </p:sp>
        <p:sp>
          <p:nvSpPr>
            <p:cNvPr id="156" name="object 156"/>
            <p:cNvSpPr/>
            <p:nvPr/>
          </p:nvSpPr>
          <p:spPr>
            <a:xfrm>
              <a:off x="6797039" y="3218688"/>
              <a:ext cx="47625" cy="370840"/>
            </a:xfrm>
            <a:custGeom>
              <a:avLst/>
              <a:gdLst/>
              <a:ahLst/>
              <a:cxnLst/>
              <a:rect l="l" t="t" r="r" b="b"/>
              <a:pathLst>
                <a:path w="47625" h="370839">
                  <a:moveTo>
                    <a:pt x="47244" y="370332"/>
                  </a:moveTo>
                  <a:lnTo>
                    <a:pt x="0" y="370332"/>
                  </a:lnTo>
                  <a:lnTo>
                    <a:pt x="0" y="0"/>
                  </a:lnTo>
                  <a:lnTo>
                    <a:pt x="47244" y="0"/>
                  </a:lnTo>
                  <a:lnTo>
                    <a:pt x="47244" y="4572"/>
                  </a:lnTo>
                  <a:lnTo>
                    <a:pt x="10668" y="4572"/>
                  </a:lnTo>
                  <a:lnTo>
                    <a:pt x="4572" y="9144"/>
                  </a:lnTo>
                  <a:lnTo>
                    <a:pt x="10668" y="9144"/>
                  </a:lnTo>
                  <a:lnTo>
                    <a:pt x="10668" y="361187"/>
                  </a:lnTo>
                  <a:lnTo>
                    <a:pt x="4572" y="361187"/>
                  </a:lnTo>
                  <a:lnTo>
                    <a:pt x="10668" y="365760"/>
                  </a:lnTo>
                  <a:lnTo>
                    <a:pt x="47244" y="365760"/>
                  </a:lnTo>
                  <a:lnTo>
                    <a:pt x="47244" y="370332"/>
                  </a:lnTo>
                  <a:close/>
                </a:path>
                <a:path w="47625" h="370839">
                  <a:moveTo>
                    <a:pt x="10668" y="9144"/>
                  </a:moveTo>
                  <a:lnTo>
                    <a:pt x="4572" y="9144"/>
                  </a:lnTo>
                  <a:lnTo>
                    <a:pt x="10668" y="4572"/>
                  </a:lnTo>
                  <a:lnTo>
                    <a:pt x="10668" y="9144"/>
                  </a:lnTo>
                  <a:close/>
                </a:path>
                <a:path w="47625" h="370839">
                  <a:moveTo>
                    <a:pt x="38100" y="9144"/>
                  </a:moveTo>
                  <a:lnTo>
                    <a:pt x="10668" y="9144"/>
                  </a:lnTo>
                  <a:lnTo>
                    <a:pt x="10668" y="4572"/>
                  </a:lnTo>
                  <a:lnTo>
                    <a:pt x="38100" y="4572"/>
                  </a:lnTo>
                  <a:lnTo>
                    <a:pt x="38100" y="9144"/>
                  </a:lnTo>
                  <a:close/>
                </a:path>
                <a:path w="47625" h="370839">
                  <a:moveTo>
                    <a:pt x="38100" y="365760"/>
                  </a:moveTo>
                  <a:lnTo>
                    <a:pt x="38100" y="4572"/>
                  </a:lnTo>
                  <a:lnTo>
                    <a:pt x="42672" y="9144"/>
                  </a:lnTo>
                  <a:lnTo>
                    <a:pt x="47244" y="9144"/>
                  </a:lnTo>
                  <a:lnTo>
                    <a:pt x="47244" y="361187"/>
                  </a:lnTo>
                  <a:lnTo>
                    <a:pt x="42672" y="361187"/>
                  </a:lnTo>
                  <a:lnTo>
                    <a:pt x="38100" y="365760"/>
                  </a:lnTo>
                  <a:close/>
                </a:path>
                <a:path w="47625" h="370839">
                  <a:moveTo>
                    <a:pt x="47244" y="9144"/>
                  </a:moveTo>
                  <a:lnTo>
                    <a:pt x="42672" y="9144"/>
                  </a:lnTo>
                  <a:lnTo>
                    <a:pt x="38100" y="4572"/>
                  </a:lnTo>
                  <a:lnTo>
                    <a:pt x="47244" y="4572"/>
                  </a:lnTo>
                  <a:lnTo>
                    <a:pt x="47244" y="9144"/>
                  </a:lnTo>
                  <a:close/>
                </a:path>
                <a:path w="47625" h="370839">
                  <a:moveTo>
                    <a:pt x="10668" y="365760"/>
                  </a:moveTo>
                  <a:lnTo>
                    <a:pt x="4572" y="361187"/>
                  </a:lnTo>
                  <a:lnTo>
                    <a:pt x="10668" y="361187"/>
                  </a:lnTo>
                  <a:lnTo>
                    <a:pt x="10668" y="365760"/>
                  </a:lnTo>
                  <a:close/>
                </a:path>
                <a:path w="47625" h="370839">
                  <a:moveTo>
                    <a:pt x="38100" y="365760"/>
                  </a:moveTo>
                  <a:lnTo>
                    <a:pt x="10668" y="365760"/>
                  </a:lnTo>
                  <a:lnTo>
                    <a:pt x="10668"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157" name="object 157"/>
            <p:cNvSpPr/>
            <p:nvPr/>
          </p:nvSpPr>
          <p:spPr>
            <a:xfrm>
              <a:off x="6801611" y="323088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158" name="object 158"/>
            <p:cNvSpPr/>
            <p:nvPr/>
          </p:nvSpPr>
          <p:spPr>
            <a:xfrm>
              <a:off x="6797039" y="3226308"/>
              <a:ext cx="18415" cy="47625"/>
            </a:xfrm>
            <a:custGeom>
              <a:avLst/>
              <a:gdLst/>
              <a:ahLst/>
              <a:cxnLst/>
              <a:rect l="l" t="t" r="r" b="b"/>
              <a:pathLst>
                <a:path w="18415" h="47625">
                  <a:moveTo>
                    <a:pt x="18288" y="47244"/>
                  </a:moveTo>
                  <a:lnTo>
                    <a:pt x="0" y="47244"/>
                  </a:lnTo>
                  <a:lnTo>
                    <a:pt x="0" y="0"/>
                  </a:lnTo>
                  <a:lnTo>
                    <a:pt x="18288" y="0"/>
                  </a:lnTo>
                  <a:lnTo>
                    <a:pt x="18288" y="4572"/>
                  </a:lnTo>
                  <a:lnTo>
                    <a:pt x="7620" y="4572"/>
                  </a:lnTo>
                  <a:lnTo>
                    <a:pt x="7620" y="6858"/>
                  </a:lnTo>
                  <a:lnTo>
                    <a:pt x="4572" y="9144"/>
                  </a:lnTo>
                  <a:lnTo>
                    <a:pt x="7620" y="9144"/>
                  </a:lnTo>
                  <a:lnTo>
                    <a:pt x="7620" y="38100"/>
                  </a:lnTo>
                  <a:lnTo>
                    <a:pt x="4572" y="38100"/>
                  </a:lnTo>
                  <a:lnTo>
                    <a:pt x="7620" y="40386"/>
                  </a:lnTo>
                  <a:lnTo>
                    <a:pt x="7620" y="42672"/>
                  </a:lnTo>
                  <a:lnTo>
                    <a:pt x="18288" y="42672"/>
                  </a:lnTo>
                  <a:lnTo>
                    <a:pt x="18288" y="47244"/>
                  </a:lnTo>
                  <a:close/>
                </a:path>
                <a:path w="18415" h="47625">
                  <a:moveTo>
                    <a:pt x="7620" y="6858"/>
                  </a:moveTo>
                  <a:lnTo>
                    <a:pt x="7620" y="4572"/>
                  </a:lnTo>
                  <a:lnTo>
                    <a:pt x="8926" y="5878"/>
                  </a:lnTo>
                  <a:lnTo>
                    <a:pt x="7620" y="6858"/>
                  </a:lnTo>
                  <a:close/>
                </a:path>
                <a:path w="18415" h="47625">
                  <a:moveTo>
                    <a:pt x="8926" y="5878"/>
                  </a:moveTo>
                  <a:lnTo>
                    <a:pt x="7620" y="4572"/>
                  </a:lnTo>
                  <a:lnTo>
                    <a:pt x="10668" y="4572"/>
                  </a:lnTo>
                  <a:lnTo>
                    <a:pt x="8926" y="5878"/>
                  </a:lnTo>
                  <a:close/>
                </a:path>
                <a:path w="18415" h="47625">
                  <a:moveTo>
                    <a:pt x="10668" y="7620"/>
                  </a:moveTo>
                  <a:lnTo>
                    <a:pt x="8926" y="5878"/>
                  </a:lnTo>
                  <a:lnTo>
                    <a:pt x="10668" y="4572"/>
                  </a:lnTo>
                  <a:lnTo>
                    <a:pt x="10668" y="7620"/>
                  </a:lnTo>
                  <a:close/>
                </a:path>
                <a:path w="18415" h="47625">
                  <a:moveTo>
                    <a:pt x="18288" y="9144"/>
                  </a:moveTo>
                  <a:lnTo>
                    <a:pt x="12192" y="9144"/>
                  </a:lnTo>
                  <a:lnTo>
                    <a:pt x="10668" y="7620"/>
                  </a:lnTo>
                  <a:lnTo>
                    <a:pt x="10668" y="4572"/>
                  </a:lnTo>
                  <a:lnTo>
                    <a:pt x="18288" y="4572"/>
                  </a:lnTo>
                  <a:lnTo>
                    <a:pt x="18288" y="9144"/>
                  </a:lnTo>
                  <a:close/>
                </a:path>
                <a:path w="18415" h="47625">
                  <a:moveTo>
                    <a:pt x="8926" y="41365"/>
                  </a:moveTo>
                  <a:lnTo>
                    <a:pt x="7620" y="40386"/>
                  </a:lnTo>
                  <a:lnTo>
                    <a:pt x="7620" y="6858"/>
                  </a:lnTo>
                  <a:lnTo>
                    <a:pt x="8926" y="5878"/>
                  </a:lnTo>
                  <a:lnTo>
                    <a:pt x="10668" y="7620"/>
                  </a:lnTo>
                  <a:lnTo>
                    <a:pt x="10668" y="39624"/>
                  </a:lnTo>
                  <a:lnTo>
                    <a:pt x="8926" y="41365"/>
                  </a:lnTo>
                  <a:close/>
                </a:path>
                <a:path w="18415" h="47625">
                  <a:moveTo>
                    <a:pt x="7620" y="9144"/>
                  </a:moveTo>
                  <a:lnTo>
                    <a:pt x="4572" y="9144"/>
                  </a:lnTo>
                  <a:lnTo>
                    <a:pt x="7620" y="6858"/>
                  </a:lnTo>
                  <a:lnTo>
                    <a:pt x="7620" y="9144"/>
                  </a:lnTo>
                  <a:close/>
                </a:path>
                <a:path w="18415" h="47625">
                  <a:moveTo>
                    <a:pt x="10668" y="39624"/>
                  </a:moveTo>
                  <a:lnTo>
                    <a:pt x="10668" y="7620"/>
                  </a:lnTo>
                  <a:lnTo>
                    <a:pt x="12192" y="9144"/>
                  </a:lnTo>
                  <a:lnTo>
                    <a:pt x="18288" y="9144"/>
                  </a:lnTo>
                  <a:lnTo>
                    <a:pt x="18288" y="38100"/>
                  </a:lnTo>
                  <a:lnTo>
                    <a:pt x="12192" y="38100"/>
                  </a:lnTo>
                  <a:lnTo>
                    <a:pt x="10668" y="39624"/>
                  </a:lnTo>
                  <a:close/>
                </a:path>
                <a:path w="18415" h="47625">
                  <a:moveTo>
                    <a:pt x="7620" y="40386"/>
                  </a:moveTo>
                  <a:lnTo>
                    <a:pt x="4572" y="38100"/>
                  </a:lnTo>
                  <a:lnTo>
                    <a:pt x="7620" y="38100"/>
                  </a:lnTo>
                  <a:lnTo>
                    <a:pt x="7620" y="40386"/>
                  </a:lnTo>
                  <a:close/>
                </a:path>
                <a:path w="18415" h="47625">
                  <a:moveTo>
                    <a:pt x="18288" y="42672"/>
                  </a:moveTo>
                  <a:lnTo>
                    <a:pt x="10668" y="42672"/>
                  </a:lnTo>
                  <a:lnTo>
                    <a:pt x="10668" y="39624"/>
                  </a:lnTo>
                  <a:lnTo>
                    <a:pt x="12192" y="38100"/>
                  </a:lnTo>
                  <a:lnTo>
                    <a:pt x="18288" y="38100"/>
                  </a:lnTo>
                  <a:lnTo>
                    <a:pt x="18288" y="42672"/>
                  </a:lnTo>
                  <a:close/>
                </a:path>
                <a:path w="18415" h="47625">
                  <a:moveTo>
                    <a:pt x="10668" y="42672"/>
                  </a:moveTo>
                  <a:lnTo>
                    <a:pt x="8926" y="41365"/>
                  </a:lnTo>
                  <a:lnTo>
                    <a:pt x="10668" y="39624"/>
                  </a:lnTo>
                  <a:lnTo>
                    <a:pt x="10668" y="42672"/>
                  </a:lnTo>
                  <a:close/>
                </a:path>
                <a:path w="18415" h="47625">
                  <a:moveTo>
                    <a:pt x="7620" y="42672"/>
                  </a:moveTo>
                  <a:lnTo>
                    <a:pt x="7620" y="40386"/>
                  </a:lnTo>
                  <a:lnTo>
                    <a:pt x="8926" y="41365"/>
                  </a:lnTo>
                  <a:lnTo>
                    <a:pt x="7620" y="42672"/>
                  </a:lnTo>
                  <a:close/>
                </a:path>
                <a:path w="18415" h="47625">
                  <a:moveTo>
                    <a:pt x="10668" y="42672"/>
                  </a:moveTo>
                  <a:lnTo>
                    <a:pt x="7620" y="42672"/>
                  </a:lnTo>
                  <a:lnTo>
                    <a:pt x="8926" y="41365"/>
                  </a:lnTo>
                  <a:lnTo>
                    <a:pt x="10668" y="42672"/>
                  </a:lnTo>
                  <a:close/>
                </a:path>
              </a:pathLst>
            </a:custGeom>
            <a:solidFill>
              <a:srgbClr val="000000"/>
            </a:solidFill>
          </p:spPr>
          <p:txBody>
            <a:bodyPr wrap="square" lIns="0" tIns="0" rIns="0" bIns="0" rtlCol="0"/>
            <a:lstStyle/>
            <a:p>
              <a:endParaRPr sz="1588"/>
            </a:p>
          </p:txBody>
        </p:sp>
        <p:sp>
          <p:nvSpPr>
            <p:cNvPr id="159" name="object 159"/>
            <p:cNvSpPr/>
            <p:nvPr/>
          </p:nvSpPr>
          <p:spPr>
            <a:xfrm>
              <a:off x="6801611" y="3538727"/>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160" name="object 160"/>
            <p:cNvSpPr/>
            <p:nvPr/>
          </p:nvSpPr>
          <p:spPr>
            <a:xfrm>
              <a:off x="6797039" y="3534156"/>
              <a:ext cx="18415" cy="47625"/>
            </a:xfrm>
            <a:custGeom>
              <a:avLst/>
              <a:gdLst/>
              <a:ahLst/>
              <a:cxnLst/>
              <a:rect l="l" t="t" r="r" b="b"/>
              <a:pathLst>
                <a:path w="18415" h="47625">
                  <a:moveTo>
                    <a:pt x="18288" y="47244"/>
                  </a:moveTo>
                  <a:lnTo>
                    <a:pt x="0" y="47244"/>
                  </a:lnTo>
                  <a:lnTo>
                    <a:pt x="0" y="0"/>
                  </a:lnTo>
                  <a:lnTo>
                    <a:pt x="18288" y="0"/>
                  </a:lnTo>
                  <a:lnTo>
                    <a:pt x="18288" y="4572"/>
                  </a:lnTo>
                  <a:lnTo>
                    <a:pt x="7620" y="4572"/>
                  </a:lnTo>
                  <a:lnTo>
                    <a:pt x="7620" y="6858"/>
                  </a:lnTo>
                  <a:lnTo>
                    <a:pt x="4572" y="9144"/>
                  </a:lnTo>
                  <a:lnTo>
                    <a:pt x="7620" y="9144"/>
                  </a:lnTo>
                  <a:lnTo>
                    <a:pt x="7620" y="38100"/>
                  </a:lnTo>
                  <a:lnTo>
                    <a:pt x="4572" y="38100"/>
                  </a:lnTo>
                  <a:lnTo>
                    <a:pt x="7620" y="40386"/>
                  </a:lnTo>
                  <a:lnTo>
                    <a:pt x="7620" y="42672"/>
                  </a:lnTo>
                  <a:lnTo>
                    <a:pt x="18288" y="42672"/>
                  </a:lnTo>
                  <a:lnTo>
                    <a:pt x="18288" y="47244"/>
                  </a:lnTo>
                  <a:close/>
                </a:path>
                <a:path w="18415" h="47625">
                  <a:moveTo>
                    <a:pt x="7620" y="6858"/>
                  </a:moveTo>
                  <a:lnTo>
                    <a:pt x="7620" y="4572"/>
                  </a:lnTo>
                  <a:lnTo>
                    <a:pt x="8926" y="5878"/>
                  </a:lnTo>
                  <a:lnTo>
                    <a:pt x="7620" y="6858"/>
                  </a:lnTo>
                  <a:close/>
                </a:path>
                <a:path w="18415" h="47625">
                  <a:moveTo>
                    <a:pt x="8926" y="5878"/>
                  </a:moveTo>
                  <a:lnTo>
                    <a:pt x="7620" y="4572"/>
                  </a:lnTo>
                  <a:lnTo>
                    <a:pt x="10668" y="4572"/>
                  </a:lnTo>
                  <a:lnTo>
                    <a:pt x="8926" y="5878"/>
                  </a:lnTo>
                  <a:close/>
                </a:path>
                <a:path w="18415" h="47625">
                  <a:moveTo>
                    <a:pt x="10668" y="7620"/>
                  </a:moveTo>
                  <a:lnTo>
                    <a:pt x="8926" y="5878"/>
                  </a:lnTo>
                  <a:lnTo>
                    <a:pt x="10668" y="4572"/>
                  </a:lnTo>
                  <a:lnTo>
                    <a:pt x="10668" y="7620"/>
                  </a:lnTo>
                  <a:close/>
                </a:path>
                <a:path w="18415" h="47625">
                  <a:moveTo>
                    <a:pt x="18288" y="9144"/>
                  </a:moveTo>
                  <a:lnTo>
                    <a:pt x="12192" y="9144"/>
                  </a:lnTo>
                  <a:lnTo>
                    <a:pt x="10668" y="7620"/>
                  </a:lnTo>
                  <a:lnTo>
                    <a:pt x="10668" y="4572"/>
                  </a:lnTo>
                  <a:lnTo>
                    <a:pt x="18288" y="4572"/>
                  </a:lnTo>
                  <a:lnTo>
                    <a:pt x="18288" y="9144"/>
                  </a:lnTo>
                  <a:close/>
                </a:path>
                <a:path w="18415" h="47625">
                  <a:moveTo>
                    <a:pt x="8926" y="41365"/>
                  </a:moveTo>
                  <a:lnTo>
                    <a:pt x="7620" y="40386"/>
                  </a:lnTo>
                  <a:lnTo>
                    <a:pt x="7620" y="6858"/>
                  </a:lnTo>
                  <a:lnTo>
                    <a:pt x="8926" y="5878"/>
                  </a:lnTo>
                  <a:lnTo>
                    <a:pt x="10668" y="7620"/>
                  </a:lnTo>
                  <a:lnTo>
                    <a:pt x="10668" y="39624"/>
                  </a:lnTo>
                  <a:lnTo>
                    <a:pt x="8926" y="41365"/>
                  </a:lnTo>
                  <a:close/>
                </a:path>
                <a:path w="18415" h="47625">
                  <a:moveTo>
                    <a:pt x="7620" y="9144"/>
                  </a:moveTo>
                  <a:lnTo>
                    <a:pt x="4572" y="9144"/>
                  </a:lnTo>
                  <a:lnTo>
                    <a:pt x="7620" y="6858"/>
                  </a:lnTo>
                  <a:lnTo>
                    <a:pt x="7620" y="9144"/>
                  </a:lnTo>
                  <a:close/>
                </a:path>
                <a:path w="18415" h="47625">
                  <a:moveTo>
                    <a:pt x="10668" y="39624"/>
                  </a:moveTo>
                  <a:lnTo>
                    <a:pt x="10668" y="7620"/>
                  </a:lnTo>
                  <a:lnTo>
                    <a:pt x="12192" y="9144"/>
                  </a:lnTo>
                  <a:lnTo>
                    <a:pt x="18288" y="9144"/>
                  </a:lnTo>
                  <a:lnTo>
                    <a:pt x="18288" y="38100"/>
                  </a:lnTo>
                  <a:lnTo>
                    <a:pt x="12192" y="38100"/>
                  </a:lnTo>
                  <a:lnTo>
                    <a:pt x="10668" y="39624"/>
                  </a:lnTo>
                  <a:close/>
                </a:path>
                <a:path w="18415" h="47625">
                  <a:moveTo>
                    <a:pt x="7620" y="40386"/>
                  </a:moveTo>
                  <a:lnTo>
                    <a:pt x="4572" y="38100"/>
                  </a:lnTo>
                  <a:lnTo>
                    <a:pt x="7620" y="38100"/>
                  </a:lnTo>
                  <a:lnTo>
                    <a:pt x="7620" y="40386"/>
                  </a:lnTo>
                  <a:close/>
                </a:path>
                <a:path w="18415" h="47625">
                  <a:moveTo>
                    <a:pt x="18288" y="42672"/>
                  </a:moveTo>
                  <a:lnTo>
                    <a:pt x="10668" y="42672"/>
                  </a:lnTo>
                  <a:lnTo>
                    <a:pt x="10668" y="39624"/>
                  </a:lnTo>
                  <a:lnTo>
                    <a:pt x="12192" y="38100"/>
                  </a:lnTo>
                  <a:lnTo>
                    <a:pt x="18288" y="38100"/>
                  </a:lnTo>
                  <a:lnTo>
                    <a:pt x="18288" y="42672"/>
                  </a:lnTo>
                  <a:close/>
                </a:path>
                <a:path w="18415" h="47625">
                  <a:moveTo>
                    <a:pt x="10668" y="42672"/>
                  </a:moveTo>
                  <a:lnTo>
                    <a:pt x="8926" y="41365"/>
                  </a:lnTo>
                  <a:lnTo>
                    <a:pt x="10668" y="39624"/>
                  </a:lnTo>
                  <a:lnTo>
                    <a:pt x="10668" y="42672"/>
                  </a:lnTo>
                  <a:close/>
                </a:path>
                <a:path w="18415" h="47625">
                  <a:moveTo>
                    <a:pt x="7620" y="42672"/>
                  </a:moveTo>
                  <a:lnTo>
                    <a:pt x="7620" y="40386"/>
                  </a:lnTo>
                  <a:lnTo>
                    <a:pt x="8926" y="41365"/>
                  </a:lnTo>
                  <a:lnTo>
                    <a:pt x="7620" y="42672"/>
                  </a:lnTo>
                  <a:close/>
                </a:path>
                <a:path w="18415" h="47625">
                  <a:moveTo>
                    <a:pt x="10668" y="42672"/>
                  </a:moveTo>
                  <a:lnTo>
                    <a:pt x="7620" y="42672"/>
                  </a:lnTo>
                  <a:lnTo>
                    <a:pt x="8926" y="41365"/>
                  </a:lnTo>
                  <a:lnTo>
                    <a:pt x="10668" y="42672"/>
                  </a:lnTo>
                  <a:close/>
                </a:path>
              </a:pathLst>
            </a:custGeom>
            <a:solidFill>
              <a:srgbClr val="000000"/>
            </a:solidFill>
          </p:spPr>
          <p:txBody>
            <a:bodyPr wrap="square" lIns="0" tIns="0" rIns="0" bIns="0" rtlCol="0"/>
            <a:lstStyle/>
            <a:p>
              <a:endParaRPr sz="1588"/>
            </a:p>
          </p:txBody>
        </p:sp>
        <p:sp>
          <p:nvSpPr>
            <p:cNvPr id="161" name="object 161"/>
            <p:cNvSpPr/>
            <p:nvPr/>
          </p:nvSpPr>
          <p:spPr>
            <a:xfrm>
              <a:off x="6809231" y="3299460"/>
              <a:ext cx="22860" cy="44450"/>
            </a:xfrm>
            <a:custGeom>
              <a:avLst/>
              <a:gdLst/>
              <a:ahLst/>
              <a:cxnLst/>
              <a:rect l="l" t="t" r="r" b="b"/>
              <a:pathLst>
                <a:path w="22859"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162" name="object 162"/>
            <p:cNvSpPr/>
            <p:nvPr/>
          </p:nvSpPr>
          <p:spPr>
            <a:xfrm>
              <a:off x="6804660" y="3293364"/>
              <a:ext cx="32384" cy="55244"/>
            </a:xfrm>
            <a:custGeom>
              <a:avLst/>
              <a:gdLst/>
              <a:ahLst/>
              <a:cxnLst/>
              <a:rect l="l" t="t" r="r" b="b"/>
              <a:pathLst>
                <a:path w="32384" h="55245">
                  <a:moveTo>
                    <a:pt x="32004" y="54864"/>
                  </a:moveTo>
                  <a:lnTo>
                    <a:pt x="0" y="54864"/>
                  </a:lnTo>
                  <a:lnTo>
                    <a:pt x="0" y="0"/>
                  </a:lnTo>
                  <a:lnTo>
                    <a:pt x="32004" y="0"/>
                  </a:lnTo>
                  <a:lnTo>
                    <a:pt x="32004" y="6096"/>
                  </a:lnTo>
                  <a:lnTo>
                    <a:pt x="10668" y="6096"/>
                  </a:lnTo>
                  <a:lnTo>
                    <a:pt x="4572" y="10668"/>
                  </a:lnTo>
                  <a:lnTo>
                    <a:pt x="10668" y="10668"/>
                  </a:lnTo>
                  <a:lnTo>
                    <a:pt x="10668" y="45720"/>
                  </a:lnTo>
                  <a:lnTo>
                    <a:pt x="4572" y="45720"/>
                  </a:lnTo>
                  <a:lnTo>
                    <a:pt x="10668" y="50292"/>
                  </a:lnTo>
                  <a:lnTo>
                    <a:pt x="32004" y="50292"/>
                  </a:lnTo>
                  <a:lnTo>
                    <a:pt x="32004" y="54864"/>
                  </a:lnTo>
                  <a:close/>
                </a:path>
                <a:path w="32384" h="55245">
                  <a:moveTo>
                    <a:pt x="10668" y="10668"/>
                  </a:moveTo>
                  <a:lnTo>
                    <a:pt x="4572" y="10668"/>
                  </a:lnTo>
                  <a:lnTo>
                    <a:pt x="10668" y="6096"/>
                  </a:lnTo>
                  <a:lnTo>
                    <a:pt x="10668" y="10668"/>
                  </a:lnTo>
                  <a:close/>
                </a:path>
                <a:path w="32384" h="55245">
                  <a:moveTo>
                    <a:pt x="22860" y="10668"/>
                  </a:moveTo>
                  <a:lnTo>
                    <a:pt x="10668" y="10668"/>
                  </a:lnTo>
                  <a:lnTo>
                    <a:pt x="10668" y="6096"/>
                  </a:lnTo>
                  <a:lnTo>
                    <a:pt x="22860" y="6096"/>
                  </a:lnTo>
                  <a:lnTo>
                    <a:pt x="22860" y="10668"/>
                  </a:lnTo>
                  <a:close/>
                </a:path>
                <a:path w="32384" h="55245">
                  <a:moveTo>
                    <a:pt x="22860" y="50292"/>
                  </a:moveTo>
                  <a:lnTo>
                    <a:pt x="22860" y="6096"/>
                  </a:lnTo>
                  <a:lnTo>
                    <a:pt x="27432" y="10668"/>
                  </a:lnTo>
                  <a:lnTo>
                    <a:pt x="32004" y="10668"/>
                  </a:lnTo>
                  <a:lnTo>
                    <a:pt x="32004" y="45720"/>
                  </a:lnTo>
                  <a:lnTo>
                    <a:pt x="27432" y="45720"/>
                  </a:lnTo>
                  <a:lnTo>
                    <a:pt x="22860" y="50292"/>
                  </a:lnTo>
                  <a:close/>
                </a:path>
                <a:path w="32384" h="55245">
                  <a:moveTo>
                    <a:pt x="32004" y="10668"/>
                  </a:moveTo>
                  <a:lnTo>
                    <a:pt x="27432" y="10668"/>
                  </a:lnTo>
                  <a:lnTo>
                    <a:pt x="22860" y="6096"/>
                  </a:lnTo>
                  <a:lnTo>
                    <a:pt x="32004" y="6096"/>
                  </a:lnTo>
                  <a:lnTo>
                    <a:pt x="32004" y="10668"/>
                  </a:lnTo>
                  <a:close/>
                </a:path>
                <a:path w="32384" h="55245">
                  <a:moveTo>
                    <a:pt x="10668" y="50292"/>
                  </a:moveTo>
                  <a:lnTo>
                    <a:pt x="4572" y="45720"/>
                  </a:lnTo>
                  <a:lnTo>
                    <a:pt x="10668" y="45720"/>
                  </a:lnTo>
                  <a:lnTo>
                    <a:pt x="10668" y="50292"/>
                  </a:lnTo>
                  <a:close/>
                </a:path>
                <a:path w="32384" h="55245">
                  <a:moveTo>
                    <a:pt x="22860" y="50292"/>
                  </a:moveTo>
                  <a:lnTo>
                    <a:pt x="10668" y="50292"/>
                  </a:lnTo>
                  <a:lnTo>
                    <a:pt x="10668"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63" name="object 163"/>
            <p:cNvSpPr/>
            <p:nvPr/>
          </p:nvSpPr>
          <p:spPr>
            <a:xfrm>
              <a:off x="6809231" y="3351276"/>
              <a:ext cx="22860" cy="45720"/>
            </a:xfrm>
            <a:custGeom>
              <a:avLst/>
              <a:gdLst/>
              <a:ahLst/>
              <a:cxnLst/>
              <a:rect l="l" t="t" r="r" b="b"/>
              <a:pathLst>
                <a:path w="22859"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164" name="object 164"/>
            <p:cNvSpPr/>
            <p:nvPr/>
          </p:nvSpPr>
          <p:spPr>
            <a:xfrm>
              <a:off x="6804660" y="3346703"/>
              <a:ext cx="32384" cy="55244"/>
            </a:xfrm>
            <a:custGeom>
              <a:avLst/>
              <a:gdLst/>
              <a:ahLst/>
              <a:cxnLst/>
              <a:rect l="l" t="t" r="r" b="b"/>
              <a:pathLst>
                <a:path w="32384" h="55245">
                  <a:moveTo>
                    <a:pt x="32004" y="54864"/>
                  </a:moveTo>
                  <a:lnTo>
                    <a:pt x="0" y="54864"/>
                  </a:lnTo>
                  <a:lnTo>
                    <a:pt x="0" y="0"/>
                  </a:lnTo>
                  <a:lnTo>
                    <a:pt x="32004" y="0"/>
                  </a:lnTo>
                  <a:lnTo>
                    <a:pt x="32004" y="4572"/>
                  </a:lnTo>
                  <a:lnTo>
                    <a:pt x="10668" y="4572"/>
                  </a:lnTo>
                  <a:lnTo>
                    <a:pt x="4572" y="9144"/>
                  </a:lnTo>
                  <a:lnTo>
                    <a:pt x="10668" y="9144"/>
                  </a:lnTo>
                  <a:lnTo>
                    <a:pt x="10668" y="44196"/>
                  </a:lnTo>
                  <a:lnTo>
                    <a:pt x="4572" y="44196"/>
                  </a:lnTo>
                  <a:lnTo>
                    <a:pt x="10668" y="50292"/>
                  </a:lnTo>
                  <a:lnTo>
                    <a:pt x="32004" y="50292"/>
                  </a:lnTo>
                  <a:lnTo>
                    <a:pt x="32004" y="54864"/>
                  </a:lnTo>
                  <a:close/>
                </a:path>
                <a:path w="32384" h="55245">
                  <a:moveTo>
                    <a:pt x="10668" y="9144"/>
                  </a:moveTo>
                  <a:lnTo>
                    <a:pt x="4572" y="9144"/>
                  </a:lnTo>
                  <a:lnTo>
                    <a:pt x="10668" y="4572"/>
                  </a:lnTo>
                  <a:lnTo>
                    <a:pt x="10668" y="9144"/>
                  </a:lnTo>
                  <a:close/>
                </a:path>
                <a:path w="32384" h="55245">
                  <a:moveTo>
                    <a:pt x="22860" y="9144"/>
                  </a:moveTo>
                  <a:lnTo>
                    <a:pt x="10668" y="9144"/>
                  </a:lnTo>
                  <a:lnTo>
                    <a:pt x="10668" y="4572"/>
                  </a:lnTo>
                  <a:lnTo>
                    <a:pt x="22860" y="4572"/>
                  </a:lnTo>
                  <a:lnTo>
                    <a:pt x="22860" y="9144"/>
                  </a:lnTo>
                  <a:close/>
                </a:path>
                <a:path w="32384" h="55245">
                  <a:moveTo>
                    <a:pt x="22860" y="50292"/>
                  </a:moveTo>
                  <a:lnTo>
                    <a:pt x="22860" y="4572"/>
                  </a:lnTo>
                  <a:lnTo>
                    <a:pt x="27432" y="9144"/>
                  </a:lnTo>
                  <a:lnTo>
                    <a:pt x="32004" y="9144"/>
                  </a:lnTo>
                  <a:lnTo>
                    <a:pt x="32004" y="44196"/>
                  </a:lnTo>
                  <a:lnTo>
                    <a:pt x="27432" y="44196"/>
                  </a:lnTo>
                  <a:lnTo>
                    <a:pt x="22860" y="50292"/>
                  </a:lnTo>
                  <a:close/>
                </a:path>
                <a:path w="32384" h="55245">
                  <a:moveTo>
                    <a:pt x="32004" y="9144"/>
                  </a:moveTo>
                  <a:lnTo>
                    <a:pt x="27432" y="9144"/>
                  </a:lnTo>
                  <a:lnTo>
                    <a:pt x="22860" y="4572"/>
                  </a:lnTo>
                  <a:lnTo>
                    <a:pt x="32004" y="4572"/>
                  </a:lnTo>
                  <a:lnTo>
                    <a:pt x="32004" y="9144"/>
                  </a:lnTo>
                  <a:close/>
                </a:path>
                <a:path w="32384" h="55245">
                  <a:moveTo>
                    <a:pt x="10668" y="50292"/>
                  </a:moveTo>
                  <a:lnTo>
                    <a:pt x="4572" y="44196"/>
                  </a:lnTo>
                  <a:lnTo>
                    <a:pt x="10668" y="44196"/>
                  </a:lnTo>
                  <a:lnTo>
                    <a:pt x="10668" y="50292"/>
                  </a:lnTo>
                  <a:close/>
                </a:path>
                <a:path w="32384" h="55245">
                  <a:moveTo>
                    <a:pt x="22860" y="50292"/>
                  </a:moveTo>
                  <a:lnTo>
                    <a:pt x="10668" y="50292"/>
                  </a:lnTo>
                  <a:lnTo>
                    <a:pt x="10668" y="44196"/>
                  </a:lnTo>
                  <a:lnTo>
                    <a:pt x="22860" y="44196"/>
                  </a:lnTo>
                  <a:lnTo>
                    <a:pt x="22860" y="50292"/>
                  </a:lnTo>
                  <a:close/>
                </a:path>
                <a:path w="32384" h="55245">
                  <a:moveTo>
                    <a:pt x="32004" y="50292"/>
                  </a:moveTo>
                  <a:lnTo>
                    <a:pt x="22860" y="50292"/>
                  </a:lnTo>
                  <a:lnTo>
                    <a:pt x="27432" y="44196"/>
                  </a:lnTo>
                  <a:lnTo>
                    <a:pt x="32004" y="44196"/>
                  </a:lnTo>
                  <a:lnTo>
                    <a:pt x="32004" y="50292"/>
                  </a:lnTo>
                  <a:close/>
                </a:path>
              </a:pathLst>
            </a:custGeom>
            <a:solidFill>
              <a:srgbClr val="000000"/>
            </a:solidFill>
          </p:spPr>
          <p:txBody>
            <a:bodyPr wrap="square" lIns="0" tIns="0" rIns="0" bIns="0" rtlCol="0"/>
            <a:lstStyle/>
            <a:p>
              <a:endParaRPr sz="1588"/>
            </a:p>
          </p:txBody>
        </p:sp>
        <p:sp>
          <p:nvSpPr>
            <p:cNvPr id="165" name="object 165"/>
            <p:cNvSpPr/>
            <p:nvPr/>
          </p:nvSpPr>
          <p:spPr>
            <a:xfrm>
              <a:off x="6809231" y="3404616"/>
              <a:ext cx="22860" cy="44450"/>
            </a:xfrm>
            <a:custGeom>
              <a:avLst/>
              <a:gdLst/>
              <a:ahLst/>
              <a:cxnLst/>
              <a:rect l="l" t="t" r="r" b="b"/>
              <a:pathLst>
                <a:path w="22859" h="44450">
                  <a:moveTo>
                    <a:pt x="22860" y="44195"/>
                  </a:moveTo>
                  <a:lnTo>
                    <a:pt x="0" y="44195"/>
                  </a:lnTo>
                  <a:lnTo>
                    <a:pt x="0" y="0"/>
                  </a:lnTo>
                  <a:lnTo>
                    <a:pt x="22860" y="0"/>
                  </a:lnTo>
                  <a:lnTo>
                    <a:pt x="22860" y="44195"/>
                  </a:lnTo>
                  <a:close/>
                </a:path>
              </a:pathLst>
            </a:custGeom>
            <a:solidFill>
              <a:srgbClr val="FFFFFF"/>
            </a:solidFill>
          </p:spPr>
          <p:txBody>
            <a:bodyPr wrap="square" lIns="0" tIns="0" rIns="0" bIns="0" rtlCol="0"/>
            <a:lstStyle/>
            <a:p>
              <a:endParaRPr sz="1588"/>
            </a:p>
          </p:txBody>
        </p:sp>
        <p:sp>
          <p:nvSpPr>
            <p:cNvPr id="166" name="object 166"/>
            <p:cNvSpPr/>
            <p:nvPr/>
          </p:nvSpPr>
          <p:spPr>
            <a:xfrm>
              <a:off x="6804660" y="3398519"/>
              <a:ext cx="32384" cy="55244"/>
            </a:xfrm>
            <a:custGeom>
              <a:avLst/>
              <a:gdLst/>
              <a:ahLst/>
              <a:cxnLst/>
              <a:rect l="l" t="t" r="r" b="b"/>
              <a:pathLst>
                <a:path w="32384" h="55245">
                  <a:moveTo>
                    <a:pt x="32004" y="54864"/>
                  </a:moveTo>
                  <a:lnTo>
                    <a:pt x="0" y="54864"/>
                  </a:lnTo>
                  <a:lnTo>
                    <a:pt x="0" y="0"/>
                  </a:lnTo>
                  <a:lnTo>
                    <a:pt x="32004" y="0"/>
                  </a:lnTo>
                  <a:lnTo>
                    <a:pt x="32004" y="6096"/>
                  </a:lnTo>
                  <a:lnTo>
                    <a:pt x="10668" y="6096"/>
                  </a:lnTo>
                  <a:lnTo>
                    <a:pt x="4572" y="10668"/>
                  </a:lnTo>
                  <a:lnTo>
                    <a:pt x="10668" y="10668"/>
                  </a:lnTo>
                  <a:lnTo>
                    <a:pt x="10668" y="45720"/>
                  </a:lnTo>
                  <a:lnTo>
                    <a:pt x="4572" y="45720"/>
                  </a:lnTo>
                  <a:lnTo>
                    <a:pt x="10668" y="50292"/>
                  </a:lnTo>
                  <a:lnTo>
                    <a:pt x="32004" y="50292"/>
                  </a:lnTo>
                  <a:lnTo>
                    <a:pt x="32004" y="54864"/>
                  </a:lnTo>
                  <a:close/>
                </a:path>
                <a:path w="32384" h="55245">
                  <a:moveTo>
                    <a:pt x="10668" y="10668"/>
                  </a:moveTo>
                  <a:lnTo>
                    <a:pt x="4572" y="10668"/>
                  </a:lnTo>
                  <a:lnTo>
                    <a:pt x="10668" y="6096"/>
                  </a:lnTo>
                  <a:lnTo>
                    <a:pt x="10668" y="10668"/>
                  </a:lnTo>
                  <a:close/>
                </a:path>
                <a:path w="32384" h="55245">
                  <a:moveTo>
                    <a:pt x="22860" y="10668"/>
                  </a:moveTo>
                  <a:lnTo>
                    <a:pt x="10668" y="10668"/>
                  </a:lnTo>
                  <a:lnTo>
                    <a:pt x="10668" y="6096"/>
                  </a:lnTo>
                  <a:lnTo>
                    <a:pt x="22860" y="6096"/>
                  </a:lnTo>
                  <a:lnTo>
                    <a:pt x="22860" y="10668"/>
                  </a:lnTo>
                  <a:close/>
                </a:path>
                <a:path w="32384" h="55245">
                  <a:moveTo>
                    <a:pt x="22860" y="50292"/>
                  </a:moveTo>
                  <a:lnTo>
                    <a:pt x="22860" y="6096"/>
                  </a:lnTo>
                  <a:lnTo>
                    <a:pt x="27432" y="10668"/>
                  </a:lnTo>
                  <a:lnTo>
                    <a:pt x="32004" y="10668"/>
                  </a:lnTo>
                  <a:lnTo>
                    <a:pt x="32004" y="45720"/>
                  </a:lnTo>
                  <a:lnTo>
                    <a:pt x="27432" y="45720"/>
                  </a:lnTo>
                  <a:lnTo>
                    <a:pt x="22860" y="50292"/>
                  </a:lnTo>
                  <a:close/>
                </a:path>
                <a:path w="32384" h="55245">
                  <a:moveTo>
                    <a:pt x="32004" y="10668"/>
                  </a:moveTo>
                  <a:lnTo>
                    <a:pt x="27432" y="10668"/>
                  </a:lnTo>
                  <a:lnTo>
                    <a:pt x="22860" y="6096"/>
                  </a:lnTo>
                  <a:lnTo>
                    <a:pt x="32004" y="6096"/>
                  </a:lnTo>
                  <a:lnTo>
                    <a:pt x="32004" y="10668"/>
                  </a:lnTo>
                  <a:close/>
                </a:path>
                <a:path w="32384" h="55245">
                  <a:moveTo>
                    <a:pt x="10668" y="50292"/>
                  </a:moveTo>
                  <a:lnTo>
                    <a:pt x="4572" y="45720"/>
                  </a:lnTo>
                  <a:lnTo>
                    <a:pt x="10668" y="45720"/>
                  </a:lnTo>
                  <a:lnTo>
                    <a:pt x="10668" y="50292"/>
                  </a:lnTo>
                  <a:close/>
                </a:path>
                <a:path w="32384" h="55245">
                  <a:moveTo>
                    <a:pt x="22860" y="50292"/>
                  </a:moveTo>
                  <a:lnTo>
                    <a:pt x="10668" y="50292"/>
                  </a:lnTo>
                  <a:lnTo>
                    <a:pt x="10668"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67" name="object 167"/>
            <p:cNvSpPr/>
            <p:nvPr/>
          </p:nvSpPr>
          <p:spPr>
            <a:xfrm>
              <a:off x="6809231" y="3456432"/>
              <a:ext cx="22860" cy="45720"/>
            </a:xfrm>
            <a:custGeom>
              <a:avLst/>
              <a:gdLst/>
              <a:ahLst/>
              <a:cxnLst/>
              <a:rect l="l" t="t" r="r" b="b"/>
              <a:pathLst>
                <a:path w="22859"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168" name="object 168"/>
            <p:cNvSpPr/>
            <p:nvPr/>
          </p:nvSpPr>
          <p:spPr>
            <a:xfrm>
              <a:off x="6804660" y="3451860"/>
              <a:ext cx="32384" cy="55244"/>
            </a:xfrm>
            <a:custGeom>
              <a:avLst/>
              <a:gdLst/>
              <a:ahLst/>
              <a:cxnLst/>
              <a:rect l="l" t="t" r="r" b="b"/>
              <a:pathLst>
                <a:path w="32384" h="55245">
                  <a:moveTo>
                    <a:pt x="32004" y="54864"/>
                  </a:moveTo>
                  <a:lnTo>
                    <a:pt x="0" y="54864"/>
                  </a:lnTo>
                  <a:lnTo>
                    <a:pt x="0" y="0"/>
                  </a:lnTo>
                  <a:lnTo>
                    <a:pt x="32004" y="0"/>
                  </a:lnTo>
                  <a:lnTo>
                    <a:pt x="32004" y="4572"/>
                  </a:lnTo>
                  <a:lnTo>
                    <a:pt x="10668" y="4572"/>
                  </a:lnTo>
                  <a:lnTo>
                    <a:pt x="4572" y="9144"/>
                  </a:lnTo>
                  <a:lnTo>
                    <a:pt x="10668" y="9144"/>
                  </a:lnTo>
                  <a:lnTo>
                    <a:pt x="10668" y="44196"/>
                  </a:lnTo>
                  <a:lnTo>
                    <a:pt x="4572" y="44196"/>
                  </a:lnTo>
                  <a:lnTo>
                    <a:pt x="10668" y="50292"/>
                  </a:lnTo>
                  <a:lnTo>
                    <a:pt x="32004" y="50292"/>
                  </a:lnTo>
                  <a:lnTo>
                    <a:pt x="32004" y="54864"/>
                  </a:lnTo>
                  <a:close/>
                </a:path>
                <a:path w="32384" h="55245">
                  <a:moveTo>
                    <a:pt x="10668" y="9144"/>
                  </a:moveTo>
                  <a:lnTo>
                    <a:pt x="4572" y="9144"/>
                  </a:lnTo>
                  <a:lnTo>
                    <a:pt x="10668" y="4572"/>
                  </a:lnTo>
                  <a:lnTo>
                    <a:pt x="10668" y="9144"/>
                  </a:lnTo>
                  <a:close/>
                </a:path>
                <a:path w="32384" h="55245">
                  <a:moveTo>
                    <a:pt x="22860" y="9144"/>
                  </a:moveTo>
                  <a:lnTo>
                    <a:pt x="10668" y="9144"/>
                  </a:lnTo>
                  <a:lnTo>
                    <a:pt x="10668" y="4572"/>
                  </a:lnTo>
                  <a:lnTo>
                    <a:pt x="22860" y="4572"/>
                  </a:lnTo>
                  <a:lnTo>
                    <a:pt x="22860" y="9144"/>
                  </a:lnTo>
                  <a:close/>
                </a:path>
                <a:path w="32384" h="55245">
                  <a:moveTo>
                    <a:pt x="22860" y="50292"/>
                  </a:moveTo>
                  <a:lnTo>
                    <a:pt x="22860" y="4572"/>
                  </a:lnTo>
                  <a:lnTo>
                    <a:pt x="27432" y="9144"/>
                  </a:lnTo>
                  <a:lnTo>
                    <a:pt x="32004" y="9144"/>
                  </a:lnTo>
                  <a:lnTo>
                    <a:pt x="32004" y="44196"/>
                  </a:lnTo>
                  <a:lnTo>
                    <a:pt x="27432" y="44196"/>
                  </a:lnTo>
                  <a:lnTo>
                    <a:pt x="22860" y="50292"/>
                  </a:lnTo>
                  <a:close/>
                </a:path>
                <a:path w="32384" h="55245">
                  <a:moveTo>
                    <a:pt x="32004" y="9144"/>
                  </a:moveTo>
                  <a:lnTo>
                    <a:pt x="27432" y="9144"/>
                  </a:lnTo>
                  <a:lnTo>
                    <a:pt x="22860" y="4572"/>
                  </a:lnTo>
                  <a:lnTo>
                    <a:pt x="32004" y="4572"/>
                  </a:lnTo>
                  <a:lnTo>
                    <a:pt x="32004" y="9144"/>
                  </a:lnTo>
                  <a:close/>
                </a:path>
                <a:path w="32384" h="55245">
                  <a:moveTo>
                    <a:pt x="10668" y="50292"/>
                  </a:moveTo>
                  <a:lnTo>
                    <a:pt x="4572" y="44196"/>
                  </a:lnTo>
                  <a:lnTo>
                    <a:pt x="10668" y="44196"/>
                  </a:lnTo>
                  <a:lnTo>
                    <a:pt x="10668" y="50292"/>
                  </a:lnTo>
                  <a:close/>
                </a:path>
                <a:path w="32384" h="55245">
                  <a:moveTo>
                    <a:pt x="22860" y="50292"/>
                  </a:moveTo>
                  <a:lnTo>
                    <a:pt x="10668" y="50292"/>
                  </a:lnTo>
                  <a:lnTo>
                    <a:pt x="10668" y="44196"/>
                  </a:lnTo>
                  <a:lnTo>
                    <a:pt x="22860" y="44196"/>
                  </a:lnTo>
                  <a:lnTo>
                    <a:pt x="22860" y="50292"/>
                  </a:lnTo>
                  <a:close/>
                </a:path>
                <a:path w="32384" h="55245">
                  <a:moveTo>
                    <a:pt x="32004" y="50292"/>
                  </a:moveTo>
                  <a:lnTo>
                    <a:pt x="22860" y="50292"/>
                  </a:lnTo>
                  <a:lnTo>
                    <a:pt x="27432" y="44196"/>
                  </a:lnTo>
                  <a:lnTo>
                    <a:pt x="32004" y="44196"/>
                  </a:lnTo>
                  <a:lnTo>
                    <a:pt x="32004" y="50292"/>
                  </a:lnTo>
                  <a:close/>
                </a:path>
              </a:pathLst>
            </a:custGeom>
            <a:solidFill>
              <a:srgbClr val="000000"/>
            </a:solidFill>
          </p:spPr>
          <p:txBody>
            <a:bodyPr wrap="square" lIns="0" tIns="0" rIns="0" bIns="0" rtlCol="0"/>
            <a:lstStyle/>
            <a:p>
              <a:endParaRPr sz="1588"/>
            </a:p>
          </p:txBody>
        </p:sp>
        <p:sp>
          <p:nvSpPr>
            <p:cNvPr id="169" name="object 169"/>
            <p:cNvSpPr/>
            <p:nvPr/>
          </p:nvSpPr>
          <p:spPr>
            <a:xfrm>
              <a:off x="6847331" y="3223260"/>
              <a:ext cx="38100" cy="361315"/>
            </a:xfrm>
            <a:custGeom>
              <a:avLst/>
              <a:gdLst/>
              <a:ahLst/>
              <a:cxnLst/>
              <a:rect l="l" t="t" r="r" b="b"/>
              <a:pathLst>
                <a:path w="38100" h="361314">
                  <a:moveTo>
                    <a:pt x="38100" y="361188"/>
                  </a:moveTo>
                  <a:lnTo>
                    <a:pt x="0" y="361188"/>
                  </a:lnTo>
                  <a:lnTo>
                    <a:pt x="0" y="0"/>
                  </a:lnTo>
                  <a:lnTo>
                    <a:pt x="38100" y="0"/>
                  </a:lnTo>
                  <a:lnTo>
                    <a:pt x="38100" y="361188"/>
                  </a:lnTo>
                  <a:close/>
                </a:path>
              </a:pathLst>
            </a:custGeom>
            <a:solidFill>
              <a:srgbClr val="FFFFFF"/>
            </a:solidFill>
          </p:spPr>
          <p:txBody>
            <a:bodyPr wrap="square" lIns="0" tIns="0" rIns="0" bIns="0" rtlCol="0"/>
            <a:lstStyle/>
            <a:p>
              <a:endParaRPr sz="1588"/>
            </a:p>
          </p:txBody>
        </p:sp>
        <p:sp>
          <p:nvSpPr>
            <p:cNvPr id="170" name="object 170"/>
            <p:cNvSpPr/>
            <p:nvPr/>
          </p:nvSpPr>
          <p:spPr>
            <a:xfrm>
              <a:off x="6842760" y="3218688"/>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9144"/>
                  </a:lnTo>
                  <a:lnTo>
                    <a:pt x="9144" y="9144"/>
                  </a:lnTo>
                  <a:lnTo>
                    <a:pt x="9144" y="361187"/>
                  </a:lnTo>
                  <a:lnTo>
                    <a:pt x="4572" y="361187"/>
                  </a:lnTo>
                  <a:lnTo>
                    <a:pt x="9144" y="365760"/>
                  </a:lnTo>
                  <a:lnTo>
                    <a:pt x="47244" y="365760"/>
                  </a:lnTo>
                  <a:lnTo>
                    <a:pt x="47244" y="370332"/>
                  </a:lnTo>
                  <a:close/>
                </a:path>
                <a:path w="47625" h="370839">
                  <a:moveTo>
                    <a:pt x="9144" y="9144"/>
                  </a:moveTo>
                  <a:lnTo>
                    <a:pt x="4572" y="9144"/>
                  </a:lnTo>
                  <a:lnTo>
                    <a:pt x="9144" y="4572"/>
                  </a:lnTo>
                  <a:lnTo>
                    <a:pt x="9144" y="9144"/>
                  </a:lnTo>
                  <a:close/>
                </a:path>
                <a:path w="47625" h="370839">
                  <a:moveTo>
                    <a:pt x="38100" y="9144"/>
                  </a:moveTo>
                  <a:lnTo>
                    <a:pt x="9144" y="9144"/>
                  </a:lnTo>
                  <a:lnTo>
                    <a:pt x="9144" y="4572"/>
                  </a:lnTo>
                  <a:lnTo>
                    <a:pt x="38100" y="4572"/>
                  </a:lnTo>
                  <a:lnTo>
                    <a:pt x="38100" y="9144"/>
                  </a:lnTo>
                  <a:close/>
                </a:path>
                <a:path w="47625" h="370839">
                  <a:moveTo>
                    <a:pt x="38100" y="365760"/>
                  </a:moveTo>
                  <a:lnTo>
                    <a:pt x="38100" y="4572"/>
                  </a:lnTo>
                  <a:lnTo>
                    <a:pt x="42672" y="9144"/>
                  </a:lnTo>
                  <a:lnTo>
                    <a:pt x="47244" y="9144"/>
                  </a:lnTo>
                  <a:lnTo>
                    <a:pt x="47244" y="361187"/>
                  </a:lnTo>
                  <a:lnTo>
                    <a:pt x="42672" y="361187"/>
                  </a:lnTo>
                  <a:lnTo>
                    <a:pt x="38100" y="365760"/>
                  </a:lnTo>
                  <a:close/>
                </a:path>
                <a:path w="47625" h="370839">
                  <a:moveTo>
                    <a:pt x="47244" y="9144"/>
                  </a:moveTo>
                  <a:lnTo>
                    <a:pt x="42672" y="9144"/>
                  </a:lnTo>
                  <a:lnTo>
                    <a:pt x="38100" y="4572"/>
                  </a:lnTo>
                  <a:lnTo>
                    <a:pt x="47244" y="4572"/>
                  </a:lnTo>
                  <a:lnTo>
                    <a:pt x="47244" y="9144"/>
                  </a:lnTo>
                  <a:close/>
                </a:path>
                <a:path w="47625" h="370839">
                  <a:moveTo>
                    <a:pt x="9144" y="365760"/>
                  </a:moveTo>
                  <a:lnTo>
                    <a:pt x="4572" y="361187"/>
                  </a:lnTo>
                  <a:lnTo>
                    <a:pt x="9144" y="361187"/>
                  </a:lnTo>
                  <a:lnTo>
                    <a:pt x="9144" y="365760"/>
                  </a:lnTo>
                  <a:close/>
                </a:path>
                <a:path w="47625" h="370839">
                  <a:moveTo>
                    <a:pt x="38100" y="365760"/>
                  </a:moveTo>
                  <a:lnTo>
                    <a:pt x="9144" y="365760"/>
                  </a:lnTo>
                  <a:lnTo>
                    <a:pt x="9144"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171" name="object 171"/>
            <p:cNvSpPr/>
            <p:nvPr/>
          </p:nvSpPr>
          <p:spPr>
            <a:xfrm>
              <a:off x="6847331" y="323088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172" name="object 172"/>
            <p:cNvSpPr/>
            <p:nvPr/>
          </p:nvSpPr>
          <p:spPr>
            <a:xfrm>
              <a:off x="6842760" y="3226308"/>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8100"/>
                  </a:lnTo>
                  <a:lnTo>
                    <a:pt x="4572" y="38100"/>
                  </a:lnTo>
                  <a:lnTo>
                    <a:pt x="7620" y="41148"/>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910"/>
                  </a:moveTo>
                  <a:lnTo>
                    <a:pt x="7620" y="41148"/>
                  </a:lnTo>
                  <a:lnTo>
                    <a:pt x="7620" y="6096"/>
                  </a:lnTo>
                  <a:lnTo>
                    <a:pt x="8382" y="5334"/>
                  </a:lnTo>
                  <a:lnTo>
                    <a:pt x="9144" y="6096"/>
                  </a:lnTo>
                  <a:lnTo>
                    <a:pt x="9144" y="41148"/>
                  </a:lnTo>
                  <a:lnTo>
                    <a:pt x="8382" y="41910"/>
                  </a:lnTo>
                  <a:close/>
                </a:path>
                <a:path w="17145" h="47625">
                  <a:moveTo>
                    <a:pt x="7620" y="9144"/>
                  </a:moveTo>
                  <a:lnTo>
                    <a:pt x="4572" y="9144"/>
                  </a:lnTo>
                  <a:lnTo>
                    <a:pt x="7620" y="6096"/>
                  </a:lnTo>
                  <a:lnTo>
                    <a:pt x="7620" y="9144"/>
                  </a:lnTo>
                  <a:close/>
                </a:path>
                <a:path w="17145" h="47625">
                  <a:moveTo>
                    <a:pt x="9144" y="41148"/>
                  </a:moveTo>
                  <a:lnTo>
                    <a:pt x="9144" y="6096"/>
                  </a:lnTo>
                  <a:lnTo>
                    <a:pt x="12192" y="9144"/>
                  </a:lnTo>
                  <a:lnTo>
                    <a:pt x="16764" y="9144"/>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173" name="object 173"/>
            <p:cNvSpPr/>
            <p:nvPr/>
          </p:nvSpPr>
          <p:spPr>
            <a:xfrm>
              <a:off x="6847331" y="3538727"/>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174" name="object 174"/>
            <p:cNvSpPr/>
            <p:nvPr/>
          </p:nvSpPr>
          <p:spPr>
            <a:xfrm>
              <a:off x="6842760" y="3534156"/>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8100"/>
                  </a:lnTo>
                  <a:lnTo>
                    <a:pt x="4572" y="38100"/>
                  </a:lnTo>
                  <a:lnTo>
                    <a:pt x="7620" y="41148"/>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910"/>
                  </a:moveTo>
                  <a:lnTo>
                    <a:pt x="7620" y="41148"/>
                  </a:lnTo>
                  <a:lnTo>
                    <a:pt x="7620" y="6096"/>
                  </a:lnTo>
                  <a:lnTo>
                    <a:pt x="8382" y="5334"/>
                  </a:lnTo>
                  <a:lnTo>
                    <a:pt x="9144" y="6096"/>
                  </a:lnTo>
                  <a:lnTo>
                    <a:pt x="9144" y="41148"/>
                  </a:lnTo>
                  <a:lnTo>
                    <a:pt x="8382" y="41910"/>
                  </a:lnTo>
                  <a:close/>
                </a:path>
                <a:path w="17145" h="47625">
                  <a:moveTo>
                    <a:pt x="7620" y="9144"/>
                  </a:moveTo>
                  <a:lnTo>
                    <a:pt x="4572" y="9144"/>
                  </a:lnTo>
                  <a:lnTo>
                    <a:pt x="7620" y="6096"/>
                  </a:lnTo>
                  <a:lnTo>
                    <a:pt x="7620" y="9144"/>
                  </a:lnTo>
                  <a:close/>
                </a:path>
                <a:path w="17145" h="47625">
                  <a:moveTo>
                    <a:pt x="9144" y="41148"/>
                  </a:moveTo>
                  <a:lnTo>
                    <a:pt x="9144" y="6096"/>
                  </a:lnTo>
                  <a:lnTo>
                    <a:pt x="12192" y="9144"/>
                  </a:lnTo>
                  <a:lnTo>
                    <a:pt x="16764" y="9144"/>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175" name="object 175"/>
            <p:cNvSpPr/>
            <p:nvPr/>
          </p:nvSpPr>
          <p:spPr>
            <a:xfrm>
              <a:off x="6854951" y="3299460"/>
              <a:ext cx="22860" cy="44450"/>
            </a:xfrm>
            <a:custGeom>
              <a:avLst/>
              <a:gdLst/>
              <a:ahLst/>
              <a:cxnLst/>
              <a:rect l="l" t="t" r="r" b="b"/>
              <a:pathLst>
                <a:path w="22859"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176" name="object 176"/>
            <p:cNvSpPr/>
            <p:nvPr/>
          </p:nvSpPr>
          <p:spPr>
            <a:xfrm>
              <a:off x="6850379" y="3293364"/>
              <a:ext cx="32384" cy="55244"/>
            </a:xfrm>
            <a:custGeom>
              <a:avLst/>
              <a:gdLst/>
              <a:ahLst/>
              <a:cxnLst/>
              <a:rect l="l" t="t" r="r" b="b"/>
              <a:pathLst>
                <a:path w="32384"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4" h="55245">
                  <a:moveTo>
                    <a:pt x="9144" y="10668"/>
                  </a:moveTo>
                  <a:lnTo>
                    <a:pt x="4572" y="10668"/>
                  </a:lnTo>
                  <a:lnTo>
                    <a:pt x="9144" y="6096"/>
                  </a:lnTo>
                  <a:lnTo>
                    <a:pt x="9144" y="10668"/>
                  </a:lnTo>
                  <a:close/>
                </a:path>
                <a:path w="32384" h="55245">
                  <a:moveTo>
                    <a:pt x="22860" y="10668"/>
                  </a:moveTo>
                  <a:lnTo>
                    <a:pt x="9144" y="10668"/>
                  </a:lnTo>
                  <a:lnTo>
                    <a:pt x="9144" y="6096"/>
                  </a:lnTo>
                  <a:lnTo>
                    <a:pt x="22860" y="6096"/>
                  </a:lnTo>
                  <a:lnTo>
                    <a:pt x="22860" y="10668"/>
                  </a:lnTo>
                  <a:close/>
                </a:path>
                <a:path w="32384" h="55245">
                  <a:moveTo>
                    <a:pt x="22860" y="50292"/>
                  </a:moveTo>
                  <a:lnTo>
                    <a:pt x="22860" y="6096"/>
                  </a:lnTo>
                  <a:lnTo>
                    <a:pt x="27432" y="10668"/>
                  </a:lnTo>
                  <a:lnTo>
                    <a:pt x="32004" y="10668"/>
                  </a:lnTo>
                  <a:lnTo>
                    <a:pt x="32004" y="45720"/>
                  </a:lnTo>
                  <a:lnTo>
                    <a:pt x="27432" y="45720"/>
                  </a:lnTo>
                  <a:lnTo>
                    <a:pt x="22860" y="50292"/>
                  </a:lnTo>
                  <a:close/>
                </a:path>
                <a:path w="32384" h="55245">
                  <a:moveTo>
                    <a:pt x="32004" y="10668"/>
                  </a:moveTo>
                  <a:lnTo>
                    <a:pt x="27432" y="10668"/>
                  </a:lnTo>
                  <a:lnTo>
                    <a:pt x="22860" y="6096"/>
                  </a:lnTo>
                  <a:lnTo>
                    <a:pt x="32004" y="6096"/>
                  </a:lnTo>
                  <a:lnTo>
                    <a:pt x="32004" y="10668"/>
                  </a:lnTo>
                  <a:close/>
                </a:path>
                <a:path w="32384" h="55245">
                  <a:moveTo>
                    <a:pt x="9144" y="50292"/>
                  </a:moveTo>
                  <a:lnTo>
                    <a:pt x="4572" y="45720"/>
                  </a:lnTo>
                  <a:lnTo>
                    <a:pt x="9144" y="45720"/>
                  </a:lnTo>
                  <a:lnTo>
                    <a:pt x="9144" y="50292"/>
                  </a:lnTo>
                  <a:close/>
                </a:path>
                <a:path w="32384" h="55245">
                  <a:moveTo>
                    <a:pt x="22860" y="50292"/>
                  </a:moveTo>
                  <a:lnTo>
                    <a:pt x="9144" y="50292"/>
                  </a:lnTo>
                  <a:lnTo>
                    <a:pt x="9144"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77" name="object 177"/>
            <p:cNvSpPr/>
            <p:nvPr/>
          </p:nvSpPr>
          <p:spPr>
            <a:xfrm>
              <a:off x="6854951" y="3351276"/>
              <a:ext cx="22860" cy="45720"/>
            </a:xfrm>
            <a:custGeom>
              <a:avLst/>
              <a:gdLst/>
              <a:ahLst/>
              <a:cxnLst/>
              <a:rect l="l" t="t" r="r" b="b"/>
              <a:pathLst>
                <a:path w="22859"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178" name="object 178"/>
            <p:cNvSpPr/>
            <p:nvPr/>
          </p:nvSpPr>
          <p:spPr>
            <a:xfrm>
              <a:off x="6850379" y="3346703"/>
              <a:ext cx="32384" cy="55244"/>
            </a:xfrm>
            <a:custGeom>
              <a:avLst/>
              <a:gdLst/>
              <a:ahLst/>
              <a:cxnLst/>
              <a:rect l="l" t="t" r="r" b="b"/>
              <a:pathLst>
                <a:path w="32384"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50292"/>
                  </a:lnTo>
                  <a:lnTo>
                    <a:pt x="32004" y="50292"/>
                  </a:lnTo>
                  <a:lnTo>
                    <a:pt x="32004" y="54864"/>
                  </a:lnTo>
                  <a:close/>
                </a:path>
                <a:path w="32384" h="55245">
                  <a:moveTo>
                    <a:pt x="9144" y="9144"/>
                  </a:moveTo>
                  <a:lnTo>
                    <a:pt x="4572" y="9144"/>
                  </a:lnTo>
                  <a:lnTo>
                    <a:pt x="9144" y="4572"/>
                  </a:lnTo>
                  <a:lnTo>
                    <a:pt x="9144" y="9144"/>
                  </a:lnTo>
                  <a:close/>
                </a:path>
                <a:path w="32384" h="55245">
                  <a:moveTo>
                    <a:pt x="22860" y="9144"/>
                  </a:moveTo>
                  <a:lnTo>
                    <a:pt x="9144" y="9144"/>
                  </a:lnTo>
                  <a:lnTo>
                    <a:pt x="9144" y="4572"/>
                  </a:lnTo>
                  <a:lnTo>
                    <a:pt x="22860" y="4572"/>
                  </a:lnTo>
                  <a:lnTo>
                    <a:pt x="22860" y="9144"/>
                  </a:lnTo>
                  <a:close/>
                </a:path>
                <a:path w="32384" h="55245">
                  <a:moveTo>
                    <a:pt x="22860" y="50292"/>
                  </a:moveTo>
                  <a:lnTo>
                    <a:pt x="22860" y="4572"/>
                  </a:lnTo>
                  <a:lnTo>
                    <a:pt x="27432" y="9144"/>
                  </a:lnTo>
                  <a:lnTo>
                    <a:pt x="32004" y="9144"/>
                  </a:lnTo>
                  <a:lnTo>
                    <a:pt x="32004" y="44196"/>
                  </a:lnTo>
                  <a:lnTo>
                    <a:pt x="27432" y="44196"/>
                  </a:lnTo>
                  <a:lnTo>
                    <a:pt x="22860" y="50292"/>
                  </a:lnTo>
                  <a:close/>
                </a:path>
                <a:path w="32384" h="55245">
                  <a:moveTo>
                    <a:pt x="32004" y="9144"/>
                  </a:moveTo>
                  <a:lnTo>
                    <a:pt x="27432" y="9144"/>
                  </a:lnTo>
                  <a:lnTo>
                    <a:pt x="22860" y="4572"/>
                  </a:lnTo>
                  <a:lnTo>
                    <a:pt x="32004" y="4572"/>
                  </a:lnTo>
                  <a:lnTo>
                    <a:pt x="32004" y="9144"/>
                  </a:lnTo>
                  <a:close/>
                </a:path>
                <a:path w="32384" h="55245">
                  <a:moveTo>
                    <a:pt x="9144" y="50292"/>
                  </a:moveTo>
                  <a:lnTo>
                    <a:pt x="4572" y="44196"/>
                  </a:lnTo>
                  <a:lnTo>
                    <a:pt x="9144" y="44196"/>
                  </a:lnTo>
                  <a:lnTo>
                    <a:pt x="9144" y="50292"/>
                  </a:lnTo>
                  <a:close/>
                </a:path>
                <a:path w="32384" h="55245">
                  <a:moveTo>
                    <a:pt x="22860" y="50292"/>
                  </a:moveTo>
                  <a:lnTo>
                    <a:pt x="9144" y="50292"/>
                  </a:lnTo>
                  <a:lnTo>
                    <a:pt x="9144" y="44196"/>
                  </a:lnTo>
                  <a:lnTo>
                    <a:pt x="22860" y="44196"/>
                  </a:lnTo>
                  <a:lnTo>
                    <a:pt x="22860" y="50292"/>
                  </a:lnTo>
                  <a:close/>
                </a:path>
                <a:path w="32384" h="55245">
                  <a:moveTo>
                    <a:pt x="32004" y="50292"/>
                  </a:moveTo>
                  <a:lnTo>
                    <a:pt x="22860" y="50292"/>
                  </a:lnTo>
                  <a:lnTo>
                    <a:pt x="27432" y="44196"/>
                  </a:lnTo>
                  <a:lnTo>
                    <a:pt x="32004" y="44196"/>
                  </a:lnTo>
                  <a:lnTo>
                    <a:pt x="32004" y="50292"/>
                  </a:lnTo>
                  <a:close/>
                </a:path>
              </a:pathLst>
            </a:custGeom>
            <a:solidFill>
              <a:srgbClr val="000000"/>
            </a:solidFill>
          </p:spPr>
          <p:txBody>
            <a:bodyPr wrap="square" lIns="0" tIns="0" rIns="0" bIns="0" rtlCol="0"/>
            <a:lstStyle/>
            <a:p>
              <a:endParaRPr sz="1588"/>
            </a:p>
          </p:txBody>
        </p:sp>
        <p:sp>
          <p:nvSpPr>
            <p:cNvPr id="179" name="object 179"/>
            <p:cNvSpPr/>
            <p:nvPr/>
          </p:nvSpPr>
          <p:spPr>
            <a:xfrm>
              <a:off x="6854951" y="3404616"/>
              <a:ext cx="22860" cy="44450"/>
            </a:xfrm>
            <a:custGeom>
              <a:avLst/>
              <a:gdLst/>
              <a:ahLst/>
              <a:cxnLst/>
              <a:rect l="l" t="t" r="r" b="b"/>
              <a:pathLst>
                <a:path w="22859" h="44450">
                  <a:moveTo>
                    <a:pt x="22860" y="44195"/>
                  </a:moveTo>
                  <a:lnTo>
                    <a:pt x="0" y="44195"/>
                  </a:lnTo>
                  <a:lnTo>
                    <a:pt x="0" y="0"/>
                  </a:lnTo>
                  <a:lnTo>
                    <a:pt x="22860" y="0"/>
                  </a:lnTo>
                  <a:lnTo>
                    <a:pt x="22860" y="44195"/>
                  </a:lnTo>
                  <a:close/>
                </a:path>
              </a:pathLst>
            </a:custGeom>
            <a:solidFill>
              <a:srgbClr val="FFFFFF"/>
            </a:solidFill>
          </p:spPr>
          <p:txBody>
            <a:bodyPr wrap="square" lIns="0" tIns="0" rIns="0" bIns="0" rtlCol="0"/>
            <a:lstStyle/>
            <a:p>
              <a:endParaRPr sz="1588"/>
            </a:p>
          </p:txBody>
        </p:sp>
        <p:sp>
          <p:nvSpPr>
            <p:cNvPr id="180" name="object 180"/>
            <p:cNvSpPr/>
            <p:nvPr/>
          </p:nvSpPr>
          <p:spPr>
            <a:xfrm>
              <a:off x="6850379" y="3398519"/>
              <a:ext cx="32384" cy="55244"/>
            </a:xfrm>
            <a:custGeom>
              <a:avLst/>
              <a:gdLst/>
              <a:ahLst/>
              <a:cxnLst/>
              <a:rect l="l" t="t" r="r" b="b"/>
              <a:pathLst>
                <a:path w="32384"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4" h="55245">
                  <a:moveTo>
                    <a:pt x="9144" y="10668"/>
                  </a:moveTo>
                  <a:lnTo>
                    <a:pt x="4572" y="10668"/>
                  </a:lnTo>
                  <a:lnTo>
                    <a:pt x="9144" y="6096"/>
                  </a:lnTo>
                  <a:lnTo>
                    <a:pt x="9144" y="10668"/>
                  </a:lnTo>
                  <a:close/>
                </a:path>
                <a:path w="32384" h="55245">
                  <a:moveTo>
                    <a:pt x="22860" y="10668"/>
                  </a:moveTo>
                  <a:lnTo>
                    <a:pt x="9144" y="10668"/>
                  </a:lnTo>
                  <a:lnTo>
                    <a:pt x="9144" y="6096"/>
                  </a:lnTo>
                  <a:lnTo>
                    <a:pt x="22860" y="6096"/>
                  </a:lnTo>
                  <a:lnTo>
                    <a:pt x="22860" y="10668"/>
                  </a:lnTo>
                  <a:close/>
                </a:path>
                <a:path w="32384" h="55245">
                  <a:moveTo>
                    <a:pt x="22860" y="50292"/>
                  </a:moveTo>
                  <a:lnTo>
                    <a:pt x="22860" y="6096"/>
                  </a:lnTo>
                  <a:lnTo>
                    <a:pt x="27432" y="10668"/>
                  </a:lnTo>
                  <a:lnTo>
                    <a:pt x="32004" y="10668"/>
                  </a:lnTo>
                  <a:lnTo>
                    <a:pt x="32004" y="45720"/>
                  </a:lnTo>
                  <a:lnTo>
                    <a:pt x="27432" y="45720"/>
                  </a:lnTo>
                  <a:lnTo>
                    <a:pt x="22860" y="50292"/>
                  </a:lnTo>
                  <a:close/>
                </a:path>
                <a:path w="32384" h="55245">
                  <a:moveTo>
                    <a:pt x="32004" y="10668"/>
                  </a:moveTo>
                  <a:lnTo>
                    <a:pt x="27432" y="10668"/>
                  </a:lnTo>
                  <a:lnTo>
                    <a:pt x="22860" y="6096"/>
                  </a:lnTo>
                  <a:lnTo>
                    <a:pt x="32004" y="6096"/>
                  </a:lnTo>
                  <a:lnTo>
                    <a:pt x="32004" y="10668"/>
                  </a:lnTo>
                  <a:close/>
                </a:path>
                <a:path w="32384" h="55245">
                  <a:moveTo>
                    <a:pt x="9144" y="50292"/>
                  </a:moveTo>
                  <a:lnTo>
                    <a:pt x="4572" y="45720"/>
                  </a:lnTo>
                  <a:lnTo>
                    <a:pt x="9144" y="45720"/>
                  </a:lnTo>
                  <a:lnTo>
                    <a:pt x="9144" y="50292"/>
                  </a:lnTo>
                  <a:close/>
                </a:path>
                <a:path w="32384" h="55245">
                  <a:moveTo>
                    <a:pt x="22860" y="50292"/>
                  </a:moveTo>
                  <a:lnTo>
                    <a:pt x="9144" y="50292"/>
                  </a:lnTo>
                  <a:lnTo>
                    <a:pt x="9144"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81" name="object 181"/>
            <p:cNvSpPr/>
            <p:nvPr/>
          </p:nvSpPr>
          <p:spPr>
            <a:xfrm>
              <a:off x="6854951" y="3456432"/>
              <a:ext cx="22860" cy="45720"/>
            </a:xfrm>
            <a:custGeom>
              <a:avLst/>
              <a:gdLst/>
              <a:ahLst/>
              <a:cxnLst/>
              <a:rect l="l" t="t" r="r" b="b"/>
              <a:pathLst>
                <a:path w="22859"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182" name="object 182"/>
            <p:cNvSpPr/>
            <p:nvPr/>
          </p:nvSpPr>
          <p:spPr>
            <a:xfrm>
              <a:off x="6850379" y="3451860"/>
              <a:ext cx="32384" cy="55244"/>
            </a:xfrm>
            <a:custGeom>
              <a:avLst/>
              <a:gdLst/>
              <a:ahLst/>
              <a:cxnLst/>
              <a:rect l="l" t="t" r="r" b="b"/>
              <a:pathLst>
                <a:path w="32384"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50292"/>
                  </a:lnTo>
                  <a:lnTo>
                    <a:pt x="32004" y="50292"/>
                  </a:lnTo>
                  <a:lnTo>
                    <a:pt x="32004" y="54864"/>
                  </a:lnTo>
                  <a:close/>
                </a:path>
                <a:path w="32384" h="55245">
                  <a:moveTo>
                    <a:pt x="9144" y="9144"/>
                  </a:moveTo>
                  <a:lnTo>
                    <a:pt x="4572" y="9144"/>
                  </a:lnTo>
                  <a:lnTo>
                    <a:pt x="9144" y="4572"/>
                  </a:lnTo>
                  <a:lnTo>
                    <a:pt x="9144" y="9144"/>
                  </a:lnTo>
                  <a:close/>
                </a:path>
                <a:path w="32384" h="55245">
                  <a:moveTo>
                    <a:pt x="22860" y="9144"/>
                  </a:moveTo>
                  <a:lnTo>
                    <a:pt x="9144" y="9144"/>
                  </a:lnTo>
                  <a:lnTo>
                    <a:pt x="9144" y="4572"/>
                  </a:lnTo>
                  <a:lnTo>
                    <a:pt x="22860" y="4572"/>
                  </a:lnTo>
                  <a:lnTo>
                    <a:pt x="22860" y="9144"/>
                  </a:lnTo>
                  <a:close/>
                </a:path>
                <a:path w="32384" h="55245">
                  <a:moveTo>
                    <a:pt x="22860" y="50292"/>
                  </a:moveTo>
                  <a:lnTo>
                    <a:pt x="22860" y="4572"/>
                  </a:lnTo>
                  <a:lnTo>
                    <a:pt x="27432" y="9144"/>
                  </a:lnTo>
                  <a:lnTo>
                    <a:pt x="32004" y="9144"/>
                  </a:lnTo>
                  <a:lnTo>
                    <a:pt x="32004" y="44196"/>
                  </a:lnTo>
                  <a:lnTo>
                    <a:pt x="27432" y="44196"/>
                  </a:lnTo>
                  <a:lnTo>
                    <a:pt x="22860" y="50292"/>
                  </a:lnTo>
                  <a:close/>
                </a:path>
                <a:path w="32384" h="55245">
                  <a:moveTo>
                    <a:pt x="32004" y="9144"/>
                  </a:moveTo>
                  <a:lnTo>
                    <a:pt x="27432" y="9144"/>
                  </a:lnTo>
                  <a:lnTo>
                    <a:pt x="22860" y="4572"/>
                  </a:lnTo>
                  <a:lnTo>
                    <a:pt x="32004" y="4572"/>
                  </a:lnTo>
                  <a:lnTo>
                    <a:pt x="32004" y="9144"/>
                  </a:lnTo>
                  <a:close/>
                </a:path>
                <a:path w="32384" h="55245">
                  <a:moveTo>
                    <a:pt x="9144" y="50292"/>
                  </a:moveTo>
                  <a:lnTo>
                    <a:pt x="4572" y="44196"/>
                  </a:lnTo>
                  <a:lnTo>
                    <a:pt x="9144" y="44196"/>
                  </a:lnTo>
                  <a:lnTo>
                    <a:pt x="9144" y="50292"/>
                  </a:lnTo>
                  <a:close/>
                </a:path>
                <a:path w="32384" h="55245">
                  <a:moveTo>
                    <a:pt x="22860" y="50292"/>
                  </a:moveTo>
                  <a:lnTo>
                    <a:pt x="9144" y="50292"/>
                  </a:lnTo>
                  <a:lnTo>
                    <a:pt x="9144" y="44196"/>
                  </a:lnTo>
                  <a:lnTo>
                    <a:pt x="22860" y="44196"/>
                  </a:lnTo>
                  <a:lnTo>
                    <a:pt x="22860" y="50292"/>
                  </a:lnTo>
                  <a:close/>
                </a:path>
                <a:path w="32384" h="55245">
                  <a:moveTo>
                    <a:pt x="32004" y="50292"/>
                  </a:moveTo>
                  <a:lnTo>
                    <a:pt x="22860" y="50292"/>
                  </a:lnTo>
                  <a:lnTo>
                    <a:pt x="27432" y="44196"/>
                  </a:lnTo>
                  <a:lnTo>
                    <a:pt x="32004" y="44196"/>
                  </a:lnTo>
                  <a:lnTo>
                    <a:pt x="32004" y="50292"/>
                  </a:lnTo>
                  <a:close/>
                </a:path>
              </a:pathLst>
            </a:custGeom>
            <a:solidFill>
              <a:srgbClr val="000000"/>
            </a:solidFill>
          </p:spPr>
          <p:txBody>
            <a:bodyPr wrap="square" lIns="0" tIns="0" rIns="0" bIns="0" rtlCol="0"/>
            <a:lstStyle/>
            <a:p>
              <a:endParaRPr sz="1588"/>
            </a:p>
          </p:txBody>
        </p:sp>
        <p:sp>
          <p:nvSpPr>
            <p:cNvPr id="183" name="object 183"/>
            <p:cNvSpPr/>
            <p:nvPr/>
          </p:nvSpPr>
          <p:spPr>
            <a:xfrm>
              <a:off x="6937247" y="3223260"/>
              <a:ext cx="38100" cy="361315"/>
            </a:xfrm>
            <a:custGeom>
              <a:avLst/>
              <a:gdLst/>
              <a:ahLst/>
              <a:cxnLst/>
              <a:rect l="l" t="t" r="r" b="b"/>
              <a:pathLst>
                <a:path w="38100" h="361314">
                  <a:moveTo>
                    <a:pt x="38100" y="361188"/>
                  </a:moveTo>
                  <a:lnTo>
                    <a:pt x="0" y="361188"/>
                  </a:lnTo>
                  <a:lnTo>
                    <a:pt x="0" y="0"/>
                  </a:lnTo>
                  <a:lnTo>
                    <a:pt x="38100" y="0"/>
                  </a:lnTo>
                  <a:lnTo>
                    <a:pt x="38100" y="361188"/>
                  </a:lnTo>
                  <a:close/>
                </a:path>
              </a:pathLst>
            </a:custGeom>
            <a:solidFill>
              <a:srgbClr val="FFFFFF"/>
            </a:solidFill>
          </p:spPr>
          <p:txBody>
            <a:bodyPr wrap="square" lIns="0" tIns="0" rIns="0" bIns="0" rtlCol="0"/>
            <a:lstStyle/>
            <a:p>
              <a:endParaRPr sz="1588"/>
            </a:p>
          </p:txBody>
        </p:sp>
        <p:sp>
          <p:nvSpPr>
            <p:cNvPr id="184" name="object 184"/>
            <p:cNvSpPr/>
            <p:nvPr/>
          </p:nvSpPr>
          <p:spPr>
            <a:xfrm>
              <a:off x="6932676" y="3218688"/>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9144"/>
                  </a:lnTo>
                  <a:lnTo>
                    <a:pt x="9144" y="9144"/>
                  </a:lnTo>
                  <a:lnTo>
                    <a:pt x="9144" y="361187"/>
                  </a:lnTo>
                  <a:lnTo>
                    <a:pt x="4572" y="361187"/>
                  </a:lnTo>
                  <a:lnTo>
                    <a:pt x="9144" y="365760"/>
                  </a:lnTo>
                  <a:lnTo>
                    <a:pt x="47244" y="365760"/>
                  </a:lnTo>
                  <a:lnTo>
                    <a:pt x="47244" y="370332"/>
                  </a:lnTo>
                  <a:close/>
                </a:path>
                <a:path w="47625" h="370839">
                  <a:moveTo>
                    <a:pt x="9144" y="9144"/>
                  </a:moveTo>
                  <a:lnTo>
                    <a:pt x="4572" y="9144"/>
                  </a:lnTo>
                  <a:lnTo>
                    <a:pt x="9144" y="4572"/>
                  </a:lnTo>
                  <a:lnTo>
                    <a:pt x="9144" y="9144"/>
                  </a:lnTo>
                  <a:close/>
                </a:path>
                <a:path w="47625" h="370839">
                  <a:moveTo>
                    <a:pt x="38100" y="9144"/>
                  </a:moveTo>
                  <a:lnTo>
                    <a:pt x="9144" y="9144"/>
                  </a:lnTo>
                  <a:lnTo>
                    <a:pt x="9144" y="4572"/>
                  </a:lnTo>
                  <a:lnTo>
                    <a:pt x="38100" y="4572"/>
                  </a:lnTo>
                  <a:lnTo>
                    <a:pt x="38100" y="9144"/>
                  </a:lnTo>
                  <a:close/>
                </a:path>
                <a:path w="47625" h="370839">
                  <a:moveTo>
                    <a:pt x="38100" y="365760"/>
                  </a:moveTo>
                  <a:lnTo>
                    <a:pt x="38100" y="4572"/>
                  </a:lnTo>
                  <a:lnTo>
                    <a:pt x="42672" y="9144"/>
                  </a:lnTo>
                  <a:lnTo>
                    <a:pt x="47244" y="9144"/>
                  </a:lnTo>
                  <a:lnTo>
                    <a:pt x="47244" y="361187"/>
                  </a:lnTo>
                  <a:lnTo>
                    <a:pt x="42672" y="361187"/>
                  </a:lnTo>
                  <a:lnTo>
                    <a:pt x="38100" y="365760"/>
                  </a:lnTo>
                  <a:close/>
                </a:path>
                <a:path w="47625" h="370839">
                  <a:moveTo>
                    <a:pt x="47244" y="9144"/>
                  </a:moveTo>
                  <a:lnTo>
                    <a:pt x="42672" y="9144"/>
                  </a:lnTo>
                  <a:lnTo>
                    <a:pt x="38100" y="4572"/>
                  </a:lnTo>
                  <a:lnTo>
                    <a:pt x="47244" y="4572"/>
                  </a:lnTo>
                  <a:lnTo>
                    <a:pt x="47244" y="9144"/>
                  </a:lnTo>
                  <a:close/>
                </a:path>
                <a:path w="47625" h="370839">
                  <a:moveTo>
                    <a:pt x="9144" y="365760"/>
                  </a:moveTo>
                  <a:lnTo>
                    <a:pt x="4572" y="361187"/>
                  </a:lnTo>
                  <a:lnTo>
                    <a:pt x="9144" y="361187"/>
                  </a:lnTo>
                  <a:lnTo>
                    <a:pt x="9144" y="365760"/>
                  </a:lnTo>
                  <a:close/>
                </a:path>
                <a:path w="47625" h="370839">
                  <a:moveTo>
                    <a:pt x="38100" y="365760"/>
                  </a:moveTo>
                  <a:lnTo>
                    <a:pt x="9144" y="365760"/>
                  </a:lnTo>
                  <a:lnTo>
                    <a:pt x="9144"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185" name="object 185"/>
            <p:cNvSpPr/>
            <p:nvPr/>
          </p:nvSpPr>
          <p:spPr>
            <a:xfrm>
              <a:off x="6937247" y="323088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186" name="object 186"/>
            <p:cNvSpPr/>
            <p:nvPr/>
          </p:nvSpPr>
          <p:spPr>
            <a:xfrm>
              <a:off x="6932676" y="3226308"/>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8100"/>
                  </a:lnTo>
                  <a:lnTo>
                    <a:pt x="4572" y="38100"/>
                  </a:lnTo>
                  <a:lnTo>
                    <a:pt x="7620" y="41148"/>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910"/>
                  </a:moveTo>
                  <a:lnTo>
                    <a:pt x="7620" y="41148"/>
                  </a:lnTo>
                  <a:lnTo>
                    <a:pt x="7620" y="6096"/>
                  </a:lnTo>
                  <a:lnTo>
                    <a:pt x="8382" y="5334"/>
                  </a:lnTo>
                  <a:lnTo>
                    <a:pt x="9144" y="6096"/>
                  </a:lnTo>
                  <a:lnTo>
                    <a:pt x="9144" y="41148"/>
                  </a:lnTo>
                  <a:lnTo>
                    <a:pt x="8382" y="41910"/>
                  </a:lnTo>
                  <a:close/>
                </a:path>
                <a:path w="17145" h="47625">
                  <a:moveTo>
                    <a:pt x="7620" y="9144"/>
                  </a:moveTo>
                  <a:lnTo>
                    <a:pt x="4572" y="9144"/>
                  </a:lnTo>
                  <a:lnTo>
                    <a:pt x="7620" y="6096"/>
                  </a:lnTo>
                  <a:lnTo>
                    <a:pt x="7620" y="9144"/>
                  </a:lnTo>
                  <a:close/>
                </a:path>
                <a:path w="17145" h="47625">
                  <a:moveTo>
                    <a:pt x="9144" y="41148"/>
                  </a:moveTo>
                  <a:lnTo>
                    <a:pt x="9144" y="6096"/>
                  </a:lnTo>
                  <a:lnTo>
                    <a:pt x="12192" y="9144"/>
                  </a:lnTo>
                  <a:lnTo>
                    <a:pt x="16764" y="9144"/>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187" name="object 187"/>
            <p:cNvSpPr/>
            <p:nvPr/>
          </p:nvSpPr>
          <p:spPr>
            <a:xfrm>
              <a:off x="6937247" y="3538727"/>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188" name="object 188"/>
            <p:cNvSpPr/>
            <p:nvPr/>
          </p:nvSpPr>
          <p:spPr>
            <a:xfrm>
              <a:off x="6932676" y="3534156"/>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8100"/>
                  </a:lnTo>
                  <a:lnTo>
                    <a:pt x="4572" y="38100"/>
                  </a:lnTo>
                  <a:lnTo>
                    <a:pt x="7620" y="41148"/>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910"/>
                  </a:moveTo>
                  <a:lnTo>
                    <a:pt x="7620" y="41148"/>
                  </a:lnTo>
                  <a:lnTo>
                    <a:pt x="7620" y="6096"/>
                  </a:lnTo>
                  <a:lnTo>
                    <a:pt x="8382" y="5334"/>
                  </a:lnTo>
                  <a:lnTo>
                    <a:pt x="9144" y="6096"/>
                  </a:lnTo>
                  <a:lnTo>
                    <a:pt x="9144" y="41148"/>
                  </a:lnTo>
                  <a:lnTo>
                    <a:pt x="8382" y="41910"/>
                  </a:lnTo>
                  <a:close/>
                </a:path>
                <a:path w="17145" h="47625">
                  <a:moveTo>
                    <a:pt x="7620" y="9144"/>
                  </a:moveTo>
                  <a:lnTo>
                    <a:pt x="4572" y="9144"/>
                  </a:lnTo>
                  <a:lnTo>
                    <a:pt x="7620" y="6096"/>
                  </a:lnTo>
                  <a:lnTo>
                    <a:pt x="7620" y="9144"/>
                  </a:lnTo>
                  <a:close/>
                </a:path>
                <a:path w="17145" h="47625">
                  <a:moveTo>
                    <a:pt x="9144" y="41148"/>
                  </a:moveTo>
                  <a:lnTo>
                    <a:pt x="9144" y="6096"/>
                  </a:lnTo>
                  <a:lnTo>
                    <a:pt x="12192" y="9144"/>
                  </a:lnTo>
                  <a:lnTo>
                    <a:pt x="16764" y="9144"/>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189" name="object 189"/>
            <p:cNvSpPr/>
            <p:nvPr/>
          </p:nvSpPr>
          <p:spPr>
            <a:xfrm>
              <a:off x="6944867" y="3299460"/>
              <a:ext cx="22860" cy="44450"/>
            </a:xfrm>
            <a:custGeom>
              <a:avLst/>
              <a:gdLst/>
              <a:ahLst/>
              <a:cxnLst/>
              <a:rect l="l" t="t" r="r" b="b"/>
              <a:pathLst>
                <a:path w="22859"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190" name="object 190"/>
            <p:cNvSpPr/>
            <p:nvPr/>
          </p:nvSpPr>
          <p:spPr>
            <a:xfrm>
              <a:off x="6940295" y="3293364"/>
              <a:ext cx="32384" cy="55244"/>
            </a:xfrm>
            <a:custGeom>
              <a:avLst/>
              <a:gdLst/>
              <a:ahLst/>
              <a:cxnLst/>
              <a:rect l="l" t="t" r="r" b="b"/>
              <a:pathLst>
                <a:path w="32384"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4" h="55245">
                  <a:moveTo>
                    <a:pt x="9144" y="10668"/>
                  </a:moveTo>
                  <a:lnTo>
                    <a:pt x="4572" y="10668"/>
                  </a:lnTo>
                  <a:lnTo>
                    <a:pt x="9144" y="6096"/>
                  </a:lnTo>
                  <a:lnTo>
                    <a:pt x="9144" y="10668"/>
                  </a:lnTo>
                  <a:close/>
                </a:path>
                <a:path w="32384" h="55245">
                  <a:moveTo>
                    <a:pt x="22860" y="10668"/>
                  </a:moveTo>
                  <a:lnTo>
                    <a:pt x="9144" y="10668"/>
                  </a:lnTo>
                  <a:lnTo>
                    <a:pt x="9144" y="6096"/>
                  </a:lnTo>
                  <a:lnTo>
                    <a:pt x="22860" y="6096"/>
                  </a:lnTo>
                  <a:lnTo>
                    <a:pt x="22860" y="10668"/>
                  </a:lnTo>
                  <a:close/>
                </a:path>
                <a:path w="32384" h="55245">
                  <a:moveTo>
                    <a:pt x="22860" y="50292"/>
                  </a:moveTo>
                  <a:lnTo>
                    <a:pt x="22860" y="6096"/>
                  </a:lnTo>
                  <a:lnTo>
                    <a:pt x="27432" y="10668"/>
                  </a:lnTo>
                  <a:lnTo>
                    <a:pt x="32004" y="10668"/>
                  </a:lnTo>
                  <a:lnTo>
                    <a:pt x="32004" y="45720"/>
                  </a:lnTo>
                  <a:lnTo>
                    <a:pt x="27432" y="45720"/>
                  </a:lnTo>
                  <a:lnTo>
                    <a:pt x="22860" y="50292"/>
                  </a:lnTo>
                  <a:close/>
                </a:path>
                <a:path w="32384" h="55245">
                  <a:moveTo>
                    <a:pt x="32004" y="10668"/>
                  </a:moveTo>
                  <a:lnTo>
                    <a:pt x="27432" y="10668"/>
                  </a:lnTo>
                  <a:lnTo>
                    <a:pt x="22860" y="6096"/>
                  </a:lnTo>
                  <a:lnTo>
                    <a:pt x="32004" y="6096"/>
                  </a:lnTo>
                  <a:lnTo>
                    <a:pt x="32004" y="10668"/>
                  </a:lnTo>
                  <a:close/>
                </a:path>
                <a:path w="32384" h="55245">
                  <a:moveTo>
                    <a:pt x="9144" y="50292"/>
                  </a:moveTo>
                  <a:lnTo>
                    <a:pt x="4572" y="45720"/>
                  </a:lnTo>
                  <a:lnTo>
                    <a:pt x="9144" y="45720"/>
                  </a:lnTo>
                  <a:lnTo>
                    <a:pt x="9144" y="50292"/>
                  </a:lnTo>
                  <a:close/>
                </a:path>
                <a:path w="32384" h="55245">
                  <a:moveTo>
                    <a:pt x="22860" y="50292"/>
                  </a:moveTo>
                  <a:lnTo>
                    <a:pt x="9144" y="50292"/>
                  </a:lnTo>
                  <a:lnTo>
                    <a:pt x="9144"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91" name="object 191"/>
            <p:cNvSpPr/>
            <p:nvPr/>
          </p:nvSpPr>
          <p:spPr>
            <a:xfrm>
              <a:off x="6944867" y="3351276"/>
              <a:ext cx="22860" cy="45720"/>
            </a:xfrm>
            <a:custGeom>
              <a:avLst/>
              <a:gdLst/>
              <a:ahLst/>
              <a:cxnLst/>
              <a:rect l="l" t="t" r="r" b="b"/>
              <a:pathLst>
                <a:path w="22859"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192" name="object 192"/>
            <p:cNvSpPr/>
            <p:nvPr/>
          </p:nvSpPr>
          <p:spPr>
            <a:xfrm>
              <a:off x="6940295" y="3346703"/>
              <a:ext cx="32384" cy="55244"/>
            </a:xfrm>
            <a:custGeom>
              <a:avLst/>
              <a:gdLst/>
              <a:ahLst/>
              <a:cxnLst/>
              <a:rect l="l" t="t" r="r" b="b"/>
              <a:pathLst>
                <a:path w="32384"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50292"/>
                  </a:lnTo>
                  <a:lnTo>
                    <a:pt x="32004" y="50292"/>
                  </a:lnTo>
                  <a:lnTo>
                    <a:pt x="32004" y="54864"/>
                  </a:lnTo>
                  <a:close/>
                </a:path>
                <a:path w="32384" h="55245">
                  <a:moveTo>
                    <a:pt x="9144" y="9144"/>
                  </a:moveTo>
                  <a:lnTo>
                    <a:pt x="4572" y="9144"/>
                  </a:lnTo>
                  <a:lnTo>
                    <a:pt x="9144" y="4572"/>
                  </a:lnTo>
                  <a:lnTo>
                    <a:pt x="9144" y="9144"/>
                  </a:lnTo>
                  <a:close/>
                </a:path>
                <a:path w="32384" h="55245">
                  <a:moveTo>
                    <a:pt x="22860" y="9144"/>
                  </a:moveTo>
                  <a:lnTo>
                    <a:pt x="9144" y="9144"/>
                  </a:lnTo>
                  <a:lnTo>
                    <a:pt x="9144" y="4572"/>
                  </a:lnTo>
                  <a:lnTo>
                    <a:pt x="22860" y="4572"/>
                  </a:lnTo>
                  <a:lnTo>
                    <a:pt x="22860" y="9144"/>
                  </a:lnTo>
                  <a:close/>
                </a:path>
                <a:path w="32384" h="55245">
                  <a:moveTo>
                    <a:pt x="22860" y="50292"/>
                  </a:moveTo>
                  <a:lnTo>
                    <a:pt x="22860" y="4572"/>
                  </a:lnTo>
                  <a:lnTo>
                    <a:pt x="27432" y="9144"/>
                  </a:lnTo>
                  <a:lnTo>
                    <a:pt x="32004" y="9144"/>
                  </a:lnTo>
                  <a:lnTo>
                    <a:pt x="32004" y="44196"/>
                  </a:lnTo>
                  <a:lnTo>
                    <a:pt x="27432" y="44196"/>
                  </a:lnTo>
                  <a:lnTo>
                    <a:pt x="22860" y="50292"/>
                  </a:lnTo>
                  <a:close/>
                </a:path>
                <a:path w="32384" h="55245">
                  <a:moveTo>
                    <a:pt x="32004" y="9144"/>
                  </a:moveTo>
                  <a:lnTo>
                    <a:pt x="27432" y="9144"/>
                  </a:lnTo>
                  <a:lnTo>
                    <a:pt x="22860" y="4572"/>
                  </a:lnTo>
                  <a:lnTo>
                    <a:pt x="32004" y="4572"/>
                  </a:lnTo>
                  <a:lnTo>
                    <a:pt x="32004" y="9144"/>
                  </a:lnTo>
                  <a:close/>
                </a:path>
                <a:path w="32384" h="55245">
                  <a:moveTo>
                    <a:pt x="9144" y="50292"/>
                  </a:moveTo>
                  <a:lnTo>
                    <a:pt x="4572" y="44196"/>
                  </a:lnTo>
                  <a:lnTo>
                    <a:pt x="9144" y="44196"/>
                  </a:lnTo>
                  <a:lnTo>
                    <a:pt x="9144" y="50292"/>
                  </a:lnTo>
                  <a:close/>
                </a:path>
                <a:path w="32384" h="55245">
                  <a:moveTo>
                    <a:pt x="22860" y="50292"/>
                  </a:moveTo>
                  <a:lnTo>
                    <a:pt x="9144" y="50292"/>
                  </a:lnTo>
                  <a:lnTo>
                    <a:pt x="9144" y="44196"/>
                  </a:lnTo>
                  <a:lnTo>
                    <a:pt x="22860" y="44196"/>
                  </a:lnTo>
                  <a:lnTo>
                    <a:pt x="22860" y="50292"/>
                  </a:lnTo>
                  <a:close/>
                </a:path>
                <a:path w="32384" h="55245">
                  <a:moveTo>
                    <a:pt x="32004" y="50292"/>
                  </a:moveTo>
                  <a:lnTo>
                    <a:pt x="22860" y="50292"/>
                  </a:lnTo>
                  <a:lnTo>
                    <a:pt x="27432" y="44196"/>
                  </a:lnTo>
                  <a:lnTo>
                    <a:pt x="32004" y="44196"/>
                  </a:lnTo>
                  <a:lnTo>
                    <a:pt x="32004" y="50292"/>
                  </a:lnTo>
                  <a:close/>
                </a:path>
              </a:pathLst>
            </a:custGeom>
            <a:solidFill>
              <a:srgbClr val="000000"/>
            </a:solidFill>
          </p:spPr>
          <p:txBody>
            <a:bodyPr wrap="square" lIns="0" tIns="0" rIns="0" bIns="0" rtlCol="0"/>
            <a:lstStyle/>
            <a:p>
              <a:endParaRPr sz="1588"/>
            </a:p>
          </p:txBody>
        </p:sp>
        <p:sp>
          <p:nvSpPr>
            <p:cNvPr id="193" name="object 193"/>
            <p:cNvSpPr/>
            <p:nvPr/>
          </p:nvSpPr>
          <p:spPr>
            <a:xfrm>
              <a:off x="6944867" y="3404616"/>
              <a:ext cx="22860" cy="44450"/>
            </a:xfrm>
            <a:custGeom>
              <a:avLst/>
              <a:gdLst/>
              <a:ahLst/>
              <a:cxnLst/>
              <a:rect l="l" t="t" r="r" b="b"/>
              <a:pathLst>
                <a:path w="22859" h="44450">
                  <a:moveTo>
                    <a:pt x="22860" y="44195"/>
                  </a:moveTo>
                  <a:lnTo>
                    <a:pt x="0" y="44195"/>
                  </a:lnTo>
                  <a:lnTo>
                    <a:pt x="0" y="0"/>
                  </a:lnTo>
                  <a:lnTo>
                    <a:pt x="22860" y="0"/>
                  </a:lnTo>
                  <a:lnTo>
                    <a:pt x="22860" y="44195"/>
                  </a:lnTo>
                  <a:close/>
                </a:path>
              </a:pathLst>
            </a:custGeom>
            <a:solidFill>
              <a:srgbClr val="FFFFFF"/>
            </a:solidFill>
          </p:spPr>
          <p:txBody>
            <a:bodyPr wrap="square" lIns="0" tIns="0" rIns="0" bIns="0" rtlCol="0"/>
            <a:lstStyle/>
            <a:p>
              <a:endParaRPr sz="1588"/>
            </a:p>
          </p:txBody>
        </p:sp>
        <p:sp>
          <p:nvSpPr>
            <p:cNvPr id="194" name="object 194"/>
            <p:cNvSpPr/>
            <p:nvPr/>
          </p:nvSpPr>
          <p:spPr>
            <a:xfrm>
              <a:off x="6940295" y="3398519"/>
              <a:ext cx="32384" cy="55244"/>
            </a:xfrm>
            <a:custGeom>
              <a:avLst/>
              <a:gdLst/>
              <a:ahLst/>
              <a:cxnLst/>
              <a:rect l="l" t="t" r="r" b="b"/>
              <a:pathLst>
                <a:path w="32384"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4" h="55245">
                  <a:moveTo>
                    <a:pt x="9144" y="10668"/>
                  </a:moveTo>
                  <a:lnTo>
                    <a:pt x="4572" y="10668"/>
                  </a:lnTo>
                  <a:lnTo>
                    <a:pt x="9144" y="6096"/>
                  </a:lnTo>
                  <a:lnTo>
                    <a:pt x="9144" y="10668"/>
                  </a:lnTo>
                  <a:close/>
                </a:path>
                <a:path w="32384" h="55245">
                  <a:moveTo>
                    <a:pt x="22860" y="10668"/>
                  </a:moveTo>
                  <a:lnTo>
                    <a:pt x="9144" y="10668"/>
                  </a:lnTo>
                  <a:lnTo>
                    <a:pt x="9144" y="6096"/>
                  </a:lnTo>
                  <a:lnTo>
                    <a:pt x="22860" y="6096"/>
                  </a:lnTo>
                  <a:lnTo>
                    <a:pt x="22860" y="10668"/>
                  </a:lnTo>
                  <a:close/>
                </a:path>
                <a:path w="32384" h="55245">
                  <a:moveTo>
                    <a:pt x="22860" y="50292"/>
                  </a:moveTo>
                  <a:lnTo>
                    <a:pt x="22860" y="6096"/>
                  </a:lnTo>
                  <a:lnTo>
                    <a:pt x="27432" y="10668"/>
                  </a:lnTo>
                  <a:lnTo>
                    <a:pt x="32004" y="10668"/>
                  </a:lnTo>
                  <a:lnTo>
                    <a:pt x="32004" y="45720"/>
                  </a:lnTo>
                  <a:lnTo>
                    <a:pt x="27432" y="45720"/>
                  </a:lnTo>
                  <a:lnTo>
                    <a:pt x="22860" y="50292"/>
                  </a:lnTo>
                  <a:close/>
                </a:path>
                <a:path w="32384" h="55245">
                  <a:moveTo>
                    <a:pt x="32004" y="10668"/>
                  </a:moveTo>
                  <a:lnTo>
                    <a:pt x="27432" y="10668"/>
                  </a:lnTo>
                  <a:lnTo>
                    <a:pt x="22860" y="6096"/>
                  </a:lnTo>
                  <a:lnTo>
                    <a:pt x="32004" y="6096"/>
                  </a:lnTo>
                  <a:lnTo>
                    <a:pt x="32004" y="10668"/>
                  </a:lnTo>
                  <a:close/>
                </a:path>
                <a:path w="32384" h="55245">
                  <a:moveTo>
                    <a:pt x="9144" y="50292"/>
                  </a:moveTo>
                  <a:lnTo>
                    <a:pt x="4572" y="45720"/>
                  </a:lnTo>
                  <a:lnTo>
                    <a:pt x="9144" y="45720"/>
                  </a:lnTo>
                  <a:lnTo>
                    <a:pt x="9144" y="50292"/>
                  </a:lnTo>
                  <a:close/>
                </a:path>
                <a:path w="32384" h="55245">
                  <a:moveTo>
                    <a:pt x="22860" y="50292"/>
                  </a:moveTo>
                  <a:lnTo>
                    <a:pt x="9144" y="50292"/>
                  </a:lnTo>
                  <a:lnTo>
                    <a:pt x="9144"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95" name="object 195"/>
            <p:cNvSpPr/>
            <p:nvPr/>
          </p:nvSpPr>
          <p:spPr>
            <a:xfrm>
              <a:off x="6944867" y="3456432"/>
              <a:ext cx="22860" cy="45720"/>
            </a:xfrm>
            <a:custGeom>
              <a:avLst/>
              <a:gdLst/>
              <a:ahLst/>
              <a:cxnLst/>
              <a:rect l="l" t="t" r="r" b="b"/>
              <a:pathLst>
                <a:path w="22859"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196" name="object 196"/>
            <p:cNvSpPr/>
            <p:nvPr/>
          </p:nvSpPr>
          <p:spPr>
            <a:xfrm>
              <a:off x="6940295" y="3451860"/>
              <a:ext cx="32384" cy="55244"/>
            </a:xfrm>
            <a:custGeom>
              <a:avLst/>
              <a:gdLst/>
              <a:ahLst/>
              <a:cxnLst/>
              <a:rect l="l" t="t" r="r" b="b"/>
              <a:pathLst>
                <a:path w="32384"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50292"/>
                  </a:lnTo>
                  <a:lnTo>
                    <a:pt x="32004" y="50292"/>
                  </a:lnTo>
                  <a:lnTo>
                    <a:pt x="32004" y="54864"/>
                  </a:lnTo>
                  <a:close/>
                </a:path>
                <a:path w="32384" h="55245">
                  <a:moveTo>
                    <a:pt x="9144" y="9144"/>
                  </a:moveTo>
                  <a:lnTo>
                    <a:pt x="4572" y="9144"/>
                  </a:lnTo>
                  <a:lnTo>
                    <a:pt x="9144" y="4572"/>
                  </a:lnTo>
                  <a:lnTo>
                    <a:pt x="9144" y="9144"/>
                  </a:lnTo>
                  <a:close/>
                </a:path>
                <a:path w="32384" h="55245">
                  <a:moveTo>
                    <a:pt x="22860" y="9144"/>
                  </a:moveTo>
                  <a:lnTo>
                    <a:pt x="9144" y="9144"/>
                  </a:lnTo>
                  <a:lnTo>
                    <a:pt x="9144" y="4572"/>
                  </a:lnTo>
                  <a:lnTo>
                    <a:pt x="22860" y="4572"/>
                  </a:lnTo>
                  <a:lnTo>
                    <a:pt x="22860" y="9144"/>
                  </a:lnTo>
                  <a:close/>
                </a:path>
                <a:path w="32384" h="55245">
                  <a:moveTo>
                    <a:pt x="22860" y="50292"/>
                  </a:moveTo>
                  <a:lnTo>
                    <a:pt x="22860" y="4572"/>
                  </a:lnTo>
                  <a:lnTo>
                    <a:pt x="27432" y="9144"/>
                  </a:lnTo>
                  <a:lnTo>
                    <a:pt x="32004" y="9144"/>
                  </a:lnTo>
                  <a:lnTo>
                    <a:pt x="32004" y="44196"/>
                  </a:lnTo>
                  <a:lnTo>
                    <a:pt x="27432" y="44196"/>
                  </a:lnTo>
                  <a:lnTo>
                    <a:pt x="22860" y="50292"/>
                  </a:lnTo>
                  <a:close/>
                </a:path>
                <a:path w="32384" h="55245">
                  <a:moveTo>
                    <a:pt x="32004" y="9144"/>
                  </a:moveTo>
                  <a:lnTo>
                    <a:pt x="27432" y="9144"/>
                  </a:lnTo>
                  <a:lnTo>
                    <a:pt x="22860" y="4572"/>
                  </a:lnTo>
                  <a:lnTo>
                    <a:pt x="32004" y="4572"/>
                  </a:lnTo>
                  <a:lnTo>
                    <a:pt x="32004" y="9144"/>
                  </a:lnTo>
                  <a:close/>
                </a:path>
                <a:path w="32384" h="55245">
                  <a:moveTo>
                    <a:pt x="9144" y="50292"/>
                  </a:moveTo>
                  <a:lnTo>
                    <a:pt x="4572" y="44196"/>
                  </a:lnTo>
                  <a:lnTo>
                    <a:pt x="9144" y="44196"/>
                  </a:lnTo>
                  <a:lnTo>
                    <a:pt x="9144" y="50292"/>
                  </a:lnTo>
                  <a:close/>
                </a:path>
                <a:path w="32384" h="55245">
                  <a:moveTo>
                    <a:pt x="22860" y="50292"/>
                  </a:moveTo>
                  <a:lnTo>
                    <a:pt x="9144" y="50292"/>
                  </a:lnTo>
                  <a:lnTo>
                    <a:pt x="9144" y="44196"/>
                  </a:lnTo>
                  <a:lnTo>
                    <a:pt x="22860" y="44196"/>
                  </a:lnTo>
                  <a:lnTo>
                    <a:pt x="22860" y="50292"/>
                  </a:lnTo>
                  <a:close/>
                </a:path>
                <a:path w="32384" h="55245">
                  <a:moveTo>
                    <a:pt x="32004" y="50292"/>
                  </a:moveTo>
                  <a:lnTo>
                    <a:pt x="22860" y="50292"/>
                  </a:lnTo>
                  <a:lnTo>
                    <a:pt x="27432" y="44196"/>
                  </a:lnTo>
                  <a:lnTo>
                    <a:pt x="32004" y="44196"/>
                  </a:lnTo>
                  <a:lnTo>
                    <a:pt x="32004" y="50292"/>
                  </a:lnTo>
                  <a:close/>
                </a:path>
              </a:pathLst>
            </a:custGeom>
            <a:solidFill>
              <a:srgbClr val="000000"/>
            </a:solidFill>
          </p:spPr>
          <p:txBody>
            <a:bodyPr wrap="square" lIns="0" tIns="0" rIns="0" bIns="0" rtlCol="0"/>
            <a:lstStyle/>
            <a:p>
              <a:endParaRPr sz="1588"/>
            </a:p>
          </p:txBody>
        </p:sp>
        <p:sp>
          <p:nvSpPr>
            <p:cNvPr id="197" name="object 197"/>
            <p:cNvSpPr/>
            <p:nvPr/>
          </p:nvSpPr>
          <p:spPr>
            <a:xfrm>
              <a:off x="6982967" y="3223260"/>
              <a:ext cx="36830" cy="361315"/>
            </a:xfrm>
            <a:custGeom>
              <a:avLst/>
              <a:gdLst/>
              <a:ahLst/>
              <a:cxnLst/>
              <a:rect l="l" t="t" r="r" b="b"/>
              <a:pathLst>
                <a:path w="36829" h="361314">
                  <a:moveTo>
                    <a:pt x="36576" y="361188"/>
                  </a:moveTo>
                  <a:lnTo>
                    <a:pt x="0" y="361188"/>
                  </a:lnTo>
                  <a:lnTo>
                    <a:pt x="0" y="0"/>
                  </a:lnTo>
                  <a:lnTo>
                    <a:pt x="36576" y="0"/>
                  </a:lnTo>
                  <a:lnTo>
                    <a:pt x="36576" y="361188"/>
                  </a:lnTo>
                  <a:close/>
                </a:path>
              </a:pathLst>
            </a:custGeom>
            <a:solidFill>
              <a:srgbClr val="FFFFFF"/>
            </a:solidFill>
          </p:spPr>
          <p:txBody>
            <a:bodyPr wrap="square" lIns="0" tIns="0" rIns="0" bIns="0" rtlCol="0"/>
            <a:lstStyle/>
            <a:p>
              <a:endParaRPr sz="1588"/>
            </a:p>
          </p:txBody>
        </p:sp>
        <p:sp>
          <p:nvSpPr>
            <p:cNvPr id="198" name="object 198"/>
            <p:cNvSpPr/>
            <p:nvPr/>
          </p:nvSpPr>
          <p:spPr>
            <a:xfrm>
              <a:off x="6976871" y="3218688"/>
              <a:ext cx="47625" cy="370840"/>
            </a:xfrm>
            <a:custGeom>
              <a:avLst/>
              <a:gdLst/>
              <a:ahLst/>
              <a:cxnLst/>
              <a:rect l="l" t="t" r="r" b="b"/>
              <a:pathLst>
                <a:path w="47625" h="370839">
                  <a:moveTo>
                    <a:pt x="47244" y="370332"/>
                  </a:moveTo>
                  <a:lnTo>
                    <a:pt x="0" y="370332"/>
                  </a:lnTo>
                  <a:lnTo>
                    <a:pt x="0" y="0"/>
                  </a:lnTo>
                  <a:lnTo>
                    <a:pt x="47244" y="0"/>
                  </a:lnTo>
                  <a:lnTo>
                    <a:pt x="47244" y="4572"/>
                  </a:lnTo>
                  <a:lnTo>
                    <a:pt x="10668" y="4572"/>
                  </a:lnTo>
                  <a:lnTo>
                    <a:pt x="6096" y="9144"/>
                  </a:lnTo>
                  <a:lnTo>
                    <a:pt x="10668" y="9144"/>
                  </a:lnTo>
                  <a:lnTo>
                    <a:pt x="10668" y="361187"/>
                  </a:lnTo>
                  <a:lnTo>
                    <a:pt x="6096" y="361187"/>
                  </a:lnTo>
                  <a:lnTo>
                    <a:pt x="10668" y="365760"/>
                  </a:lnTo>
                  <a:lnTo>
                    <a:pt x="47244" y="365760"/>
                  </a:lnTo>
                  <a:lnTo>
                    <a:pt x="47244" y="370332"/>
                  </a:lnTo>
                  <a:close/>
                </a:path>
                <a:path w="47625" h="370839">
                  <a:moveTo>
                    <a:pt x="10668" y="9144"/>
                  </a:moveTo>
                  <a:lnTo>
                    <a:pt x="6096" y="9144"/>
                  </a:lnTo>
                  <a:lnTo>
                    <a:pt x="10668" y="4572"/>
                  </a:lnTo>
                  <a:lnTo>
                    <a:pt x="10668" y="9144"/>
                  </a:lnTo>
                  <a:close/>
                </a:path>
                <a:path w="47625" h="370839">
                  <a:moveTo>
                    <a:pt x="38100" y="9144"/>
                  </a:moveTo>
                  <a:lnTo>
                    <a:pt x="10668" y="9144"/>
                  </a:lnTo>
                  <a:lnTo>
                    <a:pt x="10668" y="4572"/>
                  </a:lnTo>
                  <a:lnTo>
                    <a:pt x="38100" y="4572"/>
                  </a:lnTo>
                  <a:lnTo>
                    <a:pt x="38100" y="9144"/>
                  </a:lnTo>
                  <a:close/>
                </a:path>
                <a:path w="47625" h="370839">
                  <a:moveTo>
                    <a:pt x="38100" y="365760"/>
                  </a:moveTo>
                  <a:lnTo>
                    <a:pt x="38100" y="4572"/>
                  </a:lnTo>
                  <a:lnTo>
                    <a:pt x="42672" y="9144"/>
                  </a:lnTo>
                  <a:lnTo>
                    <a:pt x="47244" y="9144"/>
                  </a:lnTo>
                  <a:lnTo>
                    <a:pt x="47244" y="361187"/>
                  </a:lnTo>
                  <a:lnTo>
                    <a:pt x="42672" y="361187"/>
                  </a:lnTo>
                  <a:lnTo>
                    <a:pt x="38100" y="365760"/>
                  </a:lnTo>
                  <a:close/>
                </a:path>
                <a:path w="47625" h="370839">
                  <a:moveTo>
                    <a:pt x="47244" y="9144"/>
                  </a:moveTo>
                  <a:lnTo>
                    <a:pt x="42672" y="9144"/>
                  </a:lnTo>
                  <a:lnTo>
                    <a:pt x="38100" y="4572"/>
                  </a:lnTo>
                  <a:lnTo>
                    <a:pt x="47244" y="4572"/>
                  </a:lnTo>
                  <a:lnTo>
                    <a:pt x="47244" y="9144"/>
                  </a:lnTo>
                  <a:close/>
                </a:path>
                <a:path w="47625" h="370839">
                  <a:moveTo>
                    <a:pt x="10668" y="365760"/>
                  </a:moveTo>
                  <a:lnTo>
                    <a:pt x="6096" y="361187"/>
                  </a:lnTo>
                  <a:lnTo>
                    <a:pt x="10668" y="361187"/>
                  </a:lnTo>
                  <a:lnTo>
                    <a:pt x="10668" y="365760"/>
                  </a:lnTo>
                  <a:close/>
                </a:path>
                <a:path w="47625" h="370839">
                  <a:moveTo>
                    <a:pt x="38100" y="365760"/>
                  </a:moveTo>
                  <a:lnTo>
                    <a:pt x="10668" y="365760"/>
                  </a:lnTo>
                  <a:lnTo>
                    <a:pt x="10668"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199" name="object 199"/>
            <p:cNvSpPr/>
            <p:nvPr/>
          </p:nvSpPr>
          <p:spPr>
            <a:xfrm>
              <a:off x="6982967" y="323088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200" name="object 200"/>
            <p:cNvSpPr/>
            <p:nvPr/>
          </p:nvSpPr>
          <p:spPr>
            <a:xfrm>
              <a:off x="6976871" y="3226308"/>
              <a:ext cx="18415" cy="47625"/>
            </a:xfrm>
            <a:custGeom>
              <a:avLst/>
              <a:gdLst/>
              <a:ahLst/>
              <a:cxnLst/>
              <a:rect l="l" t="t" r="r" b="b"/>
              <a:pathLst>
                <a:path w="18415" h="47625">
                  <a:moveTo>
                    <a:pt x="18288" y="47244"/>
                  </a:moveTo>
                  <a:lnTo>
                    <a:pt x="0" y="47244"/>
                  </a:lnTo>
                  <a:lnTo>
                    <a:pt x="0" y="0"/>
                  </a:lnTo>
                  <a:lnTo>
                    <a:pt x="18288" y="0"/>
                  </a:lnTo>
                  <a:lnTo>
                    <a:pt x="18288" y="4572"/>
                  </a:lnTo>
                  <a:lnTo>
                    <a:pt x="7620" y="4572"/>
                  </a:lnTo>
                  <a:lnTo>
                    <a:pt x="7620" y="7620"/>
                  </a:lnTo>
                  <a:lnTo>
                    <a:pt x="6096" y="9144"/>
                  </a:lnTo>
                  <a:lnTo>
                    <a:pt x="7620" y="9144"/>
                  </a:lnTo>
                  <a:lnTo>
                    <a:pt x="7620" y="38100"/>
                  </a:lnTo>
                  <a:lnTo>
                    <a:pt x="6096" y="38100"/>
                  </a:lnTo>
                  <a:lnTo>
                    <a:pt x="7620" y="39624"/>
                  </a:lnTo>
                  <a:lnTo>
                    <a:pt x="7620" y="42672"/>
                  </a:lnTo>
                  <a:lnTo>
                    <a:pt x="18288" y="42672"/>
                  </a:lnTo>
                  <a:lnTo>
                    <a:pt x="18288" y="47244"/>
                  </a:lnTo>
                  <a:close/>
                </a:path>
                <a:path w="18415" h="47625">
                  <a:moveTo>
                    <a:pt x="7620" y="7620"/>
                  </a:moveTo>
                  <a:lnTo>
                    <a:pt x="7620" y="4572"/>
                  </a:lnTo>
                  <a:lnTo>
                    <a:pt x="9361" y="5878"/>
                  </a:lnTo>
                  <a:lnTo>
                    <a:pt x="7620" y="7620"/>
                  </a:lnTo>
                  <a:close/>
                </a:path>
                <a:path w="18415" h="47625">
                  <a:moveTo>
                    <a:pt x="9361" y="5878"/>
                  </a:moveTo>
                  <a:lnTo>
                    <a:pt x="7620" y="4572"/>
                  </a:lnTo>
                  <a:lnTo>
                    <a:pt x="10668" y="4572"/>
                  </a:lnTo>
                  <a:lnTo>
                    <a:pt x="9361" y="5878"/>
                  </a:lnTo>
                  <a:close/>
                </a:path>
                <a:path w="18415" h="47625">
                  <a:moveTo>
                    <a:pt x="10668" y="6858"/>
                  </a:moveTo>
                  <a:lnTo>
                    <a:pt x="9361" y="5878"/>
                  </a:lnTo>
                  <a:lnTo>
                    <a:pt x="10668" y="4572"/>
                  </a:lnTo>
                  <a:lnTo>
                    <a:pt x="10668" y="6858"/>
                  </a:lnTo>
                  <a:close/>
                </a:path>
                <a:path w="18415" h="47625">
                  <a:moveTo>
                    <a:pt x="18288" y="9144"/>
                  </a:moveTo>
                  <a:lnTo>
                    <a:pt x="13716" y="9144"/>
                  </a:lnTo>
                  <a:lnTo>
                    <a:pt x="10668" y="6858"/>
                  </a:lnTo>
                  <a:lnTo>
                    <a:pt x="10668" y="4572"/>
                  </a:lnTo>
                  <a:lnTo>
                    <a:pt x="18288" y="4572"/>
                  </a:lnTo>
                  <a:lnTo>
                    <a:pt x="18288" y="9144"/>
                  </a:lnTo>
                  <a:close/>
                </a:path>
                <a:path w="18415" h="47625">
                  <a:moveTo>
                    <a:pt x="9361" y="41365"/>
                  </a:moveTo>
                  <a:lnTo>
                    <a:pt x="7620" y="39624"/>
                  </a:lnTo>
                  <a:lnTo>
                    <a:pt x="7620" y="7620"/>
                  </a:lnTo>
                  <a:lnTo>
                    <a:pt x="9361" y="5878"/>
                  </a:lnTo>
                  <a:lnTo>
                    <a:pt x="10668" y="6858"/>
                  </a:lnTo>
                  <a:lnTo>
                    <a:pt x="10668" y="40386"/>
                  </a:lnTo>
                  <a:lnTo>
                    <a:pt x="9361" y="41365"/>
                  </a:lnTo>
                  <a:close/>
                </a:path>
                <a:path w="18415" h="47625">
                  <a:moveTo>
                    <a:pt x="10668" y="40386"/>
                  </a:moveTo>
                  <a:lnTo>
                    <a:pt x="10668" y="6858"/>
                  </a:lnTo>
                  <a:lnTo>
                    <a:pt x="13716" y="9144"/>
                  </a:lnTo>
                  <a:lnTo>
                    <a:pt x="18288" y="9144"/>
                  </a:lnTo>
                  <a:lnTo>
                    <a:pt x="18288" y="38100"/>
                  </a:lnTo>
                  <a:lnTo>
                    <a:pt x="13716" y="38100"/>
                  </a:lnTo>
                  <a:lnTo>
                    <a:pt x="10668" y="40386"/>
                  </a:lnTo>
                  <a:close/>
                </a:path>
                <a:path w="18415" h="47625">
                  <a:moveTo>
                    <a:pt x="7620" y="9144"/>
                  </a:moveTo>
                  <a:lnTo>
                    <a:pt x="6096" y="9144"/>
                  </a:lnTo>
                  <a:lnTo>
                    <a:pt x="7620" y="7620"/>
                  </a:lnTo>
                  <a:lnTo>
                    <a:pt x="7620" y="9144"/>
                  </a:lnTo>
                  <a:close/>
                </a:path>
                <a:path w="18415" h="47625">
                  <a:moveTo>
                    <a:pt x="7620" y="39624"/>
                  </a:moveTo>
                  <a:lnTo>
                    <a:pt x="6096" y="38100"/>
                  </a:lnTo>
                  <a:lnTo>
                    <a:pt x="7620" y="38100"/>
                  </a:lnTo>
                  <a:lnTo>
                    <a:pt x="7620" y="39624"/>
                  </a:lnTo>
                  <a:close/>
                </a:path>
                <a:path w="18415" h="47625">
                  <a:moveTo>
                    <a:pt x="18288" y="42672"/>
                  </a:moveTo>
                  <a:lnTo>
                    <a:pt x="10668" y="42672"/>
                  </a:lnTo>
                  <a:lnTo>
                    <a:pt x="10668" y="40386"/>
                  </a:lnTo>
                  <a:lnTo>
                    <a:pt x="13716" y="38100"/>
                  </a:lnTo>
                  <a:lnTo>
                    <a:pt x="18288" y="38100"/>
                  </a:lnTo>
                  <a:lnTo>
                    <a:pt x="18288" y="42672"/>
                  </a:lnTo>
                  <a:close/>
                </a:path>
                <a:path w="18415" h="47625">
                  <a:moveTo>
                    <a:pt x="7620" y="42672"/>
                  </a:moveTo>
                  <a:lnTo>
                    <a:pt x="7620" y="39624"/>
                  </a:lnTo>
                  <a:lnTo>
                    <a:pt x="9361" y="41365"/>
                  </a:lnTo>
                  <a:lnTo>
                    <a:pt x="7620" y="42672"/>
                  </a:lnTo>
                  <a:close/>
                </a:path>
                <a:path w="18415" h="47625">
                  <a:moveTo>
                    <a:pt x="10668" y="42672"/>
                  </a:moveTo>
                  <a:lnTo>
                    <a:pt x="9361" y="41365"/>
                  </a:lnTo>
                  <a:lnTo>
                    <a:pt x="10668" y="40386"/>
                  </a:lnTo>
                  <a:lnTo>
                    <a:pt x="10668" y="42672"/>
                  </a:lnTo>
                  <a:close/>
                </a:path>
                <a:path w="18415" h="47625">
                  <a:moveTo>
                    <a:pt x="10668" y="42672"/>
                  </a:moveTo>
                  <a:lnTo>
                    <a:pt x="7620" y="42672"/>
                  </a:lnTo>
                  <a:lnTo>
                    <a:pt x="9361" y="41365"/>
                  </a:lnTo>
                  <a:lnTo>
                    <a:pt x="10668" y="42672"/>
                  </a:lnTo>
                  <a:close/>
                </a:path>
              </a:pathLst>
            </a:custGeom>
            <a:solidFill>
              <a:srgbClr val="000000"/>
            </a:solidFill>
          </p:spPr>
          <p:txBody>
            <a:bodyPr wrap="square" lIns="0" tIns="0" rIns="0" bIns="0" rtlCol="0"/>
            <a:lstStyle/>
            <a:p>
              <a:endParaRPr sz="1588"/>
            </a:p>
          </p:txBody>
        </p:sp>
        <p:sp>
          <p:nvSpPr>
            <p:cNvPr id="201" name="object 201"/>
            <p:cNvSpPr/>
            <p:nvPr/>
          </p:nvSpPr>
          <p:spPr>
            <a:xfrm>
              <a:off x="6982967" y="3538727"/>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202" name="object 202"/>
            <p:cNvSpPr/>
            <p:nvPr/>
          </p:nvSpPr>
          <p:spPr>
            <a:xfrm>
              <a:off x="6976871" y="3534156"/>
              <a:ext cx="18415" cy="47625"/>
            </a:xfrm>
            <a:custGeom>
              <a:avLst/>
              <a:gdLst/>
              <a:ahLst/>
              <a:cxnLst/>
              <a:rect l="l" t="t" r="r" b="b"/>
              <a:pathLst>
                <a:path w="18415" h="47625">
                  <a:moveTo>
                    <a:pt x="18288" y="47244"/>
                  </a:moveTo>
                  <a:lnTo>
                    <a:pt x="0" y="47244"/>
                  </a:lnTo>
                  <a:lnTo>
                    <a:pt x="0" y="0"/>
                  </a:lnTo>
                  <a:lnTo>
                    <a:pt x="18288" y="0"/>
                  </a:lnTo>
                  <a:lnTo>
                    <a:pt x="18288" y="4572"/>
                  </a:lnTo>
                  <a:lnTo>
                    <a:pt x="7620" y="4572"/>
                  </a:lnTo>
                  <a:lnTo>
                    <a:pt x="7620" y="7620"/>
                  </a:lnTo>
                  <a:lnTo>
                    <a:pt x="6096" y="9144"/>
                  </a:lnTo>
                  <a:lnTo>
                    <a:pt x="7620" y="9144"/>
                  </a:lnTo>
                  <a:lnTo>
                    <a:pt x="7620" y="38100"/>
                  </a:lnTo>
                  <a:lnTo>
                    <a:pt x="6096" y="38100"/>
                  </a:lnTo>
                  <a:lnTo>
                    <a:pt x="7620" y="39624"/>
                  </a:lnTo>
                  <a:lnTo>
                    <a:pt x="7620" y="42672"/>
                  </a:lnTo>
                  <a:lnTo>
                    <a:pt x="18288" y="42672"/>
                  </a:lnTo>
                  <a:lnTo>
                    <a:pt x="18288" y="47244"/>
                  </a:lnTo>
                  <a:close/>
                </a:path>
                <a:path w="18415" h="47625">
                  <a:moveTo>
                    <a:pt x="7620" y="7620"/>
                  </a:moveTo>
                  <a:lnTo>
                    <a:pt x="7620" y="4572"/>
                  </a:lnTo>
                  <a:lnTo>
                    <a:pt x="9361" y="5878"/>
                  </a:lnTo>
                  <a:lnTo>
                    <a:pt x="7620" y="7620"/>
                  </a:lnTo>
                  <a:close/>
                </a:path>
                <a:path w="18415" h="47625">
                  <a:moveTo>
                    <a:pt x="9361" y="5878"/>
                  </a:moveTo>
                  <a:lnTo>
                    <a:pt x="7620" y="4572"/>
                  </a:lnTo>
                  <a:lnTo>
                    <a:pt x="10668" y="4572"/>
                  </a:lnTo>
                  <a:lnTo>
                    <a:pt x="9361" y="5878"/>
                  </a:lnTo>
                  <a:close/>
                </a:path>
                <a:path w="18415" h="47625">
                  <a:moveTo>
                    <a:pt x="10668" y="6858"/>
                  </a:moveTo>
                  <a:lnTo>
                    <a:pt x="9361" y="5878"/>
                  </a:lnTo>
                  <a:lnTo>
                    <a:pt x="10668" y="4572"/>
                  </a:lnTo>
                  <a:lnTo>
                    <a:pt x="10668" y="6858"/>
                  </a:lnTo>
                  <a:close/>
                </a:path>
                <a:path w="18415" h="47625">
                  <a:moveTo>
                    <a:pt x="18288" y="9144"/>
                  </a:moveTo>
                  <a:lnTo>
                    <a:pt x="13716" y="9144"/>
                  </a:lnTo>
                  <a:lnTo>
                    <a:pt x="10668" y="6858"/>
                  </a:lnTo>
                  <a:lnTo>
                    <a:pt x="10668" y="4572"/>
                  </a:lnTo>
                  <a:lnTo>
                    <a:pt x="18288" y="4572"/>
                  </a:lnTo>
                  <a:lnTo>
                    <a:pt x="18288" y="9144"/>
                  </a:lnTo>
                  <a:close/>
                </a:path>
                <a:path w="18415" h="47625">
                  <a:moveTo>
                    <a:pt x="9361" y="41365"/>
                  </a:moveTo>
                  <a:lnTo>
                    <a:pt x="7620" y="39624"/>
                  </a:lnTo>
                  <a:lnTo>
                    <a:pt x="7620" y="7620"/>
                  </a:lnTo>
                  <a:lnTo>
                    <a:pt x="9361" y="5878"/>
                  </a:lnTo>
                  <a:lnTo>
                    <a:pt x="10668" y="6858"/>
                  </a:lnTo>
                  <a:lnTo>
                    <a:pt x="10668" y="40386"/>
                  </a:lnTo>
                  <a:lnTo>
                    <a:pt x="9361" y="41365"/>
                  </a:lnTo>
                  <a:close/>
                </a:path>
                <a:path w="18415" h="47625">
                  <a:moveTo>
                    <a:pt x="10668" y="40386"/>
                  </a:moveTo>
                  <a:lnTo>
                    <a:pt x="10668" y="6858"/>
                  </a:lnTo>
                  <a:lnTo>
                    <a:pt x="13716" y="9144"/>
                  </a:lnTo>
                  <a:lnTo>
                    <a:pt x="18288" y="9144"/>
                  </a:lnTo>
                  <a:lnTo>
                    <a:pt x="18288" y="38100"/>
                  </a:lnTo>
                  <a:lnTo>
                    <a:pt x="13716" y="38100"/>
                  </a:lnTo>
                  <a:lnTo>
                    <a:pt x="10668" y="40386"/>
                  </a:lnTo>
                  <a:close/>
                </a:path>
                <a:path w="18415" h="47625">
                  <a:moveTo>
                    <a:pt x="7620" y="9144"/>
                  </a:moveTo>
                  <a:lnTo>
                    <a:pt x="6096" y="9144"/>
                  </a:lnTo>
                  <a:lnTo>
                    <a:pt x="7620" y="7620"/>
                  </a:lnTo>
                  <a:lnTo>
                    <a:pt x="7620" y="9144"/>
                  </a:lnTo>
                  <a:close/>
                </a:path>
                <a:path w="18415" h="47625">
                  <a:moveTo>
                    <a:pt x="7620" y="39624"/>
                  </a:moveTo>
                  <a:lnTo>
                    <a:pt x="6096" y="38100"/>
                  </a:lnTo>
                  <a:lnTo>
                    <a:pt x="7620" y="38100"/>
                  </a:lnTo>
                  <a:lnTo>
                    <a:pt x="7620" y="39624"/>
                  </a:lnTo>
                  <a:close/>
                </a:path>
                <a:path w="18415" h="47625">
                  <a:moveTo>
                    <a:pt x="18288" y="42672"/>
                  </a:moveTo>
                  <a:lnTo>
                    <a:pt x="10668" y="42672"/>
                  </a:lnTo>
                  <a:lnTo>
                    <a:pt x="10668" y="40386"/>
                  </a:lnTo>
                  <a:lnTo>
                    <a:pt x="13716" y="38100"/>
                  </a:lnTo>
                  <a:lnTo>
                    <a:pt x="18288" y="38100"/>
                  </a:lnTo>
                  <a:lnTo>
                    <a:pt x="18288" y="42672"/>
                  </a:lnTo>
                  <a:close/>
                </a:path>
                <a:path w="18415" h="47625">
                  <a:moveTo>
                    <a:pt x="7620" y="42672"/>
                  </a:moveTo>
                  <a:lnTo>
                    <a:pt x="7620" y="39624"/>
                  </a:lnTo>
                  <a:lnTo>
                    <a:pt x="9361" y="41365"/>
                  </a:lnTo>
                  <a:lnTo>
                    <a:pt x="7620" y="42672"/>
                  </a:lnTo>
                  <a:close/>
                </a:path>
                <a:path w="18415" h="47625">
                  <a:moveTo>
                    <a:pt x="10668" y="42672"/>
                  </a:moveTo>
                  <a:lnTo>
                    <a:pt x="9361" y="41365"/>
                  </a:lnTo>
                  <a:lnTo>
                    <a:pt x="10668" y="40386"/>
                  </a:lnTo>
                  <a:lnTo>
                    <a:pt x="10668" y="42672"/>
                  </a:lnTo>
                  <a:close/>
                </a:path>
                <a:path w="18415" h="47625">
                  <a:moveTo>
                    <a:pt x="10668" y="42672"/>
                  </a:moveTo>
                  <a:lnTo>
                    <a:pt x="7620" y="42672"/>
                  </a:lnTo>
                  <a:lnTo>
                    <a:pt x="9361" y="41365"/>
                  </a:lnTo>
                  <a:lnTo>
                    <a:pt x="10668" y="42672"/>
                  </a:lnTo>
                  <a:close/>
                </a:path>
              </a:pathLst>
            </a:custGeom>
            <a:solidFill>
              <a:srgbClr val="000000"/>
            </a:solidFill>
          </p:spPr>
          <p:txBody>
            <a:bodyPr wrap="square" lIns="0" tIns="0" rIns="0" bIns="0" rtlCol="0"/>
            <a:lstStyle/>
            <a:p>
              <a:endParaRPr sz="1588"/>
            </a:p>
          </p:txBody>
        </p:sp>
        <p:sp>
          <p:nvSpPr>
            <p:cNvPr id="203" name="object 203"/>
            <p:cNvSpPr/>
            <p:nvPr/>
          </p:nvSpPr>
          <p:spPr>
            <a:xfrm>
              <a:off x="6990587" y="3299460"/>
              <a:ext cx="21590" cy="44450"/>
            </a:xfrm>
            <a:custGeom>
              <a:avLst/>
              <a:gdLst/>
              <a:ahLst/>
              <a:cxnLst/>
              <a:rect l="l" t="t" r="r" b="b"/>
              <a:pathLst>
                <a:path w="21590" h="44450">
                  <a:moveTo>
                    <a:pt x="21335" y="44196"/>
                  </a:moveTo>
                  <a:lnTo>
                    <a:pt x="0" y="44196"/>
                  </a:lnTo>
                  <a:lnTo>
                    <a:pt x="0" y="0"/>
                  </a:lnTo>
                  <a:lnTo>
                    <a:pt x="21335" y="0"/>
                  </a:lnTo>
                  <a:lnTo>
                    <a:pt x="21335" y="44196"/>
                  </a:lnTo>
                  <a:close/>
                </a:path>
              </a:pathLst>
            </a:custGeom>
            <a:solidFill>
              <a:srgbClr val="FFFFFF"/>
            </a:solidFill>
          </p:spPr>
          <p:txBody>
            <a:bodyPr wrap="square" lIns="0" tIns="0" rIns="0" bIns="0" rtlCol="0"/>
            <a:lstStyle/>
            <a:p>
              <a:endParaRPr sz="1588"/>
            </a:p>
          </p:txBody>
        </p:sp>
        <p:sp>
          <p:nvSpPr>
            <p:cNvPr id="204" name="object 204"/>
            <p:cNvSpPr/>
            <p:nvPr/>
          </p:nvSpPr>
          <p:spPr>
            <a:xfrm>
              <a:off x="6984492" y="3293364"/>
              <a:ext cx="33655" cy="55244"/>
            </a:xfrm>
            <a:custGeom>
              <a:avLst/>
              <a:gdLst/>
              <a:ahLst/>
              <a:cxnLst/>
              <a:rect l="l" t="t" r="r" b="b"/>
              <a:pathLst>
                <a:path w="33654" h="55245">
                  <a:moveTo>
                    <a:pt x="33528" y="54864"/>
                  </a:moveTo>
                  <a:lnTo>
                    <a:pt x="0" y="54864"/>
                  </a:lnTo>
                  <a:lnTo>
                    <a:pt x="0" y="0"/>
                  </a:lnTo>
                  <a:lnTo>
                    <a:pt x="33528" y="0"/>
                  </a:lnTo>
                  <a:lnTo>
                    <a:pt x="33528" y="6096"/>
                  </a:lnTo>
                  <a:lnTo>
                    <a:pt x="10668" y="6096"/>
                  </a:lnTo>
                  <a:lnTo>
                    <a:pt x="6096" y="10668"/>
                  </a:lnTo>
                  <a:lnTo>
                    <a:pt x="10668" y="10668"/>
                  </a:lnTo>
                  <a:lnTo>
                    <a:pt x="10668" y="45720"/>
                  </a:lnTo>
                  <a:lnTo>
                    <a:pt x="6096" y="45720"/>
                  </a:lnTo>
                  <a:lnTo>
                    <a:pt x="10668" y="50292"/>
                  </a:lnTo>
                  <a:lnTo>
                    <a:pt x="33528" y="50292"/>
                  </a:lnTo>
                  <a:lnTo>
                    <a:pt x="33528" y="54864"/>
                  </a:lnTo>
                  <a:close/>
                </a:path>
                <a:path w="33654" h="55245">
                  <a:moveTo>
                    <a:pt x="10668" y="10668"/>
                  </a:moveTo>
                  <a:lnTo>
                    <a:pt x="6096" y="10668"/>
                  </a:lnTo>
                  <a:lnTo>
                    <a:pt x="10668" y="6096"/>
                  </a:lnTo>
                  <a:lnTo>
                    <a:pt x="10668" y="10668"/>
                  </a:lnTo>
                  <a:close/>
                </a:path>
                <a:path w="33654" h="55245">
                  <a:moveTo>
                    <a:pt x="22860" y="10668"/>
                  </a:moveTo>
                  <a:lnTo>
                    <a:pt x="10668" y="10668"/>
                  </a:lnTo>
                  <a:lnTo>
                    <a:pt x="10668" y="6096"/>
                  </a:lnTo>
                  <a:lnTo>
                    <a:pt x="22860" y="6096"/>
                  </a:lnTo>
                  <a:lnTo>
                    <a:pt x="22860" y="10668"/>
                  </a:lnTo>
                  <a:close/>
                </a:path>
                <a:path w="33654" h="55245">
                  <a:moveTo>
                    <a:pt x="22860" y="50292"/>
                  </a:moveTo>
                  <a:lnTo>
                    <a:pt x="22860" y="6096"/>
                  </a:lnTo>
                  <a:lnTo>
                    <a:pt x="27432" y="10668"/>
                  </a:lnTo>
                  <a:lnTo>
                    <a:pt x="33528" y="10668"/>
                  </a:lnTo>
                  <a:lnTo>
                    <a:pt x="33528" y="45720"/>
                  </a:lnTo>
                  <a:lnTo>
                    <a:pt x="27432" y="45720"/>
                  </a:lnTo>
                  <a:lnTo>
                    <a:pt x="22860" y="50292"/>
                  </a:lnTo>
                  <a:close/>
                </a:path>
                <a:path w="33654" h="55245">
                  <a:moveTo>
                    <a:pt x="33528" y="10668"/>
                  </a:moveTo>
                  <a:lnTo>
                    <a:pt x="27432" y="10668"/>
                  </a:lnTo>
                  <a:lnTo>
                    <a:pt x="22860" y="6096"/>
                  </a:lnTo>
                  <a:lnTo>
                    <a:pt x="33528" y="6096"/>
                  </a:lnTo>
                  <a:lnTo>
                    <a:pt x="33528" y="10668"/>
                  </a:lnTo>
                  <a:close/>
                </a:path>
                <a:path w="33654" h="55245">
                  <a:moveTo>
                    <a:pt x="10668" y="50292"/>
                  </a:moveTo>
                  <a:lnTo>
                    <a:pt x="6096" y="45720"/>
                  </a:lnTo>
                  <a:lnTo>
                    <a:pt x="10668" y="45720"/>
                  </a:lnTo>
                  <a:lnTo>
                    <a:pt x="10668" y="50292"/>
                  </a:lnTo>
                  <a:close/>
                </a:path>
                <a:path w="33654" h="55245">
                  <a:moveTo>
                    <a:pt x="22860" y="50292"/>
                  </a:moveTo>
                  <a:lnTo>
                    <a:pt x="10668" y="50292"/>
                  </a:lnTo>
                  <a:lnTo>
                    <a:pt x="10668" y="45720"/>
                  </a:lnTo>
                  <a:lnTo>
                    <a:pt x="22860" y="45720"/>
                  </a:lnTo>
                  <a:lnTo>
                    <a:pt x="22860" y="50292"/>
                  </a:lnTo>
                  <a:close/>
                </a:path>
                <a:path w="33654" h="55245">
                  <a:moveTo>
                    <a:pt x="33528" y="50292"/>
                  </a:moveTo>
                  <a:lnTo>
                    <a:pt x="22860" y="50292"/>
                  </a:lnTo>
                  <a:lnTo>
                    <a:pt x="27432" y="45720"/>
                  </a:lnTo>
                  <a:lnTo>
                    <a:pt x="33528" y="45720"/>
                  </a:lnTo>
                  <a:lnTo>
                    <a:pt x="33528" y="50292"/>
                  </a:lnTo>
                  <a:close/>
                </a:path>
              </a:pathLst>
            </a:custGeom>
            <a:solidFill>
              <a:srgbClr val="000000"/>
            </a:solidFill>
          </p:spPr>
          <p:txBody>
            <a:bodyPr wrap="square" lIns="0" tIns="0" rIns="0" bIns="0" rtlCol="0"/>
            <a:lstStyle/>
            <a:p>
              <a:endParaRPr sz="1588"/>
            </a:p>
          </p:txBody>
        </p:sp>
        <p:sp>
          <p:nvSpPr>
            <p:cNvPr id="205" name="object 205"/>
            <p:cNvSpPr/>
            <p:nvPr/>
          </p:nvSpPr>
          <p:spPr>
            <a:xfrm>
              <a:off x="6990587" y="3351276"/>
              <a:ext cx="21590" cy="45720"/>
            </a:xfrm>
            <a:custGeom>
              <a:avLst/>
              <a:gdLst/>
              <a:ahLst/>
              <a:cxnLst/>
              <a:rect l="l" t="t" r="r" b="b"/>
              <a:pathLst>
                <a:path w="21590" h="45720">
                  <a:moveTo>
                    <a:pt x="21335" y="45720"/>
                  </a:moveTo>
                  <a:lnTo>
                    <a:pt x="0" y="45720"/>
                  </a:lnTo>
                  <a:lnTo>
                    <a:pt x="0" y="0"/>
                  </a:lnTo>
                  <a:lnTo>
                    <a:pt x="21335" y="0"/>
                  </a:lnTo>
                  <a:lnTo>
                    <a:pt x="21335" y="45720"/>
                  </a:lnTo>
                  <a:close/>
                </a:path>
              </a:pathLst>
            </a:custGeom>
            <a:solidFill>
              <a:srgbClr val="FFFFFF"/>
            </a:solidFill>
          </p:spPr>
          <p:txBody>
            <a:bodyPr wrap="square" lIns="0" tIns="0" rIns="0" bIns="0" rtlCol="0"/>
            <a:lstStyle/>
            <a:p>
              <a:endParaRPr sz="1588"/>
            </a:p>
          </p:txBody>
        </p:sp>
        <p:sp>
          <p:nvSpPr>
            <p:cNvPr id="206" name="object 206"/>
            <p:cNvSpPr/>
            <p:nvPr/>
          </p:nvSpPr>
          <p:spPr>
            <a:xfrm>
              <a:off x="6984492" y="3346703"/>
              <a:ext cx="33655" cy="55244"/>
            </a:xfrm>
            <a:custGeom>
              <a:avLst/>
              <a:gdLst/>
              <a:ahLst/>
              <a:cxnLst/>
              <a:rect l="l" t="t" r="r" b="b"/>
              <a:pathLst>
                <a:path w="33654" h="55245">
                  <a:moveTo>
                    <a:pt x="33528" y="54864"/>
                  </a:moveTo>
                  <a:lnTo>
                    <a:pt x="0" y="54864"/>
                  </a:lnTo>
                  <a:lnTo>
                    <a:pt x="0" y="0"/>
                  </a:lnTo>
                  <a:lnTo>
                    <a:pt x="33528" y="0"/>
                  </a:lnTo>
                  <a:lnTo>
                    <a:pt x="33528" y="4572"/>
                  </a:lnTo>
                  <a:lnTo>
                    <a:pt x="10668" y="4572"/>
                  </a:lnTo>
                  <a:lnTo>
                    <a:pt x="6096" y="9144"/>
                  </a:lnTo>
                  <a:lnTo>
                    <a:pt x="10668" y="9144"/>
                  </a:lnTo>
                  <a:lnTo>
                    <a:pt x="10668" y="44196"/>
                  </a:lnTo>
                  <a:lnTo>
                    <a:pt x="6096" y="44196"/>
                  </a:lnTo>
                  <a:lnTo>
                    <a:pt x="10668" y="50292"/>
                  </a:lnTo>
                  <a:lnTo>
                    <a:pt x="33528" y="50292"/>
                  </a:lnTo>
                  <a:lnTo>
                    <a:pt x="33528" y="54864"/>
                  </a:lnTo>
                  <a:close/>
                </a:path>
                <a:path w="33654" h="55245">
                  <a:moveTo>
                    <a:pt x="10668" y="9144"/>
                  </a:moveTo>
                  <a:lnTo>
                    <a:pt x="6096" y="9144"/>
                  </a:lnTo>
                  <a:lnTo>
                    <a:pt x="10668" y="4572"/>
                  </a:lnTo>
                  <a:lnTo>
                    <a:pt x="10668" y="9144"/>
                  </a:lnTo>
                  <a:close/>
                </a:path>
                <a:path w="33654" h="55245">
                  <a:moveTo>
                    <a:pt x="22860" y="9144"/>
                  </a:moveTo>
                  <a:lnTo>
                    <a:pt x="10668" y="9144"/>
                  </a:lnTo>
                  <a:lnTo>
                    <a:pt x="10668" y="4572"/>
                  </a:lnTo>
                  <a:lnTo>
                    <a:pt x="22860" y="4572"/>
                  </a:lnTo>
                  <a:lnTo>
                    <a:pt x="22860" y="9144"/>
                  </a:lnTo>
                  <a:close/>
                </a:path>
                <a:path w="33654" h="55245">
                  <a:moveTo>
                    <a:pt x="22860" y="50292"/>
                  </a:moveTo>
                  <a:lnTo>
                    <a:pt x="22860" y="4572"/>
                  </a:lnTo>
                  <a:lnTo>
                    <a:pt x="27432" y="9144"/>
                  </a:lnTo>
                  <a:lnTo>
                    <a:pt x="33528" y="9144"/>
                  </a:lnTo>
                  <a:lnTo>
                    <a:pt x="33528" y="44196"/>
                  </a:lnTo>
                  <a:lnTo>
                    <a:pt x="27432" y="44196"/>
                  </a:lnTo>
                  <a:lnTo>
                    <a:pt x="22860" y="50292"/>
                  </a:lnTo>
                  <a:close/>
                </a:path>
                <a:path w="33654" h="55245">
                  <a:moveTo>
                    <a:pt x="33528" y="9144"/>
                  </a:moveTo>
                  <a:lnTo>
                    <a:pt x="27432" y="9144"/>
                  </a:lnTo>
                  <a:lnTo>
                    <a:pt x="22860" y="4572"/>
                  </a:lnTo>
                  <a:lnTo>
                    <a:pt x="33528" y="4572"/>
                  </a:lnTo>
                  <a:lnTo>
                    <a:pt x="33528" y="9144"/>
                  </a:lnTo>
                  <a:close/>
                </a:path>
                <a:path w="33654" h="55245">
                  <a:moveTo>
                    <a:pt x="10668" y="50292"/>
                  </a:moveTo>
                  <a:lnTo>
                    <a:pt x="6096" y="44196"/>
                  </a:lnTo>
                  <a:lnTo>
                    <a:pt x="10668" y="44196"/>
                  </a:lnTo>
                  <a:lnTo>
                    <a:pt x="10668" y="50292"/>
                  </a:lnTo>
                  <a:close/>
                </a:path>
                <a:path w="33654" h="55245">
                  <a:moveTo>
                    <a:pt x="22860" y="50292"/>
                  </a:moveTo>
                  <a:lnTo>
                    <a:pt x="10668" y="50292"/>
                  </a:lnTo>
                  <a:lnTo>
                    <a:pt x="10668" y="44196"/>
                  </a:lnTo>
                  <a:lnTo>
                    <a:pt x="22860" y="44196"/>
                  </a:lnTo>
                  <a:lnTo>
                    <a:pt x="22860" y="50292"/>
                  </a:lnTo>
                  <a:close/>
                </a:path>
                <a:path w="33654" h="55245">
                  <a:moveTo>
                    <a:pt x="33528" y="50292"/>
                  </a:moveTo>
                  <a:lnTo>
                    <a:pt x="22860" y="50292"/>
                  </a:lnTo>
                  <a:lnTo>
                    <a:pt x="27432" y="44196"/>
                  </a:lnTo>
                  <a:lnTo>
                    <a:pt x="33528" y="44196"/>
                  </a:lnTo>
                  <a:lnTo>
                    <a:pt x="33528" y="50292"/>
                  </a:lnTo>
                  <a:close/>
                </a:path>
              </a:pathLst>
            </a:custGeom>
            <a:solidFill>
              <a:srgbClr val="000000"/>
            </a:solidFill>
          </p:spPr>
          <p:txBody>
            <a:bodyPr wrap="square" lIns="0" tIns="0" rIns="0" bIns="0" rtlCol="0"/>
            <a:lstStyle/>
            <a:p>
              <a:endParaRPr sz="1588"/>
            </a:p>
          </p:txBody>
        </p:sp>
        <p:sp>
          <p:nvSpPr>
            <p:cNvPr id="207" name="object 207"/>
            <p:cNvSpPr/>
            <p:nvPr/>
          </p:nvSpPr>
          <p:spPr>
            <a:xfrm>
              <a:off x="6990587" y="3404616"/>
              <a:ext cx="21590" cy="44450"/>
            </a:xfrm>
            <a:custGeom>
              <a:avLst/>
              <a:gdLst/>
              <a:ahLst/>
              <a:cxnLst/>
              <a:rect l="l" t="t" r="r" b="b"/>
              <a:pathLst>
                <a:path w="21590" h="44450">
                  <a:moveTo>
                    <a:pt x="21335" y="44195"/>
                  </a:moveTo>
                  <a:lnTo>
                    <a:pt x="0" y="44195"/>
                  </a:lnTo>
                  <a:lnTo>
                    <a:pt x="0" y="0"/>
                  </a:lnTo>
                  <a:lnTo>
                    <a:pt x="21335" y="0"/>
                  </a:lnTo>
                  <a:lnTo>
                    <a:pt x="21335" y="44195"/>
                  </a:lnTo>
                  <a:close/>
                </a:path>
              </a:pathLst>
            </a:custGeom>
            <a:solidFill>
              <a:srgbClr val="FFFFFF"/>
            </a:solidFill>
          </p:spPr>
          <p:txBody>
            <a:bodyPr wrap="square" lIns="0" tIns="0" rIns="0" bIns="0" rtlCol="0"/>
            <a:lstStyle/>
            <a:p>
              <a:endParaRPr sz="1588"/>
            </a:p>
          </p:txBody>
        </p:sp>
        <p:sp>
          <p:nvSpPr>
            <p:cNvPr id="208" name="object 208"/>
            <p:cNvSpPr/>
            <p:nvPr/>
          </p:nvSpPr>
          <p:spPr>
            <a:xfrm>
              <a:off x="6984492" y="3398519"/>
              <a:ext cx="33655" cy="55244"/>
            </a:xfrm>
            <a:custGeom>
              <a:avLst/>
              <a:gdLst/>
              <a:ahLst/>
              <a:cxnLst/>
              <a:rect l="l" t="t" r="r" b="b"/>
              <a:pathLst>
                <a:path w="33654" h="55245">
                  <a:moveTo>
                    <a:pt x="33528" y="54864"/>
                  </a:moveTo>
                  <a:lnTo>
                    <a:pt x="0" y="54864"/>
                  </a:lnTo>
                  <a:lnTo>
                    <a:pt x="0" y="0"/>
                  </a:lnTo>
                  <a:lnTo>
                    <a:pt x="33528" y="0"/>
                  </a:lnTo>
                  <a:lnTo>
                    <a:pt x="33528" y="6096"/>
                  </a:lnTo>
                  <a:lnTo>
                    <a:pt x="10668" y="6096"/>
                  </a:lnTo>
                  <a:lnTo>
                    <a:pt x="6096" y="10668"/>
                  </a:lnTo>
                  <a:lnTo>
                    <a:pt x="10668" y="10668"/>
                  </a:lnTo>
                  <a:lnTo>
                    <a:pt x="10668" y="45720"/>
                  </a:lnTo>
                  <a:lnTo>
                    <a:pt x="6096" y="45720"/>
                  </a:lnTo>
                  <a:lnTo>
                    <a:pt x="10668" y="50292"/>
                  </a:lnTo>
                  <a:lnTo>
                    <a:pt x="33528" y="50292"/>
                  </a:lnTo>
                  <a:lnTo>
                    <a:pt x="33528" y="54864"/>
                  </a:lnTo>
                  <a:close/>
                </a:path>
                <a:path w="33654" h="55245">
                  <a:moveTo>
                    <a:pt x="10668" y="10668"/>
                  </a:moveTo>
                  <a:lnTo>
                    <a:pt x="6096" y="10668"/>
                  </a:lnTo>
                  <a:lnTo>
                    <a:pt x="10668" y="6096"/>
                  </a:lnTo>
                  <a:lnTo>
                    <a:pt x="10668" y="10668"/>
                  </a:lnTo>
                  <a:close/>
                </a:path>
                <a:path w="33654" h="55245">
                  <a:moveTo>
                    <a:pt x="22860" y="10668"/>
                  </a:moveTo>
                  <a:lnTo>
                    <a:pt x="10668" y="10668"/>
                  </a:lnTo>
                  <a:lnTo>
                    <a:pt x="10668" y="6096"/>
                  </a:lnTo>
                  <a:lnTo>
                    <a:pt x="22860" y="6096"/>
                  </a:lnTo>
                  <a:lnTo>
                    <a:pt x="22860" y="10668"/>
                  </a:lnTo>
                  <a:close/>
                </a:path>
                <a:path w="33654" h="55245">
                  <a:moveTo>
                    <a:pt x="22860" y="50292"/>
                  </a:moveTo>
                  <a:lnTo>
                    <a:pt x="22860" y="6096"/>
                  </a:lnTo>
                  <a:lnTo>
                    <a:pt x="27432" y="10668"/>
                  </a:lnTo>
                  <a:lnTo>
                    <a:pt x="33528" y="10668"/>
                  </a:lnTo>
                  <a:lnTo>
                    <a:pt x="33528" y="45720"/>
                  </a:lnTo>
                  <a:lnTo>
                    <a:pt x="27432" y="45720"/>
                  </a:lnTo>
                  <a:lnTo>
                    <a:pt x="22860" y="50292"/>
                  </a:lnTo>
                  <a:close/>
                </a:path>
                <a:path w="33654" h="55245">
                  <a:moveTo>
                    <a:pt x="33528" y="10668"/>
                  </a:moveTo>
                  <a:lnTo>
                    <a:pt x="27432" y="10668"/>
                  </a:lnTo>
                  <a:lnTo>
                    <a:pt x="22860" y="6096"/>
                  </a:lnTo>
                  <a:lnTo>
                    <a:pt x="33528" y="6096"/>
                  </a:lnTo>
                  <a:lnTo>
                    <a:pt x="33528" y="10668"/>
                  </a:lnTo>
                  <a:close/>
                </a:path>
                <a:path w="33654" h="55245">
                  <a:moveTo>
                    <a:pt x="10668" y="50292"/>
                  </a:moveTo>
                  <a:lnTo>
                    <a:pt x="6096" y="45720"/>
                  </a:lnTo>
                  <a:lnTo>
                    <a:pt x="10668" y="45720"/>
                  </a:lnTo>
                  <a:lnTo>
                    <a:pt x="10668" y="50292"/>
                  </a:lnTo>
                  <a:close/>
                </a:path>
                <a:path w="33654" h="55245">
                  <a:moveTo>
                    <a:pt x="22860" y="50292"/>
                  </a:moveTo>
                  <a:lnTo>
                    <a:pt x="10668" y="50292"/>
                  </a:lnTo>
                  <a:lnTo>
                    <a:pt x="10668" y="45720"/>
                  </a:lnTo>
                  <a:lnTo>
                    <a:pt x="22860" y="45720"/>
                  </a:lnTo>
                  <a:lnTo>
                    <a:pt x="22860" y="50292"/>
                  </a:lnTo>
                  <a:close/>
                </a:path>
                <a:path w="33654" h="55245">
                  <a:moveTo>
                    <a:pt x="33528" y="50292"/>
                  </a:moveTo>
                  <a:lnTo>
                    <a:pt x="22860" y="50292"/>
                  </a:lnTo>
                  <a:lnTo>
                    <a:pt x="27432" y="45720"/>
                  </a:lnTo>
                  <a:lnTo>
                    <a:pt x="33528" y="45720"/>
                  </a:lnTo>
                  <a:lnTo>
                    <a:pt x="33528" y="50292"/>
                  </a:lnTo>
                  <a:close/>
                </a:path>
              </a:pathLst>
            </a:custGeom>
            <a:solidFill>
              <a:srgbClr val="000000"/>
            </a:solidFill>
          </p:spPr>
          <p:txBody>
            <a:bodyPr wrap="square" lIns="0" tIns="0" rIns="0" bIns="0" rtlCol="0"/>
            <a:lstStyle/>
            <a:p>
              <a:endParaRPr sz="1588"/>
            </a:p>
          </p:txBody>
        </p:sp>
        <p:sp>
          <p:nvSpPr>
            <p:cNvPr id="209" name="object 209"/>
            <p:cNvSpPr/>
            <p:nvPr/>
          </p:nvSpPr>
          <p:spPr>
            <a:xfrm>
              <a:off x="6990587" y="3456432"/>
              <a:ext cx="21590" cy="45720"/>
            </a:xfrm>
            <a:custGeom>
              <a:avLst/>
              <a:gdLst/>
              <a:ahLst/>
              <a:cxnLst/>
              <a:rect l="l" t="t" r="r" b="b"/>
              <a:pathLst>
                <a:path w="21590" h="45720">
                  <a:moveTo>
                    <a:pt x="21335" y="45719"/>
                  </a:moveTo>
                  <a:lnTo>
                    <a:pt x="0" y="45719"/>
                  </a:lnTo>
                  <a:lnTo>
                    <a:pt x="0" y="0"/>
                  </a:lnTo>
                  <a:lnTo>
                    <a:pt x="21335" y="0"/>
                  </a:lnTo>
                  <a:lnTo>
                    <a:pt x="21335" y="45719"/>
                  </a:lnTo>
                  <a:close/>
                </a:path>
              </a:pathLst>
            </a:custGeom>
            <a:solidFill>
              <a:srgbClr val="FFFFFF"/>
            </a:solidFill>
          </p:spPr>
          <p:txBody>
            <a:bodyPr wrap="square" lIns="0" tIns="0" rIns="0" bIns="0" rtlCol="0"/>
            <a:lstStyle/>
            <a:p>
              <a:endParaRPr sz="1588"/>
            </a:p>
          </p:txBody>
        </p:sp>
        <p:sp>
          <p:nvSpPr>
            <p:cNvPr id="210" name="object 210"/>
            <p:cNvSpPr/>
            <p:nvPr/>
          </p:nvSpPr>
          <p:spPr>
            <a:xfrm>
              <a:off x="6984492" y="3451860"/>
              <a:ext cx="33655" cy="55244"/>
            </a:xfrm>
            <a:custGeom>
              <a:avLst/>
              <a:gdLst/>
              <a:ahLst/>
              <a:cxnLst/>
              <a:rect l="l" t="t" r="r" b="b"/>
              <a:pathLst>
                <a:path w="33654" h="55245">
                  <a:moveTo>
                    <a:pt x="33528" y="54864"/>
                  </a:moveTo>
                  <a:lnTo>
                    <a:pt x="0" y="54864"/>
                  </a:lnTo>
                  <a:lnTo>
                    <a:pt x="0" y="0"/>
                  </a:lnTo>
                  <a:lnTo>
                    <a:pt x="33528" y="0"/>
                  </a:lnTo>
                  <a:lnTo>
                    <a:pt x="33528" y="4572"/>
                  </a:lnTo>
                  <a:lnTo>
                    <a:pt x="10668" y="4572"/>
                  </a:lnTo>
                  <a:lnTo>
                    <a:pt x="6096" y="9144"/>
                  </a:lnTo>
                  <a:lnTo>
                    <a:pt x="10668" y="9144"/>
                  </a:lnTo>
                  <a:lnTo>
                    <a:pt x="10668" y="44196"/>
                  </a:lnTo>
                  <a:lnTo>
                    <a:pt x="6096" y="44196"/>
                  </a:lnTo>
                  <a:lnTo>
                    <a:pt x="10668" y="50292"/>
                  </a:lnTo>
                  <a:lnTo>
                    <a:pt x="33528" y="50292"/>
                  </a:lnTo>
                  <a:lnTo>
                    <a:pt x="33528" y="54864"/>
                  </a:lnTo>
                  <a:close/>
                </a:path>
                <a:path w="33654" h="55245">
                  <a:moveTo>
                    <a:pt x="10668" y="9144"/>
                  </a:moveTo>
                  <a:lnTo>
                    <a:pt x="6096" y="9144"/>
                  </a:lnTo>
                  <a:lnTo>
                    <a:pt x="10668" y="4572"/>
                  </a:lnTo>
                  <a:lnTo>
                    <a:pt x="10668" y="9144"/>
                  </a:lnTo>
                  <a:close/>
                </a:path>
                <a:path w="33654" h="55245">
                  <a:moveTo>
                    <a:pt x="22860" y="9144"/>
                  </a:moveTo>
                  <a:lnTo>
                    <a:pt x="10668" y="9144"/>
                  </a:lnTo>
                  <a:lnTo>
                    <a:pt x="10668" y="4572"/>
                  </a:lnTo>
                  <a:lnTo>
                    <a:pt x="22860" y="4572"/>
                  </a:lnTo>
                  <a:lnTo>
                    <a:pt x="22860" y="9144"/>
                  </a:lnTo>
                  <a:close/>
                </a:path>
                <a:path w="33654" h="55245">
                  <a:moveTo>
                    <a:pt x="22860" y="50292"/>
                  </a:moveTo>
                  <a:lnTo>
                    <a:pt x="22860" y="4572"/>
                  </a:lnTo>
                  <a:lnTo>
                    <a:pt x="27432" y="9144"/>
                  </a:lnTo>
                  <a:lnTo>
                    <a:pt x="33528" y="9144"/>
                  </a:lnTo>
                  <a:lnTo>
                    <a:pt x="33528" y="44196"/>
                  </a:lnTo>
                  <a:lnTo>
                    <a:pt x="27432" y="44196"/>
                  </a:lnTo>
                  <a:lnTo>
                    <a:pt x="22860" y="50292"/>
                  </a:lnTo>
                  <a:close/>
                </a:path>
                <a:path w="33654" h="55245">
                  <a:moveTo>
                    <a:pt x="33528" y="9144"/>
                  </a:moveTo>
                  <a:lnTo>
                    <a:pt x="27432" y="9144"/>
                  </a:lnTo>
                  <a:lnTo>
                    <a:pt x="22860" y="4572"/>
                  </a:lnTo>
                  <a:lnTo>
                    <a:pt x="33528" y="4572"/>
                  </a:lnTo>
                  <a:lnTo>
                    <a:pt x="33528" y="9144"/>
                  </a:lnTo>
                  <a:close/>
                </a:path>
                <a:path w="33654" h="55245">
                  <a:moveTo>
                    <a:pt x="10668" y="50292"/>
                  </a:moveTo>
                  <a:lnTo>
                    <a:pt x="6096" y="44196"/>
                  </a:lnTo>
                  <a:lnTo>
                    <a:pt x="10668" y="44196"/>
                  </a:lnTo>
                  <a:lnTo>
                    <a:pt x="10668" y="50292"/>
                  </a:lnTo>
                  <a:close/>
                </a:path>
                <a:path w="33654" h="55245">
                  <a:moveTo>
                    <a:pt x="22860" y="50292"/>
                  </a:moveTo>
                  <a:lnTo>
                    <a:pt x="10668" y="50292"/>
                  </a:lnTo>
                  <a:lnTo>
                    <a:pt x="10668" y="44196"/>
                  </a:lnTo>
                  <a:lnTo>
                    <a:pt x="22860" y="44196"/>
                  </a:lnTo>
                  <a:lnTo>
                    <a:pt x="22860" y="50292"/>
                  </a:lnTo>
                  <a:close/>
                </a:path>
                <a:path w="33654" h="55245">
                  <a:moveTo>
                    <a:pt x="33528" y="50292"/>
                  </a:moveTo>
                  <a:lnTo>
                    <a:pt x="22860" y="50292"/>
                  </a:lnTo>
                  <a:lnTo>
                    <a:pt x="27432" y="44196"/>
                  </a:lnTo>
                  <a:lnTo>
                    <a:pt x="33528" y="44196"/>
                  </a:lnTo>
                  <a:lnTo>
                    <a:pt x="33528" y="50292"/>
                  </a:lnTo>
                  <a:close/>
                </a:path>
              </a:pathLst>
            </a:custGeom>
            <a:solidFill>
              <a:srgbClr val="000000"/>
            </a:solidFill>
          </p:spPr>
          <p:txBody>
            <a:bodyPr wrap="square" lIns="0" tIns="0" rIns="0" bIns="0" rtlCol="0"/>
            <a:lstStyle/>
            <a:p>
              <a:endParaRPr sz="1588"/>
            </a:p>
          </p:txBody>
        </p:sp>
        <p:sp>
          <p:nvSpPr>
            <p:cNvPr id="211" name="object 211"/>
            <p:cNvSpPr/>
            <p:nvPr/>
          </p:nvSpPr>
          <p:spPr>
            <a:xfrm>
              <a:off x="7027163" y="3223260"/>
              <a:ext cx="38100" cy="361315"/>
            </a:xfrm>
            <a:custGeom>
              <a:avLst/>
              <a:gdLst/>
              <a:ahLst/>
              <a:cxnLst/>
              <a:rect l="l" t="t" r="r" b="b"/>
              <a:pathLst>
                <a:path w="38100" h="361314">
                  <a:moveTo>
                    <a:pt x="38100" y="361188"/>
                  </a:moveTo>
                  <a:lnTo>
                    <a:pt x="0" y="361188"/>
                  </a:lnTo>
                  <a:lnTo>
                    <a:pt x="0" y="0"/>
                  </a:lnTo>
                  <a:lnTo>
                    <a:pt x="38100" y="0"/>
                  </a:lnTo>
                  <a:lnTo>
                    <a:pt x="38100" y="361188"/>
                  </a:lnTo>
                  <a:close/>
                </a:path>
              </a:pathLst>
            </a:custGeom>
            <a:solidFill>
              <a:srgbClr val="FFFFFF"/>
            </a:solidFill>
          </p:spPr>
          <p:txBody>
            <a:bodyPr wrap="square" lIns="0" tIns="0" rIns="0" bIns="0" rtlCol="0"/>
            <a:lstStyle/>
            <a:p>
              <a:endParaRPr sz="1588"/>
            </a:p>
          </p:txBody>
        </p:sp>
        <p:sp>
          <p:nvSpPr>
            <p:cNvPr id="212" name="object 212"/>
            <p:cNvSpPr/>
            <p:nvPr/>
          </p:nvSpPr>
          <p:spPr>
            <a:xfrm>
              <a:off x="7022592" y="3218688"/>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9144"/>
                  </a:lnTo>
                  <a:lnTo>
                    <a:pt x="9144" y="9144"/>
                  </a:lnTo>
                  <a:lnTo>
                    <a:pt x="9144" y="361187"/>
                  </a:lnTo>
                  <a:lnTo>
                    <a:pt x="4572" y="361187"/>
                  </a:lnTo>
                  <a:lnTo>
                    <a:pt x="9144" y="365760"/>
                  </a:lnTo>
                  <a:lnTo>
                    <a:pt x="47244" y="365760"/>
                  </a:lnTo>
                  <a:lnTo>
                    <a:pt x="47244" y="370332"/>
                  </a:lnTo>
                  <a:close/>
                </a:path>
                <a:path w="47625" h="370839">
                  <a:moveTo>
                    <a:pt x="9144" y="9144"/>
                  </a:moveTo>
                  <a:lnTo>
                    <a:pt x="4572" y="9144"/>
                  </a:lnTo>
                  <a:lnTo>
                    <a:pt x="9144" y="4572"/>
                  </a:lnTo>
                  <a:lnTo>
                    <a:pt x="9144" y="9144"/>
                  </a:lnTo>
                  <a:close/>
                </a:path>
                <a:path w="47625" h="370839">
                  <a:moveTo>
                    <a:pt x="38100" y="9144"/>
                  </a:moveTo>
                  <a:lnTo>
                    <a:pt x="9144" y="9144"/>
                  </a:lnTo>
                  <a:lnTo>
                    <a:pt x="9144" y="4572"/>
                  </a:lnTo>
                  <a:lnTo>
                    <a:pt x="38100" y="4572"/>
                  </a:lnTo>
                  <a:lnTo>
                    <a:pt x="38100" y="9144"/>
                  </a:lnTo>
                  <a:close/>
                </a:path>
                <a:path w="47625" h="370839">
                  <a:moveTo>
                    <a:pt x="38100" y="365760"/>
                  </a:moveTo>
                  <a:lnTo>
                    <a:pt x="38100" y="4572"/>
                  </a:lnTo>
                  <a:lnTo>
                    <a:pt x="42672" y="9144"/>
                  </a:lnTo>
                  <a:lnTo>
                    <a:pt x="47244" y="9144"/>
                  </a:lnTo>
                  <a:lnTo>
                    <a:pt x="47244" y="361187"/>
                  </a:lnTo>
                  <a:lnTo>
                    <a:pt x="42672" y="361187"/>
                  </a:lnTo>
                  <a:lnTo>
                    <a:pt x="38100" y="365760"/>
                  </a:lnTo>
                  <a:close/>
                </a:path>
                <a:path w="47625" h="370839">
                  <a:moveTo>
                    <a:pt x="47244" y="9144"/>
                  </a:moveTo>
                  <a:lnTo>
                    <a:pt x="42672" y="9144"/>
                  </a:lnTo>
                  <a:lnTo>
                    <a:pt x="38100" y="4572"/>
                  </a:lnTo>
                  <a:lnTo>
                    <a:pt x="47244" y="4572"/>
                  </a:lnTo>
                  <a:lnTo>
                    <a:pt x="47244" y="9144"/>
                  </a:lnTo>
                  <a:close/>
                </a:path>
                <a:path w="47625" h="370839">
                  <a:moveTo>
                    <a:pt x="9144" y="365760"/>
                  </a:moveTo>
                  <a:lnTo>
                    <a:pt x="4572" y="361187"/>
                  </a:lnTo>
                  <a:lnTo>
                    <a:pt x="9144" y="361187"/>
                  </a:lnTo>
                  <a:lnTo>
                    <a:pt x="9144" y="365760"/>
                  </a:lnTo>
                  <a:close/>
                </a:path>
                <a:path w="47625" h="370839">
                  <a:moveTo>
                    <a:pt x="38100" y="365760"/>
                  </a:moveTo>
                  <a:lnTo>
                    <a:pt x="9144" y="365760"/>
                  </a:lnTo>
                  <a:lnTo>
                    <a:pt x="9144"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213" name="object 213"/>
            <p:cNvSpPr/>
            <p:nvPr/>
          </p:nvSpPr>
          <p:spPr>
            <a:xfrm>
              <a:off x="7027163" y="323088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214" name="object 214"/>
            <p:cNvSpPr/>
            <p:nvPr/>
          </p:nvSpPr>
          <p:spPr>
            <a:xfrm>
              <a:off x="7022592" y="3226308"/>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8100"/>
                  </a:lnTo>
                  <a:lnTo>
                    <a:pt x="4572" y="38100"/>
                  </a:lnTo>
                  <a:lnTo>
                    <a:pt x="7620" y="41148"/>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910"/>
                  </a:moveTo>
                  <a:lnTo>
                    <a:pt x="7620" y="41148"/>
                  </a:lnTo>
                  <a:lnTo>
                    <a:pt x="7620" y="6096"/>
                  </a:lnTo>
                  <a:lnTo>
                    <a:pt x="8382" y="5334"/>
                  </a:lnTo>
                  <a:lnTo>
                    <a:pt x="9144" y="6096"/>
                  </a:lnTo>
                  <a:lnTo>
                    <a:pt x="9144" y="41148"/>
                  </a:lnTo>
                  <a:lnTo>
                    <a:pt x="8382" y="41910"/>
                  </a:lnTo>
                  <a:close/>
                </a:path>
                <a:path w="17145" h="47625">
                  <a:moveTo>
                    <a:pt x="7620" y="9144"/>
                  </a:moveTo>
                  <a:lnTo>
                    <a:pt x="4572" y="9144"/>
                  </a:lnTo>
                  <a:lnTo>
                    <a:pt x="7620" y="6096"/>
                  </a:lnTo>
                  <a:lnTo>
                    <a:pt x="7620" y="9144"/>
                  </a:lnTo>
                  <a:close/>
                </a:path>
                <a:path w="17145" h="47625">
                  <a:moveTo>
                    <a:pt x="9144" y="41148"/>
                  </a:moveTo>
                  <a:lnTo>
                    <a:pt x="9144" y="6096"/>
                  </a:lnTo>
                  <a:lnTo>
                    <a:pt x="12192" y="9144"/>
                  </a:lnTo>
                  <a:lnTo>
                    <a:pt x="16764" y="9144"/>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215" name="object 215"/>
            <p:cNvSpPr/>
            <p:nvPr/>
          </p:nvSpPr>
          <p:spPr>
            <a:xfrm>
              <a:off x="7027163" y="3538727"/>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216" name="object 216"/>
            <p:cNvSpPr/>
            <p:nvPr/>
          </p:nvSpPr>
          <p:spPr>
            <a:xfrm>
              <a:off x="7022592" y="3534156"/>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8100"/>
                  </a:lnTo>
                  <a:lnTo>
                    <a:pt x="4572" y="38100"/>
                  </a:lnTo>
                  <a:lnTo>
                    <a:pt x="7620" y="41148"/>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910"/>
                  </a:moveTo>
                  <a:lnTo>
                    <a:pt x="7620" y="41148"/>
                  </a:lnTo>
                  <a:lnTo>
                    <a:pt x="7620" y="6096"/>
                  </a:lnTo>
                  <a:lnTo>
                    <a:pt x="8382" y="5334"/>
                  </a:lnTo>
                  <a:lnTo>
                    <a:pt x="9144" y="6096"/>
                  </a:lnTo>
                  <a:lnTo>
                    <a:pt x="9144" y="41148"/>
                  </a:lnTo>
                  <a:lnTo>
                    <a:pt x="8382" y="41910"/>
                  </a:lnTo>
                  <a:close/>
                </a:path>
                <a:path w="17145" h="47625">
                  <a:moveTo>
                    <a:pt x="7620" y="9144"/>
                  </a:moveTo>
                  <a:lnTo>
                    <a:pt x="4572" y="9144"/>
                  </a:lnTo>
                  <a:lnTo>
                    <a:pt x="7620" y="6096"/>
                  </a:lnTo>
                  <a:lnTo>
                    <a:pt x="7620" y="9144"/>
                  </a:lnTo>
                  <a:close/>
                </a:path>
                <a:path w="17145" h="47625">
                  <a:moveTo>
                    <a:pt x="9144" y="41148"/>
                  </a:moveTo>
                  <a:lnTo>
                    <a:pt x="9144" y="6096"/>
                  </a:lnTo>
                  <a:lnTo>
                    <a:pt x="12192" y="9144"/>
                  </a:lnTo>
                  <a:lnTo>
                    <a:pt x="16764" y="9144"/>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217" name="object 217"/>
            <p:cNvSpPr/>
            <p:nvPr/>
          </p:nvSpPr>
          <p:spPr>
            <a:xfrm>
              <a:off x="7034783" y="3299460"/>
              <a:ext cx="22860" cy="44450"/>
            </a:xfrm>
            <a:custGeom>
              <a:avLst/>
              <a:gdLst/>
              <a:ahLst/>
              <a:cxnLst/>
              <a:rect l="l" t="t" r="r" b="b"/>
              <a:pathLst>
                <a:path w="22859"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218" name="object 218"/>
            <p:cNvSpPr/>
            <p:nvPr/>
          </p:nvSpPr>
          <p:spPr>
            <a:xfrm>
              <a:off x="7030211" y="3293364"/>
              <a:ext cx="32384" cy="55244"/>
            </a:xfrm>
            <a:custGeom>
              <a:avLst/>
              <a:gdLst/>
              <a:ahLst/>
              <a:cxnLst/>
              <a:rect l="l" t="t" r="r" b="b"/>
              <a:pathLst>
                <a:path w="32384"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4" h="55245">
                  <a:moveTo>
                    <a:pt x="9144" y="10668"/>
                  </a:moveTo>
                  <a:lnTo>
                    <a:pt x="4572" y="10668"/>
                  </a:lnTo>
                  <a:lnTo>
                    <a:pt x="9144" y="6096"/>
                  </a:lnTo>
                  <a:lnTo>
                    <a:pt x="9144" y="10668"/>
                  </a:lnTo>
                  <a:close/>
                </a:path>
                <a:path w="32384" h="55245">
                  <a:moveTo>
                    <a:pt x="22860" y="10668"/>
                  </a:moveTo>
                  <a:lnTo>
                    <a:pt x="9144" y="10668"/>
                  </a:lnTo>
                  <a:lnTo>
                    <a:pt x="9144" y="6096"/>
                  </a:lnTo>
                  <a:lnTo>
                    <a:pt x="22860" y="6096"/>
                  </a:lnTo>
                  <a:lnTo>
                    <a:pt x="22860" y="10668"/>
                  </a:lnTo>
                  <a:close/>
                </a:path>
                <a:path w="32384" h="55245">
                  <a:moveTo>
                    <a:pt x="22860" y="50292"/>
                  </a:moveTo>
                  <a:lnTo>
                    <a:pt x="22860" y="6096"/>
                  </a:lnTo>
                  <a:lnTo>
                    <a:pt x="27432" y="10668"/>
                  </a:lnTo>
                  <a:lnTo>
                    <a:pt x="32004" y="10668"/>
                  </a:lnTo>
                  <a:lnTo>
                    <a:pt x="32004" y="45720"/>
                  </a:lnTo>
                  <a:lnTo>
                    <a:pt x="27432" y="45720"/>
                  </a:lnTo>
                  <a:lnTo>
                    <a:pt x="22860" y="50292"/>
                  </a:lnTo>
                  <a:close/>
                </a:path>
                <a:path w="32384" h="55245">
                  <a:moveTo>
                    <a:pt x="32004" y="10668"/>
                  </a:moveTo>
                  <a:lnTo>
                    <a:pt x="27432" y="10668"/>
                  </a:lnTo>
                  <a:lnTo>
                    <a:pt x="22860" y="6096"/>
                  </a:lnTo>
                  <a:lnTo>
                    <a:pt x="32004" y="6096"/>
                  </a:lnTo>
                  <a:lnTo>
                    <a:pt x="32004" y="10668"/>
                  </a:lnTo>
                  <a:close/>
                </a:path>
                <a:path w="32384" h="55245">
                  <a:moveTo>
                    <a:pt x="9144" y="50292"/>
                  </a:moveTo>
                  <a:lnTo>
                    <a:pt x="4572" y="45720"/>
                  </a:lnTo>
                  <a:lnTo>
                    <a:pt x="9144" y="45720"/>
                  </a:lnTo>
                  <a:lnTo>
                    <a:pt x="9144" y="50292"/>
                  </a:lnTo>
                  <a:close/>
                </a:path>
                <a:path w="32384" h="55245">
                  <a:moveTo>
                    <a:pt x="22860" y="50292"/>
                  </a:moveTo>
                  <a:lnTo>
                    <a:pt x="9144" y="50292"/>
                  </a:lnTo>
                  <a:lnTo>
                    <a:pt x="9144"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219" name="object 219"/>
            <p:cNvSpPr/>
            <p:nvPr/>
          </p:nvSpPr>
          <p:spPr>
            <a:xfrm>
              <a:off x="7034783" y="3351276"/>
              <a:ext cx="22860" cy="45720"/>
            </a:xfrm>
            <a:custGeom>
              <a:avLst/>
              <a:gdLst/>
              <a:ahLst/>
              <a:cxnLst/>
              <a:rect l="l" t="t" r="r" b="b"/>
              <a:pathLst>
                <a:path w="22859"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220" name="object 220"/>
            <p:cNvSpPr/>
            <p:nvPr/>
          </p:nvSpPr>
          <p:spPr>
            <a:xfrm>
              <a:off x="7030211" y="3346703"/>
              <a:ext cx="32384" cy="55244"/>
            </a:xfrm>
            <a:custGeom>
              <a:avLst/>
              <a:gdLst/>
              <a:ahLst/>
              <a:cxnLst/>
              <a:rect l="l" t="t" r="r" b="b"/>
              <a:pathLst>
                <a:path w="32384"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50292"/>
                  </a:lnTo>
                  <a:lnTo>
                    <a:pt x="32004" y="50292"/>
                  </a:lnTo>
                  <a:lnTo>
                    <a:pt x="32004" y="54864"/>
                  </a:lnTo>
                  <a:close/>
                </a:path>
                <a:path w="32384" h="55245">
                  <a:moveTo>
                    <a:pt x="9144" y="9144"/>
                  </a:moveTo>
                  <a:lnTo>
                    <a:pt x="4572" y="9144"/>
                  </a:lnTo>
                  <a:lnTo>
                    <a:pt x="9144" y="4572"/>
                  </a:lnTo>
                  <a:lnTo>
                    <a:pt x="9144" y="9144"/>
                  </a:lnTo>
                  <a:close/>
                </a:path>
                <a:path w="32384" h="55245">
                  <a:moveTo>
                    <a:pt x="22860" y="9144"/>
                  </a:moveTo>
                  <a:lnTo>
                    <a:pt x="9144" y="9144"/>
                  </a:lnTo>
                  <a:lnTo>
                    <a:pt x="9144" y="4572"/>
                  </a:lnTo>
                  <a:lnTo>
                    <a:pt x="22860" y="4572"/>
                  </a:lnTo>
                  <a:lnTo>
                    <a:pt x="22860" y="9144"/>
                  </a:lnTo>
                  <a:close/>
                </a:path>
                <a:path w="32384" h="55245">
                  <a:moveTo>
                    <a:pt x="22860" y="50292"/>
                  </a:moveTo>
                  <a:lnTo>
                    <a:pt x="22860" y="4572"/>
                  </a:lnTo>
                  <a:lnTo>
                    <a:pt x="27432" y="9144"/>
                  </a:lnTo>
                  <a:lnTo>
                    <a:pt x="32004" y="9144"/>
                  </a:lnTo>
                  <a:lnTo>
                    <a:pt x="32004" y="44196"/>
                  </a:lnTo>
                  <a:lnTo>
                    <a:pt x="27432" y="44196"/>
                  </a:lnTo>
                  <a:lnTo>
                    <a:pt x="22860" y="50292"/>
                  </a:lnTo>
                  <a:close/>
                </a:path>
                <a:path w="32384" h="55245">
                  <a:moveTo>
                    <a:pt x="32004" y="9144"/>
                  </a:moveTo>
                  <a:lnTo>
                    <a:pt x="27432" y="9144"/>
                  </a:lnTo>
                  <a:lnTo>
                    <a:pt x="22860" y="4572"/>
                  </a:lnTo>
                  <a:lnTo>
                    <a:pt x="32004" y="4572"/>
                  </a:lnTo>
                  <a:lnTo>
                    <a:pt x="32004" y="9144"/>
                  </a:lnTo>
                  <a:close/>
                </a:path>
                <a:path w="32384" h="55245">
                  <a:moveTo>
                    <a:pt x="9144" y="50292"/>
                  </a:moveTo>
                  <a:lnTo>
                    <a:pt x="4572" y="44196"/>
                  </a:lnTo>
                  <a:lnTo>
                    <a:pt x="9144" y="44196"/>
                  </a:lnTo>
                  <a:lnTo>
                    <a:pt x="9144" y="50292"/>
                  </a:lnTo>
                  <a:close/>
                </a:path>
                <a:path w="32384" h="55245">
                  <a:moveTo>
                    <a:pt x="22860" y="50292"/>
                  </a:moveTo>
                  <a:lnTo>
                    <a:pt x="9144" y="50292"/>
                  </a:lnTo>
                  <a:lnTo>
                    <a:pt x="9144" y="44196"/>
                  </a:lnTo>
                  <a:lnTo>
                    <a:pt x="22860" y="44196"/>
                  </a:lnTo>
                  <a:lnTo>
                    <a:pt x="22860" y="50292"/>
                  </a:lnTo>
                  <a:close/>
                </a:path>
                <a:path w="32384" h="55245">
                  <a:moveTo>
                    <a:pt x="32004" y="50292"/>
                  </a:moveTo>
                  <a:lnTo>
                    <a:pt x="22860" y="50292"/>
                  </a:lnTo>
                  <a:lnTo>
                    <a:pt x="27432" y="44196"/>
                  </a:lnTo>
                  <a:lnTo>
                    <a:pt x="32004" y="44196"/>
                  </a:lnTo>
                  <a:lnTo>
                    <a:pt x="32004" y="50292"/>
                  </a:lnTo>
                  <a:close/>
                </a:path>
              </a:pathLst>
            </a:custGeom>
            <a:solidFill>
              <a:srgbClr val="000000"/>
            </a:solidFill>
          </p:spPr>
          <p:txBody>
            <a:bodyPr wrap="square" lIns="0" tIns="0" rIns="0" bIns="0" rtlCol="0"/>
            <a:lstStyle/>
            <a:p>
              <a:endParaRPr sz="1588"/>
            </a:p>
          </p:txBody>
        </p:sp>
        <p:sp>
          <p:nvSpPr>
            <p:cNvPr id="221" name="object 221"/>
            <p:cNvSpPr/>
            <p:nvPr/>
          </p:nvSpPr>
          <p:spPr>
            <a:xfrm>
              <a:off x="7034783" y="3404616"/>
              <a:ext cx="22860" cy="44450"/>
            </a:xfrm>
            <a:custGeom>
              <a:avLst/>
              <a:gdLst/>
              <a:ahLst/>
              <a:cxnLst/>
              <a:rect l="l" t="t" r="r" b="b"/>
              <a:pathLst>
                <a:path w="22859" h="44450">
                  <a:moveTo>
                    <a:pt x="22860" y="44195"/>
                  </a:moveTo>
                  <a:lnTo>
                    <a:pt x="0" y="44195"/>
                  </a:lnTo>
                  <a:lnTo>
                    <a:pt x="0" y="0"/>
                  </a:lnTo>
                  <a:lnTo>
                    <a:pt x="22860" y="0"/>
                  </a:lnTo>
                  <a:lnTo>
                    <a:pt x="22860" y="44195"/>
                  </a:lnTo>
                  <a:close/>
                </a:path>
              </a:pathLst>
            </a:custGeom>
            <a:solidFill>
              <a:srgbClr val="FFFFFF"/>
            </a:solidFill>
          </p:spPr>
          <p:txBody>
            <a:bodyPr wrap="square" lIns="0" tIns="0" rIns="0" bIns="0" rtlCol="0"/>
            <a:lstStyle/>
            <a:p>
              <a:endParaRPr sz="1588"/>
            </a:p>
          </p:txBody>
        </p:sp>
        <p:sp>
          <p:nvSpPr>
            <p:cNvPr id="222" name="object 222"/>
            <p:cNvSpPr/>
            <p:nvPr/>
          </p:nvSpPr>
          <p:spPr>
            <a:xfrm>
              <a:off x="7030211" y="3398519"/>
              <a:ext cx="32384" cy="55244"/>
            </a:xfrm>
            <a:custGeom>
              <a:avLst/>
              <a:gdLst/>
              <a:ahLst/>
              <a:cxnLst/>
              <a:rect l="l" t="t" r="r" b="b"/>
              <a:pathLst>
                <a:path w="32384"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4" h="55245">
                  <a:moveTo>
                    <a:pt x="9144" y="10668"/>
                  </a:moveTo>
                  <a:lnTo>
                    <a:pt x="4572" y="10668"/>
                  </a:lnTo>
                  <a:lnTo>
                    <a:pt x="9144" y="6096"/>
                  </a:lnTo>
                  <a:lnTo>
                    <a:pt x="9144" y="10668"/>
                  </a:lnTo>
                  <a:close/>
                </a:path>
                <a:path w="32384" h="55245">
                  <a:moveTo>
                    <a:pt x="22860" y="10668"/>
                  </a:moveTo>
                  <a:lnTo>
                    <a:pt x="9144" y="10668"/>
                  </a:lnTo>
                  <a:lnTo>
                    <a:pt x="9144" y="6096"/>
                  </a:lnTo>
                  <a:lnTo>
                    <a:pt x="22860" y="6096"/>
                  </a:lnTo>
                  <a:lnTo>
                    <a:pt x="22860" y="10668"/>
                  </a:lnTo>
                  <a:close/>
                </a:path>
                <a:path w="32384" h="55245">
                  <a:moveTo>
                    <a:pt x="22860" y="50292"/>
                  </a:moveTo>
                  <a:lnTo>
                    <a:pt x="22860" y="6096"/>
                  </a:lnTo>
                  <a:lnTo>
                    <a:pt x="27432" y="10668"/>
                  </a:lnTo>
                  <a:lnTo>
                    <a:pt x="32004" y="10668"/>
                  </a:lnTo>
                  <a:lnTo>
                    <a:pt x="32004" y="45720"/>
                  </a:lnTo>
                  <a:lnTo>
                    <a:pt x="27432" y="45720"/>
                  </a:lnTo>
                  <a:lnTo>
                    <a:pt x="22860" y="50292"/>
                  </a:lnTo>
                  <a:close/>
                </a:path>
                <a:path w="32384" h="55245">
                  <a:moveTo>
                    <a:pt x="32004" y="10668"/>
                  </a:moveTo>
                  <a:lnTo>
                    <a:pt x="27432" y="10668"/>
                  </a:lnTo>
                  <a:lnTo>
                    <a:pt x="22860" y="6096"/>
                  </a:lnTo>
                  <a:lnTo>
                    <a:pt x="32004" y="6096"/>
                  </a:lnTo>
                  <a:lnTo>
                    <a:pt x="32004" y="10668"/>
                  </a:lnTo>
                  <a:close/>
                </a:path>
                <a:path w="32384" h="55245">
                  <a:moveTo>
                    <a:pt x="9144" y="50292"/>
                  </a:moveTo>
                  <a:lnTo>
                    <a:pt x="4572" y="45720"/>
                  </a:lnTo>
                  <a:lnTo>
                    <a:pt x="9144" y="45720"/>
                  </a:lnTo>
                  <a:lnTo>
                    <a:pt x="9144" y="50292"/>
                  </a:lnTo>
                  <a:close/>
                </a:path>
                <a:path w="32384" h="55245">
                  <a:moveTo>
                    <a:pt x="22860" y="50292"/>
                  </a:moveTo>
                  <a:lnTo>
                    <a:pt x="9144" y="50292"/>
                  </a:lnTo>
                  <a:lnTo>
                    <a:pt x="9144"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223" name="object 223"/>
            <p:cNvSpPr/>
            <p:nvPr/>
          </p:nvSpPr>
          <p:spPr>
            <a:xfrm>
              <a:off x="7034783" y="3456432"/>
              <a:ext cx="22860" cy="45720"/>
            </a:xfrm>
            <a:custGeom>
              <a:avLst/>
              <a:gdLst/>
              <a:ahLst/>
              <a:cxnLst/>
              <a:rect l="l" t="t" r="r" b="b"/>
              <a:pathLst>
                <a:path w="22859"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224" name="object 224"/>
            <p:cNvSpPr/>
            <p:nvPr/>
          </p:nvSpPr>
          <p:spPr>
            <a:xfrm>
              <a:off x="7030211" y="3451860"/>
              <a:ext cx="32384" cy="55244"/>
            </a:xfrm>
            <a:custGeom>
              <a:avLst/>
              <a:gdLst/>
              <a:ahLst/>
              <a:cxnLst/>
              <a:rect l="l" t="t" r="r" b="b"/>
              <a:pathLst>
                <a:path w="32384"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50292"/>
                  </a:lnTo>
                  <a:lnTo>
                    <a:pt x="32004" y="50292"/>
                  </a:lnTo>
                  <a:lnTo>
                    <a:pt x="32004" y="54864"/>
                  </a:lnTo>
                  <a:close/>
                </a:path>
                <a:path w="32384" h="55245">
                  <a:moveTo>
                    <a:pt x="9144" y="9144"/>
                  </a:moveTo>
                  <a:lnTo>
                    <a:pt x="4572" y="9144"/>
                  </a:lnTo>
                  <a:lnTo>
                    <a:pt x="9144" y="4572"/>
                  </a:lnTo>
                  <a:lnTo>
                    <a:pt x="9144" y="9144"/>
                  </a:lnTo>
                  <a:close/>
                </a:path>
                <a:path w="32384" h="55245">
                  <a:moveTo>
                    <a:pt x="22860" y="9144"/>
                  </a:moveTo>
                  <a:lnTo>
                    <a:pt x="9144" y="9144"/>
                  </a:lnTo>
                  <a:lnTo>
                    <a:pt x="9144" y="4572"/>
                  </a:lnTo>
                  <a:lnTo>
                    <a:pt x="22860" y="4572"/>
                  </a:lnTo>
                  <a:lnTo>
                    <a:pt x="22860" y="9144"/>
                  </a:lnTo>
                  <a:close/>
                </a:path>
                <a:path w="32384" h="55245">
                  <a:moveTo>
                    <a:pt x="22860" y="50292"/>
                  </a:moveTo>
                  <a:lnTo>
                    <a:pt x="22860" y="4572"/>
                  </a:lnTo>
                  <a:lnTo>
                    <a:pt x="27432" y="9144"/>
                  </a:lnTo>
                  <a:lnTo>
                    <a:pt x="32004" y="9144"/>
                  </a:lnTo>
                  <a:lnTo>
                    <a:pt x="32004" y="44196"/>
                  </a:lnTo>
                  <a:lnTo>
                    <a:pt x="27432" y="44196"/>
                  </a:lnTo>
                  <a:lnTo>
                    <a:pt x="22860" y="50292"/>
                  </a:lnTo>
                  <a:close/>
                </a:path>
                <a:path w="32384" h="55245">
                  <a:moveTo>
                    <a:pt x="32004" y="9144"/>
                  </a:moveTo>
                  <a:lnTo>
                    <a:pt x="27432" y="9144"/>
                  </a:lnTo>
                  <a:lnTo>
                    <a:pt x="22860" y="4572"/>
                  </a:lnTo>
                  <a:lnTo>
                    <a:pt x="32004" y="4572"/>
                  </a:lnTo>
                  <a:lnTo>
                    <a:pt x="32004" y="9144"/>
                  </a:lnTo>
                  <a:close/>
                </a:path>
                <a:path w="32384" h="55245">
                  <a:moveTo>
                    <a:pt x="9144" y="50292"/>
                  </a:moveTo>
                  <a:lnTo>
                    <a:pt x="4572" y="44196"/>
                  </a:lnTo>
                  <a:lnTo>
                    <a:pt x="9144" y="44196"/>
                  </a:lnTo>
                  <a:lnTo>
                    <a:pt x="9144" y="50292"/>
                  </a:lnTo>
                  <a:close/>
                </a:path>
                <a:path w="32384" h="55245">
                  <a:moveTo>
                    <a:pt x="22860" y="50292"/>
                  </a:moveTo>
                  <a:lnTo>
                    <a:pt x="9144" y="50292"/>
                  </a:lnTo>
                  <a:lnTo>
                    <a:pt x="9144" y="44196"/>
                  </a:lnTo>
                  <a:lnTo>
                    <a:pt x="22860" y="44196"/>
                  </a:lnTo>
                  <a:lnTo>
                    <a:pt x="22860" y="50292"/>
                  </a:lnTo>
                  <a:close/>
                </a:path>
                <a:path w="32384" h="55245">
                  <a:moveTo>
                    <a:pt x="32004" y="50292"/>
                  </a:moveTo>
                  <a:lnTo>
                    <a:pt x="22860" y="50292"/>
                  </a:lnTo>
                  <a:lnTo>
                    <a:pt x="27432" y="44196"/>
                  </a:lnTo>
                  <a:lnTo>
                    <a:pt x="32004" y="44196"/>
                  </a:lnTo>
                  <a:lnTo>
                    <a:pt x="32004" y="50292"/>
                  </a:lnTo>
                  <a:close/>
                </a:path>
              </a:pathLst>
            </a:custGeom>
            <a:solidFill>
              <a:srgbClr val="000000"/>
            </a:solidFill>
          </p:spPr>
          <p:txBody>
            <a:bodyPr wrap="square" lIns="0" tIns="0" rIns="0" bIns="0" rtlCol="0"/>
            <a:lstStyle/>
            <a:p>
              <a:endParaRPr sz="1588"/>
            </a:p>
          </p:txBody>
        </p:sp>
        <p:sp>
          <p:nvSpPr>
            <p:cNvPr id="225" name="object 225"/>
            <p:cNvSpPr/>
            <p:nvPr/>
          </p:nvSpPr>
          <p:spPr>
            <a:xfrm>
              <a:off x="7072883" y="3223260"/>
              <a:ext cx="38100" cy="361315"/>
            </a:xfrm>
            <a:custGeom>
              <a:avLst/>
              <a:gdLst/>
              <a:ahLst/>
              <a:cxnLst/>
              <a:rect l="l" t="t" r="r" b="b"/>
              <a:pathLst>
                <a:path w="38100" h="361314">
                  <a:moveTo>
                    <a:pt x="38100" y="361188"/>
                  </a:moveTo>
                  <a:lnTo>
                    <a:pt x="0" y="361188"/>
                  </a:lnTo>
                  <a:lnTo>
                    <a:pt x="0" y="0"/>
                  </a:lnTo>
                  <a:lnTo>
                    <a:pt x="38100" y="0"/>
                  </a:lnTo>
                  <a:lnTo>
                    <a:pt x="38100" y="361188"/>
                  </a:lnTo>
                  <a:close/>
                </a:path>
              </a:pathLst>
            </a:custGeom>
            <a:solidFill>
              <a:srgbClr val="FFFFFF"/>
            </a:solidFill>
          </p:spPr>
          <p:txBody>
            <a:bodyPr wrap="square" lIns="0" tIns="0" rIns="0" bIns="0" rtlCol="0"/>
            <a:lstStyle/>
            <a:p>
              <a:endParaRPr sz="1588"/>
            </a:p>
          </p:txBody>
        </p:sp>
        <p:sp>
          <p:nvSpPr>
            <p:cNvPr id="226" name="object 226"/>
            <p:cNvSpPr/>
            <p:nvPr/>
          </p:nvSpPr>
          <p:spPr>
            <a:xfrm>
              <a:off x="7068311" y="3218688"/>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9144"/>
                  </a:lnTo>
                  <a:lnTo>
                    <a:pt x="9144" y="9144"/>
                  </a:lnTo>
                  <a:lnTo>
                    <a:pt x="9144" y="361187"/>
                  </a:lnTo>
                  <a:lnTo>
                    <a:pt x="4572" y="361187"/>
                  </a:lnTo>
                  <a:lnTo>
                    <a:pt x="9144" y="365760"/>
                  </a:lnTo>
                  <a:lnTo>
                    <a:pt x="47244" y="365760"/>
                  </a:lnTo>
                  <a:lnTo>
                    <a:pt x="47244" y="370332"/>
                  </a:lnTo>
                  <a:close/>
                </a:path>
                <a:path w="47625" h="370839">
                  <a:moveTo>
                    <a:pt x="9144" y="9144"/>
                  </a:moveTo>
                  <a:lnTo>
                    <a:pt x="4572" y="9144"/>
                  </a:lnTo>
                  <a:lnTo>
                    <a:pt x="9144" y="4572"/>
                  </a:lnTo>
                  <a:lnTo>
                    <a:pt x="9144" y="9144"/>
                  </a:lnTo>
                  <a:close/>
                </a:path>
                <a:path w="47625" h="370839">
                  <a:moveTo>
                    <a:pt x="36576" y="9144"/>
                  </a:moveTo>
                  <a:lnTo>
                    <a:pt x="9144" y="9144"/>
                  </a:lnTo>
                  <a:lnTo>
                    <a:pt x="9144" y="4572"/>
                  </a:lnTo>
                  <a:lnTo>
                    <a:pt x="36576" y="4572"/>
                  </a:lnTo>
                  <a:lnTo>
                    <a:pt x="36576" y="9144"/>
                  </a:lnTo>
                  <a:close/>
                </a:path>
                <a:path w="47625" h="370839">
                  <a:moveTo>
                    <a:pt x="36576" y="365760"/>
                  </a:moveTo>
                  <a:lnTo>
                    <a:pt x="36576" y="4572"/>
                  </a:lnTo>
                  <a:lnTo>
                    <a:pt x="42672" y="9144"/>
                  </a:lnTo>
                  <a:lnTo>
                    <a:pt x="47244" y="9144"/>
                  </a:lnTo>
                  <a:lnTo>
                    <a:pt x="47244" y="361187"/>
                  </a:lnTo>
                  <a:lnTo>
                    <a:pt x="42672" y="361187"/>
                  </a:lnTo>
                  <a:lnTo>
                    <a:pt x="36576" y="365760"/>
                  </a:lnTo>
                  <a:close/>
                </a:path>
                <a:path w="47625" h="370839">
                  <a:moveTo>
                    <a:pt x="47244" y="9144"/>
                  </a:moveTo>
                  <a:lnTo>
                    <a:pt x="42672" y="9144"/>
                  </a:lnTo>
                  <a:lnTo>
                    <a:pt x="36576" y="4572"/>
                  </a:lnTo>
                  <a:lnTo>
                    <a:pt x="47244" y="4572"/>
                  </a:lnTo>
                  <a:lnTo>
                    <a:pt x="47244" y="9144"/>
                  </a:lnTo>
                  <a:close/>
                </a:path>
                <a:path w="47625" h="370839">
                  <a:moveTo>
                    <a:pt x="9144" y="365760"/>
                  </a:moveTo>
                  <a:lnTo>
                    <a:pt x="4572" y="361187"/>
                  </a:lnTo>
                  <a:lnTo>
                    <a:pt x="9144" y="361187"/>
                  </a:lnTo>
                  <a:lnTo>
                    <a:pt x="9144" y="365760"/>
                  </a:lnTo>
                  <a:close/>
                </a:path>
                <a:path w="47625" h="370839">
                  <a:moveTo>
                    <a:pt x="36576" y="365760"/>
                  </a:moveTo>
                  <a:lnTo>
                    <a:pt x="9144" y="365760"/>
                  </a:lnTo>
                  <a:lnTo>
                    <a:pt x="9144" y="361187"/>
                  </a:lnTo>
                  <a:lnTo>
                    <a:pt x="36576" y="361187"/>
                  </a:lnTo>
                  <a:lnTo>
                    <a:pt x="36576" y="365760"/>
                  </a:lnTo>
                  <a:close/>
                </a:path>
                <a:path w="47625" h="370839">
                  <a:moveTo>
                    <a:pt x="47244" y="365760"/>
                  </a:moveTo>
                  <a:lnTo>
                    <a:pt x="36576"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227" name="object 227"/>
            <p:cNvSpPr/>
            <p:nvPr/>
          </p:nvSpPr>
          <p:spPr>
            <a:xfrm>
              <a:off x="7072883" y="323088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228" name="object 228"/>
            <p:cNvSpPr/>
            <p:nvPr/>
          </p:nvSpPr>
          <p:spPr>
            <a:xfrm>
              <a:off x="7068311" y="3226308"/>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8100"/>
                  </a:lnTo>
                  <a:lnTo>
                    <a:pt x="4572" y="38100"/>
                  </a:lnTo>
                  <a:lnTo>
                    <a:pt x="7620" y="41148"/>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910"/>
                  </a:moveTo>
                  <a:lnTo>
                    <a:pt x="7620" y="41148"/>
                  </a:lnTo>
                  <a:lnTo>
                    <a:pt x="7620" y="6096"/>
                  </a:lnTo>
                  <a:lnTo>
                    <a:pt x="8382" y="5334"/>
                  </a:lnTo>
                  <a:lnTo>
                    <a:pt x="9144" y="6096"/>
                  </a:lnTo>
                  <a:lnTo>
                    <a:pt x="9144" y="41148"/>
                  </a:lnTo>
                  <a:lnTo>
                    <a:pt x="8382" y="41910"/>
                  </a:lnTo>
                  <a:close/>
                </a:path>
                <a:path w="17145" h="47625">
                  <a:moveTo>
                    <a:pt x="7620" y="9144"/>
                  </a:moveTo>
                  <a:lnTo>
                    <a:pt x="4572" y="9144"/>
                  </a:lnTo>
                  <a:lnTo>
                    <a:pt x="7620" y="6096"/>
                  </a:lnTo>
                  <a:lnTo>
                    <a:pt x="7620" y="9144"/>
                  </a:lnTo>
                  <a:close/>
                </a:path>
                <a:path w="17145" h="47625">
                  <a:moveTo>
                    <a:pt x="9144" y="41148"/>
                  </a:moveTo>
                  <a:lnTo>
                    <a:pt x="9144" y="6096"/>
                  </a:lnTo>
                  <a:lnTo>
                    <a:pt x="12192" y="9144"/>
                  </a:lnTo>
                  <a:lnTo>
                    <a:pt x="16764" y="9144"/>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229" name="object 229"/>
            <p:cNvSpPr/>
            <p:nvPr/>
          </p:nvSpPr>
          <p:spPr>
            <a:xfrm>
              <a:off x="7072883" y="3538727"/>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230" name="object 230"/>
            <p:cNvSpPr/>
            <p:nvPr/>
          </p:nvSpPr>
          <p:spPr>
            <a:xfrm>
              <a:off x="7068311" y="3534156"/>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8100"/>
                  </a:lnTo>
                  <a:lnTo>
                    <a:pt x="4572" y="38100"/>
                  </a:lnTo>
                  <a:lnTo>
                    <a:pt x="7620" y="41148"/>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910"/>
                  </a:moveTo>
                  <a:lnTo>
                    <a:pt x="7620" y="41148"/>
                  </a:lnTo>
                  <a:lnTo>
                    <a:pt x="7620" y="6096"/>
                  </a:lnTo>
                  <a:lnTo>
                    <a:pt x="8382" y="5334"/>
                  </a:lnTo>
                  <a:lnTo>
                    <a:pt x="9144" y="6096"/>
                  </a:lnTo>
                  <a:lnTo>
                    <a:pt x="9144" y="41148"/>
                  </a:lnTo>
                  <a:lnTo>
                    <a:pt x="8382" y="41910"/>
                  </a:lnTo>
                  <a:close/>
                </a:path>
                <a:path w="17145" h="47625">
                  <a:moveTo>
                    <a:pt x="7620" y="9144"/>
                  </a:moveTo>
                  <a:lnTo>
                    <a:pt x="4572" y="9144"/>
                  </a:lnTo>
                  <a:lnTo>
                    <a:pt x="7620" y="6096"/>
                  </a:lnTo>
                  <a:lnTo>
                    <a:pt x="7620" y="9144"/>
                  </a:lnTo>
                  <a:close/>
                </a:path>
                <a:path w="17145" h="47625">
                  <a:moveTo>
                    <a:pt x="9144" y="41148"/>
                  </a:moveTo>
                  <a:lnTo>
                    <a:pt x="9144" y="6096"/>
                  </a:lnTo>
                  <a:lnTo>
                    <a:pt x="12192" y="9144"/>
                  </a:lnTo>
                  <a:lnTo>
                    <a:pt x="16764" y="9144"/>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231" name="object 231"/>
            <p:cNvSpPr/>
            <p:nvPr/>
          </p:nvSpPr>
          <p:spPr>
            <a:xfrm>
              <a:off x="7080503" y="3299460"/>
              <a:ext cx="22860" cy="44450"/>
            </a:xfrm>
            <a:custGeom>
              <a:avLst/>
              <a:gdLst/>
              <a:ahLst/>
              <a:cxnLst/>
              <a:rect l="l" t="t" r="r" b="b"/>
              <a:pathLst>
                <a:path w="22859"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232" name="object 232"/>
            <p:cNvSpPr/>
            <p:nvPr/>
          </p:nvSpPr>
          <p:spPr>
            <a:xfrm>
              <a:off x="7075931" y="3293364"/>
              <a:ext cx="32384" cy="55244"/>
            </a:xfrm>
            <a:custGeom>
              <a:avLst/>
              <a:gdLst/>
              <a:ahLst/>
              <a:cxnLst/>
              <a:rect l="l" t="t" r="r" b="b"/>
              <a:pathLst>
                <a:path w="32384"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4" h="55245">
                  <a:moveTo>
                    <a:pt x="9144" y="10668"/>
                  </a:moveTo>
                  <a:lnTo>
                    <a:pt x="4572" y="10668"/>
                  </a:lnTo>
                  <a:lnTo>
                    <a:pt x="9144" y="6096"/>
                  </a:lnTo>
                  <a:lnTo>
                    <a:pt x="9144" y="10668"/>
                  </a:lnTo>
                  <a:close/>
                </a:path>
                <a:path w="32384" h="55245">
                  <a:moveTo>
                    <a:pt x="22860" y="10668"/>
                  </a:moveTo>
                  <a:lnTo>
                    <a:pt x="9144" y="10668"/>
                  </a:lnTo>
                  <a:lnTo>
                    <a:pt x="9144" y="6096"/>
                  </a:lnTo>
                  <a:lnTo>
                    <a:pt x="22860" y="6096"/>
                  </a:lnTo>
                  <a:lnTo>
                    <a:pt x="22860" y="10668"/>
                  </a:lnTo>
                  <a:close/>
                </a:path>
                <a:path w="32384" h="55245">
                  <a:moveTo>
                    <a:pt x="22860" y="50292"/>
                  </a:moveTo>
                  <a:lnTo>
                    <a:pt x="22860" y="6096"/>
                  </a:lnTo>
                  <a:lnTo>
                    <a:pt x="27432" y="10668"/>
                  </a:lnTo>
                  <a:lnTo>
                    <a:pt x="32004" y="10668"/>
                  </a:lnTo>
                  <a:lnTo>
                    <a:pt x="32004" y="45720"/>
                  </a:lnTo>
                  <a:lnTo>
                    <a:pt x="27432" y="45720"/>
                  </a:lnTo>
                  <a:lnTo>
                    <a:pt x="22860" y="50292"/>
                  </a:lnTo>
                  <a:close/>
                </a:path>
                <a:path w="32384" h="55245">
                  <a:moveTo>
                    <a:pt x="32004" y="10668"/>
                  </a:moveTo>
                  <a:lnTo>
                    <a:pt x="27432" y="10668"/>
                  </a:lnTo>
                  <a:lnTo>
                    <a:pt x="22860" y="6096"/>
                  </a:lnTo>
                  <a:lnTo>
                    <a:pt x="32004" y="6096"/>
                  </a:lnTo>
                  <a:lnTo>
                    <a:pt x="32004" y="10668"/>
                  </a:lnTo>
                  <a:close/>
                </a:path>
                <a:path w="32384" h="55245">
                  <a:moveTo>
                    <a:pt x="9144" y="50292"/>
                  </a:moveTo>
                  <a:lnTo>
                    <a:pt x="4572" y="45720"/>
                  </a:lnTo>
                  <a:lnTo>
                    <a:pt x="9144" y="45720"/>
                  </a:lnTo>
                  <a:lnTo>
                    <a:pt x="9144" y="50292"/>
                  </a:lnTo>
                  <a:close/>
                </a:path>
                <a:path w="32384" h="55245">
                  <a:moveTo>
                    <a:pt x="22860" y="50292"/>
                  </a:moveTo>
                  <a:lnTo>
                    <a:pt x="9144" y="50292"/>
                  </a:lnTo>
                  <a:lnTo>
                    <a:pt x="9144"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233" name="object 233"/>
            <p:cNvSpPr/>
            <p:nvPr/>
          </p:nvSpPr>
          <p:spPr>
            <a:xfrm>
              <a:off x="7080503" y="3351276"/>
              <a:ext cx="22860" cy="45720"/>
            </a:xfrm>
            <a:custGeom>
              <a:avLst/>
              <a:gdLst/>
              <a:ahLst/>
              <a:cxnLst/>
              <a:rect l="l" t="t" r="r" b="b"/>
              <a:pathLst>
                <a:path w="22859"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234" name="object 234"/>
            <p:cNvSpPr/>
            <p:nvPr/>
          </p:nvSpPr>
          <p:spPr>
            <a:xfrm>
              <a:off x="7075931" y="3346703"/>
              <a:ext cx="32384" cy="55244"/>
            </a:xfrm>
            <a:custGeom>
              <a:avLst/>
              <a:gdLst/>
              <a:ahLst/>
              <a:cxnLst/>
              <a:rect l="l" t="t" r="r" b="b"/>
              <a:pathLst>
                <a:path w="32384"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50292"/>
                  </a:lnTo>
                  <a:lnTo>
                    <a:pt x="32004" y="50292"/>
                  </a:lnTo>
                  <a:lnTo>
                    <a:pt x="32004" y="54864"/>
                  </a:lnTo>
                  <a:close/>
                </a:path>
                <a:path w="32384" h="55245">
                  <a:moveTo>
                    <a:pt x="9144" y="9144"/>
                  </a:moveTo>
                  <a:lnTo>
                    <a:pt x="4572" y="9144"/>
                  </a:lnTo>
                  <a:lnTo>
                    <a:pt x="9144" y="4572"/>
                  </a:lnTo>
                  <a:lnTo>
                    <a:pt x="9144" y="9144"/>
                  </a:lnTo>
                  <a:close/>
                </a:path>
                <a:path w="32384" h="55245">
                  <a:moveTo>
                    <a:pt x="22860" y="9144"/>
                  </a:moveTo>
                  <a:lnTo>
                    <a:pt x="9144" y="9144"/>
                  </a:lnTo>
                  <a:lnTo>
                    <a:pt x="9144" y="4572"/>
                  </a:lnTo>
                  <a:lnTo>
                    <a:pt x="22860" y="4572"/>
                  </a:lnTo>
                  <a:lnTo>
                    <a:pt x="22860" y="9144"/>
                  </a:lnTo>
                  <a:close/>
                </a:path>
                <a:path w="32384" h="55245">
                  <a:moveTo>
                    <a:pt x="22860" y="50292"/>
                  </a:moveTo>
                  <a:lnTo>
                    <a:pt x="22860" y="4572"/>
                  </a:lnTo>
                  <a:lnTo>
                    <a:pt x="27432" y="9144"/>
                  </a:lnTo>
                  <a:lnTo>
                    <a:pt x="32004" y="9144"/>
                  </a:lnTo>
                  <a:lnTo>
                    <a:pt x="32004" y="44196"/>
                  </a:lnTo>
                  <a:lnTo>
                    <a:pt x="27432" y="44196"/>
                  </a:lnTo>
                  <a:lnTo>
                    <a:pt x="22860" y="50292"/>
                  </a:lnTo>
                  <a:close/>
                </a:path>
                <a:path w="32384" h="55245">
                  <a:moveTo>
                    <a:pt x="32004" y="9144"/>
                  </a:moveTo>
                  <a:lnTo>
                    <a:pt x="27432" y="9144"/>
                  </a:lnTo>
                  <a:lnTo>
                    <a:pt x="22860" y="4572"/>
                  </a:lnTo>
                  <a:lnTo>
                    <a:pt x="32004" y="4572"/>
                  </a:lnTo>
                  <a:lnTo>
                    <a:pt x="32004" y="9144"/>
                  </a:lnTo>
                  <a:close/>
                </a:path>
                <a:path w="32384" h="55245">
                  <a:moveTo>
                    <a:pt x="9144" y="50292"/>
                  </a:moveTo>
                  <a:lnTo>
                    <a:pt x="4572" y="44196"/>
                  </a:lnTo>
                  <a:lnTo>
                    <a:pt x="9144" y="44196"/>
                  </a:lnTo>
                  <a:lnTo>
                    <a:pt x="9144" y="50292"/>
                  </a:lnTo>
                  <a:close/>
                </a:path>
                <a:path w="32384" h="55245">
                  <a:moveTo>
                    <a:pt x="22860" y="50292"/>
                  </a:moveTo>
                  <a:lnTo>
                    <a:pt x="9144" y="50292"/>
                  </a:lnTo>
                  <a:lnTo>
                    <a:pt x="9144" y="44196"/>
                  </a:lnTo>
                  <a:lnTo>
                    <a:pt x="22860" y="44196"/>
                  </a:lnTo>
                  <a:lnTo>
                    <a:pt x="22860" y="50292"/>
                  </a:lnTo>
                  <a:close/>
                </a:path>
                <a:path w="32384" h="55245">
                  <a:moveTo>
                    <a:pt x="32004" y="50292"/>
                  </a:moveTo>
                  <a:lnTo>
                    <a:pt x="22860" y="50292"/>
                  </a:lnTo>
                  <a:lnTo>
                    <a:pt x="27432" y="44196"/>
                  </a:lnTo>
                  <a:lnTo>
                    <a:pt x="32004" y="44196"/>
                  </a:lnTo>
                  <a:lnTo>
                    <a:pt x="32004" y="50292"/>
                  </a:lnTo>
                  <a:close/>
                </a:path>
              </a:pathLst>
            </a:custGeom>
            <a:solidFill>
              <a:srgbClr val="000000"/>
            </a:solidFill>
          </p:spPr>
          <p:txBody>
            <a:bodyPr wrap="square" lIns="0" tIns="0" rIns="0" bIns="0" rtlCol="0"/>
            <a:lstStyle/>
            <a:p>
              <a:endParaRPr sz="1588"/>
            </a:p>
          </p:txBody>
        </p:sp>
        <p:sp>
          <p:nvSpPr>
            <p:cNvPr id="235" name="object 235"/>
            <p:cNvSpPr/>
            <p:nvPr/>
          </p:nvSpPr>
          <p:spPr>
            <a:xfrm>
              <a:off x="7080503" y="3404616"/>
              <a:ext cx="22860" cy="44450"/>
            </a:xfrm>
            <a:custGeom>
              <a:avLst/>
              <a:gdLst/>
              <a:ahLst/>
              <a:cxnLst/>
              <a:rect l="l" t="t" r="r" b="b"/>
              <a:pathLst>
                <a:path w="22859" h="44450">
                  <a:moveTo>
                    <a:pt x="22860" y="44195"/>
                  </a:moveTo>
                  <a:lnTo>
                    <a:pt x="0" y="44195"/>
                  </a:lnTo>
                  <a:lnTo>
                    <a:pt x="0" y="0"/>
                  </a:lnTo>
                  <a:lnTo>
                    <a:pt x="22860" y="0"/>
                  </a:lnTo>
                  <a:lnTo>
                    <a:pt x="22860" y="44195"/>
                  </a:lnTo>
                  <a:close/>
                </a:path>
              </a:pathLst>
            </a:custGeom>
            <a:solidFill>
              <a:srgbClr val="FFFFFF"/>
            </a:solidFill>
          </p:spPr>
          <p:txBody>
            <a:bodyPr wrap="square" lIns="0" tIns="0" rIns="0" bIns="0" rtlCol="0"/>
            <a:lstStyle/>
            <a:p>
              <a:endParaRPr sz="1588"/>
            </a:p>
          </p:txBody>
        </p:sp>
        <p:sp>
          <p:nvSpPr>
            <p:cNvPr id="236" name="object 236"/>
            <p:cNvSpPr/>
            <p:nvPr/>
          </p:nvSpPr>
          <p:spPr>
            <a:xfrm>
              <a:off x="7075931" y="3398519"/>
              <a:ext cx="32384" cy="55244"/>
            </a:xfrm>
            <a:custGeom>
              <a:avLst/>
              <a:gdLst/>
              <a:ahLst/>
              <a:cxnLst/>
              <a:rect l="l" t="t" r="r" b="b"/>
              <a:pathLst>
                <a:path w="32384"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4" h="55245">
                  <a:moveTo>
                    <a:pt x="9144" y="10668"/>
                  </a:moveTo>
                  <a:lnTo>
                    <a:pt x="4572" y="10668"/>
                  </a:lnTo>
                  <a:lnTo>
                    <a:pt x="9144" y="6096"/>
                  </a:lnTo>
                  <a:lnTo>
                    <a:pt x="9144" y="10668"/>
                  </a:lnTo>
                  <a:close/>
                </a:path>
                <a:path w="32384" h="55245">
                  <a:moveTo>
                    <a:pt x="22860" y="10668"/>
                  </a:moveTo>
                  <a:lnTo>
                    <a:pt x="9144" y="10668"/>
                  </a:lnTo>
                  <a:lnTo>
                    <a:pt x="9144" y="6096"/>
                  </a:lnTo>
                  <a:lnTo>
                    <a:pt x="22860" y="6096"/>
                  </a:lnTo>
                  <a:lnTo>
                    <a:pt x="22860" y="10668"/>
                  </a:lnTo>
                  <a:close/>
                </a:path>
                <a:path w="32384" h="55245">
                  <a:moveTo>
                    <a:pt x="22860" y="50292"/>
                  </a:moveTo>
                  <a:lnTo>
                    <a:pt x="22860" y="6096"/>
                  </a:lnTo>
                  <a:lnTo>
                    <a:pt x="27432" y="10668"/>
                  </a:lnTo>
                  <a:lnTo>
                    <a:pt x="32004" y="10668"/>
                  </a:lnTo>
                  <a:lnTo>
                    <a:pt x="32004" y="45720"/>
                  </a:lnTo>
                  <a:lnTo>
                    <a:pt x="27432" y="45720"/>
                  </a:lnTo>
                  <a:lnTo>
                    <a:pt x="22860" y="50292"/>
                  </a:lnTo>
                  <a:close/>
                </a:path>
                <a:path w="32384" h="55245">
                  <a:moveTo>
                    <a:pt x="32004" y="10668"/>
                  </a:moveTo>
                  <a:lnTo>
                    <a:pt x="27432" y="10668"/>
                  </a:lnTo>
                  <a:lnTo>
                    <a:pt x="22860" y="6096"/>
                  </a:lnTo>
                  <a:lnTo>
                    <a:pt x="32004" y="6096"/>
                  </a:lnTo>
                  <a:lnTo>
                    <a:pt x="32004" y="10668"/>
                  </a:lnTo>
                  <a:close/>
                </a:path>
                <a:path w="32384" h="55245">
                  <a:moveTo>
                    <a:pt x="9144" y="50292"/>
                  </a:moveTo>
                  <a:lnTo>
                    <a:pt x="4572" y="45720"/>
                  </a:lnTo>
                  <a:lnTo>
                    <a:pt x="9144" y="45720"/>
                  </a:lnTo>
                  <a:lnTo>
                    <a:pt x="9144" y="50292"/>
                  </a:lnTo>
                  <a:close/>
                </a:path>
                <a:path w="32384" h="55245">
                  <a:moveTo>
                    <a:pt x="22860" y="50292"/>
                  </a:moveTo>
                  <a:lnTo>
                    <a:pt x="9144" y="50292"/>
                  </a:lnTo>
                  <a:lnTo>
                    <a:pt x="9144"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237" name="object 237"/>
            <p:cNvSpPr/>
            <p:nvPr/>
          </p:nvSpPr>
          <p:spPr>
            <a:xfrm>
              <a:off x="7080503" y="3456432"/>
              <a:ext cx="22860" cy="45720"/>
            </a:xfrm>
            <a:custGeom>
              <a:avLst/>
              <a:gdLst/>
              <a:ahLst/>
              <a:cxnLst/>
              <a:rect l="l" t="t" r="r" b="b"/>
              <a:pathLst>
                <a:path w="22859"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238" name="object 238"/>
            <p:cNvSpPr/>
            <p:nvPr/>
          </p:nvSpPr>
          <p:spPr>
            <a:xfrm>
              <a:off x="7075931" y="3451860"/>
              <a:ext cx="32384" cy="55244"/>
            </a:xfrm>
            <a:custGeom>
              <a:avLst/>
              <a:gdLst/>
              <a:ahLst/>
              <a:cxnLst/>
              <a:rect l="l" t="t" r="r" b="b"/>
              <a:pathLst>
                <a:path w="32384"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50292"/>
                  </a:lnTo>
                  <a:lnTo>
                    <a:pt x="32004" y="50292"/>
                  </a:lnTo>
                  <a:lnTo>
                    <a:pt x="32004" y="54864"/>
                  </a:lnTo>
                  <a:close/>
                </a:path>
                <a:path w="32384" h="55245">
                  <a:moveTo>
                    <a:pt x="9144" y="9144"/>
                  </a:moveTo>
                  <a:lnTo>
                    <a:pt x="4572" y="9144"/>
                  </a:lnTo>
                  <a:lnTo>
                    <a:pt x="9144" y="4572"/>
                  </a:lnTo>
                  <a:lnTo>
                    <a:pt x="9144" y="9144"/>
                  </a:lnTo>
                  <a:close/>
                </a:path>
                <a:path w="32384" h="55245">
                  <a:moveTo>
                    <a:pt x="22860" y="9144"/>
                  </a:moveTo>
                  <a:lnTo>
                    <a:pt x="9144" y="9144"/>
                  </a:lnTo>
                  <a:lnTo>
                    <a:pt x="9144" y="4572"/>
                  </a:lnTo>
                  <a:lnTo>
                    <a:pt x="22860" y="4572"/>
                  </a:lnTo>
                  <a:lnTo>
                    <a:pt x="22860" y="9144"/>
                  </a:lnTo>
                  <a:close/>
                </a:path>
                <a:path w="32384" h="55245">
                  <a:moveTo>
                    <a:pt x="22860" y="50292"/>
                  </a:moveTo>
                  <a:lnTo>
                    <a:pt x="22860" y="4572"/>
                  </a:lnTo>
                  <a:lnTo>
                    <a:pt x="27432" y="9144"/>
                  </a:lnTo>
                  <a:lnTo>
                    <a:pt x="32004" y="9144"/>
                  </a:lnTo>
                  <a:lnTo>
                    <a:pt x="32004" y="44196"/>
                  </a:lnTo>
                  <a:lnTo>
                    <a:pt x="27432" y="44196"/>
                  </a:lnTo>
                  <a:lnTo>
                    <a:pt x="22860" y="50292"/>
                  </a:lnTo>
                  <a:close/>
                </a:path>
                <a:path w="32384" h="55245">
                  <a:moveTo>
                    <a:pt x="32004" y="9144"/>
                  </a:moveTo>
                  <a:lnTo>
                    <a:pt x="27432" y="9144"/>
                  </a:lnTo>
                  <a:lnTo>
                    <a:pt x="22860" y="4572"/>
                  </a:lnTo>
                  <a:lnTo>
                    <a:pt x="32004" y="4572"/>
                  </a:lnTo>
                  <a:lnTo>
                    <a:pt x="32004" y="9144"/>
                  </a:lnTo>
                  <a:close/>
                </a:path>
                <a:path w="32384" h="55245">
                  <a:moveTo>
                    <a:pt x="9144" y="50292"/>
                  </a:moveTo>
                  <a:lnTo>
                    <a:pt x="4572" y="44196"/>
                  </a:lnTo>
                  <a:lnTo>
                    <a:pt x="9144" y="44196"/>
                  </a:lnTo>
                  <a:lnTo>
                    <a:pt x="9144" y="50292"/>
                  </a:lnTo>
                  <a:close/>
                </a:path>
                <a:path w="32384" h="55245">
                  <a:moveTo>
                    <a:pt x="22860" y="50292"/>
                  </a:moveTo>
                  <a:lnTo>
                    <a:pt x="9144" y="50292"/>
                  </a:lnTo>
                  <a:lnTo>
                    <a:pt x="9144" y="44196"/>
                  </a:lnTo>
                  <a:lnTo>
                    <a:pt x="22860" y="44196"/>
                  </a:lnTo>
                  <a:lnTo>
                    <a:pt x="22860" y="50292"/>
                  </a:lnTo>
                  <a:close/>
                </a:path>
                <a:path w="32384" h="55245">
                  <a:moveTo>
                    <a:pt x="32004" y="50292"/>
                  </a:moveTo>
                  <a:lnTo>
                    <a:pt x="22860" y="50292"/>
                  </a:lnTo>
                  <a:lnTo>
                    <a:pt x="27432" y="44196"/>
                  </a:lnTo>
                  <a:lnTo>
                    <a:pt x="32004" y="44196"/>
                  </a:lnTo>
                  <a:lnTo>
                    <a:pt x="32004" y="50292"/>
                  </a:lnTo>
                  <a:close/>
                </a:path>
              </a:pathLst>
            </a:custGeom>
            <a:solidFill>
              <a:srgbClr val="000000"/>
            </a:solidFill>
          </p:spPr>
          <p:txBody>
            <a:bodyPr wrap="square" lIns="0" tIns="0" rIns="0" bIns="0" rtlCol="0"/>
            <a:lstStyle/>
            <a:p>
              <a:endParaRPr sz="1588"/>
            </a:p>
          </p:txBody>
        </p:sp>
        <p:sp>
          <p:nvSpPr>
            <p:cNvPr id="239" name="object 239"/>
            <p:cNvSpPr/>
            <p:nvPr/>
          </p:nvSpPr>
          <p:spPr>
            <a:xfrm>
              <a:off x="6711695" y="3607308"/>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240" name="object 240"/>
            <p:cNvSpPr/>
            <p:nvPr/>
          </p:nvSpPr>
          <p:spPr>
            <a:xfrm>
              <a:off x="6707123" y="3601211"/>
              <a:ext cx="47625" cy="62865"/>
            </a:xfrm>
            <a:custGeom>
              <a:avLst/>
              <a:gdLst/>
              <a:ahLst/>
              <a:cxnLst/>
              <a:rect l="l" t="t" r="r" b="b"/>
              <a:pathLst>
                <a:path w="47625" h="62864">
                  <a:moveTo>
                    <a:pt x="47244" y="62484"/>
                  </a:moveTo>
                  <a:lnTo>
                    <a:pt x="0" y="62484"/>
                  </a:lnTo>
                  <a:lnTo>
                    <a:pt x="0" y="0"/>
                  </a:lnTo>
                  <a:lnTo>
                    <a:pt x="47244" y="0"/>
                  </a:lnTo>
                  <a:lnTo>
                    <a:pt x="47244" y="6096"/>
                  </a:lnTo>
                  <a:lnTo>
                    <a:pt x="9144" y="6096"/>
                  </a:lnTo>
                  <a:lnTo>
                    <a:pt x="4572" y="10668"/>
                  </a:lnTo>
                  <a:lnTo>
                    <a:pt x="9144" y="10668"/>
                  </a:lnTo>
                  <a:lnTo>
                    <a:pt x="9144" y="53340"/>
                  </a:lnTo>
                  <a:lnTo>
                    <a:pt x="4572" y="53340"/>
                  </a:lnTo>
                  <a:lnTo>
                    <a:pt x="9144" y="57912"/>
                  </a:lnTo>
                  <a:lnTo>
                    <a:pt x="47244" y="57912"/>
                  </a:lnTo>
                  <a:lnTo>
                    <a:pt x="47244" y="62484"/>
                  </a:lnTo>
                  <a:close/>
                </a:path>
                <a:path w="47625" h="62864">
                  <a:moveTo>
                    <a:pt x="9144" y="10668"/>
                  </a:moveTo>
                  <a:lnTo>
                    <a:pt x="4572" y="10668"/>
                  </a:lnTo>
                  <a:lnTo>
                    <a:pt x="9144" y="6096"/>
                  </a:lnTo>
                  <a:lnTo>
                    <a:pt x="9144" y="10668"/>
                  </a:lnTo>
                  <a:close/>
                </a:path>
                <a:path w="47625" h="62864">
                  <a:moveTo>
                    <a:pt x="38100" y="10668"/>
                  </a:moveTo>
                  <a:lnTo>
                    <a:pt x="9144" y="10668"/>
                  </a:lnTo>
                  <a:lnTo>
                    <a:pt x="9144" y="6096"/>
                  </a:lnTo>
                  <a:lnTo>
                    <a:pt x="38100" y="6096"/>
                  </a:lnTo>
                  <a:lnTo>
                    <a:pt x="38100" y="10668"/>
                  </a:lnTo>
                  <a:close/>
                </a:path>
                <a:path w="47625" h="62864">
                  <a:moveTo>
                    <a:pt x="38100" y="57912"/>
                  </a:moveTo>
                  <a:lnTo>
                    <a:pt x="38100" y="6096"/>
                  </a:lnTo>
                  <a:lnTo>
                    <a:pt x="42672" y="10668"/>
                  </a:lnTo>
                  <a:lnTo>
                    <a:pt x="47244" y="10668"/>
                  </a:lnTo>
                  <a:lnTo>
                    <a:pt x="47244" y="53340"/>
                  </a:lnTo>
                  <a:lnTo>
                    <a:pt x="42672" y="53340"/>
                  </a:lnTo>
                  <a:lnTo>
                    <a:pt x="38100" y="57912"/>
                  </a:lnTo>
                  <a:close/>
                </a:path>
                <a:path w="47625" h="62864">
                  <a:moveTo>
                    <a:pt x="47244" y="10668"/>
                  </a:moveTo>
                  <a:lnTo>
                    <a:pt x="42672" y="10668"/>
                  </a:lnTo>
                  <a:lnTo>
                    <a:pt x="38100" y="6096"/>
                  </a:lnTo>
                  <a:lnTo>
                    <a:pt x="47244" y="6096"/>
                  </a:lnTo>
                  <a:lnTo>
                    <a:pt x="47244" y="10668"/>
                  </a:lnTo>
                  <a:close/>
                </a:path>
                <a:path w="47625" h="62864">
                  <a:moveTo>
                    <a:pt x="9144" y="57912"/>
                  </a:moveTo>
                  <a:lnTo>
                    <a:pt x="4572" y="53340"/>
                  </a:lnTo>
                  <a:lnTo>
                    <a:pt x="9144" y="53340"/>
                  </a:lnTo>
                  <a:lnTo>
                    <a:pt x="9144" y="57912"/>
                  </a:lnTo>
                  <a:close/>
                </a:path>
                <a:path w="47625" h="62864">
                  <a:moveTo>
                    <a:pt x="38100" y="57912"/>
                  </a:moveTo>
                  <a:lnTo>
                    <a:pt x="9144" y="57912"/>
                  </a:lnTo>
                  <a:lnTo>
                    <a:pt x="9144" y="53340"/>
                  </a:lnTo>
                  <a:lnTo>
                    <a:pt x="38100" y="53340"/>
                  </a:lnTo>
                  <a:lnTo>
                    <a:pt x="38100" y="57912"/>
                  </a:lnTo>
                  <a:close/>
                </a:path>
                <a:path w="47625" h="62864">
                  <a:moveTo>
                    <a:pt x="47244" y="57912"/>
                  </a:moveTo>
                  <a:lnTo>
                    <a:pt x="38100" y="57912"/>
                  </a:lnTo>
                  <a:lnTo>
                    <a:pt x="42672"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241" name="object 241"/>
            <p:cNvSpPr/>
            <p:nvPr/>
          </p:nvSpPr>
          <p:spPr>
            <a:xfrm>
              <a:off x="6719315" y="3613403"/>
              <a:ext cx="22860" cy="15240"/>
            </a:xfrm>
            <a:custGeom>
              <a:avLst/>
              <a:gdLst/>
              <a:ahLst/>
              <a:cxnLst/>
              <a:rect l="l" t="t" r="r" b="b"/>
              <a:pathLst>
                <a:path w="22859"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242" name="object 242"/>
            <p:cNvSpPr/>
            <p:nvPr/>
          </p:nvSpPr>
          <p:spPr>
            <a:xfrm>
              <a:off x="6714744" y="3608832"/>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10668"/>
                  </a:lnTo>
                  <a:lnTo>
                    <a:pt x="9144" y="10668"/>
                  </a:lnTo>
                  <a:lnTo>
                    <a:pt x="9144" y="15240"/>
                  </a:lnTo>
                  <a:lnTo>
                    <a:pt x="4572" y="15240"/>
                  </a:lnTo>
                  <a:lnTo>
                    <a:pt x="9144" y="19812"/>
                  </a:lnTo>
                  <a:lnTo>
                    <a:pt x="32004" y="19812"/>
                  </a:lnTo>
                  <a:lnTo>
                    <a:pt x="32004" y="24384"/>
                  </a:lnTo>
                  <a:close/>
                </a:path>
                <a:path w="32384" h="24764">
                  <a:moveTo>
                    <a:pt x="9144" y="10668"/>
                  </a:moveTo>
                  <a:lnTo>
                    <a:pt x="4572" y="10668"/>
                  </a:lnTo>
                  <a:lnTo>
                    <a:pt x="9144" y="4572"/>
                  </a:lnTo>
                  <a:lnTo>
                    <a:pt x="9144" y="10668"/>
                  </a:lnTo>
                  <a:close/>
                </a:path>
                <a:path w="32384" h="24764">
                  <a:moveTo>
                    <a:pt x="22860" y="10668"/>
                  </a:moveTo>
                  <a:lnTo>
                    <a:pt x="9144" y="10668"/>
                  </a:lnTo>
                  <a:lnTo>
                    <a:pt x="9144" y="4572"/>
                  </a:lnTo>
                  <a:lnTo>
                    <a:pt x="22860" y="4572"/>
                  </a:lnTo>
                  <a:lnTo>
                    <a:pt x="22860" y="10668"/>
                  </a:lnTo>
                  <a:close/>
                </a:path>
                <a:path w="32384" h="24764">
                  <a:moveTo>
                    <a:pt x="22860" y="19812"/>
                  </a:moveTo>
                  <a:lnTo>
                    <a:pt x="22860" y="4572"/>
                  </a:lnTo>
                  <a:lnTo>
                    <a:pt x="27432" y="10668"/>
                  </a:lnTo>
                  <a:lnTo>
                    <a:pt x="32004" y="10668"/>
                  </a:lnTo>
                  <a:lnTo>
                    <a:pt x="32004" y="15240"/>
                  </a:lnTo>
                  <a:lnTo>
                    <a:pt x="27432" y="15240"/>
                  </a:lnTo>
                  <a:lnTo>
                    <a:pt x="22860" y="19812"/>
                  </a:lnTo>
                  <a:close/>
                </a:path>
                <a:path w="32384" h="24764">
                  <a:moveTo>
                    <a:pt x="32004" y="10668"/>
                  </a:moveTo>
                  <a:lnTo>
                    <a:pt x="27432" y="10668"/>
                  </a:lnTo>
                  <a:lnTo>
                    <a:pt x="22860" y="4572"/>
                  </a:lnTo>
                  <a:lnTo>
                    <a:pt x="32004" y="4572"/>
                  </a:lnTo>
                  <a:lnTo>
                    <a:pt x="32004" y="10668"/>
                  </a:lnTo>
                  <a:close/>
                </a:path>
                <a:path w="32384" h="24764">
                  <a:moveTo>
                    <a:pt x="9144" y="19812"/>
                  </a:moveTo>
                  <a:lnTo>
                    <a:pt x="4572" y="15240"/>
                  </a:lnTo>
                  <a:lnTo>
                    <a:pt x="9144" y="15240"/>
                  </a:lnTo>
                  <a:lnTo>
                    <a:pt x="9144" y="19812"/>
                  </a:lnTo>
                  <a:close/>
                </a:path>
                <a:path w="32384" h="24764">
                  <a:moveTo>
                    <a:pt x="22860" y="19812"/>
                  </a:moveTo>
                  <a:lnTo>
                    <a:pt x="9144" y="19812"/>
                  </a:lnTo>
                  <a:lnTo>
                    <a:pt x="9144" y="15240"/>
                  </a:lnTo>
                  <a:lnTo>
                    <a:pt x="22860" y="15240"/>
                  </a:lnTo>
                  <a:lnTo>
                    <a:pt x="22860" y="19812"/>
                  </a:lnTo>
                  <a:close/>
                </a:path>
                <a:path w="32384"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243" name="object 243"/>
            <p:cNvSpPr/>
            <p:nvPr/>
          </p:nvSpPr>
          <p:spPr>
            <a:xfrm>
              <a:off x="6719315" y="3636264"/>
              <a:ext cx="22860" cy="15240"/>
            </a:xfrm>
            <a:custGeom>
              <a:avLst/>
              <a:gdLst/>
              <a:ahLst/>
              <a:cxnLst/>
              <a:rect l="l" t="t" r="r" b="b"/>
              <a:pathLst>
                <a:path w="22859" h="15239">
                  <a:moveTo>
                    <a:pt x="22860" y="15239"/>
                  </a:moveTo>
                  <a:lnTo>
                    <a:pt x="0" y="15239"/>
                  </a:lnTo>
                  <a:lnTo>
                    <a:pt x="0" y="0"/>
                  </a:lnTo>
                  <a:lnTo>
                    <a:pt x="22860" y="0"/>
                  </a:lnTo>
                  <a:lnTo>
                    <a:pt x="22860" y="15239"/>
                  </a:lnTo>
                  <a:close/>
                </a:path>
              </a:pathLst>
            </a:custGeom>
            <a:solidFill>
              <a:srgbClr val="FFFFFF"/>
            </a:solidFill>
          </p:spPr>
          <p:txBody>
            <a:bodyPr wrap="square" lIns="0" tIns="0" rIns="0" bIns="0" rtlCol="0"/>
            <a:lstStyle/>
            <a:p>
              <a:endParaRPr sz="1588"/>
            </a:p>
          </p:txBody>
        </p:sp>
        <p:sp>
          <p:nvSpPr>
            <p:cNvPr id="244" name="object 244"/>
            <p:cNvSpPr/>
            <p:nvPr/>
          </p:nvSpPr>
          <p:spPr>
            <a:xfrm>
              <a:off x="6714744" y="3631692"/>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4" h="24764">
                  <a:moveTo>
                    <a:pt x="9144" y="9144"/>
                  </a:moveTo>
                  <a:lnTo>
                    <a:pt x="4572" y="9144"/>
                  </a:lnTo>
                  <a:lnTo>
                    <a:pt x="9144" y="4572"/>
                  </a:lnTo>
                  <a:lnTo>
                    <a:pt x="9144" y="9144"/>
                  </a:lnTo>
                  <a:close/>
                </a:path>
                <a:path w="32384" h="24764">
                  <a:moveTo>
                    <a:pt x="22860" y="9144"/>
                  </a:moveTo>
                  <a:lnTo>
                    <a:pt x="9144" y="9144"/>
                  </a:lnTo>
                  <a:lnTo>
                    <a:pt x="9144" y="4572"/>
                  </a:lnTo>
                  <a:lnTo>
                    <a:pt x="22860" y="4572"/>
                  </a:lnTo>
                  <a:lnTo>
                    <a:pt x="22860" y="9144"/>
                  </a:lnTo>
                  <a:close/>
                </a:path>
                <a:path w="32384" h="24764">
                  <a:moveTo>
                    <a:pt x="22860" y="19812"/>
                  </a:moveTo>
                  <a:lnTo>
                    <a:pt x="22860" y="4572"/>
                  </a:lnTo>
                  <a:lnTo>
                    <a:pt x="27432" y="9144"/>
                  </a:lnTo>
                  <a:lnTo>
                    <a:pt x="32004" y="9144"/>
                  </a:lnTo>
                  <a:lnTo>
                    <a:pt x="32004" y="15240"/>
                  </a:lnTo>
                  <a:lnTo>
                    <a:pt x="27432" y="15240"/>
                  </a:lnTo>
                  <a:lnTo>
                    <a:pt x="22860" y="19812"/>
                  </a:lnTo>
                  <a:close/>
                </a:path>
                <a:path w="32384" h="24764">
                  <a:moveTo>
                    <a:pt x="32004" y="9144"/>
                  </a:moveTo>
                  <a:lnTo>
                    <a:pt x="27432" y="9144"/>
                  </a:lnTo>
                  <a:lnTo>
                    <a:pt x="22860" y="4572"/>
                  </a:lnTo>
                  <a:lnTo>
                    <a:pt x="32004" y="4572"/>
                  </a:lnTo>
                  <a:lnTo>
                    <a:pt x="32004" y="9144"/>
                  </a:lnTo>
                  <a:close/>
                </a:path>
                <a:path w="32384" h="24764">
                  <a:moveTo>
                    <a:pt x="9144" y="19812"/>
                  </a:moveTo>
                  <a:lnTo>
                    <a:pt x="4572" y="15240"/>
                  </a:lnTo>
                  <a:lnTo>
                    <a:pt x="9144" y="15240"/>
                  </a:lnTo>
                  <a:lnTo>
                    <a:pt x="9144" y="19812"/>
                  </a:lnTo>
                  <a:close/>
                </a:path>
                <a:path w="32384" h="24764">
                  <a:moveTo>
                    <a:pt x="22860" y="19812"/>
                  </a:moveTo>
                  <a:lnTo>
                    <a:pt x="9144" y="19812"/>
                  </a:lnTo>
                  <a:lnTo>
                    <a:pt x="9144" y="15240"/>
                  </a:lnTo>
                  <a:lnTo>
                    <a:pt x="22860" y="15240"/>
                  </a:lnTo>
                  <a:lnTo>
                    <a:pt x="22860" y="19812"/>
                  </a:lnTo>
                  <a:close/>
                </a:path>
                <a:path w="32384"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245" name="object 245"/>
            <p:cNvSpPr/>
            <p:nvPr/>
          </p:nvSpPr>
          <p:spPr>
            <a:xfrm>
              <a:off x="6757415" y="3607308"/>
              <a:ext cx="36830" cy="52069"/>
            </a:xfrm>
            <a:custGeom>
              <a:avLst/>
              <a:gdLst/>
              <a:ahLst/>
              <a:cxnLst/>
              <a:rect l="l" t="t" r="r" b="b"/>
              <a:pathLst>
                <a:path w="36829" h="52070">
                  <a:moveTo>
                    <a:pt x="36576" y="51816"/>
                  </a:moveTo>
                  <a:lnTo>
                    <a:pt x="0" y="51816"/>
                  </a:lnTo>
                  <a:lnTo>
                    <a:pt x="0" y="0"/>
                  </a:lnTo>
                  <a:lnTo>
                    <a:pt x="36576" y="0"/>
                  </a:lnTo>
                  <a:lnTo>
                    <a:pt x="36576" y="51816"/>
                  </a:lnTo>
                  <a:close/>
                </a:path>
              </a:pathLst>
            </a:custGeom>
            <a:solidFill>
              <a:srgbClr val="FFFFFF"/>
            </a:solidFill>
          </p:spPr>
          <p:txBody>
            <a:bodyPr wrap="square" lIns="0" tIns="0" rIns="0" bIns="0" rtlCol="0"/>
            <a:lstStyle/>
            <a:p>
              <a:endParaRPr sz="1588"/>
            </a:p>
          </p:txBody>
        </p:sp>
        <p:sp>
          <p:nvSpPr>
            <p:cNvPr id="246" name="object 246"/>
            <p:cNvSpPr/>
            <p:nvPr/>
          </p:nvSpPr>
          <p:spPr>
            <a:xfrm>
              <a:off x="6752844" y="3601211"/>
              <a:ext cx="47625" cy="62865"/>
            </a:xfrm>
            <a:custGeom>
              <a:avLst/>
              <a:gdLst/>
              <a:ahLst/>
              <a:cxnLst/>
              <a:rect l="l" t="t" r="r" b="b"/>
              <a:pathLst>
                <a:path w="47625" h="62864">
                  <a:moveTo>
                    <a:pt x="47244" y="62484"/>
                  </a:moveTo>
                  <a:lnTo>
                    <a:pt x="0" y="62484"/>
                  </a:lnTo>
                  <a:lnTo>
                    <a:pt x="0" y="0"/>
                  </a:lnTo>
                  <a:lnTo>
                    <a:pt x="47244" y="0"/>
                  </a:lnTo>
                  <a:lnTo>
                    <a:pt x="47244" y="6096"/>
                  </a:lnTo>
                  <a:lnTo>
                    <a:pt x="9144" y="6096"/>
                  </a:lnTo>
                  <a:lnTo>
                    <a:pt x="4572" y="10668"/>
                  </a:lnTo>
                  <a:lnTo>
                    <a:pt x="9144" y="10668"/>
                  </a:lnTo>
                  <a:lnTo>
                    <a:pt x="9144" y="53340"/>
                  </a:lnTo>
                  <a:lnTo>
                    <a:pt x="4572" y="53340"/>
                  </a:lnTo>
                  <a:lnTo>
                    <a:pt x="9144" y="57912"/>
                  </a:lnTo>
                  <a:lnTo>
                    <a:pt x="47244" y="57912"/>
                  </a:lnTo>
                  <a:lnTo>
                    <a:pt x="47244" y="62484"/>
                  </a:lnTo>
                  <a:close/>
                </a:path>
                <a:path w="47625" h="62864">
                  <a:moveTo>
                    <a:pt x="9144" y="10668"/>
                  </a:moveTo>
                  <a:lnTo>
                    <a:pt x="4572" y="10668"/>
                  </a:lnTo>
                  <a:lnTo>
                    <a:pt x="9144" y="6096"/>
                  </a:lnTo>
                  <a:lnTo>
                    <a:pt x="9144" y="10668"/>
                  </a:lnTo>
                  <a:close/>
                </a:path>
                <a:path w="47625" h="62864">
                  <a:moveTo>
                    <a:pt x="36576" y="10668"/>
                  </a:moveTo>
                  <a:lnTo>
                    <a:pt x="9144" y="10668"/>
                  </a:lnTo>
                  <a:lnTo>
                    <a:pt x="9144" y="6096"/>
                  </a:lnTo>
                  <a:lnTo>
                    <a:pt x="36576" y="6096"/>
                  </a:lnTo>
                  <a:lnTo>
                    <a:pt x="36576" y="10668"/>
                  </a:lnTo>
                  <a:close/>
                </a:path>
                <a:path w="47625" h="62864">
                  <a:moveTo>
                    <a:pt x="36576" y="57912"/>
                  </a:moveTo>
                  <a:lnTo>
                    <a:pt x="36576" y="6096"/>
                  </a:lnTo>
                  <a:lnTo>
                    <a:pt x="41148" y="10668"/>
                  </a:lnTo>
                  <a:lnTo>
                    <a:pt x="47244" y="10668"/>
                  </a:lnTo>
                  <a:lnTo>
                    <a:pt x="47244" y="53340"/>
                  </a:lnTo>
                  <a:lnTo>
                    <a:pt x="41148" y="53340"/>
                  </a:lnTo>
                  <a:lnTo>
                    <a:pt x="36576" y="57912"/>
                  </a:lnTo>
                  <a:close/>
                </a:path>
                <a:path w="47625" h="62864">
                  <a:moveTo>
                    <a:pt x="47244" y="10668"/>
                  </a:moveTo>
                  <a:lnTo>
                    <a:pt x="41148" y="10668"/>
                  </a:lnTo>
                  <a:lnTo>
                    <a:pt x="36576" y="6096"/>
                  </a:lnTo>
                  <a:lnTo>
                    <a:pt x="47244" y="6096"/>
                  </a:lnTo>
                  <a:lnTo>
                    <a:pt x="47244" y="10668"/>
                  </a:lnTo>
                  <a:close/>
                </a:path>
                <a:path w="47625" h="62864">
                  <a:moveTo>
                    <a:pt x="9144" y="57912"/>
                  </a:moveTo>
                  <a:lnTo>
                    <a:pt x="4572" y="53340"/>
                  </a:lnTo>
                  <a:lnTo>
                    <a:pt x="9144" y="53340"/>
                  </a:lnTo>
                  <a:lnTo>
                    <a:pt x="9144" y="57912"/>
                  </a:lnTo>
                  <a:close/>
                </a:path>
                <a:path w="47625" h="62864">
                  <a:moveTo>
                    <a:pt x="36576" y="57912"/>
                  </a:moveTo>
                  <a:lnTo>
                    <a:pt x="9144" y="57912"/>
                  </a:lnTo>
                  <a:lnTo>
                    <a:pt x="9144" y="53340"/>
                  </a:lnTo>
                  <a:lnTo>
                    <a:pt x="36576" y="53340"/>
                  </a:lnTo>
                  <a:lnTo>
                    <a:pt x="36576" y="57912"/>
                  </a:lnTo>
                  <a:close/>
                </a:path>
                <a:path w="47625" h="62864">
                  <a:moveTo>
                    <a:pt x="47244" y="57912"/>
                  </a:moveTo>
                  <a:lnTo>
                    <a:pt x="36576" y="57912"/>
                  </a:lnTo>
                  <a:lnTo>
                    <a:pt x="41148"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247" name="object 247"/>
            <p:cNvSpPr/>
            <p:nvPr/>
          </p:nvSpPr>
          <p:spPr>
            <a:xfrm>
              <a:off x="6765035" y="3613403"/>
              <a:ext cx="21590" cy="15240"/>
            </a:xfrm>
            <a:custGeom>
              <a:avLst/>
              <a:gdLst/>
              <a:ahLst/>
              <a:cxnLst/>
              <a:rect l="l" t="t" r="r" b="b"/>
              <a:pathLst>
                <a:path w="21590" h="15239">
                  <a:moveTo>
                    <a:pt x="21335" y="15240"/>
                  </a:moveTo>
                  <a:lnTo>
                    <a:pt x="0" y="15240"/>
                  </a:lnTo>
                  <a:lnTo>
                    <a:pt x="0" y="0"/>
                  </a:lnTo>
                  <a:lnTo>
                    <a:pt x="21335" y="0"/>
                  </a:lnTo>
                  <a:lnTo>
                    <a:pt x="21335" y="15240"/>
                  </a:lnTo>
                  <a:close/>
                </a:path>
              </a:pathLst>
            </a:custGeom>
            <a:solidFill>
              <a:srgbClr val="FFFFFF"/>
            </a:solidFill>
          </p:spPr>
          <p:txBody>
            <a:bodyPr wrap="square" lIns="0" tIns="0" rIns="0" bIns="0" rtlCol="0"/>
            <a:lstStyle/>
            <a:p>
              <a:endParaRPr sz="1588"/>
            </a:p>
          </p:txBody>
        </p:sp>
        <p:sp>
          <p:nvSpPr>
            <p:cNvPr id="248" name="object 248"/>
            <p:cNvSpPr/>
            <p:nvPr/>
          </p:nvSpPr>
          <p:spPr>
            <a:xfrm>
              <a:off x="6758939" y="3608832"/>
              <a:ext cx="33655" cy="24765"/>
            </a:xfrm>
            <a:custGeom>
              <a:avLst/>
              <a:gdLst/>
              <a:ahLst/>
              <a:cxnLst/>
              <a:rect l="l" t="t" r="r" b="b"/>
              <a:pathLst>
                <a:path w="33654" h="24764">
                  <a:moveTo>
                    <a:pt x="33528" y="24384"/>
                  </a:moveTo>
                  <a:lnTo>
                    <a:pt x="0" y="24384"/>
                  </a:lnTo>
                  <a:lnTo>
                    <a:pt x="0" y="0"/>
                  </a:lnTo>
                  <a:lnTo>
                    <a:pt x="33528" y="0"/>
                  </a:lnTo>
                  <a:lnTo>
                    <a:pt x="33528" y="4572"/>
                  </a:lnTo>
                  <a:lnTo>
                    <a:pt x="10668" y="4572"/>
                  </a:lnTo>
                  <a:lnTo>
                    <a:pt x="6096" y="10668"/>
                  </a:lnTo>
                  <a:lnTo>
                    <a:pt x="10668" y="10668"/>
                  </a:lnTo>
                  <a:lnTo>
                    <a:pt x="10668" y="15240"/>
                  </a:lnTo>
                  <a:lnTo>
                    <a:pt x="6096" y="15240"/>
                  </a:lnTo>
                  <a:lnTo>
                    <a:pt x="10668" y="19812"/>
                  </a:lnTo>
                  <a:lnTo>
                    <a:pt x="33528" y="19812"/>
                  </a:lnTo>
                  <a:lnTo>
                    <a:pt x="33528" y="24384"/>
                  </a:lnTo>
                  <a:close/>
                </a:path>
                <a:path w="33654" h="24764">
                  <a:moveTo>
                    <a:pt x="10668" y="10668"/>
                  </a:moveTo>
                  <a:lnTo>
                    <a:pt x="6096" y="10668"/>
                  </a:lnTo>
                  <a:lnTo>
                    <a:pt x="10668" y="4572"/>
                  </a:lnTo>
                  <a:lnTo>
                    <a:pt x="10668" y="10668"/>
                  </a:lnTo>
                  <a:close/>
                </a:path>
                <a:path w="33654" h="24764">
                  <a:moveTo>
                    <a:pt x="22860" y="10668"/>
                  </a:moveTo>
                  <a:lnTo>
                    <a:pt x="10668" y="10668"/>
                  </a:lnTo>
                  <a:lnTo>
                    <a:pt x="10668" y="4572"/>
                  </a:lnTo>
                  <a:lnTo>
                    <a:pt x="22860" y="4572"/>
                  </a:lnTo>
                  <a:lnTo>
                    <a:pt x="22860" y="10668"/>
                  </a:lnTo>
                  <a:close/>
                </a:path>
                <a:path w="33654" h="24764">
                  <a:moveTo>
                    <a:pt x="22860" y="19812"/>
                  </a:moveTo>
                  <a:lnTo>
                    <a:pt x="22860" y="4572"/>
                  </a:lnTo>
                  <a:lnTo>
                    <a:pt x="27432" y="10668"/>
                  </a:lnTo>
                  <a:lnTo>
                    <a:pt x="33528" y="10668"/>
                  </a:lnTo>
                  <a:lnTo>
                    <a:pt x="33528" y="15240"/>
                  </a:lnTo>
                  <a:lnTo>
                    <a:pt x="27432" y="15240"/>
                  </a:lnTo>
                  <a:lnTo>
                    <a:pt x="22860" y="19812"/>
                  </a:lnTo>
                  <a:close/>
                </a:path>
                <a:path w="33654" h="24764">
                  <a:moveTo>
                    <a:pt x="33528" y="10668"/>
                  </a:moveTo>
                  <a:lnTo>
                    <a:pt x="27432" y="10668"/>
                  </a:lnTo>
                  <a:lnTo>
                    <a:pt x="22860" y="4572"/>
                  </a:lnTo>
                  <a:lnTo>
                    <a:pt x="33528" y="4572"/>
                  </a:lnTo>
                  <a:lnTo>
                    <a:pt x="33528" y="10668"/>
                  </a:lnTo>
                  <a:close/>
                </a:path>
                <a:path w="33654" h="24764">
                  <a:moveTo>
                    <a:pt x="10668" y="19812"/>
                  </a:moveTo>
                  <a:lnTo>
                    <a:pt x="6096" y="15240"/>
                  </a:lnTo>
                  <a:lnTo>
                    <a:pt x="10668" y="15240"/>
                  </a:lnTo>
                  <a:lnTo>
                    <a:pt x="10668" y="19812"/>
                  </a:lnTo>
                  <a:close/>
                </a:path>
                <a:path w="33654" h="24764">
                  <a:moveTo>
                    <a:pt x="22860" y="19812"/>
                  </a:moveTo>
                  <a:lnTo>
                    <a:pt x="10668" y="19812"/>
                  </a:lnTo>
                  <a:lnTo>
                    <a:pt x="10668" y="15240"/>
                  </a:lnTo>
                  <a:lnTo>
                    <a:pt x="22860" y="15240"/>
                  </a:lnTo>
                  <a:lnTo>
                    <a:pt x="22860" y="19812"/>
                  </a:lnTo>
                  <a:close/>
                </a:path>
                <a:path w="33654" h="24764">
                  <a:moveTo>
                    <a:pt x="33528" y="19812"/>
                  </a:moveTo>
                  <a:lnTo>
                    <a:pt x="22860" y="19812"/>
                  </a:lnTo>
                  <a:lnTo>
                    <a:pt x="27432" y="15240"/>
                  </a:lnTo>
                  <a:lnTo>
                    <a:pt x="33528" y="15240"/>
                  </a:lnTo>
                  <a:lnTo>
                    <a:pt x="33528" y="19812"/>
                  </a:lnTo>
                  <a:close/>
                </a:path>
              </a:pathLst>
            </a:custGeom>
            <a:solidFill>
              <a:srgbClr val="000000"/>
            </a:solidFill>
          </p:spPr>
          <p:txBody>
            <a:bodyPr wrap="square" lIns="0" tIns="0" rIns="0" bIns="0" rtlCol="0"/>
            <a:lstStyle/>
            <a:p>
              <a:endParaRPr sz="1588"/>
            </a:p>
          </p:txBody>
        </p:sp>
        <p:sp>
          <p:nvSpPr>
            <p:cNvPr id="249" name="object 249"/>
            <p:cNvSpPr/>
            <p:nvPr/>
          </p:nvSpPr>
          <p:spPr>
            <a:xfrm>
              <a:off x="6765035" y="3636264"/>
              <a:ext cx="21590" cy="15240"/>
            </a:xfrm>
            <a:custGeom>
              <a:avLst/>
              <a:gdLst/>
              <a:ahLst/>
              <a:cxnLst/>
              <a:rect l="l" t="t" r="r" b="b"/>
              <a:pathLst>
                <a:path w="21590" h="15239">
                  <a:moveTo>
                    <a:pt x="21335" y="15239"/>
                  </a:moveTo>
                  <a:lnTo>
                    <a:pt x="0" y="15239"/>
                  </a:lnTo>
                  <a:lnTo>
                    <a:pt x="0" y="0"/>
                  </a:lnTo>
                  <a:lnTo>
                    <a:pt x="21335" y="0"/>
                  </a:lnTo>
                  <a:lnTo>
                    <a:pt x="21335" y="15239"/>
                  </a:lnTo>
                  <a:close/>
                </a:path>
              </a:pathLst>
            </a:custGeom>
            <a:solidFill>
              <a:srgbClr val="FFFFFF"/>
            </a:solidFill>
          </p:spPr>
          <p:txBody>
            <a:bodyPr wrap="square" lIns="0" tIns="0" rIns="0" bIns="0" rtlCol="0"/>
            <a:lstStyle/>
            <a:p>
              <a:endParaRPr sz="1588"/>
            </a:p>
          </p:txBody>
        </p:sp>
        <p:sp>
          <p:nvSpPr>
            <p:cNvPr id="250" name="object 250"/>
            <p:cNvSpPr/>
            <p:nvPr/>
          </p:nvSpPr>
          <p:spPr>
            <a:xfrm>
              <a:off x="6758939" y="3631692"/>
              <a:ext cx="33655" cy="24765"/>
            </a:xfrm>
            <a:custGeom>
              <a:avLst/>
              <a:gdLst/>
              <a:ahLst/>
              <a:cxnLst/>
              <a:rect l="l" t="t" r="r" b="b"/>
              <a:pathLst>
                <a:path w="33654" h="24764">
                  <a:moveTo>
                    <a:pt x="33528" y="24384"/>
                  </a:moveTo>
                  <a:lnTo>
                    <a:pt x="0" y="24384"/>
                  </a:lnTo>
                  <a:lnTo>
                    <a:pt x="0" y="0"/>
                  </a:lnTo>
                  <a:lnTo>
                    <a:pt x="33528" y="0"/>
                  </a:lnTo>
                  <a:lnTo>
                    <a:pt x="33528" y="4572"/>
                  </a:lnTo>
                  <a:lnTo>
                    <a:pt x="10668" y="4572"/>
                  </a:lnTo>
                  <a:lnTo>
                    <a:pt x="6096" y="9144"/>
                  </a:lnTo>
                  <a:lnTo>
                    <a:pt x="10668" y="9144"/>
                  </a:lnTo>
                  <a:lnTo>
                    <a:pt x="10668" y="15240"/>
                  </a:lnTo>
                  <a:lnTo>
                    <a:pt x="6096" y="15240"/>
                  </a:lnTo>
                  <a:lnTo>
                    <a:pt x="10668" y="19812"/>
                  </a:lnTo>
                  <a:lnTo>
                    <a:pt x="33528" y="19812"/>
                  </a:lnTo>
                  <a:lnTo>
                    <a:pt x="33528" y="24384"/>
                  </a:lnTo>
                  <a:close/>
                </a:path>
                <a:path w="33654" h="24764">
                  <a:moveTo>
                    <a:pt x="10668" y="9144"/>
                  </a:moveTo>
                  <a:lnTo>
                    <a:pt x="6096" y="9144"/>
                  </a:lnTo>
                  <a:lnTo>
                    <a:pt x="10668" y="4572"/>
                  </a:lnTo>
                  <a:lnTo>
                    <a:pt x="10668" y="9144"/>
                  </a:lnTo>
                  <a:close/>
                </a:path>
                <a:path w="33654" h="24764">
                  <a:moveTo>
                    <a:pt x="22860" y="9144"/>
                  </a:moveTo>
                  <a:lnTo>
                    <a:pt x="10668" y="9144"/>
                  </a:lnTo>
                  <a:lnTo>
                    <a:pt x="10668" y="4572"/>
                  </a:lnTo>
                  <a:lnTo>
                    <a:pt x="22860" y="4572"/>
                  </a:lnTo>
                  <a:lnTo>
                    <a:pt x="22860" y="9144"/>
                  </a:lnTo>
                  <a:close/>
                </a:path>
                <a:path w="33654" h="24764">
                  <a:moveTo>
                    <a:pt x="22860" y="19812"/>
                  </a:moveTo>
                  <a:lnTo>
                    <a:pt x="22860" y="4572"/>
                  </a:lnTo>
                  <a:lnTo>
                    <a:pt x="27432" y="9144"/>
                  </a:lnTo>
                  <a:lnTo>
                    <a:pt x="33528" y="9144"/>
                  </a:lnTo>
                  <a:lnTo>
                    <a:pt x="33528" y="15240"/>
                  </a:lnTo>
                  <a:lnTo>
                    <a:pt x="27432" y="15240"/>
                  </a:lnTo>
                  <a:lnTo>
                    <a:pt x="22860" y="19812"/>
                  </a:lnTo>
                  <a:close/>
                </a:path>
                <a:path w="33654" h="24764">
                  <a:moveTo>
                    <a:pt x="33528" y="9144"/>
                  </a:moveTo>
                  <a:lnTo>
                    <a:pt x="27432" y="9144"/>
                  </a:lnTo>
                  <a:lnTo>
                    <a:pt x="22860" y="4572"/>
                  </a:lnTo>
                  <a:lnTo>
                    <a:pt x="33528" y="4572"/>
                  </a:lnTo>
                  <a:lnTo>
                    <a:pt x="33528" y="9144"/>
                  </a:lnTo>
                  <a:close/>
                </a:path>
                <a:path w="33654" h="24764">
                  <a:moveTo>
                    <a:pt x="10668" y="19812"/>
                  </a:moveTo>
                  <a:lnTo>
                    <a:pt x="6096" y="15240"/>
                  </a:lnTo>
                  <a:lnTo>
                    <a:pt x="10668" y="15240"/>
                  </a:lnTo>
                  <a:lnTo>
                    <a:pt x="10668" y="19812"/>
                  </a:lnTo>
                  <a:close/>
                </a:path>
                <a:path w="33654" h="24764">
                  <a:moveTo>
                    <a:pt x="22860" y="19812"/>
                  </a:moveTo>
                  <a:lnTo>
                    <a:pt x="10668" y="19812"/>
                  </a:lnTo>
                  <a:lnTo>
                    <a:pt x="10668" y="15240"/>
                  </a:lnTo>
                  <a:lnTo>
                    <a:pt x="22860" y="15240"/>
                  </a:lnTo>
                  <a:lnTo>
                    <a:pt x="22860" y="19812"/>
                  </a:lnTo>
                  <a:close/>
                </a:path>
                <a:path w="33654" h="24764">
                  <a:moveTo>
                    <a:pt x="33528" y="19812"/>
                  </a:moveTo>
                  <a:lnTo>
                    <a:pt x="22860" y="19812"/>
                  </a:lnTo>
                  <a:lnTo>
                    <a:pt x="27432" y="15240"/>
                  </a:lnTo>
                  <a:lnTo>
                    <a:pt x="33528" y="15240"/>
                  </a:lnTo>
                  <a:lnTo>
                    <a:pt x="33528" y="19812"/>
                  </a:lnTo>
                  <a:close/>
                </a:path>
              </a:pathLst>
            </a:custGeom>
            <a:solidFill>
              <a:srgbClr val="000000"/>
            </a:solidFill>
          </p:spPr>
          <p:txBody>
            <a:bodyPr wrap="square" lIns="0" tIns="0" rIns="0" bIns="0" rtlCol="0"/>
            <a:lstStyle/>
            <a:p>
              <a:endParaRPr sz="1588"/>
            </a:p>
          </p:txBody>
        </p:sp>
        <p:sp>
          <p:nvSpPr>
            <p:cNvPr id="251" name="object 251"/>
            <p:cNvSpPr/>
            <p:nvPr/>
          </p:nvSpPr>
          <p:spPr>
            <a:xfrm>
              <a:off x="6801611" y="3607308"/>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252" name="object 252"/>
            <p:cNvSpPr/>
            <p:nvPr/>
          </p:nvSpPr>
          <p:spPr>
            <a:xfrm>
              <a:off x="6797039" y="3601211"/>
              <a:ext cx="47625" cy="62865"/>
            </a:xfrm>
            <a:custGeom>
              <a:avLst/>
              <a:gdLst/>
              <a:ahLst/>
              <a:cxnLst/>
              <a:rect l="l" t="t" r="r" b="b"/>
              <a:pathLst>
                <a:path w="47625" h="62864">
                  <a:moveTo>
                    <a:pt x="47244" y="62484"/>
                  </a:moveTo>
                  <a:lnTo>
                    <a:pt x="0" y="62484"/>
                  </a:lnTo>
                  <a:lnTo>
                    <a:pt x="0" y="0"/>
                  </a:lnTo>
                  <a:lnTo>
                    <a:pt x="47244" y="0"/>
                  </a:lnTo>
                  <a:lnTo>
                    <a:pt x="47244" y="6096"/>
                  </a:lnTo>
                  <a:lnTo>
                    <a:pt x="9144" y="6096"/>
                  </a:lnTo>
                  <a:lnTo>
                    <a:pt x="4572" y="10668"/>
                  </a:lnTo>
                  <a:lnTo>
                    <a:pt x="9144" y="10668"/>
                  </a:lnTo>
                  <a:lnTo>
                    <a:pt x="9144" y="53340"/>
                  </a:lnTo>
                  <a:lnTo>
                    <a:pt x="4572" y="53340"/>
                  </a:lnTo>
                  <a:lnTo>
                    <a:pt x="9144" y="57912"/>
                  </a:lnTo>
                  <a:lnTo>
                    <a:pt x="47244" y="57912"/>
                  </a:lnTo>
                  <a:lnTo>
                    <a:pt x="47244" y="62484"/>
                  </a:lnTo>
                  <a:close/>
                </a:path>
                <a:path w="47625" h="62864">
                  <a:moveTo>
                    <a:pt x="9144" y="10668"/>
                  </a:moveTo>
                  <a:lnTo>
                    <a:pt x="4572" y="10668"/>
                  </a:lnTo>
                  <a:lnTo>
                    <a:pt x="9144" y="6096"/>
                  </a:lnTo>
                  <a:lnTo>
                    <a:pt x="9144" y="10668"/>
                  </a:lnTo>
                  <a:close/>
                </a:path>
                <a:path w="47625" h="62864">
                  <a:moveTo>
                    <a:pt x="38100" y="10668"/>
                  </a:moveTo>
                  <a:lnTo>
                    <a:pt x="9144" y="10668"/>
                  </a:lnTo>
                  <a:lnTo>
                    <a:pt x="9144" y="6096"/>
                  </a:lnTo>
                  <a:lnTo>
                    <a:pt x="38100" y="6096"/>
                  </a:lnTo>
                  <a:lnTo>
                    <a:pt x="38100" y="10668"/>
                  </a:lnTo>
                  <a:close/>
                </a:path>
                <a:path w="47625" h="62864">
                  <a:moveTo>
                    <a:pt x="38100" y="57912"/>
                  </a:moveTo>
                  <a:lnTo>
                    <a:pt x="38100" y="6096"/>
                  </a:lnTo>
                  <a:lnTo>
                    <a:pt x="42672" y="10668"/>
                  </a:lnTo>
                  <a:lnTo>
                    <a:pt x="47244" y="10668"/>
                  </a:lnTo>
                  <a:lnTo>
                    <a:pt x="47244" y="53340"/>
                  </a:lnTo>
                  <a:lnTo>
                    <a:pt x="42672" y="53340"/>
                  </a:lnTo>
                  <a:lnTo>
                    <a:pt x="38100" y="57912"/>
                  </a:lnTo>
                  <a:close/>
                </a:path>
                <a:path w="47625" h="62864">
                  <a:moveTo>
                    <a:pt x="47244" y="10668"/>
                  </a:moveTo>
                  <a:lnTo>
                    <a:pt x="42672" y="10668"/>
                  </a:lnTo>
                  <a:lnTo>
                    <a:pt x="38100" y="6096"/>
                  </a:lnTo>
                  <a:lnTo>
                    <a:pt x="47244" y="6096"/>
                  </a:lnTo>
                  <a:lnTo>
                    <a:pt x="47244" y="10668"/>
                  </a:lnTo>
                  <a:close/>
                </a:path>
                <a:path w="47625" h="62864">
                  <a:moveTo>
                    <a:pt x="9144" y="57912"/>
                  </a:moveTo>
                  <a:lnTo>
                    <a:pt x="4572" y="53340"/>
                  </a:lnTo>
                  <a:lnTo>
                    <a:pt x="9144" y="53340"/>
                  </a:lnTo>
                  <a:lnTo>
                    <a:pt x="9144" y="57912"/>
                  </a:lnTo>
                  <a:close/>
                </a:path>
                <a:path w="47625" h="62864">
                  <a:moveTo>
                    <a:pt x="38100" y="57912"/>
                  </a:moveTo>
                  <a:lnTo>
                    <a:pt x="9144" y="57912"/>
                  </a:lnTo>
                  <a:lnTo>
                    <a:pt x="9144" y="53340"/>
                  </a:lnTo>
                  <a:lnTo>
                    <a:pt x="38100" y="53340"/>
                  </a:lnTo>
                  <a:lnTo>
                    <a:pt x="38100" y="57912"/>
                  </a:lnTo>
                  <a:close/>
                </a:path>
                <a:path w="47625" h="62864">
                  <a:moveTo>
                    <a:pt x="47244" y="57912"/>
                  </a:moveTo>
                  <a:lnTo>
                    <a:pt x="38100" y="57912"/>
                  </a:lnTo>
                  <a:lnTo>
                    <a:pt x="42672"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253" name="object 253"/>
            <p:cNvSpPr/>
            <p:nvPr/>
          </p:nvSpPr>
          <p:spPr>
            <a:xfrm>
              <a:off x="6809231" y="3613403"/>
              <a:ext cx="22860" cy="15240"/>
            </a:xfrm>
            <a:custGeom>
              <a:avLst/>
              <a:gdLst/>
              <a:ahLst/>
              <a:cxnLst/>
              <a:rect l="l" t="t" r="r" b="b"/>
              <a:pathLst>
                <a:path w="22859"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254" name="object 254"/>
            <p:cNvSpPr/>
            <p:nvPr/>
          </p:nvSpPr>
          <p:spPr>
            <a:xfrm>
              <a:off x="6804660" y="3608832"/>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10668"/>
                  </a:lnTo>
                  <a:lnTo>
                    <a:pt x="9144" y="10668"/>
                  </a:lnTo>
                  <a:lnTo>
                    <a:pt x="9144" y="15240"/>
                  </a:lnTo>
                  <a:lnTo>
                    <a:pt x="4572" y="15240"/>
                  </a:lnTo>
                  <a:lnTo>
                    <a:pt x="9144" y="19812"/>
                  </a:lnTo>
                  <a:lnTo>
                    <a:pt x="32004" y="19812"/>
                  </a:lnTo>
                  <a:lnTo>
                    <a:pt x="32004" y="24384"/>
                  </a:lnTo>
                  <a:close/>
                </a:path>
                <a:path w="32384" h="24764">
                  <a:moveTo>
                    <a:pt x="9144" y="10668"/>
                  </a:moveTo>
                  <a:lnTo>
                    <a:pt x="4572" y="10668"/>
                  </a:lnTo>
                  <a:lnTo>
                    <a:pt x="9144" y="4572"/>
                  </a:lnTo>
                  <a:lnTo>
                    <a:pt x="9144" y="10668"/>
                  </a:lnTo>
                  <a:close/>
                </a:path>
                <a:path w="32384" h="24764">
                  <a:moveTo>
                    <a:pt x="22860" y="10668"/>
                  </a:moveTo>
                  <a:lnTo>
                    <a:pt x="9144" y="10668"/>
                  </a:lnTo>
                  <a:lnTo>
                    <a:pt x="9144" y="4572"/>
                  </a:lnTo>
                  <a:lnTo>
                    <a:pt x="22860" y="4572"/>
                  </a:lnTo>
                  <a:lnTo>
                    <a:pt x="22860" y="10668"/>
                  </a:lnTo>
                  <a:close/>
                </a:path>
                <a:path w="32384" h="24764">
                  <a:moveTo>
                    <a:pt x="22860" y="19812"/>
                  </a:moveTo>
                  <a:lnTo>
                    <a:pt x="22860" y="4572"/>
                  </a:lnTo>
                  <a:lnTo>
                    <a:pt x="27432" y="10668"/>
                  </a:lnTo>
                  <a:lnTo>
                    <a:pt x="32004" y="10668"/>
                  </a:lnTo>
                  <a:lnTo>
                    <a:pt x="32004" y="15240"/>
                  </a:lnTo>
                  <a:lnTo>
                    <a:pt x="27432" y="15240"/>
                  </a:lnTo>
                  <a:lnTo>
                    <a:pt x="22860" y="19812"/>
                  </a:lnTo>
                  <a:close/>
                </a:path>
                <a:path w="32384" h="24764">
                  <a:moveTo>
                    <a:pt x="32004" y="10668"/>
                  </a:moveTo>
                  <a:lnTo>
                    <a:pt x="27432" y="10668"/>
                  </a:lnTo>
                  <a:lnTo>
                    <a:pt x="22860" y="4572"/>
                  </a:lnTo>
                  <a:lnTo>
                    <a:pt x="32004" y="4572"/>
                  </a:lnTo>
                  <a:lnTo>
                    <a:pt x="32004" y="10668"/>
                  </a:lnTo>
                  <a:close/>
                </a:path>
                <a:path w="32384" h="24764">
                  <a:moveTo>
                    <a:pt x="9144" y="19812"/>
                  </a:moveTo>
                  <a:lnTo>
                    <a:pt x="4572" y="15240"/>
                  </a:lnTo>
                  <a:lnTo>
                    <a:pt x="9144" y="15240"/>
                  </a:lnTo>
                  <a:lnTo>
                    <a:pt x="9144" y="19812"/>
                  </a:lnTo>
                  <a:close/>
                </a:path>
                <a:path w="32384" h="24764">
                  <a:moveTo>
                    <a:pt x="22860" y="19812"/>
                  </a:moveTo>
                  <a:lnTo>
                    <a:pt x="9144" y="19812"/>
                  </a:lnTo>
                  <a:lnTo>
                    <a:pt x="9144" y="15240"/>
                  </a:lnTo>
                  <a:lnTo>
                    <a:pt x="22860" y="15240"/>
                  </a:lnTo>
                  <a:lnTo>
                    <a:pt x="22860" y="19812"/>
                  </a:lnTo>
                  <a:close/>
                </a:path>
                <a:path w="32384"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255" name="object 255"/>
            <p:cNvSpPr/>
            <p:nvPr/>
          </p:nvSpPr>
          <p:spPr>
            <a:xfrm>
              <a:off x="6809231" y="3636264"/>
              <a:ext cx="22860" cy="15240"/>
            </a:xfrm>
            <a:custGeom>
              <a:avLst/>
              <a:gdLst/>
              <a:ahLst/>
              <a:cxnLst/>
              <a:rect l="l" t="t" r="r" b="b"/>
              <a:pathLst>
                <a:path w="22859" h="15239">
                  <a:moveTo>
                    <a:pt x="22860" y="15239"/>
                  </a:moveTo>
                  <a:lnTo>
                    <a:pt x="0" y="15239"/>
                  </a:lnTo>
                  <a:lnTo>
                    <a:pt x="0" y="0"/>
                  </a:lnTo>
                  <a:lnTo>
                    <a:pt x="22860" y="0"/>
                  </a:lnTo>
                  <a:lnTo>
                    <a:pt x="22860" y="15239"/>
                  </a:lnTo>
                  <a:close/>
                </a:path>
              </a:pathLst>
            </a:custGeom>
            <a:solidFill>
              <a:srgbClr val="FFFFFF"/>
            </a:solidFill>
          </p:spPr>
          <p:txBody>
            <a:bodyPr wrap="square" lIns="0" tIns="0" rIns="0" bIns="0" rtlCol="0"/>
            <a:lstStyle/>
            <a:p>
              <a:endParaRPr sz="1588"/>
            </a:p>
          </p:txBody>
        </p:sp>
        <p:sp>
          <p:nvSpPr>
            <p:cNvPr id="256" name="object 256"/>
            <p:cNvSpPr/>
            <p:nvPr/>
          </p:nvSpPr>
          <p:spPr>
            <a:xfrm>
              <a:off x="6804660" y="3631692"/>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4" h="24764">
                  <a:moveTo>
                    <a:pt x="9144" y="9144"/>
                  </a:moveTo>
                  <a:lnTo>
                    <a:pt x="4572" y="9144"/>
                  </a:lnTo>
                  <a:lnTo>
                    <a:pt x="9144" y="4572"/>
                  </a:lnTo>
                  <a:lnTo>
                    <a:pt x="9144" y="9144"/>
                  </a:lnTo>
                  <a:close/>
                </a:path>
                <a:path w="32384" h="24764">
                  <a:moveTo>
                    <a:pt x="22860" y="9144"/>
                  </a:moveTo>
                  <a:lnTo>
                    <a:pt x="9144" y="9144"/>
                  </a:lnTo>
                  <a:lnTo>
                    <a:pt x="9144" y="4572"/>
                  </a:lnTo>
                  <a:lnTo>
                    <a:pt x="22860" y="4572"/>
                  </a:lnTo>
                  <a:lnTo>
                    <a:pt x="22860" y="9144"/>
                  </a:lnTo>
                  <a:close/>
                </a:path>
                <a:path w="32384" h="24764">
                  <a:moveTo>
                    <a:pt x="22860" y="19812"/>
                  </a:moveTo>
                  <a:lnTo>
                    <a:pt x="22860" y="4572"/>
                  </a:lnTo>
                  <a:lnTo>
                    <a:pt x="27432" y="9144"/>
                  </a:lnTo>
                  <a:lnTo>
                    <a:pt x="32004" y="9144"/>
                  </a:lnTo>
                  <a:lnTo>
                    <a:pt x="32004" y="15240"/>
                  </a:lnTo>
                  <a:lnTo>
                    <a:pt x="27432" y="15240"/>
                  </a:lnTo>
                  <a:lnTo>
                    <a:pt x="22860" y="19812"/>
                  </a:lnTo>
                  <a:close/>
                </a:path>
                <a:path w="32384" h="24764">
                  <a:moveTo>
                    <a:pt x="32004" y="9144"/>
                  </a:moveTo>
                  <a:lnTo>
                    <a:pt x="27432" y="9144"/>
                  </a:lnTo>
                  <a:lnTo>
                    <a:pt x="22860" y="4572"/>
                  </a:lnTo>
                  <a:lnTo>
                    <a:pt x="32004" y="4572"/>
                  </a:lnTo>
                  <a:lnTo>
                    <a:pt x="32004" y="9144"/>
                  </a:lnTo>
                  <a:close/>
                </a:path>
                <a:path w="32384" h="24764">
                  <a:moveTo>
                    <a:pt x="9144" y="19812"/>
                  </a:moveTo>
                  <a:lnTo>
                    <a:pt x="4572" y="15240"/>
                  </a:lnTo>
                  <a:lnTo>
                    <a:pt x="9144" y="15240"/>
                  </a:lnTo>
                  <a:lnTo>
                    <a:pt x="9144" y="19812"/>
                  </a:lnTo>
                  <a:close/>
                </a:path>
                <a:path w="32384" h="24764">
                  <a:moveTo>
                    <a:pt x="22860" y="19812"/>
                  </a:moveTo>
                  <a:lnTo>
                    <a:pt x="9144" y="19812"/>
                  </a:lnTo>
                  <a:lnTo>
                    <a:pt x="9144" y="15240"/>
                  </a:lnTo>
                  <a:lnTo>
                    <a:pt x="22860" y="15240"/>
                  </a:lnTo>
                  <a:lnTo>
                    <a:pt x="22860" y="19812"/>
                  </a:lnTo>
                  <a:close/>
                </a:path>
                <a:path w="32384"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257" name="object 257"/>
            <p:cNvSpPr/>
            <p:nvPr/>
          </p:nvSpPr>
          <p:spPr>
            <a:xfrm>
              <a:off x="6847331" y="3607308"/>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258" name="object 258"/>
            <p:cNvSpPr/>
            <p:nvPr/>
          </p:nvSpPr>
          <p:spPr>
            <a:xfrm>
              <a:off x="6842760" y="3601211"/>
              <a:ext cx="47625" cy="62865"/>
            </a:xfrm>
            <a:custGeom>
              <a:avLst/>
              <a:gdLst/>
              <a:ahLst/>
              <a:cxnLst/>
              <a:rect l="l" t="t" r="r" b="b"/>
              <a:pathLst>
                <a:path w="47625" h="62864">
                  <a:moveTo>
                    <a:pt x="47244" y="62484"/>
                  </a:moveTo>
                  <a:lnTo>
                    <a:pt x="0" y="62484"/>
                  </a:lnTo>
                  <a:lnTo>
                    <a:pt x="0" y="0"/>
                  </a:lnTo>
                  <a:lnTo>
                    <a:pt x="47244" y="0"/>
                  </a:lnTo>
                  <a:lnTo>
                    <a:pt x="47244" y="6096"/>
                  </a:lnTo>
                  <a:lnTo>
                    <a:pt x="9144" y="6096"/>
                  </a:lnTo>
                  <a:lnTo>
                    <a:pt x="4572" y="10668"/>
                  </a:lnTo>
                  <a:lnTo>
                    <a:pt x="9144" y="10668"/>
                  </a:lnTo>
                  <a:lnTo>
                    <a:pt x="9144" y="53340"/>
                  </a:lnTo>
                  <a:lnTo>
                    <a:pt x="4572" y="53340"/>
                  </a:lnTo>
                  <a:lnTo>
                    <a:pt x="9144" y="57912"/>
                  </a:lnTo>
                  <a:lnTo>
                    <a:pt x="47244" y="57912"/>
                  </a:lnTo>
                  <a:lnTo>
                    <a:pt x="47244" y="62484"/>
                  </a:lnTo>
                  <a:close/>
                </a:path>
                <a:path w="47625" h="62864">
                  <a:moveTo>
                    <a:pt x="9144" y="10668"/>
                  </a:moveTo>
                  <a:lnTo>
                    <a:pt x="4572" y="10668"/>
                  </a:lnTo>
                  <a:lnTo>
                    <a:pt x="9144" y="6096"/>
                  </a:lnTo>
                  <a:lnTo>
                    <a:pt x="9144" y="10668"/>
                  </a:lnTo>
                  <a:close/>
                </a:path>
                <a:path w="47625" h="62864">
                  <a:moveTo>
                    <a:pt x="38100" y="10668"/>
                  </a:moveTo>
                  <a:lnTo>
                    <a:pt x="9144" y="10668"/>
                  </a:lnTo>
                  <a:lnTo>
                    <a:pt x="9144" y="6096"/>
                  </a:lnTo>
                  <a:lnTo>
                    <a:pt x="38100" y="6096"/>
                  </a:lnTo>
                  <a:lnTo>
                    <a:pt x="38100" y="10668"/>
                  </a:lnTo>
                  <a:close/>
                </a:path>
                <a:path w="47625" h="62864">
                  <a:moveTo>
                    <a:pt x="38100" y="57912"/>
                  </a:moveTo>
                  <a:lnTo>
                    <a:pt x="38100" y="6096"/>
                  </a:lnTo>
                  <a:lnTo>
                    <a:pt x="42672" y="10668"/>
                  </a:lnTo>
                  <a:lnTo>
                    <a:pt x="47244" y="10668"/>
                  </a:lnTo>
                  <a:lnTo>
                    <a:pt x="47244" y="53340"/>
                  </a:lnTo>
                  <a:lnTo>
                    <a:pt x="42672" y="53340"/>
                  </a:lnTo>
                  <a:lnTo>
                    <a:pt x="38100" y="57912"/>
                  </a:lnTo>
                  <a:close/>
                </a:path>
                <a:path w="47625" h="62864">
                  <a:moveTo>
                    <a:pt x="47244" y="10668"/>
                  </a:moveTo>
                  <a:lnTo>
                    <a:pt x="42672" y="10668"/>
                  </a:lnTo>
                  <a:lnTo>
                    <a:pt x="38100" y="6096"/>
                  </a:lnTo>
                  <a:lnTo>
                    <a:pt x="47244" y="6096"/>
                  </a:lnTo>
                  <a:lnTo>
                    <a:pt x="47244" y="10668"/>
                  </a:lnTo>
                  <a:close/>
                </a:path>
                <a:path w="47625" h="62864">
                  <a:moveTo>
                    <a:pt x="9144" y="57912"/>
                  </a:moveTo>
                  <a:lnTo>
                    <a:pt x="4572" y="53340"/>
                  </a:lnTo>
                  <a:lnTo>
                    <a:pt x="9144" y="53340"/>
                  </a:lnTo>
                  <a:lnTo>
                    <a:pt x="9144" y="57912"/>
                  </a:lnTo>
                  <a:close/>
                </a:path>
                <a:path w="47625" h="62864">
                  <a:moveTo>
                    <a:pt x="38100" y="57912"/>
                  </a:moveTo>
                  <a:lnTo>
                    <a:pt x="9144" y="57912"/>
                  </a:lnTo>
                  <a:lnTo>
                    <a:pt x="9144" y="53340"/>
                  </a:lnTo>
                  <a:lnTo>
                    <a:pt x="38100" y="53340"/>
                  </a:lnTo>
                  <a:lnTo>
                    <a:pt x="38100" y="57912"/>
                  </a:lnTo>
                  <a:close/>
                </a:path>
                <a:path w="47625" h="62864">
                  <a:moveTo>
                    <a:pt x="47244" y="57912"/>
                  </a:moveTo>
                  <a:lnTo>
                    <a:pt x="38100" y="57912"/>
                  </a:lnTo>
                  <a:lnTo>
                    <a:pt x="42672"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259" name="object 259"/>
            <p:cNvSpPr/>
            <p:nvPr/>
          </p:nvSpPr>
          <p:spPr>
            <a:xfrm>
              <a:off x="6854951" y="3613403"/>
              <a:ext cx="22860" cy="15240"/>
            </a:xfrm>
            <a:custGeom>
              <a:avLst/>
              <a:gdLst/>
              <a:ahLst/>
              <a:cxnLst/>
              <a:rect l="l" t="t" r="r" b="b"/>
              <a:pathLst>
                <a:path w="22859"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260" name="object 260"/>
            <p:cNvSpPr/>
            <p:nvPr/>
          </p:nvSpPr>
          <p:spPr>
            <a:xfrm>
              <a:off x="6850379" y="3608832"/>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10668"/>
                  </a:lnTo>
                  <a:lnTo>
                    <a:pt x="9144" y="10668"/>
                  </a:lnTo>
                  <a:lnTo>
                    <a:pt x="9144" y="15240"/>
                  </a:lnTo>
                  <a:lnTo>
                    <a:pt x="4572" y="15240"/>
                  </a:lnTo>
                  <a:lnTo>
                    <a:pt x="9144" y="19812"/>
                  </a:lnTo>
                  <a:lnTo>
                    <a:pt x="32004" y="19812"/>
                  </a:lnTo>
                  <a:lnTo>
                    <a:pt x="32004" y="24384"/>
                  </a:lnTo>
                  <a:close/>
                </a:path>
                <a:path w="32384" h="24764">
                  <a:moveTo>
                    <a:pt x="9144" y="10668"/>
                  </a:moveTo>
                  <a:lnTo>
                    <a:pt x="4572" y="10668"/>
                  </a:lnTo>
                  <a:lnTo>
                    <a:pt x="9144" y="4572"/>
                  </a:lnTo>
                  <a:lnTo>
                    <a:pt x="9144" y="10668"/>
                  </a:lnTo>
                  <a:close/>
                </a:path>
                <a:path w="32384" h="24764">
                  <a:moveTo>
                    <a:pt x="22860" y="10668"/>
                  </a:moveTo>
                  <a:lnTo>
                    <a:pt x="9144" y="10668"/>
                  </a:lnTo>
                  <a:lnTo>
                    <a:pt x="9144" y="4572"/>
                  </a:lnTo>
                  <a:lnTo>
                    <a:pt x="22860" y="4572"/>
                  </a:lnTo>
                  <a:lnTo>
                    <a:pt x="22860" y="10668"/>
                  </a:lnTo>
                  <a:close/>
                </a:path>
                <a:path w="32384" h="24764">
                  <a:moveTo>
                    <a:pt x="22860" y="19812"/>
                  </a:moveTo>
                  <a:lnTo>
                    <a:pt x="22860" y="4572"/>
                  </a:lnTo>
                  <a:lnTo>
                    <a:pt x="27432" y="10668"/>
                  </a:lnTo>
                  <a:lnTo>
                    <a:pt x="32004" y="10668"/>
                  </a:lnTo>
                  <a:lnTo>
                    <a:pt x="32004" y="15240"/>
                  </a:lnTo>
                  <a:lnTo>
                    <a:pt x="27432" y="15240"/>
                  </a:lnTo>
                  <a:lnTo>
                    <a:pt x="22860" y="19812"/>
                  </a:lnTo>
                  <a:close/>
                </a:path>
                <a:path w="32384" h="24764">
                  <a:moveTo>
                    <a:pt x="32004" y="10668"/>
                  </a:moveTo>
                  <a:lnTo>
                    <a:pt x="27432" y="10668"/>
                  </a:lnTo>
                  <a:lnTo>
                    <a:pt x="22860" y="4572"/>
                  </a:lnTo>
                  <a:lnTo>
                    <a:pt x="32004" y="4572"/>
                  </a:lnTo>
                  <a:lnTo>
                    <a:pt x="32004" y="10668"/>
                  </a:lnTo>
                  <a:close/>
                </a:path>
                <a:path w="32384" h="24764">
                  <a:moveTo>
                    <a:pt x="9144" y="19812"/>
                  </a:moveTo>
                  <a:lnTo>
                    <a:pt x="4572" y="15240"/>
                  </a:lnTo>
                  <a:lnTo>
                    <a:pt x="9144" y="15240"/>
                  </a:lnTo>
                  <a:lnTo>
                    <a:pt x="9144" y="19812"/>
                  </a:lnTo>
                  <a:close/>
                </a:path>
                <a:path w="32384" h="24764">
                  <a:moveTo>
                    <a:pt x="22860" y="19812"/>
                  </a:moveTo>
                  <a:lnTo>
                    <a:pt x="9144" y="19812"/>
                  </a:lnTo>
                  <a:lnTo>
                    <a:pt x="9144" y="15240"/>
                  </a:lnTo>
                  <a:lnTo>
                    <a:pt x="22860" y="15240"/>
                  </a:lnTo>
                  <a:lnTo>
                    <a:pt x="22860" y="19812"/>
                  </a:lnTo>
                  <a:close/>
                </a:path>
                <a:path w="32384"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261" name="object 261"/>
            <p:cNvSpPr/>
            <p:nvPr/>
          </p:nvSpPr>
          <p:spPr>
            <a:xfrm>
              <a:off x="6854951" y="3636264"/>
              <a:ext cx="22860" cy="15240"/>
            </a:xfrm>
            <a:custGeom>
              <a:avLst/>
              <a:gdLst/>
              <a:ahLst/>
              <a:cxnLst/>
              <a:rect l="l" t="t" r="r" b="b"/>
              <a:pathLst>
                <a:path w="22859" h="15239">
                  <a:moveTo>
                    <a:pt x="22860" y="15239"/>
                  </a:moveTo>
                  <a:lnTo>
                    <a:pt x="0" y="15239"/>
                  </a:lnTo>
                  <a:lnTo>
                    <a:pt x="0" y="0"/>
                  </a:lnTo>
                  <a:lnTo>
                    <a:pt x="22860" y="0"/>
                  </a:lnTo>
                  <a:lnTo>
                    <a:pt x="22860" y="15239"/>
                  </a:lnTo>
                  <a:close/>
                </a:path>
              </a:pathLst>
            </a:custGeom>
            <a:solidFill>
              <a:srgbClr val="FFFFFF"/>
            </a:solidFill>
          </p:spPr>
          <p:txBody>
            <a:bodyPr wrap="square" lIns="0" tIns="0" rIns="0" bIns="0" rtlCol="0"/>
            <a:lstStyle/>
            <a:p>
              <a:endParaRPr sz="1588"/>
            </a:p>
          </p:txBody>
        </p:sp>
        <p:sp>
          <p:nvSpPr>
            <p:cNvPr id="262" name="object 262"/>
            <p:cNvSpPr/>
            <p:nvPr/>
          </p:nvSpPr>
          <p:spPr>
            <a:xfrm>
              <a:off x="6850379" y="3631692"/>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4" h="24764">
                  <a:moveTo>
                    <a:pt x="9144" y="9144"/>
                  </a:moveTo>
                  <a:lnTo>
                    <a:pt x="4572" y="9144"/>
                  </a:lnTo>
                  <a:lnTo>
                    <a:pt x="9144" y="4572"/>
                  </a:lnTo>
                  <a:lnTo>
                    <a:pt x="9144" y="9144"/>
                  </a:lnTo>
                  <a:close/>
                </a:path>
                <a:path w="32384" h="24764">
                  <a:moveTo>
                    <a:pt x="22860" y="9144"/>
                  </a:moveTo>
                  <a:lnTo>
                    <a:pt x="9144" y="9144"/>
                  </a:lnTo>
                  <a:lnTo>
                    <a:pt x="9144" y="4572"/>
                  </a:lnTo>
                  <a:lnTo>
                    <a:pt x="22860" y="4572"/>
                  </a:lnTo>
                  <a:lnTo>
                    <a:pt x="22860" y="9144"/>
                  </a:lnTo>
                  <a:close/>
                </a:path>
                <a:path w="32384" h="24764">
                  <a:moveTo>
                    <a:pt x="22860" y="19812"/>
                  </a:moveTo>
                  <a:lnTo>
                    <a:pt x="22860" y="4572"/>
                  </a:lnTo>
                  <a:lnTo>
                    <a:pt x="27432" y="9144"/>
                  </a:lnTo>
                  <a:lnTo>
                    <a:pt x="32004" y="9144"/>
                  </a:lnTo>
                  <a:lnTo>
                    <a:pt x="32004" y="15240"/>
                  </a:lnTo>
                  <a:lnTo>
                    <a:pt x="27432" y="15240"/>
                  </a:lnTo>
                  <a:lnTo>
                    <a:pt x="22860" y="19812"/>
                  </a:lnTo>
                  <a:close/>
                </a:path>
                <a:path w="32384" h="24764">
                  <a:moveTo>
                    <a:pt x="32004" y="9144"/>
                  </a:moveTo>
                  <a:lnTo>
                    <a:pt x="27432" y="9144"/>
                  </a:lnTo>
                  <a:lnTo>
                    <a:pt x="22860" y="4572"/>
                  </a:lnTo>
                  <a:lnTo>
                    <a:pt x="32004" y="4572"/>
                  </a:lnTo>
                  <a:lnTo>
                    <a:pt x="32004" y="9144"/>
                  </a:lnTo>
                  <a:close/>
                </a:path>
                <a:path w="32384" h="24764">
                  <a:moveTo>
                    <a:pt x="9144" y="19812"/>
                  </a:moveTo>
                  <a:lnTo>
                    <a:pt x="4572" y="15240"/>
                  </a:lnTo>
                  <a:lnTo>
                    <a:pt x="9144" y="15240"/>
                  </a:lnTo>
                  <a:lnTo>
                    <a:pt x="9144" y="19812"/>
                  </a:lnTo>
                  <a:close/>
                </a:path>
                <a:path w="32384" h="24764">
                  <a:moveTo>
                    <a:pt x="22860" y="19812"/>
                  </a:moveTo>
                  <a:lnTo>
                    <a:pt x="9144" y="19812"/>
                  </a:lnTo>
                  <a:lnTo>
                    <a:pt x="9144" y="15240"/>
                  </a:lnTo>
                  <a:lnTo>
                    <a:pt x="22860" y="15240"/>
                  </a:lnTo>
                  <a:lnTo>
                    <a:pt x="22860" y="19812"/>
                  </a:lnTo>
                  <a:close/>
                </a:path>
                <a:path w="32384"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263" name="object 263"/>
            <p:cNvSpPr/>
            <p:nvPr/>
          </p:nvSpPr>
          <p:spPr>
            <a:xfrm>
              <a:off x="6893051" y="3607308"/>
              <a:ext cx="36830" cy="52069"/>
            </a:xfrm>
            <a:custGeom>
              <a:avLst/>
              <a:gdLst/>
              <a:ahLst/>
              <a:cxnLst/>
              <a:rect l="l" t="t" r="r" b="b"/>
              <a:pathLst>
                <a:path w="36829" h="52070">
                  <a:moveTo>
                    <a:pt x="36576" y="51816"/>
                  </a:moveTo>
                  <a:lnTo>
                    <a:pt x="0" y="51816"/>
                  </a:lnTo>
                  <a:lnTo>
                    <a:pt x="0" y="0"/>
                  </a:lnTo>
                  <a:lnTo>
                    <a:pt x="36576" y="0"/>
                  </a:lnTo>
                  <a:lnTo>
                    <a:pt x="36576" y="51816"/>
                  </a:lnTo>
                  <a:close/>
                </a:path>
              </a:pathLst>
            </a:custGeom>
            <a:solidFill>
              <a:srgbClr val="FFFFFF"/>
            </a:solidFill>
          </p:spPr>
          <p:txBody>
            <a:bodyPr wrap="square" lIns="0" tIns="0" rIns="0" bIns="0" rtlCol="0"/>
            <a:lstStyle/>
            <a:p>
              <a:endParaRPr sz="1588"/>
            </a:p>
          </p:txBody>
        </p:sp>
        <p:sp>
          <p:nvSpPr>
            <p:cNvPr id="264" name="object 264"/>
            <p:cNvSpPr/>
            <p:nvPr/>
          </p:nvSpPr>
          <p:spPr>
            <a:xfrm>
              <a:off x="6886955" y="3601211"/>
              <a:ext cx="47625" cy="62865"/>
            </a:xfrm>
            <a:custGeom>
              <a:avLst/>
              <a:gdLst/>
              <a:ahLst/>
              <a:cxnLst/>
              <a:rect l="l" t="t" r="r" b="b"/>
              <a:pathLst>
                <a:path w="47625" h="62864">
                  <a:moveTo>
                    <a:pt x="47244" y="62484"/>
                  </a:moveTo>
                  <a:lnTo>
                    <a:pt x="0" y="62484"/>
                  </a:lnTo>
                  <a:lnTo>
                    <a:pt x="0" y="0"/>
                  </a:lnTo>
                  <a:lnTo>
                    <a:pt x="47244" y="0"/>
                  </a:lnTo>
                  <a:lnTo>
                    <a:pt x="47244" y="6096"/>
                  </a:lnTo>
                  <a:lnTo>
                    <a:pt x="10668" y="6096"/>
                  </a:lnTo>
                  <a:lnTo>
                    <a:pt x="6096" y="10668"/>
                  </a:lnTo>
                  <a:lnTo>
                    <a:pt x="10668" y="10668"/>
                  </a:lnTo>
                  <a:lnTo>
                    <a:pt x="10668" y="53340"/>
                  </a:lnTo>
                  <a:lnTo>
                    <a:pt x="6096" y="53340"/>
                  </a:lnTo>
                  <a:lnTo>
                    <a:pt x="10668" y="57912"/>
                  </a:lnTo>
                  <a:lnTo>
                    <a:pt x="47244" y="57912"/>
                  </a:lnTo>
                  <a:lnTo>
                    <a:pt x="47244" y="62484"/>
                  </a:lnTo>
                  <a:close/>
                </a:path>
                <a:path w="47625" h="62864">
                  <a:moveTo>
                    <a:pt x="10668" y="10668"/>
                  </a:moveTo>
                  <a:lnTo>
                    <a:pt x="6096" y="10668"/>
                  </a:lnTo>
                  <a:lnTo>
                    <a:pt x="10668" y="6096"/>
                  </a:lnTo>
                  <a:lnTo>
                    <a:pt x="10668" y="10668"/>
                  </a:lnTo>
                  <a:close/>
                </a:path>
                <a:path w="47625" h="62864">
                  <a:moveTo>
                    <a:pt x="38100" y="10668"/>
                  </a:moveTo>
                  <a:lnTo>
                    <a:pt x="10668" y="10668"/>
                  </a:lnTo>
                  <a:lnTo>
                    <a:pt x="10668" y="6096"/>
                  </a:lnTo>
                  <a:lnTo>
                    <a:pt x="38100" y="6096"/>
                  </a:lnTo>
                  <a:lnTo>
                    <a:pt x="38100" y="10668"/>
                  </a:lnTo>
                  <a:close/>
                </a:path>
                <a:path w="47625" h="62864">
                  <a:moveTo>
                    <a:pt x="38100" y="57912"/>
                  </a:moveTo>
                  <a:lnTo>
                    <a:pt x="38100" y="6096"/>
                  </a:lnTo>
                  <a:lnTo>
                    <a:pt x="42672" y="10668"/>
                  </a:lnTo>
                  <a:lnTo>
                    <a:pt x="47244" y="10668"/>
                  </a:lnTo>
                  <a:lnTo>
                    <a:pt x="47244" y="53340"/>
                  </a:lnTo>
                  <a:lnTo>
                    <a:pt x="42672" y="53340"/>
                  </a:lnTo>
                  <a:lnTo>
                    <a:pt x="38100" y="57912"/>
                  </a:lnTo>
                  <a:close/>
                </a:path>
                <a:path w="47625" h="62864">
                  <a:moveTo>
                    <a:pt x="47244" y="10668"/>
                  </a:moveTo>
                  <a:lnTo>
                    <a:pt x="42672" y="10668"/>
                  </a:lnTo>
                  <a:lnTo>
                    <a:pt x="38100" y="6096"/>
                  </a:lnTo>
                  <a:lnTo>
                    <a:pt x="47244" y="6096"/>
                  </a:lnTo>
                  <a:lnTo>
                    <a:pt x="47244" y="10668"/>
                  </a:lnTo>
                  <a:close/>
                </a:path>
                <a:path w="47625" h="62864">
                  <a:moveTo>
                    <a:pt x="10668" y="57912"/>
                  </a:moveTo>
                  <a:lnTo>
                    <a:pt x="6096" y="53340"/>
                  </a:lnTo>
                  <a:lnTo>
                    <a:pt x="10668" y="53340"/>
                  </a:lnTo>
                  <a:lnTo>
                    <a:pt x="10668" y="57912"/>
                  </a:lnTo>
                  <a:close/>
                </a:path>
                <a:path w="47625" h="62864">
                  <a:moveTo>
                    <a:pt x="38100" y="57912"/>
                  </a:moveTo>
                  <a:lnTo>
                    <a:pt x="10668" y="57912"/>
                  </a:lnTo>
                  <a:lnTo>
                    <a:pt x="10668" y="53340"/>
                  </a:lnTo>
                  <a:lnTo>
                    <a:pt x="38100" y="53340"/>
                  </a:lnTo>
                  <a:lnTo>
                    <a:pt x="38100" y="57912"/>
                  </a:lnTo>
                  <a:close/>
                </a:path>
                <a:path w="47625" h="62864">
                  <a:moveTo>
                    <a:pt x="47244" y="57912"/>
                  </a:moveTo>
                  <a:lnTo>
                    <a:pt x="38100" y="57912"/>
                  </a:lnTo>
                  <a:lnTo>
                    <a:pt x="42672"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265" name="object 265"/>
            <p:cNvSpPr/>
            <p:nvPr/>
          </p:nvSpPr>
          <p:spPr>
            <a:xfrm>
              <a:off x="6899147" y="3613403"/>
              <a:ext cx="22860" cy="15240"/>
            </a:xfrm>
            <a:custGeom>
              <a:avLst/>
              <a:gdLst/>
              <a:ahLst/>
              <a:cxnLst/>
              <a:rect l="l" t="t" r="r" b="b"/>
              <a:pathLst>
                <a:path w="22859"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266" name="object 266"/>
            <p:cNvSpPr/>
            <p:nvPr/>
          </p:nvSpPr>
          <p:spPr>
            <a:xfrm>
              <a:off x="6894576" y="3608832"/>
              <a:ext cx="32384" cy="24765"/>
            </a:xfrm>
            <a:custGeom>
              <a:avLst/>
              <a:gdLst/>
              <a:ahLst/>
              <a:cxnLst/>
              <a:rect l="l" t="t" r="r" b="b"/>
              <a:pathLst>
                <a:path w="32384" h="24764">
                  <a:moveTo>
                    <a:pt x="32004" y="24384"/>
                  </a:moveTo>
                  <a:lnTo>
                    <a:pt x="0" y="24384"/>
                  </a:lnTo>
                  <a:lnTo>
                    <a:pt x="0" y="0"/>
                  </a:lnTo>
                  <a:lnTo>
                    <a:pt x="32004" y="0"/>
                  </a:lnTo>
                  <a:lnTo>
                    <a:pt x="32004" y="4572"/>
                  </a:lnTo>
                  <a:lnTo>
                    <a:pt x="10668" y="4572"/>
                  </a:lnTo>
                  <a:lnTo>
                    <a:pt x="4572" y="10668"/>
                  </a:lnTo>
                  <a:lnTo>
                    <a:pt x="10668" y="10668"/>
                  </a:lnTo>
                  <a:lnTo>
                    <a:pt x="10668" y="15240"/>
                  </a:lnTo>
                  <a:lnTo>
                    <a:pt x="4572" y="15240"/>
                  </a:lnTo>
                  <a:lnTo>
                    <a:pt x="10668" y="19812"/>
                  </a:lnTo>
                  <a:lnTo>
                    <a:pt x="32004" y="19812"/>
                  </a:lnTo>
                  <a:lnTo>
                    <a:pt x="32004" y="24384"/>
                  </a:lnTo>
                  <a:close/>
                </a:path>
                <a:path w="32384" h="24764">
                  <a:moveTo>
                    <a:pt x="10668" y="10668"/>
                  </a:moveTo>
                  <a:lnTo>
                    <a:pt x="4572" y="10668"/>
                  </a:lnTo>
                  <a:lnTo>
                    <a:pt x="10668" y="4572"/>
                  </a:lnTo>
                  <a:lnTo>
                    <a:pt x="10668" y="10668"/>
                  </a:lnTo>
                  <a:close/>
                </a:path>
                <a:path w="32384" h="24764">
                  <a:moveTo>
                    <a:pt x="22860" y="10668"/>
                  </a:moveTo>
                  <a:lnTo>
                    <a:pt x="10668" y="10668"/>
                  </a:lnTo>
                  <a:lnTo>
                    <a:pt x="10668" y="4572"/>
                  </a:lnTo>
                  <a:lnTo>
                    <a:pt x="22860" y="4572"/>
                  </a:lnTo>
                  <a:lnTo>
                    <a:pt x="22860" y="10668"/>
                  </a:lnTo>
                  <a:close/>
                </a:path>
                <a:path w="32384" h="24764">
                  <a:moveTo>
                    <a:pt x="22860" y="19812"/>
                  </a:moveTo>
                  <a:lnTo>
                    <a:pt x="22860" y="4572"/>
                  </a:lnTo>
                  <a:lnTo>
                    <a:pt x="27432" y="10668"/>
                  </a:lnTo>
                  <a:lnTo>
                    <a:pt x="32004" y="10668"/>
                  </a:lnTo>
                  <a:lnTo>
                    <a:pt x="32004" y="15240"/>
                  </a:lnTo>
                  <a:lnTo>
                    <a:pt x="27432" y="15240"/>
                  </a:lnTo>
                  <a:lnTo>
                    <a:pt x="22860" y="19812"/>
                  </a:lnTo>
                  <a:close/>
                </a:path>
                <a:path w="32384" h="24764">
                  <a:moveTo>
                    <a:pt x="32004" y="10668"/>
                  </a:moveTo>
                  <a:lnTo>
                    <a:pt x="27432" y="10668"/>
                  </a:lnTo>
                  <a:lnTo>
                    <a:pt x="22860" y="4572"/>
                  </a:lnTo>
                  <a:lnTo>
                    <a:pt x="32004" y="4572"/>
                  </a:lnTo>
                  <a:lnTo>
                    <a:pt x="32004" y="10668"/>
                  </a:lnTo>
                  <a:close/>
                </a:path>
                <a:path w="32384" h="24764">
                  <a:moveTo>
                    <a:pt x="10668" y="19812"/>
                  </a:moveTo>
                  <a:lnTo>
                    <a:pt x="4572" y="15240"/>
                  </a:lnTo>
                  <a:lnTo>
                    <a:pt x="10668" y="15240"/>
                  </a:lnTo>
                  <a:lnTo>
                    <a:pt x="10668" y="19812"/>
                  </a:lnTo>
                  <a:close/>
                </a:path>
                <a:path w="32384" h="24764">
                  <a:moveTo>
                    <a:pt x="22860" y="19812"/>
                  </a:moveTo>
                  <a:lnTo>
                    <a:pt x="10668" y="19812"/>
                  </a:lnTo>
                  <a:lnTo>
                    <a:pt x="10668" y="15240"/>
                  </a:lnTo>
                  <a:lnTo>
                    <a:pt x="22860" y="15240"/>
                  </a:lnTo>
                  <a:lnTo>
                    <a:pt x="22860" y="19812"/>
                  </a:lnTo>
                  <a:close/>
                </a:path>
                <a:path w="32384"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267" name="object 267"/>
            <p:cNvSpPr/>
            <p:nvPr/>
          </p:nvSpPr>
          <p:spPr>
            <a:xfrm>
              <a:off x="6899147" y="3636264"/>
              <a:ext cx="22860" cy="15240"/>
            </a:xfrm>
            <a:custGeom>
              <a:avLst/>
              <a:gdLst/>
              <a:ahLst/>
              <a:cxnLst/>
              <a:rect l="l" t="t" r="r" b="b"/>
              <a:pathLst>
                <a:path w="22859" h="15239">
                  <a:moveTo>
                    <a:pt x="22859" y="15239"/>
                  </a:moveTo>
                  <a:lnTo>
                    <a:pt x="0" y="15239"/>
                  </a:lnTo>
                  <a:lnTo>
                    <a:pt x="0" y="0"/>
                  </a:lnTo>
                  <a:lnTo>
                    <a:pt x="22859" y="0"/>
                  </a:lnTo>
                  <a:lnTo>
                    <a:pt x="22859" y="15239"/>
                  </a:lnTo>
                  <a:close/>
                </a:path>
              </a:pathLst>
            </a:custGeom>
            <a:solidFill>
              <a:srgbClr val="FFFFFF"/>
            </a:solidFill>
          </p:spPr>
          <p:txBody>
            <a:bodyPr wrap="square" lIns="0" tIns="0" rIns="0" bIns="0" rtlCol="0"/>
            <a:lstStyle/>
            <a:p>
              <a:endParaRPr sz="1588"/>
            </a:p>
          </p:txBody>
        </p:sp>
        <p:sp>
          <p:nvSpPr>
            <p:cNvPr id="268" name="object 268"/>
            <p:cNvSpPr/>
            <p:nvPr/>
          </p:nvSpPr>
          <p:spPr>
            <a:xfrm>
              <a:off x="6894576" y="3631692"/>
              <a:ext cx="32384" cy="24765"/>
            </a:xfrm>
            <a:custGeom>
              <a:avLst/>
              <a:gdLst/>
              <a:ahLst/>
              <a:cxnLst/>
              <a:rect l="l" t="t" r="r" b="b"/>
              <a:pathLst>
                <a:path w="32384" h="24764">
                  <a:moveTo>
                    <a:pt x="32004" y="24384"/>
                  </a:moveTo>
                  <a:lnTo>
                    <a:pt x="0" y="24384"/>
                  </a:lnTo>
                  <a:lnTo>
                    <a:pt x="0" y="0"/>
                  </a:lnTo>
                  <a:lnTo>
                    <a:pt x="32004" y="0"/>
                  </a:lnTo>
                  <a:lnTo>
                    <a:pt x="32004" y="4572"/>
                  </a:lnTo>
                  <a:lnTo>
                    <a:pt x="10668" y="4572"/>
                  </a:lnTo>
                  <a:lnTo>
                    <a:pt x="4572" y="9144"/>
                  </a:lnTo>
                  <a:lnTo>
                    <a:pt x="10668" y="9144"/>
                  </a:lnTo>
                  <a:lnTo>
                    <a:pt x="10668" y="15240"/>
                  </a:lnTo>
                  <a:lnTo>
                    <a:pt x="4572" y="15240"/>
                  </a:lnTo>
                  <a:lnTo>
                    <a:pt x="10668" y="19812"/>
                  </a:lnTo>
                  <a:lnTo>
                    <a:pt x="32004" y="19812"/>
                  </a:lnTo>
                  <a:lnTo>
                    <a:pt x="32004" y="24384"/>
                  </a:lnTo>
                  <a:close/>
                </a:path>
                <a:path w="32384" h="24764">
                  <a:moveTo>
                    <a:pt x="10668" y="9144"/>
                  </a:moveTo>
                  <a:lnTo>
                    <a:pt x="4572" y="9144"/>
                  </a:lnTo>
                  <a:lnTo>
                    <a:pt x="10668" y="4572"/>
                  </a:lnTo>
                  <a:lnTo>
                    <a:pt x="10668" y="9144"/>
                  </a:lnTo>
                  <a:close/>
                </a:path>
                <a:path w="32384" h="24764">
                  <a:moveTo>
                    <a:pt x="22860" y="9144"/>
                  </a:moveTo>
                  <a:lnTo>
                    <a:pt x="10668" y="9144"/>
                  </a:lnTo>
                  <a:lnTo>
                    <a:pt x="10668" y="4572"/>
                  </a:lnTo>
                  <a:lnTo>
                    <a:pt x="22860" y="4572"/>
                  </a:lnTo>
                  <a:lnTo>
                    <a:pt x="22860" y="9144"/>
                  </a:lnTo>
                  <a:close/>
                </a:path>
                <a:path w="32384" h="24764">
                  <a:moveTo>
                    <a:pt x="22860" y="19812"/>
                  </a:moveTo>
                  <a:lnTo>
                    <a:pt x="22860" y="4572"/>
                  </a:lnTo>
                  <a:lnTo>
                    <a:pt x="27432" y="9144"/>
                  </a:lnTo>
                  <a:lnTo>
                    <a:pt x="32004" y="9144"/>
                  </a:lnTo>
                  <a:lnTo>
                    <a:pt x="32004" y="15240"/>
                  </a:lnTo>
                  <a:lnTo>
                    <a:pt x="27432" y="15240"/>
                  </a:lnTo>
                  <a:lnTo>
                    <a:pt x="22860" y="19812"/>
                  </a:lnTo>
                  <a:close/>
                </a:path>
                <a:path w="32384" h="24764">
                  <a:moveTo>
                    <a:pt x="32004" y="9144"/>
                  </a:moveTo>
                  <a:lnTo>
                    <a:pt x="27432" y="9144"/>
                  </a:lnTo>
                  <a:lnTo>
                    <a:pt x="22860" y="4572"/>
                  </a:lnTo>
                  <a:lnTo>
                    <a:pt x="32004" y="4572"/>
                  </a:lnTo>
                  <a:lnTo>
                    <a:pt x="32004" y="9144"/>
                  </a:lnTo>
                  <a:close/>
                </a:path>
                <a:path w="32384" h="24764">
                  <a:moveTo>
                    <a:pt x="10668" y="19812"/>
                  </a:moveTo>
                  <a:lnTo>
                    <a:pt x="4572" y="15240"/>
                  </a:lnTo>
                  <a:lnTo>
                    <a:pt x="10668" y="15240"/>
                  </a:lnTo>
                  <a:lnTo>
                    <a:pt x="10668" y="19812"/>
                  </a:lnTo>
                  <a:close/>
                </a:path>
                <a:path w="32384" h="24764">
                  <a:moveTo>
                    <a:pt x="22860" y="19812"/>
                  </a:moveTo>
                  <a:lnTo>
                    <a:pt x="10668" y="19812"/>
                  </a:lnTo>
                  <a:lnTo>
                    <a:pt x="10668" y="15240"/>
                  </a:lnTo>
                  <a:lnTo>
                    <a:pt x="22860" y="15240"/>
                  </a:lnTo>
                  <a:lnTo>
                    <a:pt x="22860" y="19812"/>
                  </a:lnTo>
                  <a:close/>
                </a:path>
                <a:path w="32384"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269" name="object 269"/>
            <p:cNvSpPr/>
            <p:nvPr/>
          </p:nvSpPr>
          <p:spPr>
            <a:xfrm>
              <a:off x="6937247" y="3607308"/>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270" name="object 270"/>
            <p:cNvSpPr/>
            <p:nvPr/>
          </p:nvSpPr>
          <p:spPr>
            <a:xfrm>
              <a:off x="6932676" y="3601211"/>
              <a:ext cx="47625" cy="62865"/>
            </a:xfrm>
            <a:custGeom>
              <a:avLst/>
              <a:gdLst/>
              <a:ahLst/>
              <a:cxnLst/>
              <a:rect l="l" t="t" r="r" b="b"/>
              <a:pathLst>
                <a:path w="47625" h="62864">
                  <a:moveTo>
                    <a:pt x="47244" y="62484"/>
                  </a:moveTo>
                  <a:lnTo>
                    <a:pt x="0" y="62484"/>
                  </a:lnTo>
                  <a:lnTo>
                    <a:pt x="0" y="0"/>
                  </a:lnTo>
                  <a:lnTo>
                    <a:pt x="47244" y="0"/>
                  </a:lnTo>
                  <a:lnTo>
                    <a:pt x="47244" y="6096"/>
                  </a:lnTo>
                  <a:lnTo>
                    <a:pt x="9144" y="6096"/>
                  </a:lnTo>
                  <a:lnTo>
                    <a:pt x="4572" y="10668"/>
                  </a:lnTo>
                  <a:lnTo>
                    <a:pt x="9144" y="10668"/>
                  </a:lnTo>
                  <a:lnTo>
                    <a:pt x="9144" y="53340"/>
                  </a:lnTo>
                  <a:lnTo>
                    <a:pt x="4572" y="53340"/>
                  </a:lnTo>
                  <a:lnTo>
                    <a:pt x="9144" y="57912"/>
                  </a:lnTo>
                  <a:lnTo>
                    <a:pt x="47244" y="57912"/>
                  </a:lnTo>
                  <a:lnTo>
                    <a:pt x="47244" y="62484"/>
                  </a:lnTo>
                  <a:close/>
                </a:path>
                <a:path w="47625" h="62864">
                  <a:moveTo>
                    <a:pt x="9144" y="10668"/>
                  </a:moveTo>
                  <a:lnTo>
                    <a:pt x="4572" y="10668"/>
                  </a:lnTo>
                  <a:lnTo>
                    <a:pt x="9144" y="6096"/>
                  </a:lnTo>
                  <a:lnTo>
                    <a:pt x="9144" y="10668"/>
                  </a:lnTo>
                  <a:close/>
                </a:path>
                <a:path w="47625" h="62864">
                  <a:moveTo>
                    <a:pt x="38100" y="10668"/>
                  </a:moveTo>
                  <a:lnTo>
                    <a:pt x="9144" y="10668"/>
                  </a:lnTo>
                  <a:lnTo>
                    <a:pt x="9144" y="6096"/>
                  </a:lnTo>
                  <a:lnTo>
                    <a:pt x="38100" y="6096"/>
                  </a:lnTo>
                  <a:lnTo>
                    <a:pt x="38100" y="10668"/>
                  </a:lnTo>
                  <a:close/>
                </a:path>
                <a:path w="47625" h="62864">
                  <a:moveTo>
                    <a:pt x="38100" y="57912"/>
                  </a:moveTo>
                  <a:lnTo>
                    <a:pt x="38100" y="6096"/>
                  </a:lnTo>
                  <a:lnTo>
                    <a:pt x="42672" y="10668"/>
                  </a:lnTo>
                  <a:lnTo>
                    <a:pt x="47244" y="10668"/>
                  </a:lnTo>
                  <a:lnTo>
                    <a:pt x="47244" y="53340"/>
                  </a:lnTo>
                  <a:lnTo>
                    <a:pt x="42672" y="53340"/>
                  </a:lnTo>
                  <a:lnTo>
                    <a:pt x="38100" y="57912"/>
                  </a:lnTo>
                  <a:close/>
                </a:path>
                <a:path w="47625" h="62864">
                  <a:moveTo>
                    <a:pt x="47244" y="10668"/>
                  </a:moveTo>
                  <a:lnTo>
                    <a:pt x="42672" y="10668"/>
                  </a:lnTo>
                  <a:lnTo>
                    <a:pt x="38100" y="6096"/>
                  </a:lnTo>
                  <a:lnTo>
                    <a:pt x="47244" y="6096"/>
                  </a:lnTo>
                  <a:lnTo>
                    <a:pt x="47244" y="10668"/>
                  </a:lnTo>
                  <a:close/>
                </a:path>
                <a:path w="47625" h="62864">
                  <a:moveTo>
                    <a:pt x="9144" y="57912"/>
                  </a:moveTo>
                  <a:lnTo>
                    <a:pt x="4572" y="53340"/>
                  </a:lnTo>
                  <a:lnTo>
                    <a:pt x="9144" y="53340"/>
                  </a:lnTo>
                  <a:lnTo>
                    <a:pt x="9144" y="57912"/>
                  </a:lnTo>
                  <a:close/>
                </a:path>
                <a:path w="47625" h="62864">
                  <a:moveTo>
                    <a:pt x="38100" y="57912"/>
                  </a:moveTo>
                  <a:lnTo>
                    <a:pt x="9144" y="57912"/>
                  </a:lnTo>
                  <a:lnTo>
                    <a:pt x="9144" y="53340"/>
                  </a:lnTo>
                  <a:lnTo>
                    <a:pt x="38100" y="53340"/>
                  </a:lnTo>
                  <a:lnTo>
                    <a:pt x="38100" y="57912"/>
                  </a:lnTo>
                  <a:close/>
                </a:path>
                <a:path w="47625" h="62864">
                  <a:moveTo>
                    <a:pt x="47244" y="57912"/>
                  </a:moveTo>
                  <a:lnTo>
                    <a:pt x="38100" y="57912"/>
                  </a:lnTo>
                  <a:lnTo>
                    <a:pt x="42672"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271" name="object 271"/>
            <p:cNvSpPr/>
            <p:nvPr/>
          </p:nvSpPr>
          <p:spPr>
            <a:xfrm>
              <a:off x="6944867" y="3613403"/>
              <a:ext cx="22860" cy="15240"/>
            </a:xfrm>
            <a:custGeom>
              <a:avLst/>
              <a:gdLst/>
              <a:ahLst/>
              <a:cxnLst/>
              <a:rect l="l" t="t" r="r" b="b"/>
              <a:pathLst>
                <a:path w="22859"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272" name="object 272"/>
            <p:cNvSpPr/>
            <p:nvPr/>
          </p:nvSpPr>
          <p:spPr>
            <a:xfrm>
              <a:off x="6940295" y="3608832"/>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10668"/>
                  </a:lnTo>
                  <a:lnTo>
                    <a:pt x="9144" y="10668"/>
                  </a:lnTo>
                  <a:lnTo>
                    <a:pt x="9144" y="15240"/>
                  </a:lnTo>
                  <a:lnTo>
                    <a:pt x="4572" y="15240"/>
                  </a:lnTo>
                  <a:lnTo>
                    <a:pt x="9144" y="19812"/>
                  </a:lnTo>
                  <a:lnTo>
                    <a:pt x="32004" y="19812"/>
                  </a:lnTo>
                  <a:lnTo>
                    <a:pt x="32004" y="24384"/>
                  </a:lnTo>
                  <a:close/>
                </a:path>
                <a:path w="32384" h="24764">
                  <a:moveTo>
                    <a:pt x="9144" y="10668"/>
                  </a:moveTo>
                  <a:lnTo>
                    <a:pt x="4572" y="10668"/>
                  </a:lnTo>
                  <a:lnTo>
                    <a:pt x="9144" y="4572"/>
                  </a:lnTo>
                  <a:lnTo>
                    <a:pt x="9144" y="10668"/>
                  </a:lnTo>
                  <a:close/>
                </a:path>
                <a:path w="32384" h="24764">
                  <a:moveTo>
                    <a:pt x="22860" y="10668"/>
                  </a:moveTo>
                  <a:lnTo>
                    <a:pt x="9144" y="10668"/>
                  </a:lnTo>
                  <a:lnTo>
                    <a:pt x="9144" y="4572"/>
                  </a:lnTo>
                  <a:lnTo>
                    <a:pt x="22860" y="4572"/>
                  </a:lnTo>
                  <a:lnTo>
                    <a:pt x="22860" y="10668"/>
                  </a:lnTo>
                  <a:close/>
                </a:path>
                <a:path w="32384" h="24764">
                  <a:moveTo>
                    <a:pt x="22860" y="19812"/>
                  </a:moveTo>
                  <a:lnTo>
                    <a:pt x="22860" y="4572"/>
                  </a:lnTo>
                  <a:lnTo>
                    <a:pt x="27432" y="10668"/>
                  </a:lnTo>
                  <a:lnTo>
                    <a:pt x="32004" y="10668"/>
                  </a:lnTo>
                  <a:lnTo>
                    <a:pt x="32004" y="15240"/>
                  </a:lnTo>
                  <a:lnTo>
                    <a:pt x="27432" y="15240"/>
                  </a:lnTo>
                  <a:lnTo>
                    <a:pt x="22860" y="19812"/>
                  </a:lnTo>
                  <a:close/>
                </a:path>
                <a:path w="32384" h="24764">
                  <a:moveTo>
                    <a:pt x="32004" y="10668"/>
                  </a:moveTo>
                  <a:lnTo>
                    <a:pt x="27432" y="10668"/>
                  </a:lnTo>
                  <a:lnTo>
                    <a:pt x="22860" y="4572"/>
                  </a:lnTo>
                  <a:lnTo>
                    <a:pt x="32004" y="4572"/>
                  </a:lnTo>
                  <a:lnTo>
                    <a:pt x="32004" y="10668"/>
                  </a:lnTo>
                  <a:close/>
                </a:path>
                <a:path w="32384" h="24764">
                  <a:moveTo>
                    <a:pt x="9144" y="19812"/>
                  </a:moveTo>
                  <a:lnTo>
                    <a:pt x="4572" y="15240"/>
                  </a:lnTo>
                  <a:lnTo>
                    <a:pt x="9144" y="15240"/>
                  </a:lnTo>
                  <a:lnTo>
                    <a:pt x="9144" y="19812"/>
                  </a:lnTo>
                  <a:close/>
                </a:path>
                <a:path w="32384" h="24764">
                  <a:moveTo>
                    <a:pt x="22860" y="19812"/>
                  </a:moveTo>
                  <a:lnTo>
                    <a:pt x="9144" y="19812"/>
                  </a:lnTo>
                  <a:lnTo>
                    <a:pt x="9144" y="15240"/>
                  </a:lnTo>
                  <a:lnTo>
                    <a:pt x="22860" y="15240"/>
                  </a:lnTo>
                  <a:lnTo>
                    <a:pt x="22860" y="19812"/>
                  </a:lnTo>
                  <a:close/>
                </a:path>
                <a:path w="32384"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273" name="object 273"/>
            <p:cNvSpPr/>
            <p:nvPr/>
          </p:nvSpPr>
          <p:spPr>
            <a:xfrm>
              <a:off x="6944867" y="3636264"/>
              <a:ext cx="22860" cy="15240"/>
            </a:xfrm>
            <a:custGeom>
              <a:avLst/>
              <a:gdLst/>
              <a:ahLst/>
              <a:cxnLst/>
              <a:rect l="l" t="t" r="r" b="b"/>
              <a:pathLst>
                <a:path w="22859" h="15239">
                  <a:moveTo>
                    <a:pt x="22860" y="15239"/>
                  </a:moveTo>
                  <a:lnTo>
                    <a:pt x="0" y="15239"/>
                  </a:lnTo>
                  <a:lnTo>
                    <a:pt x="0" y="0"/>
                  </a:lnTo>
                  <a:lnTo>
                    <a:pt x="22860" y="0"/>
                  </a:lnTo>
                  <a:lnTo>
                    <a:pt x="22860" y="15239"/>
                  </a:lnTo>
                  <a:close/>
                </a:path>
              </a:pathLst>
            </a:custGeom>
            <a:solidFill>
              <a:srgbClr val="FFFFFF"/>
            </a:solidFill>
          </p:spPr>
          <p:txBody>
            <a:bodyPr wrap="square" lIns="0" tIns="0" rIns="0" bIns="0" rtlCol="0"/>
            <a:lstStyle/>
            <a:p>
              <a:endParaRPr sz="1588"/>
            </a:p>
          </p:txBody>
        </p:sp>
        <p:sp>
          <p:nvSpPr>
            <p:cNvPr id="274" name="object 274"/>
            <p:cNvSpPr/>
            <p:nvPr/>
          </p:nvSpPr>
          <p:spPr>
            <a:xfrm>
              <a:off x="6940295" y="3631692"/>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4" h="24764">
                  <a:moveTo>
                    <a:pt x="9144" y="9144"/>
                  </a:moveTo>
                  <a:lnTo>
                    <a:pt x="4572" y="9144"/>
                  </a:lnTo>
                  <a:lnTo>
                    <a:pt x="9144" y="4572"/>
                  </a:lnTo>
                  <a:lnTo>
                    <a:pt x="9144" y="9144"/>
                  </a:lnTo>
                  <a:close/>
                </a:path>
                <a:path w="32384" h="24764">
                  <a:moveTo>
                    <a:pt x="22860" y="9144"/>
                  </a:moveTo>
                  <a:lnTo>
                    <a:pt x="9144" y="9144"/>
                  </a:lnTo>
                  <a:lnTo>
                    <a:pt x="9144" y="4572"/>
                  </a:lnTo>
                  <a:lnTo>
                    <a:pt x="22860" y="4572"/>
                  </a:lnTo>
                  <a:lnTo>
                    <a:pt x="22860" y="9144"/>
                  </a:lnTo>
                  <a:close/>
                </a:path>
                <a:path w="32384" h="24764">
                  <a:moveTo>
                    <a:pt x="22860" y="19812"/>
                  </a:moveTo>
                  <a:lnTo>
                    <a:pt x="22860" y="4572"/>
                  </a:lnTo>
                  <a:lnTo>
                    <a:pt x="27432" y="9144"/>
                  </a:lnTo>
                  <a:lnTo>
                    <a:pt x="32004" y="9144"/>
                  </a:lnTo>
                  <a:lnTo>
                    <a:pt x="32004" y="15240"/>
                  </a:lnTo>
                  <a:lnTo>
                    <a:pt x="27432" y="15240"/>
                  </a:lnTo>
                  <a:lnTo>
                    <a:pt x="22860" y="19812"/>
                  </a:lnTo>
                  <a:close/>
                </a:path>
                <a:path w="32384" h="24764">
                  <a:moveTo>
                    <a:pt x="32004" y="9144"/>
                  </a:moveTo>
                  <a:lnTo>
                    <a:pt x="27432" y="9144"/>
                  </a:lnTo>
                  <a:lnTo>
                    <a:pt x="22860" y="4572"/>
                  </a:lnTo>
                  <a:lnTo>
                    <a:pt x="32004" y="4572"/>
                  </a:lnTo>
                  <a:lnTo>
                    <a:pt x="32004" y="9144"/>
                  </a:lnTo>
                  <a:close/>
                </a:path>
                <a:path w="32384" h="24764">
                  <a:moveTo>
                    <a:pt x="9144" y="19812"/>
                  </a:moveTo>
                  <a:lnTo>
                    <a:pt x="4572" y="15240"/>
                  </a:lnTo>
                  <a:lnTo>
                    <a:pt x="9144" y="15240"/>
                  </a:lnTo>
                  <a:lnTo>
                    <a:pt x="9144" y="19812"/>
                  </a:lnTo>
                  <a:close/>
                </a:path>
                <a:path w="32384" h="24764">
                  <a:moveTo>
                    <a:pt x="22860" y="19812"/>
                  </a:moveTo>
                  <a:lnTo>
                    <a:pt x="9144" y="19812"/>
                  </a:lnTo>
                  <a:lnTo>
                    <a:pt x="9144" y="15240"/>
                  </a:lnTo>
                  <a:lnTo>
                    <a:pt x="22860" y="15240"/>
                  </a:lnTo>
                  <a:lnTo>
                    <a:pt x="22860" y="19812"/>
                  </a:lnTo>
                  <a:close/>
                </a:path>
                <a:path w="32384"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275" name="object 275"/>
            <p:cNvSpPr/>
            <p:nvPr/>
          </p:nvSpPr>
          <p:spPr>
            <a:xfrm>
              <a:off x="6982967" y="3607308"/>
              <a:ext cx="36830" cy="52069"/>
            </a:xfrm>
            <a:custGeom>
              <a:avLst/>
              <a:gdLst/>
              <a:ahLst/>
              <a:cxnLst/>
              <a:rect l="l" t="t" r="r" b="b"/>
              <a:pathLst>
                <a:path w="36829" h="52070">
                  <a:moveTo>
                    <a:pt x="36576" y="51816"/>
                  </a:moveTo>
                  <a:lnTo>
                    <a:pt x="0" y="51816"/>
                  </a:lnTo>
                  <a:lnTo>
                    <a:pt x="0" y="0"/>
                  </a:lnTo>
                  <a:lnTo>
                    <a:pt x="36576" y="0"/>
                  </a:lnTo>
                  <a:lnTo>
                    <a:pt x="36576" y="51816"/>
                  </a:lnTo>
                  <a:close/>
                </a:path>
              </a:pathLst>
            </a:custGeom>
            <a:solidFill>
              <a:srgbClr val="FFFFFF"/>
            </a:solidFill>
          </p:spPr>
          <p:txBody>
            <a:bodyPr wrap="square" lIns="0" tIns="0" rIns="0" bIns="0" rtlCol="0"/>
            <a:lstStyle/>
            <a:p>
              <a:endParaRPr sz="1588"/>
            </a:p>
          </p:txBody>
        </p:sp>
        <p:sp>
          <p:nvSpPr>
            <p:cNvPr id="276" name="object 276"/>
            <p:cNvSpPr/>
            <p:nvPr/>
          </p:nvSpPr>
          <p:spPr>
            <a:xfrm>
              <a:off x="6978395" y="3601211"/>
              <a:ext cx="47625" cy="62865"/>
            </a:xfrm>
            <a:custGeom>
              <a:avLst/>
              <a:gdLst/>
              <a:ahLst/>
              <a:cxnLst/>
              <a:rect l="l" t="t" r="r" b="b"/>
              <a:pathLst>
                <a:path w="47625" h="62864">
                  <a:moveTo>
                    <a:pt x="47244" y="62484"/>
                  </a:moveTo>
                  <a:lnTo>
                    <a:pt x="0" y="62484"/>
                  </a:lnTo>
                  <a:lnTo>
                    <a:pt x="0" y="0"/>
                  </a:lnTo>
                  <a:lnTo>
                    <a:pt x="47244" y="0"/>
                  </a:lnTo>
                  <a:lnTo>
                    <a:pt x="47244" y="6096"/>
                  </a:lnTo>
                  <a:lnTo>
                    <a:pt x="9144" y="6096"/>
                  </a:lnTo>
                  <a:lnTo>
                    <a:pt x="4572" y="10668"/>
                  </a:lnTo>
                  <a:lnTo>
                    <a:pt x="9144" y="10668"/>
                  </a:lnTo>
                  <a:lnTo>
                    <a:pt x="9144" y="53340"/>
                  </a:lnTo>
                  <a:lnTo>
                    <a:pt x="4572" y="53340"/>
                  </a:lnTo>
                  <a:lnTo>
                    <a:pt x="9144" y="57912"/>
                  </a:lnTo>
                  <a:lnTo>
                    <a:pt x="47244" y="57912"/>
                  </a:lnTo>
                  <a:lnTo>
                    <a:pt x="47244" y="62484"/>
                  </a:lnTo>
                  <a:close/>
                </a:path>
                <a:path w="47625" h="62864">
                  <a:moveTo>
                    <a:pt x="9144" y="10668"/>
                  </a:moveTo>
                  <a:lnTo>
                    <a:pt x="4572" y="10668"/>
                  </a:lnTo>
                  <a:lnTo>
                    <a:pt x="9144" y="6096"/>
                  </a:lnTo>
                  <a:lnTo>
                    <a:pt x="9144" y="10668"/>
                  </a:lnTo>
                  <a:close/>
                </a:path>
                <a:path w="47625" h="62864">
                  <a:moveTo>
                    <a:pt x="36576" y="10668"/>
                  </a:moveTo>
                  <a:lnTo>
                    <a:pt x="9144" y="10668"/>
                  </a:lnTo>
                  <a:lnTo>
                    <a:pt x="9144" y="6096"/>
                  </a:lnTo>
                  <a:lnTo>
                    <a:pt x="36576" y="6096"/>
                  </a:lnTo>
                  <a:lnTo>
                    <a:pt x="36576" y="10668"/>
                  </a:lnTo>
                  <a:close/>
                </a:path>
                <a:path w="47625" h="62864">
                  <a:moveTo>
                    <a:pt x="36576" y="57912"/>
                  </a:moveTo>
                  <a:lnTo>
                    <a:pt x="36576" y="6096"/>
                  </a:lnTo>
                  <a:lnTo>
                    <a:pt x="41148" y="10668"/>
                  </a:lnTo>
                  <a:lnTo>
                    <a:pt x="47244" y="10668"/>
                  </a:lnTo>
                  <a:lnTo>
                    <a:pt x="47244" y="53340"/>
                  </a:lnTo>
                  <a:lnTo>
                    <a:pt x="41148" y="53340"/>
                  </a:lnTo>
                  <a:lnTo>
                    <a:pt x="36576" y="57912"/>
                  </a:lnTo>
                  <a:close/>
                </a:path>
                <a:path w="47625" h="62864">
                  <a:moveTo>
                    <a:pt x="47244" y="10668"/>
                  </a:moveTo>
                  <a:lnTo>
                    <a:pt x="41148" y="10668"/>
                  </a:lnTo>
                  <a:lnTo>
                    <a:pt x="36576" y="6096"/>
                  </a:lnTo>
                  <a:lnTo>
                    <a:pt x="47244" y="6096"/>
                  </a:lnTo>
                  <a:lnTo>
                    <a:pt x="47244" y="10668"/>
                  </a:lnTo>
                  <a:close/>
                </a:path>
                <a:path w="47625" h="62864">
                  <a:moveTo>
                    <a:pt x="9144" y="57912"/>
                  </a:moveTo>
                  <a:lnTo>
                    <a:pt x="4572" y="53340"/>
                  </a:lnTo>
                  <a:lnTo>
                    <a:pt x="9144" y="53340"/>
                  </a:lnTo>
                  <a:lnTo>
                    <a:pt x="9144" y="57912"/>
                  </a:lnTo>
                  <a:close/>
                </a:path>
                <a:path w="47625" h="62864">
                  <a:moveTo>
                    <a:pt x="36576" y="57912"/>
                  </a:moveTo>
                  <a:lnTo>
                    <a:pt x="9144" y="57912"/>
                  </a:lnTo>
                  <a:lnTo>
                    <a:pt x="9144" y="53340"/>
                  </a:lnTo>
                  <a:lnTo>
                    <a:pt x="36576" y="53340"/>
                  </a:lnTo>
                  <a:lnTo>
                    <a:pt x="36576" y="57912"/>
                  </a:lnTo>
                  <a:close/>
                </a:path>
                <a:path w="47625" h="62864">
                  <a:moveTo>
                    <a:pt x="47244" y="57912"/>
                  </a:moveTo>
                  <a:lnTo>
                    <a:pt x="36576" y="57912"/>
                  </a:lnTo>
                  <a:lnTo>
                    <a:pt x="41148"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277" name="object 277"/>
            <p:cNvSpPr/>
            <p:nvPr/>
          </p:nvSpPr>
          <p:spPr>
            <a:xfrm>
              <a:off x="6990587" y="3613403"/>
              <a:ext cx="21590" cy="15240"/>
            </a:xfrm>
            <a:custGeom>
              <a:avLst/>
              <a:gdLst/>
              <a:ahLst/>
              <a:cxnLst/>
              <a:rect l="l" t="t" r="r" b="b"/>
              <a:pathLst>
                <a:path w="21590" h="15239">
                  <a:moveTo>
                    <a:pt x="21335" y="15240"/>
                  </a:moveTo>
                  <a:lnTo>
                    <a:pt x="0" y="15240"/>
                  </a:lnTo>
                  <a:lnTo>
                    <a:pt x="0" y="0"/>
                  </a:lnTo>
                  <a:lnTo>
                    <a:pt x="21335" y="0"/>
                  </a:lnTo>
                  <a:lnTo>
                    <a:pt x="21335" y="15240"/>
                  </a:lnTo>
                  <a:close/>
                </a:path>
              </a:pathLst>
            </a:custGeom>
            <a:solidFill>
              <a:srgbClr val="FFFFFF"/>
            </a:solidFill>
          </p:spPr>
          <p:txBody>
            <a:bodyPr wrap="square" lIns="0" tIns="0" rIns="0" bIns="0" rtlCol="0"/>
            <a:lstStyle/>
            <a:p>
              <a:endParaRPr sz="1588"/>
            </a:p>
          </p:txBody>
        </p:sp>
        <p:sp>
          <p:nvSpPr>
            <p:cNvPr id="278" name="object 278"/>
            <p:cNvSpPr/>
            <p:nvPr/>
          </p:nvSpPr>
          <p:spPr>
            <a:xfrm>
              <a:off x="6984492" y="3608832"/>
              <a:ext cx="33655" cy="24765"/>
            </a:xfrm>
            <a:custGeom>
              <a:avLst/>
              <a:gdLst/>
              <a:ahLst/>
              <a:cxnLst/>
              <a:rect l="l" t="t" r="r" b="b"/>
              <a:pathLst>
                <a:path w="33654" h="24764">
                  <a:moveTo>
                    <a:pt x="33528" y="24384"/>
                  </a:moveTo>
                  <a:lnTo>
                    <a:pt x="0" y="24384"/>
                  </a:lnTo>
                  <a:lnTo>
                    <a:pt x="0" y="0"/>
                  </a:lnTo>
                  <a:lnTo>
                    <a:pt x="33528" y="0"/>
                  </a:lnTo>
                  <a:lnTo>
                    <a:pt x="33528" y="4572"/>
                  </a:lnTo>
                  <a:lnTo>
                    <a:pt x="10668" y="4572"/>
                  </a:lnTo>
                  <a:lnTo>
                    <a:pt x="6096" y="10668"/>
                  </a:lnTo>
                  <a:lnTo>
                    <a:pt x="10668" y="10668"/>
                  </a:lnTo>
                  <a:lnTo>
                    <a:pt x="10668" y="15240"/>
                  </a:lnTo>
                  <a:lnTo>
                    <a:pt x="6096" y="15240"/>
                  </a:lnTo>
                  <a:lnTo>
                    <a:pt x="10668" y="19812"/>
                  </a:lnTo>
                  <a:lnTo>
                    <a:pt x="33528" y="19812"/>
                  </a:lnTo>
                  <a:lnTo>
                    <a:pt x="33528" y="24384"/>
                  </a:lnTo>
                  <a:close/>
                </a:path>
                <a:path w="33654" h="24764">
                  <a:moveTo>
                    <a:pt x="10668" y="10668"/>
                  </a:moveTo>
                  <a:lnTo>
                    <a:pt x="6096" y="10668"/>
                  </a:lnTo>
                  <a:lnTo>
                    <a:pt x="10668" y="4572"/>
                  </a:lnTo>
                  <a:lnTo>
                    <a:pt x="10668" y="10668"/>
                  </a:lnTo>
                  <a:close/>
                </a:path>
                <a:path w="33654" h="24764">
                  <a:moveTo>
                    <a:pt x="22860" y="10668"/>
                  </a:moveTo>
                  <a:lnTo>
                    <a:pt x="10668" y="10668"/>
                  </a:lnTo>
                  <a:lnTo>
                    <a:pt x="10668" y="4572"/>
                  </a:lnTo>
                  <a:lnTo>
                    <a:pt x="22860" y="4572"/>
                  </a:lnTo>
                  <a:lnTo>
                    <a:pt x="22860" y="10668"/>
                  </a:lnTo>
                  <a:close/>
                </a:path>
                <a:path w="33654" h="24764">
                  <a:moveTo>
                    <a:pt x="22860" y="19812"/>
                  </a:moveTo>
                  <a:lnTo>
                    <a:pt x="22860" y="4572"/>
                  </a:lnTo>
                  <a:lnTo>
                    <a:pt x="27432" y="10668"/>
                  </a:lnTo>
                  <a:lnTo>
                    <a:pt x="33528" y="10668"/>
                  </a:lnTo>
                  <a:lnTo>
                    <a:pt x="33528" y="15240"/>
                  </a:lnTo>
                  <a:lnTo>
                    <a:pt x="27432" y="15240"/>
                  </a:lnTo>
                  <a:lnTo>
                    <a:pt x="22860" y="19812"/>
                  </a:lnTo>
                  <a:close/>
                </a:path>
                <a:path w="33654" h="24764">
                  <a:moveTo>
                    <a:pt x="33528" y="10668"/>
                  </a:moveTo>
                  <a:lnTo>
                    <a:pt x="27432" y="10668"/>
                  </a:lnTo>
                  <a:lnTo>
                    <a:pt x="22860" y="4572"/>
                  </a:lnTo>
                  <a:lnTo>
                    <a:pt x="33528" y="4572"/>
                  </a:lnTo>
                  <a:lnTo>
                    <a:pt x="33528" y="10668"/>
                  </a:lnTo>
                  <a:close/>
                </a:path>
                <a:path w="33654" h="24764">
                  <a:moveTo>
                    <a:pt x="10668" y="19812"/>
                  </a:moveTo>
                  <a:lnTo>
                    <a:pt x="6096" y="15240"/>
                  </a:lnTo>
                  <a:lnTo>
                    <a:pt x="10668" y="15240"/>
                  </a:lnTo>
                  <a:lnTo>
                    <a:pt x="10668" y="19812"/>
                  </a:lnTo>
                  <a:close/>
                </a:path>
                <a:path w="33654" h="24764">
                  <a:moveTo>
                    <a:pt x="22860" y="19812"/>
                  </a:moveTo>
                  <a:lnTo>
                    <a:pt x="10668" y="19812"/>
                  </a:lnTo>
                  <a:lnTo>
                    <a:pt x="10668" y="15240"/>
                  </a:lnTo>
                  <a:lnTo>
                    <a:pt x="22860" y="15240"/>
                  </a:lnTo>
                  <a:lnTo>
                    <a:pt x="22860" y="19812"/>
                  </a:lnTo>
                  <a:close/>
                </a:path>
                <a:path w="33654" h="24764">
                  <a:moveTo>
                    <a:pt x="33528" y="19812"/>
                  </a:moveTo>
                  <a:lnTo>
                    <a:pt x="22860" y="19812"/>
                  </a:lnTo>
                  <a:lnTo>
                    <a:pt x="27432" y="15240"/>
                  </a:lnTo>
                  <a:lnTo>
                    <a:pt x="33528" y="15240"/>
                  </a:lnTo>
                  <a:lnTo>
                    <a:pt x="33528" y="19812"/>
                  </a:lnTo>
                  <a:close/>
                </a:path>
              </a:pathLst>
            </a:custGeom>
            <a:solidFill>
              <a:srgbClr val="000000"/>
            </a:solidFill>
          </p:spPr>
          <p:txBody>
            <a:bodyPr wrap="square" lIns="0" tIns="0" rIns="0" bIns="0" rtlCol="0"/>
            <a:lstStyle/>
            <a:p>
              <a:endParaRPr sz="1588"/>
            </a:p>
          </p:txBody>
        </p:sp>
        <p:sp>
          <p:nvSpPr>
            <p:cNvPr id="279" name="object 279"/>
            <p:cNvSpPr/>
            <p:nvPr/>
          </p:nvSpPr>
          <p:spPr>
            <a:xfrm>
              <a:off x="6990587" y="3636264"/>
              <a:ext cx="21590" cy="15240"/>
            </a:xfrm>
            <a:custGeom>
              <a:avLst/>
              <a:gdLst/>
              <a:ahLst/>
              <a:cxnLst/>
              <a:rect l="l" t="t" r="r" b="b"/>
              <a:pathLst>
                <a:path w="21590" h="15239">
                  <a:moveTo>
                    <a:pt x="21335" y="15239"/>
                  </a:moveTo>
                  <a:lnTo>
                    <a:pt x="0" y="15239"/>
                  </a:lnTo>
                  <a:lnTo>
                    <a:pt x="0" y="0"/>
                  </a:lnTo>
                  <a:lnTo>
                    <a:pt x="21335" y="0"/>
                  </a:lnTo>
                  <a:lnTo>
                    <a:pt x="21335" y="15239"/>
                  </a:lnTo>
                  <a:close/>
                </a:path>
              </a:pathLst>
            </a:custGeom>
            <a:solidFill>
              <a:srgbClr val="FFFFFF"/>
            </a:solidFill>
          </p:spPr>
          <p:txBody>
            <a:bodyPr wrap="square" lIns="0" tIns="0" rIns="0" bIns="0" rtlCol="0"/>
            <a:lstStyle/>
            <a:p>
              <a:endParaRPr sz="1588"/>
            </a:p>
          </p:txBody>
        </p:sp>
        <p:sp>
          <p:nvSpPr>
            <p:cNvPr id="280" name="object 280"/>
            <p:cNvSpPr/>
            <p:nvPr/>
          </p:nvSpPr>
          <p:spPr>
            <a:xfrm>
              <a:off x="6984492" y="3631692"/>
              <a:ext cx="33655" cy="24765"/>
            </a:xfrm>
            <a:custGeom>
              <a:avLst/>
              <a:gdLst/>
              <a:ahLst/>
              <a:cxnLst/>
              <a:rect l="l" t="t" r="r" b="b"/>
              <a:pathLst>
                <a:path w="33654" h="24764">
                  <a:moveTo>
                    <a:pt x="33528" y="24384"/>
                  </a:moveTo>
                  <a:lnTo>
                    <a:pt x="0" y="24384"/>
                  </a:lnTo>
                  <a:lnTo>
                    <a:pt x="0" y="0"/>
                  </a:lnTo>
                  <a:lnTo>
                    <a:pt x="33528" y="0"/>
                  </a:lnTo>
                  <a:lnTo>
                    <a:pt x="33528" y="4572"/>
                  </a:lnTo>
                  <a:lnTo>
                    <a:pt x="10668" y="4572"/>
                  </a:lnTo>
                  <a:lnTo>
                    <a:pt x="6096" y="9144"/>
                  </a:lnTo>
                  <a:lnTo>
                    <a:pt x="10668" y="9144"/>
                  </a:lnTo>
                  <a:lnTo>
                    <a:pt x="10668" y="15240"/>
                  </a:lnTo>
                  <a:lnTo>
                    <a:pt x="6096" y="15240"/>
                  </a:lnTo>
                  <a:lnTo>
                    <a:pt x="10668" y="19812"/>
                  </a:lnTo>
                  <a:lnTo>
                    <a:pt x="33528" y="19812"/>
                  </a:lnTo>
                  <a:lnTo>
                    <a:pt x="33528" y="24384"/>
                  </a:lnTo>
                  <a:close/>
                </a:path>
                <a:path w="33654" h="24764">
                  <a:moveTo>
                    <a:pt x="10668" y="9144"/>
                  </a:moveTo>
                  <a:lnTo>
                    <a:pt x="6096" y="9144"/>
                  </a:lnTo>
                  <a:lnTo>
                    <a:pt x="10668" y="4572"/>
                  </a:lnTo>
                  <a:lnTo>
                    <a:pt x="10668" y="9144"/>
                  </a:lnTo>
                  <a:close/>
                </a:path>
                <a:path w="33654" h="24764">
                  <a:moveTo>
                    <a:pt x="22860" y="9144"/>
                  </a:moveTo>
                  <a:lnTo>
                    <a:pt x="10668" y="9144"/>
                  </a:lnTo>
                  <a:lnTo>
                    <a:pt x="10668" y="4572"/>
                  </a:lnTo>
                  <a:lnTo>
                    <a:pt x="22860" y="4572"/>
                  </a:lnTo>
                  <a:lnTo>
                    <a:pt x="22860" y="9144"/>
                  </a:lnTo>
                  <a:close/>
                </a:path>
                <a:path w="33654" h="24764">
                  <a:moveTo>
                    <a:pt x="22860" y="19812"/>
                  </a:moveTo>
                  <a:lnTo>
                    <a:pt x="22860" y="4572"/>
                  </a:lnTo>
                  <a:lnTo>
                    <a:pt x="27432" y="9144"/>
                  </a:lnTo>
                  <a:lnTo>
                    <a:pt x="33528" y="9144"/>
                  </a:lnTo>
                  <a:lnTo>
                    <a:pt x="33528" y="15240"/>
                  </a:lnTo>
                  <a:lnTo>
                    <a:pt x="27432" y="15240"/>
                  </a:lnTo>
                  <a:lnTo>
                    <a:pt x="22860" y="19812"/>
                  </a:lnTo>
                  <a:close/>
                </a:path>
                <a:path w="33654" h="24764">
                  <a:moveTo>
                    <a:pt x="33528" y="9144"/>
                  </a:moveTo>
                  <a:lnTo>
                    <a:pt x="27432" y="9144"/>
                  </a:lnTo>
                  <a:lnTo>
                    <a:pt x="22860" y="4572"/>
                  </a:lnTo>
                  <a:lnTo>
                    <a:pt x="33528" y="4572"/>
                  </a:lnTo>
                  <a:lnTo>
                    <a:pt x="33528" y="9144"/>
                  </a:lnTo>
                  <a:close/>
                </a:path>
                <a:path w="33654" h="24764">
                  <a:moveTo>
                    <a:pt x="10668" y="19812"/>
                  </a:moveTo>
                  <a:lnTo>
                    <a:pt x="6096" y="15240"/>
                  </a:lnTo>
                  <a:lnTo>
                    <a:pt x="10668" y="15240"/>
                  </a:lnTo>
                  <a:lnTo>
                    <a:pt x="10668" y="19812"/>
                  </a:lnTo>
                  <a:close/>
                </a:path>
                <a:path w="33654" h="24764">
                  <a:moveTo>
                    <a:pt x="22860" y="19812"/>
                  </a:moveTo>
                  <a:lnTo>
                    <a:pt x="10668" y="19812"/>
                  </a:lnTo>
                  <a:lnTo>
                    <a:pt x="10668" y="15240"/>
                  </a:lnTo>
                  <a:lnTo>
                    <a:pt x="22860" y="15240"/>
                  </a:lnTo>
                  <a:lnTo>
                    <a:pt x="22860" y="19812"/>
                  </a:lnTo>
                  <a:close/>
                </a:path>
                <a:path w="33654" h="24764">
                  <a:moveTo>
                    <a:pt x="33528" y="19812"/>
                  </a:moveTo>
                  <a:lnTo>
                    <a:pt x="22860" y="19812"/>
                  </a:lnTo>
                  <a:lnTo>
                    <a:pt x="27432" y="15240"/>
                  </a:lnTo>
                  <a:lnTo>
                    <a:pt x="33528" y="15240"/>
                  </a:lnTo>
                  <a:lnTo>
                    <a:pt x="33528" y="19812"/>
                  </a:lnTo>
                  <a:close/>
                </a:path>
              </a:pathLst>
            </a:custGeom>
            <a:solidFill>
              <a:srgbClr val="000000"/>
            </a:solidFill>
          </p:spPr>
          <p:txBody>
            <a:bodyPr wrap="square" lIns="0" tIns="0" rIns="0" bIns="0" rtlCol="0"/>
            <a:lstStyle/>
            <a:p>
              <a:endParaRPr sz="1588"/>
            </a:p>
          </p:txBody>
        </p:sp>
        <p:sp>
          <p:nvSpPr>
            <p:cNvPr id="281" name="object 281"/>
            <p:cNvSpPr/>
            <p:nvPr/>
          </p:nvSpPr>
          <p:spPr>
            <a:xfrm>
              <a:off x="7027163" y="3607308"/>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282" name="object 282"/>
            <p:cNvSpPr/>
            <p:nvPr/>
          </p:nvSpPr>
          <p:spPr>
            <a:xfrm>
              <a:off x="7022592" y="3601211"/>
              <a:ext cx="47625" cy="62865"/>
            </a:xfrm>
            <a:custGeom>
              <a:avLst/>
              <a:gdLst/>
              <a:ahLst/>
              <a:cxnLst/>
              <a:rect l="l" t="t" r="r" b="b"/>
              <a:pathLst>
                <a:path w="47625" h="62864">
                  <a:moveTo>
                    <a:pt x="47244" y="62484"/>
                  </a:moveTo>
                  <a:lnTo>
                    <a:pt x="0" y="62484"/>
                  </a:lnTo>
                  <a:lnTo>
                    <a:pt x="0" y="0"/>
                  </a:lnTo>
                  <a:lnTo>
                    <a:pt x="47244" y="0"/>
                  </a:lnTo>
                  <a:lnTo>
                    <a:pt x="47244" y="6096"/>
                  </a:lnTo>
                  <a:lnTo>
                    <a:pt x="9144" y="6096"/>
                  </a:lnTo>
                  <a:lnTo>
                    <a:pt x="4572" y="10668"/>
                  </a:lnTo>
                  <a:lnTo>
                    <a:pt x="9144" y="10668"/>
                  </a:lnTo>
                  <a:lnTo>
                    <a:pt x="9144" y="53340"/>
                  </a:lnTo>
                  <a:lnTo>
                    <a:pt x="4572" y="53340"/>
                  </a:lnTo>
                  <a:lnTo>
                    <a:pt x="9144" y="57912"/>
                  </a:lnTo>
                  <a:lnTo>
                    <a:pt x="47244" y="57912"/>
                  </a:lnTo>
                  <a:lnTo>
                    <a:pt x="47244" y="62484"/>
                  </a:lnTo>
                  <a:close/>
                </a:path>
                <a:path w="47625" h="62864">
                  <a:moveTo>
                    <a:pt x="9144" y="10668"/>
                  </a:moveTo>
                  <a:lnTo>
                    <a:pt x="4572" y="10668"/>
                  </a:lnTo>
                  <a:lnTo>
                    <a:pt x="9144" y="6096"/>
                  </a:lnTo>
                  <a:lnTo>
                    <a:pt x="9144" y="10668"/>
                  </a:lnTo>
                  <a:close/>
                </a:path>
                <a:path w="47625" h="62864">
                  <a:moveTo>
                    <a:pt x="38100" y="10668"/>
                  </a:moveTo>
                  <a:lnTo>
                    <a:pt x="9144" y="10668"/>
                  </a:lnTo>
                  <a:lnTo>
                    <a:pt x="9144" y="6096"/>
                  </a:lnTo>
                  <a:lnTo>
                    <a:pt x="38100" y="6096"/>
                  </a:lnTo>
                  <a:lnTo>
                    <a:pt x="38100" y="10668"/>
                  </a:lnTo>
                  <a:close/>
                </a:path>
                <a:path w="47625" h="62864">
                  <a:moveTo>
                    <a:pt x="38100" y="57912"/>
                  </a:moveTo>
                  <a:lnTo>
                    <a:pt x="38100" y="6096"/>
                  </a:lnTo>
                  <a:lnTo>
                    <a:pt x="42672" y="10668"/>
                  </a:lnTo>
                  <a:lnTo>
                    <a:pt x="47244" y="10668"/>
                  </a:lnTo>
                  <a:lnTo>
                    <a:pt x="47244" y="53340"/>
                  </a:lnTo>
                  <a:lnTo>
                    <a:pt x="42672" y="53340"/>
                  </a:lnTo>
                  <a:lnTo>
                    <a:pt x="38100" y="57912"/>
                  </a:lnTo>
                  <a:close/>
                </a:path>
                <a:path w="47625" h="62864">
                  <a:moveTo>
                    <a:pt x="47244" y="10668"/>
                  </a:moveTo>
                  <a:lnTo>
                    <a:pt x="42672" y="10668"/>
                  </a:lnTo>
                  <a:lnTo>
                    <a:pt x="38100" y="6096"/>
                  </a:lnTo>
                  <a:lnTo>
                    <a:pt x="47244" y="6096"/>
                  </a:lnTo>
                  <a:lnTo>
                    <a:pt x="47244" y="10668"/>
                  </a:lnTo>
                  <a:close/>
                </a:path>
                <a:path w="47625" h="62864">
                  <a:moveTo>
                    <a:pt x="9144" y="57912"/>
                  </a:moveTo>
                  <a:lnTo>
                    <a:pt x="4572" y="53340"/>
                  </a:lnTo>
                  <a:lnTo>
                    <a:pt x="9144" y="53340"/>
                  </a:lnTo>
                  <a:lnTo>
                    <a:pt x="9144" y="57912"/>
                  </a:lnTo>
                  <a:close/>
                </a:path>
                <a:path w="47625" h="62864">
                  <a:moveTo>
                    <a:pt x="38100" y="57912"/>
                  </a:moveTo>
                  <a:lnTo>
                    <a:pt x="9144" y="57912"/>
                  </a:lnTo>
                  <a:lnTo>
                    <a:pt x="9144" y="53340"/>
                  </a:lnTo>
                  <a:lnTo>
                    <a:pt x="38100" y="53340"/>
                  </a:lnTo>
                  <a:lnTo>
                    <a:pt x="38100" y="57912"/>
                  </a:lnTo>
                  <a:close/>
                </a:path>
                <a:path w="47625" h="62864">
                  <a:moveTo>
                    <a:pt x="47244" y="57912"/>
                  </a:moveTo>
                  <a:lnTo>
                    <a:pt x="38100" y="57912"/>
                  </a:lnTo>
                  <a:lnTo>
                    <a:pt x="42672"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283" name="object 283"/>
            <p:cNvSpPr/>
            <p:nvPr/>
          </p:nvSpPr>
          <p:spPr>
            <a:xfrm>
              <a:off x="7034783" y="3613403"/>
              <a:ext cx="22860" cy="15240"/>
            </a:xfrm>
            <a:custGeom>
              <a:avLst/>
              <a:gdLst/>
              <a:ahLst/>
              <a:cxnLst/>
              <a:rect l="l" t="t" r="r" b="b"/>
              <a:pathLst>
                <a:path w="22859"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284" name="object 284"/>
            <p:cNvSpPr/>
            <p:nvPr/>
          </p:nvSpPr>
          <p:spPr>
            <a:xfrm>
              <a:off x="7030211" y="3608832"/>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10668"/>
                  </a:lnTo>
                  <a:lnTo>
                    <a:pt x="9144" y="10668"/>
                  </a:lnTo>
                  <a:lnTo>
                    <a:pt x="9144" y="15240"/>
                  </a:lnTo>
                  <a:lnTo>
                    <a:pt x="4572" y="15240"/>
                  </a:lnTo>
                  <a:lnTo>
                    <a:pt x="9144" y="19812"/>
                  </a:lnTo>
                  <a:lnTo>
                    <a:pt x="32004" y="19812"/>
                  </a:lnTo>
                  <a:lnTo>
                    <a:pt x="32004" y="24384"/>
                  </a:lnTo>
                  <a:close/>
                </a:path>
                <a:path w="32384" h="24764">
                  <a:moveTo>
                    <a:pt x="9144" y="10668"/>
                  </a:moveTo>
                  <a:lnTo>
                    <a:pt x="4572" y="10668"/>
                  </a:lnTo>
                  <a:lnTo>
                    <a:pt x="9144" y="4572"/>
                  </a:lnTo>
                  <a:lnTo>
                    <a:pt x="9144" y="10668"/>
                  </a:lnTo>
                  <a:close/>
                </a:path>
                <a:path w="32384" h="24764">
                  <a:moveTo>
                    <a:pt x="22860" y="10668"/>
                  </a:moveTo>
                  <a:lnTo>
                    <a:pt x="9144" y="10668"/>
                  </a:lnTo>
                  <a:lnTo>
                    <a:pt x="9144" y="4572"/>
                  </a:lnTo>
                  <a:lnTo>
                    <a:pt x="22860" y="4572"/>
                  </a:lnTo>
                  <a:lnTo>
                    <a:pt x="22860" y="10668"/>
                  </a:lnTo>
                  <a:close/>
                </a:path>
                <a:path w="32384" h="24764">
                  <a:moveTo>
                    <a:pt x="22860" y="19812"/>
                  </a:moveTo>
                  <a:lnTo>
                    <a:pt x="22860" y="4572"/>
                  </a:lnTo>
                  <a:lnTo>
                    <a:pt x="27432" y="10668"/>
                  </a:lnTo>
                  <a:lnTo>
                    <a:pt x="32004" y="10668"/>
                  </a:lnTo>
                  <a:lnTo>
                    <a:pt x="32004" y="15240"/>
                  </a:lnTo>
                  <a:lnTo>
                    <a:pt x="27432" y="15240"/>
                  </a:lnTo>
                  <a:lnTo>
                    <a:pt x="22860" y="19812"/>
                  </a:lnTo>
                  <a:close/>
                </a:path>
                <a:path w="32384" h="24764">
                  <a:moveTo>
                    <a:pt x="32004" y="10668"/>
                  </a:moveTo>
                  <a:lnTo>
                    <a:pt x="27432" y="10668"/>
                  </a:lnTo>
                  <a:lnTo>
                    <a:pt x="22860" y="4572"/>
                  </a:lnTo>
                  <a:lnTo>
                    <a:pt x="32004" y="4572"/>
                  </a:lnTo>
                  <a:lnTo>
                    <a:pt x="32004" y="10668"/>
                  </a:lnTo>
                  <a:close/>
                </a:path>
                <a:path w="32384" h="24764">
                  <a:moveTo>
                    <a:pt x="9144" y="19812"/>
                  </a:moveTo>
                  <a:lnTo>
                    <a:pt x="4572" y="15240"/>
                  </a:lnTo>
                  <a:lnTo>
                    <a:pt x="9144" y="15240"/>
                  </a:lnTo>
                  <a:lnTo>
                    <a:pt x="9144" y="19812"/>
                  </a:lnTo>
                  <a:close/>
                </a:path>
                <a:path w="32384" h="24764">
                  <a:moveTo>
                    <a:pt x="22860" y="19812"/>
                  </a:moveTo>
                  <a:lnTo>
                    <a:pt x="9144" y="19812"/>
                  </a:lnTo>
                  <a:lnTo>
                    <a:pt x="9144" y="15240"/>
                  </a:lnTo>
                  <a:lnTo>
                    <a:pt x="22860" y="15240"/>
                  </a:lnTo>
                  <a:lnTo>
                    <a:pt x="22860" y="19812"/>
                  </a:lnTo>
                  <a:close/>
                </a:path>
                <a:path w="32384"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285" name="object 285"/>
            <p:cNvSpPr/>
            <p:nvPr/>
          </p:nvSpPr>
          <p:spPr>
            <a:xfrm>
              <a:off x="7034783" y="3636264"/>
              <a:ext cx="22860" cy="15240"/>
            </a:xfrm>
            <a:custGeom>
              <a:avLst/>
              <a:gdLst/>
              <a:ahLst/>
              <a:cxnLst/>
              <a:rect l="l" t="t" r="r" b="b"/>
              <a:pathLst>
                <a:path w="22859" h="15239">
                  <a:moveTo>
                    <a:pt x="22860" y="15239"/>
                  </a:moveTo>
                  <a:lnTo>
                    <a:pt x="0" y="15239"/>
                  </a:lnTo>
                  <a:lnTo>
                    <a:pt x="0" y="0"/>
                  </a:lnTo>
                  <a:lnTo>
                    <a:pt x="22860" y="0"/>
                  </a:lnTo>
                  <a:lnTo>
                    <a:pt x="22860" y="15239"/>
                  </a:lnTo>
                  <a:close/>
                </a:path>
              </a:pathLst>
            </a:custGeom>
            <a:solidFill>
              <a:srgbClr val="FFFFFF"/>
            </a:solidFill>
          </p:spPr>
          <p:txBody>
            <a:bodyPr wrap="square" lIns="0" tIns="0" rIns="0" bIns="0" rtlCol="0"/>
            <a:lstStyle/>
            <a:p>
              <a:endParaRPr sz="1588"/>
            </a:p>
          </p:txBody>
        </p:sp>
        <p:sp>
          <p:nvSpPr>
            <p:cNvPr id="286" name="object 286"/>
            <p:cNvSpPr/>
            <p:nvPr/>
          </p:nvSpPr>
          <p:spPr>
            <a:xfrm>
              <a:off x="7030211" y="3631692"/>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4" h="24764">
                  <a:moveTo>
                    <a:pt x="9144" y="9144"/>
                  </a:moveTo>
                  <a:lnTo>
                    <a:pt x="4572" y="9144"/>
                  </a:lnTo>
                  <a:lnTo>
                    <a:pt x="9144" y="4572"/>
                  </a:lnTo>
                  <a:lnTo>
                    <a:pt x="9144" y="9144"/>
                  </a:lnTo>
                  <a:close/>
                </a:path>
                <a:path w="32384" h="24764">
                  <a:moveTo>
                    <a:pt x="22860" y="9144"/>
                  </a:moveTo>
                  <a:lnTo>
                    <a:pt x="9144" y="9144"/>
                  </a:lnTo>
                  <a:lnTo>
                    <a:pt x="9144" y="4572"/>
                  </a:lnTo>
                  <a:lnTo>
                    <a:pt x="22860" y="4572"/>
                  </a:lnTo>
                  <a:lnTo>
                    <a:pt x="22860" y="9144"/>
                  </a:lnTo>
                  <a:close/>
                </a:path>
                <a:path w="32384" h="24764">
                  <a:moveTo>
                    <a:pt x="22860" y="19812"/>
                  </a:moveTo>
                  <a:lnTo>
                    <a:pt x="22860" y="4572"/>
                  </a:lnTo>
                  <a:lnTo>
                    <a:pt x="27432" y="9144"/>
                  </a:lnTo>
                  <a:lnTo>
                    <a:pt x="32004" y="9144"/>
                  </a:lnTo>
                  <a:lnTo>
                    <a:pt x="32004" y="15240"/>
                  </a:lnTo>
                  <a:lnTo>
                    <a:pt x="27432" y="15240"/>
                  </a:lnTo>
                  <a:lnTo>
                    <a:pt x="22860" y="19812"/>
                  </a:lnTo>
                  <a:close/>
                </a:path>
                <a:path w="32384" h="24764">
                  <a:moveTo>
                    <a:pt x="32004" y="9144"/>
                  </a:moveTo>
                  <a:lnTo>
                    <a:pt x="27432" y="9144"/>
                  </a:lnTo>
                  <a:lnTo>
                    <a:pt x="22860" y="4572"/>
                  </a:lnTo>
                  <a:lnTo>
                    <a:pt x="32004" y="4572"/>
                  </a:lnTo>
                  <a:lnTo>
                    <a:pt x="32004" y="9144"/>
                  </a:lnTo>
                  <a:close/>
                </a:path>
                <a:path w="32384" h="24764">
                  <a:moveTo>
                    <a:pt x="9144" y="19812"/>
                  </a:moveTo>
                  <a:lnTo>
                    <a:pt x="4572" y="15240"/>
                  </a:lnTo>
                  <a:lnTo>
                    <a:pt x="9144" y="15240"/>
                  </a:lnTo>
                  <a:lnTo>
                    <a:pt x="9144" y="19812"/>
                  </a:lnTo>
                  <a:close/>
                </a:path>
                <a:path w="32384" h="24764">
                  <a:moveTo>
                    <a:pt x="22860" y="19812"/>
                  </a:moveTo>
                  <a:lnTo>
                    <a:pt x="9144" y="19812"/>
                  </a:lnTo>
                  <a:lnTo>
                    <a:pt x="9144" y="15240"/>
                  </a:lnTo>
                  <a:lnTo>
                    <a:pt x="22860" y="15240"/>
                  </a:lnTo>
                  <a:lnTo>
                    <a:pt x="22860" y="19812"/>
                  </a:lnTo>
                  <a:close/>
                </a:path>
                <a:path w="32384"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287" name="object 287"/>
            <p:cNvSpPr/>
            <p:nvPr/>
          </p:nvSpPr>
          <p:spPr>
            <a:xfrm>
              <a:off x="7072883" y="3607308"/>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288" name="object 288"/>
            <p:cNvSpPr/>
            <p:nvPr/>
          </p:nvSpPr>
          <p:spPr>
            <a:xfrm>
              <a:off x="7068311" y="3601211"/>
              <a:ext cx="47625" cy="62865"/>
            </a:xfrm>
            <a:custGeom>
              <a:avLst/>
              <a:gdLst/>
              <a:ahLst/>
              <a:cxnLst/>
              <a:rect l="l" t="t" r="r" b="b"/>
              <a:pathLst>
                <a:path w="47625" h="62864">
                  <a:moveTo>
                    <a:pt x="47244" y="62484"/>
                  </a:moveTo>
                  <a:lnTo>
                    <a:pt x="0" y="62484"/>
                  </a:lnTo>
                  <a:lnTo>
                    <a:pt x="0" y="0"/>
                  </a:lnTo>
                  <a:lnTo>
                    <a:pt x="47244" y="0"/>
                  </a:lnTo>
                  <a:lnTo>
                    <a:pt x="47244" y="6096"/>
                  </a:lnTo>
                  <a:lnTo>
                    <a:pt x="9144" y="6096"/>
                  </a:lnTo>
                  <a:lnTo>
                    <a:pt x="4572" y="10668"/>
                  </a:lnTo>
                  <a:lnTo>
                    <a:pt x="9144" y="10668"/>
                  </a:lnTo>
                  <a:lnTo>
                    <a:pt x="9144" y="53340"/>
                  </a:lnTo>
                  <a:lnTo>
                    <a:pt x="4572" y="53340"/>
                  </a:lnTo>
                  <a:lnTo>
                    <a:pt x="9144" y="57912"/>
                  </a:lnTo>
                  <a:lnTo>
                    <a:pt x="47244" y="57912"/>
                  </a:lnTo>
                  <a:lnTo>
                    <a:pt x="47244" y="62484"/>
                  </a:lnTo>
                  <a:close/>
                </a:path>
                <a:path w="47625" h="62864">
                  <a:moveTo>
                    <a:pt x="9144" y="10668"/>
                  </a:moveTo>
                  <a:lnTo>
                    <a:pt x="4572" y="10668"/>
                  </a:lnTo>
                  <a:lnTo>
                    <a:pt x="9144" y="6096"/>
                  </a:lnTo>
                  <a:lnTo>
                    <a:pt x="9144" y="10668"/>
                  </a:lnTo>
                  <a:close/>
                </a:path>
                <a:path w="47625" h="62864">
                  <a:moveTo>
                    <a:pt x="36576" y="10668"/>
                  </a:moveTo>
                  <a:lnTo>
                    <a:pt x="9144" y="10668"/>
                  </a:lnTo>
                  <a:lnTo>
                    <a:pt x="9144" y="6096"/>
                  </a:lnTo>
                  <a:lnTo>
                    <a:pt x="36576" y="6096"/>
                  </a:lnTo>
                  <a:lnTo>
                    <a:pt x="36576" y="10668"/>
                  </a:lnTo>
                  <a:close/>
                </a:path>
                <a:path w="47625" h="62864">
                  <a:moveTo>
                    <a:pt x="36576" y="57912"/>
                  </a:moveTo>
                  <a:lnTo>
                    <a:pt x="36576" y="6096"/>
                  </a:lnTo>
                  <a:lnTo>
                    <a:pt x="42672" y="10668"/>
                  </a:lnTo>
                  <a:lnTo>
                    <a:pt x="47244" y="10668"/>
                  </a:lnTo>
                  <a:lnTo>
                    <a:pt x="47244" y="53340"/>
                  </a:lnTo>
                  <a:lnTo>
                    <a:pt x="42672" y="53340"/>
                  </a:lnTo>
                  <a:lnTo>
                    <a:pt x="36576" y="57912"/>
                  </a:lnTo>
                  <a:close/>
                </a:path>
                <a:path w="47625" h="62864">
                  <a:moveTo>
                    <a:pt x="47244" y="10668"/>
                  </a:moveTo>
                  <a:lnTo>
                    <a:pt x="42672" y="10668"/>
                  </a:lnTo>
                  <a:lnTo>
                    <a:pt x="36576" y="6096"/>
                  </a:lnTo>
                  <a:lnTo>
                    <a:pt x="47244" y="6096"/>
                  </a:lnTo>
                  <a:lnTo>
                    <a:pt x="47244" y="10668"/>
                  </a:lnTo>
                  <a:close/>
                </a:path>
                <a:path w="47625" h="62864">
                  <a:moveTo>
                    <a:pt x="9144" y="57912"/>
                  </a:moveTo>
                  <a:lnTo>
                    <a:pt x="4572" y="53340"/>
                  </a:lnTo>
                  <a:lnTo>
                    <a:pt x="9144" y="53340"/>
                  </a:lnTo>
                  <a:lnTo>
                    <a:pt x="9144" y="57912"/>
                  </a:lnTo>
                  <a:close/>
                </a:path>
                <a:path w="47625" h="62864">
                  <a:moveTo>
                    <a:pt x="36576" y="57912"/>
                  </a:moveTo>
                  <a:lnTo>
                    <a:pt x="9144" y="57912"/>
                  </a:lnTo>
                  <a:lnTo>
                    <a:pt x="9144" y="53340"/>
                  </a:lnTo>
                  <a:lnTo>
                    <a:pt x="36576" y="53340"/>
                  </a:lnTo>
                  <a:lnTo>
                    <a:pt x="36576" y="57912"/>
                  </a:lnTo>
                  <a:close/>
                </a:path>
                <a:path w="47625" h="62864">
                  <a:moveTo>
                    <a:pt x="47244" y="57912"/>
                  </a:moveTo>
                  <a:lnTo>
                    <a:pt x="36576" y="57912"/>
                  </a:lnTo>
                  <a:lnTo>
                    <a:pt x="42672"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289" name="object 289"/>
            <p:cNvSpPr/>
            <p:nvPr/>
          </p:nvSpPr>
          <p:spPr>
            <a:xfrm>
              <a:off x="7080503" y="3613403"/>
              <a:ext cx="22860" cy="15240"/>
            </a:xfrm>
            <a:custGeom>
              <a:avLst/>
              <a:gdLst/>
              <a:ahLst/>
              <a:cxnLst/>
              <a:rect l="l" t="t" r="r" b="b"/>
              <a:pathLst>
                <a:path w="22859"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290" name="object 290"/>
            <p:cNvSpPr/>
            <p:nvPr/>
          </p:nvSpPr>
          <p:spPr>
            <a:xfrm>
              <a:off x="7075931" y="3608832"/>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10668"/>
                  </a:lnTo>
                  <a:lnTo>
                    <a:pt x="9144" y="10668"/>
                  </a:lnTo>
                  <a:lnTo>
                    <a:pt x="9144" y="15240"/>
                  </a:lnTo>
                  <a:lnTo>
                    <a:pt x="4572" y="15240"/>
                  </a:lnTo>
                  <a:lnTo>
                    <a:pt x="9144" y="19812"/>
                  </a:lnTo>
                  <a:lnTo>
                    <a:pt x="32004" y="19812"/>
                  </a:lnTo>
                  <a:lnTo>
                    <a:pt x="32004" y="24384"/>
                  </a:lnTo>
                  <a:close/>
                </a:path>
                <a:path w="32384" h="24764">
                  <a:moveTo>
                    <a:pt x="9144" y="10668"/>
                  </a:moveTo>
                  <a:lnTo>
                    <a:pt x="4572" y="10668"/>
                  </a:lnTo>
                  <a:lnTo>
                    <a:pt x="9144" y="4572"/>
                  </a:lnTo>
                  <a:lnTo>
                    <a:pt x="9144" y="10668"/>
                  </a:lnTo>
                  <a:close/>
                </a:path>
                <a:path w="32384" h="24764">
                  <a:moveTo>
                    <a:pt x="21336" y="10668"/>
                  </a:moveTo>
                  <a:lnTo>
                    <a:pt x="9144" y="10668"/>
                  </a:lnTo>
                  <a:lnTo>
                    <a:pt x="9144" y="4572"/>
                  </a:lnTo>
                  <a:lnTo>
                    <a:pt x="21336" y="4572"/>
                  </a:lnTo>
                  <a:lnTo>
                    <a:pt x="21336" y="10668"/>
                  </a:lnTo>
                  <a:close/>
                </a:path>
                <a:path w="32384" h="24764">
                  <a:moveTo>
                    <a:pt x="21336" y="19812"/>
                  </a:moveTo>
                  <a:lnTo>
                    <a:pt x="21336" y="4572"/>
                  </a:lnTo>
                  <a:lnTo>
                    <a:pt x="27432" y="10668"/>
                  </a:lnTo>
                  <a:lnTo>
                    <a:pt x="32004" y="10668"/>
                  </a:lnTo>
                  <a:lnTo>
                    <a:pt x="32004" y="15240"/>
                  </a:lnTo>
                  <a:lnTo>
                    <a:pt x="27432" y="15240"/>
                  </a:lnTo>
                  <a:lnTo>
                    <a:pt x="21336" y="19812"/>
                  </a:lnTo>
                  <a:close/>
                </a:path>
                <a:path w="32384" h="24764">
                  <a:moveTo>
                    <a:pt x="32004" y="10668"/>
                  </a:moveTo>
                  <a:lnTo>
                    <a:pt x="27432" y="10668"/>
                  </a:lnTo>
                  <a:lnTo>
                    <a:pt x="21336" y="4572"/>
                  </a:lnTo>
                  <a:lnTo>
                    <a:pt x="32004" y="4572"/>
                  </a:lnTo>
                  <a:lnTo>
                    <a:pt x="32004" y="10668"/>
                  </a:lnTo>
                  <a:close/>
                </a:path>
                <a:path w="32384" h="24764">
                  <a:moveTo>
                    <a:pt x="9144" y="19812"/>
                  </a:moveTo>
                  <a:lnTo>
                    <a:pt x="4572" y="15240"/>
                  </a:lnTo>
                  <a:lnTo>
                    <a:pt x="9144" y="15240"/>
                  </a:lnTo>
                  <a:lnTo>
                    <a:pt x="9144" y="19812"/>
                  </a:lnTo>
                  <a:close/>
                </a:path>
                <a:path w="32384" h="24764">
                  <a:moveTo>
                    <a:pt x="21336" y="19812"/>
                  </a:moveTo>
                  <a:lnTo>
                    <a:pt x="9144" y="19812"/>
                  </a:lnTo>
                  <a:lnTo>
                    <a:pt x="9144" y="15240"/>
                  </a:lnTo>
                  <a:lnTo>
                    <a:pt x="21336" y="15240"/>
                  </a:lnTo>
                  <a:lnTo>
                    <a:pt x="21336" y="19812"/>
                  </a:lnTo>
                  <a:close/>
                </a:path>
                <a:path w="32384" h="24764">
                  <a:moveTo>
                    <a:pt x="32004" y="19812"/>
                  </a:moveTo>
                  <a:lnTo>
                    <a:pt x="21336"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291" name="object 291"/>
            <p:cNvSpPr/>
            <p:nvPr/>
          </p:nvSpPr>
          <p:spPr>
            <a:xfrm>
              <a:off x="7080503" y="3636264"/>
              <a:ext cx="22860" cy="15240"/>
            </a:xfrm>
            <a:custGeom>
              <a:avLst/>
              <a:gdLst/>
              <a:ahLst/>
              <a:cxnLst/>
              <a:rect l="l" t="t" r="r" b="b"/>
              <a:pathLst>
                <a:path w="22859" h="15239">
                  <a:moveTo>
                    <a:pt x="22860" y="15239"/>
                  </a:moveTo>
                  <a:lnTo>
                    <a:pt x="0" y="15239"/>
                  </a:lnTo>
                  <a:lnTo>
                    <a:pt x="0" y="0"/>
                  </a:lnTo>
                  <a:lnTo>
                    <a:pt x="22860" y="0"/>
                  </a:lnTo>
                  <a:lnTo>
                    <a:pt x="22860" y="15239"/>
                  </a:lnTo>
                  <a:close/>
                </a:path>
              </a:pathLst>
            </a:custGeom>
            <a:solidFill>
              <a:srgbClr val="FFFFFF"/>
            </a:solidFill>
          </p:spPr>
          <p:txBody>
            <a:bodyPr wrap="square" lIns="0" tIns="0" rIns="0" bIns="0" rtlCol="0"/>
            <a:lstStyle/>
            <a:p>
              <a:endParaRPr sz="1588"/>
            </a:p>
          </p:txBody>
        </p:sp>
        <p:sp>
          <p:nvSpPr>
            <p:cNvPr id="292" name="object 292"/>
            <p:cNvSpPr/>
            <p:nvPr/>
          </p:nvSpPr>
          <p:spPr>
            <a:xfrm>
              <a:off x="7075931" y="3631692"/>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4" h="24764">
                  <a:moveTo>
                    <a:pt x="9144" y="9144"/>
                  </a:moveTo>
                  <a:lnTo>
                    <a:pt x="4572" y="9144"/>
                  </a:lnTo>
                  <a:lnTo>
                    <a:pt x="9144" y="4572"/>
                  </a:lnTo>
                  <a:lnTo>
                    <a:pt x="9144" y="9144"/>
                  </a:lnTo>
                  <a:close/>
                </a:path>
                <a:path w="32384" h="24764">
                  <a:moveTo>
                    <a:pt x="21336" y="9144"/>
                  </a:moveTo>
                  <a:lnTo>
                    <a:pt x="9144" y="9144"/>
                  </a:lnTo>
                  <a:lnTo>
                    <a:pt x="9144" y="4572"/>
                  </a:lnTo>
                  <a:lnTo>
                    <a:pt x="21336" y="4572"/>
                  </a:lnTo>
                  <a:lnTo>
                    <a:pt x="21336" y="9144"/>
                  </a:lnTo>
                  <a:close/>
                </a:path>
                <a:path w="32384" h="24764">
                  <a:moveTo>
                    <a:pt x="21336" y="19812"/>
                  </a:moveTo>
                  <a:lnTo>
                    <a:pt x="21336" y="4572"/>
                  </a:lnTo>
                  <a:lnTo>
                    <a:pt x="27432" y="9144"/>
                  </a:lnTo>
                  <a:lnTo>
                    <a:pt x="32004" y="9144"/>
                  </a:lnTo>
                  <a:lnTo>
                    <a:pt x="32004" y="15240"/>
                  </a:lnTo>
                  <a:lnTo>
                    <a:pt x="27432" y="15240"/>
                  </a:lnTo>
                  <a:lnTo>
                    <a:pt x="21336" y="19812"/>
                  </a:lnTo>
                  <a:close/>
                </a:path>
                <a:path w="32384" h="24764">
                  <a:moveTo>
                    <a:pt x="32004" y="9144"/>
                  </a:moveTo>
                  <a:lnTo>
                    <a:pt x="27432" y="9144"/>
                  </a:lnTo>
                  <a:lnTo>
                    <a:pt x="21336" y="4572"/>
                  </a:lnTo>
                  <a:lnTo>
                    <a:pt x="32004" y="4572"/>
                  </a:lnTo>
                  <a:lnTo>
                    <a:pt x="32004" y="9144"/>
                  </a:lnTo>
                  <a:close/>
                </a:path>
                <a:path w="32384" h="24764">
                  <a:moveTo>
                    <a:pt x="9144" y="19812"/>
                  </a:moveTo>
                  <a:lnTo>
                    <a:pt x="4572" y="15240"/>
                  </a:lnTo>
                  <a:lnTo>
                    <a:pt x="9144" y="15240"/>
                  </a:lnTo>
                  <a:lnTo>
                    <a:pt x="9144" y="19812"/>
                  </a:lnTo>
                  <a:close/>
                </a:path>
                <a:path w="32384" h="24764">
                  <a:moveTo>
                    <a:pt x="21336" y="19812"/>
                  </a:moveTo>
                  <a:lnTo>
                    <a:pt x="9144" y="19812"/>
                  </a:lnTo>
                  <a:lnTo>
                    <a:pt x="9144" y="15240"/>
                  </a:lnTo>
                  <a:lnTo>
                    <a:pt x="21336" y="15240"/>
                  </a:lnTo>
                  <a:lnTo>
                    <a:pt x="21336" y="19812"/>
                  </a:lnTo>
                  <a:close/>
                </a:path>
                <a:path w="32384" h="24764">
                  <a:moveTo>
                    <a:pt x="32004" y="19812"/>
                  </a:moveTo>
                  <a:lnTo>
                    <a:pt x="21336"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grpSp>
      <p:sp>
        <p:nvSpPr>
          <p:cNvPr id="293" name="object 293"/>
          <p:cNvSpPr/>
          <p:nvPr/>
        </p:nvSpPr>
        <p:spPr>
          <a:xfrm>
            <a:off x="5051152" y="2462155"/>
            <a:ext cx="1323415" cy="967068"/>
          </a:xfrm>
          <a:custGeom>
            <a:avLst/>
            <a:gdLst/>
            <a:ahLst/>
            <a:cxnLst/>
            <a:rect l="l" t="t" r="r" b="b"/>
            <a:pathLst>
              <a:path w="1499870" h="1096010">
                <a:moveTo>
                  <a:pt x="1499616" y="38100"/>
                </a:moveTo>
                <a:lnTo>
                  <a:pt x="1490472" y="33528"/>
                </a:lnTo>
                <a:lnTo>
                  <a:pt x="1423416" y="0"/>
                </a:lnTo>
                <a:lnTo>
                  <a:pt x="1423416" y="33528"/>
                </a:lnTo>
                <a:lnTo>
                  <a:pt x="0" y="33528"/>
                </a:lnTo>
                <a:lnTo>
                  <a:pt x="0" y="644652"/>
                </a:lnTo>
                <a:lnTo>
                  <a:pt x="0" y="1095756"/>
                </a:lnTo>
                <a:lnTo>
                  <a:pt x="10668" y="1095756"/>
                </a:lnTo>
                <a:lnTo>
                  <a:pt x="10668" y="653796"/>
                </a:lnTo>
                <a:lnTo>
                  <a:pt x="1082040" y="653796"/>
                </a:lnTo>
                <a:lnTo>
                  <a:pt x="1082040" y="801624"/>
                </a:lnTo>
                <a:lnTo>
                  <a:pt x="1048512" y="801624"/>
                </a:lnTo>
                <a:lnTo>
                  <a:pt x="1086612" y="877824"/>
                </a:lnTo>
                <a:lnTo>
                  <a:pt x="1118616" y="813816"/>
                </a:lnTo>
                <a:lnTo>
                  <a:pt x="1124712" y="801624"/>
                </a:lnTo>
                <a:lnTo>
                  <a:pt x="1091184" y="801624"/>
                </a:lnTo>
                <a:lnTo>
                  <a:pt x="1091184" y="653796"/>
                </a:lnTo>
                <a:lnTo>
                  <a:pt x="1091184" y="649224"/>
                </a:lnTo>
                <a:lnTo>
                  <a:pt x="1091184" y="644652"/>
                </a:lnTo>
                <a:lnTo>
                  <a:pt x="10668" y="644652"/>
                </a:lnTo>
                <a:lnTo>
                  <a:pt x="10668" y="42672"/>
                </a:lnTo>
                <a:lnTo>
                  <a:pt x="1423416" y="42672"/>
                </a:lnTo>
                <a:lnTo>
                  <a:pt x="1423416" y="76200"/>
                </a:lnTo>
                <a:lnTo>
                  <a:pt x="1490484" y="42672"/>
                </a:lnTo>
                <a:lnTo>
                  <a:pt x="1499616" y="38100"/>
                </a:lnTo>
                <a:close/>
              </a:path>
            </a:pathLst>
          </a:custGeom>
          <a:solidFill>
            <a:srgbClr val="000000"/>
          </a:solidFill>
        </p:spPr>
        <p:txBody>
          <a:bodyPr wrap="square" lIns="0" tIns="0" rIns="0" bIns="0" rtlCol="0"/>
          <a:lstStyle/>
          <a:p>
            <a:endParaRPr sz="1588"/>
          </a:p>
        </p:txBody>
      </p:sp>
      <p:sp>
        <p:nvSpPr>
          <p:cNvPr id="294" name="object 294"/>
          <p:cNvSpPr/>
          <p:nvPr/>
        </p:nvSpPr>
        <p:spPr>
          <a:xfrm>
            <a:off x="6292328" y="2335753"/>
            <a:ext cx="1339663" cy="1093694"/>
          </a:xfrm>
          <a:custGeom>
            <a:avLst/>
            <a:gdLst/>
            <a:ahLst/>
            <a:cxnLst/>
            <a:rect l="l" t="t" r="r" b="b"/>
            <a:pathLst>
              <a:path w="1518284" h="1239520">
                <a:moveTo>
                  <a:pt x="765048" y="734568"/>
                </a:moveTo>
                <a:lnTo>
                  <a:pt x="33528" y="734568"/>
                </a:lnTo>
                <a:lnTo>
                  <a:pt x="33528" y="891540"/>
                </a:lnTo>
                <a:lnTo>
                  <a:pt x="0" y="891540"/>
                </a:lnTo>
                <a:lnTo>
                  <a:pt x="38100" y="967740"/>
                </a:lnTo>
                <a:lnTo>
                  <a:pt x="69342" y="905256"/>
                </a:lnTo>
                <a:lnTo>
                  <a:pt x="76200" y="891540"/>
                </a:lnTo>
                <a:lnTo>
                  <a:pt x="42672" y="891540"/>
                </a:lnTo>
                <a:lnTo>
                  <a:pt x="42672" y="743712"/>
                </a:lnTo>
                <a:lnTo>
                  <a:pt x="755904" y="743712"/>
                </a:lnTo>
                <a:lnTo>
                  <a:pt x="755904" y="1239012"/>
                </a:lnTo>
                <a:lnTo>
                  <a:pt x="765048" y="1239012"/>
                </a:lnTo>
                <a:lnTo>
                  <a:pt x="765048" y="743712"/>
                </a:lnTo>
                <a:lnTo>
                  <a:pt x="765048" y="739140"/>
                </a:lnTo>
                <a:lnTo>
                  <a:pt x="765048" y="734568"/>
                </a:lnTo>
                <a:close/>
              </a:path>
              <a:path w="1518284" h="1239520">
                <a:moveTo>
                  <a:pt x="1517904" y="681228"/>
                </a:moveTo>
                <a:lnTo>
                  <a:pt x="1484376" y="681228"/>
                </a:lnTo>
                <a:lnTo>
                  <a:pt x="1484376" y="9144"/>
                </a:lnTo>
                <a:lnTo>
                  <a:pt x="1484376" y="4572"/>
                </a:lnTo>
                <a:lnTo>
                  <a:pt x="1484376" y="0"/>
                </a:lnTo>
                <a:lnTo>
                  <a:pt x="466344" y="0"/>
                </a:lnTo>
                <a:lnTo>
                  <a:pt x="466344" y="156972"/>
                </a:lnTo>
                <a:lnTo>
                  <a:pt x="432816" y="156972"/>
                </a:lnTo>
                <a:lnTo>
                  <a:pt x="470916" y="233172"/>
                </a:lnTo>
                <a:lnTo>
                  <a:pt x="502920" y="169164"/>
                </a:lnTo>
                <a:lnTo>
                  <a:pt x="509016" y="156972"/>
                </a:lnTo>
                <a:lnTo>
                  <a:pt x="475488" y="156972"/>
                </a:lnTo>
                <a:lnTo>
                  <a:pt x="475488" y="9144"/>
                </a:lnTo>
                <a:lnTo>
                  <a:pt x="1475232" y="9144"/>
                </a:lnTo>
                <a:lnTo>
                  <a:pt x="1475232" y="681228"/>
                </a:lnTo>
                <a:lnTo>
                  <a:pt x="1441704" y="681228"/>
                </a:lnTo>
                <a:lnTo>
                  <a:pt x="1479804" y="757428"/>
                </a:lnTo>
                <a:lnTo>
                  <a:pt x="1511808" y="693420"/>
                </a:lnTo>
                <a:lnTo>
                  <a:pt x="1517904" y="681228"/>
                </a:lnTo>
                <a:close/>
              </a:path>
            </a:pathLst>
          </a:custGeom>
          <a:solidFill>
            <a:srgbClr val="000000"/>
          </a:solidFill>
        </p:spPr>
        <p:txBody>
          <a:bodyPr wrap="square" lIns="0" tIns="0" rIns="0" bIns="0" rtlCol="0"/>
          <a:lstStyle/>
          <a:p>
            <a:endParaRPr sz="1588"/>
          </a:p>
        </p:txBody>
      </p:sp>
      <p:sp>
        <p:nvSpPr>
          <p:cNvPr id="295" name="object 295"/>
          <p:cNvSpPr/>
          <p:nvPr/>
        </p:nvSpPr>
        <p:spPr>
          <a:xfrm>
            <a:off x="7832015" y="3069962"/>
            <a:ext cx="72838" cy="359148"/>
          </a:xfrm>
          <a:custGeom>
            <a:avLst/>
            <a:gdLst/>
            <a:ahLst/>
            <a:cxnLst/>
            <a:rect l="l" t="t" r="r" b="b"/>
            <a:pathLst>
              <a:path w="82550" h="407035">
                <a:moveTo>
                  <a:pt x="28886" y="53492"/>
                </a:moveTo>
                <a:lnTo>
                  <a:pt x="0" y="18288"/>
                </a:lnTo>
                <a:lnTo>
                  <a:pt x="82296" y="0"/>
                </a:lnTo>
                <a:lnTo>
                  <a:pt x="65203" y="39624"/>
                </a:lnTo>
                <a:lnTo>
                  <a:pt x="28956" y="39624"/>
                </a:lnTo>
                <a:lnTo>
                  <a:pt x="28886" y="53492"/>
                </a:lnTo>
                <a:close/>
              </a:path>
              <a:path w="82550" h="407035">
                <a:moveTo>
                  <a:pt x="37974" y="64569"/>
                </a:moveTo>
                <a:lnTo>
                  <a:pt x="28886" y="53492"/>
                </a:lnTo>
                <a:lnTo>
                  <a:pt x="28956" y="39624"/>
                </a:lnTo>
                <a:lnTo>
                  <a:pt x="38100" y="39624"/>
                </a:lnTo>
                <a:lnTo>
                  <a:pt x="37974" y="64569"/>
                </a:lnTo>
                <a:close/>
              </a:path>
              <a:path w="82550" h="407035">
                <a:moveTo>
                  <a:pt x="48768" y="77724"/>
                </a:moveTo>
                <a:lnTo>
                  <a:pt x="37974" y="64569"/>
                </a:lnTo>
                <a:lnTo>
                  <a:pt x="38100" y="39624"/>
                </a:lnTo>
                <a:lnTo>
                  <a:pt x="65203" y="39624"/>
                </a:lnTo>
                <a:lnTo>
                  <a:pt x="48768" y="77724"/>
                </a:lnTo>
                <a:close/>
              </a:path>
              <a:path w="82550" h="407035">
                <a:moveTo>
                  <a:pt x="36248" y="406907"/>
                </a:moveTo>
                <a:lnTo>
                  <a:pt x="27104" y="406907"/>
                </a:lnTo>
                <a:lnTo>
                  <a:pt x="28886" y="53492"/>
                </a:lnTo>
                <a:lnTo>
                  <a:pt x="37974" y="64569"/>
                </a:lnTo>
                <a:lnTo>
                  <a:pt x="36248" y="406907"/>
                </a:lnTo>
                <a:close/>
              </a:path>
            </a:pathLst>
          </a:custGeom>
          <a:solidFill>
            <a:srgbClr val="000000"/>
          </a:solidFill>
        </p:spPr>
        <p:txBody>
          <a:bodyPr wrap="square" lIns="0" tIns="0" rIns="0" bIns="0" rtlCol="0"/>
          <a:lstStyle/>
          <a:p>
            <a:endParaRPr sz="1588"/>
          </a:p>
        </p:txBody>
      </p:sp>
      <p:grpSp>
        <p:nvGrpSpPr>
          <p:cNvPr id="296" name="object 296"/>
          <p:cNvGrpSpPr/>
          <p:nvPr/>
        </p:nvGrpSpPr>
        <p:grpSpPr>
          <a:xfrm>
            <a:off x="2332168" y="2420471"/>
            <a:ext cx="1491503" cy="1008529"/>
            <a:chOff x="763524" y="2743200"/>
            <a:chExt cx="1690370" cy="1143000"/>
          </a:xfrm>
        </p:grpSpPr>
        <p:pic>
          <p:nvPicPr>
            <p:cNvPr id="297" name="object 297"/>
            <p:cNvPicPr/>
            <p:nvPr/>
          </p:nvPicPr>
          <p:blipFill>
            <a:blip r:embed="rId3" cstate="print"/>
            <a:stretch>
              <a:fillRect/>
            </a:stretch>
          </p:blipFill>
          <p:spPr>
            <a:xfrm>
              <a:off x="763524" y="2743200"/>
              <a:ext cx="1028700" cy="950975"/>
            </a:xfrm>
            <a:prstGeom prst="rect">
              <a:avLst/>
            </a:prstGeom>
          </p:spPr>
        </p:pic>
        <p:sp>
          <p:nvSpPr>
            <p:cNvPr id="298" name="object 298"/>
            <p:cNvSpPr/>
            <p:nvPr/>
          </p:nvSpPr>
          <p:spPr>
            <a:xfrm>
              <a:off x="1703831" y="3598164"/>
              <a:ext cx="370205" cy="288290"/>
            </a:xfrm>
            <a:custGeom>
              <a:avLst/>
              <a:gdLst/>
              <a:ahLst/>
              <a:cxnLst/>
              <a:rect l="l" t="t" r="r" b="b"/>
              <a:pathLst>
                <a:path w="370205" h="288289">
                  <a:moveTo>
                    <a:pt x="369603" y="288036"/>
                  </a:moveTo>
                  <a:lnTo>
                    <a:pt x="88365" y="288036"/>
                  </a:lnTo>
                  <a:lnTo>
                    <a:pt x="0" y="0"/>
                  </a:lnTo>
                  <a:lnTo>
                    <a:pt x="369603" y="288036"/>
                  </a:lnTo>
                  <a:close/>
                </a:path>
              </a:pathLst>
            </a:custGeom>
            <a:solidFill>
              <a:srgbClr val="CCFFCC"/>
            </a:solidFill>
          </p:spPr>
          <p:txBody>
            <a:bodyPr wrap="square" lIns="0" tIns="0" rIns="0" bIns="0" rtlCol="0"/>
            <a:lstStyle/>
            <a:p>
              <a:endParaRPr sz="1588"/>
            </a:p>
          </p:txBody>
        </p:sp>
        <p:sp>
          <p:nvSpPr>
            <p:cNvPr id="299" name="object 299"/>
            <p:cNvSpPr/>
            <p:nvPr/>
          </p:nvSpPr>
          <p:spPr>
            <a:xfrm>
              <a:off x="1694688" y="3584448"/>
              <a:ext cx="386715" cy="302260"/>
            </a:xfrm>
            <a:custGeom>
              <a:avLst/>
              <a:gdLst/>
              <a:ahLst/>
              <a:cxnLst/>
              <a:rect l="l" t="t" r="r" b="b"/>
              <a:pathLst>
                <a:path w="386714" h="302260">
                  <a:moveTo>
                    <a:pt x="102099" y="301751"/>
                  </a:moveTo>
                  <a:lnTo>
                    <a:pt x="92514" y="301751"/>
                  </a:lnTo>
                  <a:lnTo>
                    <a:pt x="0" y="0"/>
                  </a:lnTo>
                  <a:lnTo>
                    <a:pt x="15609" y="12191"/>
                  </a:lnTo>
                  <a:lnTo>
                    <a:pt x="13715" y="12191"/>
                  </a:lnTo>
                  <a:lnTo>
                    <a:pt x="6095" y="16764"/>
                  </a:lnTo>
                  <a:lnTo>
                    <a:pt x="17938" y="26026"/>
                  </a:lnTo>
                  <a:lnTo>
                    <a:pt x="102099" y="301751"/>
                  </a:lnTo>
                  <a:close/>
                </a:path>
                <a:path w="386714" h="302260">
                  <a:moveTo>
                    <a:pt x="17938" y="26026"/>
                  </a:moveTo>
                  <a:lnTo>
                    <a:pt x="6095" y="16764"/>
                  </a:lnTo>
                  <a:lnTo>
                    <a:pt x="13715" y="12191"/>
                  </a:lnTo>
                  <a:lnTo>
                    <a:pt x="17938" y="26026"/>
                  </a:lnTo>
                  <a:close/>
                </a:path>
                <a:path w="386714" h="302260">
                  <a:moveTo>
                    <a:pt x="386347" y="301751"/>
                  </a:moveTo>
                  <a:lnTo>
                    <a:pt x="370479" y="301751"/>
                  </a:lnTo>
                  <a:lnTo>
                    <a:pt x="17938" y="26026"/>
                  </a:lnTo>
                  <a:lnTo>
                    <a:pt x="13715" y="12191"/>
                  </a:lnTo>
                  <a:lnTo>
                    <a:pt x="15609" y="12191"/>
                  </a:lnTo>
                  <a:lnTo>
                    <a:pt x="386347" y="301751"/>
                  </a:lnTo>
                  <a:close/>
                </a:path>
              </a:pathLst>
            </a:custGeom>
            <a:solidFill>
              <a:srgbClr val="000000"/>
            </a:solidFill>
          </p:spPr>
          <p:txBody>
            <a:bodyPr wrap="square" lIns="0" tIns="0" rIns="0" bIns="0" rtlCol="0"/>
            <a:lstStyle/>
            <a:p>
              <a:endParaRPr sz="1588"/>
            </a:p>
          </p:txBody>
        </p:sp>
        <p:sp>
          <p:nvSpPr>
            <p:cNvPr id="300" name="object 300"/>
            <p:cNvSpPr/>
            <p:nvPr/>
          </p:nvSpPr>
          <p:spPr>
            <a:xfrm>
              <a:off x="1946148" y="3352800"/>
              <a:ext cx="411480" cy="182880"/>
            </a:xfrm>
            <a:custGeom>
              <a:avLst/>
              <a:gdLst/>
              <a:ahLst/>
              <a:cxnLst/>
              <a:rect l="l" t="t" r="r" b="b"/>
              <a:pathLst>
                <a:path w="411480" h="182879">
                  <a:moveTo>
                    <a:pt x="411479" y="182880"/>
                  </a:moveTo>
                  <a:lnTo>
                    <a:pt x="0" y="182880"/>
                  </a:lnTo>
                  <a:lnTo>
                    <a:pt x="0" y="0"/>
                  </a:lnTo>
                  <a:lnTo>
                    <a:pt x="411479" y="0"/>
                  </a:lnTo>
                  <a:lnTo>
                    <a:pt x="411479" y="182880"/>
                  </a:lnTo>
                  <a:close/>
                </a:path>
              </a:pathLst>
            </a:custGeom>
            <a:solidFill>
              <a:srgbClr val="009900"/>
            </a:solidFill>
          </p:spPr>
          <p:txBody>
            <a:bodyPr wrap="square" lIns="0" tIns="0" rIns="0" bIns="0" rtlCol="0"/>
            <a:lstStyle/>
            <a:p>
              <a:endParaRPr sz="1588"/>
            </a:p>
          </p:txBody>
        </p:sp>
        <p:sp>
          <p:nvSpPr>
            <p:cNvPr id="301" name="object 301"/>
            <p:cNvSpPr/>
            <p:nvPr/>
          </p:nvSpPr>
          <p:spPr>
            <a:xfrm>
              <a:off x="1940051" y="3348227"/>
              <a:ext cx="422275" cy="192405"/>
            </a:xfrm>
            <a:custGeom>
              <a:avLst/>
              <a:gdLst/>
              <a:ahLst/>
              <a:cxnLst/>
              <a:rect l="l" t="t" r="r" b="b"/>
              <a:pathLst>
                <a:path w="422275" h="192404">
                  <a:moveTo>
                    <a:pt x="422148" y="192024"/>
                  </a:moveTo>
                  <a:lnTo>
                    <a:pt x="0" y="192024"/>
                  </a:lnTo>
                  <a:lnTo>
                    <a:pt x="0" y="0"/>
                  </a:lnTo>
                  <a:lnTo>
                    <a:pt x="422148" y="0"/>
                  </a:lnTo>
                  <a:lnTo>
                    <a:pt x="422148" y="4572"/>
                  </a:lnTo>
                  <a:lnTo>
                    <a:pt x="10668" y="4572"/>
                  </a:lnTo>
                  <a:lnTo>
                    <a:pt x="6096" y="10668"/>
                  </a:lnTo>
                  <a:lnTo>
                    <a:pt x="10668" y="10668"/>
                  </a:lnTo>
                  <a:lnTo>
                    <a:pt x="10668" y="182880"/>
                  </a:lnTo>
                  <a:lnTo>
                    <a:pt x="6096" y="182880"/>
                  </a:lnTo>
                  <a:lnTo>
                    <a:pt x="10668" y="187452"/>
                  </a:lnTo>
                  <a:lnTo>
                    <a:pt x="422148" y="187452"/>
                  </a:lnTo>
                  <a:lnTo>
                    <a:pt x="422148" y="192024"/>
                  </a:lnTo>
                  <a:close/>
                </a:path>
                <a:path w="422275" h="192404">
                  <a:moveTo>
                    <a:pt x="10668" y="10668"/>
                  </a:moveTo>
                  <a:lnTo>
                    <a:pt x="6096" y="10668"/>
                  </a:lnTo>
                  <a:lnTo>
                    <a:pt x="10668" y="4572"/>
                  </a:lnTo>
                  <a:lnTo>
                    <a:pt x="10668" y="10668"/>
                  </a:lnTo>
                  <a:close/>
                </a:path>
                <a:path w="422275" h="192404">
                  <a:moveTo>
                    <a:pt x="413004" y="10668"/>
                  </a:moveTo>
                  <a:lnTo>
                    <a:pt x="10668" y="10668"/>
                  </a:lnTo>
                  <a:lnTo>
                    <a:pt x="10668" y="4572"/>
                  </a:lnTo>
                  <a:lnTo>
                    <a:pt x="413004" y="4572"/>
                  </a:lnTo>
                  <a:lnTo>
                    <a:pt x="413004" y="10668"/>
                  </a:lnTo>
                  <a:close/>
                </a:path>
                <a:path w="422275" h="192404">
                  <a:moveTo>
                    <a:pt x="413004" y="187452"/>
                  </a:moveTo>
                  <a:lnTo>
                    <a:pt x="413004" y="4572"/>
                  </a:lnTo>
                  <a:lnTo>
                    <a:pt x="417576" y="10668"/>
                  </a:lnTo>
                  <a:lnTo>
                    <a:pt x="422148" y="10668"/>
                  </a:lnTo>
                  <a:lnTo>
                    <a:pt x="422148" y="182880"/>
                  </a:lnTo>
                  <a:lnTo>
                    <a:pt x="417576" y="182880"/>
                  </a:lnTo>
                  <a:lnTo>
                    <a:pt x="413004" y="187452"/>
                  </a:lnTo>
                  <a:close/>
                </a:path>
                <a:path w="422275" h="192404">
                  <a:moveTo>
                    <a:pt x="422148" y="10668"/>
                  </a:moveTo>
                  <a:lnTo>
                    <a:pt x="417576" y="10668"/>
                  </a:lnTo>
                  <a:lnTo>
                    <a:pt x="413004" y="4572"/>
                  </a:lnTo>
                  <a:lnTo>
                    <a:pt x="422148" y="4572"/>
                  </a:lnTo>
                  <a:lnTo>
                    <a:pt x="422148" y="10668"/>
                  </a:lnTo>
                  <a:close/>
                </a:path>
                <a:path w="422275" h="192404">
                  <a:moveTo>
                    <a:pt x="10668" y="187452"/>
                  </a:moveTo>
                  <a:lnTo>
                    <a:pt x="6096" y="182880"/>
                  </a:lnTo>
                  <a:lnTo>
                    <a:pt x="10668" y="182880"/>
                  </a:lnTo>
                  <a:lnTo>
                    <a:pt x="10668" y="187452"/>
                  </a:lnTo>
                  <a:close/>
                </a:path>
                <a:path w="422275" h="192404">
                  <a:moveTo>
                    <a:pt x="413004" y="187452"/>
                  </a:moveTo>
                  <a:lnTo>
                    <a:pt x="10668" y="187452"/>
                  </a:lnTo>
                  <a:lnTo>
                    <a:pt x="10668" y="182880"/>
                  </a:lnTo>
                  <a:lnTo>
                    <a:pt x="413004" y="182880"/>
                  </a:lnTo>
                  <a:lnTo>
                    <a:pt x="413004" y="187452"/>
                  </a:lnTo>
                  <a:close/>
                </a:path>
                <a:path w="422275" h="192404">
                  <a:moveTo>
                    <a:pt x="422148" y="187452"/>
                  </a:moveTo>
                  <a:lnTo>
                    <a:pt x="413004" y="187452"/>
                  </a:lnTo>
                  <a:lnTo>
                    <a:pt x="417576" y="182880"/>
                  </a:lnTo>
                  <a:lnTo>
                    <a:pt x="422148" y="182880"/>
                  </a:lnTo>
                  <a:lnTo>
                    <a:pt x="422148" y="187452"/>
                  </a:lnTo>
                  <a:close/>
                </a:path>
              </a:pathLst>
            </a:custGeom>
            <a:solidFill>
              <a:srgbClr val="000000"/>
            </a:solidFill>
          </p:spPr>
          <p:txBody>
            <a:bodyPr wrap="square" lIns="0" tIns="0" rIns="0" bIns="0" rtlCol="0"/>
            <a:lstStyle/>
            <a:p>
              <a:endParaRPr sz="1588"/>
            </a:p>
          </p:txBody>
        </p:sp>
        <p:sp>
          <p:nvSpPr>
            <p:cNvPr id="302" name="object 302"/>
            <p:cNvSpPr/>
            <p:nvPr/>
          </p:nvSpPr>
          <p:spPr>
            <a:xfrm>
              <a:off x="2357627" y="3352800"/>
              <a:ext cx="91440" cy="182880"/>
            </a:xfrm>
            <a:custGeom>
              <a:avLst/>
              <a:gdLst/>
              <a:ahLst/>
              <a:cxnLst/>
              <a:rect l="l" t="t" r="r" b="b"/>
              <a:pathLst>
                <a:path w="91439" h="182879">
                  <a:moveTo>
                    <a:pt x="91439" y="182880"/>
                  </a:moveTo>
                  <a:lnTo>
                    <a:pt x="0" y="182880"/>
                  </a:lnTo>
                  <a:lnTo>
                    <a:pt x="0" y="0"/>
                  </a:lnTo>
                  <a:lnTo>
                    <a:pt x="91439" y="0"/>
                  </a:lnTo>
                  <a:lnTo>
                    <a:pt x="91439" y="182880"/>
                  </a:lnTo>
                  <a:close/>
                </a:path>
              </a:pathLst>
            </a:custGeom>
            <a:solidFill>
              <a:srgbClr val="00FFFF"/>
            </a:solidFill>
          </p:spPr>
          <p:txBody>
            <a:bodyPr wrap="square" lIns="0" tIns="0" rIns="0" bIns="0" rtlCol="0"/>
            <a:lstStyle/>
            <a:p>
              <a:endParaRPr sz="1588"/>
            </a:p>
          </p:txBody>
        </p:sp>
        <p:sp>
          <p:nvSpPr>
            <p:cNvPr id="303" name="object 303"/>
            <p:cNvSpPr/>
            <p:nvPr/>
          </p:nvSpPr>
          <p:spPr>
            <a:xfrm>
              <a:off x="2353055" y="3348227"/>
              <a:ext cx="100965" cy="192405"/>
            </a:xfrm>
            <a:custGeom>
              <a:avLst/>
              <a:gdLst/>
              <a:ahLst/>
              <a:cxnLst/>
              <a:rect l="l" t="t" r="r" b="b"/>
              <a:pathLst>
                <a:path w="100964" h="192404">
                  <a:moveTo>
                    <a:pt x="100584" y="192024"/>
                  </a:moveTo>
                  <a:lnTo>
                    <a:pt x="0" y="192024"/>
                  </a:lnTo>
                  <a:lnTo>
                    <a:pt x="0" y="0"/>
                  </a:lnTo>
                  <a:lnTo>
                    <a:pt x="100584" y="0"/>
                  </a:lnTo>
                  <a:lnTo>
                    <a:pt x="100584" y="4572"/>
                  </a:lnTo>
                  <a:lnTo>
                    <a:pt x="9144" y="4572"/>
                  </a:lnTo>
                  <a:lnTo>
                    <a:pt x="4572" y="10668"/>
                  </a:lnTo>
                  <a:lnTo>
                    <a:pt x="9144" y="10668"/>
                  </a:lnTo>
                  <a:lnTo>
                    <a:pt x="9144" y="182880"/>
                  </a:lnTo>
                  <a:lnTo>
                    <a:pt x="4572" y="182880"/>
                  </a:lnTo>
                  <a:lnTo>
                    <a:pt x="9144" y="187452"/>
                  </a:lnTo>
                  <a:lnTo>
                    <a:pt x="100584" y="187452"/>
                  </a:lnTo>
                  <a:lnTo>
                    <a:pt x="100584" y="192024"/>
                  </a:lnTo>
                  <a:close/>
                </a:path>
                <a:path w="100964" h="192404">
                  <a:moveTo>
                    <a:pt x="9144" y="10668"/>
                  </a:moveTo>
                  <a:lnTo>
                    <a:pt x="4572" y="10668"/>
                  </a:lnTo>
                  <a:lnTo>
                    <a:pt x="9144" y="4572"/>
                  </a:lnTo>
                  <a:lnTo>
                    <a:pt x="9144" y="10668"/>
                  </a:lnTo>
                  <a:close/>
                </a:path>
                <a:path w="100964" h="192404">
                  <a:moveTo>
                    <a:pt x="91440" y="10668"/>
                  </a:moveTo>
                  <a:lnTo>
                    <a:pt x="9144" y="10668"/>
                  </a:lnTo>
                  <a:lnTo>
                    <a:pt x="9144" y="4572"/>
                  </a:lnTo>
                  <a:lnTo>
                    <a:pt x="91440" y="4572"/>
                  </a:lnTo>
                  <a:lnTo>
                    <a:pt x="91440" y="10668"/>
                  </a:lnTo>
                  <a:close/>
                </a:path>
                <a:path w="100964" h="192404">
                  <a:moveTo>
                    <a:pt x="91440" y="187452"/>
                  </a:moveTo>
                  <a:lnTo>
                    <a:pt x="91440" y="4572"/>
                  </a:lnTo>
                  <a:lnTo>
                    <a:pt x="96012" y="10668"/>
                  </a:lnTo>
                  <a:lnTo>
                    <a:pt x="100584" y="10668"/>
                  </a:lnTo>
                  <a:lnTo>
                    <a:pt x="100584" y="182880"/>
                  </a:lnTo>
                  <a:lnTo>
                    <a:pt x="96012" y="182880"/>
                  </a:lnTo>
                  <a:lnTo>
                    <a:pt x="91440" y="187452"/>
                  </a:lnTo>
                  <a:close/>
                </a:path>
                <a:path w="100964" h="192404">
                  <a:moveTo>
                    <a:pt x="100584" y="10668"/>
                  </a:moveTo>
                  <a:lnTo>
                    <a:pt x="96012" y="10668"/>
                  </a:lnTo>
                  <a:lnTo>
                    <a:pt x="91440" y="4572"/>
                  </a:lnTo>
                  <a:lnTo>
                    <a:pt x="100584" y="4572"/>
                  </a:lnTo>
                  <a:lnTo>
                    <a:pt x="100584" y="10668"/>
                  </a:lnTo>
                  <a:close/>
                </a:path>
                <a:path w="100964" h="192404">
                  <a:moveTo>
                    <a:pt x="9144" y="187452"/>
                  </a:moveTo>
                  <a:lnTo>
                    <a:pt x="4572" y="182880"/>
                  </a:lnTo>
                  <a:lnTo>
                    <a:pt x="9144" y="182880"/>
                  </a:lnTo>
                  <a:lnTo>
                    <a:pt x="9144" y="187452"/>
                  </a:lnTo>
                  <a:close/>
                </a:path>
                <a:path w="100964" h="192404">
                  <a:moveTo>
                    <a:pt x="91440" y="187452"/>
                  </a:moveTo>
                  <a:lnTo>
                    <a:pt x="9144" y="187452"/>
                  </a:lnTo>
                  <a:lnTo>
                    <a:pt x="9144" y="182880"/>
                  </a:lnTo>
                  <a:lnTo>
                    <a:pt x="91440" y="182880"/>
                  </a:lnTo>
                  <a:lnTo>
                    <a:pt x="91440" y="187452"/>
                  </a:lnTo>
                  <a:close/>
                </a:path>
                <a:path w="100964" h="192404">
                  <a:moveTo>
                    <a:pt x="100584" y="187452"/>
                  </a:moveTo>
                  <a:lnTo>
                    <a:pt x="91440" y="187452"/>
                  </a:lnTo>
                  <a:lnTo>
                    <a:pt x="96012" y="182880"/>
                  </a:lnTo>
                  <a:lnTo>
                    <a:pt x="100584" y="182880"/>
                  </a:lnTo>
                  <a:lnTo>
                    <a:pt x="100584" y="187452"/>
                  </a:lnTo>
                  <a:close/>
                </a:path>
              </a:pathLst>
            </a:custGeom>
            <a:solidFill>
              <a:srgbClr val="000000"/>
            </a:solidFill>
          </p:spPr>
          <p:txBody>
            <a:bodyPr wrap="square" lIns="0" tIns="0" rIns="0" bIns="0" rtlCol="0"/>
            <a:lstStyle/>
            <a:p>
              <a:endParaRPr sz="1588"/>
            </a:p>
          </p:txBody>
        </p:sp>
      </p:grpSp>
      <p:grpSp>
        <p:nvGrpSpPr>
          <p:cNvPr id="304" name="object 304"/>
          <p:cNvGrpSpPr/>
          <p:nvPr/>
        </p:nvGrpSpPr>
        <p:grpSpPr>
          <a:xfrm>
            <a:off x="4132730" y="2954318"/>
            <a:ext cx="453278" cy="169769"/>
            <a:chOff x="2804160" y="3348227"/>
            <a:chExt cx="513715" cy="192405"/>
          </a:xfrm>
        </p:grpSpPr>
        <p:sp>
          <p:nvSpPr>
            <p:cNvPr id="305" name="object 305"/>
            <p:cNvSpPr/>
            <p:nvPr/>
          </p:nvSpPr>
          <p:spPr>
            <a:xfrm>
              <a:off x="2808732" y="3352799"/>
              <a:ext cx="411480" cy="182880"/>
            </a:xfrm>
            <a:custGeom>
              <a:avLst/>
              <a:gdLst/>
              <a:ahLst/>
              <a:cxnLst/>
              <a:rect l="l" t="t" r="r" b="b"/>
              <a:pathLst>
                <a:path w="411480" h="182879">
                  <a:moveTo>
                    <a:pt x="411479" y="182880"/>
                  </a:moveTo>
                  <a:lnTo>
                    <a:pt x="0" y="182880"/>
                  </a:lnTo>
                  <a:lnTo>
                    <a:pt x="0" y="0"/>
                  </a:lnTo>
                  <a:lnTo>
                    <a:pt x="411479" y="0"/>
                  </a:lnTo>
                  <a:lnTo>
                    <a:pt x="411479" y="182880"/>
                  </a:lnTo>
                  <a:close/>
                </a:path>
              </a:pathLst>
            </a:custGeom>
            <a:solidFill>
              <a:srgbClr val="009900"/>
            </a:solidFill>
          </p:spPr>
          <p:txBody>
            <a:bodyPr wrap="square" lIns="0" tIns="0" rIns="0" bIns="0" rtlCol="0"/>
            <a:lstStyle/>
            <a:p>
              <a:endParaRPr sz="1588"/>
            </a:p>
          </p:txBody>
        </p:sp>
        <p:sp>
          <p:nvSpPr>
            <p:cNvPr id="306" name="object 306"/>
            <p:cNvSpPr/>
            <p:nvPr/>
          </p:nvSpPr>
          <p:spPr>
            <a:xfrm>
              <a:off x="2804160" y="3348227"/>
              <a:ext cx="422275" cy="192405"/>
            </a:xfrm>
            <a:custGeom>
              <a:avLst/>
              <a:gdLst/>
              <a:ahLst/>
              <a:cxnLst/>
              <a:rect l="l" t="t" r="r" b="b"/>
              <a:pathLst>
                <a:path w="422275" h="192404">
                  <a:moveTo>
                    <a:pt x="422148" y="192024"/>
                  </a:moveTo>
                  <a:lnTo>
                    <a:pt x="0" y="192024"/>
                  </a:lnTo>
                  <a:lnTo>
                    <a:pt x="0" y="0"/>
                  </a:lnTo>
                  <a:lnTo>
                    <a:pt x="422148" y="0"/>
                  </a:lnTo>
                  <a:lnTo>
                    <a:pt x="422148" y="4572"/>
                  </a:lnTo>
                  <a:lnTo>
                    <a:pt x="9144" y="4572"/>
                  </a:lnTo>
                  <a:lnTo>
                    <a:pt x="4572" y="10668"/>
                  </a:lnTo>
                  <a:lnTo>
                    <a:pt x="9144" y="10668"/>
                  </a:lnTo>
                  <a:lnTo>
                    <a:pt x="9144" y="182880"/>
                  </a:lnTo>
                  <a:lnTo>
                    <a:pt x="4572" y="182880"/>
                  </a:lnTo>
                  <a:lnTo>
                    <a:pt x="9144" y="187452"/>
                  </a:lnTo>
                  <a:lnTo>
                    <a:pt x="422148" y="187452"/>
                  </a:lnTo>
                  <a:lnTo>
                    <a:pt x="422148" y="192024"/>
                  </a:lnTo>
                  <a:close/>
                </a:path>
                <a:path w="422275" h="192404">
                  <a:moveTo>
                    <a:pt x="9144" y="10668"/>
                  </a:moveTo>
                  <a:lnTo>
                    <a:pt x="4572" y="10668"/>
                  </a:lnTo>
                  <a:lnTo>
                    <a:pt x="9144" y="4572"/>
                  </a:lnTo>
                  <a:lnTo>
                    <a:pt x="9144" y="10668"/>
                  </a:lnTo>
                  <a:close/>
                </a:path>
                <a:path w="422275" h="192404">
                  <a:moveTo>
                    <a:pt x="411480" y="10668"/>
                  </a:moveTo>
                  <a:lnTo>
                    <a:pt x="9144" y="10668"/>
                  </a:lnTo>
                  <a:lnTo>
                    <a:pt x="9144" y="4572"/>
                  </a:lnTo>
                  <a:lnTo>
                    <a:pt x="411480" y="4572"/>
                  </a:lnTo>
                  <a:lnTo>
                    <a:pt x="411480" y="10668"/>
                  </a:lnTo>
                  <a:close/>
                </a:path>
                <a:path w="422275" h="192404">
                  <a:moveTo>
                    <a:pt x="411480" y="187452"/>
                  </a:moveTo>
                  <a:lnTo>
                    <a:pt x="411480" y="4572"/>
                  </a:lnTo>
                  <a:lnTo>
                    <a:pt x="416052" y="10668"/>
                  </a:lnTo>
                  <a:lnTo>
                    <a:pt x="422148" y="10668"/>
                  </a:lnTo>
                  <a:lnTo>
                    <a:pt x="422148" y="182880"/>
                  </a:lnTo>
                  <a:lnTo>
                    <a:pt x="416052" y="182880"/>
                  </a:lnTo>
                  <a:lnTo>
                    <a:pt x="411480" y="187452"/>
                  </a:lnTo>
                  <a:close/>
                </a:path>
                <a:path w="422275" h="192404">
                  <a:moveTo>
                    <a:pt x="422148" y="10668"/>
                  </a:moveTo>
                  <a:lnTo>
                    <a:pt x="416052" y="10668"/>
                  </a:lnTo>
                  <a:lnTo>
                    <a:pt x="411480" y="4572"/>
                  </a:lnTo>
                  <a:lnTo>
                    <a:pt x="422148" y="4572"/>
                  </a:lnTo>
                  <a:lnTo>
                    <a:pt x="422148" y="10668"/>
                  </a:lnTo>
                  <a:close/>
                </a:path>
                <a:path w="422275" h="192404">
                  <a:moveTo>
                    <a:pt x="9144" y="187452"/>
                  </a:moveTo>
                  <a:lnTo>
                    <a:pt x="4572" y="182880"/>
                  </a:lnTo>
                  <a:lnTo>
                    <a:pt x="9144" y="182880"/>
                  </a:lnTo>
                  <a:lnTo>
                    <a:pt x="9144" y="187452"/>
                  </a:lnTo>
                  <a:close/>
                </a:path>
                <a:path w="422275" h="192404">
                  <a:moveTo>
                    <a:pt x="411480" y="187452"/>
                  </a:moveTo>
                  <a:lnTo>
                    <a:pt x="9144" y="187452"/>
                  </a:lnTo>
                  <a:lnTo>
                    <a:pt x="9144" y="182880"/>
                  </a:lnTo>
                  <a:lnTo>
                    <a:pt x="411480" y="182880"/>
                  </a:lnTo>
                  <a:lnTo>
                    <a:pt x="411480" y="187452"/>
                  </a:lnTo>
                  <a:close/>
                </a:path>
                <a:path w="422275" h="192404">
                  <a:moveTo>
                    <a:pt x="422148" y="187452"/>
                  </a:moveTo>
                  <a:lnTo>
                    <a:pt x="411480" y="187452"/>
                  </a:lnTo>
                  <a:lnTo>
                    <a:pt x="416052" y="182880"/>
                  </a:lnTo>
                  <a:lnTo>
                    <a:pt x="422148" y="182880"/>
                  </a:lnTo>
                  <a:lnTo>
                    <a:pt x="422148" y="187452"/>
                  </a:lnTo>
                  <a:close/>
                </a:path>
              </a:pathLst>
            </a:custGeom>
            <a:solidFill>
              <a:srgbClr val="000000"/>
            </a:solidFill>
          </p:spPr>
          <p:txBody>
            <a:bodyPr wrap="square" lIns="0" tIns="0" rIns="0" bIns="0" rtlCol="0"/>
            <a:lstStyle/>
            <a:p>
              <a:endParaRPr sz="1588"/>
            </a:p>
          </p:txBody>
        </p:sp>
        <p:sp>
          <p:nvSpPr>
            <p:cNvPr id="307" name="object 307"/>
            <p:cNvSpPr/>
            <p:nvPr/>
          </p:nvSpPr>
          <p:spPr>
            <a:xfrm>
              <a:off x="3220211" y="3352799"/>
              <a:ext cx="91440" cy="182880"/>
            </a:xfrm>
            <a:custGeom>
              <a:avLst/>
              <a:gdLst/>
              <a:ahLst/>
              <a:cxnLst/>
              <a:rect l="l" t="t" r="r" b="b"/>
              <a:pathLst>
                <a:path w="91439" h="182879">
                  <a:moveTo>
                    <a:pt x="91440" y="182880"/>
                  </a:moveTo>
                  <a:lnTo>
                    <a:pt x="0" y="182880"/>
                  </a:lnTo>
                  <a:lnTo>
                    <a:pt x="0" y="0"/>
                  </a:lnTo>
                  <a:lnTo>
                    <a:pt x="91440" y="0"/>
                  </a:lnTo>
                  <a:lnTo>
                    <a:pt x="91440" y="182880"/>
                  </a:lnTo>
                  <a:close/>
                </a:path>
              </a:pathLst>
            </a:custGeom>
            <a:solidFill>
              <a:srgbClr val="00FFFF"/>
            </a:solidFill>
          </p:spPr>
          <p:txBody>
            <a:bodyPr wrap="square" lIns="0" tIns="0" rIns="0" bIns="0" rtlCol="0"/>
            <a:lstStyle/>
            <a:p>
              <a:endParaRPr sz="1588"/>
            </a:p>
          </p:txBody>
        </p:sp>
        <p:sp>
          <p:nvSpPr>
            <p:cNvPr id="308" name="object 308"/>
            <p:cNvSpPr/>
            <p:nvPr/>
          </p:nvSpPr>
          <p:spPr>
            <a:xfrm>
              <a:off x="3215640" y="3348227"/>
              <a:ext cx="102235" cy="192405"/>
            </a:xfrm>
            <a:custGeom>
              <a:avLst/>
              <a:gdLst/>
              <a:ahLst/>
              <a:cxnLst/>
              <a:rect l="l" t="t" r="r" b="b"/>
              <a:pathLst>
                <a:path w="102235" h="192404">
                  <a:moveTo>
                    <a:pt x="102108" y="192024"/>
                  </a:moveTo>
                  <a:lnTo>
                    <a:pt x="0" y="192024"/>
                  </a:lnTo>
                  <a:lnTo>
                    <a:pt x="0" y="0"/>
                  </a:lnTo>
                  <a:lnTo>
                    <a:pt x="102108" y="0"/>
                  </a:lnTo>
                  <a:lnTo>
                    <a:pt x="102108" y="4572"/>
                  </a:lnTo>
                  <a:lnTo>
                    <a:pt x="10668" y="4572"/>
                  </a:lnTo>
                  <a:lnTo>
                    <a:pt x="4572" y="10668"/>
                  </a:lnTo>
                  <a:lnTo>
                    <a:pt x="10668" y="10668"/>
                  </a:lnTo>
                  <a:lnTo>
                    <a:pt x="10668" y="182880"/>
                  </a:lnTo>
                  <a:lnTo>
                    <a:pt x="4572" y="182880"/>
                  </a:lnTo>
                  <a:lnTo>
                    <a:pt x="10668" y="187452"/>
                  </a:lnTo>
                  <a:lnTo>
                    <a:pt x="102108" y="187452"/>
                  </a:lnTo>
                  <a:lnTo>
                    <a:pt x="102108" y="192024"/>
                  </a:lnTo>
                  <a:close/>
                </a:path>
                <a:path w="102235" h="192404">
                  <a:moveTo>
                    <a:pt x="10668" y="10668"/>
                  </a:moveTo>
                  <a:lnTo>
                    <a:pt x="4572" y="10668"/>
                  </a:lnTo>
                  <a:lnTo>
                    <a:pt x="10668" y="4572"/>
                  </a:lnTo>
                  <a:lnTo>
                    <a:pt x="10668" y="10668"/>
                  </a:lnTo>
                  <a:close/>
                </a:path>
                <a:path w="102235" h="192404">
                  <a:moveTo>
                    <a:pt x="91440" y="10668"/>
                  </a:moveTo>
                  <a:lnTo>
                    <a:pt x="10668" y="10668"/>
                  </a:lnTo>
                  <a:lnTo>
                    <a:pt x="10668" y="4572"/>
                  </a:lnTo>
                  <a:lnTo>
                    <a:pt x="91440" y="4572"/>
                  </a:lnTo>
                  <a:lnTo>
                    <a:pt x="91440" y="10668"/>
                  </a:lnTo>
                  <a:close/>
                </a:path>
                <a:path w="102235" h="192404">
                  <a:moveTo>
                    <a:pt x="91440" y="187452"/>
                  </a:moveTo>
                  <a:lnTo>
                    <a:pt x="91440" y="4572"/>
                  </a:lnTo>
                  <a:lnTo>
                    <a:pt x="96012" y="10668"/>
                  </a:lnTo>
                  <a:lnTo>
                    <a:pt x="102108" y="10668"/>
                  </a:lnTo>
                  <a:lnTo>
                    <a:pt x="102108" y="182880"/>
                  </a:lnTo>
                  <a:lnTo>
                    <a:pt x="96012" y="182880"/>
                  </a:lnTo>
                  <a:lnTo>
                    <a:pt x="91440" y="187452"/>
                  </a:lnTo>
                  <a:close/>
                </a:path>
                <a:path w="102235" h="192404">
                  <a:moveTo>
                    <a:pt x="102108" y="10668"/>
                  </a:moveTo>
                  <a:lnTo>
                    <a:pt x="96012" y="10668"/>
                  </a:lnTo>
                  <a:lnTo>
                    <a:pt x="91440" y="4572"/>
                  </a:lnTo>
                  <a:lnTo>
                    <a:pt x="102108" y="4572"/>
                  </a:lnTo>
                  <a:lnTo>
                    <a:pt x="102108" y="10668"/>
                  </a:lnTo>
                  <a:close/>
                </a:path>
                <a:path w="102235" h="192404">
                  <a:moveTo>
                    <a:pt x="10668" y="187452"/>
                  </a:moveTo>
                  <a:lnTo>
                    <a:pt x="4572" y="182880"/>
                  </a:lnTo>
                  <a:lnTo>
                    <a:pt x="10668" y="182880"/>
                  </a:lnTo>
                  <a:lnTo>
                    <a:pt x="10668" y="187452"/>
                  </a:lnTo>
                  <a:close/>
                </a:path>
                <a:path w="102235" h="192404">
                  <a:moveTo>
                    <a:pt x="91440" y="187452"/>
                  </a:moveTo>
                  <a:lnTo>
                    <a:pt x="10668" y="187452"/>
                  </a:lnTo>
                  <a:lnTo>
                    <a:pt x="10668" y="182880"/>
                  </a:lnTo>
                  <a:lnTo>
                    <a:pt x="91440" y="182880"/>
                  </a:lnTo>
                  <a:lnTo>
                    <a:pt x="91440" y="187452"/>
                  </a:lnTo>
                  <a:close/>
                </a:path>
                <a:path w="102235" h="192404">
                  <a:moveTo>
                    <a:pt x="102108" y="187452"/>
                  </a:moveTo>
                  <a:lnTo>
                    <a:pt x="91440" y="187452"/>
                  </a:lnTo>
                  <a:lnTo>
                    <a:pt x="96012" y="182880"/>
                  </a:lnTo>
                  <a:lnTo>
                    <a:pt x="102108" y="182880"/>
                  </a:lnTo>
                  <a:lnTo>
                    <a:pt x="102108" y="187452"/>
                  </a:lnTo>
                  <a:close/>
                </a:path>
              </a:pathLst>
            </a:custGeom>
            <a:solidFill>
              <a:srgbClr val="000000"/>
            </a:solidFill>
          </p:spPr>
          <p:txBody>
            <a:bodyPr wrap="square" lIns="0" tIns="0" rIns="0" bIns="0" rtlCol="0"/>
            <a:lstStyle/>
            <a:p>
              <a:endParaRPr sz="1588"/>
            </a:p>
          </p:txBody>
        </p:sp>
      </p:grpSp>
      <p:grpSp>
        <p:nvGrpSpPr>
          <p:cNvPr id="309" name="object 309"/>
          <p:cNvGrpSpPr/>
          <p:nvPr/>
        </p:nvGrpSpPr>
        <p:grpSpPr>
          <a:xfrm>
            <a:off x="4132730" y="3208469"/>
            <a:ext cx="453278" cy="169769"/>
            <a:chOff x="2804160" y="3636264"/>
            <a:chExt cx="513715" cy="192405"/>
          </a:xfrm>
        </p:grpSpPr>
        <p:sp>
          <p:nvSpPr>
            <p:cNvPr id="310" name="object 310"/>
            <p:cNvSpPr/>
            <p:nvPr/>
          </p:nvSpPr>
          <p:spPr>
            <a:xfrm>
              <a:off x="2808732" y="3640835"/>
              <a:ext cx="411480" cy="182880"/>
            </a:xfrm>
            <a:custGeom>
              <a:avLst/>
              <a:gdLst/>
              <a:ahLst/>
              <a:cxnLst/>
              <a:rect l="l" t="t" r="r" b="b"/>
              <a:pathLst>
                <a:path w="411480" h="182879">
                  <a:moveTo>
                    <a:pt x="411479" y="182880"/>
                  </a:moveTo>
                  <a:lnTo>
                    <a:pt x="0" y="182880"/>
                  </a:lnTo>
                  <a:lnTo>
                    <a:pt x="0" y="0"/>
                  </a:lnTo>
                  <a:lnTo>
                    <a:pt x="411479" y="0"/>
                  </a:lnTo>
                  <a:lnTo>
                    <a:pt x="411479" y="182880"/>
                  </a:lnTo>
                  <a:close/>
                </a:path>
              </a:pathLst>
            </a:custGeom>
            <a:solidFill>
              <a:srgbClr val="009900"/>
            </a:solidFill>
          </p:spPr>
          <p:txBody>
            <a:bodyPr wrap="square" lIns="0" tIns="0" rIns="0" bIns="0" rtlCol="0"/>
            <a:lstStyle/>
            <a:p>
              <a:endParaRPr sz="1588"/>
            </a:p>
          </p:txBody>
        </p:sp>
        <p:sp>
          <p:nvSpPr>
            <p:cNvPr id="311" name="object 311"/>
            <p:cNvSpPr/>
            <p:nvPr/>
          </p:nvSpPr>
          <p:spPr>
            <a:xfrm>
              <a:off x="2804160" y="3636264"/>
              <a:ext cx="422275" cy="192405"/>
            </a:xfrm>
            <a:custGeom>
              <a:avLst/>
              <a:gdLst/>
              <a:ahLst/>
              <a:cxnLst/>
              <a:rect l="l" t="t" r="r" b="b"/>
              <a:pathLst>
                <a:path w="422275" h="192404">
                  <a:moveTo>
                    <a:pt x="422148" y="192024"/>
                  </a:moveTo>
                  <a:lnTo>
                    <a:pt x="0" y="192024"/>
                  </a:lnTo>
                  <a:lnTo>
                    <a:pt x="0" y="0"/>
                  </a:lnTo>
                  <a:lnTo>
                    <a:pt x="422148" y="0"/>
                  </a:lnTo>
                  <a:lnTo>
                    <a:pt x="422148" y="4572"/>
                  </a:lnTo>
                  <a:lnTo>
                    <a:pt x="9144" y="4572"/>
                  </a:lnTo>
                  <a:lnTo>
                    <a:pt x="4572" y="9144"/>
                  </a:lnTo>
                  <a:lnTo>
                    <a:pt x="9144" y="9144"/>
                  </a:lnTo>
                  <a:lnTo>
                    <a:pt x="9144" y="182880"/>
                  </a:lnTo>
                  <a:lnTo>
                    <a:pt x="4572" y="182880"/>
                  </a:lnTo>
                  <a:lnTo>
                    <a:pt x="9144" y="187452"/>
                  </a:lnTo>
                  <a:lnTo>
                    <a:pt x="422148" y="187452"/>
                  </a:lnTo>
                  <a:lnTo>
                    <a:pt x="422148" y="192024"/>
                  </a:lnTo>
                  <a:close/>
                </a:path>
                <a:path w="422275" h="192404">
                  <a:moveTo>
                    <a:pt x="9144" y="9144"/>
                  </a:moveTo>
                  <a:lnTo>
                    <a:pt x="4572" y="9144"/>
                  </a:lnTo>
                  <a:lnTo>
                    <a:pt x="9144" y="4572"/>
                  </a:lnTo>
                  <a:lnTo>
                    <a:pt x="9144" y="9144"/>
                  </a:lnTo>
                  <a:close/>
                </a:path>
                <a:path w="422275" h="192404">
                  <a:moveTo>
                    <a:pt x="411480" y="9144"/>
                  </a:moveTo>
                  <a:lnTo>
                    <a:pt x="9144" y="9144"/>
                  </a:lnTo>
                  <a:lnTo>
                    <a:pt x="9144" y="4572"/>
                  </a:lnTo>
                  <a:lnTo>
                    <a:pt x="411480" y="4572"/>
                  </a:lnTo>
                  <a:lnTo>
                    <a:pt x="411480" y="9144"/>
                  </a:lnTo>
                  <a:close/>
                </a:path>
                <a:path w="422275" h="192404">
                  <a:moveTo>
                    <a:pt x="411480" y="187452"/>
                  </a:moveTo>
                  <a:lnTo>
                    <a:pt x="411480" y="4572"/>
                  </a:lnTo>
                  <a:lnTo>
                    <a:pt x="416052" y="9144"/>
                  </a:lnTo>
                  <a:lnTo>
                    <a:pt x="422148" y="9144"/>
                  </a:lnTo>
                  <a:lnTo>
                    <a:pt x="422148" y="182880"/>
                  </a:lnTo>
                  <a:lnTo>
                    <a:pt x="416052" y="182880"/>
                  </a:lnTo>
                  <a:lnTo>
                    <a:pt x="411480" y="187452"/>
                  </a:lnTo>
                  <a:close/>
                </a:path>
                <a:path w="422275" h="192404">
                  <a:moveTo>
                    <a:pt x="422148" y="9144"/>
                  </a:moveTo>
                  <a:lnTo>
                    <a:pt x="416052" y="9144"/>
                  </a:lnTo>
                  <a:lnTo>
                    <a:pt x="411480" y="4572"/>
                  </a:lnTo>
                  <a:lnTo>
                    <a:pt x="422148" y="4572"/>
                  </a:lnTo>
                  <a:lnTo>
                    <a:pt x="422148" y="9144"/>
                  </a:lnTo>
                  <a:close/>
                </a:path>
                <a:path w="422275" h="192404">
                  <a:moveTo>
                    <a:pt x="9144" y="187452"/>
                  </a:moveTo>
                  <a:lnTo>
                    <a:pt x="4572" y="182880"/>
                  </a:lnTo>
                  <a:lnTo>
                    <a:pt x="9144" y="182880"/>
                  </a:lnTo>
                  <a:lnTo>
                    <a:pt x="9144" y="187452"/>
                  </a:lnTo>
                  <a:close/>
                </a:path>
                <a:path w="422275" h="192404">
                  <a:moveTo>
                    <a:pt x="411480" y="187452"/>
                  </a:moveTo>
                  <a:lnTo>
                    <a:pt x="9144" y="187452"/>
                  </a:lnTo>
                  <a:lnTo>
                    <a:pt x="9144" y="182880"/>
                  </a:lnTo>
                  <a:lnTo>
                    <a:pt x="411480" y="182880"/>
                  </a:lnTo>
                  <a:lnTo>
                    <a:pt x="411480" y="187452"/>
                  </a:lnTo>
                  <a:close/>
                </a:path>
                <a:path w="422275" h="192404">
                  <a:moveTo>
                    <a:pt x="422148" y="187452"/>
                  </a:moveTo>
                  <a:lnTo>
                    <a:pt x="411480" y="187452"/>
                  </a:lnTo>
                  <a:lnTo>
                    <a:pt x="416052" y="182880"/>
                  </a:lnTo>
                  <a:lnTo>
                    <a:pt x="422148" y="182880"/>
                  </a:lnTo>
                  <a:lnTo>
                    <a:pt x="422148" y="187452"/>
                  </a:lnTo>
                  <a:close/>
                </a:path>
              </a:pathLst>
            </a:custGeom>
            <a:solidFill>
              <a:srgbClr val="000000"/>
            </a:solidFill>
          </p:spPr>
          <p:txBody>
            <a:bodyPr wrap="square" lIns="0" tIns="0" rIns="0" bIns="0" rtlCol="0"/>
            <a:lstStyle/>
            <a:p>
              <a:endParaRPr sz="1588"/>
            </a:p>
          </p:txBody>
        </p:sp>
        <p:sp>
          <p:nvSpPr>
            <p:cNvPr id="312" name="object 312"/>
            <p:cNvSpPr/>
            <p:nvPr/>
          </p:nvSpPr>
          <p:spPr>
            <a:xfrm>
              <a:off x="3220211" y="3640835"/>
              <a:ext cx="91440" cy="182880"/>
            </a:xfrm>
            <a:custGeom>
              <a:avLst/>
              <a:gdLst/>
              <a:ahLst/>
              <a:cxnLst/>
              <a:rect l="l" t="t" r="r" b="b"/>
              <a:pathLst>
                <a:path w="91439" h="182879">
                  <a:moveTo>
                    <a:pt x="91440" y="182880"/>
                  </a:moveTo>
                  <a:lnTo>
                    <a:pt x="0" y="182880"/>
                  </a:lnTo>
                  <a:lnTo>
                    <a:pt x="0" y="0"/>
                  </a:lnTo>
                  <a:lnTo>
                    <a:pt x="91440" y="0"/>
                  </a:lnTo>
                  <a:lnTo>
                    <a:pt x="91440" y="182880"/>
                  </a:lnTo>
                  <a:close/>
                </a:path>
              </a:pathLst>
            </a:custGeom>
            <a:solidFill>
              <a:srgbClr val="00FFFF"/>
            </a:solidFill>
          </p:spPr>
          <p:txBody>
            <a:bodyPr wrap="square" lIns="0" tIns="0" rIns="0" bIns="0" rtlCol="0"/>
            <a:lstStyle/>
            <a:p>
              <a:endParaRPr sz="1588"/>
            </a:p>
          </p:txBody>
        </p:sp>
        <p:sp>
          <p:nvSpPr>
            <p:cNvPr id="313" name="object 313"/>
            <p:cNvSpPr/>
            <p:nvPr/>
          </p:nvSpPr>
          <p:spPr>
            <a:xfrm>
              <a:off x="3215640" y="3636264"/>
              <a:ext cx="102235" cy="192405"/>
            </a:xfrm>
            <a:custGeom>
              <a:avLst/>
              <a:gdLst/>
              <a:ahLst/>
              <a:cxnLst/>
              <a:rect l="l" t="t" r="r" b="b"/>
              <a:pathLst>
                <a:path w="102235" h="192404">
                  <a:moveTo>
                    <a:pt x="102108" y="192024"/>
                  </a:moveTo>
                  <a:lnTo>
                    <a:pt x="0" y="192024"/>
                  </a:lnTo>
                  <a:lnTo>
                    <a:pt x="0" y="0"/>
                  </a:lnTo>
                  <a:lnTo>
                    <a:pt x="102108" y="0"/>
                  </a:lnTo>
                  <a:lnTo>
                    <a:pt x="102108" y="4572"/>
                  </a:lnTo>
                  <a:lnTo>
                    <a:pt x="10668" y="4572"/>
                  </a:lnTo>
                  <a:lnTo>
                    <a:pt x="4572" y="9144"/>
                  </a:lnTo>
                  <a:lnTo>
                    <a:pt x="10668" y="9144"/>
                  </a:lnTo>
                  <a:lnTo>
                    <a:pt x="10668" y="182880"/>
                  </a:lnTo>
                  <a:lnTo>
                    <a:pt x="4572" y="182880"/>
                  </a:lnTo>
                  <a:lnTo>
                    <a:pt x="10668" y="187452"/>
                  </a:lnTo>
                  <a:lnTo>
                    <a:pt x="102108" y="187452"/>
                  </a:lnTo>
                  <a:lnTo>
                    <a:pt x="102108" y="192024"/>
                  </a:lnTo>
                  <a:close/>
                </a:path>
                <a:path w="102235" h="192404">
                  <a:moveTo>
                    <a:pt x="10668" y="9144"/>
                  </a:moveTo>
                  <a:lnTo>
                    <a:pt x="4572" y="9144"/>
                  </a:lnTo>
                  <a:lnTo>
                    <a:pt x="10668" y="4572"/>
                  </a:lnTo>
                  <a:lnTo>
                    <a:pt x="10668" y="9144"/>
                  </a:lnTo>
                  <a:close/>
                </a:path>
                <a:path w="102235" h="192404">
                  <a:moveTo>
                    <a:pt x="91440" y="9144"/>
                  </a:moveTo>
                  <a:lnTo>
                    <a:pt x="10668" y="9144"/>
                  </a:lnTo>
                  <a:lnTo>
                    <a:pt x="10668" y="4572"/>
                  </a:lnTo>
                  <a:lnTo>
                    <a:pt x="91440" y="4572"/>
                  </a:lnTo>
                  <a:lnTo>
                    <a:pt x="91440" y="9144"/>
                  </a:lnTo>
                  <a:close/>
                </a:path>
                <a:path w="102235" h="192404">
                  <a:moveTo>
                    <a:pt x="91440" y="187452"/>
                  </a:moveTo>
                  <a:lnTo>
                    <a:pt x="91440" y="4572"/>
                  </a:lnTo>
                  <a:lnTo>
                    <a:pt x="96012" y="9144"/>
                  </a:lnTo>
                  <a:lnTo>
                    <a:pt x="102108" y="9144"/>
                  </a:lnTo>
                  <a:lnTo>
                    <a:pt x="102108" y="182880"/>
                  </a:lnTo>
                  <a:lnTo>
                    <a:pt x="96012" y="182880"/>
                  </a:lnTo>
                  <a:lnTo>
                    <a:pt x="91440" y="187452"/>
                  </a:lnTo>
                  <a:close/>
                </a:path>
                <a:path w="102235" h="192404">
                  <a:moveTo>
                    <a:pt x="102108" y="9144"/>
                  </a:moveTo>
                  <a:lnTo>
                    <a:pt x="96012" y="9144"/>
                  </a:lnTo>
                  <a:lnTo>
                    <a:pt x="91440" y="4572"/>
                  </a:lnTo>
                  <a:lnTo>
                    <a:pt x="102108" y="4572"/>
                  </a:lnTo>
                  <a:lnTo>
                    <a:pt x="102108" y="9144"/>
                  </a:lnTo>
                  <a:close/>
                </a:path>
                <a:path w="102235" h="192404">
                  <a:moveTo>
                    <a:pt x="10668" y="187452"/>
                  </a:moveTo>
                  <a:lnTo>
                    <a:pt x="4572" y="182880"/>
                  </a:lnTo>
                  <a:lnTo>
                    <a:pt x="10668" y="182880"/>
                  </a:lnTo>
                  <a:lnTo>
                    <a:pt x="10668" y="187452"/>
                  </a:lnTo>
                  <a:close/>
                </a:path>
                <a:path w="102235" h="192404">
                  <a:moveTo>
                    <a:pt x="91440" y="187452"/>
                  </a:moveTo>
                  <a:lnTo>
                    <a:pt x="10668" y="187452"/>
                  </a:lnTo>
                  <a:lnTo>
                    <a:pt x="10668" y="182880"/>
                  </a:lnTo>
                  <a:lnTo>
                    <a:pt x="91440" y="182880"/>
                  </a:lnTo>
                  <a:lnTo>
                    <a:pt x="91440" y="187452"/>
                  </a:lnTo>
                  <a:close/>
                </a:path>
                <a:path w="102235" h="192404">
                  <a:moveTo>
                    <a:pt x="102108" y="187452"/>
                  </a:moveTo>
                  <a:lnTo>
                    <a:pt x="91440" y="187452"/>
                  </a:lnTo>
                  <a:lnTo>
                    <a:pt x="96012" y="182880"/>
                  </a:lnTo>
                  <a:lnTo>
                    <a:pt x="102108" y="182880"/>
                  </a:lnTo>
                  <a:lnTo>
                    <a:pt x="102108" y="187452"/>
                  </a:lnTo>
                  <a:close/>
                </a:path>
              </a:pathLst>
            </a:custGeom>
            <a:solidFill>
              <a:srgbClr val="000000"/>
            </a:solidFill>
          </p:spPr>
          <p:txBody>
            <a:bodyPr wrap="square" lIns="0" tIns="0" rIns="0" bIns="0" rtlCol="0"/>
            <a:lstStyle/>
            <a:p>
              <a:endParaRPr sz="1588"/>
            </a:p>
          </p:txBody>
        </p:sp>
      </p:grpSp>
      <p:grpSp>
        <p:nvGrpSpPr>
          <p:cNvPr id="314" name="object 314"/>
          <p:cNvGrpSpPr/>
          <p:nvPr/>
        </p:nvGrpSpPr>
        <p:grpSpPr>
          <a:xfrm>
            <a:off x="4767431" y="3400761"/>
            <a:ext cx="452157" cy="28574"/>
            <a:chOff x="3523488" y="3854196"/>
            <a:chExt cx="512445" cy="32384"/>
          </a:xfrm>
        </p:grpSpPr>
        <p:sp>
          <p:nvSpPr>
            <p:cNvPr id="315" name="object 315"/>
            <p:cNvSpPr/>
            <p:nvPr/>
          </p:nvSpPr>
          <p:spPr>
            <a:xfrm>
              <a:off x="3528060" y="3858767"/>
              <a:ext cx="411480" cy="27940"/>
            </a:xfrm>
            <a:custGeom>
              <a:avLst/>
              <a:gdLst/>
              <a:ahLst/>
              <a:cxnLst/>
              <a:rect l="l" t="t" r="r" b="b"/>
              <a:pathLst>
                <a:path w="411479" h="27939">
                  <a:moveTo>
                    <a:pt x="411480" y="27432"/>
                  </a:moveTo>
                  <a:lnTo>
                    <a:pt x="0" y="27432"/>
                  </a:lnTo>
                  <a:lnTo>
                    <a:pt x="0" y="0"/>
                  </a:lnTo>
                  <a:lnTo>
                    <a:pt x="411480" y="0"/>
                  </a:lnTo>
                  <a:lnTo>
                    <a:pt x="411480" y="27432"/>
                  </a:lnTo>
                  <a:close/>
                </a:path>
              </a:pathLst>
            </a:custGeom>
            <a:solidFill>
              <a:srgbClr val="009900"/>
            </a:solidFill>
          </p:spPr>
          <p:txBody>
            <a:bodyPr wrap="square" lIns="0" tIns="0" rIns="0" bIns="0" rtlCol="0"/>
            <a:lstStyle/>
            <a:p>
              <a:endParaRPr sz="1588"/>
            </a:p>
          </p:txBody>
        </p:sp>
        <p:sp>
          <p:nvSpPr>
            <p:cNvPr id="316" name="object 316"/>
            <p:cNvSpPr/>
            <p:nvPr/>
          </p:nvSpPr>
          <p:spPr>
            <a:xfrm>
              <a:off x="3523488" y="3854208"/>
              <a:ext cx="421005" cy="31750"/>
            </a:xfrm>
            <a:custGeom>
              <a:avLst/>
              <a:gdLst/>
              <a:ahLst/>
              <a:cxnLst/>
              <a:rect l="l" t="t" r="r" b="b"/>
              <a:pathLst>
                <a:path w="421004" h="31750">
                  <a:moveTo>
                    <a:pt x="420624" y="0"/>
                  </a:moveTo>
                  <a:lnTo>
                    <a:pt x="415798" y="0"/>
                  </a:lnTo>
                  <a:lnTo>
                    <a:pt x="415798" y="8890"/>
                  </a:lnTo>
                  <a:lnTo>
                    <a:pt x="413893" y="8890"/>
                  </a:lnTo>
                  <a:lnTo>
                    <a:pt x="413893" y="6985"/>
                  </a:lnTo>
                  <a:lnTo>
                    <a:pt x="415798" y="8890"/>
                  </a:lnTo>
                  <a:lnTo>
                    <a:pt x="415798" y="0"/>
                  </a:lnTo>
                  <a:lnTo>
                    <a:pt x="8636" y="0"/>
                  </a:lnTo>
                  <a:lnTo>
                    <a:pt x="8636" y="5080"/>
                  </a:lnTo>
                  <a:lnTo>
                    <a:pt x="6731" y="6985"/>
                  </a:lnTo>
                  <a:lnTo>
                    <a:pt x="6731" y="5080"/>
                  </a:lnTo>
                  <a:lnTo>
                    <a:pt x="8636" y="5080"/>
                  </a:lnTo>
                  <a:lnTo>
                    <a:pt x="8636" y="0"/>
                  </a:lnTo>
                  <a:lnTo>
                    <a:pt x="0" y="0"/>
                  </a:lnTo>
                  <a:lnTo>
                    <a:pt x="0" y="5080"/>
                  </a:lnTo>
                  <a:lnTo>
                    <a:pt x="0" y="8890"/>
                  </a:lnTo>
                  <a:lnTo>
                    <a:pt x="0" y="31750"/>
                  </a:lnTo>
                  <a:lnTo>
                    <a:pt x="9144" y="31750"/>
                  </a:lnTo>
                  <a:lnTo>
                    <a:pt x="9144" y="9144"/>
                  </a:lnTo>
                  <a:lnTo>
                    <a:pt x="411480" y="9144"/>
                  </a:lnTo>
                  <a:lnTo>
                    <a:pt x="411480" y="31750"/>
                  </a:lnTo>
                  <a:lnTo>
                    <a:pt x="420624" y="31750"/>
                  </a:lnTo>
                  <a:lnTo>
                    <a:pt x="420624" y="9144"/>
                  </a:lnTo>
                  <a:lnTo>
                    <a:pt x="420624" y="8890"/>
                  </a:lnTo>
                  <a:lnTo>
                    <a:pt x="420624" y="5080"/>
                  </a:lnTo>
                  <a:lnTo>
                    <a:pt x="420624" y="4572"/>
                  </a:lnTo>
                  <a:lnTo>
                    <a:pt x="420624" y="0"/>
                  </a:lnTo>
                  <a:close/>
                </a:path>
              </a:pathLst>
            </a:custGeom>
            <a:solidFill>
              <a:srgbClr val="000000"/>
            </a:solidFill>
          </p:spPr>
          <p:txBody>
            <a:bodyPr wrap="square" lIns="0" tIns="0" rIns="0" bIns="0" rtlCol="0"/>
            <a:lstStyle/>
            <a:p>
              <a:endParaRPr sz="1588"/>
            </a:p>
          </p:txBody>
        </p:sp>
        <p:sp>
          <p:nvSpPr>
            <p:cNvPr id="317" name="object 317"/>
            <p:cNvSpPr/>
            <p:nvPr/>
          </p:nvSpPr>
          <p:spPr>
            <a:xfrm>
              <a:off x="3939540" y="3858767"/>
              <a:ext cx="91440" cy="27940"/>
            </a:xfrm>
            <a:custGeom>
              <a:avLst/>
              <a:gdLst/>
              <a:ahLst/>
              <a:cxnLst/>
              <a:rect l="l" t="t" r="r" b="b"/>
              <a:pathLst>
                <a:path w="91439" h="27939">
                  <a:moveTo>
                    <a:pt x="91440" y="27432"/>
                  </a:moveTo>
                  <a:lnTo>
                    <a:pt x="0" y="27432"/>
                  </a:lnTo>
                  <a:lnTo>
                    <a:pt x="0" y="0"/>
                  </a:lnTo>
                  <a:lnTo>
                    <a:pt x="91440" y="0"/>
                  </a:lnTo>
                  <a:lnTo>
                    <a:pt x="91440" y="27432"/>
                  </a:lnTo>
                  <a:close/>
                </a:path>
              </a:pathLst>
            </a:custGeom>
            <a:solidFill>
              <a:srgbClr val="00FFFF"/>
            </a:solidFill>
          </p:spPr>
          <p:txBody>
            <a:bodyPr wrap="square" lIns="0" tIns="0" rIns="0" bIns="0" rtlCol="0"/>
            <a:lstStyle/>
            <a:p>
              <a:endParaRPr sz="1588"/>
            </a:p>
          </p:txBody>
        </p:sp>
        <p:sp>
          <p:nvSpPr>
            <p:cNvPr id="318" name="object 318"/>
            <p:cNvSpPr/>
            <p:nvPr/>
          </p:nvSpPr>
          <p:spPr>
            <a:xfrm>
              <a:off x="3934955" y="3854208"/>
              <a:ext cx="100965" cy="31750"/>
            </a:xfrm>
            <a:custGeom>
              <a:avLst/>
              <a:gdLst/>
              <a:ahLst/>
              <a:cxnLst/>
              <a:rect l="l" t="t" r="r" b="b"/>
              <a:pathLst>
                <a:path w="100964" h="31750">
                  <a:moveTo>
                    <a:pt x="100584" y="0"/>
                  </a:moveTo>
                  <a:lnTo>
                    <a:pt x="95758" y="0"/>
                  </a:lnTo>
                  <a:lnTo>
                    <a:pt x="95758" y="8890"/>
                  </a:lnTo>
                  <a:lnTo>
                    <a:pt x="93853" y="8890"/>
                  </a:lnTo>
                  <a:lnTo>
                    <a:pt x="93853" y="6985"/>
                  </a:lnTo>
                  <a:lnTo>
                    <a:pt x="95758" y="8890"/>
                  </a:lnTo>
                  <a:lnTo>
                    <a:pt x="95758" y="0"/>
                  </a:lnTo>
                  <a:lnTo>
                    <a:pt x="8636" y="0"/>
                  </a:lnTo>
                  <a:lnTo>
                    <a:pt x="8636" y="5080"/>
                  </a:lnTo>
                  <a:lnTo>
                    <a:pt x="6731" y="6985"/>
                  </a:lnTo>
                  <a:lnTo>
                    <a:pt x="6731" y="5080"/>
                  </a:lnTo>
                  <a:lnTo>
                    <a:pt x="8636" y="5080"/>
                  </a:lnTo>
                  <a:lnTo>
                    <a:pt x="8636" y="0"/>
                  </a:lnTo>
                  <a:lnTo>
                    <a:pt x="0" y="0"/>
                  </a:lnTo>
                  <a:lnTo>
                    <a:pt x="0" y="5080"/>
                  </a:lnTo>
                  <a:lnTo>
                    <a:pt x="0" y="8890"/>
                  </a:lnTo>
                  <a:lnTo>
                    <a:pt x="0" y="31750"/>
                  </a:lnTo>
                  <a:lnTo>
                    <a:pt x="9144" y="31750"/>
                  </a:lnTo>
                  <a:lnTo>
                    <a:pt x="9144" y="9144"/>
                  </a:lnTo>
                  <a:lnTo>
                    <a:pt x="91440" y="9144"/>
                  </a:lnTo>
                  <a:lnTo>
                    <a:pt x="91440" y="31750"/>
                  </a:lnTo>
                  <a:lnTo>
                    <a:pt x="100584" y="31750"/>
                  </a:lnTo>
                  <a:lnTo>
                    <a:pt x="100584" y="9144"/>
                  </a:lnTo>
                  <a:lnTo>
                    <a:pt x="100584" y="8890"/>
                  </a:lnTo>
                  <a:lnTo>
                    <a:pt x="100584" y="5080"/>
                  </a:lnTo>
                  <a:lnTo>
                    <a:pt x="100584" y="4572"/>
                  </a:lnTo>
                  <a:lnTo>
                    <a:pt x="100584" y="0"/>
                  </a:lnTo>
                  <a:close/>
                </a:path>
              </a:pathLst>
            </a:custGeom>
            <a:solidFill>
              <a:srgbClr val="000000"/>
            </a:solidFill>
          </p:spPr>
          <p:txBody>
            <a:bodyPr wrap="square" lIns="0" tIns="0" rIns="0" bIns="0" rtlCol="0"/>
            <a:lstStyle/>
            <a:p>
              <a:endParaRPr sz="1588"/>
            </a:p>
          </p:txBody>
        </p:sp>
      </p:grpSp>
      <p:grpSp>
        <p:nvGrpSpPr>
          <p:cNvPr id="319" name="object 319"/>
          <p:cNvGrpSpPr/>
          <p:nvPr/>
        </p:nvGrpSpPr>
        <p:grpSpPr>
          <a:xfrm>
            <a:off x="4895177" y="2954318"/>
            <a:ext cx="707651" cy="360829"/>
            <a:chOff x="3668267" y="3348227"/>
            <a:chExt cx="802005" cy="408940"/>
          </a:xfrm>
        </p:grpSpPr>
        <p:sp>
          <p:nvSpPr>
            <p:cNvPr id="320" name="object 320"/>
            <p:cNvSpPr/>
            <p:nvPr/>
          </p:nvSpPr>
          <p:spPr>
            <a:xfrm>
              <a:off x="3672840" y="3569207"/>
              <a:ext cx="411480" cy="182880"/>
            </a:xfrm>
            <a:custGeom>
              <a:avLst/>
              <a:gdLst/>
              <a:ahLst/>
              <a:cxnLst/>
              <a:rect l="l" t="t" r="r" b="b"/>
              <a:pathLst>
                <a:path w="411479" h="182879">
                  <a:moveTo>
                    <a:pt x="411479" y="182880"/>
                  </a:moveTo>
                  <a:lnTo>
                    <a:pt x="0" y="182880"/>
                  </a:lnTo>
                  <a:lnTo>
                    <a:pt x="0" y="0"/>
                  </a:lnTo>
                  <a:lnTo>
                    <a:pt x="411479" y="0"/>
                  </a:lnTo>
                  <a:lnTo>
                    <a:pt x="411479" y="182880"/>
                  </a:lnTo>
                  <a:close/>
                </a:path>
              </a:pathLst>
            </a:custGeom>
            <a:solidFill>
              <a:srgbClr val="009900"/>
            </a:solidFill>
          </p:spPr>
          <p:txBody>
            <a:bodyPr wrap="square" lIns="0" tIns="0" rIns="0" bIns="0" rtlCol="0"/>
            <a:lstStyle/>
            <a:p>
              <a:endParaRPr sz="1588"/>
            </a:p>
          </p:txBody>
        </p:sp>
        <p:sp>
          <p:nvSpPr>
            <p:cNvPr id="321" name="object 321"/>
            <p:cNvSpPr/>
            <p:nvPr/>
          </p:nvSpPr>
          <p:spPr>
            <a:xfrm>
              <a:off x="3668267" y="3564635"/>
              <a:ext cx="421005" cy="192405"/>
            </a:xfrm>
            <a:custGeom>
              <a:avLst/>
              <a:gdLst/>
              <a:ahLst/>
              <a:cxnLst/>
              <a:rect l="l" t="t" r="r" b="b"/>
              <a:pathLst>
                <a:path w="421004" h="192404">
                  <a:moveTo>
                    <a:pt x="420624" y="192024"/>
                  </a:moveTo>
                  <a:lnTo>
                    <a:pt x="0" y="192024"/>
                  </a:lnTo>
                  <a:lnTo>
                    <a:pt x="0" y="0"/>
                  </a:lnTo>
                  <a:lnTo>
                    <a:pt x="420624" y="0"/>
                  </a:lnTo>
                  <a:lnTo>
                    <a:pt x="420624" y="4572"/>
                  </a:lnTo>
                  <a:lnTo>
                    <a:pt x="9144" y="4572"/>
                  </a:lnTo>
                  <a:lnTo>
                    <a:pt x="4572" y="9144"/>
                  </a:lnTo>
                  <a:lnTo>
                    <a:pt x="9144" y="9144"/>
                  </a:lnTo>
                  <a:lnTo>
                    <a:pt x="9144" y="182880"/>
                  </a:lnTo>
                  <a:lnTo>
                    <a:pt x="4572" y="182880"/>
                  </a:lnTo>
                  <a:lnTo>
                    <a:pt x="9144" y="187452"/>
                  </a:lnTo>
                  <a:lnTo>
                    <a:pt x="420624" y="187452"/>
                  </a:lnTo>
                  <a:lnTo>
                    <a:pt x="420624" y="192024"/>
                  </a:lnTo>
                  <a:close/>
                </a:path>
                <a:path w="421004" h="192404">
                  <a:moveTo>
                    <a:pt x="9144" y="9144"/>
                  </a:moveTo>
                  <a:lnTo>
                    <a:pt x="4572" y="9144"/>
                  </a:lnTo>
                  <a:lnTo>
                    <a:pt x="9144" y="4572"/>
                  </a:lnTo>
                  <a:lnTo>
                    <a:pt x="9144" y="9144"/>
                  </a:lnTo>
                  <a:close/>
                </a:path>
                <a:path w="421004" h="192404">
                  <a:moveTo>
                    <a:pt x="411480" y="9144"/>
                  </a:moveTo>
                  <a:lnTo>
                    <a:pt x="9144" y="9144"/>
                  </a:lnTo>
                  <a:lnTo>
                    <a:pt x="9144" y="4572"/>
                  </a:lnTo>
                  <a:lnTo>
                    <a:pt x="411480" y="4572"/>
                  </a:lnTo>
                  <a:lnTo>
                    <a:pt x="411480" y="9144"/>
                  </a:lnTo>
                  <a:close/>
                </a:path>
                <a:path w="421004" h="192404">
                  <a:moveTo>
                    <a:pt x="411480" y="187452"/>
                  </a:moveTo>
                  <a:lnTo>
                    <a:pt x="411480" y="4572"/>
                  </a:lnTo>
                  <a:lnTo>
                    <a:pt x="416052" y="9144"/>
                  </a:lnTo>
                  <a:lnTo>
                    <a:pt x="420624" y="9144"/>
                  </a:lnTo>
                  <a:lnTo>
                    <a:pt x="420624" y="182880"/>
                  </a:lnTo>
                  <a:lnTo>
                    <a:pt x="416052" y="182880"/>
                  </a:lnTo>
                  <a:lnTo>
                    <a:pt x="411480" y="187452"/>
                  </a:lnTo>
                  <a:close/>
                </a:path>
                <a:path w="421004" h="192404">
                  <a:moveTo>
                    <a:pt x="420624" y="9144"/>
                  </a:moveTo>
                  <a:lnTo>
                    <a:pt x="416052" y="9144"/>
                  </a:lnTo>
                  <a:lnTo>
                    <a:pt x="411480" y="4572"/>
                  </a:lnTo>
                  <a:lnTo>
                    <a:pt x="420624" y="4572"/>
                  </a:lnTo>
                  <a:lnTo>
                    <a:pt x="420624" y="9144"/>
                  </a:lnTo>
                  <a:close/>
                </a:path>
                <a:path w="421004" h="192404">
                  <a:moveTo>
                    <a:pt x="9144" y="187452"/>
                  </a:moveTo>
                  <a:lnTo>
                    <a:pt x="4572" y="182880"/>
                  </a:lnTo>
                  <a:lnTo>
                    <a:pt x="9144" y="182880"/>
                  </a:lnTo>
                  <a:lnTo>
                    <a:pt x="9144" y="187452"/>
                  </a:lnTo>
                  <a:close/>
                </a:path>
                <a:path w="421004" h="192404">
                  <a:moveTo>
                    <a:pt x="411480" y="187452"/>
                  </a:moveTo>
                  <a:lnTo>
                    <a:pt x="9144" y="187452"/>
                  </a:lnTo>
                  <a:lnTo>
                    <a:pt x="9144" y="182880"/>
                  </a:lnTo>
                  <a:lnTo>
                    <a:pt x="411480" y="182880"/>
                  </a:lnTo>
                  <a:lnTo>
                    <a:pt x="411480" y="187452"/>
                  </a:lnTo>
                  <a:close/>
                </a:path>
                <a:path w="421004" h="192404">
                  <a:moveTo>
                    <a:pt x="420624" y="187452"/>
                  </a:moveTo>
                  <a:lnTo>
                    <a:pt x="411480" y="187452"/>
                  </a:lnTo>
                  <a:lnTo>
                    <a:pt x="416052" y="182880"/>
                  </a:lnTo>
                  <a:lnTo>
                    <a:pt x="420624" y="182880"/>
                  </a:lnTo>
                  <a:lnTo>
                    <a:pt x="420624" y="187452"/>
                  </a:lnTo>
                  <a:close/>
                </a:path>
              </a:pathLst>
            </a:custGeom>
            <a:solidFill>
              <a:srgbClr val="000000"/>
            </a:solidFill>
          </p:spPr>
          <p:txBody>
            <a:bodyPr wrap="square" lIns="0" tIns="0" rIns="0" bIns="0" rtlCol="0"/>
            <a:lstStyle/>
            <a:p>
              <a:endParaRPr sz="1588"/>
            </a:p>
          </p:txBody>
        </p:sp>
        <p:sp>
          <p:nvSpPr>
            <p:cNvPr id="322" name="object 322"/>
            <p:cNvSpPr/>
            <p:nvPr/>
          </p:nvSpPr>
          <p:spPr>
            <a:xfrm>
              <a:off x="4084319" y="3569207"/>
              <a:ext cx="91440" cy="182880"/>
            </a:xfrm>
            <a:custGeom>
              <a:avLst/>
              <a:gdLst/>
              <a:ahLst/>
              <a:cxnLst/>
              <a:rect l="l" t="t" r="r" b="b"/>
              <a:pathLst>
                <a:path w="91439" h="182879">
                  <a:moveTo>
                    <a:pt x="91440" y="182880"/>
                  </a:moveTo>
                  <a:lnTo>
                    <a:pt x="0" y="182880"/>
                  </a:lnTo>
                  <a:lnTo>
                    <a:pt x="0" y="0"/>
                  </a:lnTo>
                  <a:lnTo>
                    <a:pt x="91440" y="0"/>
                  </a:lnTo>
                  <a:lnTo>
                    <a:pt x="91440" y="182880"/>
                  </a:lnTo>
                  <a:close/>
                </a:path>
              </a:pathLst>
            </a:custGeom>
            <a:solidFill>
              <a:srgbClr val="00FFFF"/>
            </a:solidFill>
          </p:spPr>
          <p:txBody>
            <a:bodyPr wrap="square" lIns="0" tIns="0" rIns="0" bIns="0" rtlCol="0"/>
            <a:lstStyle/>
            <a:p>
              <a:endParaRPr sz="1588"/>
            </a:p>
          </p:txBody>
        </p:sp>
        <p:sp>
          <p:nvSpPr>
            <p:cNvPr id="323" name="object 323"/>
            <p:cNvSpPr/>
            <p:nvPr/>
          </p:nvSpPr>
          <p:spPr>
            <a:xfrm>
              <a:off x="4079748" y="3564635"/>
              <a:ext cx="100965" cy="192405"/>
            </a:xfrm>
            <a:custGeom>
              <a:avLst/>
              <a:gdLst/>
              <a:ahLst/>
              <a:cxnLst/>
              <a:rect l="l" t="t" r="r" b="b"/>
              <a:pathLst>
                <a:path w="100964" h="192404">
                  <a:moveTo>
                    <a:pt x="100584" y="192024"/>
                  </a:moveTo>
                  <a:lnTo>
                    <a:pt x="0" y="192024"/>
                  </a:lnTo>
                  <a:lnTo>
                    <a:pt x="0" y="0"/>
                  </a:lnTo>
                  <a:lnTo>
                    <a:pt x="100584" y="0"/>
                  </a:lnTo>
                  <a:lnTo>
                    <a:pt x="100584" y="4572"/>
                  </a:lnTo>
                  <a:lnTo>
                    <a:pt x="9144" y="4572"/>
                  </a:lnTo>
                  <a:lnTo>
                    <a:pt x="4572" y="9144"/>
                  </a:lnTo>
                  <a:lnTo>
                    <a:pt x="9144" y="9144"/>
                  </a:lnTo>
                  <a:lnTo>
                    <a:pt x="9144" y="182880"/>
                  </a:lnTo>
                  <a:lnTo>
                    <a:pt x="4572" y="182880"/>
                  </a:lnTo>
                  <a:lnTo>
                    <a:pt x="9144" y="187452"/>
                  </a:lnTo>
                  <a:lnTo>
                    <a:pt x="100584" y="187452"/>
                  </a:lnTo>
                  <a:lnTo>
                    <a:pt x="100584" y="192024"/>
                  </a:lnTo>
                  <a:close/>
                </a:path>
                <a:path w="100964" h="192404">
                  <a:moveTo>
                    <a:pt x="9144" y="9144"/>
                  </a:moveTo>
                  <a:lnTo>
                    <a:pt x="4572" y="9144"/>
                  </a:lnTo>
                  <a:lnTo>
                    <a:pt x="9144" y="4572"/>
                  </a:lnTo>
                  <a:lnTo>
                    <a:pt x="9144" y="9144"/>
                  </a:lnTo>
                  <a:close/>
                </a:path>
                <a:path w="100964" h="192404">
                  <a:moveTo>
                    <a:pt x="91440" y="9144"/>
                  </a:moveTo>
                  <a:lnTo>
                    <a:pt x="9144" y="9144"/>
                  </a:lnTo>
                  <a:lnTo>
                    <a:pt x="9144" y="4572"/>
                  </a:lnTo>
                  <a:lnTo>
                    <a:pt x="91440" y="4572"/>
                  </a:lnTo>
                  <a:lnTo>
                    <a:pt x="91440" y="9144"/>
                  </a:lnTo>
                  <a:close/>
                </a:path>
                <a:path w="100964" h="192404">
                  <a:moveTo>
                    <a:pt x="91440" y="187452"/>
                  </a:moveTo>
                  <a:lnTo>
                    <a:pt x="91440" y="4572"/>
                  </a:lnTo>
                  <a:lnTo>
                    <a:pt x="96012" y="9144"/>
                  </a:lnTo>
                  <a:lnTo>
                    <a:pt x="100584" y="9144"/>
                  </a:lnTo>
                  <a:lnTo>
                    <a:pt x="100584" y="182880"/>
                  </a:lnTo>
                  <a:lnTo>
                    <a:pt x="96012" y="182880"/>
                  </a:lnTo>
                  <a:lnTo>
                    <a:pt x="91440" y="187452"/>
                  </a:lnTo>
                  <a:close/>
                </a:path>
                <a:path w="100964" h="192404">
                  <a:moveTo>
                    <a:pt x="100584" y="9144"/>
                  </a:moveTo>
                  <a:lnTo>
                    <a:pt x="96012" y="9144"/>
                  </a:lnTo>
                  <a:lnTo>
                    <a:pt x="91440" y="4572"/>
                  </a:lnTo>
                  <a:lnTo>
                    <a:pt x="100584" y="4572"/>
                  </a:lnTo>
                  <a:lnTo>
                    <a:pt x="100584" y="9144"/>
                  </a:lnTo>
                  <a:close/>
                </a:path>
                <a:path w="100964" h="192404">
                  <a:moveTo>
                    <a:pt x="9144" y="187452"/>
                  </a:moveTo>
                  <a:lnTo>
                    <a:pt x="4572" y="182880"/>
                  </a:lnTo>
                  <a:lnTo>
                    <a:pt x="9144" y="182880"/>
                  </a:lnTo>
                  <a:lnTo>
                    <a:pt x="9144" y="187452"/>
                  </a:lnTo>
                  <a:close/>
                </a:path>
                <a:path w="100964" h="192404">
                  <a:moveTo>
                    <a:pt x="91440" y="187452"/>
                  </a:moveTo>
                  <a:lnTo>
                    <a:pt x="9144" y="187452"/>
                  </a:lnTo>
                  <a:lnTo>
                    <a:pt x="9144" y="182880"/>
                  </a:lnTo>
                  <a:lnTo>
                    <a:pt x="91440" y="182880"/>
                  </a:lnTo>
                  <a:lnTo>
                    <a:pt x="91440" y="187452"/>
                  </a:lnTo>
                  <a:close/>
                </a:path>
                <a:path w="100964" h="192404">
                  <a:moveTo>
                    <a:pt x="100584" y="187452"/>
                  </a:moveTo>
                  <a:lnTo>
                    <a:pt x="91440" y="187452"/>
                  </a:lnTo>
                  <a:lnTo>
                    <a:pt x="96012" y="182880"/>
                  </a:lnTo>
                  <a:lnTo>
                    <a:pt x="100584" y="182880"/>
                  </a:lnTo>
                  <a:lnTo>
                    <a:pt x="100584" y="187452"/>
                  </a:lnTo>
                  <a:close/>
                </a:path>
              </a:pathLst>
            </a:custGeom>
            <a:solidFill>
              <a:srgbClr val="000000"/>
            </a:solidFill>
          </p:spPr>
          <p:txBody>
            <a:bodyPr wrap="square" lIns="0" tIns="0" rIns="0" bIns="0" rtlCol="0"/>
            <a:lstStyle/>
            <a:p>
              <a:endParaRPr sz="1588"/>
            </a:p>
          </p:txBody>
        </p:sp>
        <p:sp>
          <p:nvSpPr>
            <p:cNvPr id="324" name="object 324"/>
            <p:cNvSpPr/>
            <p:nvPr/>
          </p:nvSpPr>
          <p:spPr>
            <a:xfrm>
              <a:off x="3960875" y="3352799"/>
              <a:ext cx="413384" cy="182880"/>
            </a:xfrm>
            <a:custGeom>
              <a:avLst/>
              <a:gdLst/>
              <a:ahLst/>
              <a:cxnLst/>
              <a:rect l="l" t="t" r="r" b="b"/>
              <a:pathLst>
                <a:path w="413385" h="182879">
                  <a:moveTo>
                    <a:pt x="413004" y="182880"/>
                  </a:moveTo>
                  <a:lnTo>
                    <a:pt x="0" y="182880"/>
                  </a:lnTo>
                  <a:lnTo>
                    <a:pt x="0" y="0"/>
                  </a:lnTo>
                  <a:lnTo>
                    <a:pt x="413004" y="0"/>
                  </a:lnTo>
                  <a:lnTo>
                    <a:pt x="413004" y="182880"/>
                  </a:lnTo>
                  <a:close/>
                </a:path>
              </a:pathLst>
            </a:custGeom>
            <a:solidFill>
              <a:srgbClr val="009900"/>
            </a:solidFill>
          </p:spPr>
          <p:txBody>
            <a:bodyPr wrap="square" lIns="0" tIns="0" rIns="0" bIns="0" rtlCol="0"/>
            <a:lstStyle/>
            <a:p>
              <a:endParaRPr sz="1588"/>
            </a:p>
          </p:txBody>
        </p:sp>
        <p:sp>
          <p:nvSpPr>
            <p:cNvPr id="325" name="object 325"/>
            <p:cNvSpPr/>
            <p:nvPr/>
          </p:nvSpPr>
          <p:spPr>
            <a:xfrm>
              <a:off x="3956303" y="3348227"/>
              <a:ext cx="422275" cy="192405"/>
            </a:xfrm>
            <a:custGeom>
              <a:avLst/>
              <a:gdLst/>
              <a:ahLst/>
              <a:cxnLst/>
              <a:rect l="l" t="t" r="r" b="b"/>
              <a:pathLst>
                <a:path w="422275" h="192404">
                  <a:moveTo>
                    <a:pt x="422148" y="192024"/>
                  </a:moveTo>
                  <a:lnTo>
                    <a:pt x="0" y="192024"/>
                  </a:lnTo>
                  <a:lnTo>
                    <a:pt x="0" y="0"/>
                  </a:lnTo>
                  <a:lnTo>
                    <a:pt x="422148" y="0"/>
                  </a:lnTo>
                  <a:lnTo>
                    <a:pt x="422148" y="4572"/>
                  </a:lnTo>
                  <a:lnTo>
                    <a:pt x="10668" y="4572"/>
                  </a:lnTo>
                  <a:lnTo>
                    <a:pt x="4572" y="10668"/>
                  </a:lnTo>
                  <a:lnTo>
                    <a:pt x="10668" y="10668"/>
                  </a:lnTo>
                  <a:lnTo>
                    <a:pt x="10668" y="182880"/>
                  </a:lnTo>
                  <a:lnTo>
                    <a:pt x="4572" y="182880"/>
                  </a:lnTo>
                  <a:lnTo>
                    <a:pt x="10668" y="187452"/>
                  </a:lnTo>
                  <a:lnTo>
                    <a:pt x="422148" y="187452"/>
                  </a:lnTo>
                  <a:lnTo>
                    <a:pt x="422148" y="192024"/>
                  </a:lnTo>
                  <a:close/>
                </a:path>
                <a:path w="422275" h="192404">
                  <a:moveTo>
                    <a:pt x="10668" y="10668"/>
                  </a:moveTo>
                  <a:lnTo>
                    <a:pt x="4572" y="10668"/>
                  </a:lnTo>
                  <a:lnTo>
                    <a:pt x="10668" y="4572"/>
                  </a:lnTo>
                  <a:lnTo>
                    <a:pt x="10668" y="10668"/>
                  </a:lnTo>
                  <a:close/>
                </a:path>
                <a:path w="422275" h="192404">
                  <a:moveTo>
                    <a:pt x="413004" y="10668"/>
                  </a:moveTo>
                  <a:lnTo>
                    <a:pt x="10668" y="10668"/>
                  </a:lnTo>
                  <a:lnTo>
                    <a:pt x="10668" y="4572"/>
                  </a:lnTo>
                  <a:lnTo>
                    <a:pt x="413004" y="4572"/>
                  </a:lnTo>
                  <a:lnTo>
                    <a:pt x="413004" y="10668"/>
                  </a:lnTo>
                  <a:close/>
                </a:path>
                <a:path w="422275" h="192404">
                  <a:moveTo>
                    <a:pt x="413004" y="187452"/>
                  </a:moveTo>
                  <a:lnTo>
                    <a:pt x="413004" y="4572"/>
                  </a:lnTo>
                  <a:lnTo>
                    <a:pt x="417576" y="10668"/>
                  </a:lnTo>
                  <a:lnTo>
                    <a:pt x="422148" y="10668"/>
                  </a:lnTo>
                  <a:lnTo>
                    <a:pt x="422148" y="182880"/>
                  </a:lnTo>
                  <a:lnTo>
                    <a:pt x="417576" y="182880"/>
                  </a:lnTo>
                  <a:lnTo>
                    <a:pt x="413004" y="187452"/>
                  </a:lnTo>
                  <a:close/>
                </a:path>
                <a:path w="422275" h="192404">
                  <a:moveTo>
                    <a:pt x="422148" y="10668"/>
                  </a:moveTo>
                  <a:lnTo>
                    <a:pt x="417576" y="10668"/>
                  </a:lnTo>
                  <a:lnTo>
                    <a:pt x="413004" y="4572"/>
                  </a:lnTo>
                  <a:lnTo>
                    <a:pt x="422148" y="4572"/>
                  </a:lnTo>
                  <a:lnTo>
                    <a:pt x="422148" y="10668"/>
                  </a:lnTo>
                  <a:close/>
                </a:path>
                <a:path w="422275" h="192404">
                  <a:moveTo>
                    <a:pt x="10668" y="187452"/>
                  </a:moveTo>
                  <a:lnTo>
                    <a:pt x="4572" y="182880"/>
                  </a:lnTo>
                  <a:lnTo>
                    <a:pt x="10668" y="182880"/>
                  </a:lnTo>
                  <a:lnTo>
                    <a:pt x="10668" y="187452"/>
                  </a:lnTo>
                  <a:close/>
                </a:path>
                <a:path w="422275" h="192404">
                  <a:moveTo>
                    <a:pt x="413004" y="187452"/>
                  </a:moveTo>
                  <a:lnTo>
                    <a:pt x="10668" y="187452"/>
                  </a:lnTo>
                  <a:lnTo>
                    <a:pt x="10668" y="182880"/>
                  </a:lnTo>
                  <a:lnTo>
                    <a:pt x="413004" y="182880"/>
                  </a:lnTo>
                  <a:lnTo>
                    <a:pt x="413004" y="187452"/>
                  </a:lnTo>
                  <a:close/>
                </a:path>
                <a:path w="422275" h="192404">
                  <a:moveTo>
                    <a:pt x="422148" y="187452"/>
                  </a:moveTo>
                  <a:lnTo>
                    <a:pt x="413004" y="187452"/>
                  </a:lnTo>
                  <a:lnTo>
                    <a:pt x="417576" y="182880"/>
                  </a:lnTo>
                  <a:lnTo>
                    <a:pt x="422148" y="182880"/>
                  </a:lnTo>
                  <a:lnTo>
                    <a:pt x="422148" y="187452"/>
                  </a:lnTo>
                  <a:close/>
                </a:path>
              </a:pathLst>
            </a:custGeom>
            <a:solidFill>
              <a:srgbClr val="000000"/>
            </a:solidFill>
          </p:spPr>
          <p:txBody>
            <a:bodyPr wrap="square" lIns="0" tIns="0" rIns="0" bIns="0" rtlCol="0"/>
            <a:lstStyle/>
            <a:p>
              <a:endParaRPr sz="1588"/>
            </a:p>
          </p:txBody>
        </p:sp>
        <p:sp>
          <p:nvSpPr>
            <p:cNvPr id="326" name="object 326"/>
            <p:cNvSpPr/>
            <p:nvPr/>
          </p:nvSpPr>
          <p:spPr>
            <a:xfrm>
              <a:off x="4373880" y="3352799"/>
              <a:ext cx="91440" cy="182880"/>
            </a:xfrm>
            <a:custGeom>
              <a:avLst/>
              <a:gdLst/>
              <a:ahLst/>
              <a:cxnLst/>
              <a:rect l="l" t="t" r="r" b="b"/>
              <a:pathLst>
                <a:path w="91439" h="182879">
                  <a:moveTo>
                    <a:pt x="91439" y="182880"/>
                  </a:moveTo>
                  <a:lnTo>
                    <a:pt x="0" y="182880"/>
                  </a:lnTo>
                  <a:lnTo>
                    <a:pt x="0" y="0"/>
                  </a:lnTo>
                  <a:lnTo>
                    <a:pt x="91439" y="0"/>
                  </a:lnTo>
                  <a:lnTo>
                    <a:pt x="91439" y="182880"/>
                  </a:lnTo>
                  <a:close/>
                </a:path>
              </a:pathLst>
            </a:custGeom>
            <a:solidFill>
              <a:srgbClr val="00FFFF"/>
            </a:solidFill>
          </p:spPr>
          <p:txBody>
            <a:bodyPr wrap="square" lIns="0" tIns="0" rIns="0" bIns="0" rtlCol="0"/>
            <a:lstStyle/>
            <a:p>
              <a:endParaRPr sz="1588"/>
            </a:p>
          </p:txBody>
        </p:sp>
        <p:sp>
          <p:nvSpPr>
            <p:cNvPr id="327" name="object 327"/>
            <p:cNvSpPr/>
            <p:nvPr/>
          </p:nvSpPr>
          <p:spPr>
            <a:xfrm>
              <a:off x="4369308" y="3348227"/>
              <a:ext cx="100965" cy="192405"/>
            </a:xfrm>
            <a:custGeom>
              <a:avLst/>
              <a:gdLst/>
              <a:ahLst/>
              <a:cxnLst/>
              <a:rect l="l" t="t" r="r" b="b"/>
              <a:pathLst>
                <a:path w="100964" h="192404">
                  <a:moveTo>
                    <a:pt x="100584" y="192024"/>
                  </a:moveTo>
                  <a:lnTo>
                    <a:pt x="0" y="192024"/>
                  </a:lnTo>
                  <a:lnTo>
                    <a:pt x="0" y="0"/>
                  </a:lnTo>
                  <a:lnTo>
                    <a:pt x="100584" y="0"/>
                  </a:lnTo>
                  <a:lnTo>
                    <a:pt x="100584" y="4572"/>
                  </a:lnTo>
                  <a:lnTo>
                    <a:pt x="9144" y="4572"/>
                  </a:lnTo>
                  <a:lnTo>
                    <a:pt x="4572" y="10668"/>
                  </a:lnTo>
                  <a:lnTo>
                    <a:pt x="9144" y="10668"/>
                  </a:lnTo>
                  <a:lnTo>
                    <a:pt x="9144" y="182880"/>
                  </a:lnTo>
                  <a:lnTo>
                    <a:pt x="4572" y="182880"/>
                  </a:lnTo>
                  <a:lnTo>
                    <a:pt x="9144" y="187452"/>
                  </a:lnTo>
                  <a:lnTo>
                    <a:pt x="100584" y="187452"/>
                  </a:lnTo>
                  <a:lnTo>
                    <a:pt x="100584" y="192024"/>
                  </a:lnTo>
                  <a:close/>
                </a:path>
                <a:path w="100964" h="192404">
                  <a:moveTo>
                    <a:pt x="9144" y="10668"/>
                  </a:moveTo>
                  <a:lnTo>
                    <a:pt x="4572" y="10668"/>
                  </a:lnTo>
                  <a:lnTo>
                    <a:pt x="9144" y="4572"/>
                  </a:lnTo>
                  <a:lnTo>
                    <a:pt x="9144" y="10668"/>
                  </a:lnTo>
                  <a:close/>
                </a:path>
                <a:path w="100964" h="192404">
                  <a:moveTo>
                    <a:pt x="91440" y="10668"/>
                  </a:moveTo>
                  <a:lnTo>
                    <a:pt x="9144" y="10668"/>
                  </a:lnTo>
                  <a:lnTo>
                    <a:pt x="9144" y="4572"/>
                  </a:lnTo>
                  <a:lnTo>
                    <a:pt x="91440" y="4572"/>
                  </a:lnTo>
                  <a:lnTo>
                    <a:pt x="91440" y="10668"/>
                  </a:lnTo>
                  <a:close/>
                </a:path>
                <a:path w="100964" h="192404">
                  <a:moveTo>
                    <a:pt x="91440" y="187452"/>
                  </a:moveTo>
                  <a:lnTo>
                    <a:pt x="91440" y="4572"/>
                  </a:lnTo>
                  <a:lnTo>
                    <a:pt x="96012" y="10668"/>
                  </a:lnTo>
                  <a:lnTo>
                    <a:pt x="100584" y="10668"/>
                  </a:lnTo>
                  <a:lnTo>
                    <a:pt x="100584" y="182880"/>
                  </a:lnTo>
                  <a:lnTo>
                    <a:pt x="96012" y="182880"/>
                  </a:lnTo>
                  <a:lnTo>
                    <a:pt x="91440" y="187452"/>
                  </a:lnTo>
                  <a:close/>
                </a:path>
                <a:path w="100964" h="192404">
                  <a:moveTo>
                    <a:pt x="100584" y="10668"/>
                  </a:moveTo>
                  <a:lnTo>
                    <a:pt x="96012" y="10668"/>
                  </a:lnTo>
                  <a:lnTo>
                    <a:pt x="91440" y="4572"/>
                  </a:lnTo>
                  <a:lnTo>
                    <a:pt x="100584" y="4572"/>
                  </a:lnTo>
                  <a:lnTo>
                    <a:pt x="100584" y="10668"/>
                  </a:lnTo>
                  <a:close/>
                </a:path>
                <a:path w="100964" h="192404">
                  <a:moveTo>
                    <a:pt x="9144" y="187452"/>
                  </a:moveTo>
                  <a:lnTo>
                    <a:pt x="4572" y="182880"/>
                  </a:lnTo>
                  <a:lnTo>
                    <a:pt x="9144" y="182880"/>
                  </a:lnTo>
                  <a:lnTo>
                    <a:pt x="9144" y="187452"/>
                  </a:lnTo>
                  <a:close/>
                </a:path>
                <a:path w="100964" h="192404">
                  <a:moveTo>
                    <a:pt x="91440" y="187452"/>
                  </a:moveTo>
                  <a:lnTo>
                    <a:pt x="9144" y="187452"/>
                  </a:lnTo>
                  <a:lnTo>
                    <a:pt x="9144" y="182880"/>
                  </a:lnTo>
                  <a:lnTo>
                    <a:pt x="91440" y="182880"/>
                  </a:lnTo>
                  <a:lnTo>
                    <a:pt x="91440" y="187452"/>
                  </a:lnTo>
                  <a:close/>
                </a:path>
                <a:path w="100964" h="192404">
                  <a:moveTo>
                    <a:pt x="100584" y="187452"/>
                  </a:moveTo>
                  <a:lnTo>
                    <a:pt x="91440" y="187452"/>
                  </a:lnTo>
                  <a:lnTo>
                    <a:pt x="96012" y="182880"/>
                  </a:lnTo>
                  <a:lnTo>
                    <a:pt x="100584" y="182880"/>
                  </a:lnTo>
                  <a:lnTo>
                    <a:pt x="100584" y="187452"/>
                  </a:lnTo>
                  <a:close/>
                </a:path>
              </a:pathLst>
            </a:custGeom>
            <a:solidFill>
              <a:srgbClr val="000000"/>
            </a:solidFill>
          </p:spPr>
          <p:txBody>
            <a:bodyPr wrap="square" lIns="0" tIns="0" rIns="0" bIns="0" rtlCol="0"/>
            <a:lstStyle/>
            <a:p>
              <a:endParaRPr sz="1588"/>
            </a:p>
          </p:txBody>
        </p:sp>
      </p:grpSp>
      <p:grpSp>
        <p:nvGrpSpPr>
          <p:cNvPr id="328" name="object 328"/>
          <p:cNvGrpSpPr/>
          <p:nvPr/>
        </p:nvGrpSpPr>
        <p:grpSpPr>
          <a:xfrm>
            <a:off x="6039523" y="3145267"/>
            <a:ext cx="452157" cy="169769"/>
            <a:chOff x="4965192" y="3564635"/>
            <a:chExt cx="512445" cy="192405"/>
          </a:xfrm>
        </p:grpSpPr>
        <p:sp>
          <p:nvSpPr>
            <p:cNvPr id="329" name="object 329"/>
            <p:cNvSpPr/>
            <p:nvPr/>
          </p:nvSpPr>
          <p:spPr>
            <a:xfrm>
              <a:off x="4969764" y="3569208"/>
              <a:ext cx="411480" cy="182880"/>
            </a:xfrm>
            <a:custGeom>
              <a:avLst/>
              <a:gdLst/>
              <a:ahLst/>
              <a:cxnLst/>
              <a:rect l="l" t="t" r="r" b="b"/>
              <a:pathLst>
                <a:path w="411479" h="182879">
                  <a:moveTo>
                    <a:pt x="411480" y="182880"/>
                  </a:moveTo>
                  <a:lnTo>
                    <a:pt x="0" y="182880"/>
                  </a:lnTo>
                  <a:lnTo>
                    <a:pt x="0" y="0"/>
                  </a:lnTo>
                  <a:lnTo>
                    <a:pt x="411480" y="0"/>
                  </a:lnTo>
                  <a:lnTo>
                    <a:pt x="411480" y="182880"/>
                  </a:lnTo>
                  <a:close/>
                </a:path>
              </a:pathLst>
            </a:custGeom>
            <a:solidFill>
              <a:srgbClr val="009900"/>
            </a:solidFill>
          </p:spPr>
          <p:txBody>
            <a:bodyPr wrap="square" lIns="0" tIns="0" rIns="0" bIns="0" rtlCol="0"/>
            <a:lstStyle/>
            <a:p>
              <a:endParaRPr sz="1588"/>
            </a:p>
          </p:txBody>
        </p:sp>
        <p:sp>
          <p:nvSpPr>
            <p:cNvPr id="330" name="object 330"/>
            <p:cNvSpPr/>
            <p:nvPr/>
          </p:nvSpPr>
          <p:spPr>
            <a:xfrm>
              <a:off x="4965192" y="3564635"/>
              <a:ext cx="421005" cy="192405"/>
            </a:xfrm>
            <a:custGeom>
              <a:avLst/>
              <a:gdLst/>
              <a:ahLst/>
              <a:cxnLst/>
              <a:rect l="l" t="t" r="r" b="b"/>
              <a:pathLst>
                <a:path w="421004" h="192404">
                  <a:moveTo>
                    <a:pt x="420624" y="192024"/>
                  </a:moveTo>
                  <a:lnTo>
                    <a:pt x="0" y="192024"/>
                  </a:lnTo>
                  <a:lnTo>
                    <a:pt x="0" y="0"/>
                  </a:lnTo>
                  <a:lnTo>
                    <a:pt x="420624" y="0"/>
                  </a:lnTo>
                  <a:lnTo>
                    <a:pt x="420624" y="4572"/>
                  </a:lnTo>
                  <a:lnTo>
                    <a:pt x="9144" y="4572"/>
                  </a:lnTo>
                  <a:lnTo>
                    <a:pt x="4572" y="9144"/>
                  </a:lnTo>
                  <a:lnTo>
                    <a:pt x="9144" y="9144"/>
                  </a:lnTo>
                  <a:lnTo>
                    <a:pt x="9144" y="182880"/>
                  </a:lnTo>
                  <a:lnTo>
                    <a:pt x="4572" y="182880"/>
                  </a:lnTo>
                  <a:lnTo>
                    <a:pt x="9144" y="187452"/>
                  </a:lnTo>
                  <a:lnTo>
                    <a:pt x="420624" y="187452"/>
                  </a:lnTo>
                  <a:lnTo>
                    <a:pt x="420624" y="192024"/>
                  </a:lnTo>
                  <a:close/>
                </a:path>
                <a:path w="421004" h="192404">
                  <a:moveTo>
                    <a:pt x="9144" y="9144"/>
                  </a:moveTo>
                  <a:lnTo>
                    <a:pt x="4572" y="9144"/>
                  </a:lnTo>
                  <a:lnTo>
                    <a:pt x="9144" y="4572"/>
                  </a:lnTo>
                  <a:lnTo>
                    <a:pt x="9144" y="9144"/>
                  </a:lnTo>
                  <a:close/>
                </a:path>
                <a:path w="421004" h="192404">
                  <a:moveTo>
                    <a:pt x="411480" y="9144"/>
                  </a:moveTo>
                  <a:lnTo>
                    <a:pt x="9144" y="9144"/>
                  </a:lnTo>
                  <a:lnTo>
                    <a:pt x="9144" y="4572"/>
                  </a:lnTo>
                  <a:lnTo>
                    <a:pt x="411480" y="4572"/>
                  </a:lnTo>
                  <a:lnTo>
                    <a:pt x="411480" y="9144"/>
                  </a:lnTo>
                  <a:close/>
                </a:path>
                <a:path w="421004" h="192404">
                  <a:moveTo>
                    <a:pt x="411480" y="187452"/>
                  </a:moveTo>
                  <a:lnTo>
                    <a:pt x="411480" y="4572"/>
                  </a:lnTo>
                  <a:lnTo>
                    <a:pt x="416052" y="9144"/>
                  </a:lnTo>
                  <a:lnTo>
                    <a:pt x="420624" y="9144"/>
                  </a:lnTo>
                  <a:lnTo>
                    <a:pt x="420624" y="182880"/>
                  </a:lnTo>
                  <a:lnTo>
                    <a:pt x="416052" y="182880"/>
                  </a:lnTo>
                  <a:lnTo>
                    <a:pt x="411480" y="187452"/>
                  </a:lnTo>
                  <a:close/>
                </a:path>
                <a:path w="421004" h="192404">
                  <a:moveTo>
                    <a:pt x="420624" y="9144"/>
                  </a:moveTo>
                  <a:lnTo>
                    <a:pt x="416052" y="9144"/>
                  </a:lnTo>
                  <a:lnTo>
                    <a:pt x="411480" y="4572"/>
                  </a:lnTo>
                  <a:lnTo>
                    <a:pt x="420624" y="4572"/>
                  </a:lnTo>
                  <a:lnTo>
                    <a:pt x="420624" y="9144"/>
                  </a:lnTo>
                  <a:close/>
                </a:path>
                <a:path w="421004" h="192404">
                  <a:moveTo>
                    <a:pt x="9144" y="187452"/>
                  </a:moveTo>
                  <a:lnTo>
                    <a:pt x="4572" y="182880"/>
                  </a:lnTo>
                  <a:lnTo>
                    <a:pt x="9144" y="182880"/>
                  </a:lnTo>
                  <a:lnTo>
                    <a:pt x="9144" y="187452"/>
                  </a:lnTo>
                  <a:close/>
                </a:path>
                <a:path w="421004" h="192404">
                  <a:moveTo>
                    <a:pt x="411480" y="187452"/>
                  </a:moveTo>
                  <a:lnTo>
                    <a:pt x="9144" y="187452"/>
                  </a:lnTo>
                  <a:lnTo>
                    <a:pt x="9144" y="182880"/>
                  </a:lnTo>
                  <a:lnTo>
                    <a:pt x="411480" y="182880"/>
                  </a:lnTo>
                  <a:lnTo>
                    <a:pt x="411480" y="187452"/>
                  </a:lnTo>
                  <a:close/>
                </a:path>
                <a:path w="421004" h="192404">
                  <a:moveTo>
                    <a:pt x="420624" y="187452"/>
                  </a:moveTo>
                  <a:lnTo>
                    <a:pt x="411480" y="187452"/>
                  </a:lnTo>
                  <a:lnTo>
                    <a:pt x="416052" y="182880"/>
                  </a:lnTo>
                  <a:lnTo>
                    <a:pt x="420624" y="182880"/>
                  </a:lnTo>
                  <a:lnTo>
                    <a:pt x="420624" y="187452"/>
                  </a:lnTo>
                  <a:close/>
                </a:path>
              </a:pathLst>
            </a:custGeom>
            <a:solidFill>
              <a:srgbClr val="000000"/>
            </a:solidFill>
          </p:spPr>
          <p:txBody>
            <a:bodyPr wrap="square" lIns="0" tIns="0" rIns="0" bIns="0" rtlCol="0"/>
            <a:lstStyle/>
            <a:p>
              <a:endParaRPr sz="1588"/>
            </a:p>
          </p:txBody>
        </p:sp>
        <p:sp>
          <p:nvSpPr>
            <p:cNvPr id="331" name="object 331"/>
            <p:cNvSpPr/>
            <p:nvPr/>
          </p:nvSpPr>
          <p:spPr>
            <a:xfrm>
              <a:off x="5381244" y="3569208"/>
              <a:ext cx="91440" cy="182880"/>
            </a:xfrm>
            <a:custGeom>
              <a:avLst/>
              <a:gdLst/>
              <a:ahLst/>
              <a:cxnLst/>
              <a:rect l="l" t="t" r="r" b="b"/>
              <a:pathLst>
                <a:path w="91439" h="182879">
                  <a:moveTo>
                    <a:pt x="91439" y="182880"/>
                  </a:moveTo>
                  <a:lnTo>
                    <a:pt x="0" y="182880"/>
                  </a:lnTo>
                  <a:lnTo>
                    <a:pt x="0" y="0"/>
                  </a:lnTo>
                  <a:lnTo>
                    <a:pt x="91439" y="0"/>
                  </a:lnTo>
                  <a:lnTo>
                    <a:pt x="91439" y="182880"/>
                  </a:lnTo>
                  <a:close/>
                </a:path>
              </a:pathLst>
            </a:custGeom>
            <a:solidFill>
              <a:srgbClr val="00FFFF"/>
            </a:solidFill>
          </p:spPr>
          <p:txBody>
            <a:bodyPr wrap="square" lIns="0" tIns="0" rIns="0" bIns="0" rtlCol="0"/>
            <a:lstStyle/>
            <a:p>
              <a:endParaRPr sz="1588"/>
            </a:p>
          </p:txBody>
        </p:sp>
        <p:sp>
          <p:nvSpPr>
            <p:cNvPr id="332" name="object 332"/>
            <p:cNvSpPr/>
            <p:nvPr/>
          </p:nvSpPr>
          <p:spPr>
            <a:xfrm>
              <a:off x="5376671" y="3564635"/>
              <a:ext cx="100965" cy="192405"/>
            </a:xfrm>
            <a:custGeom>
              <a:avLst/>
              <a:gdLst/>
              <a:ahLst/>
              <a:cxnLst/>
              <a:rect l="l" t="t" r="r" b="b"/>
              <a:pathLst>
                <a:path w="100964" h="192404">
                  <a:moveTo>
                    <a:pt x="100584" y="192024"/>
                  </a:moveTo>
                  <a:lnTo>
                    <a:pt x="0" y="192024"/>
                  </a:lnTo>
                  <a:lnTo>
                    <a:pt x="0" y="0"/>
                  </a:lnTo>
                  <a:lnTo>
                    <a:pt x="100584" y="0"/>
                  </a:lnTo>
                  <a:lnTo>
                    <a:pt x="100584" y="4572"/>
                  </a:lnTo>
                  <a:lnTo>
                    <a:pt x="9144" y="4572"/>
                  </a:lnTo>
                  <a:lnTo>
                    <a:pt x="4572" y="9144"/>
                  </a:lnTo>
                  <a:lnTo>
                    <a:pt x="9144" y="9144"/>
                  </a:lnTo>
                  <a:lnTo>
                    <a:pt x="9144" y="182880"/>
                  </a:lnTo>
                  <a:lnTo>
                    <a:pt x="4572" y="182880"/>
                  </a:lnTo>
                  <a:lnTo>
                    <a:pt x="9144" y="187452"/>
                  </a:lnTo>
                  <a:lnTo>
                    <a:pt x="100584" y="187452"/>
                  </a:lnTo>
                  <a:lnTo>
                    <a:pt x="100584" y="192024"/>
                  </a:lnTo>
                  <a:close/>
                </a:path>
                <a:path w="100964" h="192404">
                  <a:moveTo>
                    <a:pt x="9144" y="9144"/>
                  </a:moveTo>
                  <a:lnTo>
                    <a:pt x="4572" y="9144"/>
                  </a:lnTo>
                  <a:lnTo>
                    <a:pt x="9144" y="4572"/>
                  </a:lnTo>
                  <a:lnTo>
                    <a:pt x="9144" y="9144"/>
                  </a:lnTo>
                  <a:close/>
                </a:path>
                <a:path w="100964" h="192404">
                  <a:moveTo>
                    <a:pt x="91440" y="9144"/>
                  </a:moveTo>
                  <a:lnTo>
                    <a:pt x="9144" y="9144"/>
                  </a:lnTo>
                  <a:lnTo>
                    <a:pt x="9144" y="4572"/>
                  </a:lnTo>
                  <a:lnTo>
                    <a:pt x="91440" y="4572"/>
                  </a:lnTo>
                  <a:lnTo>
                    <a:pt x="91440" y="9144"/>
                  </a:lnTo>
                  <a:close/>
                </a:path>
                <a:path w="100964" h="192404">
                  <a:moveTo>
                    <a:pt x="91440" y="187452"/>
                  </a:moveTo>
                  <a:lnTo>
                    <a:pt x="91440" y="4572"/>
                  </a:lnTo>
                  <a:lnTo>
                    <a:pt x="96012" y="9144"/>
                  </a:lnTo>
                  <a:lnTo>
                    <a:pt x="100584" y="9144"/>
                  </a:lnTo>
                  <a:lnTo>
                    <a:pt x="100584" y="182880"/>
                  </a:lnTo>
                  <a:lnTo>
                    <a:pt x="96012" y="182880"/>
                  </a:lnTo>
                  <a:lnTo>
                    <a:pt x="91440" y="187452"/>
                  </a:lnTo>
                  <a:close/>
                </a:path>
                <a:path w="100964" h="192404">
                  <a:moveTo>
                    <a:pt x="100584" y="9144"/>
                  </a:moveTo>
                  <a:lnTo>
                    <a:pt x="96012" y="9144"/>
                  </a:lnTo>
                  <a:lnTo>
                    <a:pt x="91440" y="4572"/>
                  </a:lnTo>
                  <a:lnTo>
                    <a:pt x="100584" y="4572"/>
                  </a:lnTo>
                  <a:lnTo>
                    <a:pt x="100584" y="9144"/>
                  </a:lnTo>
                  <a:close/>
                </a:path>
                <a:path w="100964" h="192404">
                  <a:moveTo>
                    <a:pt x="9144" y="187452"/>
                  </a:moveTo>
                  <a:lnTo>
                    <a:pt x="4572" y="182880"/>
                  </a:lnTo>
                  <a:lnTo>
                    <a:pt x="9144" y="182880"/>
                  </a:lnTo>
                  <a:lnTo>
                    <a:pt x="9144" y="187452"/>
                  </a:lnTo>
                  <a:close/>
                </a:path>
                <a:path w="100964" h="192404">
                  <a:moveTo>
                    <a:pt x="91440" y="187452"/>
                  </a:moveTo>
                  <a:lnTo>
                    <a:pt x="9144" y="187452"/>
                  </a:lnTo>
                  <a:lnTo>
                    <a:pt x="9144" y="182880"/>
                  </a:lnTo>
                  <a:lnTo>
                    <a:pt x="91440" y="182880"/>
                  </a:lnTo>
                  <a:lnTo>
                    <a:pt x="91440" y="187452"/>
                  </a:lnTo>
                  <a:close/>
                </a:path>
                <a:path w="100964" h="192404">
                  <a:moveTo>
                    <a:pt x="100584" y="187452"/>
                  </a:moveTo>
                  <a:lnTo>
                    <a:pt x="91440" y="187452"/>
                  </a:lnTo>
                  <a:lnTo>
                    <a:pt x="96012" y="182880"/>
                  </a:lnTo>
                  <a:lnTo>
                    <a:pt x="100584" y="182880"/>
                  </a:lnTo>
                  <a:lnTo>
                    <a:pt x="100584" y="187452"/>
                  </a:lnTo>
                  <a:close/>
                </a:path>
              </a:pathLst>
            </a:custGeom>
            <a:solidFill>
              <a:srgbClr val="000000"/>
            </a:solidFill>
          </p:spPr>
          <p:txBody>
            <a:bodyPr wrap="square" lIns="0" tIns="0" rIns="0" bIns="0" rtlCol="0"/>
            <a:lstStyle/>
            <a:p>
              <a:endParaRPr sz="1588"/>
            </a:p>
          </p:txBody>
        </p:sp>
      </p:grpSp>
      <p:grpSp>
        <p:nvGrpSpPr>
          <p:cNvPr id="333" name="object 333"/>
          <p:cNvGrpSpPr/>
          <p:nvPr/>
        </p:nvGrpSpPr>
        <p:grpSpPr>
          <a:xfrm>
            <a:off x="6420075" y="2891118"/>
            <a:ext cx="453278" cy="170890"/>
            <a:chOff x="5396484" y="3276600"/>
            <a:chExt cx="513715" cy="193675"/>
          </a:xfrm>
        </p:grpSpPr>
        <p:sp>
          <p:nvSpPr>
            <p:cNvPr id="334" name="object 334"/>
            <p:cNvSpPr/>
            <p:nvPr/>
          </p:nvSpPr>
          <p:spPr>
            <a:xfrm>
              <a:off x="5401055" y="3282696"/>
              <a:ext cx="411480" cy="181610"/>
            </a:xfrm>
            <a:custGeom>
              <a:avLst/>
              <a:gdLst/>
              <a:ahLst/>
              <a:cxnLst/>
              <a:rect l="l" t="t" r="r" b="b"/>
              <a:pathLst>
                <a:path w="411479" h="181610">
                  <a:moveTo>
                    <a:pt x="411480" y="181355"/>
                  </a:moveTo>
                  <a:lnTo>
                    <a:pt x="0" y="181355"/>
                  </a:lnTo>
                  <a:lnTo>
                    <a:pt x="0" y="0"/>
                  </a:lnTo>
                  <a:lnTo>
                    <a:pt x="411480" y="0"/>
                  </a:lnTo>
                  <a:lnTo>
                    <a:pt x="411480" y="181355"/>
                  </a:lnTo>
                  <a:close/>
                </a:path>
              </a:pathLst>
            </a:custGeom>
            <a:solidFill>
              <a:srgbClr val="009900"/>
            </a:solidFill>
          </p:spPr>
          <p:txBody>
            <a:bodyPr wrap="square" lIns="0" tIns="0" rIns="0" bIns="0" rtlCol="0"/>
            <a:lstStyle/>
            <a:p>
              <a:endParaRPr sz="1588"/>
            </a:p>
          </p:txBody>
        </p:sp>
        <p:sp>
          <p:nvSpPr>
            <p:cNvPr id="335" name="object 335"/>
            <p:cNvSpPr/>
            <p:nvPr/>
          </p:nvSpPr>
          <p:spPr>
            <a:xfrm>
              <a:off x="5396484" y="3276600"/>
              <a:ext cx="422275" cy="193675"/>
            </a:xfrm>
            <a:custGeom>
              <a:avLst/>
              <a:gdLst/>
              <a:ahLst/>
              <a:cxnLst/>
              <a:rect l="l" t="t" r="r" b="b"/>
              <a:pathLst>
                <a:path w="422275" h="193675">
                  <a:moveTo>
                    <a:pt x="422148" y="193548"/>
                  </a:moveTo>
                  <a:lnTo>
                    <a:pt x="0" y="193548"/>
                  </a:lnTo>
                  <a:lnTo>
                    <a:pt x="0" y="0"/>
                  </a:lnTo>
                  <a:lnTo>
                    <a:pt x="422148" y="0"/>
                  </a:lnTo>
                  <a:lnTo>
                    <a:pt x="422148" y="6096"/>
                  </a:lnTo>
                  <a:lnTo>
                    <a:pt x="9144" y="6096"/>
                  </a:lnTo>
                  <a:lnTo>
                    <a:pt x="4572" y="10668"/>
                  </a:lnTo>
                  <a:lnTo>
                    <a:pt x="9144" y="10668"/>
                  </a:lnTo>
                  <a:lnTo>
                    <a:pt x="9144" y="182880"/>
                  </a:lnTo>
                  <a:lnTo>
                    <a:pt x="4572" y="182880"/>
                  </a:lnTo>
                  <a:lnTo>
                    <a:pt x="9144" y="187452"/>
                  </a:lnTo>
                  <a:lnTo>
                    <a:pt x="422148" y="187452"/>
                  </a:lnTo>
                  <a:lnTo>
                    <a:pt x="422148" y="193548"/>
                  </a:lnTo>
                  <a:close/>
                </a:path>
                <a:path w="422275" h="193675">
                  <a:moveTo>
                    <a:pt x="9144" y="10668"/>
                  </a:moveTo>
                  <a:lnTo>
                    <a:pt x="4572" y="10668"/>
                  </a:lnTo>
                  <a:lnTo>
                    <a:pt x="9144" y="6096"/>
                  </a:lnTo>
                  <a:lnTo>
                    <a:pt x="9144" y="10668"/>
                  </a:lnTo>
                  <a:close/>
                </a:path>
                <a:path w="422275" h="193675">
                  <a:moveTo>
                    <a:pt x="411480" y="10668"/>
                  </a:moveTo>
                  <a:lnTo>
                    <a:pt x="9144" y="10668"/>
                  </a:lnTo>
                  <a:lnTo>
                    <a:pt x="9144" y="6096"/>
                  </a:lnTo>
                  <a:lnTo>
                    <a:pt x="411480" y="6096"/>
                  </a:lnTo>
                  <a:lnTo>
                    <a:pt x="411480" y="10668"/>
                  </a:lnTo>
                  <a:close/>
                </a:path>
                <a:path w="422275" h="193675">
                  <a:moveTo>
                    <a:pt x="411480" y="187452"/>
                  </a:moveTo>
                  <a:lnTo>
                    <a:pt x="411480" y="6096"/>
                  </a:lnTo>
                  <a:lnTo>
                    <a:pt x="416052" y="10668"/>
                  </a:lnTo>
                  <a:lnTo>
                    <a:pt x="422148" y="10668"/>
                  </a:lnTo>
                  <a:lnTo>
                    <a:pt x="422148" y="182880"/>
                  </a:lnTo>
                  <a:lnTo>
                    <a:pt x="416052" y="182880"/>
                  </a:lnTo>
                  <a:lnTo>
                    <a:pt x="411480" y="187452"/>
                  </a:lnTo>
                  <a:close/>
                </a:path>
                <a:path w="422275" h="193675">
                  <a:moveTo>
                    <a:pt x="422148" y="10668"/>
                  </a:moveTo>
                  <a:lnTo>
                    <a:pt x="416052" y="10668"/>
                  </a:lnTo>
                  <a:lnTo>
                    <a:pt x="411480" y="6096"/>
                  </a:lnTo>
                  <a:lnTo>
                    <a:pt x="422148" y="6096"/>
                  </a:lnTo>
                  <a:lnTo>
                    <a:pt x="422148" y="10668"/>
                  </a:lnTo>
                  <a:close/>
                </a:path>
                <a:path w="422275" h="193675">
                  <a:moveTo>
                    <a:pt x="9144" y="187452"/>
                  </a:moveTo>
                  <a:lnTo>
                    <a:pt x="4572" y="182880"/>
                  </a:lnTo>
                  <a:lnTo>
                    <a:pt x="9144" y="182880"/>
                  </a:lnTo>
                  <a:lnTo>
                    <a:pt x="9144" y="187452"/>
                  </a:lnTo>
                  <a:close/>
                </a:path>
                <a:path w="422275" h="193675">
                  <a:moveTo>
                    <a:pt x="411480" y="187452"/>
                  </a:moveTo>
                  <a:lnTo>
                    <a:pt x="9144" y="187452"/>
                  </a:lnTo>
                  <a:lnTo>
                    <a:pt x="9144" y="182880"/>
                  </a:lnTo>
                  <a:lnTo>
                    <a:pt x="411480" y="182880"/>
                  </a:lnTo>
                  <a:lnTo>
                    <a:pt x="411480" y="187452"/>
                  </a:lnTo>
                  <a:close/>
                </a:path>
                <a:path w="422275" h="193675">
                  <a:moveTo>
                    <a:pt x="422148" y="187452"/>
                  </a:moveTo>
                  <a:lnTo>
                    <a:pt x="411480" y="187452"/>
                  </a:lnTo>
                  <a:lnTo>
                    <a:pt x="416052" y="182880"/>
                  </a:lnTo>
                  <a:lnTo>
                    <a:pt x="422148" y="182880"/>
                  </a:lnTo>
                  <a:lnTo>
                    <a:pt x="422148" y="187452"/>
                  </a:lnTo>
                  <a:close/>
                </a:path>
              </a:pathLst>
            </a:custGeom>
            <a:solidFill>
              <a:srgbClr val="000000"/>
            </a:solidFill>
          </p:spPr>
          <p:txBody>
            <a:bodyPr wrap="square" lIns="0" tIns="0" rIns="0" bIns="0" rtlCol="0"/>
            <a:lstStyle/>
            <a:p>
              <a:endParaRPr sz="1588"/>
            </a:p>
          </p:txBody>
        </p:sp>
        <p:sp>
          <p:nvSpPr>
            <p:cNvPr id="336" name="object 336"/>
            <p:cNvSpPr/>
            <p:nvPr/>
          </p:nvSpPr>
          <p:spPr>
            <a:xfrm>
              <a:off x="5812536" y="3282696"/>
              <a:ext cx="91440" cy="181610"/>
            </a:xfrm>
            <a:custGeom>
              <a:avLst/>
              <a:gdLst/>
              <a:ahLst/>
              <a:cxnLst/>
              <a:rect l="l" t="t" r="r" b="b"/>
              <a:pathLst>
                <a:path w="91439" h="181610">
                  <a:moveTo>
                    <a:pt x="91440" y="181355"/>
                  </a:moveTo>
                  <a:lnTo>
                    <a:pt x="0" y="181355"/>
                  </a:lnTo>
                  <a:lnTo>
                    <a:pt x="0" y="0"/>
                  </a:lnTo>
                  <a:lnTo>
                    <a:pt x="91440" y="0"/>
                  </a:lnTo>
                  <a:lnTo>
                    <a:pt x="91440" y="181355"/>
                  </a:lnTo>
                  <a:close/>
                </a:path>
              </a:pathLst>
            </a:custGeom>
            <a:solidFill>
              <a:srgbClr val="00FFFF"/>
            </a:solidFill>
          </p:spPr>
          <p:txBody>
            <a:bodyPr wrap="square" lIns="0" tIns="0" rIns="0" bIns="0" rtlCol="0"/>
            <a:lstStyle/>
            <a:p>
              <a:endParaRPr sz="1588"/>
            </a:p>
          </p:txBody>
        </p:sp>
        <p:sp>
          <p:nvSpPr>
            <p:cNvPr id="337" name="object 337"/>
            <p:cNvSpPr/>
            <p:nvPr/>
          </p:nvSpPr>
          <p:spPr>
            <a:xfrm>
              <a:off x="5807964" y="3276600"/>
              <a:ext cx="102235" cy="193675"/>
            </a:xfrm>
            <a:custGeom>
              <a:avLst/>
              <a:gdLst/>
              <a:ahLst/>
              <a:cxnLst/>
              <a:rect l="l" t="t" r="r" b="b"/>
              <a:pathLst>
                <a:path w="102235" h="193675">
                  <a:moveTo>
                    <a:pt x="102108" y="193548"/>
                  </a:moveTo>
                  <a:lnTo>
                    <a:pt x="0" y="193548"/>
                  </a:lnTo>
                  <a:lnTo>
                    <a:pt x="0" y="0"/>
                  </a:lnTo>
                  <a:lnTo>
                    <a:pt x="102108" y="0"/>
                  </a:lnTo>
                  <a:lnTo>
                    <a:pt x="102108" y="6096"/>
                  </a:lnTo>
                  <a:lnTo>
                    <a:pt x="10668" y="6096"/>
                  </a:lnTo>
                  <a:lnTo>
                    <a:pt x="4572" y="10668"/>
                  </a:lnTo>
                  <a:lnTo>
                    <a:pt x="10668" y="10668"/>
                  </a:lnTo>
                  <a:lnTo>
                    <a:pt x="10668" y="182880"/>
                  </a:lnTo>
                  <a:lnTo>
                    <a:pt x="4572" y="182880"/>
                  </a:lnTo>
                  <a:lnTo>
                    <a:pt x="10668" y="187452"/>
                  </a:lnTo>
                  <a:lnTo>
                    <a:pt x="102108" y="187452"/>
                  </a:lnTo>
                  <a:lnTo>
                    <a:pt x="102108" y="193548"/>
                  </a:lnTo>
                  <a:close/>
                </a:path>
                <a:path w="102235" h="193675">
                  <a:moveTo>
                    <a:pt x="10668" y="10668"/>
                  </a:moveTo>
                  <a:lnTo>
                    <a:pt x="4572" y="10668"/>
                  </a:lnTo>
                  <a:lnTo>
                    <a:pt x="10668" y="6096"/>
                  </a:lnTo>
                  <a:lnTo>
                    <a:pt x="10668" y="10668"/>
                  </a:lnTo>
                  <a:close/>
                </a:path>
                <a:path w="102235" h="193675">
                  <a:moveTo>
                    <a:pt x="91440" y="10668"/>
                  </a:moveTo>
                  <a:lnTo>
                    <a:pt x="10668" y="10668"/>
                  </a:lnTo>
                  <a:lnTo>
                    <a:pt x="10668" y="6096"/>
                  </a:lnTo>
                  <a:lnTo>
                    <a:pt x="91440" y="6096"/>
                  </a:lnTo>
                  <a:lnTo>
                    <a:pt x="91440" y="10668"/>
                  </a:lnTo>
                  <a:close/>
                </a:path>
                <a:path w="102235" h="193675">
                  <a:moveTo>
                    <a:pt x="91440" y="187452"/>
                  </a:moveTo>
                  <a:lnTo>
                    <a:pt x="91440" y="6096"/>
                  </a:lnTo>
                  <a:lnTo>
                    <a:pt x="96012" y="10668"/>
                  </a:lnTo>
                  <a:lnTo>
                    <a:pt x="102108" y="10668"/>
                  </a:lnTo>
                  <a:lnTo>
                    <a:pt x="102108" y="182880"/>
                  </a:lnTo>
                  <a:lnTo>
                    <a:pt x="96012" y="182880"/>
                  </a:lnTo>
                  <a:lnTo>
                    <a:pt x="91440" y="187452"/>
                  </a:lnTo>
                  <a:close/>
                </a:path>
                <a:path w="102235" h="193675">
                  <a:moveTo>
                    <a:pt x="102108" y="10668"/>
                  </a:moveTo>
                  <a:lnTo>
                    <a:pt x="96012" y="10668"/>
                  </a:lnTo>
                  <a:lnTo>
                    <a:pt x="91440" y="6096"/>
                  </a:lnTo>
                  <a:lnTo>
                    <a:pt x="102108" y="6096"/>
                  </a:lnTo>
                  <a:lnTo>
                    <a:pt x="102108" y="10668"/>
                  </a:lnTo>
                  <a:close/>
                </a:path>
                <a:path w="102235" h="193675">
                  <a:moveTo>
                    <a:pt x="10668" y="187452"/>
                  </a:moveTo>
                  <a:lnTo>
                    <a:pt x="4572" y="182880"/>
                  </a:lnTo>
                  <a:lnTo>
                    <a:pt x="10668" y="182880"/>
                  </a:lnTo>
                  <a:lnTo>
                    <a:pt x="10668" y="187452"/>
                  </a:lnTo>
                  <a:close/>
                </a:path>
                <a:path w="102235" h="193675">
                  <a:moveTo>
                    <a:pt x="91440" y="187452"/>
                  </a:moveTo>
                  <a:lnTo>
                    <a:pt x="10668" y="187452"/>
                  </a:lnTo>
                  <a:lnTo>
                    <a:pt x="10668" y="182880"/>
                  </a:lnTo>
                  <a:lnTo>
                    <a:pt x="91440" y="182880"/>
                  </a:lnTo>
                  <a:lnTo>
                    <a:pt x="91440" y="187452"/>
                  </a:lnTo>
                  <a:close/>
                </a:path>
                <a:path w="102235" h="193675">
                  <a:moveTo>
                    <a:pt x="102108" y="187452"/>
                  </a:moveTo>
                  <a:lnTo>
                    <a:pt x="91440" y="187452"/>
                  </a:lnTo>
                  <a:lnTo>
                    <a:pt x="96012" y="182880"/>
                  </a:lnTo>
                  <a:lnTo>
                    <a:pt x="102108" y="182880"/>
                  </a:lnTo>
                  <a:lnTo>
                    <a:pt x="102108" y="187452"/>
                  </a:lnTo>
                  <a:close/>
                </a:path>
              </a:pathLst>
            </a:custGeom>
            <a:solidFill>
              <a:srgbClr val="000000"/>
            </a:solidFill>
          </p:spPr>
          <p:txBody>
            <a:bodyPr wrap="square" lIns="0" tIns="0" rIns="0" bIns="0" rtlCol="0"/>
            <a:lstStyle/>
            <a:p>
              <a:endParaRPr sz="1588"/>
            </a:p>
          </p:txBody>
        </p:sp>
      </p:grpSp>
      <p:grpSp>
        <p:nvGrpSpPr>
          <p:cNvPr id="338" name="object 338"/>
          <p:cNvGrpSpPr/>
          <p:nvPr/>
        </p:nvGrpSpPr>
        <p:grpSpPr>
          <a:xfrm>
            <a:off x="6674224" y="3145267"/>
            <a:ext cx="452157" cy="169769"/>
            <a:chOff x="5684520" y="3564635"/>
            <a:chExt cx="512445" cy="192405"/>
          </a:xfrm>
        </p:grpSpPr>
        <p:sp>
          <p:nvSpPr>
            <p:cNvPr id="339" name="object 339"/>
            <p:cNvSpPr/>
            <p:nvPr/>
          </p:nvSpPr>
          <p:spPr>
            <a:xfrm>
              <a:off x="5689092" y="3569208"/>
              <a:ext cx="411480" cy="182880"/>
            </a:xfrm>
            <a:custGeom>
              <a:avLst/>
              <a:gdLst/>
              <a:ahLst/>
              <a:cxnLst/>
              <a:rect l="l" t="t" r="r" b="b"/>
              <a:pathLst>
                <a:path w="411479" h="182879">
                  <a:moveTo>
                    <a:pt x="411479" y="182880"/>
                  </a:moveTo>
                  <a:lnTo>
                    <a:pt x="0" y="182880"/>
                  </a:lnTo>
                  <a:lnTo>
                    <a:pt x="0" y="0"/>
                  </a:lnTo>
                  <a:lnTo>
                    <a:pt x="411479" y="0"/>
                  </a:lnTo>
                  <a:lnTo>
                    <a:pt x="411479" y="182880"/>
                  </a:lnTo>
                  <a:close/>
                </a:path>
              </a:pathLst>
            </a:custGeom>
            <a:solidFill>
              <a:srgbClr val="009900"/>
            </a:solidFill>
          </p:spPr>
          <p:txBody>
            <a:bodyPr wrap="square" lIns="0" tIns="0" rIns="0" bIns="0" rtlCol="0"/>
            <a:lstStyle/>
            <a:p>
              <a:endParaRPr sz="1588"/>
            </a:p>
          </p:txBody>
        </p:sp>
        <p:sp>
          <p:nvSpPr>
            <p:cNvPr id="340" name="object 340"/>
            <p:cNvSpPr/>
            <p:nvPr/>
          </p:nvSpPr>
          <p:spPr>
            <a:xfrm>
              <a:off x="5684520" y="3564635"/>
              <a:ext cx="421005" cy="192405"/>
            </a:xfrm>
            <a:custGeom>
              <a:avLst/>
              <a:gdLst/>
              <a:ahLst/>
              <a:cxnLst/>
              <a:rect l="l" t="t" r="r" b="b"/>
              <a:pathLst>
                <a:path w="421004" h="192404">
                  <a:moveTo>
                    <a:pt x="420624" y="192024"/>
                  </a:moveTo>
                  <a:lnTo>
                    <a:pt x="0" y="192024"/>
                  </a:lnTo>
                  <a:lnTo>
                    <a:pt x="0" y="0"/>
                  </a:lnTo>
                  <a:lnTo>
                    <a:pt x="420624" y="0"/>
                  </a:lnTo>
                  <a:lnTo>
                    <a:pt x="420624" y="4572"/>
                  </a:lnTo>
                  <a:lnTo>
                    <a:pt x="9144" y="4572"/>
                  </a:lnTo>
                  <a:lnTo>
                    <a:pt x="4572" y="9144"/>
                  </a:lnTo>
                  <a:lnTo>
                    <a:pt x="9144" y="9144"/>
                  </a:lnTo>
                  <a:lnTo>
                    <a:pt x="9144" y="182880"/>
                  </a:lnTo>
                  <a:lnTo>
                    <a:pt x="4572" y="182880"/>
                  </a:lnTo>
                  <a:lnTo>
                    <a:pt x="9144" y="187452"/>
                  </a:lnTo>
                  <a:lnTo>
                    <a:pt x="420624" y="187452"/>
                  </a:lnTo>
                  <a:lnTo>
                    <a:pt x="420624" y="192024"/>
                  </a:lnTo>
                  <a:close/>
                </a:path>
                <a:path w="421004" h="192404">
                  <a:moveTo>
                    <a:pt x="9144" y="9144"/>
                  </a:moveTo>
                  <a:lnTo>
                    <a:pt x="4572" y="9144"/>
                  </a:lnTo>
                  <a:lnTo>
                    <a:pt x="9144" y="4572"/>
                  </a:lnTo>
                  <a:lnTo>
                    <a:pt x="9144" y="9144"/>
                  </a:lnTo>
                  <a:close/>
                </a:path>
                <a:path w="421004" h="192404">
                  <a:moveTo>
                    <a:pt x="411480" y="9144"/>
                  </a:moveTo>
                  <a:lnTo>
                    <a:pt x="9144" y="9144"/>
                  </a:lnTo>
                  <a:lnTo>
                    <a:pt x="9144" y="4572"/>
                  </a:lnTo>
                  <a:lnTo>
                    <a:pt x="411480" y="4572"/>
                  </a:lnTo>
                  <a:lnTo>
                    <a:pt x="411480" y="9144"/>
                  </a:lnTo>
                  <a:close/>
                </a:path>
                <a:path w="421004" h="192404">
                  <a:moveTo>
                    <a:pt x="411480" y="187452"/>
                  </a:moveTo>
                  <a:lnTo>
                    <a:pt x="411480" y="4572"/>
                  </a:lnTo>
                  <a:lnTo>
                    <a:pt x="416052" y="9144"/>
                  </a:lnTo>
                  <a:lnTo>
                    <a:pt x="420624" y="9144"/>
                  </a:lnTo>
                  <a:lnTo>
                    <a:pt x="420624" y="182880"/>
                  </a:lnTo>
                  <a:lnTo>
                    <a:pt x="416052" y="182880"/>
                  </a:lnTo>
                  <a:lnTo>
                    <a:pt x="411480" y="187452"/>
                  </a:lnTo>
                  <a:close/>
                </a:path>
                <a:path w="421004" h="192404">
                  <a:moveTo>
                    <a:pt x="420624" y="9144"/>
                  </a:moveTo>
                  <a:lnTo>
                    <a:pt x="416052" y="9144"/>
                  </a:lnTo>
                  <a:lnTo>
                    <a:pt x="411480" y="4572"/>
                  </a:lnTo>
                  <a:lnTo>
                    <a:pt x="420624" y="4572"/>
                  </a:lnTo>
                  <a:lnTo>
                    <a:pt x="420624" y="9144"/>
                  </a:lnTo>
                  <a:close/>
                </a:path>
                <a:path w="421004" h="192404">
                  <a:moveTo>
                    <a:pt x="9144" y="187452"/>
                  </a:moveTo>
                  <a:lnTo>
                    <a:pt x="4572" y="182880"/>
                  </a:lnTo>
                  <a:lnTo>
                    <a:pt x="9144" y="182880"/>
                  </a:lnTo>
                  <a:lnTo>
                    <a:pt x="9144" y="187452"/>
                  </a:lnTo>
                  <a:close/>
                </a:path>
                <a:path w="421004" h="192404">
                  <a:moveTo>
                    <a:pt x="411480" y="187452"/>
                  </a:moveTo>
                  <a:lnTo>
                    <a:pt x="9144" y="187452"/>
                  </a:lnTo>
                  <a:lnTo>
                    <a:pt x="9144" y="182880"/>
                  </a:lnTo>
                  <a:lnTo>
                    <a:pt x="411480" y="182880"/>
                  </a:lnTo>
                  <a:lnTo>
                    <a:pt x="411480" y="187452"/>
                  </a:lnTo>
                  <a:close/>
                </a:path>
                <a:path w="421004" h="192404">
                  <a:moveTo>
                    <a:pt x="420624" y="187452"/>
                  </a:moveTo>
                  <a:lnTo>
                    <a:pt x="411480" y="187452"/>
                  </a:lnTo>
                  <a:lnTo>
                    <a:pt x="416052" y="182880"/>
                  </a:lnTo>
                  <a:lnTo>
                    <a:pt x="420624" y="182880"/>
                  </a:lnTo>
                  <a:lnTo>
                    <a:pt x="420624" y="187452"/>
                  </a:lnTo>
                  <a:close/>
                </a:path>
              </a:pathLst>
            </a:custGeom>
            <a:solidFill>
              <a:srgbClr val="000000"/>
            </a:solidFill>
          </p:spPr>
          <p:txBody>
            <a:bodyPr wrap="square" lIns="0" tIns="0" rIns="0" bIns="0" rtlCol="0"/>
            <a:lstStyle/>
            <a:p>
              <a:endParaRPr sz="1588"/>
            </a:p>
          </p:txBody>
        </p:sp>
        <p:sp>
          <p:nvSpPr>
            <p:cNvPr id="341" name="object 341"/>
            <p:cNvSpPr/>
            <p:nvPr/>
          </p:nvSpPr>
          <p:spPr>
            <a:xfrm>
              <a:off x="6100572" y="3569208"/>
              <a:ext cx="91440" cy="182880"/>
            </a:xfrm>
            <a:custGeom>
              <a:avLst/>
              <a:gdLst/>
              <a:ahLst/>
              <a:cxnLst/>
              <a:rect l="l" t="t" r="r" b="b"/>
              <a:pathLst>
                <a:path w="91439" h="182879">
                  <a:moveTo>
                    <a:pt x="91440" y="182880"/>
                  </a:moveTo>
                  <a:lnTo>
                    <a:pt x="0" y="182880"/>
                  </a:lnTo>
                  <a:lnTo>
                    <a:pt x="0" y="0"/>
                  </a:lnTo>
                  <a:lnTo>
                    <a:pt x="91440" y="0"/>
                  </a:lnTo>
                  <a:lnTo>
                    <a:pt x="91440" y="182880"/>
                  </a:lnTo>
                  <a:close/>
                </a:path>
              </a:pathLst>
            </a:custGeom>
            <a:solidFill>
              <a:srgbClr val="00FFFF"/>
            </a:solidFill>
          </p:spPr>
          <p:txBody>
            <a:bodyPr wrap="square" lIns="0" tIns="0" rIns="0" bIns="0" rtlCol="0"/>
            <a:lstStyle/>
            <a:p>
              <a:endParaRPr sz="1588"/>
            </a:p>
          </p:txBody>
        </p:sp>
        <p:sp>
          <p:nvSpPr>
            <p:cNvPr id="342" name="object 342"/>
            <p:cNvSpPr/>
            <p:nvPr/>
          </p:nvSpPr>
          <p:spPr>
            <a:xfrm>
              <a:off x="6096000" y="3564635"/>
              <a:ext cx="100965" cy="192405"/>
            </a:xfrm>
            <a:custGeom>
              <a:avLst/>
              <a:gdLst/>
              <a:ahLst/>
              <a:cxnLst/>
              <a:rect l="l" t="t" r="r" b="b"/>
              <a:pathLst>
                <a:path w="100964" h="192404">
                  <a:moveTo>
                    <a:pt x="100584" y="192024"/>
                  </a:moveTo>
                  <a:lnTo>
                    <a:pt x="0" y="192024"/>
                  </a:lnTo>
                  <a:lnTo>
                    <a:pt x="0" y="0"/>
                  </a:lnTo>
                  <a:lnTo>
                    <a:pt x="100584" y="0"/>
                  </a:lnTo>
                  <a:lnTo>
                    <a:pt x="100584" y="4572"/>
                  </a:lnTo>
                  <a:lnTo>
                    <a:pt x="9144" y="4572"/>
                  </a:lnTo>
                  <a:lnTo>
                    <a:pt x="4572" y="9144"/>
                  </a:lnTo>
                  <a:lnTo>
                    <a:pt x="9144" y="9144"/>
                  </a:lnTo>
                  <a:lnTo>
                    <a:pt x="9144" y="182880"/>
                  </a:lnTo>
                  <a:lnTo>
                    <a:pt x="4572" y="182880"/>
                  </a:lnTo>
                  <a:lnTo>
                    <a:pt x="9144" y="187452"/>
                  </a:lnTo>
                  <a:lnTo>
                    <a:pt x="100584" y="187452"/>
                  </a:lnTo>
                  <a:lnTo>
                    <a:pt x="100584" y="192024"/>
                  </a:lnTo>
                  <a:close/>
                </a:path>
                <a:path w="100964" h="192404">
                  <a:moveTo>
                    <a:pt x="9144" y="9144"/>
                  </a:moveTo>
                  <a:lnTo>
                    <a:pt x="4572" y="9144"/>
                  </a:lnTo>
                  <a:lnTo>
                    <a:pt x="9144" y="4572"/>
                  </a:lnTo>
                  <a:lnTo>
                    <a:pt x="9144" y="9144"/>
                  </a:lnTo>
                  <a:close/>
                </a:path>
                <a:path w="100964" h="192404">
                  <a:moveTo>
                    <a:pt x="91440" y="9144"/>
                  </a:moveTo>
                  <a:lnTo>
                    <a:pt x="9144" y="9144"/>
                  </a:lnTo>
                  <a:lnTo>
                    <a:pt x="9144" y="4572"/>
                  </a:lnTo>
                  <a:lnTo>
                    <a:pt x="91440" y="4572"/>
                  </a:lnTo>
                  <a:lnTo>
                    <a:pt x="91440" y="9144"/>
                  </a:lnTo>
                  <a:close/>
                </a:path>
                <a:path w="100964" h="192404">
                  <a:moveTo>
                    <a:pt x="91440" y="187452"/>
                  </a:moveTo>
                  <a:lnTo>
                    <a:pt x="91440" y="4572"/>
                  </a:lnTo>
                  <a:lnTo>
                    <a:pt x="96012" y="9144"/>
                  </a:lnTo>
                  <a:lnTo>
                    <a:pt x="100584" y="9144"/>
                  </a:lnTo>
                  <a:lnTo>
                    <a:pt x="100584" y="182880"/>
                  </a:lnTo>
                  <a:lnTo>
                    <a:pt x="96012" y="182880"/>
                  </a:lnTo>
                  <a:lnTo>
                    <a:pt x="91440" y="187452"/>
                  </a:lnTo>
                  <a:close/>
                </a:path>
                <a:path w="100964" h="192404">
                  <a:moveTo>
                    <a:pt x="100584" y="9144"/>
                  </a:moveTo>
                  <a:lnTo>
                    <a:pt x="96012" y="9144"/>
                  </a:lnTo>
                  <a:lnTo>
                    <a:pt x="91440" y="4572"/>
                  </a:lnTo>
                  <a:lnTo>
                    <a:pt x="100584" y="4572"/>
                  </a:lnTo>
                  <a:lnTo>
                    <a:pt x="100584" y="9144"/>
                  </a:lnTo>
                  <a:close/>
                </a:path>
                <a:path w="100964" h="192404">
                  <a:moveTo>
                    <a:pt x="9144" y="187452"/>
                  </a:moveTo>
                  <a:lnTo>
                    <a:pt x="4572" y="182880"/>
                  </a:lnTo>
                  <a:lnTo>
                    <a:pt x="9144" y="182880"/>
                  </a:lnTo>
                  <a:lnTo>
                    <a:pt x="9144" y="187452"/>
                  </a:lnTo>
                  <a:close/>
                </a:path>
                <a:path w="100964" h="192404">
                  <a:moveTo>
                    <a:pt x="91440" y="187452"/>
                  </a:moveTo>
                  <a:lnTo>
                    <a:pt x="9144" y="187452"/>
                  </a:lnTo>
                  <a:lnTo>
                    <a:pt x="9144" y="182880"/>
                  </a:lnTo>
                  <a:lnTo>
                    <a:pt x="91440" y="182880"/>
                  </a:lnTo>
                  <a:lnTo>
                    <a:pt x="91440" y="187452"/>
                  </a:lnTo>
                  <a:close/>
                </a:path>
                <a:path w="100964" h="192404">
                  <a:moveTo>
                    <a:pt x="100584" y="187452"/>
                  </a:moveTo>
                  <a:lnTo>
                    <a:pt x="91440" y="187452"/>
                  </a:lnTo>
                  <a:lnTo>
                    <a:pt x="96012" y="182880"/>
                  </a:lnTo>
                  <a:lnTo>
                    <a:pt x="100584" y="182880"/>
                  </a:lnTo>
                  <a:lnTo>
                    <a:pt x="100584" y="187452"/>
                  </a:lnTo>
                  <a:close/>
                </a:path>
              </a:pathLst>
            </a:custGeom>
            <a:solidFill>
              <a:srgbClr val="000000"/>
            </a:solidFill>
          </p:spPr>
          <p:txBody>
            <a:bodyPr wrap="square" lIns="0" tIns="0" rIns="0" bIns="0" rtlCol="0"/>
            <a:lstStyle/>
            <a:p>
              <a:endParaRPr sz="1588"/>
            </a:p>
          </p:txBody>
        </p:sp>
      </p:grpSp>
      <p:grpSp>
        <p:nvGrpSpPr>
          <p:cNvPr id="343" name="object 343"/>
          <p:cNvGrpSpPr/>
          <p:nvPr/>
        </p:nvGrpSpPr>
        <p:grpSpPr>
          <a:xfrm>
            <a:off x="6738769" y="3400761"/>
            <a:ext cx="452157" cy="28574"/>
            <a:chOff x="5757671" y="3854196"/>
            <a:chExt cx="512445" cy="32384"/>
          </a:xfrm>
        </p:grpSpPr>
        <p:sp>
          <p:nvSpPr>
            <p:cNvPr id="344" name="object 344"/>
            <p:cNvSpPr/>
            <p:nvPr/>
          </p:nvSpPr>
          <p:spPr>
            <a:xfrm>
              <a:off x="5762244" y="3858767"/>
              <a:ext cx="411480" cy="27940"/>
            </a:xfrm>
            <a:custGeom>
              <a:avLst/>
              <a:gdLst/>
              <a:ahLst/>
              <a:cxnLst/>
              <a:rect l="l" t="t" r="r" b="b"/>
              <a:pathLst>
                <a:path w="411479" h="27939">
                  <a:moveTo>
                    <a:pt x="411479" y="27432"/>
                  </a:moveTo>
                  <a:lnTo>
                    <a:pt x="0" y="27432"/>
                  </a:lnTo>
                  <a:lnTo>
                    <a:pt x="0" y="0"/>
                  </a:lnTo>
                  <a:lnTo>
                    <a:pt x="411479" y="0"/>
                  </a:lnTo>
                  <a:lnTo>
                    <a:pt x="411479" y="27432"/>
                  </a:lnTo>
                  <a:close/>
                </a:path>
              </a:pathLst>
            </a:custGeom>
            <a:solidFill>
              <a:srgbClr val="009900"/>
            </a:solidFill>
          </p:spPr>
          <p:txBody>
            <a:bodyPr wrap="square" lIns="0" tIns="0" rIns="0" bIns="0" rtlCol="0"/>
            <a:lstStyle/>
            <a:p>
              <a:endParaRPr sz="1588"/>
            </a:p>
          </p:txBody>
        </p:sp>
        <p:sp>
          <p:nvSpPr>
            <p:cNvPr id="345" name="object 345"/>
            <p:cNvSpPr/>
            <p:nvPr/>
          </p:nvSpPr>
          <p:spPr>
            <a:xfrm>
              <a:off x="5757659" y="3854208"/>
              <a:ext cx="421005" cy="31750"/>
            </a:xfrm>
            <a:custGeom>
              <a:avLst/>
              <a:gdLst/>
              <a:ahLst/>
              <a:cxnLst/>
              <a:rect l="l" t="t" r="r" b="b"/>
              <a:pathLst>
                <a:path w="421004" h="31750">
                  <a:moveTo>
                    <a:pt x="420624" y="0"/>
                  </a:moveTo>
                  <a:lnTo>
                    <a:pt x="415798" y="0"/>
                  </a:lnTo>
                  <a:lnTo>
                    <a:pt x="415798" y="8890"/>
                  </a:lnTo>
                  <a:lnTo>
                    <a:pt x="413893" y="8890"/>
                  </a:lnTo>
                  <a:lnTo>
                    <a:pt x="413893" y="6985"/>
                  </a:lnTo>
                  <a:lnTo>
                    <a:pt x="415798" y="8890"/>
                  </a:lnTo>
                  <a:lnTo>
                    <a:pt x="415798" y="0"/>
                  </a:lnTo>
                  <a:lnTo>
                    <a:pt x="8636" y="0"/>
                  </a:lnTo>
                  <a:lnTo>
                    <a:pt x="8636" y="5080"/>
                  </a:lnTo>
                  <a:lnTo>
                    <a:pt x="6731" y="6985"/>
                  </a:lnTo>
                  <a:lnTo>
                    <a:pt x="6731" y="5080"/>
                  </a:lnTo>
                  <a:lnTo>
                    <a:pt x="8636" y="5080"/>
                  </a:lnTo>
                  <a:lnTo>
                    <a:pt x="8636" y="0"/>
                  </a:lnTo>
                  <a:lnTo>
                    <a:pt x="0" y="0"/>
                  </a:lnTo>
                  <a:lnTo>
                    <a:pt x="0" y="5080"/>
                  </a:lnTo>
                  <a:lnTo>
                    <a:pt x="0" y="8890"/>
                  </a:lnTo>
                  <a:lnTo>
                    <a:pt x="0" y="31750"/>
                  </a:lnTo>
                  <a:lnTo>
                    <a:pt x="9144" y="31750"/>
                  </a:lnTo>
                  <a:lnTo>
                    <a:pt x="9144" y="9144"/>
                  </a:lnTo>
                  <a:lnTo>
                    <a:pt x="411480" y="9144"/>
                  </a:lnTo>
                  <a:lnTo>
                    <a:pt x="411480" y="31750"/>
                  </a:lnTo>
                  <a:lnTo>
                    <a:pt x="420624" y="31750"/>
                  </a:lnTo>
                  <a:lnTo>
                    <a:pt x="420624" y="9144"/>
                  </a:lnTo>
                  <a:lnTo>
                    <a:pt x="420624" y="8890"/>
                  </a:lnTo>
                  <a:lnTo>
                    <a:pt x="420624" y="5080"/>
                  </a:lnTo>
                  <a:lnTo>
                    <a:pt x="420624" y="4572"/>
                  </a:lnTo>
                  <a:lnTo>
                    <a:pt x="420624" y="0"/>
                  </a:lnTo>
                  <a:close/>
                </a:path>
              </a:pathLst>
            </a:custGeom>
            <a:solidFill>
              <a:srgbClr val="000000"/>
            </a:solidFill>
          </p:spPr>
          <p:txBody>
            <a:bodyPr wrap="square" lIns="0" tIns="0" rIns="0" bIns="0" rtlCol="0"/>
            <a:lstStyle/>
            <a:p>
              <a:endParaRPr sz="1588"/>
            </a:p>
          </p:txBody>
        </p:sp>
        <p:sp>
          <p:nvSpPr>
            <p:cNvPr id="346" name="object 346"/>
            <p:cNvSpPr/>
            <p:nvPr/>
          </p:nvSpPr>
          <p:spPr>
            <a:xfrm>
              <a:off x="6173723" y="3858767"/>
              <a:ext cx="91440" cy="27940"/>
            </a:xfrm>
            <a:custGeom>
              <a:avLst/>
              <a:gdLst/>
              <a:ahLst/>
              <a:cxnLst/>
              <a:rect l="l" t="t" r="r" b="b"/>
              <a:pathLst>
                <a:path w="91439" h="27939">
                  <a:moveTo>
                    <a:pt x="91440" y="27432"/>
                  </a:moveTo>
                  <a:lnTo>
                    <a:pt x="0" y="27432"/>
                  </a:lnTo>
                  <a:lnTo>
                    <a:pt x="0" y="0"/>
                  </a:lnTo>
                  <a:lnTo>
                    <a:pt x="91440" y="0"/>
                  </a:lnTo>
                  <a:lnTo>
                    <a:pt x="91440" y="27432"/>
                  </a:lnTo>
                  <a:close/>
                </a:path>
              </a:pathLst>
            </a:custGeom>
            <a:solidFill>
              <a:srgbClr val="00FFFF"/>
            </a:solidFill>
          </p:spPr>
          <p:txBody>
            <a:bodyPr wrap="square" lIns="0" tIns="0" rIns="0" bIns="0" rtlCol="0"/>
            <a:lstStyle/>
            <a:p>
              <a:endParaRPr sz="1588"/>
            </a:p>
          </p:txBody>
        </p:sp>
        <p:sp>
          <p:nvSpPr>
            <p:cNvPr id="347" name="object 347"/>
            <p:cNvSpPr/>
            <p:nvPr/>
          </p:nvSpPr>
          <p:spPr>
            <a:xfrm>
              <a:off x="6169139" y="3854208"/>
              <a:ext cx="100965" cy="31750"/>
            </a:xfrm>
            <a:custGeom>
              <a:avLst/>
              <a:gdLst/>
              <a:ahLst/>
              <a:cxnLst/>
              <a:rect l="l" t="t" r="r" b="b"/>
              <a:pathLst>
                <a:path w="100964" h="31750">
                  <a:moveTo>
                    <a:pt x="100584" y="0"/>
                  </a:moveTo>
                  <a:lnTo>
                    <a:pt x="95758" y="0"/>
                  </a:lnTo>
                  <a:lnTo>
                    <a:pt x="95758" y="8890"/>
                  </a:lnTo>
                  <a:lnTo>
                    <a:pt x="93853" y="8890"/>
                  </a:lnTo>
                  <a:lnTo>
                    <a:pt x="93853" y="6985"/>
                  </a:lnTo>
                  <a:lnTo>
                    <a:pt x="95758" y="8890"/>
                  </a:lnTo>
                  <a:lnTo>
                    <a:pt x="95758" y="0"/>
                  </a:lnTo>
                  <a:lnTo>
                    <a:pt x="8636" y="0"/>
                  </a:lnTo>
                  <a:lnTo>
                    <a:pt x="8636" y="5080"/>
                  </a:lnTo>
                  <a:lnTo>
                    <a:pt x="6731" y="6985"/>
                  </a:lnTo>
                  <a:lnTo>
                    <a:pt x="6731" y="5080"/>
                  </a:lnTo>
                  <a:lnTo>
                    <a:pt x="8636" y="5080"/>
                  </a:lnTo>
                  <a:lnTo>
                    <a:pt x="8636" y="0"/>
                  </a:lnTo>
                  <a:lnTo>
                    <a:pt x="0" y="0"/>
                  </a:lnTo>
                  <a:lnTo>
                    <a:pt x="0" y="5080"/>
                  </a:lnTo>
                  <a:lnTo>
                    <a:pt x="0" y="8890"/>
                  </a:lnTo>
                  <a:lnTo>
                    <a:pt x="0" y="31750"/>
                  </a:lnTo>
                  <a:lnTo>
                    <a:pt x="9144" y="31750"/>
                  </a:lnTo>
                  <a:lnTo>
                    <a:pt x="9144" y="9144"/>
                  </a:lnTo>
                  <a:lnTo>
                    <a:pt x="91440" y="9144"/>
                  </a:lnTo>
                  <a:lnTo>
                    <a:pt x="91440" y="31750"/>
                  </a:lnTo>
                  <a:lnTo>
                    <a:pt x="100584" y="31750"/>
                  </a:lnTo>
                  <a:lnTo>
                    <a:pt x="100584" y="9144"/>
                  </a:lnTo>
                  <a:lnTo>
                    <a:pt x="100584" y="8890"/>
                  </a:lnTo>
                  <a:lnTo>
                    <a:pt x="100584" y="5080"/>
                  </a:lnTo>
                  <a:lnTo>
                    <a:pt x="100584" y="4572"/>
                  </a:lnTo>
                  <a:lnTo>
                    <a:pt x="100584" y="0"/>
                  </a:lnTo>
                  <a:close/>
                </a:path>
              </a:pathLst>
            </a:custGeom>
            <a:solidFill>
              <a:srgbClr val="000000"/>
            </a:solidFill>
          </p:spPr>
          <p:txBody>
            <a:bodyPr wrap="square" lIns="0" tIns="0" rIns="0" bIns="0" rtlCol="0"/>
            <a:lstStyle/>
            <a:p>
              <a:endParaRPr sz="1588"/>
            </a:p>
          </p:txBody>
        </p:sp>
      </p:grpSp>
      <p:grpSp>
        <p:nvGrpSpPr>
          <p:cNvPr id="348" name="object 348"/>
          <p:cNvGrpSpPr/>
          <p:nvPr/>
        </p:nvGrpSpPr>
        <p:grpSpPr>
          <a:xfrm>
            <a:off x="5657626" y="2954318"/>
            <a:ext cx="453278" cy="169769"/>
            <a:chOff x="4532376" y="3348227"/>
            <a:chExt cx="513715" cy="192405"/>
          </a:xfrm>
        </p:grpSpPr>
        <p:sp>
          <p:nvSpPr>
            <p:cNvPr id="349" name="object 349"/>
            <p:cNvSpPr/>
            <p:nvPr/>
          </p:nvSpPr>
          <p:spPr>
            <a:xfrm>
              <a:off x="4538472" y="3352799"/>
              <a:ext cx="411480" cy="182880"/>
            </a:xfrm>
            <a:custGeom>
              <a:avLst/>
              <a:gdLst/>
              <a:ahLst/>
              <a:cxnLst/>
              <a:rect l="l" t="t" r="r" b="b"/>
              <a:pathLst>
                <a:path w="411479" h="182879">
                  <a:moveTo>
                    <a:pt x="411479" y="182880"/>
                  </a:moveTo>
                  <a:lnTo>
                    <a:pt x="0" y="182880"/>
                  </a:lnTo>
                  <a:lnTo>
                    <a:pt x="0" y="0"/>
                  </a:lnTo>
                  <a:lnTo>
                    <a:pt x="411479" y="0"/>
                  </a:lnTo>
                  <a:lnTo>
                    <a:pt x="411479" y="182880"/>
                  </a:lnTo>
                  <a:close/>
                </a:path>
              </a:pathLst>
            </a:custGeom>
            <a:solidFill>
              <a:srgbClr val="009900"/>
            </a:solidFill>
          </p:spPr>
          <p:txBody>
            <a:bodyPr wrap="square" lIns="0" tIns="0" rIns="0" bIns="0" rtlCol="0"/>
            <a:lstStyle/>
            <a:p>
              <a:endParaRPr sz="1588"/>
            </a:p>
          </p:txBody>
        </p:sp>
        <p:sp>
          <p:nvSpPr>
            <p:cNvPr id="350" name="object 350"/>
            <p:cNvSpPr/>
            <p:nvPr/>
          </p:nvSpPr>
          <p:spPr>
            <a:xfrm>
              <a:off x="4532376" y="3348227"/>
              <a:ext cx="422275" cy="192405"/>
            </a:xfrm>
            <a:custGeom>
              <a:avLst/>
              <a:gdLst/>
              <a:ahLst/>
              <a:cxnLst/>
              <a:rect l="l" t="t" r="r" b="b"/>
              <a:pathLst>
                <a:path w="422275" h="192404">
                  <a:moveTo>
                    <a:pt x="422148" y="192024"/>
                  </a:moveTo>
                  <a:lnTo>
                    <a:pt x="0" y="192024"/>
                  </a:lnTo>
                  <a:lnTo>
                    <a:pt x="0" y="0"/>
                  </a:lnTo>
                  <a:lnTo>
                    <a:pt x="422148" y="0"/>
                  </a:lnTo>
                  <a:lnTo>
                    <a:pt x="422148" y="4572"/>
                  </a:lnTo>
                  <a:lnTo>
                    <a:pt x="10668" y="4572"/>
                  </a:lnTo>
                  <a:lnTo>
                    <a:pt x="6096" y="10668"/>
                  </a:lnTo>
                  <a:lnTo>
                    <a:pt x="10668" y="10668"/>
                  </a:lnTo>
                  <a:lnTo>
                    <a:pt x="10668" y="182880"/>
                  </a:lnTo>
                  <a:lnTo>
                    <a:pt x="6096" y="182880"/>
                  </a:lnTo>
                  <a:lnTo>
                    <a:pt x="10668" y="187452"/>
                  </a:lnTo>
                  <a:lnTo>
                    <a:pt x="422148" y="187452"/>
                  </a:lnTo>
                  <a:lnTo>
                    <a:pt x="422148" y="192024"/>
                  </a:lnTo>
                  <a:close/>
                </a:path>
                <a:path w="422275" h="192404">
                  <a:moveTo>
                    <a:pt x="10668" y="10668"/>
                  </a:moveTo>
                  <a:lnTo>
                    <a:pt x="6096" y="10668"/>
                  </a:lnTo>
                  <a:lnTo>
                    <a:pt x="10668" y="4572"/>
                  </a:lnTo>
                  <a:lnTo>
                    <a:pt x="10668" y="10668"/>
                  </a:lnTo>
                  <a:close/>
                </a:path>
                <a:path w="422275" h="192404">
                  <a:moveTo>
                    <a:pt x="413004" y="10668"/>
                  </a:moveTo>
                  <a:lnTo>
                    <a:pt x="10668" y="10668"/>
                  </a:lnTo>
                  <a:lnTo>
                    <a:pt x="10668" y="4572"/>
                  </a:lnTo>
                  <a:lnTo>
                    <a:pt x="413004" y="4572"/>
                  </a:lnTo>
                  <a:lnTo>
                    <a:pt x="413004" y="10668"/>
                  </a:lnTo>
                  <a:close/>
                </a:path>
                <a:path w="422275" h="192404">
                  <a:moveTo>
                    <a:pt x="413004" y="187452"/>
                  </a:moveTo>
                  <a:lnTo>
                    <a:pt x="413004" y="4572"/>
                  </a:lnTo>
                  <a:lnTo>
                    <a:pt x="417576" y="10668"/>
                  </a:lnTo>
                  <a:lnTo>
                    <a:pt x="422148" y="10668"/>
                  </a:lnTo>
                  <a:lnTo>
                    <a:pt x="422148" y="182880"/>
                  </a:lnTo>
                  <a:lnTo>
                    <a:pt x="417576" y="182880"/>
                  </a:lnTo>
                  <a:lnTo>
                    <a:pt x="413004" y="187452"/>
                  </a:lnTo>
                  <a:close/>
                </a:path>
                <a:path w="422275" h="192404">
                  <a:moveTo>
                    <a:pt x="422148" y="10668"/>
                  </a:moveTo>
                  <a:lnTo>
                    <a:pt x="417576" y="10668"/>
                  </a:lnTo>
                  <a:lnTo>
                    <a:pt x="413004" y="4572"/>
                  </a:lnTo>
                  <a:lnTo>
                    <a:pt x="422148" y="4572"/>
                  </a:lnTo>
                  <a:lnTo>
                    <a:pt x="422148" y="10668"/>
                  </a:lnTo>
                  <a:close/>
                </a:path>
                <a:path w="422275" h="192404">
                  <a:moveTo>
                    <a:pt x="10668" y="187452"/>
                  </a:moveTo>
                  <a:lnTo>
                    <a:pt x="6096" y="182880"/>
                  </a:lnTo>
                  <a:lnTo>
                    <a:pt x="10668" y="182880"/>
                  </a:lnTo>
                  <a:lnTo>
                    <a:pt x="10668" y="187452"/>
                  </a:lnTo>
                  <a:close/>
                </a:path>
                <a:path w="422275" h="192404">
                  <a:moveTo>
                    <a:pt x="413004" y="187452"/>
                  </a:moveTo>
                  <a:lnTo>
                    <a:pt x="10668" y="187452"/>
                  </a:lnTo>
                  <a:lnTo>
                    <a:pt x="10668" y="182880"/>
                  </a:lnTo>
                  <a:lnTo>
                    <a:pt x="413004" y="182880"/>
                  </a:lnTo>
                  <a:lnTo>
                    <a:pt x="413004" y="187452"/>
                  </a:lnTo>
                  <a:close/>
                </a:path>
                <a:path w="422275" h="192404">
                  <a:moveTo>
                    <a:pt x="422148" y="187452"/>
                  </a:moveTo>
                  <a:lnTo>
                    <a:pt x="413004" y="187452"/>
                  </a:lnTo>
                  <a:lnTo>
                    <a:pt x="417576" y="182880"/>
                  </a:lnTo>
                  <a:lnTo>
                    <a:pt x="422148" y="182880"/>
                  </a:lnTo>
                  <a:lnTo>
                    <a:pt x="422148" y="187452"/>
                  </a:lnTo>
                  <a:close/>
                </a:path>
              </a:pathLst>
            </a:custGeom>
            <a:solidFill>
              <a:srgbClr val="000000"/>
            </a:solidFill>
          </p:spPr>
          <p:txBody>
            <a:bodyPr wrap="square" lIns="0" tIns="0" rIns="0" bIns="0" rtlCol="0"/>
            <a:lstStyle/>
            <a:p>
              <a:endParaRPr sz="1588"/>
            </a:p>
          </p:txBody>
        </p:sp>
        <p:sp>
          <p:nvSpPr>
            <p:cNvPr id="351" name="object 351"/>
            <p:cNvSpPr/>
            <p:nvPr/>
          </p:nvSpPr>
          <p:spPr>
            <a:xfrm>
              <a:off x="4949952" y="3352799"/>
              <a:ext cx="91440" cy="182880"/>
            </a:xfrm>
            <a:custGeom>
              <a:avLst/>
              <a:gdLst/>
              <a:ahLst/>
              <a:cxnLst/>
              <a:rect l="l" t="t" r="r" b="b"/>
              <a:pathLst>
                <a:path w="91439" h="182879">
                  <a:moveTo>
                    <a:pt x="91440" y="182880"/>
                  </a:moveTo>
                  <a:lnTo>
                    <a:pt x="0" y="182880"/>
                  </a:lnTo>
                  <a:lnTo>
                    <a:pt x="0" y="0"/>
                  </a:lnTo>
                  <a:lnTo>
                    <a:pt x="91440" y="0"/>
                  </a:lnTo>
                  <a:lnTo>
                    <a:pt x="91440" y="182880"/>
                  </a:lnTo>
                  <a:close/>
                </a:path>
              </a:pathLst>
            </a:custGeom>
            <a:solidFill>
              <a:srgbClr val="00FFFF"/>
            </a:solidFill>
          </p:spPr>
          <p:txBody>
            <a:bodyPr wrap="square" lIns="0" tIns="0" rIns="0" bIns="0" rtlCol="0"/>
            <a:lstStyle/>
            <a:p>
              <a:endParaRPr sz="1588"/>
            </a:p>
          </p:txBody>
        </p:sp>
        <p:sp>
          <p:nvSpPr>
            <p:cNvPr id="352" name="object 352"/>
            <p:cNvSpPr/>
            <p:nvPr/>
          </p:nvSpPr>
          <p:spPr>
            <a:xfrm>
              <a:off x="4945380" y="3348227"/>
              <a:ext cx="100965" cy="192405"/>
            </a:xfrm>
            <a:custGeom>
              <a:avLst/>
              <a:gdLst/>
              <a:ahLst/>
              <a:cxnLst/>
              <a:rect l="l" t="t" r="r" b="b"/>
              <a:pathLst>
                <a:path w="100964" h="192404">
                  <a:moveTo>
                    <a:pt x="100584" y="192024"/>
                  </a:moveTo>
                  <a:lnTo>
                    <a:pt x="0" y="192024"/>
                  </a:lnTo>
                  <a:lnTo>
                    <a:pt x="0" y="0"/>
                  </a:lnTo>
                  <a:lnTo>
                    <a:pt x="100584" y="0"/>
                  </a:lnTo>
                  <a:lnTo>
                    <a:pt x="100584" y="4572"/>
                  </a:lnTo>
                  <a:lnTo>
                    <a:pt x="9144" y="4572"/>
                  </a:lnTo>
                  <a:lnTo>
                    <a:pt x="4572" y="10668"/>
                  </a:lnTo>
                  <a:lnTo>
                    <a:pt x="9144" y="10668"/>
                  </a:lnTo>
                  <a:lnTo>
                    <a:pt x="9144" y="182880"/>
                  </a:lnTo>
                  <a:lnTo>
                    <a:pt x="4572" y="182880"/>
                  </a:lnTo>
                  <a:lnTo>
                    <a:pt x="9144" y="187452"/>
                  </a:lnTo>
                  <a:lnTo>
                    <a:pt x="100584" y="187452"/>
                  </a:lnTo>
                  <a:lnTo>
                    <a:pt x="100584" y="192024"/>
                  </a:lnTo>
                  <a:close/>
                </a:path>
                <a:path w="100964" h="192404">
                  <a:moveTo>
                    <a:pt x="9144" y="10668"/>
                  </a:moveTo>
                  <a:lnTo>
                    <a:pt x="4572" y="10668"/>
                  </a:lnTo>
                  <a:lnTo>
                    <a:pt x="9144" y="4572"/>
                  </a:lnTo>
                  <a:lnTo>
                    <a:pt x="9144" y="10668"/>
                  </a:lnTo>
                  <a:close/>
                </a:path>
                <a:path w="100964" h="192404">
                  <a:moveTo>
                    <a:pt x="91440" y="10668"/>
                  </a:moveTo>
                  <a:lnTo>
                    <a:pt x="9144" y="10668"/>
                  </a:lnTo>
                  <a:lnTo>
                    <a:pt x="9144" y="4572"/>
                  </a:lnTo>
                  <a:lnTo>
                    <a:pt x="91440" y="4572"/>
                  </a:lnTo>
                  <a:lnTo>
                    <a:pt x="91440" y="10668"/>
                  </a:lnTo>
                  <a:close/>
                </a:path>
                <a:path w="100964" h="192404">
                  <a:moveTo>
                    <a:pt x="91440" y="187452"/>
                  </a:moveTo>
                  <a:lnTo>
                    <a:pt x="91440" y="4572"/>
                  </a:lnTo>
                  <a:lnTo>
                    <a:pt x="96012" y="10668"/>
                  </a:lnTo>
                  <a:lnTo>
                    <a:pt x="100584" y="10668"/>
                  </a:lnTo>
                  <a:lnTo>
                    <a:pt x="100584" y="182880"/>
                  </a:lnTo>
                  <a:lnTo>
                    <a:pt x="96012" y="182880"/>
                  </a:lnTo>
                  <a:lnTo>
                    <a:pt x="91440" y="187452"/>
                  </a:lnTo>
                  <a:close/>
                </a:path>
                <a:path w="100964" h="192404">
                  <a:moveTo>
                    <a:pt x="100584" y="10668"/>
                  </a:moveTo>
                  <a:lnTo>
                    <a:pt x="96012" y="10668"/>
                  </a:lnTo>
                  <a:lnTo>
                    <a:pt x="91440" y="4572"/>
                  </a:lnTo>
                  <a:lnTo>
                    <a:pt x="100584" y="4572"/>
                  </a:lnTo>
                  <a:lnTo>
                    <a:pt x="100584" y="10668"/>
                  </a:lnTo>
                  <a:close/>
                </a:path>
                <a:path w="100964" h="192404">
                  <a:moveTo>
                    <a:pt x="9144" y="187452"/>
                  </a:moveTo>
                  <a:lnTo>
                    <a:pt x="4572" y="182880"/>
                  </a:lnTo>
                  <a:lnTo>
                    <a:pt x="9144" y="182880"/>
                  </a:lnTo>
                  <a:lnTo>
                    <a:pt x="9144" y="187452"/>
                  </a:lnTo>
                  <a:close/>
                </a:path>
                <a:path w="100964" h="192404">
                  <a:moveTo>
                    <a:pt x="91440" y="187452"/>
                  </a:moveTo>
                  <a:lnTo>
                    <a:pt x="9144" y="187452"/>
                  </a:lnTo>
                  <a:lnTo>
                    <a:pt x="9144" y="182880"/>
                  </a:lnTo>
                  <a:lnTo>
                    <a:pt x="91440" y="182880"/>
                  </a:lnTo>
                  <a:lnTo>
                    <a:pt x="91440" y="187452"/>
                  </a:lnTo>
                  <a:close/>
                </a:path>
                <a:path w="100964" h="192404">
                  <a:moveTo>
                    <a:pt x="100584" y="187452"/>
                  </a:moveTo>
                  <a:lnTo>
                    <a:pt x="91440" y="187452"/>
                  </a:lnTo>
                  <a:lnTo>
                    <a:pt x="96012" y="182880"/>
                  </a:lnTo>
                  <a:lnTo>
                    <a:pt x="100584" y="182880"/>
                  </a:lnTo>
                  <a:lnTo>
                    <a:pt x="100584" y="187452"/>
                  </a:lnTo>
                  <a:close/>
                </a:path>
              </a:pathLst>
            </a:custGeom>
            <a:solidFill>
              <a:srgbClr val="000000"/>
            </a:solidFill>
          </p:spPr>
          <p:txBody>
            <a:bodyPr wrap="square" lIns="0" tIns="0" rIns="0" bIns="0" rtlCol="0"/>
            <a:lstStyle/>
            <a:p>
              <a:endParaRPr sz="1588"/>
            </a:p>
          </p:txBody>
        </p:sp>
      </p:grpSp>
      <p:pic>
        <p:nvPicPr>
          <p:cNvPr id="353" name="object 353"/>
          <p:cNvPicPr/>
          <p:nvPr/>
        </p:nvPicPr>
        <p:blipFill>
          <a:blip r:embed="rId4" cstate="print"/>
          <a:stretch>
            <a:fillRect/>
          </a:stretch>
        </p:blipFill>
        <p:spPr>
          <a:xfrm>
            <a:off x="6355528" y="2193216"/>
            <a:ext cx="512333" cy="544605"/>
          </a:xfrm>
          <a:prstGeom prst="rect">
            <a:avLst/>
          </a:prstGeom>
        </p:spPr>
      </p:pic>
      <p:sp>
        <p:nvSpPr>
          <p:cNvPr id="354" name="object 354"/>
          <p:cNvSpPr txBox="1">
            <a:spLocks noGrp="1"/>
          </p:cNvSpPr>
          <p:nvPr>
            <p:ph type="title"/>
          </p:nvPr>
        </p:nvSpPr>
        <p:spPr>
          <a:xfrm>
            <a:off x="3140502" y="432331"/>
            <a:ext cx="6150349" cy="608851"/>
          </a:xfrm>
          <a:prstGeom prst="rect">
            <a:avLst/>
          </a:prstGeom>
        </p:spPr>
        <p:txBody>
          <a:bodyPr vert="horz" wrap="square" lIns="0" tIns="11206" rIns="0" bIns="0" rtlCol="0" anchor="b" anchorCtr="0">
            <a:spAutoFit/>
          </a:bodyPr>
          <a:lstStyle/>
          <a:p>
            <a:pPr marL="11206">
              <a:spcBef>
                <a:spcPts val="88"/>
              </a:spcBef>
            </a:pPr>
            <a:r>
              <a:rPr spc="-9" dirty="0">
                <a:latin typeface="Calibri"/>
                <a:cs typeface="Calibri"/>
              </a:rPr>
              <a:t>Cơ</a:t>
            </a:r>
            <a:r>
              <a:rPr spc="13" dirty="0">
                <a:latin typeface="Calibri"/>
                <a:cs typeface="Calibri"/>
              </a:rPr>
              <a:t> </a:t>
            </a:r>
            <a:r>
              <a:rPr spc="-9" dirty="0">
                <a:latin typeface="Calibri"/>
                <a:cs typeface="Calibri"/>
              </a:rPr>
              <a:t>bản </a:t>
            </a:r>
            <a:r>
              <a:rPr spc="-26" dirty="0">
                <a:latin typeface="Calibri"/>
                <a:cs typeface="Calibri"/>
              </a:rPr>
              <a:t>về</a:t>
            </a:r>
            <a:r>
              <a:rPr spc="13" dirty="0">
                <a:latin typeface="Calibri"/>
                <a:cs typeface="Calibri"/>
              </a:rPr>
              <a:t> </a:t>
            </a:r>
            <a:r>
              <a:rPr spc="-9" dirty="0">
                <a:latin typeface="Calibri"/>
                <a:cs typeface="Calibri"/>
              </a:rPr>
              <a:t>chuyển </a:t>
            </a:r>
            <a:r>
              <a:rPr spc="-4" dirty="0">
                <a:latin typeface="Calibri"/>
                <a:cs typeface="Calibri"/>
              </a:rPr>
              <a:t>tiếp</a:t>
            </a:r>
            <a:r>
              <a:rPr spc="-13" dirty="0">
                <a:latin typeface="Calibri"/>
                <a:cs typeface="Calibri"/>
              </a:rPr>
              <a:t> </a:t>
            </a:r>
            <a:r>
              <a:rPr spc="-9" dirty="0">
                <a:latin typeface="Calibri"/>
                <a:cs typeface="Calibri"/>
              </a:rPr>
              <a:t>trong</a:t>
            </a:r>
            <a:r>
              <a:rPr spc="-31" dirty="0">
                <a:latin typeface="Calibri"/>
                <a:cs typeface="Calibri"/>
              </a:rPr>
              <a:t> </a:t>
            </a:r>
            <a:r>
              <a:rPr spc="-4" dirty="0">
                <a:latin typeface="Calibri"/>
                <a:cs typeface="Calibri"/>
              </a:rPr>
              <a:t>IP</a:t>
            </a:r>
          </a:p>
        </p:txBody>
      </p:sp>
      <p:sp>
        <p:nvSpPr>
          <p:cNvPr id="355" name="object 355"/>
          <p:cNvSpPr txBox="1"/>
          <p:nvPr/>
        </p:nvSpPr>
        <p:spPr>
          <a:xfrm>
            <a:off x="2480973" y="1801482"/>
            <a:ext cx="5922309" cy="255678"/>
          </a:xfrm>
          <a:prstGeom prst="rect">
            <a:avLst/>
          </a:prstGeom>
        </p:spPr>
        <p:txBody>
          <a:bodyPr vert="horz" wrap="square" lIns="0" tIns="11206" rIns="0" bIns="0" rtlCol="0">
            <a:spAutoFit/>
          </a:bodyPr>
          <a:lstStyle/>
          <a:p>
            <a:pPr marL="11206">
              <a:spcBef>
                <a:spcPts val="88"/>
              </a:spcBef>
            </a:pPr>
            <a:r>
              <a:rPr sz="1588" spc="-9" dirty="0">
                <a:latin typeface="Microsoft Sans Serif"/>
                <a:cs typeface="Microsoft Sans Serif"/>
              </a:rPr>
              <a:t>Các</a:t>
            </a:r>
            <a:r>
              <a:rPr sz="1588" spc="22" dirty="0">
                <a:latin typeface="Microsoft Sans Serif"/>
                <a:cs typeface="Microsoft Sans Serif"/>
              </a:rPr>
              <a:t> </a:t>
            </a:r>
            <a:r>
              <a:rPr sz="1588" spc="-9" dirty="0">
                <a:latin typeface="Microsoft Sans Serif"/>
                <a:cs typeface="Microsoft Sans Serif"/>
              </a:rPr>
              <a:t>router</a:t>
            </a:r>
            <a:r>
              <a:rPr sz="1588" spc="35" dirty="0">
                <a:latin typeface="Microsoft Sans Serif"/>
                <a:cs typeface="Microsoft Sans Serif"/>
              </a:rPr>
              <a:t> </a:t>
            </a:r>
            <a:r>
              <a:rPr sz="1588" spc="-4" dirty="0">
                <a:latin typeface="Microsoft Sans Serif"/>
                <a:cs typeface="Microsoft Sans Serif"/>
              </a:rPr>
              <a:t>xác</a:t>
            </a:r>
            <a:r>
              <a:rPr sz="1588" spc="26" dirty="0">
                <a:latin typeface="Microsoft Sans Serif"/>
                <a:cs typeface="Microsoft Sans Serif"/>
              </a:rPr>
              <a:t> </a:t>
            </a:r>
            <a:r>
              <a:rPr sz="1588" spc="-9" dirty="0">
                <a:latin typeface="Microsoft Sans Serif"/>
                <a:cs typeface="Microsoft Sans Serif"/>
              </a:rPr>
              <a:t>định</a:t>
            </a:r>
            <a:r>
              <a:rPr sz="1588" spc="26" dirty="0">
                <a:latin typeface="Microsoft Sans Serif"/>
                <a:cs typeface="Microsoft Sans Serif"/>
              </a:rPr>
              <a:t> </a:t>
            </a:r>
            <a:r>
              <a:rPr sz="1588" spc="-4" dirty="0">
                <a:latin typeface="Microsoft Sans Serif"/>
                <a:cs typeface="Microsoft Sans Serif"/>
              </a:rPr>
              <a:t>cổng</a:t>
            </a:r>
            <a:r>
              <a:rPr sz="1588" spc="13" dirty="0">
                <a:latin typeface="Microsoft Sans Serif"/>
                <a:cs typeface="Microsoft Sans Serif"/>
              </a:rPr>
              <a:t> </a:t>
            </a:r>
            <a:r>
              <a:rPr sz="1588" spc="-4" dirty="0">
                <a:latin typeface="Microsoft Sans Serif"/>
                <a:cs typeface="Microsoft Sans Serif"/>
              </a:rPr>
              <a:t>ra</a:t>
            </a:r>
            <a:r>
              <a:rPr sz="1588" spc="31" dirty="0">
                <a:latin typeface="Microsoft Sans Serif"/>
                <a:cs typeface="Microsoft Sans Serif"/>
              </a:rPr>
              <a:t> </a:t>
            </a:r>
            <a:r>
              <a:rPr sz="1588" spc="-4" dirty="0">
                <a:latin typeface="Microsoft Sans Serif"/>
                <a:cs typeface="Microsoft Sans Serif"/>
              </a:rPr>
              <a:t>cho</a:t>
            </a:r>
            <a:r>
              <a:rPr sz="1588" spc="26" dirty="0">
                <a:latin typeface="Microsoft Sans Serif"/>
                <a:cs typeface="Microsoft Sans Serif"/>
              </a:rPr>
              <a:t> </a:t>
            </a:r>
            <a:r>
              <a:rPr sz="1588" spc="-9" dirty="0">
                <a:latin typeface="Microsoft Sans Serif"/>
                <a:cs typeface="Microsoft Sans Serif"/>
              </a:rPr>
              <a:t>mỗi</a:t>
            </a:r>
            <a:r>
              <a:rPr sz="1588" spc="22" dirty="0">
                <a:latin typeface="Microsoft Sans Serif"/>
                <a:cs typeface="Microsoft Sans Serif"/>
              </a:rPr>
              <a:t> </a:t>
            </a:r>
            <a:r>
              <a:rPr sz="1588" spc="-13" dirty="0">
                <a:latin typeface="Microsoft Sans Serif"/>
                <a:cs typeface="Microsoft Sans Serif"/>
              </a:rPr>
              <a:t>gói</a:t>
            </a:r>
            <a:r>
              <a:rPr sz="1588" spc="40" dirty="0">
                <a:latin typeface="Microsoft Sans Serif"/>
                <a:cs typeface="Microsoft Sans Serif"/>
              </a:rPr>
              <a:t> </a:t>
            </a:r>
            <a:r>
              <a:rPr sz="1588" spc="53" dirty="0">
                <a:latin typeface="Microsoft Sans Serif"/>
                <a:cs typeface="Microsoft Sans Serif"/>
              </a:rPr>
              <a:t>dựa</a:t>
            </a:r>
            <a:r>
              <a:rPr sz="1588" spc="9" dirty="0">
                <a:latin typeface="Microsoft Sans Serif"/>
                <a:cs typeface="Microsoft Sans Serif"/>
              </a:rPr>
              <a:t> </a:t>
            </a:r>
            <a:r>
              <a:rPr sz="1588" dirty="0">
                <a:latin typeface="Microsoft Sans Serif"/>
                <a:cs typeface="Microsoft Sans Serif"/>
              </a:rPr>
              <a:t>vào</a:t>
            </a:r>
            <a:r>
              <a:rPr sz="1588" spc="13" dirty="0">
                <a:latin typeface="Microsoft Sans Serif"/>
                <a:cs typeface="Microsoft Sans Serif"/>
              </a:rPr>
              <a:t> </a:t>
            </a:r>
            <a:r>
              <a:rPr sz="1588" spc="-9" dirty="0">
                <a:latin typeface="Microsoft Sans Serif"/>
                <a:cs typeface="Microsoft Sans Serif"/>
              </a:rPr>
              <a:t>bảng</a:t>
            </a:r>
            <a:r>
              <a:rPr sz="1588" spc="31" dirty="0">
                <a:latin typeface="Microsoft Sans Serif"/>
                <a:cs typeface="Microsoft Sans Serif"/>
              </a:rPr>
              <a:t> </a:t>
            </a:r>
            <a:r>
              <a:rPr sz="1588" spc="-9" dirty="0">
                <a:latin typeface="Microsoft Sans Serif"/>
                <a:cs typeface="Microsoft Sans Serif"/>
              </a:rPr>
              <a:t>định</a:t>
            </a:r>
            <a:r>
              <a:rPr sz="1588" spc="31" dirty="0">
                <a:latin typeface="Microsoft Sans Serif"/>
                <a:cs typeface="Microsoft Sans Serif"/>
              </a:rPr>
              <a:t> </a:t>
            </a:r>
            <a:r>
              <a:rPr sz="1588" spc="-13" dirty="0">
                <a:latin typeface="Microsoft Sans Serif"/>
                <a:cs typeface="Microsoft Sans Serif"/>
              </a:rPr>
              <a:t>tuyến.</a:t>
            </a:r>
            <a:endParaRPr sz="1588">
              <a:latin typeface="Microsoft Sans Serif"/>
              <a:cs typeface="Microsoft Sans Serif"/>
            </a:endParaRPr>
          </a:p>
        </p:txBody>
      </p:sp>
      <p:grpSp>
        <p:nvGrpSpPr>
          <p:cNvPr id="356" name="object 356"/>
          <p:cNvGrpSpPr/>
          <p:nvPr/>
        </p:nvGrpSpPr>
        <p:grpSpPr>
          <a:xfrm>
            <a:off x="2259554" y="3428776"/>
            <a:ext cx="7472643" cy="2404782"/>
            <a:chOff x="681227" y="3885946"/>
            <a:chExt cx="8468995" cy="2725420"/>
          </a:xfrm>
        </p:grpSpPr>
        <p:sp>
          <p:nvSpPr>
            <p:cNvPr id="357" name="object 357"/>
            <p:cNvSpPr/>
            <p:nvPr/>
          </p:nvSpPr>
          <p:spPr>
            <a:xfrm>
              <a:off x="3814572" y="5585460"/>
              <a:ext cx="142240" cy="608330"/>
            </a:xfrm>
            <a:custGeom>
              <a:avLst/>
              <a:gdLst/>
              <a:ahLst/>
              <a:cxnLst/>
              <a:rect l="l" t="t" r="r" b="b"/>
              <a:pathLst>
                <a:path w="142239" h="608329">
                  <a:moveTo>
                    <a:pt x="0" y="608075"/>
                  </a:moveTo>
                  <a:lnTo>
                    <a:pt x="0" y="143255"/>
                  </a:lnTo>
                  <a:lnTo>
                    <a:pt x="141731" y="0"/>
                  </a:lnTo>
                  <a:lnTo>
                    <a:pt x="141731" y="464819"/>
                  </a:lnTo>
                  <a:lnTo>
                    <a:pt x="0" y="608075"/>
                  </a:lnTo>
                  <a:close/>
                </a:path>
              </a:pathLst>
            </a:custGeom>
            <a:solidFill>
              <a:srgbClr val="CDCDCD"/>
            </a:solidFill>
          </p:spPr>
          <p:txBody>
            <a:bodyPr wrap="square" lIns="0" tIns="0" rIns="0" bIns="0" rtlCol="0"/>
            <a:lstStyle/>
            <a:p>
              <a:endParaRPr sz="1588"/>
            </a:p>
          </p:txBody>
        </p:sp>
        <p:sp>
          <p:nvSpPr>
            <p:cNvPr id="358" name="object 358"/>
            <p:cNvSpPr/>
            <p:nvPr/>
          </p:nvSpPr>
          <p:spPr>
            <a:xfrm>
              <a:off x="3384803" y="5585460"/>
              <a:ext cx="571500" cy="143510"/>
            </a:xfrm>
            <a:custGeom>
              <a:avLst/>
              <a:gdLst/>
              <a:ahLst/>
              <a:cxnLst/>
              <a:rect l="l" t="t" r="r" b="b"/>
              <a:pathLst>
                <a:path w="571500" h="143510">
                  <a:moveTo>
                    <a:pt x="429768" y="143255"/>
                  </a:moveTo>
                  <a:lnTo>
                    <a:pt x="0" y="143255"/>
                  </a:lnTo>
                  <a:lnTo>
                    <a:pt x="143256" y="0"/>
                  </a:lnTo>
                  <a:lnTo>
                    <a:pt x="571500" y="0"/>
                  </a:lnTo>
                  <a:lnTo>
                    <a:pt x="429768" y="143255"/>
                  </a:lnTo>
                  <a:close/>
                </a:path>
              </a:pathLst>
            </a:custGeom>
            <a:solidFill>
              <a:srgbClr val="FFFFFF"/>
            </a:solidFill>
          </p:spPr>
          <p:txBody>
            <a:bodyPr wrap="square" lIns="0" tIns="0" rIns="0" bIns="0" rtlCol="0"/>
            <a:lstStyle/>
            <a:p>
              <a:endParaRPr sz="1588"/>
            </a:p>
          </p:txBody>
        </p:sp>
        <p:sp>
          <p:nvSpPr>
            <p:cNvPr id="359" name="object 359"/>
            <p:cNvSpPr/>
            <p:nvPr/>
          </p:nvSpPr>
          <p:spPr>
            <a:xfrm>
              <a:off x="3380232" y="5580888"/>
              <a:ext cx="581025" cy="617220"/>
            </a:xfrm>
            <a:custGeom>
              <a:avLst/>
              <a:gdLst/>
              <a:ahLst/>
              <a:cxnLst/>
              <a:rect l="l" t="t" r="r" b="b"/>
              <a:pathLst>
                <a:path w="581025" h="617220">
                  <a:moveTo>
                    <a:pt x="435863" y="617220"/>
                  </a:moveTo>
                  <a:lnTo>
                    <a:pt x="0" y="617220"/>
                  </a:lnTo>
                  <a:lnTo>
                    <a:pt x="0" y="146304"/>
                  </a:lnTo>
                  <a:lnTo>
                    <a:pt x="146304" y="0"/>
                  </a:lnTo>
                  <a:lnTo>
                    <a:pt x="580644" y="0"/>
                  </a:lnTo>
                  <a:lnTo>
                    <a:pt x="580644" y="1524"/>
                  </a:lnTo>
                  <a:lnTo>
                    <a:pt x="573024" y="1524"/>
                  </a:lnTo>
                  <a:lnTo>
                    <a:pt x="566928" y="7620"/>
                  </a:lnTo>
                  <a:lnTo>
                    <a:pt x="150876" y="7620"/>
                  </a:lnTo>
                  <a:lnTo>
                    <a:pt x="147828" y="9144"/>
                  </a:lnTo>
                  <a:lnTo>
                    <a:pt x="149368" y="9144"/>
                  </a:lnTo>
                  <a:lnTo>
                    <a:pt x="16682" y="143256"/>
                  </a:lnTo>
                  <a:lnTo>
                    <a:pt x="4572" y="143256"/>
                  </a:lnTo>
                  <a:lnTo>
                    <a:pt x="4572" y="152400"/>
                  </a:lnTo>
                  <a:lnTo>
                    <a:pt x="9144" y="152400"/>
                  </a:lnTo>
                  <a:lnTo>
                    <a:pt x="9144" y="608076"/>
                  </a:lnTo>
                  <a:lnTo>
                    <a:pt x="4572" y="608076"/>
                  </a:lnTo>
                  <a:lnTo>
                    <a:pt x="9144" y="612648"/>
                  </a:lnTo>
                  <a:lnTo>
                    <a:pt x="440435" y="612648"/>
                  </a:lnTo>
                  <a:lnTo>
                    <a:pt x="435863" y="617220"/>
                  </a:lnTo>
                  <a:close/>
                </a:path>
                <a:path w="581025" h="617220">
                  <a:moveTo>
                    <a:pt x="429768" y="144780"/>
                  </a:moveTo>
                  <a:lnTo>
                    <a:pt x="573024" y="1524"/>
                  </a:lnTo>
                  <a:lnTo>
                    <a:pt x="576834" y="4572"/>
                  </a:lnTo>
                  <a:lnTo>
                    <a:pt x="571500" y="4572"/>
                  </a:lnTo>
                  <a:lnTo>
                    <a:pt x="571500" y="16763"/>
                  </a:lnTo>
                  <a:lnTo>
                    <a:pt x="445007" y="143256"/>
                  </a:lnTo>
                  <a:lnTo>
                    <a:pt x="434339" y="143256"/>
                  </a:lnTo>
                  <a:lnTo>
                    <a:pt x="429768" y="144780"/>
                  </a:lnTo>
                  <a:close/>
                </a:path>
                <a:path w="581025" h="617220">
                  <a:moveTo>
                    <a:pt x="580644" y="7620"/>
                  </a:moveTo>
                  <a:lnTo>
                    <a:pt x="573024" y="1524"/>
                  </a:lnTo>
                  <a:lnTo>
                    <a:pt x="580644" y="1524"/>
                  </a:lnTo>
                  <a:lnTo>
                    <a:pt x="580644" y="7620"/>
                  </a:lnTo>
                  <a:close/>
                </a:path>
                <a:path w="581025" h="617220">
                  <a:moveTo>
                    <a:pt x="571500" y="16763"/>
                  </a:moveTo>
                  <a:lnTo>
                    <a:pt x="571500" y="4572"/>
                  </a:lnTo>
                  <a:lnTo>
                    <a:pt x="576072" y="9144"/>
                  </a:lnTo>
                  <a:lnTo>
                    <a:pt x="579120" y="9144"/>
                  </a:lnTo>
                  <a:lnTo>
                    <a:pt x="571500" y="16763"/>
                  </a:lnTo>
                  <a:close/>
                </a:path>
                <a:path w="581025" h="617220">
                  <a:moveTo>
                    <a:pt x="579120" y="9144"/>
                  </a:moveTo>
                  <a:lnTo>
                    <a:pt x="576072" y="9144"/>
                  </a:lnTo>
                  <a:lnTo>
                    <a:pt x="571500" y="4572"/>
                  </a:lnTo>
                  <a:lnTo>
                    <a:pt x="576834" y="4572"/>
                  </a:lnTo>
                  <a:lnTo>
                    <a:pt x="580644" y="7620"/>
                  </a:lnTo>
                  <a:lnTo>
                    <a:pt x="579120" y="9144"/>
                  </a:lnTo>
                  <a:close/>
                </a:path>
                <a:path w="581025" h="617220">
                  <a:moveTo>
                    <a:pt x="149368" y="9144"/>
                  </a:moveTo>
                  <a:lnTo>
                    <a:pt x="147828" y="9144"/>
                  </a:lnTo>
                  <a:lnTo>
                    <a:pt x="150876" y="7620"/>
                  </a:lnTo>
                  <a:lnTo>
                    <a:pt x="149368" y="9144"/>
                  </a:lnTo>
                  <a:close/>
                </a:path>
                <a:path w="581025" h="617220">
                  <a:moveTo>
                    <a:pt x="565404" y="9144"/>
                  </a:moveTo>
                  <a:lnTo>
                    <a:pt x="149368" y="9144"/>
                  </a:lnTo>
                  <a:lnTo>
                    <a:pt x="150876" y="7620"/>
                  </a:lnTo>
                  <a:lnTo>
                    <a:pt x="566928" y="7620"/>
                  </a:lnTo>
                  <a:lnTo>
                    <a:pt x="565404" y="9144"/>
                  </a:lnTo>
                  <a:close/>
                </a:path>
                <a:path w="581025" h="617220">
                  <a:moveTo>
                    <a:pt x="571500" y="467867"/>
                  </a:moveTo>
                  <a:lnTo>
                    <a:pt x="571500" y="16763"/>
                  </a:lnTo>
                  <a:lnTo>
                    <a:pt x="580644" y="7620"/>
                  </a:lnTo>
                  <a:lnTo>
                    <a:pt x="580644" y="466343"/>
                  </a:lnTo>
                  <a:lnTo>
                    <a:pt x="573024" y="466343"/>
                  </a:lnTo>
                  <a:lnTo>
                    <a:pt x="571500" y="467867"/>
                  </a:lnTo>
                  <a:close/>
                </a:path>
                <a:path w="581025" h="617220">
                  <a:moveTo>
                    <a:pt x="9144" y="152400"/>
                  </a:moveTo>
                  <a:lnTo>
                    <a:pt x="4572" y="152400"/>
                  </a:lnTo>
                  <a:lnTo>
                    <a:pt x="4572" y="143256"/>
                  </a:lnTo>
                  <a:lnTo>
                    <a:pt x="16682" y="143256"/>
                  </a:lnTo>
                  <a:lnTo>
                    <a:pt x="12159" y="147828"/>
                  </a:lnTo>
                  <a:lnTo>
                    <a:pt x="9144" y="147828"/>
                  </a:lnTo>
                  <a:lnTo>
                    <a:pt x="9144" y="152400"/>
                  </a:lnTo>
                  <a:close/>
                </a:path>
                <a:path w="581025" h="617220">
                  <a:moveTo>
                    <a:pt x="428244" y="152400"/>
                  </a:moveTo>
                  <a:lnTo>
                    <a:pt x="9144" y="152400"/>
                  </a:lnTo>
                  <a:lnTo>
                    <a:pt x="9144" y="150876"/>
                  </a:lnTo>
                  <a:lnTo>
                    <a:pt x="16682" y="143256"/>
                  </a:lnTo>
                  <a:lnTo>
                    <a:pt x="431292" y="143256"/>
                  </a:lnTo>
                  <a:lnTo>
                    <a:pt x="429768" y="144780"/>
                  </a:lnTo>
                  <a:lnTo>
                    <a:pt x="443483" y="144780"/>
                  </a:lnTo>
                  <a:lnTo>
                    <a:pt x="440435" y="147828"/>
                  </a:lnTo>
                  <a:lnTo>
                    <a:pt x="428244" y="147828"/>
                  </a:lnTo>
                  <a:lnTo>
                    <a:pt x="428244" y="152400"/>
                  </a:lnTo>
                  <a:close/>
                </a:path>
                <a:path w="581025" h="617220">
                  <a:moveTo>
                    <a:pt x="443483" y="144780"/>
                  </a:moveTo>
                  <a:lnTo>
                    <a:pt x="429768" y="144780"/>
                  </a:lnTo>
                  <a:lnTo>
                    <a:pt x="434339" y="143256"/>
                  </a:lnTo>
                  <a:lnTo>
                    <a:pt x="445007" y="143256"/>
                  </a:lnTo>
                  <a:lnTo>
                    <a:pt x="443483" y="144780"/>
                  </a:lnTo>
                  <a:close/>
                </a:path>
                <a:path w="581025" h="617220">
                  <a:moveTo>
                    <a:pt x="9144" y="150876"/>
                  </a:moveTo>
                  <a:lnTo>
                    <a:pt x="9144" y="147828"/>
                  </a:lnTo>
                  <a:lnTo>
                    <a:pt x="12159" y="147828"/>
                  </a:lnTo>
                  <a:lnTo>
                    <a:pt x="9144" y="150876"/>
                  </a:lnTo>
                  <a:close/>
                </a:path>
                <a:path w="581025" h="617220">
                  <a:moveTo>
                    <a:pt x="438912" y="612648"/>
                  </a:moveTo>
                  <a:lnTo>
                    <a:pt x="428244" y="612648"/>
                  </a:lnTo>
                  <a:lnTo>
                    <a:pt x="428244" y="147828"/>
                  </a:lnTo>
                  <a:lnTo>
                    <a:pt x="438912" y="147828"/>
                  </a:lnTo>
                  <a:lnTo>
                    <a:pt x="438912" y="149351"/>
                  </a:lnTo>
                  <a:lnTo>
                    <a:pt x="435863" y="152400"/>
                  </a:lnTo>
                  <a:lnTo>
                    <a:pt x="438912" y="152400"/>
                  </a:lnTo>
                  <a:lnTo>
                    <a:pt x="438912" y="600455"/>
                  </a:lnTo>
                  <a:lnTo>
                    <a:pt x="429768" y="609600"/>
                  </a:lnTo>
                  <a:lnTo>
                    <a:pt x="438912" y="609600"/>
                  </a:lnTo>
                  <a:lnTo>
                    <a:pt x="438912" y="612648"/>
                  </a:lnTo>
                  <a:close/>
                </a:path>
                <a:path w="581025" h="617220">
                  <a:moveTo>
                    <a:pt x="438912" y="149351"/>
                  </a:moveTo>
                  <a:lnTo>
                    <a:pt x="438912" y="147828"/>
                  </a:lnTo>
                  <a:lnTo>
                    <a:pt x="440435" y="147828"/>
                  </a:lnTo>
                  <a:lnTo>
                    <a:pt x="438912" y="149351"/>
                  </a:lnTo>
                  <a:close/>
                </a:path>
                <a:path w="581025" h="617220">
                  <a:moveTo>
                    <a:pt x="438912" y="152400"/>
                  </a:moveTo>
                  <a:lnTo>
                    <a:pt x="435863" y="152400"/>
                  </a:lnTo>
                  <a:lnTo>
                    <a:pt x="438912" y="149351"/>
                  </a:lnTo>
                  <a:lnTo>
                    <a:pt x="438912" y="152400"/>
                  </a:lnTo>
                  <a:close/>
                </a:path>
                <a:path w="581025" h="617220">
                  <a:moveTo>
                    <a:pt x="571500" y="469391"/>
                  </a:moveTo>
                  <a:lnTo>
                    <a:pt x="571500" y="467867"/>
                  </a:lnTo>
                  <a:lnTo>
                    <a:pt x="573024" y="466343"/>
                  </a:lnTo>
                  <a:lnTo>
                    <a:pt x="571500" y="469391"/>
                  </a:lnTo>
                  <a:close/>
                </a:path>
                <a:path w="581025" h="617220">
                  <a:moveTo>
                    <a:pt x="580644" y="469391"/>
                  </a:moveTo>
                  <a:lnTo>
                    <a:pt x="571500" y="469391"/>
                  </a:lnTo>
                  <a:lnTo>
                    <a:pt x="573024" y="466343"/>
                  </a:lnTo>
                  <a:lnTo>
                    <a:pt x="580644" y="466343"/>
                  </a:lnTo>
                  <a:lnTo>
                    <a:pt x="580644" y="469391"/>
                  </a:lnTo>
                  <a:close/>
                </a:path>
                <a:path w="581025" h="617220">
                  <a:moveTo>
                    <a:pt x="440435" y="612648"/>
                  </a:moveTo>
                  <a:lnTo>
                    <a:pt x="438912" y="612648"/>
                  </a:lnTo>
                  <a:lnTo>
                    <a:pt x="438912" y="600455"/>
                  </a:lnTo>
                  <a:lnTo>
                    <a:pt x="571500" y="467867"/>
                  </a:lnTo>
                  <a:lnTo>
                    <a:pt x="571500" y="469391"/>
                  </a:lnTo>
                  <a:lnTo>
                    <a:pt x="580644" y="469391"/>
                  </a:lnTo>
                  <a:lnTo>
                    <a:pt x="580644" y="472440"/>
                  </a:lnTo>
                  <a:lnTo>
                    <a:pt x="440435" y="612648"/>
                  </a:lnTo>
                  <a:close/>
                </a:path>
                <a:path w="581025" h="617220">
                  <a:moveTo>
                    <a:pt x="429768" y="609600"/>
                  </a:moveTo>
                  <a:lnTo>
                    <a:pt x="438912" y="600455"/>
                  </a:lnTo>
                  <a:lnTo>
                    <a:pt x="438912" y="608076"/>
                  </a:lnTo>
                  <a:lnTo>
                    <a:pt x="434339" y="608076"/>
                  </a:lnTo>
                  <a:lnTo>
                    <a:pt x="429768" y="609600"/>
                  </a:lnTo>
                  <a:close/>
                </a:path>
                <a:path w="581025" h="617220">
                  <a:moveTo>
                    <a:pt x="9144" y="612648"/>
                  </a:moveTo>
                  <a:lnTo>
                    <a:pt x="4572" y="608076"/>
                  </a:lnTo>
                  <a:lnTo>
                    <a:pt x="9144" y="608076"/>
                  </a:lnTo>
                  <a:lnTo>
                    <a:pt x="9144" y="612648"/>
                  </a:lnTo>
                  <a:close/>
                </a:path>
                <a:path w="581025" h="617220">
                  <a:moveTo>
                    <a:pt x="428244" y="612648"/>
                  </a:moveTo>
                  <a:lnTo>
                    <a:pt x="9144" y="612648"/>
                  </a:lnTo>
                  <a:lnTo>
                    <a:pt x="9144" y="608076"/>
                  </a:lnTo>
                  <a:lnTo>
                    <a:pt x="428244" y="608076"/>
                  </a:lnTo>
                  <a:lnTo>
                    <a:pt x="428244" y="612648"/>
                  </a:lnTo>
                  <a:close/>
                </a:path>
                <a:path w="581025" h="617220">
                  <a:moveTo>
                    <a:pt x="438912" y="609600"/>
                  </a:moveTo>
                  <a:lnTo>
                    <a:pt x="429768" y="609600"/>
                  </a:lnTo>
                  <a:lnTo>
                    <a:pt x="434339" y="608076"/>
                  </a:lnTo>
                  <a:lnTo>
                    <a:pt x="438912" y="608076"/>
                  </a:lnTo>
                  <a:lnTo>
                    <a:pt x="438912" y="609600"/>
                  </a:lnTo>
                  <a:close/>
                </a:path>
              </a:pathLst>
            </a:custGeom>
            <a:solidFill>
              <a:srgbClr val="000000"/>
            </a:solidFill>
          </p:spPr>
          <p:txBody>
            <a:bodyPr wrap="square" lIns="0" tIns="0" rIns="0" bIns="0" rtlCol="0"/>
            <a:lstStyle/>
            <a:p>
              <a:endParaRPr sz="1588"/>
            </a:p>
          </p:txBody>
        </p:sp>
        <p:sp>
          <p:nvSpPr>
            <p:cNvPr id="360" name="object 360"/>
            <p:cNvSpPr/>
            <p:nvPr/>
          </p:nvSpPr>
          <p:spPr>
            <a:xfrm>
              <a:off x="3400044" y="5742432"/>
              <a:ext cx="38100" cy="361315"/>
            </a:xfrm>
            <a:custGeom>
              <a:avLst/>
              <a:gdLst/>
              <a:ahLst/>
              <a:cxnLst/>
              <a:rect l="l" t="t" r="r" b="b"/>
              <a:pathLst>
                <a:path w="38100" h="361314">
                  <a:moveTo>
                    <a:pt x="38100" y="361187"/>
                  </a:moveTo>
                  <a:lnTo>
                    <a:pt x="0" y="361187"/>
                  </a:lnTo>
                  <a:lnTo>
                    <a:pt x="0" y="0"/>
                  </a:lnTo>
                  <a:lnTo>
                    <a:pt x="38100" y="0"/>
                  </a:lnTo>
                  <a:lnTo>
                    <a:pt x="38100" y="361187"/>
                  </a:lnTo>
                  <a:close/>
                </a:path>
              </a:pathLst>
            </a:custGeom>
            <a:solidFill>
              <a:srgbClr val="FFFFFF"/>
            </a:solidFill>
          </p:spPr>
          <p:txBody>
            <a:bodyPr wrap="square" lIns="0" tIns="0" rIns="0" bIns="0" rtlCol="0"/>
            <a:lstStyle/>
            <a:p>
              <a:endParaRPr sz="1588"/>
            </a:p>
          </p:txBody>
        </p:sp>
        <p:sp>
          <p:nvSpPr>
            <p:cNvPr id="361" name="object 361"/>
            <p:cNvSpPr/>
            <p:nvPr/>
          </p:nvSpPr>
          <p:spPr>
            <a:xfrm>
              <a:off x="3395472" y="5737860"/>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10668"/>
                  </a:lnTo>
                  <a:lnTo>
                    <a:pt x="9144" y="10668"/>
                  </a:lnTo>
                  <a:lnTo>
                    <a:pt x="9144" y="361187"/>
                  </a:lnTo>
                  <a:lnTo>
                    <a:pt x="4572" y="361187"/>
                  </a:lnTo>
                  <a:lnTo>
                    <a:pt x="9144" y="365760"/>
                  </a:lnTo>
                  <a:lnTo>
                    <a:pt x="47244" y="365760"/>
                  </a:lnTo>
                  <a:lnTo>
                    <a:pt x="47244" y="370332"/>
                  </a:lnTo>
                  <a:close/>
                </a:path>
                <a:path w="47625" h="370839">
                  <a:moveTo>
                    <a:pt x="9144" y="10668"/>
                  </a:moveTo>
                  <a:lnTo>
                    <a:pt x="4572" y="10668"/>
                  </a:lnTo>
                  <a:lnTo>
                    <a:pt x="9144" y="4572"/>
                  </a:lnTo>
                  <a:lnTo>
                    <a:pt x="9144" y="10668"/>
                  </a:lnTo>
                  <a:close/>
                </a:path>
                <a:path w="47625" h="370839">
                  <a:moveTo>
                    <a:pt x="38100" y="10668"/>
                  </a:moveTo>
                  <a:lnTo>
                    <a:pt x="9144" y="10668"/>
                  </a:lnTo>
                  <a:lnTo>
                    <a:pt x="9144" y="4572"/>
                  </a:lnTo>
                  <a:lnTo>
                    <a:pt x="38100" y="4572"/>
                  </a:lnTo>
                  <a:lnTo>
                    <a:pt x="38100" y="10668"/>
                  </a:lnTo>
                  <a:close/>
                </a:path>
                <a:path w="47625" h="370839">
                  <a:moveTo>
                    <a:pt x="38100" y="365760"/>
                  </a:moveTo>
                  <a:lnTo>
                    <a:pt x="38100" y="4572"/>
                  </a:lnTo>
                  <a:lnTo>
                    <a:pt x="42672" y="10668"/>
                  </a:lnTo>
                  <a:lnTo>
                    <a:pt x="47244" y="10668"/>
                  </a:lnTo>
                  <a:lnTo>
                    <a:pt x="47244" y="361187"/>
                  </a:lnTo>
                  <a:lnTo>
                    <a:pt x="42672" y="361187"/>
                  </a:lnTo>
                  <a:lnTo>
                    <a:pt x="38100" y="365760"/>
                  </a:lnTo>
                  <a:close/>
                </a:path>
                <a:path w="47625" h="370839">
                  <a:moveTo>
                    <a:pt x="47244" y="10668"/>
                  </a:moveTo>
                  <a:lnTo>
                    <a:pt x="42672" y="10668"/>
                  </a:lnTo>
                  <a:lnTo>
                    <a:pt x="38100" y="4572"/>
                  </a:lnTo>
                  <a:lnTo>
                    <a:pt x="47244" y="4572"/>
                  </a:lnTo>
                  <a:lnTo>
                    <a:pt x="47244" y="10668"/>
                  </a:lnTo>
                  <a:close/>
                </a:path>
                <a:path w="47625" h="370839">
                  <a:moveTo>
                    <a:pt x="9144" y="365760"/>
                  </a:moveTo>
                  <a:lnTo>
                    <a:pt x="4572" y="361187"/>
                  </a:lnTo>
                  <a:lnTo>
                    <a:pt x="9144" y="361187"/>
                  </a:lnTo>
                  <a:lnTo>
                    <a:pt x="9144" y="365760"/>
                  </a:lnTo>
                  <a:close/>
                </a:path>
                <a:path w="47625" h="370839">
                  <a:moveTo>
                    <a:pt x="38100" y="365760"/>
                  </a:moveTo>
                  <a:lnTo>
                    <a:pt x="9144" y="365760"/>
                  </a:lnTo>
                  <a:lnTo>
                    <a:pt x="9144"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362" name="object 362"/>
            <p:cNvSpPr/>
            <p:nvPr/>
          </p:nvSpPr>
          <p:spPr>
            <a:xfrm>
              <a:off x="3400044" y="5750051"/>
              <a:ext cx="7620" cy="38100"/>
            </a:xfrm>
            <a:custGeom>
              <a:avLst/>
              <a:gdLst/>
              <a:ahLst/>
              <a:cxnLst/>
              <a:rect l="l" t="t" r="r" b="b"/>
              <a:pathLst>
                <a:path w="7620" h="38100">
                  <a:moveTo>
                    <a:pt x="7620" y="38100"/>
                  </a:moveTo>
                  <a:lnTo>
                    <a:pt x="0" y="38100"/>
                  </a:lnTo>
                  <a:lnTo>
                    <a:pt x="0" y="0"/>
                  </a:lnTo>
                  <a:lnTo>
                    <a:pt x="7620" y="0"/>
                  </a:lnTo>
                  <a:lnTo>
                    <a:pt x="7620" y="38100"/>
                  </a:lnTo>
                  <a:close/>
                </a:path>
              </a:pathLst>
            </a:custGeom>
            <a:solidFill>
              <a:srgbClr val="1F497C"/>
            </a:solidFill>
          </p:spPr>
          <p:txBody>
            <a:bodyPr wrap="square" lIns="0" tIns="0" rIns="0" bIns="0" rtlCol="0"/>
            <a:lstStyle/>
            <a:p>
              <a:endParaRPr sz="1588"/>
            </a:p>
          </p:txBody>
        </p:sp>
        <p:sp>
          <p:nvSpPr>
            <p:cNvPr id="363" name="object 363"/>
            <p:cNvSpPr/>
            <p:nvPr/>
          </p:nvSpPr>
          <p:spPr>
            <a:xfrm>
              <a:off x="3395472" y="5745480"/>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604"/>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6604"/>
                  </a:moveTo>
                  <a:lnTo>
                    <a:pt x="7620" y="4572"/>
                  </a:lnTo>
                  <a:lnTo>
                    <a:pt x="8382" y="5588"/>
                  </a:lnTo>
                  <a:lnTo>
                    <a:pt x="7620" y="6604"/>
                  </a:lnTo>
                  <a:close/>
                </a:path>
                <a:path w="17145" h="47625">
                  <a:moveTo>
                    <a:pt x="8382" y="5588"/>
                  </a:moveTo>
                  <a:lnTo>
                    <a:pt x="7620" y="4572"/>
                  </a:lnTo>
                  <a:lnTo>
                    <a:pt x="9144" y="4572"/>
                  </a:lnTo>
                  <a:lnTo>
                    <a:pt x="8382" y="5588"/>
                  </a:lnTo>
                  <a:close/>
                </a:path>
                <a:path w="17145" h="47625">
                  <a:moveTo>
                    <a:pt x="9144" y="6604"/>
                  </a:moveTo>
                  <a:lnTo>
                    <a:pt x="8382" y="5588"/>
                  </a:lnTo>
                  <a:lnTo>
                    <a:pt x="9144" y="4572"/>
                  </a:lnTo>
                  <a:lnTo>
                    <a:pt x="9144" y="6604"/>
                  </a:lnTo>
                  <a:close/>
                </a:path>
                <a:path w="17145" h="47625">
                  <a:moveTo>
                    <a:pt x="16764" y="10668"/>
                  </a:moveTo>
                  <a:lnTo>
                    <a:pt x="12192" y="10668"/>
                  </a:lnTo>
                  <a:lnTo>
                    <a:pt x="9144" y="6604"/>
                  </a:lnTo>
                  <a:lnTo>
                    <a:pt x="9144" y="4572"/>
                  </a:lnTo>
                  <a:lnTo>
                    <a:pt x="16764" y="4572"/>
                  </a:lnTo>
                  <a:lnTo>
                    <a:pt x="16764" y="10668"/>
                  </a:lnTo>
                  <a:close/>
                </a:path>
                <a:path w="17145" h="47625">
                  <a:moveTo>
                    <a:pt x="8382" y="41910"/>
                  </a:moveTo>
                  <a:lnTo>
                    <a:pt x="7620" y="41148"/>
                  </a:lnTo>
                  <a:lnTo>
                    <a:pt x="7620" y="6604"/>
                  </a:lnTo>
                  <a:lnTo>
                    <a:pt x="8382" y="5588"/>
                  </a:lnTo>
                  <a:lnTo>
                    <a:pt x="9144" y="6604"/>
                  </a:lnTo>
                  <a:lnTo>
                    <a:pt x="9144" y="41148"/>
                  </a:lnTo>
                  <a:lnTo>
                    <a:pt x="8382" y="41910"/>
                  </a:lnTo>
                  <a:close/>
                </a:path>
                <a:path w="17145" h="47625">
                  <a:moveTo>
                    <a:pt x="7620" y="10668"/>
                  </a:moveTo>
                  <a:lnTo>
                    <a:pt x="4572" y="10668"/>
                  </a:lnTo>
                  <a:lnTo>
                    <a:pt x="7620" y="6604"/>
                  </a:lnTo>
                  <a:lnTo>
                    <a:pt x="7620" y="10668"/>
                  </a:lnTo>
                  <a:close/>
                </a:path>
                <a:path w="17145" h="47625">
                  <a:moveTo>
                    <a:pt x="9144" y="41148"/>
                  </a:moveTo>
                  <a:lnTo>
                    <a:pt x="9144" y="6604"/>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364" name="object 364"/>
            <p:cNvSpPr/>
            <p:nvPr/>
          </p:nvSpPr>
          <p:spPr>
            <a:xfrm>
              <a:off x="3400044" y="6057900"/>
              <a:ext cx="7620" cy="38100"/>
            </a:xfrm>
            <a:custGeom>
              <a:avLst/>
              <a:gdLst/>
              <a:ahLst/>
              <a:cxnLst/>
              <a:rect l="l" t="t" r="r" b="b"/>
              <a:pathLst>
                <a:path w="7620" h="38100">
                  <a:moveTo>
                    <a:pt x="7620" y="38100"/>
                  </a:moveTo>
                  <a:lnTo>
                    <a:pt x="0" y="38100"/>
                  </a:lnTo>
                  <a:lnTo>
                    <a:pt x="0" y="0"/>
                  </a:lnTo>
                  <a:lnTo>
                    <a:pt x="7620" y="0"/>
                  </a:lnTo>
                  <a:lnTo>
                    <a:pt x="7620" y="38100"/>
                  </a:lnTo>
                  <a:close/>
                </a:path>
              </a:pathLst>
            </a:custGeom>
            <a:solidFill>
              <a:srgbClr val="1F497C"/>
            </a:solidFill>
          </p:spPr>
          <p:txBody>
            <a:bodyPr wrap="square" lIns="0" tIns="0" rIns="0" bIns="0" rtlCol="0"/>
            <a:lstStyle/>
            <a:p>
              <a:endParaRPr sz="1588"/>
            </a:p>
          </p:txBody>
        </p:sp>
        <p:sp>
          <p:nvSpPr>
            <p:cNvPr id="365" name="object 365"/>
            <p:cNvSpPr/>
            <p:nvPr/>
          </p:nvSpPr>
          <p:spPr>
            <a:xfrm>
              <a:off x="3395472" y="6053328"/>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604"/>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6604"/>
                  </a:moveTo>
                  <a:lnTo>
                    <a:pt x="7620" y="4572"/>
                  </a:lnTo>
                  <a:lnTo>
                    <a:pt x="8382" y="5588"/>
                  </a:lnTo>
                  <a:lnTo>
                    <a:pt x="7620" y="6604"/>
                  </a:lnTo>
                  <a:close/>
                </a:path>
                <a:path w="17145" h="47625">
                  <a:moveTo>
                    <a:pt x="8382" y="5588"/>
                  </a:moveTo>
                  <a:lnTo>
                    <a:pt x="7620" y="4572"/>
                  </a:lnTo>
                  <a:lnTo>
                    <a:pt x="9144" y="4572"/>
                  </a:lnTo>
                  <a:lnTo>
                    <a:pt x="8382" y="5588"/>
                  </a:lnTo>
                  <a:close/>
                </a:path>
                <a:path w="17145" h="47625">
                  <a:moveTo>
                    <a:pt x="9144" y="6604"/>
                  </a:moveTo>
                  <a:lnTo>
                    <a:pt x="8382" y="5588"/>
                  </a:lnTo>
                  <a:lnTo>
                    <a:pt x="9144" y="4572"/>
                  </a:lnTo>
                  <a:lnTo>
                    <a:pt x="9144" y="6604"/>
                  </a:lnTo>
                  <a:close/>
                </a:path>
                <a:path w="17145" h="47625">
                  <a:moveTo>
                    <a:pt x="16764" y="10668"/>
                  </a:moveTo>
                  <a:lnTo>
                    <a:pt x="12192" y="10668"/>
                  </a:lnTo>
                  <a:lnTo>
                    <a:pt x="9144" y="6604"/>
                  </a:lnTo>
                  <a:lnTo>
                    <a:pt x="9144" y="4572"/>
                  </a:lnTo>
                  <a:lnTo>
                    <a:pt x="16764" y="4572"/>
                  </a:lnTo>
                  <a:lnTo>
                    <a:pt x="16764" y="10668"/>
                  </a:lnTo>
                  <a:close/>
                </a:path>
                <a:path w="17145" h="47625">
                  <a:moveTo>
                    <a:pt x="8382" y="41910"/>
                  </a:moveTo>
                  <a:lnTo>
                    <a:pt x="7620" y="41148"/>
                  </a:lnTo>
                  <a:lnTo>
                    <a:pt x="7620" y="6604"/>
                  </a:lnTo>
                  <a:lnTo>
                    <a:pt x="8382" y="5588"/>
                  </a:lnTo>
                  <a:lnTo>
                    <a:pt x="9144" y="6604"/>
                  </a:lnTo>
                  <a:lnTo>
                    <a:pt x="9144" y="41148"/>
                  </a:lnTo>
                  <a:lnTo>
                    <a:pt x="8382" y="41910"/>
                  </a:lnTo>
                  <a:close/>
                </a:path>
                <a:path w="17145" h="47625">
                  <a:moveTo>
                    <a:pt x="7620" y="10668"/>
                  </a:moveTo>
                  <a:lnTo>
                    <a:pt x="4572" y="10668"/>
                  </a:lnTo>
                  <a:lnTo>
                    <a:pt x="7620" y="6604"/>
                  </a:lnTo>
                  <a:lnTo>
                    <a:pt x="7620" y="10668"/>
                  </a:lnTo>
                  <a:close/>
                </a:path>
                <a:path w="17145" h="47625">
                  <a:moveTo>
                    <a:pt x="9144" y="41148"/>
                  </a:moveTo>
                  <a:lnTo>
                    <a:pt x="9144" y="6604"/>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366" name="object 366"/>
            <p:cNvSpPr/>
            <p:nvPr/>
          </p:nvSpPr>
          <p:spPr>
            <a:xfrm>
              <a:off x="3407664" y="5818632"/>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367" name="object 367"/>
            <p:cNvSpPr/>
            <p:nvPr/>
          </p:nvSpPr>
          <p:spPr>
            <a:xfrm>
              <a:off x="3403092" y="5814060"/>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368" name="object 368"/>
            <p:cNvSpPr/>
            <p:nvPr/>
          </p:nvSpPr>
          <p:spPr>
            <a:xfrm>
              <a:off x="3407664" y="5870448"/>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369" name="object 369"/>
            <p:cNvSpPr/>
            <p:nvPr/>
          </p:nvSpPr>
          <p:spPr>
            <a:xfrm>
              <a:off x="3403092" y="5865876"/>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370" name="object 370"/>
            <p:cNvSpPr/>
            <p:nvPr/>
          </p:nvSpPr>
          <p:spPr>
            <a:xfrm>
              <a:off x="3407664" y="5923787"/>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371" name="object 371"/>
            <p:cNvSpPr/>
            <p:nvPr/>
          </p:nvSpPr>
          <p:spPr>
            <a:xfrm>
              <a:off x="3403092" y="5919216"/>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372" name="object 372"/>
            <p:cNvSpPr/>
            <p:nvPr/>
          </p:nvSpPr>
          <p:spPr>
            <a:xfrm>
              <a:off x="3407664" y="5975603"/>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373" name="object 373"/>
            <p:cNvSpPr/>
            <p:nvPr/>
          </p:nvSpPr>
          <p:spPr>
            <a:xfrm>
              <a:off x="3403092" y="5971032"/>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374" name="object 374"/>
            <p:cNvSpPr/>
            <p:nvPr/>
          </p:nvSpPr>
          <p:spPr>
            <a:xfrm>
              <a:off x="3445764" y="5742432"/>
              <a:ext cx="36830" cy="361315"/>
            </a:xfrm>
            <a:custGeom>
              <a:avLst/>
              <a:gdLst/>
              <a:ahLst/>
              <a:cxnLst/>
              <a:rect l="l" t="t" r="r" b="b"/>
              <a:pathLst>
                <a:path w="36829" h="361314">
                  <a:moveTo>
                    <a:pt x="36575" y="361187"/>
                  </a:moveTo>
                  <a:lnTo>
                    <a:pt x="0" y="361187"/>
                  </a:lnTo>
                  <a:lnTo>
                    <a:pt x="0" y="0"/>
                  </a:lnTo>
                  <a:lnTo>
                    <a:pt x="36575" y="0"/>
                  </a:lnTo>
                  <a:lnTo>
                    <a:pt x="36575" y="361187"/>
                  </a:lnTo>
                  <a:close/>
                </a:path>
              </a:pathLst>
            </a:custGeom>
            <a:solidFill>
              <a:srgbClr val="FFFFFF"/>
            </a:solidFill>
          </p:spPr>
          <p:txBody>
            <a:bodyPr wrap="square" lIns="0" tIns="0" rIns="0" bIns="0" rtlCol="0"/>
            <a:lstStyle/>
            <a:p>
              <a:endParaRPr sz="1588"/>
            </a:p>
          </p:txBody>
        </p:sp>
        <p:sp>
          <p:nvSpPr>
            <p:cNvPr id="375" name="object 375"/>
            <p:cNvSpPr/>
            <p:nvPr/>
          </p:nvSpPr>
          <p:spPr>
            <a:xfrm>
              <a:off x="3441192" y="5737860"/>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10668"/>
                  </a:lnTo>
                  <a:lnTo>
                    <a:pt x="9144" y="10668"/>
                  </a:lnTo>
                  <a:lnTo>
                    <a:pt x="9144" y="361187"/>
                  </a:lnTo>
                  <a:lnTo>
                    <a:pt x="4572" y="361187"/>
                  </a:lnTo>
                  <a:lnTo>
                    <a:pt x="9144" y="365760"/>
                  </a:lnTo>
                  <a:lnTo>
                    <a:pt x="47244" y="365760"/>
                  </a:lnTo>
                  <a:lnTo>
                    <a:pt x="47244" y="370332"/>
                  </a:lnTo>
                  <a:close/>
                </a:path>
                <a:path w="47625" h="370839">
                  <a:moveTo>
                    <a:pt x="9144" y="10668"/>
                  </a:moveTo>
                  <a:lnTo>
                    <a:pt x="4572" y="10668"/>
                  </a:lnTo>
                  <a:lnTo>
                    <a:pt x="9144" y="4572"/>
                  </a:lnTo>
                  <a:lnTo>
                    <a:pt x="9144" y="10668"/>
                  </a:lnTo>
                  <a:close/>
                </a:path>
                <a:path w="47625" h="370839">
                  <a:moveTo>
                    <a:pt x="36576" y="10668"/>
                  </a:moveTo>
                  <a:lnTo>
                    <a:pt x="9144" y="10668"/>
                  </a:lnTo>
                  <a:lnTo>
                    <a:pt x="9144" y="4572"/>
                  </a:lnTo>
                  <a:lnTo>
                    <a:pt x="36576" y="4572"/>
                  </a:lnTo>
                  <a:lnTo>
                    <a:pt x="36576" y="10668"/>
                  </a:lnTo>
                  <a:close/>
                </a:path>
                <a:path w="47625" h="370839">
                  <a:moveTo>
                    <a:pt x="36576" y="365760"/>
                  </a:moveTo>
                  <a:lnTo>
                    <a:pt x="36576" y="4572"/>
                  </a:lnTo>
                  <a:lnTo>
                    <a:pt x="41148" y="10668"/>
                  </a:lnTo>
                  <a:lnTo>
                    <a:pt x="47244" y="10668"/>
                  </a:lnTo>
                  <a:lnTo>
                    <a:pt x="47244" y="361187"/>
                  </a:lnTo>
                  <a:lnTo>
                    <a:pt x="41148" y="361187"/>
                  </a:lnTo>
                  <a:lnTo>
                    <a:pt x="36576" y="365760"/>
                  </a:lnTo>
                  <a:close/>
                </a:path>
                <a:path w="47625" h="370839">
                  <a:moveTo>
                    <a:pt x="47244" y="10668"/>
                  </a:moveTo>
                  <a:lnTo>
                    <a:pt x="41148" y="10668"/>
                  </a:lnTo>
                  <a:lnTo>
                    <a:pt x="36576" y="4572"/>
                  </a:lnTo>
                  <a:lnTo>
                    <a:pt x="47244" y="4572"/>
                  </a:lnTo>
                  <a:lnTo>
                    <a:pt x="47244" y="10668"/>
                  </a:lnTo>
                  <a:close/>
                </a:path>
                <a:path w="47625" h="370839">
                  <a:moveTo>
                    <a:pt x="9144" y="365760"/>
                  </a:moveTo>
                  <a:lnTo>
                    <a:pt x="4572" y="361187"/>
                  </a:lnTo>
                  <a:lnTo>
                    <a:pt x="9144" y="361187"/>
                  </a:lnTo>
                  <a:lnTo>
                    <a:pt x="9144" y="365760"/>
                  </a:lnTo>
                  <a:close/>
                </a:path>
                <a:path w="47625" h="370839">
                  <a:moveTo>
                    <a:pt x="36576" y="365760"/>
                  </a:moveTo>
                  <a:lnTo>
                    <a:pt x="9144" y="365760"/>
                  </a:lnTo>
                  <a:lnTo>
                    <a:pt x="9144" y="361187"/>
                  </a:lnTo>
                  <a:lnTo>
                    <a:pt x="36576" y="361187"/>
                  </a:lnTo>
                  <a:lnTo>
                    <a:pt x="36576" y="365760"/>
                  </a:lnTo>
                  <a:close/>
                </a:path>
                <a:path w="47625" h="370839">
                  <a:moveTo>
                    <a:pt x="47244" y="365760"/>
                  </a:moveTo>
                  <a:lnTo>
                    <a:pt x="36576" y="365760"/>
                  </a:lnTo>
                  <a:lnTo>
                    <a:pt x="41148"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376" name="object 376"/>
            <p:cNvSpPr/>
            <p:nvPr/>
          </p:nvSpPr>
          <p:spPr>
            <a:xfrm>
              <a:off x="3445764" y="5750051"/>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377" name="object 377"/>
            <p:cNvSpPr/>
            <p:nvPr/>
          </p:nvSpPr>
          <p:spPr>
            <a:xfrm>
              <a:off x="3441192" y="5745480"/>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604"/>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6604"/>
                  </a:moveTo>
                  <a:lnTo>
                    <a:pt x="7620" y="4572"/>
                  </a:lnTo>
                  <a:lnTo>
                    <a:pt x="8382" y="5588"/>
                  </a:lnTo>
                  <a:lnTo>
                    <a:pt x="7620" y="6604"/>
                  </a:lnTo>
                  <a:close/>
                </a:path>
                <a:path w="17145" h="47625">
                  <a:moveTo>
                    <a:pt x="8382" y="5588"/>
                  </a:moveTo>
                  <a:lnTo>
                    <a:pt x="7620" y="4572"/>
                  </a:lnTo>
                  <a:lnTo>
                    <a:pt x="9144" y="4572"/>
                  </a:lnTo>
                  <a:lnTo>
                    <a:pt x="8382" y="5588"/>
                  </a:lnTo>
                  <a:close/>
                </a:path>
                <a:path w="17145" h="47625">
                  <a:moveTo>
                    <a:pt x="9144" y="6604"/>
                  </a:moveTo>
                  <a:lnTo>
                    <a:pt x="8382" y="5588"/>
                  </a:lnTo>
                  <a:lnTo>
                    <a:pt x="9144" y="4572"/>
                  </a:lnTo>
                  <a:lnTo>
                    <a:pt x="9144" y="6604"/>
                  </a:lnTo>
                  <a:close/>
                </a:path>
                <a:path w="17145" h="47625">
                  <a:moveTo>
                    <a:pt x="16764" y="10668"/>
                  </a:moveTo>
                  <a:lnTo>
                    <a:pt x="12192" y="10668"/>
                  </a:lnTo>
                  <a:lnTo>
                    <a:pt x="9144" y="6604"/>
                  </a:lnTo>
                  <a:lnTo>
                    <a:pt x="9144" y="4572"/>
                  </a:lnTo>
                  <a:lnTo>
                    <a:pt x="16764" y="4572"/>
                  </a:lnTo>
                  <a:lnTo>
                    <a:pt x="16764" y="10668"/>
                  </a:lnTo>
                  <a:close/>
                </a:path>
                <a:path w="17145" h="47625">
                  <a:moveTo>
                    <a:pt x="8382" y="41910"/>
                  </a:moveTo>
                  <a:lnTo>
                    <a:pt x="7620" y="41148"/>
                  </a:lnTo>
                  <a:lnTo>
                    <a:pt x="7620" y="6604"/>
                  </a:lnTo>
                  <a:lnTo>
                    <a:pt x="8382" y="5588"/>
                  </a:lnTo>
                  <a:lnTo>
                    <a:pt x="9144" y="6604"/>
                  </a:lnTo>
                  <a:lnTo>
                    <a:pt x="9144" y="41148"/>
                  </a:lnTo>
                  <a:lnTo>
                    <a:pt x="8382" y="41910"/>
                  </a:lnTo>
                  <a:close/>
                </a:path>
                <a:path w="17145" h="47625">
                  <a:moveTo>
                    <a:pt x="7620" y="10668"/>
                  </a:moveTo>
                  <a:lnTo>
                    <a:pt x="4572" y="10668"/>
                  </a:lnTo>
                  <a:lnTo>
                    <a:pt x="7620" y="6604"/>
                  </a:lnTo>
                  <a:lnTo>
                    <a:pt x="7620" y="10668"/>
                  </a:lnTo>
                  <a:close/>
                </a:path>
                <a:path w="17145" h="47625">
                  <a:moveTo>
                    <a:pt x="9144" y="41148"/>
                  </a:moveTo>
                  <a:lnTo>
                    <a:pt x="9144" y="6604"/>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378" name="object 378"/>
            <p:cNvSpPr/>
            <p:nvPr/>
          </p:nvSpPr>
          <p:spPr>
            <a:xfrm>
              <a:off x="3445764" y="605790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379" name="object 379"/>
            <p:cNvSpPr/>
            <p:nvPr/>
          </p:nvSpPr>
          <p:spPr>
            <a:xfrm>
              <a:off x="3441192" y="6053328"/>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604"/>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6604"/>
                  </a:moveTo>
                  <a:lnTo>
                    <a:pt x="7620" y="4572"/>
                  </a:lnTo>
                  <a:lnTo>
                    <a:pt x="8382" y="5588"/>
                  </a:lnTo>
                  <a:lnTo>
                    <a:pt x="7620" y="6604"/>
                  </a:lnTo>
                  <a:close/>
                </a:path>
                <a:path w="17145" h="47625">
                  <a:moveTo>
                    <a:pt x="8382" y="5588"/>
                  </a:moveTo>
                  <a:lnTo>
                    <a:pt x="7620" y="4572"/>
                  </a:lnTo>
                  <a:lnTo>
                    <a:pt x="9144" y="4572"/>
                  </a:lnTo>
                  <a:lnTo>
                    <a:pt x="8382" y="5588"/>
                  </a:lnTo>
                  <a:close/>
                </a:path>
                <a:path w="17145" h="47625">
                  <a:moveTo>
                    <a:pt x="9144" y="6604"/>
                  </a:moveTo>
                  <a:lnTo>
                    <a:pt x="8382" y="5588"/>
                  </a:lnTo>
                  <a:lnTo>
                    <a:pt x="9144" y="4572"/>
                  </a:lnTo>
                  <a:lnTo>
                    <a:pt x="9144" y="6604"/>
                  </a:lnTo>
                  <a:close/>
                </a:path>
                <a:path w="17145" h="47625">
                  <a:moveTo>
                    <a:pt x="16764" y="10668"/>
                  </a:moveTo>
                  <a:lnTo>
                    <a:pt x="12192" y="10668"/>
                  </a:lnTo>
                  <a:lnTo>
                    <a:pt x="9144" y="6604"/>
                  </a:lnTo>
                  <a:lnTo>
                    <a:pt x="9144" y="4572"/>
                  </a:lnTo>
                  <a:lnTo>
                    <a:pt x="16764" y="4572"/>
                  </a:lnTo>
                  <a:lnTo>
                    <a:pt x="16764" y="10668"/>
                  </a:lnTo>
                  <a:close/>
                </a:path>
                <a:path w="17145" h="47625">
                  <a:moveTo>
                    <a:pt x="8382" y="41910"/>
                  </a:moveTo>
                  <a:lnTo>
                    <a:pt x="7620" y="41148"/>
                  </a:lnTo>
                  <a:lnTo>
                    <a:pt x="7620" y="6604"/>
                  </a:lnTo>
                  <a:lnTo>
                    <a:pt x="8382" y="5588"/>
                  </a:lnTo>
                  <a:lnTo>
                    <a:pt x="9144" y="6604"/>
                  </a:lnTo>
                  <a:lnTo>
                    <a:pt x="9144" y="41148"/>
                  </a:lnTo>
                  <a:lnTo>
                    <a:pt x="8382" y="41910"/>
                  </a:lnTo>
                  <a:close/>
                </a:path>
                <a:path w="17145" h="47625">
                  <a:moveTo>
                    <a:pt x="7620" y="10668"/>
                  </a:moveTo>
                  <a:lnTo>
                    <a:pt x="4572" y="10668"/>
                  </a:lnTo>
                  <a:lnTo>
                    <a:pt x="7620" y="6604"/>
                  </a:lnTo>
                  <a:lnTo>
                    <a:pt x="7620" y="10668"/>
                  </a:lnTo>
                  <a:close/>
                </a:path>
                <a:path w="17145" h="47625">
                  <a:moveTo>
                    <a:pt x="9144" y="41148"/>
                  </a:moveTo>
                  <a:lnTo>
                    <a:pt x="9144" y="6604"/>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380" name="object 380"/>
            <p:cNvSpPr/>
            <p:nvPr/>
          </p:nvSpPr>
          <p:spPr>
            <a:xfrm>
              <a:off x="3453383" y="5818632"/>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381" name="object 381"/>
            <p:cNvSpPr/>
            <p:nvPr/>
          </p:nvSpPr>
          <p:spPr>
            <a:xfrm>
              <a:off x="3448811" y="5814060"/>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1336" y="9144"/>
                  </a:moveTo>
                  <a:lnTo>
                    <a:pt x="9144" y="9144"/>
                  </a:lnTo>
                  <a:lnTo>
                    <a:pt x="9144" y="4572"/>
                  </a:lnTo>
                  <a:lnTo>
                    <a:pt x="21336" y="4572"/>
                  </a:lnTo>
                  <a:lnTo>
                    <a:pt x="21336" y="9144"/>
                  </a:lnTo>
                  <a:close/>
                </a:path>
                <a:path w="32385" h="53339">
                  <a:moveTo>
                    <a:pt x="21336" y="48768"/>
                  </a:moveTo>
                  <a:lnTo>
                    <a:pt x="21336" y="4572"/>
                  </a:lnTo>
                  <a:lnTo>
                    <a:pt x="27432" y="9144"/>
                  </a:lnTo>
                  <a:lnTo>
                    <a:pt x="32004" y="9144"/>
                  </a:lnTo>
                  <a:lnTo>
                    <a:pt x="32004" y="44196"/>
                  </a:lnTo>
                  <a:lnTo>
                    <a:pt x="27432" y="44196"/>
                  </a:lnTo>
                  <a:lnTo>
                    <a:pt x="21336" y="48768"/>
                  </a:lnTo>
                  <a:close/>
                </a:path>
                <a:path w="32385" h="53339">
                  <a:moveTo>
                    <a:pt x="32004" y="9144"/>
                  </a:moveTo>
                  <a:lnTo>
                    <a:pt x="27432" y="9144"/>
                  </a:lnTo>
                  <a:lnTo>
                    <a:pt x="21336" y="4572"/>
                  </a:lnTo>
                  <a:lnTo>
                    <a:pt x="32004" y="4572"/>
                  </a:lnTo>
                  <a:lnTo>
                    <a:pt x="32004" y="9144"/>
                  </a:lnTo>
                  <a:close/>
                </a:path>
                <a:path w="32385" h="53339">
                  <a:moveTo>
                    <a:pt x="9144" y="48768"/>
                  </a:moveTo>
                  <a:lnTo>
                    <a:pt x="4572" y="44196"/>
                  </a:lnTo>
                  <a:lnTo>
                    <a:pt x="9144" y="44196"/>
                  </a:lnTo>
                  <a:lnTo>
                    <a:pt x="9144" y="48768"/>
                  </a:lnTo>
                  <a:close/>
                </a:path>
                <a:path w="32385" h="53339">
                  <a:moveTo>
                    <a:pt x="21336" y="48768"/>
                  </a:moveTo>
                  <a:lnTo>
                    <a:pt x="9144" y="48768"/>
                  </a:lnTo>
                  <a:lnTo>
                    <a:pt x="9144" y="44196"/>
                  </a:lnTo>
                  <a:lnTo>
                    <a:pt x="21336" y="44196"/>
                  </a:lnTo>
                  <a:lnTo>
                    <a:pt x="21336" y="48768"/>
                  </a:lnTo>
                  <a:close/>
                </a:path>
                <a:path w="32385" h="53339">
                  <a:moveTo>
                    <a:pt x="32004" y="48768"/>
                  </a:moveTo>
                  <a:lnTo>
                    <a:pt x="21336"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382" name="object 382"/>
            <p:cNvSpPr/>
            <p:nvPr/>
          </p:nvSpPr>
          <p:spPr>
            <a:xfrm>
              <a:off x="3453383" y="5870448"/>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383" name="object 383"/>
            <p:cNvSpPr/>
            <p:nvPr/>
          </p:nvSpPr>
          <p:spPr>
            <a:xfrm>
              <a:off x="3448811" y="5865876"/>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50292"/>
                  </a:moveTo>
                  <a:lnTo>
                    <a:pt x="21336" y="4572"/>
                  </a:lnTo>
                  <a:lnTo>
                    <a:pt x="27432" y="9144"/>
                  </a:lnTo>
                  <a:lnTo>
                    <a:pt x="32004" y="9144"/>
                  </a:lnTo>
                  <a:lnTo>
                    <a:pt x="32004" y="45720"/>
                  </a:lnTo>
                  <a:lnTo>
                    <a:pt x="27432" y="45720"/>
                  </a:lnTo>
                  <a:lnTo>
                    <a:pt x="21336" y="50292"/>
                  </a:lnTo>
                  <a:close/>
                </a:path>
                <a:path w="32385" h="55245">
                  <a:moveTo>
                    <a:pt x="32004" y="9144"/>
                  </a:moveTo>
                  <a:lnTo>
                    <a:pt x="27432" y="9144"/>
                  </a:lnTo>
                  <a:lnTo>
                    <a:pt x="21336" y="4572"/>
                  </a:lnTo>
                  <a:lnTo>
                    <a:pt x="32004" y="4572"/>
                  </a:lnTo>
                  <a:lnTo>
                    <a:pt x="32004" y="9144"/>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384" name="object 384"/>
            <p:cNvSpPr/>
            <p:nvPr/>
          </p:nvSpPr>
          <p:spPr>
            <a:xfrm>
              <a:off x="3453383" y="5923787"/>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385" name="object 385"/>
            <p:cNvSpPr/>
            <p:nvPr/>
          </p:nvSpPr>
          <p:spPr>
            <a:xfrm>
              <a:off x="3448811" y="5919216"/>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1336" y="9144"/>
                  </a:moveTo>
                  <a:lnTo>
                    <a:pt x="9144" y="9144"/>
                  </a:lnTo>
                  <a:lnTo>
                    <a:pt x="9144" y="4572"/>
                  </a:lnTo>
                  <a:lnTo>
                    <a:pt x="21336" y="4572"/>
                  </a:lnTo>
                  <a:lnTo>
                    <a:pt x="21336" y="9144"/>
                  </a:lnTo>
                  <a:close/>
                </a:path>
                <a:path w="32385" h="53339">
                  <a:moveTo>
                    <a:pt x="21336" y="48768"/>
                  </a:moveTo>
                  <a:lnTo>
                    <a:pt x="21336" y="4572"/>
                  </a:lnTo>
                  <a:lnTo>
                    <a:pt x="27432" y="9144"/>
                  </a:lnTo>
                  <a:lnTo>
                    <a:pt x="32004" y="9144"/>
                  </a:lnTo>
                  <a:lnTo>
                    <a:pt x="32004" y="44196"/>
                  </a:lnTo>
                  <a:lnTo>
                    <a:pt x="27432" y="44196"/>
                  </a:lnTo>
                  <a:lnTo>
                    <a:pt x="21336" y="48768"/>
                  </a:lnTo>
                  <a:close/>
                </a:path>
                <a:path w="32385" h="53339">
                  <a:moveTo>
                    <a:pt x="32004" y="9144"/>
                  </a:moveTo>
                  <a:lnTo>
                    <a:pt x="27432" y="9144"/>
                  </a:lnTo>
                  <a:lnTo>
                    <a:pt x="21336" y="4572"/>
                  </a:lnTo>
                  <a:lnTo>
                    <a:pt x="32004" y="4572"/>
                  </a:lnTo>
                  <a:lnTo>
                    <a:pt x="32004" y="9144"/>
                  </a:lnTo>
                  <a:close/>
                </a:path>
                <a:path w="32385" h="53339">
                  <a:moveTo>
                    <a:pt x="9144" y="48768"/>
                  </a:moveTo>
                  <a:lnTo>
                    <a:pt x="4572" y="44196"/>
                  </a:lnTo>
                  <a:lnTo>
                    <a:pt x="9144" y="44196"/>
                  </a:lnTo>
                  <a:lnTo>
                    <a:pt x="9144" y="48768"/>
                  </a:lnTo>
                  <a:close/>
                </a:path>
                <a:path w="32385" h="53339">
                  <a:moveTo>
                    <a:pt x="21336" y="48768"/>
                  </a:moveTo>
                  <a:lnTo>
                    <a:pt x="9144" y="48768"/>
                  </a:lnTo>
                  <a:lnTo>
                    <a:pt x="9144" y="44196"/>
                  </a:lnTo>
                  <a:lnTo>
                    <a:pt x="21336" y="44196"/>
                  </a:lnTo>
                  <a:lnTo>
                    <a:pt x="21336" y="48768"/>
                  </a:lnTo>
                  <a:close/>
                </a:path>
                <a:path w="32385" h="53339">
                  <a:moveTo>
                    <a:pt x="32004" y="48768"/>
                  </a:moveTo>
                  <a:lnTo>
                    <a:pt x="21336"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386" name="object 386"/>
            <p:cNvSpPr/>
            <p:nvPr/>
          </p:nvSpPr>
          <p:spPr>
            <a:xfrm>
              <a:off x="3453383" y="5975603"/>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387" name="object 387"/>
            <p:cNvSpPr/>
            <p:nvPr/>
          </p:nvSpPr>
          <p:spPr>
            <a:xfrm>
              <a:off x="3448811" y="5971032"/>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50292"/>
                  </a:moveTo>
                  <a:lnTo>
                    <a:pt x="21336" y="4572"/>
                  </a:lnTo>
                  <a:lnTo>
                    <a:pt x="27432" y="9144"/>
                  </a:lnTo>
                  <a:lnTo>
                    <a:pt x="32004" y="9144"/>
                  </a:lnTo>
                  <a:lnTo>
                    <a:pt x="32004" y="45720"/>
                  </a:lnTo>
                  <a:lnTo>
                    <a:pt x="27432" y="45720"/>
                  </a:lnTo>
                  <a:lnTo>
                    <a:pt x="21336" y="50292"/>
                  </a:lnTo>
                  <a:close/>
                </a:path>
                <a:path w="32385" h="55245">
                  <a:moveTo>
                    <a:pt x="32004" y="9144"/>
                  </a:moveTo>
                  <a:lnTo>
                    <a:pt x="27432" y="9144"/>
                  </a:lnTo>
                  <a:lnTo>
                    <a:pt x="21336" y="4572"/>
                  </a:lnTo>
                  <a:lnTo>
                    <a:pt x="32004" y="4572"/>
                  </a:lnTo>
                  <a:lnTo>
                    <a:pt x="32004" y="9144"/>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388" name="object 388"/>
            <p:cNvSpPr/>
            <p:nvPr/>
          </p:nvSpPr>
          <p:spPr>
            <a:xfrm>
              <a:off x="3489960" y="5742432"/>
              <a:ext cx="38100" cy="361315"/>
            </a:xfrm>
            <a:custGeom>
              <a:avLst/>
              <a:gdLst/>
              <a:ahLst/>
              <a:cxnLst/>
              <a:rect l="l" t="t" r="r" b="b"/>
              <a:pathLst>
                <a:path w="38100" h="361314">
                  <a:moveTo>
                    <a:pt x="38100" y="361187"/>
                  </a:moveTo>
                  <a:lnTo>
                    <a:pt x="0" y="361187"/>
                  </a:lnTo>
                  <a:lnTo>
                    <a:pt x="0" y="0"/>
                  </a:lnTo>
                  <a:lnTo>
                    <a:pt x="38100" y="0"/>
                  </a:lnTo>
                  <a:lnTo>
                    <a:pt x="38100" y="361187"/>
                  </a:lnTo>
                  <a:close/>
                </a:path>
              </a:pathLst>
            </a:custGeom>
            <a:solidFill>
              <a:srgbClr val="FFFFFF"/>
            </a:solidFill>
          </p:spPr>
          <p:txBody>
            <a:bodyPr wrap="square" lIns="0" tIns="0" rIns="0" bIns="0" rtlCol="0"/>
            <a:lstStyle/>
            <a:p>
              <a:endParaRPr sz="1588"/>
            </a:p>
          </p:txBody>
        </p:sp>
        <p:sp>
          <p:nvSpPr>
            <p:cNvPr id="389" name="object 389"/>
            <p:cNvSpPr/>
            <p:nvPr/>
          </p:nvSpPr>
          <p:spPr>
            <a:xfrm>
              <a:off x="3485388" y="5737860"/>
              <a:ext cx="47625" cy="370840"/>
            </a:xfrm>
            <a:custGeom>
              <a:avLst/>
              <a:gdLst/>
              <a:ahLst/>
              <a:cxnLst/>
              <a:rect l="l" t="t" r="r" b="b"/>
              <a:pathLst>
                <a:path w="47625" h="370839">
                  <a:moveTo>
                    <a:pt x="47244" y="370332"/>
                  </a:moveTo>
                  <a:lnTo>
                    <a:pt x="0" y="370332"/>
                  </a:lnTo>
                  <a:lnTo>
                    <a:pt x="0" y="0"/>
                  </a:lnTo>
                  <a:lnTo>
                    <a:pt x="47244" y="0"/>
                  </a:lnTo>
                  <a:lnTo>
                    <a:pt x="47244" y="4572"/>
                  </a:lnTo>
                  <a:lnTo>
                    <a:pt x="10668" y="4572"/>
                  </a:lnTo>
                  <a:lnTo>
                    <a:pt x="4572" y="10668"/>
                  </a:lnTo>
                  <a:lnTo>
                    <a:pt x="10668" y="10668"/>
                  </a:lnTo>
                  <a:lnTo>
                    <a:pt x="10668" y="361187"/>
                  </a:lnTo>
                  <a:lnTo>
                    <a:pt x="4572" y="361187"/>
                  </a:lnTo>
                  <a:lnTo>
                    <a:pt x="10668" y="365760"/>
                  </a:lnTo>
                  <a:lnTo>
                    <a:pt x="47244" y="365760"/>
                  </a:lnTo>
                  <a:lnTo>
                    <a:pt x="47244" y="370332"/>
                  </a:lnTo>
                  <a:close/>
                </a:path>
                <a:path w="47625" h="370839">
                  <a:moveTo>
                    <a:pt x="10668" y="10668"/>
                  </a:moveTo>
                  <a:lnTo>
                    <a:pt x="4572" y="10668"/>
                  </a:lnTo>
                  <a:lnTo>
                    <a:pt x="10668" y="4572"/>
                  </a:lnTo>
                  <a:lnTo>
                    <a:pt x="10668" y="10668"/>
                  </a:lnTo>
                  <a:close/>
                </a:path>
                <a:path w="47625" h="370839">
                  <a:moveTo>
                    <a:pt x="38100" y="10668"/>
                  </a:moveTo>
                  <a:lnTo>
                    <a:pt x="10668" y="10668"/>
                  </a:lnTo>
                  <a:lnTo>
                    <a:pt x="10668" y="4572"/>
                  </a:lnTo>
                  <a:lnTo>
                    <a:pt x="38100" y="4572"/>
                  </a:lnTo>
                  <a:lnTo>
                    <a:pt x="38100" y="10668"/>
                  </a:lnTo>
                  <a:close/>
                </a:path>
                <a:path w="47625" h="370839">
                  <a:moveTo>
                    <a:pt x="38100" y="365760"/>
                  </a:moveTo>
                  <a:lnTo>
                    <a:pt x="38100" y="4572"/>
                  </a:lnTo>
                  <a:lnTo>
                    <a:pt x="42672" y="10668"/>
                  </a:lnTo>
                  <a:lnTo>
                    <a:pt x="47244" y="10668"/>
                  </a:lnTo>
                  <a:lnTo>
                    <a:pt x="47244" y="361187"/>
                  </a:lnTo>
                  <a:lnTo>
                    <a:pt x="42672" y="361187"/>
                  </a:lnTo>
                  <a:lnTo>
                    <a:pt x="38100" y="365760"/>
                  </a:lnTo>
                  <a:close/>
                </a:path>
                <a:path w="47625" h="370839">
                  <a:moveTo>
                    <a:pt x="47244" y="10668"/>
                  </a:moveTo>
                  <a:lnTo>
                    <a:pt x="42672" y="10668"/>
                  </a:lnTo>
                  <a:lnTo>
                    <a:pt x="38100" y="4572"/>
                  </a:lnTo>
                  <a:lnTo>
                    <a:pt x="47244" y="4572"/>
                  </a:lnTo>
                  <a:lnTo>
                    <a:pt x="47244" y="10668"/>
                  </a:lnTo>
                  <a:close/>
                </a:path>
                <a:path w="47625" h="370839">
                  <a:moveTo>
                    <a:pt x="10668" y="365760"/>
                  </a:moveTo>
                  <a:lnTo>
                    <a:pt x="4572" y="361187"/>
                  </a:lnTo>
                  <a:lnTo>
                    <a:pt x="10668" y="361187"/>
                  </a:lnTo>
                  <a:lnTo>
                    <a:pt x="10668" y="365760"/>
                  </a:lnTo>
                  <a:close/>
                </a:path>
                <a:path w="47625" h="370839">
                  <a:moveTo>
                    <a:pt x="38100" y="365760"/>
                  </a:moveTo>
                  <a:lnTo>
                    <a:pt x="10668" y="365760"/>
                  </a:lnTo>
                  <a:lnTo>
                    <a:pt x="10668"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390" name="object 390"/>
            <p:cNvSpPr/>
            <p:nvPr/>
          </p:nvSpPr>
          <p:spPr>
            <a:xfrm>
              <a:off x="3489960" y="5750051"/>
              <a:ext cx="7620" cy="38100"/>
            </a:xfrm>
            <a:custGeom>
              <a:avLst/>
              <a:gdLst/>
              <a:ahLst/>
              <a:cxnLst/>
              <a:rect l="l" t="t" r="r" b="b"/>
              <a:pathLst>
                <a:path w="7620" h="38100">
                  <a:moveTo>
                    <a:pt x="7620" y="38100"/>
                  </a:moveTo>
                  <a:lnTo>
                    <a:pt x="0" y="38100"/>
                  </a:lnTo>
                  <a:lnTo>
                    <a:pt x="0" y="0"/>
                  </a:lnTo>
                  <a:lnTo>
                    <a:pt x="7620" y="0"/>
                  </a:lnTo>
                  <a:lnTo>
                    <a:pt x="7620" y="38100"/>
                  </a:lnTo>
                  <a:close/>
                </a:path>
              </a:pathLst>
            </a:custGeom>
            <a:solidFill>
              <a:srgbClr val="1F497C"/>
            </a:solidFill>
          </p:spPr>
          <p:txBody>
            <a:bodyPr wrap="square" lIns="0" tIns="0" rIns="0" bIns="0" rtlCol="0"/>
            <a:lstStyle/>
            <a:p>
              <a:endParaRPr sz="1588"/>
            </a:p>
          </p:txBody>
        </p:sp>
        <p:sp>
          <p:nvSpPr>
            <p:cNvPr id="391" name="object 391"/>
            <p:cNvSpPr/>
            <p:nvPr/>
          </p:nvSpPr>
          <p:spPr>
            <a:xfrm>
              <a:off x="3485388" y="5745480"/>
              <a:ext cx="18415" cy="47625"/>
            </a:xfrm>
            <a:custGeom>
              <a:avLst/>
              <a:gdLst/>
              <a:ahLst/>
              <a:cxnLst/>
              <a:rect l="l" t="t" r="r" b="b"/>
              <a:pathLst>
                <a:path w="18414" h="47625">
                  <a:moveTo>
                    <a:pt x="18288" y="47244"/>
                  </a:moveTo>
                  <a:lnTo>
                    <a:pt x="0" y="47244"/>
                  </a:lnTo>
                  <a:lnTo>
                    <a:pt x="0" y="0"/>
                  </a:lnTo>
                  <a:lnTo>
                    <a:pt x="18288" y="0"/>
                  </a:lnTo>
                  <a:lnTo>
                    <a:pt x="18288" y="4572"/>
                  </a:lnTo>
                  <a:lnTo>
                    <a:pt x="7620" y="4572"/>
                  </a:lnTo>
                  <a:lnTo>
                    <a:pt x="7620" y="7620"/>
                  </a:lnTo>
                  <a:lnTo>
                    <a:pt x="4572" y="10668"/>
                  </a:lnTo>
                  <a:lnTo>
                    <a:pt x="7620" y="10668"/>
                  </a:lnTo>
                  <a:lnTo>
                    <a:pt x="7620" y="38100"/>
                  </a:lnTo>
                  <a:lnTo>
                    <a:pt x="4572" y="38100"/>
                  </a:lnTo>
                  <a:lnTo>
                    <a:pt x="7620" y="40386"/>
                  </a:lnTo>
                  <a:lnTo>
                    <a:pt x="7620" y="42672"/>
                  </a:lnTo>
                  <a:lnTo>
                    <a:pt x="18288" y="42672"/>
                  </a:lnTo>
                  <a:lnTo>
                    <a:pt x="18288" y="47244"/>
                  </a:lnTo>
                  <a:close/>
                </a:path>
                <a:path w="18414" h="47625">
                  <a:moveTo>
                    <a:pt x="7620" y="7620"/>
                  </a:moveTo>
                  <a:lnTo>
                    <a:pt x="7620" y="4572"/>
                  </a:lnTo>
                  <a:lnTo>
                    <a:pt x="8926" y="6313"/>
                  </a:lnTo>
                  <a:lnTo>
                    <a:pt x="7620" y="7620"/>
                  </a:lnTo>
                  <a:close/>
                </a:path>
                <a:path w="18414" h="47625">
                  <a:moveTo>
                    <a:pt x="8926" y="6313"/>
                  </a:moveTo>
                  <a:lnTo>
                    <a:pt x="7620" y="4572"/>
                  </a:lnTo>
                  <a:lnTo>
                    <a:pt x="10668" y="4572"/>
                  </a:lnTo>
                  <a:lnTo>
                    <a:pt x="8926" y="6313"/>
                  </a:lnTo>
                  <a:close/>
                </a:path>
                <a:path w="18414" h="47625">
                  <a:moveTo>
                    <a:pt x="10668" y="8636"/>
                  </a:moveTo>
                  <a:lnTo>
                    <a:pt x="8926" y="6313"/>
                  </a:lnTo>
                  <a:lnTo>
                    <a:pt x="10668" y="4572"/>
                  </a:lnTo>
                  <a:lnTo>
                    <a:pt x="10668" y="8636"/>
                  </a:lnTo>
                  <a:close/>
                </a:path>
                <a:path w="18414" h="47625">
                  <a:moveTo>
                    <a:pt x="18288" y="10668"/>
                  </a:moveTo>
                  <a:lnTo>
                    <a:pt x="12192" y="10668"/>
                  </a:lnTo>
                  <a:lnTo>
                    <a:pt x="10668" y="8636"/>
                  </a:lnTo>
                  <a:lnTo>
                    <a:pt x="10668" y="4572"/>
                  </a:lnTo>
                  <a:lnTo>
                    <a:pt x="18288" y="4572"/>
                  </a:lnTo>
                  <a:lnTo>
                    <a:pt x="18288" y="10668"/>
                  </a:lnTo>
                  <a:close/>
                </a:path>
                <a:path w="18414" h="47625">
                  <a:moveTo>
                    <a:pt x="8926" y="41365"/>
                  </a:moveTo>
                  <a:lnTo>
                    <a:pt x="7620" y="40386"/>
                  </a:lnTo>
                  <a:lnTo>
                    <a:pt x="7620" y="7620"/>
                  </a:lnTo>
                  <a:lnTo>
                    <a:pt x="8926" y="6313"/>
                  </a:lnTo>
                  <a:lnTo>
                    <a:pt x="10668" y="8636"/>
                  </a:lnTo>
                  <a:lnTo>
                    <a:pt x="10668" y="39624"/>
                  </a:lnTo>
                  <a:lnTo>
                    <a:pt x="8926" y="41365"/>
                  </a:lnTo>
                  <a:close/>
                </a:path>
                <a:path w="18414" h="47625">
                  <a:moveTo>
                    <a:pt x="7620" y="10668"/>
                  </a:moveTo>
                  <a:lnTo>
                    <a:pt x="4572" y="10668"/>
                  </a:lnTo>
                  <a:lnTo>
                    <a:pt x="7620" y="7620"/>
                  </a:lnTo>
                  <a:lnTo>
                    <a:pt x="7620" y="10668"/>
                  </a:lnTo>
                  <a:close/>
                </a:path>
                <a:path w="18414" h="47625">
                  <a:moveTo>
                    <a:pt x="10668" y="39624"/>
                  </a:moveTo>
                  <a:lnTo>
                    <a:pt x="10668" y="8636"/>
                  </a:lnTo>
                  <a:lnTo>
                    <a:pt x="12192" y="10668"/>
                  </a:lnTo>
                  <a:lnTo>
                    <a:pt x="18288" y="10668"/>
                  </a:lnTo>
                  <a:lnTo>
                    <a:pt x="18288" y="38100"/>
                  </a:lnTo>
                  <a:lnTo>
                    <a:pt x="12192" y="38100"/>
                  </a:lnTo>
                  <a:lnTo>
                    <a:pt x="10668" y="39624"/>
                  </a:lnTo>
                  <a:close/>
                </a:path>
                <a:path w="18414" h="47625">
                  <a:moveTo>
                    <a:pt x="7620" y="40386"/>
                  </a:moveTo>
                  <a:lnTo>
                    <a:pt x="4572" y="38100"/>
                  </a:lnTo>
                  <a:lnTo>
                    <a:pt x="7620" y="38100"/>
                  </a:lnTo>
                  <a:lnTo>
                    <a:pt x="7620" y="40386"/>
                  </a:lnTo>
                  <a:close/>
                </a:path>
                <a:path w="18414" h="47625">
                  <a:moveTo>
                    <a:pt x="18288" y="42672"/>
                  </a:moveTo>
                  <a:lnTo>
                    <a:pt x="10668" y="42672"/>
                  </a:lnTo>
                  <a:lnTo>
                    <a:pt x="10668" y="39624"/>
                  </a:lnTo>
                  <a:lnTo>
                    <a:pt x="12192" y="38100"/>
                  </a:lnTo>
                  <a:lnTo>
                    <a:pt x="18288" y="38100"/>
                  </a:lnTo>
                  <a:lnTo>
                    <a:pt x="18288" y="42672"/>
                  </a:lnTo>
                  <a:close/>
                </a:path>
                <a:path w="18414" h="47625">
                  <a:moveTo>
                    <a:pt x="10668" y="42672"/>
                  </a:moveTo>
                  <a:lnTo>
                    <a:pt x="8926" y="41365"/>
                  </a:lnTo>
                  <a:lnTo>
                    <a:pt x="10668" y="39624"/>
                  </a:lnTo>
                  <a:lnTo>
                    <a:pt x="10668" y="42672"/>
                  </a:lnTo>
                  <a:close/>
                </a:path>
                <a:path w="18414" h="47625">
                  <a:moveTo>
                    <a:pt x="7620" y="42672"/>
                  </a:moveTo>
                  <a:lnTo>
                    <a:pt x="7620" y="40386"/>
                  </a:lnTo>
                  <a:lnTo>
                    <a:pt x="8926" y="41365"/>
                  </a:lnTo>
                  <a:lnTo>
                    <a:pt x="7620" y="42672"/>
                  </a:lnTo>
                  <a:close/>
                </a:path>
                <a:path w="18414" h="47625">
                  <a:moveTo>
                    <a:pt x="10668" y="42672"/>
                  </a:moveTo>
                  <a:lnTo>
                    <a:pt x="7620" y="42672"/>
                  </a:lnTo>
                  <a:lnTo>
                    <a:pt x="8926" y="41365"/>
                  </a:lnTo>
                  <a:lnTo>
                    <a:pt x="10668" y="42672"/>
                  </a:lnTo>
                  <a:close/>
                </a:path>
              </a:pathLst>
            </a:custGeom>
            <a:solidFill>
              <a:srgbClr val="000000"/>
            </a:solidFill>
          </p:spPr>
          <p:txBody>
            <a:bodyPr wrap="square" lIns="0" tIns="0" rIns="0" bIns="0" rtlCol="0"/>
            <a:lstStyle/>
            <a:p>
              <a:endParaRPr sz="1588"/>
            </a:p>
          </p:txBody>
        </p:sp>
        <p:sp>
          <p:nvSpPr>
            <p:cNvPr id="392" name="object 392"/>
            <p:cNvSpPr/>
            <p:nvPr/>
          </p:nvSpPr>
          <p:spPr>
            <a:xfrm>
              <a:off x="3489960" y="6057900"/>
              <a:ext cx="7620" cy="38100"/>
            </a:xfrm>
            <a:custGeom>
              <a:avLst/>
              <a:gdLst/>
              <a:ahLst/>
              <a:cxnLst/>
              <a:rect l="l" t="t" r="r" b="b"/>
              <a:pathLst>
                <a:path w="7620" h="38100">
                  <a:moveTo>
                    <a:pt x="7620" y="38100"/>
                  </a:moveTo>
                  <a:lnTo>
                    <a:pt x="0" y="38100"/>
                  </a:lnTo>
                  <a:lnTo>
                    <a:pt x="0" y="0"/>
                  </a:lnTo>
                  <a:lnTo>
                    <a:pt x="7620" y="0"/>
                  </a:lnTo>
                  <a:lnTo>
                    <a:pt x="7620" y="38100"/>
                  </a:lnTo>
                  <a:close/>
                </a:path>
              </a:pathLst>
            </a:custGeom>
            <a:solidFill>
              <a:srgbClr val="1F497C"/>
            </a:solidFill>
          </p:spPr>
          <p:txBody>
            <a:bodyPr wrap="square" lIns="0" tIns="0" rIns="0" bIns="0" rtlCol="0"/>
            <a:lstStyle/>
            <a:p>
              <a:endParaRPr sz="1588"/>
            </a:p>
          </p:txBody>
        </p:sp>
        <p:sp>
          <p:nvSpPr>
            <p:cNvPr id="393" name="object 393"/>
            <p:cNvSpPr/>
            <p:nvPr/>
          </p:nvSpPr>
          <p:spPr>
            <a:xfrm>
              <a:off x="3485388" y="6053328"/>
              <a:ext cx="18415" cy="47625"/>
            </a:xfrm>
            <a:custGeom>
              <a:avLst/>
              <a:gdLst/>
              <a:ahLst/>
              <a:cxnLst/>
              <a:rect l="l" t="t" r="r" b="b"/>
              <a:pathLst>
                <a:path w="18414" h="47625">
                  <a:moveTo>
                    <a:pt x="18288" y="47244"/>
                  </a:moveTo>
                  <a:lnTo>
                    <a:pt x="0" y="47244"/>
                  </a:lnTo>
                  <a:lnTo>
                    <a:pt x="0" y="0"/>
                  </a:lnTo>
                  <a:lnTo>
                    <a:pt x="18288" y="0"/>
                  </a:lnTo>
                  <a:lnTo>
                    <a:pt x="18288" y="4572"/>
                  </a:lnTo>
                  <a:lnTo>
                    <a:pt x="7620" y="4572"/>
                  </a:lnTo>
                  <a:lnTo>
                    <a:pt x="7620" y="7620"/>
                  </a:lnTo>
                  <a:lnTo>
                    <a:pt x="4572" y="10668"/>
                  </a:lnTo>
                  <a:lnTo>
                    <a:pt x="7620" y="10668"/>
                  </a:lnTo>
                  <a:lnTo>
                    <a:pt x="7620" y="38100"/>
                  </a:lnTo>
                  <a:lnTo>
                    <a:pt x="4572" y="38100"/>
                  </a:lnTo>
                  <a:lnTo>
                    <a:pt x="7620" y="40386"/>
                  </a:lnTo>
                  <a:lnTo>
                    <a:pt x="7620" y="42672"/>
                  </a:lnTo>
                  <a:lnTo>
                    <a:pt x="18288" y="42672"/>
                  </a:lnTo>
                  <a:lnTo>
                    <a:pt x="18288" y="47244"/>
                  </a:lnTo>
                  <a:close/>
                </a:path>
                <a:path w="18414" h="47625">
                  <a:moveTo>
                    <a:pt x="7620" y="7620"/>
                  </a:moveTo>
                  <a:lnTo>
                    <a:pt x="7620" y="4572"/>
                  </a:lnTo>
                  <a:lnTo>
                    <a:pt x="8926" y="6313"/>
                  </a:lnTo>
                  <a:lnTo>
                    <a:pt x="7620" y="7620"/>
                  </a:lnTo>
                  <a:close/>
                </a:path>
                <a:path w="18414" h="47625">
                  <a:moveTo>
                    <a:pt x="8926" y="6313"/>
                  </a:moveTo>
                  <a:lnTo>
                    <a:pt x="7620" y="4572"/>
                  </a:lnTo>
                  <a:lnTo>
                    <a:pt x="10668" y="4572"/>
                  </a:lnTo>
                  <a:lnTo>
                    <a:pt x="8926" y="6313"/>
                  </a:lnTo>
                  <a:close/>
                </a:path>
                <a:path w="18414" h="47625">
                  <a:moveTo>
                    <a:pt x="10668" y="8636"/>
                  </a:moveTo>
                  <a:lnTo>
                    <a:pt x="8926" y="6313"/>
                  </a:lnTo>
                  <a:lnTo>
                    <a:pt x="10668" y="4572"/>
                  </a:lnTo>
                  <a:lnTo>
                    <a:pt x="10668" y="8636"/>
                  </a:lnTo>
                  <a:close/>
                </a:path>
                <a:path w="18414" h="47625">
                  <a:moveTo>
                    <a:pt x="18288" y="10668"/>
                  </a:moveTo>
                  <a:lnTo>
                    <a:pt x="12192" y="10668"/>
                  </a:lnTo>
                  <a:lnTo>
                    <a:pt x="10668" y="8636"/>
                  </a:lnTo>
                  <a:lnTo>
                    <a:pt x="10668" y="4572"/>
                  </a:lnTo>
                  <a:lnTo>
                    <a:pt x="18288" y="4572"/>
                  </a:lnTo>
                  <a:lnTo>
                    <a:pt x="18288" y="10668"/>
                  </a:lnTo>
                  <a:close/>
                </a:path>
                <a:path w="18414" h="47625">
                  <a:moveTo>
                    <a:pt x="8926" y="41365"/>
                  </a:moveTo>
                  <a:lnTo>
                    <a:pt x="7620" y="40386"/>
                  </a:lnTo>
                  <a:lnTo>
                    <a:pt x="7620" y="7620"/>
                  </a:lnTo>
                  <a:lnTo>
                    <a:pt x="8926" y="6313"/>
                  </a:lnTo>
                  <a:lnTo>
                    <a:pt x="10668" y="8636"/>
                  </a:lnTo>
                  <a:lnTo>
                    <a:pt x="10668" y="39624"/>
                  </a:lnTo>
                  <a:lnTo>
                    <a:pt x="8926" y="41365"/>
                  </a:lnTo>
                  <a:close/>
                </a:path>
                <a:path w="18414" h="47625">
                  <a:moveTo>
                    <a:pt x="7620" y="10668"/>
                  </a:moveTo>
                  <a:lnTo>
                    <a:pt x="4572" y="10668"/>
                  </a:lnTo>
                  <a:lnTo>
                    <a:pt x="7620" y="7620"/>
                  </a:lnTo>
                  <a:lnTo>
                    <a:pt x="7620" y="10668"/>
                  </a:lnTo>
                  <a:close/>
                </a:path>
                <a:path w="18414" h="47625">
                  <a:moveTo>
                    <a:pt x="10668" y="39624"/>
                  </a:moveTo>
                  <a:lnTo>
                    <a:pt x="10668" y="8636"/>
                  </a:lnTo>
                  <a:lnTo>
                    <a:pt x="12192" y="10668"/>
                  </a:lnTo>
                  <a:lnTo>
                    <a:pt x="18288" y="10668"/>
                  </a:lnTo>
                  <a:lnTo>
                    <a:pt x="18288" y="38100"/>
                  </a:lnTo>
                  <a:lnTo>
                    <a:pt x="12192" y="38100"/>
                  </a:lnTo>
                  <a:lnTo>
                    <a:pt x="10668" y="39624"/>
                  </a:lnTo>
                  <a:close/>
                </a:path>
                <a:path w="18414" h="47625">
                  <a:moveTo>
                    <a:pt x="7620" y="40386"/>
                  </a:moveTo>
                  <a:lnTo>
                    <a:pt x="4572" y="38100"/>
                  </a:lnTo>
                  <a:lnTo>
                    <a:pt x="7620" y="38100"/>
                  </a:lnTo>
                  <a:lnTo>
                    <a:pt x="7620" y="40386"/>
                  </a:lnTo>
                  <a:close/>
                </a:path>
                <a:path w="18414" h="47625">
                  <a:moveTo>
                    <a:pt x="18288" y="42672"/>
                  </a:moveTo>
                  <a:lnTo>
                    <a:pt x="10668" y="42672"/>
                  </a:lnTo>
                  <a:lnTo>
                    <a:pt x="10668" y="39624"/>
                  </a:lnTo>
                  <a:lnTo>
                    <a:pt x="12192" y="38100"/>
                  </a:lnTo>
                  <a:lnTo>
                    <a:pt x="18288" y="38100"/>
                  </a:lnTo>
                  <a:lnTo>
                    <a:pt x="18288" y="42672"/>
                  </a:lnTo>
                  <a:close/>
                </a:path>
                <a:path w="18414" h="47625">
                  <a:moveTo>
                    <a:pt x="10668" y="42672"/>
                  </a:moveTo>
                  <a:lnTo>
                    <a:pt x="8926" y="41365"/>
                  </a:lnTo>
                  <a:lnTo>
                    <a:pt x="10668" y="39624"/>
                  </a:lnTo>
                  <a:lnTo>
                    <a:pt x="10668" y="42672"/>
                  </a:lnTo>
                  <a:close/>
                </a:path>
                <a:path w="18414" h="47625">
                  <a:moveTo>
                    <a:pt x="7620" y="42672"/>
                  </a:moveTo>
                  <a:lnTo>
                    <a:pt x="7620" y="40386"/>
                  </a:lnTo>
                  <a:lnTo>
                    <a:pt x="8926" y="41365"/>
                  </a:lnTo>
                  <a:lnTo>
                    <a:pt x="7620" y="42672"/>
                  </a:lnTo>
                  <a:close/>
                </a:path>
                <a:path w="18414" h="47625">
                  <a:moveTo>
                    <a:pt x="10668" y="42672"/>
                  </a:moveTo>
                  <a:lnTo>
                    <a:pt x="7620" y="42672"/>
                  </a:lnTo>
                  <a:lnTo>
                    <a:pt x="8926" y="41365"/>
                  </a:lnTo>
                  <a:lnTo>
                    <a:pt x="10668" y="42672"/>
                  </a:lnTo>
                  <a:close/>
                </a:path>
              </a:pathLst>
            </a:custGeom>
            <a:solidFill>
              <a:srgbClr val="000000"/>
            </a:solidFill>
          </p:spPr>
          <p:txBody>
            <a:bodyPr wrap="square" lIns="0" tIns="0" rIns="0" bIns="0" rtlCol="0"/>
            <a:lstStyle/>
            <a:p>
              <a:endParaRPr sz="1588"/>
            </a:p>
          </p:txBody>
        </p:sp>
        <p:sp>
          <p:nvSpPr>
            <p:cNvPr id="394" name="object 394"/>
            <p:cNvSpPr/>
            <p:nvPr/>
          </p:nvSpPr>
          <p:spPr>
            <a:xfrm>
              <a:off x="3497580" y="5818632"/>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395" name="object 395"/>
            <p:cNvSpPr/>
            <p:nvPr/>
          </p:nvSpPr>
          <p:spPr>
            <a:xfrm>
              <a:off x="3493008" y="5814060"/>
              <a:ext cx="32384" cy="53340"/>
            </a:xfrm>
            <a:custGeom>
              <a:avLst/>
              <a:gdLst/>
              <a:ahLst/>
              <a:cxnLst/>
              <a:rect l="l" t="t" r="r" b="b"/>
              <a:pathLst>
                <a:path w="32385" h="53339">
                  <a:moveTo>
                    <a:pt x="32004" y="53340"/>
                  </a:moveTo>
                  <a:lnTo>
                    <a:pt x="0" y="53340"/>
                  </a:lnTo>
                  <a:lnTo>
                    <a:pt x="0" y="0"/>
                  </a:lnTo>
                  <a:lnTo>
                    <a:pt x="32004" y="0"/>
                  </a:lnTo>
                  <a:lnTo>
                    <a:pt x="32004" y="4572"/>
                  </a:lnTo>
                  <a:lnTo>
                    <a:pt x="10668" y="4572"/>
                  </a:lnTo>
                  <a:lnTo>
                    <a:pt x="4572" y="9144"/>
                  </a:lnTo>
                  <a:lnTo>
                    <a:pt x="10668" y="9144"/>
                  </a:lnTo>
                  <a:lnTo>
                    <a:pt x="10668" y="44196"/>
                  </a:lnTo>
                  <a:lnTo>
                    <a:pt x="4572" y="44196"/>
                  </a:lnTo>
                  <a:lnTo>
                    <a:pt x="10668" y="48768"/>
                  </a:lnTo>
                  <a:lnTo>
                    <a:pt x="32004" y="48768"/>
                  </a:lnTo>
                  <a:lnTo>
                    <a:pt x="32004" y="53340"/>
                  </a:lnTo>
                  <a:close/>
                </a:path>
                <a:path w="32385" h="53339">
                  <a:moveTo>
                    <a:pt x="10668" y="9144"/>
                  </a:moveTo>
                  <a:lnTo>
                    <a:pt x="4572" y="9144"/>
                  </a:lnTo>
                  <a:lnTo>
                    <a:pt x="10668" y="4572"/>
                  </a:lnTo>
                  <a:lnTo>
                    <a:pt x="10668" y="9144"/>
                  </a:lnTo>
                  <a:close/>
                </a:path>
                <a:path w="32385" h="53339">
                  <a:moveTo>
                    <a:pt x="22860" y="9144"/>
                  </a:moveTo>
                  <a:lnTo>
                    <a:pt x="10668" y="9144"/>
                  </a:lnTo>
                  <a:lnTo>
                    <a:pt x="10668"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10668" y="48768"/>
                  </a:moveTo>
                  <a:lnTo>
                    <a:pt x="4572" y="44196"/>
                  </a:lnTo>
                  <a:lnTo>
                    <a:pt x="10668" y="44196"/>
                  </a:lnTo>
                  <a:lnTo>
                    <a:pt x="10668" y="48768"/>
                  </a:lnTo>
                  <a:close/>
                </a:path>
                <a:path w="32385" h="53339">
                  <a:moveTo>
                    <a:pt x="22860" y="48768"/>
                  </a:moveTo>
                  <a:lnTo>
                    <a:pt x="10668" y="48768"/>
                  </a:lnTo>
                  <a:lnTo>
                    <a:pt x="10668"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396" name="object 396"/>
            <p:cNvSpPr/>
            <p:nvPr/>
          </p:nvSpPr>
          <p:spPr>
            <a:xfrm>
              <a:off x="3497580" y="5870448"/>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397" name="object 397"/>
            <p:cNvSpPr/>
            <p:nvPr/>
          </p:nvSpPr>
          <p:spPr>
            <a:xfrm>
              <a:off x="3493008" y="5865876"/>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4572" y="9144"/>
                  </a:lnTo>
                  <a:lnTo>
                    <a:pt x="10668" y="9144"/>
                  </a:lnTo>
                  <a:lnTo>
                    <a:pt x="10668" y="45720"/>
                  </a:lnTo>
                  <a:lnTo>
                    <a:pt x="4572" y="45720"/>
                  </a:lnTo>
                  <a:lnTo>
                    <a:pt x="10668" y="50292"/>
                  </a:lnTo>
                  <a:lnTo>
                    <a:pt x="32004" y="50292"/>
                  </a:lnTo>
                  <a:lnTo>
                    <a:pt x="32004" y="54864"/>
                  </a:lnTo>
                  <a:close/>
                </a:path>
                <a:path w="32385" h="55245">
                  <a:moveTo>
                    <a:pt x="10668" y="9144"/>
                  </a:moveTo>
                  <a:lnTo>
                    <a:pt x="4572"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10668" y="50292"/>
                  </a:moveTo>
                  <a:lnTo>
                    <a:pt x="4572" y="45720"/>
                  </a:lnTo>
                  <a:lnTo>
                    <a:pt x="10668" y="45720"/>
                  </a:lnTo>
                  <a:lnTo>
                    <a:pt x="10668" y="50292"/>
                  </a:lnTo>
                  <a:close/>
                </a:path>
                <a:path w="32385" h="55245">
                  <a:moveTo>
                    <a:pt x="22860" y="50292"/>
                  </a:moveTo>
                  <a:lnTo>
                    <a:pt x="10668" y="50292"/>
                  </a:lnTo>
                  <a:lnTo>
                    <a:pt x="10668"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398" name="object 398"/>
            <p:cNvSpPr/>
            <p:nvPr/>
          </p:nvSpPr>
          <p:spPr>
            <a:xfrm>
              <a:off x="3497580" y="5923787"/>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399" name="object 399"/>
            <p:cNvSpPr/>
            <p:nvPr/>
          </p:nvSpPr>
          <p:spPr>
            <a:xfrm>
              <a:off x="3493008" y="5919216"/>
              <a:ext cx="32384" cy="53340"/>
            </a:xfrm>
            <a:custGeom>
              <a:avLst/>
              <a:gdLst/>
              <a:ahLst/>
              <a:cxnLst/>
              <a:rect l="l" t="t" r="r" b="b"/>
              <a:pathLst>
                <a:path w="32385" h="53339">
                  <a:moveTo>
                    <a:pt x="32004" y="53340"/>
                  </a:moveTo>
                  <a:lnTo>
                    <a:pt x="0" y="53340"/>
                  </a:lnTo>
                  <a:lnTo>
                    <a:pt x="0" y="0"/>
                  </a:lnTo>
                  <a:lnTo>
                    <a:pt x="32004" y="0"/>
                  </a:lnTo>
                  <a:lnTo>
                    <a:pt x="32004" y="4572"/>
                  </a:lnTo>
                  <a:lnTo>
                    <a:pt x="10668" y="4572"/>
                  </a:lnTo>
                  <a:lnTo>
                    <a:pt x="4572" y="9144"/>
                  </a:lnTo>
                  <a:lnTo>
                    <a:pt x="10668" y="9144"/>
                  </a:lnTo>
                  <a:lnTo>
                    <a:pt x="10668" y="44196"/>
                  </a:lnTo>
                  <a:lnTo>
                    <a:pt x="4572" y="44196"/>
                  </a:lnTo>
                  <a:lnTo>
                    <a:pt x="10668" y="48768"/>
                  </a:lnTo>
                  <a:lnTo>
                    <a:pt x="32004" y="48768"/>
                  </a:lnTo>
                  <a:lnTo>
                    <a:pt x="32004" y="53340"/>
                  </a:lnTo>
                  <a:close/>
                </a:path>
                <a:path w="32385" h="53339">
                  <a:moveTo>
                    <a:pt x="10668" y="9144"/>
                  </a:moveTo>
                  <a:lnTo>
                    <a:pt x="4572" y="9144"/>
                  </a:lnTo>
                  <a:lnTo>
                    <a:pt x="10668" y="4572"/>
                  </a:lnTo>
                  <a:lnTo>
                    <a:pt x="10668" y="9144"/>
                  </a:lnTo>
                  <a:close/>
                </a:path>
                <a:path w="32385" h="53339">
                  <a:moveTo>
                    <a:pt x="22860" y="9144"/>
                  </a:moveTo>
                  <a:lnTo>
                    <a:pt x="10668" y="9144"/>
                  </a:lnTo>
                  <a:lnTo>
                    <a:pt x="10668"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10668" y="48768"/>
                  </a:moveTo>
                  <a:lnTo>
                    <a:pt x="4572" y="44196"/>
                  </a:lnTo>
                  <a:lnTo>
                    <a:pt x="10668" y="44196"/>
                  </a:lnTo>
                  <a:lnTo>
                    <a:pt x="10668" y="48768"/>
                  </a:lnTo>
                  <a:close/>
                </a:path>
                <a:path w="32385" h="53339">
                  <a:moveTo>
                    <a:pt x="22860" y="48768"/>
                  </a:moveTo>
                  <a:lnTo>
                    <a:pt x="10668" y="48768"/>
                  </a:lnTo>
                  <a:lnTo>
                    <a:pt x="10668"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400" name="object 400"/>
            <p:cNvSpPr/>
            <p:nvPr/>
          </p:nvSpPr>
          <p:spPr>
            <a:xfrm>
              <a:off x="3497580" y="5975603"/>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401" name="object 401"/>
            <p:cNvSpPr/>
            <p:nvPr/>
          </p:nvSpPr>
          <p:spPr>
            <a:xfrm>
              <a:off x="3493008" y="5971032"/>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4572" y="9144"/>
                  </a:lnTo>
                  <a:lnTo>
                    <a:pt x="10668" y="9144"/>
                  </a:lnTo>
                  <a:lnTo>
                    <a:pt x="10668" y="45720"/>
                  </a:lnTo>
                  <a:lnTo>
                    <a:pt x="4572" y="45720"/>
                  </a:lnTo>
                  <a:lnTo>
                    <a:pt x="10668" y="50292"/>
                  </a:lnTo>
                  <a:lnTo>
                    <a:pt x="32004" y="50292"/>
                  </a:lnTo>
                  <a:lnTo>
                    <a:pt x="32004" y="54864"/>
                  </a:lnTo>
                  <a:close/>
                </a:path>
                <a:path w="32385" h="55245">
                  <a:moveTo>
                    <a:pt x="10668" y="9144"/>
                  </a:moveTo>
                  <a:lnTo>
                    <a:pt x="4572"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10668" y="50292"/>
                  </a:moveTo>
                  <a:lnTo>
                    <a:pt x="4572" y="45720"/>
                  </a:lnTo>
                  <a:lnTo>
                    <a:pt x="10668" y="45720"/>
                  </a:lnTo>
                  <a:lnTo>
                    <a:pt x="10668" y="50292"/>
                  </a:lnTo>
                  <a:close/>
                </a:path>
                <a:path w="32385" h="55245">
                  <a:moveTo>
                    <a:pt x="22860" y="50292"/>
                  </a:moveTo>
                  <a:lnTo>
                    <a:pt x="10668" y="50292"/>
                  </a:lnTo>
                  <a:lnTo>
                    <a:pt x="10668"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402" name="object 402"/>
            <p:cNvSpPr/>
            <p:nvPr/>
          </p:nvSpPr>
          <p:spPr>
            <a:xfrm>
              <a:off x="3535680" y="5742432"/>
              <a:ext cx="38100" cy="361315"/>
            </a:xfrm>
            <a:custGeom>
              <a:avLst/>
              <a:gdLst/>
              <a:ahLst/>
              <a:cxnLst/>
              <a:rect l="l" t="t" r="r" b="b"/>
              <a:pathLst>
                <a:path w="38100" h="361314">
                  <a:moveTo>
                    <a:pt x="38100" y="361187"/>
                  </a:moveTo>
                  <a:lnTo>
                    <a:pt x="0" y="361187"/>
                  </a:lnTo>
                  <a:lnTo>
                    <a:pt x="0" y="0"/>
                  </a:lnTo>
                  <a:lnTo>
                    <a:pt x="38100" y="0"/>
                  </a:lnTo>
                  <a:lnTo>
                    <a:pt x="38100" y="361187"/>
                  </a:lnTo>
                  <a:close/>
                </a:path>
              </a:pathLst>
            </a:custGeom>
            <a:solidFill>
              <a:srgbClr val="FFFFFF"/>
            </a:solidFill>
          </p:spPr>
          <p:txBody>
            <a:bodyPr wrap="square" lIns="0" tIns="0" rIns="0" bIns="0" rtlCol="0"/>
            <a:lstStyle/>
            <a:p>
              <a:endParaRPr sz="1588"/>
            </a:p>
          </p:txBody>
        </p:sp>
        <p:sp>
          <p:nvSpPr>
            <p:cNvPr id="403" name="object 403"/>
            <p:cNvSpPr/>
            <p:nvPr/>
          </p:nvSpPr>
          <p:spPr>
            <a:xfrm>
              <a:off x="3531108" y="5737860"/>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10668"/>
                  </a:lnTo>
                  <a:lnTo>
                    <a:pt x="9144" y="10668"/>
                  </a:lnTo>
                  <a:lnTo>
                    <a:pt x="9144" y="361187"/>
                  </a:lnTo>
                  <a:lnTo>
                    <a:pt x="4572" y="361187"/>
                  </a:lnTo>
                  <a:lnTo>
                    <a:pt x="9144" y="365760"/>
                  </a:lnTo>
                  <a:lnTo>
                    <a:pt x="47244" y="365760"/>
                  </a:lnTo>
                  <a:lnTo>
                    <a:pt x="47244" y="370332"/>
                  </a:lnTo>
                  <a:close/>
                </a:path>
                <a:path w="47625" h="370839">
                  <a:moveTo>
                    <a:pt x="9144" y="10668"/>
                  </a:moveTo>
                  <a:lnTo>
                    <a:pt x="4572" y="10668"/>
                  </a:lnTo>
                  <a:lnTo>
                    <a:pt x="9144" y="4572"/>
                  </a:lnTo>
                  <a:lnTo>
                    <a:pt x="9144" y="10668"/>
                  </a:lnTo>
                  <a:close/>
                </a:path>
                <a:path w="47625" h="370839">
                  <a:moveTo>
                    <a:pt x="38100" y="10668"/>
                  </a:moveTo>
                  <a:lnTo>
                    <a:pt x="9144" y="10668"/>
                  </a:lnTo>
                  <a:lnTo>
                    <a:pt x="9144" y="4572"/>
                  </a:lnTo>
                  <a:lnTo>
                    <a:pt x="38100" y="4572"/>
                  </a:lnTo>
                  <a:lnTo>
                    <a:pt x="38100" y="10668"/>
                  </a:lnTo>
                  <a:close/>
                </a:path>
                <a:path w="47625" h="370839">
                  <a:moveTo>
                    <a:pt x="38100" y="365760"/>
                  </a:moveTo>
                  <a:lnTo>
                    <a:pt x="38100" y="4572"/>
                  </a:lnTo>
                  <a:lnTo>
                    <a:pt x="42672" y="10668"/>
                  </a:lnTo>
                  <a:lnTo>
                    <a:pt x="47244" y="10668"/>
                  </a:lnTo>
                  <a:lnTo>
                    <a:pt x="47244" y="361187"/>
                  </a:lnTo>
                  <a:lnTo>
                    <a:pt x="42672" y="361187"/>
                  </a:lnTo>
                  <a:lnTo>
                    <a:pt x="38100" y="365760"/>
                  </a:lnTo>
                  <a:close/>
                </a:path>
                <a:path w="47625" h="370839">
                  <a:moveTo>
                    <a:pt x="47244" y="10668"/>
                  </a:moveTo>
                  <a:lnTo>
                    <a:pt x="42672" y="10668"/>
                  </a:lnTo>
                  <a:lnTo>
                    <a:pt x="38100" y="4572"/>
                  </a:lnTo>
                  <a:lnTo>
                    <a:pt x="47244" y="4572"/>
                  </a:lnTo>
                  <a:lnTo>
                    <a:pt x="47244" y="10668"/>
                  </a:lnTo>
                  <a:close/>
                </a:path>
                <a:path w="47625" h="370839">
                  <a:moveTo>
                    <a:pt x="9144" y="365760"/>
                  </a:moveTo>
                  <a:lnTo>
                    <a:pt x="4572" y="361187"/>
                  </a:lnTo>
                  <a:lnTo>
                    <a:pt x="9144" y="361187"/>
                  </a:lnTo>
                  <a:lnTo>
                    <a:pt x="9144" y="365760"/>
                  </a:lnTo>
                  <a:close/>
                </a:path>
                <a:path w="47625" h="370839">
                  <a:moveTo>
                    <a:pt x="38100" y="365760"/>
                  </a:moveTo>
                  <a:lnTo>
                    <a:pt x="9144" y="365760"/>
                  </a:lnTo>
                  <a:lnTo>
                    <a:pt x="9144"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404" name="object 404"/>
            <p:cNvSpPr/>
            <p:nvPr/>
          </p:nvSpPr>
          <p:spPr>
            <a:xfrm>
              <a:off x="3535680" y="5750051"/>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405" name="object 405"/>
            <p:cNvSpPr/>
            <p:nvPr/>
          </p:nvSpPr>
          <p:spPr>
            <a:xfrm>
              <a:off x="3531108" y="5745480"/>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604"/>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6604"/>
                  </a:moveTo>
                  <a:lnTo>
                    <a:pt x="7620" y="4572"/>
                  </a:lnTo>
                  <a:lnTo>
                    <a:pt x="8382" y="5588"/>
                  </a:lnTo>
                  <a:lnTo>
                    <a:pt x="7620" y="6604"/>
                  </a:lnTo>
                  <a:close/>
                </a:path>
                <a:path w="17145" h="47625">
                  <a:moveTo>
                    <a:pt x="8382" y="5588"/>
                  </a:moveTo>
                  <a:lnTo>
                    <a:pt x="7620" y="4572"/>
                  </a:lnTo>
                  <a:lnTo>
                    <a:pt x="9144" y="4572"/>
                  </a:lnTo>
                  <a:lnTo>
                    <a:pt x="8382" y="5588"/>
                  </a:lnTo>
                  <a:close/>
                </a:path>
                <a:path w="17145" h="47625">
                  <a:moveTo>
                    <a:pt x="9144" y="6604"/>
                  </a:moveTo>
                  <a:lnTo>
                    <a:pt x="8382" y="5588"/>
                  </a:lnTo>
                  <a:lnTo>
                    <a:pt x="9144" y="4572"/>
                  </a:lnTo>
                  <a:lnTo>
                    <a:pt x="9144" y="6604"/>
                  </a:lnTo>
                  <a:close/>
                </a:path>
                <a:path w="17145" h="47625">
                  <a:moveTo>
                    <a:pt x="16764" y="10668"/>
                  </a:moveTo>
                  <a:lnTo>
                    <a:pt x="12192" y="10668"/>
                  </a:lnTo>
                  <a:lnTo>
                    <a:pt x="9144" y="6604"/>
                  </a:lnTo>
                  <a:lnTo>
                    <a:pt x="9144" y="4572"/>
                  </a:lnTo>
                  <a:lnTo>
                    <a:pt x="16764" y="4572"/>
                  </a:lnTo>
                  <a:lnTo>
                    <a:pt x="16764" y="10668"/>
                  </a:lnTo>
                  <a:close/>
                </a:path>
                <a:path w="17145" h="47625">
                  <a:moveTo>
                    <a:pt x="8382" y="41910"/>
                  </a:moveTo>
                  <a:lnTo>
                    <a:pt x="7620" y="41148"/>
                  </a:lnTo>
                  <a:lnTo>
                    <a:pt x="7620" y="6604"/>
                  </a:lnTo>
                  <a:lnTo>
                    <a:pt x="8382" y="5588"/>
                  </a:lnTo>
                  <a:lnTo>
                    <a:pt x="9144" y="6604"/>
                  </a:lnTo>
                  <a:lnTo>
                    <a:pt x="9144" y="41148"/>
                  </a:lnTo>
                  <a:lnTo>
                    <a:pt x="8382" y="41910"/>
                  </a:lnTo>
                  <a:close/>
                </a:path>
                <a:path w="17145" h="47625">
                  <a:moveTo>
                    <a:pt x="7620" y="10668"/>
                  </a:moveTo>
                  <a:lnTo>
                    <a:pt x="4572" y="10668"/>
                  </a:lnTo>
                  <a:lnTo>
                    <a:pt x="7620" y="6604"/>
                  </a:lnTo>
                  <a:lnTo>
                    <a:pt x="7620" y="10668"/>
                  </a:lnTo>
                  <a:close/>
                </a:path>
                <a:path w="17145" h="47625">
                  <a:moveTo>
                    <a:pt x="9144" y="41148"/>
                  </a:moveTo>
                  <a:lnTo>
                    <a:pt x="9144" y="6604"/>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406" name="object 406"/>
            <p:cNvSpPr/>
            <p:nvPr/>
          </p:nvSpPr>
          <p:spPr>
            <a:xfrm>
              <a:off x="3535680" y="605790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407" name="object 407"/>
            <p:cNvSpPr/>
            <p:nvPr/>
          </p:nvSpPr>
          <p:spPr>
            <a:xfrm>
              <a:off x="3531108" y="6053328"/>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604"/>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6604"/>
                  </a:moveTo>
                  <a:lnTo>
                    <a:pt x="7620" y="4572"/>
                  </a:lnTo>
                  <a:lnTo>
                    <a:pt x="8382" y="5588"/>
                  </a:lnTo>
                  <a:lnTo>
                    <a:pt x="7620" y="6604"/>
                  </a:lnTo>
                  <a:close/>
                </a:path>
                <a:path w="17145" h="47625">
                  <a:moveTo>
                    <a:pt x="8382" y="5588"/>
                  </a:moveTo>
                  <a:lnTo>
                    <a:pt x="7620" y="4572"/>
                  </a:lnTo>
                  <a:lnTo>
                    <a:pt x="9144" y="4572"/>
                  </a:lnTo>
                  <a:lnTo>
                    <a:pt x="8382" y="5588"/>
                  </a:lnTo>
                  <a:close/>
                </a:path>
                <a:path w="17145" h="47625">
                  <a:moveTo>
                    <a:pt x="9144" y="6604"/>
                  </a:moveTo>
                  <a:lnTo>
                    <a:pt x="8382" y="5588"/>
                  </a:lnTo>
                  <a:lnTo>
                    <a:pt x="9144" y="4572"/>
                  </a:lnTo>
                  <a:lnTo>
                    <a:pt x="9144" y="6604"/>
                  </a:lnTo>
                  <a:close/>
                </a:path>
                <a:path w="17145" h="47625">
                  <a:moveTo>
                    <a:pt x="16764" y="10668"/>
                  </a:moveTo>
                  <a:lnTo>
                    <a:pt x="12192" y="10668"/>
                  </a:lnTo>
                  <a:lnTo>
                    <a:pt x="9144" y="6604"/>
                  </a:lnTo>
                  <a:lnTo>
                    <a:pt x="9144" y="4572"/>
                  </a:lnTo>
                  <a:lnTo>
                    <a:pt x="16764" y="4572"/>
                  </a:lnTo>
                  <a:lnTo>
                    <a:pt x="16764" y="10668"/>
                  </a:lnTo>
                  <a:close/>
                </a:path>
                <a:path w="17145" h="47625">
                  <a:moveTo>
                    <a:pt x="8382" y="41910"/>
                  </a:moveTo>
                  <a:lnTo>
                    <a:pt x="7620" y="41148"/>
                  </a:lnTo>
                  <a:lnTo>
                    <a:pt x="7620" y="6604"/>
                  </a:lnTo>
                  <a:lnTo>
                    <a:pt x="8382" y="5588"/>
                  </a:lnTo>
                  <a:lnTo>
                    <a:pt x="9144" y="6604"/>
                  </a:lnTo>
                  <a:lnTo>
                    <a:pt x="9144" y="41148"/>
                  </a:lnTo>
                  <a:lnTo>
                    <a:pt x="8382" y="41910"/>
                  </a:lnTo>
                  <a:close/>
                </a:path>
                <a:path w="17145" h="47625">
                  <a:moveTo>
                    <a:pt x="7620" y="10668"/>
                  </a:moveTo>
                  <a:lnTo>
                    <a:pt x="4572" y="10668"/>
                  </a:lnTo>
                  <a:lnTo>
                    <a:pt x="7620" y="6604"/>
                  </a:lnTo>
                  <a:lnTo>
                    <a:pt x="7620" y="10668"/>
                  </a:lnTo>
                  <a:close/>
                </a:path>
                <a:path w="17145" h="47625">
                  <a:moveTo>
                    <a:pt x="9144" y="41148"/>
                  </a:moveTo>
                  <a:lnTo>
                    <a:pt x="9144" y="6604"/>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408" name="object 408"/>
            <p:cNvSpPr/>
            <p:nvPr/>
          </p:nvSpPr>
          <p:spPr>
            <a:xfrm>
              <a:off x="3543300" y="5818632"/>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409" name="object 409"/>
            <p:cNvSpPr/>
            <p:nvPr/>
          </p:nvSpPr>
          <p:spPr>
            <a:xfrm>
              <a:off x="3538727" y="5814060"/>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410" name="object 410"/>
            <p:cNvSpPr/>
            <p:nvPr/>
          </p:nvSpPr>
          <p:spPr>
            <a:xfrm>
              <a:off x="3543300" y="5870448"/>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411" name="object 411"/>
            <p:cNvSpPr/>
            <p:nvPr/>
          </p:nvSpPr>
          <p:spPr>
            <a:xfrm>
              <a:off x="3538727" y="5865876"/>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412" name="object 412"/>
            <p:cNvSpPr/>
            <p:nvPr/>
          </p:nvSpPr>
          <p:spPr>
            <a:xfrm>
              <a:off x="3543300" y="5923787"/>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413" name="object 413"/>
            <p:cNvSpPr/>
            <p:nvPr/>
          </p:nvSpPr>
          <p:spPr>
            <a:xfrm>
              <a:off x="3538727" y="5919216"/>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414" name="object 414"/>
            <p:cNvSpPr/>
            <p:nvPr/>
          </p:nvSpPr>
          <p:spPr>
            <a:xfrm>
              <a:off x="3543300" y="5975603"/>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415" name="object 415"/>
            <p:cNvSpPr/>
            <p:nvPr/>
          </p:nvSpPr>
          <p:spPr>
            <a:xfrm>
              <a:off x="3538727" y="5971032"/>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416" name="object 416"/>
            <p:cNvSpPr/>
            <p:nvPr/>
          </p:nvSpPr>
          <p:spPr>
            <a:xfrm>
              <a:off x="3625596" y="5742432"/>
              <a:ext cx="38100" cy="361315"/>
            </a:xfrm>
            <a:custGeom>
              <a:avLst/>
              <a:gdLst/>
              <a:ahLst/>
              <a:cxnLst/>
              <a:rect l="l" t="t" r="r" b="b"/>
              <a:pathLst>
                <a:path w="38100" h="361314">
                  <a:moveTo>
                    <a:pt x="38100" y="361187"/>
                  </a:moveTo>
                  <a:lnTo>
                    <a:pt x="0" y="361187"/>
                  </a:lnTo>
                  <a:lnTo>
                    <a:pt x="0" y="0"/>
                  </a:lnTo>
                  <a:lnTo>
                    <a:pt x="38100" y="0"/>
                  </a:lnTo>
                  <a:lnTo>
                    <a:pt x="38100" y="361187"/>
                  </a:lnTo>
                  <a:close/>
                </a:path>
              </a:pathLst>
            </a:custGeom>
            <a:solidFill>
              <a:srgbClr val="FFFFFF"/>
            </a:solidFill>
          </p:spPr>
          <p:txBody>
            <a:bodyPr wrap="square" lIns="0" tIns="0" rIns="0" bIns="0" rtlCol="0"/>
            <a:lstStyle/>
            <a:p>
              <a:endParaRPr sz="1588"/>
            </a:p>
          </p:txBody>
        </p:sp>
        <p:sp>
          <p:nvSpPr>
            <p:cNvPr id="417" name="object 417"/>
            <p:cNvSpPr/>
            <p:nvPr/>
          </p:nvSpPr>
          <p:spPr>
            <a:xfrm>
              <a:off x="3621024" y="5737860"/>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10668"/>
                  </a:lnTo>
                  <a:lnTo>
                    <a:pt x="9144" y="10668"/>
                  </a:lnTo>
                  <a:lnTo>
                    <a:pt x="9144" y="361187"/>
                  </a:lnTo>
                  <a:lnTo>
                    <a:pt x="4572" y="361187"/>
                  </a:lnTo>
                  <a:lnTo>
                    <a:pt x="9144" y="365760"/>
                  </a:lnTo>
                  <a:lnTo>
                    <a:pt x="47244" y="365760"/>
                  </a:lnTo>
                  <a:lnTo>
                    <a:pt x="47244" y="370332"/>
                  </a:lnTo>
                  <a:close/>
                </a:path>
                <a:path w="47625" h="370839">
                  <a:moveTo>
                    <a:pt x="9144" y="10668"/>
                  </a:moveTo>
                  <a:lnTo>
                    <a:pt x="4572" y="10668"/>
                  </a:lnTo>
                  <a:lnTo>
                    <a:pt x="9144" y="4572"/>
                  </a:lnTo>
                  <a:lnTo>
                    <a:pt x="9144" y="10668"/>
                  </a:lnTo>
                  <a:close/>
                </a:path>
                <a:path w="47625" h="370839">
                  <a:moveTo>
                    <a:pt x="38100" y="10668"/>
                  </a:moveTo>
                  <a:lnTo>
                    <a:pt x="9144" y="10668"/>
                  </a:lnTo>
                  <a:lnTo>
                    <a:pt x="9144" y="4572"/>
                  </a:lnTo>
                  <a:lnTo>
                    <a:pt x="38100" y="4572"/>
                  </a:lnTo>
                  <a:lnTo>
                    <a:pt x="38100" y="10668"/>
                  </a:lnTo>
                  <a:close/>
                </a:path>
                <a:path w="47625" h="370839">
                  <a:moveTo>
                    <a:pt x="38100" y="365760"/>
                  </a:moveTo>
                  <a:lnTo>
                    <a:pt x="38100" y="4572"/>
                  </a:lnTo>
                  <a:lnTo>
                    <a:pt x="42672" y="10668"/>
                  </a:lnTo>
                  <a:lnTo>
                    <a:pt x="47244" y="10668"/>
                  </a:lnTo>
                  <a:lnTo>
                    <a:pt x="47244" y="361187"/>
                  </a:lnTo>
                  <a:lnTo>
                    <a:pt x="42672" y="361187"/>
                  </a:lnTo>
                  <a:lnTo>
                    <a:pt x="38100" y="365760"/>
                  </a:lnTo>
                  <a:close/>
                </a:path>
                <a:path w="47625" h="370839">
                  <a:moveTo>
                    <a:pt x="47244" y="10668"/>
                  </a:moveTo>
                  <a:lnTo>
                    <a:pt x="42672" y="10668"/>
                  </a:lnTo>
                  <a:lnTo>
                    <a:pt x="38100" y="4572"/>
                  </a:lnTo>
                  <a:lnTo>
                    <a:pt x="47244" y="4572"/>
                  </a:lnTo>
                  <a:lnTo>
                    <a:pt x="47244" y="10668"/>
                  </a:lnTo>
                  <a:close/>
                </a:path>
                <a:path w="47625" h="370839">
                  <a:moveTo>
                    <a:pt x="9144" y="365760"/>
                  </a:moveTo>
                  <a:lnTo>
                    <a:pt x="4572" y="361187"/>
                  </a:lnTo>
                  <a:lnTo>
                    <a:pt x="9144" y="361187"/>
                  </a:lnTo>
                  <a:lnTo>
                    <a:pt x="9144" y="365760"/>
                  </a:lnTo>
                  <a:close/>
                </a:path>
                <a:path w="47625" h="370839">
                  <a:moveTo>
                    <a:pt x="38100" y="365760"/>
                  </a:moveTo>
                  <a:lnTo>
                    <a:pt x="9144" y="365760"/>
                  </a:lnTo>
                  <a:lnTo>
                    <a:pt x="9144"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418" name="object 418"/>
            <p:cNvSpPr/>
            <p:nvPr/>
          </p:nvSpPr>
          <p:spPr>
            <a:xfrm>
              <a:off x="3625596" y="5750051"/>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419" name="object 419"/>
            <p:cNvSpPr/>
            <p:nvPr/>
          </p:nvSpPr>
          <p:spPr>
            <a:xfrm>
              <a:off x="3621024" y="5745480"/>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604"/>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6604"/>
                  </a:moveTo>
                  <a:lnTo>
                    <a:pt x="7620" y="4572"/>
                  </a:lnTo>
                  <a:lnTo>
                    <a:pt x="8382" y="5588"/>
                  </a:lnTo>
                  <a:lnTo>
                    <a:pt x="7620" y="6604"/>
                  </a:lnTo>
                  <a:close/>
                </a:path>
                <a:path w="17145" h="47625">
                  <a:moveTo>
                    <a:pt x="8382" y="5588"/>
                  </a:moveTo>
                  <a:lnTo>
                    <a:pt x="7620" y="4572"/>
                  </a:lnTo>
                  <a:lnTo>
                    <a:pt x="9144" y="4572"/>
                  </a:lnTo>
                  <a:lnTo>
                    <a:pt x="8382" y="5588"/>
                  </a:lnTo>
                  <a:close/>
                </a:path>
                <a:path w="17145" h="47625">
                  <a:moveTo>
                    <a:pt x="9144" y="6604"/>
                  </a:moveTo>
                  <a:lnTo>
                    <a:pt x="8382" y="5588"/>
                  </a:lnTo>
                  <a:lnTo>
                    <a:pt x="9144" y="4572"/>
                  </a:lnTo>
                  <a:lnTo>
                    <a:pt x="9144" y="6604"/>
                  </a:lnTo>
                  <a:close/>
                </a:path>
                <a:path w="17145" h="47625">
                  <a:moveTo>
                    <a:pt x="16764" y="10668"/>
                  </a:moveTo>
                  <a:lnTo>
                    <a:pt x="12192" y="10668"/>
                  </a:lnTo>
                  <a:lnTo>
                    <a:pt x="9144" y="6604"/>
                  </a:lnTo>
                  <a:lnTo>
                    <a:pt x="9144" y="4572"/>
                  </a:lnTo>
                  <a:lnTo>
                    <a:pt x="16764" y="4572"/>
                  </a:lnTo>
                  <a:lnTo>
                    <a:pt x="16764" y="10668"/>
                  </a:lnTo>
                  <a:close/>
                </a:path>
                <a:path w="17145" h="47625">
                  <a:moveTo>
                    <a:pt x="8382" y="41910"/>
                  </a:moveTo>
                  <a:lnTo>
                    <a:pt x="7620" y="41148"/>
                  </a:lnTo>
                  <a:lnTo>
                    <a:pt x="7620" y="6604"/>
                  </a:lnTo>
                  <a:lnTo>
                    <a:pt x="8382" y="5588"/>
                  </a:lnTo>
                  <a:lnTo>
                    <a:pt x="9144" y="6604"/>
                  </a:lnTo>
                  <a:lnTo>
                    <a:pt x="9144" y="41148"/>
                  </a:lnTo>
                  <a:lnTo>
                    <a:pt x="8382" y="41910"/>
                  </a:lnTo>
                  <a:close/>
                </a:path>
                <a:path w="17145" h="47625">
                  <a:moveTo>
                    <a:pt x="7620" y="10668"/>
                  </a:moveTo>
                  <a:lnTo>
                    <a:pt x="4572" y="10668"/>
                  </a:lnTo>
                  <a:lnTo>
                    <a:pt x="7620" y="6604"/>
                  </a:lnTo>
                  <a:lnTo>
                    <a:pt x="7620" y="10668"/>
                  </a:lnTo>
                  <a:close/>
                </a:path>
                <a:path w="17145" h="47625">
                  <a:moveTo>
                    <a:pt x="9144" y="41148"/>
                  </a:moveTo>
                  <a:lnTo>
                    <a:pt x="9144" y="6604"/>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420" name="object 420"/>
            <p:cNvSpPr/>
            <p:nvPr/>
          </p:nvSpPr>
          <p:spPr>
            <a:xfrm>
              <a:off x="3625596" y="605790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421" name="object 421"/>
            <p:cNvSpPr/>
            <p:nvPr/>
          </p:nvSpPr>
          <p:spPr>
            <a:xfrm>
              <a:off x="3621024" y="6053328"/>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604"/>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6604"/>
                  </a:moveTo>
                  <a:lnTo>
                    <a:pt x="7620" y="4572"/>
                  </a:lnTo>
                  <a:lnTo>
                    <a:pt x="8382" y="5588"/>
                  </a:lnTo>
                  <a:lnTo>
                    <a:pt x="7620" y="6604"/>
                  </a:lnTo>
                  <a:close/>
                </a:path>
                <a:path w="17145" h="47625">
                  <a:moveTo>
                    <a:pt x="8382" y="5588"/>
                  </a:moveTo>
                  <a:lnTo>
                    <a:pt x="7620" y="4572"/>
                  </a:lnTo>
                  <a:lnTo>
                    <a:pt x="9144" y="4572"/>
                  </a:lnTo>
                  <a:lnTo>
                    <a:pt x="8382" y="5588"/>
                  </a:lnTo>
                  <a:close/>
                </a:path>
                <a:path w="17145" h="47625">
                  <a:moveTo>
                    <a:pt x="9144" y="6604"/>
                  </a:moveTo>
                  <a:lnTo>
                    <a:pt x="8382" y="5588"/>
                  </a:lnTo>
                  <a:lnTo>
                    <a:pt x="9144" y="4572"/>
                  </a:lnTo>
                  <a:lnTo>
                    <a:pt x="9144" y="6604"/>
                  </a:lnTo>
                  <a:close/>
                </a:path>
                <a:path w="17145" h="47625">
                  <a:moveTo>
                    <a:pt x="16764" y="10668"/>
                  </a:moveTo>
                  <a:lnTo>
                    <a:pt x="12192" y="10668"/>
                  </a:lnTo>
                  <a:lnTo>
                    <a:pt x="9144" y="6604"/>
                  </a:lnTo>
                  <a:lnTo>
                    <a:pt x="9144" y="4572"/>
                  </a:lnTo>
                  <a:lnTo>
                    <a:pt x="16764" y="4572"/>
                  </a:lnTo>
                  <a:lnTo>
                    <a:pt x="16764" y="10668"/>
                  </a:lnTo>
                  <a:close/>
                </a:path>
                <a:path w="17145" h="47625">
                  <a:moveTo>
                    <a:pt x="8382" y="41910"/>
                  </a:moveTo>
                  <a:lnTo>
                    <a:pt x="7620" y="41148"/>
                  </a:lnTo>
                  <a:lnTo>
                    <a:pt x="7620" y="6604"/>
                  </a:lnTo>
                  <a:lnTo>
                    <a:pt x="8382" y="5588"/>
                  </a:lnTo>
                  <a:lnTo>
                    <a:pt x="9144" y="6604"/>
                  </a:lnTo>
                  <a:lnTo>
                    <a:pt x="9144" y="41148"/>
                  </a:lnTo>
                  <a:lnTo>
                    <a:pt x="8382" y="41910"/>
                  </a:lnTo>
                  <a:close/>
                </a:path>
                <a:path w="17145" h="47625">
                  <a:moveTo>
                    <a:pt x="7620" y="10668"/>
                  </a:moveTo>
                  <a:lnTo>
                    <a:pt x="4572" y="10668"/>
                  </a:lnTo>
                  <a:lnTo>
                    <a:pt x="7620" y="6604"/>
                  </a:lnTo>
                  <a:lnTo>
                    <a:pt x="7620" y="10668"/>
                  </a:lnTo>
                  <a:close/>
                </a:path>
                <a:path w="17145" h="47625">
                  <a:moveTo>
                    <a:pt x="9144" y="41148"/>
                  </a:moveTo>
                  <a:lnTo>
                    <a:pt x="9144" y="6604"/>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422" name="object 422"/>
            <p:cNvSpPr/>
            <p:nvPr/>
          </p:nvSpPr>
          <p:spPr>
            <a:xfrm>
              <a:off x="3633216" y="5818632"/>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423" name="object 423"/>
            <p:cNvSpPr/>
            <p:nvPr/>
          </p:nvSpPr>
          <p:spPr>
            <a:xfrm>
              <a:off x="3628644" y="5814060"/>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424" name="object 424"/>
            <p:cNvSpPr/>
            <p:nvPr/>
          </p:nvSpPr>
          <p:spPr>
            <a:xfrm>
              <a:off x="3633216" y="5870448"/>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425" name="object 425"/>
            <p:cNvSpPr/>
            <p:nvPr/>
          </p:nvSpPr>
          <p:spPr>
            <a:xfrm>
              <a:off x="3628644" y="5865876"/>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426" name="object 426"/>
            <p:cNvSpPr/>
            <p:nvPr/>
          </p:nvSpPr>
          <p:spPr>
            <a:xfrm>
              <a:off x="3633216" y="5923787"/>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427" name="object 427"/>
            <p:cNvSpPr/>
            <p:nvPr/>
          </p:nvSpPr>
          <p:spPr>
            <a:xfrm>
              <a:off x="3628644" y="5919216"/>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428" name="object 428"/>
            <p:cNvSpPr/>
            <p:nvPr/>
          </p:nvSpPr>
          <p:spPr>
            <a:xfrm>
              <a:off x="3633216" y="5975603"/>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429" name="object 429"/>
            <p:cNvSpPr/>
            <p:nvPr/>
          </p:nvSpPr>
          <p:spPr>
            <a:xfrm>
              <a:off x="3628644" y="5971032"/>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430" name="object 430"/>
            <p:cNvSpPr/>
            <p:nvPr/>
          </p:nvSpPr>
          <p:spPr>
            <a:xfrm>
              <a:off x="3671316" y="5742432"/>
              <a:ext cx="36830" cy="361315"/>
            </a:xfrm>
            <a:custGeom>
              <a:avLst/>
              <a:gdLst/>
              <a:ahLst/>
              <a:cxnLst/>
              <a:rect l="l" t="t" r="r" b="b"/>
              <a:pathLst>
                <a:path w="36829" h="361314">
                  <a:moveTo>
                    <a:pt x="36575" y="361187"/>
                  </a:moveTo>
                  <a:lnTo>
                    <a:pt x="0" y="361187"/>
                  </a:lnTo>
                  <a:lnTo>
                    <a:pt x="0" y="0"/>
                  </a:lnTo>
                  <a:lnTo>
                    <a:pt x="36575" y="0"/>
                  </a:lnTo>
                  <a:lnTo>
                    <a:pt x="36575" y="361187"/>
                  </a:lnTo>
                  <a:close/>
                </a:path>
              </a:pathLst>
            </a:custGeom>
            <a:solidFill>
              <a:srgbClr val="FFFFFF"/>
            </a:solidFill>
          </p:spPr>
          <p:txBody>
            <a:bodyPr wrap="square" lIns="0" tIns="0" rIns="0" bIns="0" rtlCol="0"/>
            <a:lstStyle/>
            <a:p>
              <a:endParaRPr sz="1588"/>
            </a:p>
          </p:txBody>
        </p:sp>
        <p:sp>
          <p:nvSpPr>
            <p:cNvPr id="431" name="object 431"/>
            <p:cNvSpPr/>
            <p:nvPr/>
          </p:nvSpPr>
          <p:spPr>
            <a:xfrm>
              <a:off x="3666744" y="5737860"/>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10668"/>
                  </a:lnTo>
                  <a:lnTo>
                    <a:pt x="9144" y="10668"/>
                  </a:lnTo>
                  <a:lnTo>
                    <a:pt x="9144" y="361187"/>
                  </a:lnTo>
                  <a:lnTo>
                    <a:pt x="4572" y="361187"/>
                  </a:lnTo>
                  <a:lnTo>
                    <a:pt x="9144" y="365760"/>
                  </a:lnTo>
                  <a:lnTo>
                    <a:pt x="47244" y="365760"/>
                  </a:lnTo>
                  <a:lnTo>
                    <a:pt x="47244" y="370332"/>
                  </a:lnTo>
                  <a:close/>
                </a:path>
                <a:path w="47625" h="370839">
                  <a:moveTo>
                    <a:pt x="9144" y="10668"/>
                  </a:moveTo>
                  <a:lnTo>
                    <a:pt x="4572" y="10668"/>
                  </a:lnTo>
                  <a:lnTo>
                    <a:pt x="9144" y="4572"/>
                  </a:lnTo>
                  <a:lnTo>
                    <a:pt x="9144" y="10668"/>
                  </a:lnTo>
                  <a:close/>
                </a:path>
                <a:path w="47625" h="370839">
                  <a:moveTo>
                    <a:pt x="36576" y="10668"/>
                  </a:moveTo>
                  <a:lnTo>
                    <a:pt x="9144" y="10668"/>
                  </a:lnTo>
                  <a:lnTo>
                    <a:pt x="9144" y="4572"/>
                  </a:lnTo>
                  <a:lnTo>
                    <a:pt x="36576" y="4572"/>
                  </a:lnTo>
                  <a:lnTo>
                    <a:pt x="36576" y="10668"/>
                  </a:lnTo>
                  <a:close/>
                </a:path>
                <a:path w="47625" h="370839">
                  <a:moveTo>
                    <a:pt x="36576" y="365760"/>
                  </a:moveTo>
                  <a:lnTo>
                    <a:pt x="36576" y="4572"/>
                  </a:lnTo>
                  <a:lnTo>
                    <a:pt x="41148" y="10668"/>
                  </a:lnTo>
                  <a:lnTo>
                    <a:pt x="47244" y="10668"/>
                  </a:lnTo>
                  <a:lnTo>
                    <a:pt x="47244" y="361187"/>
                  </a:lnTo>
                  <a:lnTo>
                    <a:pt x="41148" y="361187"/>
                  </a:lnTo>
                  <a:lnTo>
                    <a:pt x="36576" y="365760"/>
                  </a:lnTo>
                  <a:close/>
                </a:path>
                <a:path w="47625" h="370839">
                  <a:moveTo>
                    <a:pt x="47244" y="10668"/>
                  </a:moveTo>
                  <a:lnTo>
                    <a:pt x="41148" y="10668"/>
                  </a:lnTo>
                  <a:lnTo>
                    <a:pt x="36576" y="4572"/>
                  </a:lnTo>
                  <a:lnTo>
                    <a:pt x="47244" y="4572"/>
                  </a:lnTo>
                  <a:lnTo>
                    <a:pt x="47244" y="10668"/>
                  </a:lnTo>
                  <a:close/>
                </a:path>
                <a:path w="47625" h="370839">
                  <a:moveTo>
                    <a:pt x="9144" y="365760"/>
                  </a:moveTo>
                  <a:lnTo>
                    <a:pt x="4572" y="361187"/>
                  </a:lnTo>
                  <a:lnTo>
                    <a:pt x="9144" y="361187"/>
                  </a:lnTo>
                  <a:lnTo>
                    <a:pt x="9144" y="365760"/>
                  </a:lnTo>
                  <a:close/>
                </a:path>
                <a:path w="47625" h="370839">
                  <a:moveTo>
                    <a:pt x="36576" y="365760"/>
                  </a:moveTo>
                  <a:lnTo>
                    <a:pt x="9144" y="365760"/>
                  </a:lnTo>
                  <a:lnTo>
                    <a:pt x="9144" y="361187"/>
                  </a:lnTo>
                  <a:lnTo>
                    <a:pt x="36576" y="361187"/>
                  </a:lnTo>
                  <a:lnTo>
                    <a:pt x="36576" y="365760"/>
                  </a:lnTo>
                  <a:close/>
                </a:path>
                <a:path w="47625" h="370839">
                  <a:moveTo>
                    <a:pt x="47244" y="365760"/>
                  </a:moveTo>
                  <a:lnTo>
                    <a:pt x="36576" y="365760"/>
                  </a:lnTo>
                  <a:lnTo>
                    <a:pt x="41148"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432" name="object 432"/>
            <p:cNvSpPr/>
            <p:nvPr/>
          </p:nvSpPr>
          <p:spPr>
            <a:xfrm>
              <a:off x="3671316" y="5750051"/>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433" name="object 433"/>
            <p:cNvSpPr/>
            <p:nvPr/>
          </p:nvSpPr>
          <p:spPr>
            <a:xfrm>
              <a:off x="3666744" y="5745480"/>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604"/>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6604"/>
                  </a:moveTo>
                  <a:lnTo>
                    <a:pt x="7620" y="4572"/>
                  </a:lnTo>
                  <a:lnTo>
                    <a:pt x="8382" y="5588"/>
                  </a:lnTo>
                  <a:lnTo>
                    <a:pt x="7620" y="6604"/>
                  </a:lnTo>
                  <a:close/>
                </a:path>
                <a:path w="17145" h="47625">
                  <a:moveTo>
                    <a:pt x="8382" y="5588"/>
                  </a:moveTo>
                  <a:lnTo>
                    <a:pt x="7620" y="4572"/>
                  </a:lnTo>
                  <a:lnTo>
                    <a:pt x="9144" y="4572"/>
                  </a:lnTo>
                  <a:lnTo>
                    <a:pt x="8382" y="5588"/>
                  </a:lnTo>
                  <a:close/>
                </a:path>
                <a:path w="17145" h="47625">
                  <a:moveTo>
                    <a:pt x="9144" y="6604"/>
                  </a:moveTo>
                  <a:lnTo>
                    <a:pt x="8382" y="5588"/>
                  </a:lnTo>
                  <a:lnTo>
                    <a:pt x="9144" y="4572"/>
                  </a:lnTo>
                  <a:lnTo>
                    <a:pt x="9144" y="6604"/>
                  </a:lnTo>
                  <a:close/>
                </a:path>
                <a:path w="17145" h="47625">
                  <a:moveTo>
                    <a:pt x="16764" y="10668"/>
                  </a:moveTo>
                  <a:lnTo>
                    <a:pt x="12192" y="10668"/>
                  </a:lnTo>
                  <a:lnTo>
                    <a:pt x="9144" y="6604"/>
                  </a:lnTo>
                  <a:lnTo>
                    <a:pt x="9144" y="4572"/>
                  </a:lnTo>
                  <a:lnTo>
                    <a:pt x="16764" y="4572"/>
                  </a:lnTo>
                  <a:lnTo>
                    <a:pt x="16764" y="10668"/>
                  </a:lnTo>
                  <a:close/>
                </a:path>
                <a:path w="17145" h="47625">
                  <a:moveTo>
                    <a:pt x="8382" y="41910"/>
                  </a:moveTo>
                  <a:lnTo>
                    <a:pt x="7620" y="41148"/>
                  </a:lnTo>
                  <a:lnTo>
                    <a:pt x="7620" y="6604"/>
                  </a:lnTo>
                  <a:lnTo>
                    <a:pt x="8382" y="5588"/>
                  </a:lnTo>
                  <a:lnTo>
                    <a:pt x="9144" y="6604"/>
                  </a:lnTo>
                  <a:lnTo>
                    <a:pt x="9144" y="41148"/>
                  </a:lnTo>
                  <a:lnTo>
                    <a:pt x="8382" y="41910"/>
                  </a:lnTo>
                  <a:close/>
                </a:path>
                <a:path w="17145" h="47625">
                  <a:moveTo>
                    <a:pt x="7620" y="10668"/>
                  </a:moveTo>
                  <a:lnTo>
                    <a:pt x="4572" y="10668"/>
                  </a:lnTo>
                  <a:lnTo>
                    <a:pt x="7620" y="6604"/>
                  </a:lnTo>
                  <a:lnTo>
                    <a:pt x="7620" y="10668"/>
                  </a:lnTo>
                  <a:close/>
                </a:path>
                <a:path w="17145" h="47625">
                  <a:moveTo>
                    <a:pt x="9144" y="41148"/>
                  </a:moveTo>
                  <a:lnTo>
                    <a:pt x="9144" y="6604"/>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434" name="object 434"/>
            <p:cNvSpPr/>
            <p:nvPr/>
          </p:nvSpPr>
          <p:spPr>
            <a:xfrm>
              <a:off x="3671316" y="605790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435" name="object 435"/>
            <p:cNvSpPr/>
            <p:nvPr/>
          </p:nvSpPr>
          <p:spPr>
            <a:xfrm>
              <a:off x="3666744" y="6053328"/>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604"/>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6604"/>
                  </a:moveTo>
                  <a:lnTo>
                    <a:pt x="7620" y="4572"/>
                  </a:lnTo>
                  <a:lnTo>
                    <a:pt x="8382" y="5588"/>
                  </a:lnTo>
                  <a:lnTo>
                    <a:pt x="7620" y="6604"/>
                  </a:lnTo>
                  <a:close/>
                </a:path>
                <a:path w="17145" h="47625">
                  <a:moveTo>
                    <a:pt x="8382" y="5588"/>
                  </a:moveTo>
                  <a:lnTo>
                    <a:pt x="7620" y="4572"/>
                  </a:lnTo>
                  <a:lnTo>
                    <a:pt x="9144" y="4572"/>
                  </a:lnTo>
                  <a:lnTo>
                    <a:pt x="8382" y="5588"/>
                  </a:lnTo>
                  <a:close/>
                </a:path>
                <a:path w="17145" h="47625">
                  <a:moveTo>
                    <a:pt x="9144" y="6604"/>
                  </a:moveTo>
                  <a:lnTo>
                    <a:pt x="8382" y="5588"/>
                  </a:lnTo>
                  <a:lnTo>
                    <a:pt x="9144" y="4572"/>
                  </a:lnTo>
                  <a:lnTo>
                    <a:pt x="9144" y="6604"/>
                  </a:lnTo>
                  <a:close/>
                </a:path>
                <a:path w="17145" h="47625">
                  <a:moveTo>
                    <a:pt x="16764" y="10668"/>
                  </a:moveTo>
                  <a:lnTo>
                    <a:pt x="12192" y="10668"/>
                  </a:lnTo>
                  <a:lnTo>
                    <a:pt x="9144" y="6604"/>
                  </a:lnTo>
                  <a:lnTo>
                    <a:pt x="9144" y="4572"/>
                  </a:lnTo>
                  <a:lnTo>
                    <a:pt x="16764" y="4572"/>
                  </a:lnTo>
                  <a:lnTo>
                    <a:pt x="16764" y="10668"/>
                  </a:lnTo>
                  <a:close/>
                </a:path>
                <a:path w="17145" h="47625">
                  <a:moveTo>
                    <a:pt x="8382" y="41910"/>
                  </a:moveTo>
                  <a:lnTo>
                    <a:pt x="7620" y="41148"/>
                  </a:lnTo>
                  <a:lnTo>
                    <a:pt x="7620" y="6604"/>
                  </a:lnTo>
                  <a:lnTo>
                    <a:pt x="8382" y="5588"/>
                  </a:lnTo>
                  <a:lnTo>
                    <a:pt x="9144" y="6604"/>
                  </a:lnTo>
                  <a:lnTo>
                    <a:pt x="9144" y="41148"/>
                  </a:lnTo>
                  <a:lnTo>
                    <a:pt x="8382" y="41910"/>
                  </a:lnTo>
                  <a:close/>
                </a:path>
                <a:path w="17145" h="47625">
                  <a:moveTo>
                    <a:pt x="7620" y="10668"/>
                  </a:moveTo>
                  <a:lnTo>
                    <a:pt x="4572" y="10668"/>
                  </a:lnTo>
                  <a:lnTo>
                    <a:pt x="7620" y="6604"/>
                  </a:lnTo>
                  <a:lnTo>
                    <a:pt x="7620" y="10668"/>
                  </a:lnTo>
                  <a:close/>
                </a:path>
                <a:path w="17145" h="47625">
                  <a:moveTo>
                    <a:pt x="9144" y="41148"/>
                  </a:moveTo>
                  <a:lnTo>
                    <a:pt x="9144" y="6604"/>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436" name="object 436"/>
            <p:cNvSpPr/>
            <p:nvPr/>
          </p:nvSpPr>
          <p:spPr>
            <a:xfrm>
              <a:off x="3678935" y="5818632"/>
              <a:ext cx="21590" cy="44450"/>
            </a:xfrm>
            <a:custGeom>
              <a:avLst/>
              <a:gdLst/>
              <a:ahLst/>
              <a:cxnLst/>
              <a:rect l="l" t="t" r="r" b="b"/>
              <a:pathLst>
                <a:path w="21589" h="44450">
                  <a:moveTo>
                    <a:pt x="21336" y="44196"/>
                  </a:moveTo>
                  <a:lnTo>
                    <a:pt x="0" y="44196"/>
                  </a:lnTo>
                  <a:lnTo>
                    <a:pt x="0" y="0"/>
                  </a:lnTo>
                  <a:lnTo>
                    <a:pt x="21336" y="0"/>
                  </a:lnTo>
                  <a:lnTo>
                    <a:pt x="21336" y="44196"/>
                  </a:lnTo>
                  <a:close/>
                </a:path>
              </a:pathLst>
            </a:custGeom>
            <a:solidFill>
              <a:srgbClr val="FFFFFF"/>
            </a:solidFill>
          </p:spPr>
          <p:txBody>
            <a:bodyPr wrap="square" lIns="0" tIns="0" rIns="0" bIns="0" rtlCol="0"/>
            <a:lstStyle/>
            <a:p>
              <a:endParaRPr sz="1588"/>
            </a:p>
          </p:txBody>
        </p:sp>
        <p:sp>
          <p:nvSpPr>
            <p:cNvPr id="437" name="object 437"/>
            <p:cNvSpPr/>
            <p:nvPr/>
          </p:nvSpPr>
          <p:spPr>
            <a:xfrm>
              <a:off x="3674364" y="5814060"/>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1336" y="9144"/>
                  </a:moveTo>
                  <a:lnTo>
                    <a:pt x="9144" y="9144"/>
                  </a:lnTo>
                  <a:lnTo>
                    <a:pt x="9144" y="4572"/>
                  </a:lnTo>
                  <a:lnTo>
                    <a:pt x="21336" y="4572"/>
                  </a:lnTo>
                  <a:lnTo>
                    <a:pt x="21336" y="9144"/>
                  </a:lnTo>
                  <a:close/>
                </a:path>
                <a:path w="32385" h="53339">
                  <a:moveTo>
                    <a:pt x="21336" y="48768"/>
                  </a:moveTo>
                  <a:lnTo>
                    <a:pt x="21336" y="4572"/>
                  </a:lnTo>
                  <a:lnTo>
                    <a:pt x="25908" y="9144"/>
                  </a:lnTo>
                  <a:lnTo>
                    <a:pt x="32004" y="9144"/>
                  </a:lnTo>
                  <a:lnTo>
                    <a:pt x="32004" y="44196"/>
                  </a:lnTo>
                  <a:lnTo>
                    <a:pt x="25908" y="44196"/>
                  </a:lnTo>
                  <a:lnTo>
                    <a:pt x="21336" y="48768"/>
                  </a:lnTo>
                  <a:close/>
                </a:path>
                <a:path w="32385" h="53339">
                  <a:moveTo>
                    <a:pt x="32004" y="9144"/>
                  </a:moveTo>
                  <a:lnTo>
                    <a:pt x="25908" y="9144"/>
                  </a:lnTo>
                  <a:lnTo>
                    <a:pt x="21336" y="4572"/>
                  </a:lnTo>
                  <a:lnTo>
                    <a:pt x="32004" y="4572"/>
                  </a:lnTo>
                  <a:lnTo>
                    <a:pt x="32004" y="9144"/>
                  </a:lnTo>
                  <a:close/>
                </a:path>
                <a:path w="32385" h="53339">
                  <a:moveTo>
                    <a:pt x="9144" y="48768"/>
                  </a:moveTo>
                  <a:lnTo>
                    <a:pt x="4572" y="44196"/>
                  </a:lnTo>
                  <a:lnTo>
                    <a:pt x="9144" y="44196"/>
                  </a:lnTo>
                  <a:lnTo>
                    <a:pt x="9144" y="48768"/>
                  </a:lnTo>
                  <a:close/>
                </a:path>
                <a:path w="32385" h="53339">
                  <a:moveTo>
                    <a:pt x="21336" y="48768"/>
                  </a:moveTo>
                  <a:lnTo>
                    <a:pt x="9144" y="48768"/>
                  </a:lnTo>
                  <a:lnTo>
                    <a:pt x="9144" y="44196"/>
                  </a:lnTo>
                  <a:lnTo>
                    <a:pt x="21336" y="44196"/>
                  </a:lnTo>
                  <a:lnTo>
                    <a:pt x="21336" y="48768"/>
                  </a:lnTo>
                  <a:close/>
                </a:path>
                <a:path w="32385" h="53339">
                  <a:moveTo>
                    <a:pt x="32004" y="48768"/>
                  </a:moveTo>
                  <a:lnTo>
                    <a:pt x="21336" y="48768"/>
                  </a:lnTo>
                  <a:lnTo>
                    <a:pt x="25908"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438" name="object 438"/>
            <p:cNvSpPr/>
            <p:nvPr/>
          </p:nvSpPr>
          <p:spPr>
            <a:xfrm>
              <a:off x="3678935" y="5870448"/>
              <a:ext cx="21590" cy="45720"/>
            </a:xfrm>
            <a:custGeom>
              <a:avLst/>
              <a:gdLst/>
              <a:ahLst/>
              <a:cxnLst/>
              <a:rect l="l" t="t" r="r" b="b"/>
              <a:pathLst>
                <a:path w="21589" h="45720">
                  <a:moveTo>
                    <a:pt x="21336" y="45719"/>
                  </a:moveTo>
                  <a:lnTo>
                    <a:pt x="0" y="45719"/>
                  </a:lnTo>
                  <a:lnTo>
                    <a:pt x="0" y="0"/>
                  </a:lnTo>
                  <a:lnTo>
                    <a:pt x="21336" y="0"/>
                  </a:lnTo>
                  <a:lnTo>
                    <a:pt x="21336" y="45719"/>
                  </a:lnTo>
                  <a:close/>
                </a:path>
              </a:pathLst>
            </a:custGeom>
            <a:solidFill>
              <a:srgbClr val="FFFFFF"/>
            </a:solidFill>
          </p:spPr>
          <p:txBody>
            <a:bodyPr wrap="square" lIns="0" tIns="0" rIns="0" bIns="0" rtlCol="0"/>
            <a:lstStyle/>
            <a:p>
              <a:endParaRPr sz="1588"/>
            </a:p>
          </p:txBody>
        </p:sp>
        <p:sp>
          <p:nvSpPr>
            <p:cNvPr id="439" name="object 439"/>
            <p:cNvSpPr/>
            <p:nvPr/>
          </p:nvSpPr>
          <p:spPr>
            <a:xfrm>
              <a:off x="3674364" y="5865876"/>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50292"/>
                  </a:moveTo>
                  <a:lnTo>
                    <a:pt x="21336" y="4572"/>
                  </a:lnTo>
                  <a:lnTo>
                    <a:pt x="25908" y="9144"/>
                  </a:lnTo>
                  <a:lnTo>
                    <a:pt x="32004" y="9144"/>
                  </a:lnTo>
                  <a:lnTo>
                    <a:pt x="32004" y="45720"/>
                  </a:lnTo>
                  <a:lnTo>
                    <a:pt x="25908" y="45720"/>
                  </a:lnTo>
                  <a:lnTo>
                    <a:pt x="21336" y="50292"/>
                  </a:lnTo>
                  <a:close/>
                </a:path>
                <a:path w="32385" h="55245">
                  <a:moveTo>
                    <a:pt x="32004" y="9144"/>
                  </a:moveTo>
                  <a:lnTo>
                    <a:pt x="25908" y="9144"/>
                  </a:lnTo>
                  <a:lnTo>
                    <a:pt x="21336" y="4572"/>
                  </a:lnTo>
                  <a:lnTo>
                    <a:pt x="32004" y="4572"/>
                  </a:lnTo>
                  <a:lnTo>
                    <a:pt x="32004" y="9144"/>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5908"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440" name="object 440"/>
            <p:cNvSpPr/>
            <p:nvPr/>
          </p:nvSpPr>
          <p:spPr>
            <a:xfrm>
              <a:off x="3678935" y="5923787"/>
              <a:ext cx="21590" cy="44450"/>
            </a:xfrm>
            <a:custGeom>
              <a:avLst/>
              <a:gdLst/>
              <a:ahLst/>
              <a:cxnLst/>
              <a:rect l="l" t="t" r="r" b="b"/>
              <a:pathLst>
                <a:path w="21589" h="44450">
                  <a:moveTo>
                    <a:pt x="21336" y="44196"/>
                  </a:moveTo>
                  <a:lnTo>
                    <a:pt x="0" y="44196"/>
                  </a:lnTo>
                  <a:lnTo>
                    <a:pt x="0" y="0"/>
                  </a:lnTo>
                  <a:lnTo>
                    <a:pt x="21336" y="0"/>
                  </a:lnTo>
                  <a:lnTo>
                    <a:pt x="21336" y="44196"/>
                  </a:lnTo>
                  <a:close/>
                </a:path>
              </a:pathLst>
            </a:custGeom>
            <a:solidFill>
              <a:srgbClr val="FFFFFF"/>
            </a:solidFill>
          </p:spPr>
          <p:txBody>
            <a:bodyPr wrap="square" lIns="0" tIns="0" rIns="0" bIns="0" rtlCol="0"/>
            <a:lstStyle/>
            <a:p>
              <a:endParaRPr sz="1588"/>
            </a:p>
          </p:txBody>
        </p:sp>
        <p:sp>
          <p:nvSpPr>
            <p:cNvPr id="441" name="object 441"/>
            <p:cNvSpPr/>
            <p:nvPr/>
          </p:nvSpPr>
          <p:spPr>
            <a:xfrm>
              <a:off x="3674364" y="5919216"/>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1336" y="9144"/>
                  </a:moveTo>
                  <a:lnTo>
                    <a:pt x="9144" y="9144"/>
                  </a:lnTo>
                  <a:lnTo>
                    <a:pt x="9144" y="4572"/>
                  </a:lnTo>
                  <a:lnTo>
                    <a:pt x="21336" y="4572"/>
                  </a:lnTo>
                  <a:lnTo>
                    <a:pt x="21336" y="9144"/>
                  </a:lnTo>
                  <a:close/>
                </a:path>
                <a:path w="32385" h="53339">
                  <a:moveTo>
                    <a:pt x="21336" y="48768"/>
                  </a:moveTo>
                  <a:lnTo>
                    <a:pt x="21336" y="4572"/>
                  </a:lnTo>
                  <a:lnTo>
                    <a:pt x="25908" y="9144"/>
                  </a:lnTo>
                  <a:lnTo>
                    <a:pt x="32004" y="9144"/>
                  </a:lnTo>
                  <a:lnTo>
                    <a:pt x="32004" y="44196"/>
                  </a:lnTo>
                  <a:lnTo>
                    <a:pt x="25908" y="44196"/>
                  </a:lnTo>
                  <a:lnTo>
                    <a:pt x="21336" y="48768"/>
                  </a:lnTo>
                  <a:close/>
                </a:path>
                <a:path w="32385" h="53339">
                  <a:moveTo>
                    <a:pt x="32004" y="9144"/>
                  </a:moveTo>
                  <a:lnTo>
                    <a:pt x="25908" y="9144"/>
                  </a:lnTo>
                  <a:lnTo>
                    <a:pt x="21336" y="4572"/>
                  </a:lnTo>
                  <a:lnTo>
                    <a:pt x="32004" y="4572"/>
                  </a:lnTo>
                  <a:lnTo>
                    <a:pt x="32004" y="9144"/>
                  </a:lnTo>
                  <a:close/>
                </a:path>
                <a:path w="32385" h="53339">
                  <a:moveTo>
                    <a:pt x="9144" y="48768"/>
                  </a:moveTo>
                  <a:lnTo>
                    <a:pt x="4572" y="44196"/>
                  </a:lnTo>
                  <a:lnTo>
                    <a:pt x="9144" y="44196"/>
                  </a:lnTo>
                  <a:lnTo>
                    <a:pt x="9144" y="48768"/>
                  </a:lnTo>
                  <a:close/>
                </a:path>
                <a:path w="32385" h="53339">
                  <a:moveTo>
                    <a:pt x="21336" y="48768"/>
                  </a:moveTo>
                  <a:lnTo>
                    <a:pt x="9144" y="48768"/>
                  </a:lnTo>
                  <a:lnTo>
                    <a:pt x="9144" y="44196"/>
                  </a:lnTo>
                  <a:lnTo>
                    <a:pt x="21336" y="44196"/>
                  </a:lnTo>
                  <a:lnTo>
                    <a:pt x="21336" y="48768"/>
                  </a:lnTo>
                  <a:close/>
                </a:path>
                <a:path w="32385" h="53339">
                  <a:moveTo>
                    <a:pt x="32004" y="48768"/>
                  </a:moveTo>
                  <a:lnTo>
                    <a:pt x="21336" y="48768"/>
                  </a:lnTo>
                  <a:lnTo>
                    <a:pt x="25908"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442" name="object 442"/>
            <p:cNvSpPr/>
            <p:nvPr/>
          </p:nvSpPr>
          <p:spPr>
            <a:xfrm>
              <a:off x="3678935" y="5975603"/>
              <a:ext cx="21590" cy="45720"/>
            </a:xfrm>
            <a:custGeom>
              <a:avLst/>
              <a:gdLst/>
              <a:ahLst/>
              <a:cxnLst/>
              <a:rect l="l" t="t" r="r" b="b"/>
              <a:pathLst>
                <a:path w="21589" h="45720">
                  <a:moveTo>
                    <a:pt x="21336" y="45719"/>
                  </a:moveTo>
                  <a:lnTo>
                    <a:pt x="0" y="45719"/>
                  </a:lnTo>
                  <a:lnTo>
                    <a:pt x="0" y="0"/>
                  </a:lnTo>
                  <a:lnTo>
                    <a:pt x="21336" y="0"/>
                  </a:lnTo>
                  <a:lnTo>
                    <a:pt x="21336" y="45719"/>
                  </a:lnTo>
                  <a:close/>
                </a:path>
              </a:pathLst>
            </a:custGeom>
            <a:solidFill>
              <a:srgbClr val="FFFFFF"/>
            </a:solidFill>
          </p:spPr>
          <p:txBody>
            <a:bodyPr wrap="square" lIns="0" tIns="0" rIns="0" bIns="0" rtlCol="0"/>
            <a:lstStyle/>
            <a:p>
              <a:endParaRPr sz="1588"/>
            </a:p>
          </p:txBody>
        </p:sp>
        <p:sp>
          <p:nvSpPr>
            <p:cNvPr id="443" name="object 443"/>
            <p:cNvSpPr/>
            <p:nvPr/>
          </p:nvSpPr>
          <p:spPr>
            <a:xfrm>
              <a:off x="3674364" y="5971032"/>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50292"/>
                  </a:moveTo>
                  <a:lnTo>
                    <a:pt x="21336" y="4572"/>
                  </a:lnTo>
                  <a:lnTo>
                    <a:pt x="25908" y="9144"/>
                  </a:lnTo>
                  <a:lnTo>
                    <a:pt x="32004" y="9144"/>
                  </a:lnTo>
                  <a:lnTo>
                    <a:pt x="32004" y="45720"/>
                  </a:lnTo>
                  <a:lnTo>
                    <a:pt x="25908" y="45720"/>
                  </a:lnTo>
                  <a:lnTo>
                    <a:pt x="21336" y="50292"/>
                  </a:lnTo>
                  <a:close/>
                </a:path>
                <a:path w="32385" h="55245">
                  <a:moveTo>
                    <a:pt x="32004" y="9144"/>
                  </a:moveTo>
                  <a:lnTo>
                    <a:pt x="25908" y="9144"/>
                  </a:lnTo>
                  <a:lnTo>
                    <a:pt x="21336" y="4572"/>
                  </a:lnTo>
                  <a:lnTo>
                    <a:pt x="32004" y="4572"/>
                  </a:lnTo>
                  <a:lnTo>
                    <a:pt x="32004" y="9144"/>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5908"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444" name="object 444"/>
            <p:cNvSpPr/>
            <p:nvPr/>
          </p:nvSpPr>
          <p:spPr>
            <a:xfrm>
              <a:off x="3715511" y="5742432"/>
              <a:ext cx="38100" cy="361315"/>
            </a:xfrm>
            <a:custGeom>
              <a:avLst/>
              <a:gdLst/>
              <a:ahLst/>
              <a:cxnLst/>
              <a:rect l="l" t="t" r="r" b="b"/>
              <a:pathLst>
                <a:path w="38100" h="361314">
                  <a:moveTo>
                    <a:pt x="38100" y="361187"/>
                  </a:moveTo>
                  <a:lnTo>
                    <a:pt x="0" y="361187"/>
                  </a:lnTo>
                  <a:lnTo>
                    <a:pt x="0" y="0"/>
                  </a:lnTo>
                  <a:lnTo>
                    <a:pt x="38100" y="0"/>
                  </a:lnTo>
                  <a:lnTo>
                    <a:pt x="38100" y="361187"/>
                  </a:lnTo>
                  <a:close/>
                </a:path>
              </a:pathLst>
            </a:custGeom>
            <a:solidFill>
              <a:srgbClr val="FFFFFF"/>
            </a:solidFill>
          </p:spPr>
          <p:txBody>
            <a:bodyPr wrap="square" lIns="0" tIns="0" rIns="0" bIns="0" rtlCol="0"/>
            <a:lstStyle/>
            <a:p>
              <a:endParaRPr sz="1588"/>
            </a:p>
          </p:txBody>
        </p:sp>
        <p:sp>
          <p:nvSpPr>
            <p:cNvPr id="445" name="object 445"/>
            <p:cNvSpPr/>
            <p:nvPr/>
          </p:nvSpPr>
          <p:spPr>
            <a:xfrm>
              <a:off x="3710940" y="5737860"/>
              <a:ext cx="47625" cy="370840"/>
            </a:xfrm>
            <a:custGeom>
              <a:avLst/>
              <a:gdLst/>
              <a:ahLst/>
              <a:cxnLst/>
              <a:rect l="l" t="t" r="r" b="b"/>
              <a:pathLst>
                <a:path w="47625" h="370839">
                  <a:moveTo>
                    <a:pt x="47244" y="370332"/>
                  </a:moveTo>
                  <a:lnTo>
                    <a:pt x="0" y="370332"/>
                  </a:lnTo>
                  <a:lnTo>
                    <a:pt x="0" y="0"/>
                  </a:lnTo>
                  <a:lnTo>
                    <a:pt x="47244" y="0"/>
                  </a:lnTo>
                  <a:lnTo>
                    <a:pt x="47244" y="4572"/>
                  </a:lnTo>
                  <a:lnTo>
                    <a:pt x="10668" y="4572"/>
                  </a:lnTo>
                  <a:lnTo>
                    <a:pt x="4572" y="10668"/>
                  </a:lnTo>
                  <a:lnTo>
                    <a:pt x="10668" y="10668"/>
                  </a:lnTo>
                  <a:lnTo>
                    <a:pt x="10668" y="361187"/>
                  </a:lnTo>
                  <a:lnTo>
                    <a:pt x="4572" y="361187"/>
                  </a:lnTo>
                  <a:lnTo>
                    <a:pt x="10668" y="365760"/>
                  </a:lnTo>
                  <a:lnTo>
                    <a:pt x="47244" y="365760"/>
                  </a:lnTo>
                  <a:lnTo>
                    <a:pt x="47244" y="370332"/>
                  </a:lnTo>
                  <a:close/>
                </a:path>
                <a:path w="47625" h="370839">
                  <a:moveTo>
                    <a:pt x="10668" y="10668"/>
                  </a:moveTo>
                  <a:lnTo>
                    <a:pt x="4572" y="10668"/>
                  </a:lnTo>
                  <a:lnTo>
                    <a:pt x="10668" y="4572"/>
                  </a:lnTo>
                  <a:lnTo>
                    <a:pt x="10668" y="10668"/>
                  </a:lnTo>
                  <a:close/>
                </a:path>
                <a:path w="47625" h="370839">
                  <a:moveTo>
                    <a:pt x="38100" y="10668"/>
                  </a:moveTo>
                  <a:lnTo>
                    <a:pt x="10668" y="10668"/>
                  </a:lnTo>
                  <a:lnTo>
                    <a:pt x="10668" y="4572"/>
                  </a:lnTo>
                  <a:lnTo>
                    <a:pt x="38100" y="4572"/>
                  </a:lnTo>
                  <a:lnTo>
                    <a:pt x="38100" y="10668"/>
                  </a:lnTo>
                  <a:close/>
                </a:path>
                <a:path w="47625" h="370839">
                  <a:moveTo>
                    <a:pt x="38100" y="365760"/>
                  </a:moveTo>
                  <a:lnTo>
                    <a:pt x="38100" y="4572"/>
                  </a:lnTo>
                  <a:lnTo>
                    <a:pt x="42672" y="10668"/>
                  </a:lnTo>
                  <a:lnTo>
                    <a:pt x="47244" y="10668"/>
                  </a:lnTo>
                  <a:lnTo>
                    <a:pt x="47244" y="361187"/>
                  </a:lnTo>
                  <a:lnTo>
                    <a:pt x="42672" y="361187"/>
                  </a:lnTo>
                  <a:lnTo>
                    <a:pt x="38100" y="365760"/>
                  </a:lnTo>
                  <a:close/>
                </a:path>
                <a:path w="47625" h="370839">
                  <a:moveTo>
                    <a:pt x="47244" y="10668"/>
                  </a:moveTo>
                  <a:lnTo>
                    <a:pt x="42672" y="10668"/>
                  </a:lnTo>
                  <a:lnTo>
                    <a:pt x="38100" y="4572"/>
                  </a:lnTo>
                  <a:lnTo>
                    <a:pt x="47244" y="4572"/>
                  </a:lnTo>
                  <a:lnTo>
                    <a:pt x="47244" y="10668"/>
                  </a:lnTo>
                  <a:close/>
                </a:path>
                <a:path w="47625" h="370839">
                  <a:moveTo>
                    <a:pt x="10668" y="365760"/>
                  </a:moveTo>
                  <a:lnTo>
                    <a:pt x="4572" y="361187"/>
                  </a:lnTo>
                  <a:lnTo>
                    <a:pt x="10668" y="361187"/>
                  </a:lnTo>
                  <a:lnTo>
                    <a:pt x="10668" y="365760"/>
                  </a:lnTo>
                  <a:close/>
                </a:path>
                <a:path w="47625" h="370839">
                  <a:moveTo>
                    <a:pt x="38100" y="365760"/>
                  </a:moveTo>
                  <a:lnTo>
                    <a:pt x="10668" y="365760"/>
                  </a:lnTo>
                  <a:lnTo>
                    <a:pt x="10668"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446" name="object 446"/>
            <p:cNvSpPr/>
            <p:nvPr/>
          </p:nvSpPr>
          <p:spPr>
            <a:xfrm>
              <a:off x="3715511" y="5750051"/>
              <a:ext cx="7620" cy="38100"/>
            </a:xfrm>
            <a:custGeom>
              <a:avLst/>
              <a:gdLst/>
              <a:ahLst/>
              <a:cxnLst/>
              <a:rect l="l" t="t" r="r" b="b"/>
              <a:pathLst>
                <a:path w="7620" h="38100">
                  <a:moveTo>
                    <a:pt x="7620" y="38100"/>
                  </a:moveTo>
                  <a:lnTo>
                    <a:pt x="0" y="38100"/>
                  </a:lnTo>
                  <a:lnTo>
                    <a:pt x="0" y="0"/>
                  </a:lnTo>
                  <a:lnTo>
                    <a:pt x="7620" y="0"/>
                  </a:lnTo>
                  <a:lnTo>
                    <a:pt x="7620" y="38100"/>
                  </a:lnTo>
                  <a:close/>
                </a:path>
              </a:pathLst>
            </a:custGeom>
            <a:solidFill>
              <a:srgbClr val="1F497C"/>
            </a:solidFill>
          </p:spPr>
          <p:txBody>
            <a:bodyPr wrap="square" lIns="0" tIns="0" rIns="0" bIns="0" rtlCol="0"/>
            <a:lstStyle/>
            <a:p>
              <a:endParaRPr sz="1588"/>
            </a:p>
          </p:txBody>
        </p:sp>
        <p:sp>
          <p:nvSpPr>
            <p:cNvPr id="447" name="object 447"/>
            <p:cNvSpPr/>
            <p:nvPr/>
          </p:nvSpPr>
          <p:spPr>
            <a:xfrm>
              <a:off x="3710940" y="5745480"/>
              <a:ext cx="18415" cy="47625"/>
            </a:xfrm>
            <a:custGeom>
              <a:avLst/>
              <a:gdLst/>
              <a:ahLst/>
              <a:cxnLst/>
              <a:rect l="l" t="t" r="r" b="b"/>
              <a:pathLst>
                <a:path w="18414" h="47625">
                  <a:moveTo>
                    <a:pt x="18288" y="47244"/>
                  </a:moveTo>
                  <a:lnTo>
                    <a:pt x="0" y="47244"/>
                  </a:lnTo>
                  <a:lnTo>
                    <a:pt x="0" y="0"/>
                  </a:lnTo>
                  <a:lnTo>
                    <a:pt x="18288" y="0"/>
                  </a:lnTo>
                  <a:lnTo>
                    <a:pt x="18288" y="4572"/>
                  </a:lnTo>
                  <a:lnTo>
                    <a:pt x="7620" y="4572"/>
                  </a:lnTo>
                  <a:lnTo>
                    <a:pt x="7620" y="7620"/>
                  </a:lnTo>
                  <a:lnTo>
                    <a:pt x="4572" y="10668"/>
                  </a:lnTo>
                  <a:lnTo>
                    <a:pt x="7620" y="10668"/>
                  </a:lnTo>
                  <a:lnTo>
                    <a:pt x="7620" y="38100"/>
                  </a:lnTo>
                  <a:lnTo>
                    <a:pt x="4572" y="38100"/>
                  </a:lnTo>
                  <a:lnTo>
                    <a:pt x="7620" y="40386"/>
                  </a:lnTo>
                  <a:lnTo>
                    <a:pt x="7620" y="42672"/>
                  </a:lnTo>
                  <a:lnTo>
                    <a:pt x="18288" y="42672"/>
                  </a:lnTo>
                  <a:lnTo>
                    <a:pt x="18288" y="47244"/>
                  </a:lnTo>
                  <a:close/>
                </a:path>
                <a:path w="18414" h="47625">
                  <a:moveTo>
                    <a:pt x="7620" y="7620"/>
                  </a:moveTo>
                  <a:lnTo>
                    <a:pt x="7620" y="4572"/>
                  </a:lnTo>
                  <a:lnTo>
                    <a:pt x="8926" y="6313"/>
                  </a:lnTo>
                  <a:lnTo>
                    <a:pt x="7620" y="7620"/>
                  </a:lnTo>
                  <a:close/>
                </a:path>
                <a:path w="18414" h="47625">
                  <a:moveTo>
                    <a:pt x="8926" y="6313"/>
                  </a:moveTo>
                  <a:lnTo>
                    <a:pt x="7620" y="4572"/>
                  </a:lnTo>
                  <a:lnTo>
                    <a:pt x="10668" y="4572"/>
                  </a:lnTo>
                  <a:lnTo>
                    <a:pt x="8926" y="6313"/>
                  </a:lnTo>
                  <a:close/>
                </a:path>
                <a:path w="18414" h="47625">
                  <a:moveTo>
                    <a:pt x="10668" y="8636"/>
                  </a:moveTo>
                  <a:lnTo>
                    <a:pt x="8926" y="6313"/>
                  </a:lnTo>
                  <a:lnTo>
                    <a:pt x="10668" y="4572"/>
                  </a:lnTo>
                  <a:lnTo>
                    <a:pt x="10668" y="8636"/>
                  </a:lnTo>
                  <a:close/>
                </a:path>
                <a:path w="18414" h="47625">
                  <a:moveTo>
                    <a:pt x="18288" y="10668"/>
                  </a:moveTo>
                  <a:lnTo>
                    <a:pt x="12192" y="10668"/>
                  </a:lnTo>
                  <a:lnTo>
                    <a:pt x="10668" y="8636"/>
                  </a:lnTo>
                  <a:lnTo>
                    <a:pt x="10668" y="4572"/>
                  </a:lnTo>
                  <a:lnTo>
                    <a:pt x="18288" y="4572"/>
                  </a:lnTo>
                  <a:lnTo>
                    <a:pt x="18288" y="10668"/>
                  </a:lnTo>
                  <a:close/>
                </a:path>
                <a:path w="18414" h="47625">
                  <a:moveTo>
                    <a:pt x="8926" y="41365"/>
                  </a:moveTo>
                  <a:lnTo>
                    <a:pt x="7620" y="40386"/>
                  </a:lnTo>
                  <a:lnTo>
                    <a:pt x="7620" y="7620"/>
                  </a:lnTo>
                  <a:lnTo>
                    <a:pt x="8926" y="6313"/>
                  </a:lnTo>
                  <a:lnTo>
                    <a:pt x="10668" y="8636"/>
                  </a:lnTo>
                  <a:lnTo>
                    <a:pt x="10668" y="39624"/>
                  </a:lnTo>
                  <a:lnTo>
                    <a:pt x="8926" y="41365"/>
                  </a:lnTo>
                  <a:close/>
                </a:path>
                <a:path w="18414" h="47625">
                  <a:moveTo>
                    <a:pt x="7620" y="10668"/>
                  </a:moveTo>
                  <a:lnTo>
                    <a:pt x="4572" y="10668"/>
                  </a:lnTo>
                  <a:lnTo>
                    <a:pt x="7620" y="7620"/>
                  </a:lnTo>
                  <a:lnTo>
                    <a:pt x="7620" y="10668"/>
                  </a:lnTo>
                  <a:close/>
                </a:path>
                <a:path w="18414" h="47625">
                  <a:moveTo>
                    <a:pt x="10668" y="39624"/>
                  </a:moveTo>
                  <a:lnTo>
                    <a:pt x="10668" y="8636"/>
                  </a:lnTo>
                  <a:lnTo>
                    <a:pt x="12192" y="10668"/>
                  </a:lnTo>
                  <a:lnTo>
                    <a:pt x="18288" y="10668"/>
                  </a:lnTo>
                  <a:lnTo>
                    <a:pt x="18288" y="38100"/>
                  </a:lnTo>
                  <a:lnTo>
                    <a:pt x="12192" y="38100"/>
                  </a:lnTo>
                  <a:lnTo>
                    <a:pt x="10668" y="39624"/>
                  </a:lnTo>
                  <a:close/>
                </a:path>
                <a:path w="18414" h="47625">
                  <a:moveTo>
                    <a:pt x="7620" y="40386"/>
                  </a:moveTo>
                  <a:lnTo>
                    <a:pt x="4572" y="38100"/>
                  </a:lnTo>
                  <a:lnTo>
                    <a:pt x="7620" y="38100"/>
                  </a:lnTo>
                  <a:lnTo>
                    <a:pt x="7620" y="40386"/>
                  </a:lnTo>
                  <a:close/>
                </a:path>
                <a:path w="18414" h="47625">
                  <a:moveTo>
                    <a:pt x="18288" y="42672"/>
                  </a:moveTo>
                  <a:lnTo>
                    <a:pt x="10668" y="42672"/>
                  </a:lnTo>
                  <a:lnTo>
                    <a:pt x="10668" y="39624"/>
                  </a:lnTo>
                  <a:lnTo>
                    <a:pt x="12192" y="38100"/>
                  </a:lnTo>
                  <a:lnTo>
                    <a:pt x="18288" y="38100"/>
                  </a:lnTo>
                  <a:lnTo>
                    <a:pt x="18288" y="42672"/>
                  </a:lnTo>
                  <a:close/>
                </a:path>
                <a:path w="18414" h="47625">
                  <a:moveTo>
                    <a:pt x="10668" y="42672"/>
                  </a:moveTo>
                  <a:lnTo>
                    <a:pt x="8926" y="41365"/>
                  </a:lnTo>
                  <a:lnTo>
                    <a:pt x="10668" y="39624"/>
                  </a:lnTo>
                  <a:lnTo>
                    <a:pt x="10668" y="42672"/>
                  </a:lnTo>
                  <a:close/>
                </a:path>
                <a:path w="18414" h="47625">
                  <a:moveTo>
                    <a:pt x="7620" y="42672"/>
                  </a:moveTo>
                  <a:lnTo>
                    <a:pt x="7620" y="40386"/>
                  </a:lnTo>
                  <a:lnTo>
                    <a:pt x="8926" y="41365"/>
                  </a:lnTo>
                  <a:lnTo>
                    <a:pt x="7620" y="42672"/>
                  </a:lnTo>
                  <a:close/>
                </a:path>
                <a:path w="18414" h="47625">
                  <a:moveTo>
                    <a:pt x="10668" y="42672"/>
                  </a:moveTo>
                  <a:lnTo>
                    <a:pt x="7620" y="42672"/>
                  </a:lnTo>
                  <a:lnTo>
                    <a:pt x="8926" y="41365"/>
                  </a:lnTo>
                  <a:lnTo>
                    <a:pt x="10668" y="42672"/>
                  </a:lnTo>
                  <a:close/>
                </a:path>
              </a:pathLst>
            </a:custGeom>
            <a:solidFill>
              <a:srgbClr val="000000"/>
            </a:solidFill>
          </p:spPr>
          <p:txBody>
            <a:bodyPr wrap="square" lIns="0" tIns="0" rIns="0" bIns="0" rtlCol="0"/>
            <a:lstStyle/>
            <a:p>
              <a:endParaRPr sz="1588"/>
            </a:p>
          </p:txBody>
        </p:sp>
        <p:sp>
          <p:nvSpPr>
            <p:cNvPr id="448" name="object 448"/>
            <p:cNvSpPr/>
            <p:nvPr/>
          </p:nvSpPr>
          <p:spPr>
            <a:xfrm>
              <a:off x="3715511" y="6057900"/>
              <a:ext cx="7620" cy="38100"/>
            </a:xfrm>
            <a:custGeom>
              <a:avLst/>
              <a:gdLst/>
              <a:ahLst/>
              <a:cxnLst/>
              <a:rect l="l" t="t" r="r" b="b"/>
              <a:pathLst>
                <a:path w="7620" h="38100">
                  <a:moveTo>
                    <a:pt x="7620" y="38100"/>
                  </a:moveTo>
                  <a:lnTo>
                    <a:pt x="0" y="38100"/>
                  </a:lnTo>
                  <a:lnTo>
                    <a:pt x="0" y="0"/>
                  </a:lnTo>
                  <a:lnTo>
                    <a:pt x="7620" y="0"/>
                  </a:lnTo>
                  <a:lnTo>
                    <a:pt x="7620" y="38100"/>
                  </a:lnTo>
                  <a:close/>
                </a:path>
              </a:pathLst>
            </a:custGeom>
            <a:solidFill>
              <a:srgbClr val="1F497C"/>
            </a:solidFill>
          </p:spPr>
          <p:txBody>
            <a:bodyPr wrap="square" lIns="0" tIns="0" rIns="0" bIns="0" rtlCol="0"/>
            <a:lstStyle/>
            <a:p>
              <a:endParaRPr sz="1588"/>
            </a:p>
          </p:txBody>
        </p:sp>
        <p:sp>
          <p:nvSpPr>
            <p:cNvPr id="449" name="object 449"/>
            <p:cNvSpPr/>
            <p:nvPr/>
          </p:nvSpPr>
          <p:spPr>
            <a:xfrm>
              <a:off x="3710940" y="6053328"/>
              <a:ext cx="18415" cy="47625"/>
            </a:xfrm>
            <a:custGeom>
              <a:avLst/>
              <a:gdLst/>
              <a:ahLst/>
              <a:cxnLst/>
              <a:rect l="l" t="t" r="r" b="b"/>
              <a:pathLst>
                <a:path w="18414" h="47625">
                  <a:moveTo>
                    <a:pt x="18288" y="47244"/>
                  </a:moveTo>
                  <a:lnTo>
                    <a:pt x="0" y="47244"/>
                  </a:lnTo>
                  <a:lnTo>
                    <a:pt x="0" y="0"/>
                  </a:lnTo>
                  <a:lnTo>
                    <a:pt x="18288" y="0"/>
                  </a:lnTo>
                  <a:lnTo>
                    <a:pt x="18288" y="4572"/>
                  </a:lnTo>
                  <a:lnTo>
                    <a:pt x="7620" y="4572"/>
                  </a:lnTo>
                  <a:lnTo>
                    <a:pt x="7620" y="7620"/>
                  </a:lnTo>
                  <a:lnTo>
                    <a:pt x="4572" y="10668"/>
                  </a:lnTo>
                  <a:lnTo>
                    <a:pt x="7620" y="10668"/>
                  </a:lnTo>
                  <a:lnTo>
                    <a:pt x="7620" y="38100"/>
                  </a:lnTo>
                  <a:lnTo>
                    <a:pt x="4572" y="38100"/>
                  </a:lnTo>
                  <a:lnTo>
                    <a:pt x="7620" y="40386"/>
                  </a:lnTo>
                  <a:lnTo>
                    <a:pt x="7620" y="42672"/>
                  </a:lnTo>
                  <a:lnTo>
                    <a:pt x="18288" y="42672"/>
                  </a:lnTo>
                  <a:lnTo>
                    <a:pt x="18288" y="47244"/>
                  </a:lnTo>
                  <a:close/>
                </a:path>
                <a:path w="18414" h="47625">
                  <a:moveTo>
                    <a:pt x="7620" y="7620"/>
                  </a:moveTo>
                  <a:lnTo>
                    <a:pt x="7620" y="4572"/>
                  </a:lnTo>
                  <a:lnTo>
                    <a:pt x="8926" y="6313"/>
                  </a:lnTo>
                  <a:lnTo>
                    <a:pt x="7620" y="7620"/>
                  </a:lnTo>
                  <a:close/>
                </a:path>
                <a:path w="18414" h="47625">
                  <a:moveTo>
                    <a:pt x="8926" y="6313"/>
                  </a:moveTo>
                  <a:lnTo>
                    <a:pt x="7620" y="4572"/>
                  </a:lnTo>
                  <a:lnTo>
                    <a:pt x="10668" y="4572"/>
                  </a:lnTo>
                  <a:lnTo>
                    <a:pt x="8926" y="6313"/>
                  </a:lnTo>
                  <a:close/>
                </a:path>
                <a:path w="18414" h="47625">
                  <a:moveTo>
                    <a:pt x="10668" y="8636"/>
                  </a:moveTo>
                  <a:lnTo>
                    <a:pt x="8926" y="6313"/>
                  </a:lnTo>
                  <a:lnTo>
                    <a:pt x="10668" y="4572"/>
                  </a:lnTo>
                  <a:lnTo>
                    <a:pt x="10668" y="8636"/>
                  </a:lnTo>
                  <a:close/>
                </a:path>
                <a:path w="18414" h="47625">
                  <a:moveTo>
                    <a:pt x="18288" y="10668"/>
                  </a:moveTo>
                  <a:lnTo>
                    <a:pt x="12192" y="10668"/>
                  </a:lnTo>
                  <a:lnTo>
                    <a:pt x="10668" y="8636"/>
                  </a:lnTo>
                  <a:lnTo>
                    <a:pt x="10668" y="4572"/>
                  </a:lnTo>
                  <a:lnTo>
                    <a:pt x="18288" y="4572"/>
                  </a:lnTo>
                  <a:lnTo>
                    <a:pt x="18288" y="10668"/>
                  </a:lnTo>
                  <a:close/>
                </a:path>
                <a:path w="18414" h="47625">
                  <a:moveTo>
                    <a:pt x="8926" y="41365"/>
                  </a:moveTo>
                  <a:lnTo>
                    <a:pt x="7620" y="40386"/>
                  </a:lnTo>
                  <a:lnTo>
                    <a:pt x="7620" y="7620"/>
                  </a:lnTo>
                  <a:lnTo>
                    <a:pt x="8926" y="6313"/>
                  </a:lnTo>
                  <a:lnTo>
                    <a:pt x="10668" y="8636"/>
                  </a:lnTo>
                  <a:lnTo>
                    <a:pt x="10668" y="39624"/>
                  </a:lnTo>
                  <a:lnTo>
                    <a:pt x="8926" y="41365"/>
                  </a:lnTo>
                  <a:close/>
                </a:path>
                <a:path w="18414" h="47625">
                  <a:moveTo>
                    <a:pt x="7620" y="10668"/>
                  </a:moveTo>
                  <a:lnTo>
                    <a:pt x="4572" y="10668"/>
                  </a:lnTo>
                  <a:lnTo>
                    <a:pt x="7620" y="7620"/>
                  </a:lnTo>
                  <a:lnTo>
                    <a:pt x="7620" y="10668"/>
                  </a:lnTo>
                  <a:close/>
                </a:path>
                <a:path w="18414" h="47625">
                  <a:moveTo>
                    <a:pt x="10668" y="39624"/>
                  </a:moveTo>
                  <a:lnTo>
                    <a:pt x="10668" y="8636"/>
                  </a:lnTo>
                  <a:lnTo>
                    <a:pt x="12192" y="10668"/>
                  </a:lnTo>
                  <a:lnTo>
                    <a:pt x="18288" y="10668"/>
                  </a:lnTo>
                  <a:lnTo>
                    <a:pt x="18288" y="38100"/>
                  </a:lnTo>
                  <a:lnTo>
                    <a:pt x="12192" y="38100"/>
                  </a:lnTo>
                  <a:lnTo>
                    <a:pt x="10668" y="39624"/>
                  </a:lnTo>
                  <a:close/>
                </a:path>
                <a:path w="18414" h="47625">
                  <a:moveTo>
                    <a:pt x="7620" y="40386"/>
                  </a:moveTo>
                  <a:lnTo>
                    <a:pt x="4572" y="38100"/>
                  </a:lnTo>
                  <a:lnTo>
                    <a:pt x="7620" y="38100"/>
                  </a:lnTo>
                  <a:lnTo>
                    <a:pt x="7620" y="40386"/>
                  </a:lnTo>
                  <a:close/>
                </a:path>
                <a:path w="18414" h="47625">
                  <a:moveTo>
                    <a:pt x="18288" y="42672"/>
                  </a:moveTo>
                  <a:lnTo>
                    <a:pt x="10668" y="42672"/>
                  </a:lnTo>
                  <a:lnTo>
                    <a:pt x="10668" y="39624"/>
                  </a:lnTo>
                  <a:lnTo>
                    <a:pt x="12192" y="38100"/>
                  </a:lnTo>
                  <a:lnTo>
                    <a:pt x="18288" y="38100"/>
                  </a:lnTo>
                  <a:lnTo>
                    <a:pt x="18288" y="42672"/>
                  </a:lnTo>
                  <a:close/>
                </a:path>
                <a:path w="18414" h="47625">
                  <a:moveTo>
                    <a:pt x="10668" y="42672"/>
                  </a:moveTo>
                  <a:lnTo>
                    <a:pt x="8926" y="41365"/>
                  </a:lnTo>
                  <a:lnTo>
                    <a:pt x="10668" y="39624"/>
                  </a:lnTo>
                  <a:lnTo>
                    <a:pt x="10668" y="42672"/>
                  </a:lnTo>
                  <a:close/>
                </a:path>
                <a:path w="18414" h="47625">
                  <a:moveTo>
                    <a:pt x="7620" y="42672"/>
                  </a:moveTo>
                  <a:lnTo>
                    <a:pt x="7620" y="40386"/>
                  </a:lnTo>
                  <a:lnTo>
                    <a:pt x="8926" y="41365"/>
                  </a:lnTo>
                  <a:lnTo>
                    <a:pt x="7620" y="42672"/>
                  </a:lnTo>
                  <a:close/>
                </a:path>
                <a:path w="18414" h="47625">
                  <a:moveTo>
                    <a:pt x="10668" y="42672"/>
                  </a:moveTo>
                  <a:lnTo>
                    <a:pt x="7620" y="42672"/>
                  </a:lnTo>
                  <a:lnTo>
                    <a:pt x="8926" y="41365"/>
                  </a:lnTo>
                  <a:lnTo>
                    <a:pt x="10668" y="42672"/>
                  </a:lnTo>
                  <a:close/>
                </a:path>
              </a:pathLst>
            </a:custGeom>
            <a:solidFill>
              <a:srgbClr val="000000"/>
            </a:solidFill>
          </p:spPr>
          <p:txBody>
            <a:bodyPr wrap="square" lIns="0" tIns="0" rIns="0" bIns="0" rtlCol="0"/>
            <a:lstStyle/>
            <a:p>
              <a:endParaRPr sz="1588"/>
            </a:p>
          </p:txBody>
        </p:sp>
        <p:sp>
          <p:nvSpPr>
            <p:cNvPr id="450" name="object 450"/>
            <p:cNvSpPr/>
            <p:nvPr/>
          </p:nvSpPr>
          <p:spPr>
            <a:xfrm>
              <a:off x="3723132" y="5818632"/>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451" name="object 451"/>
            <p:cNvSpPr/>
            <p:nvPr/>
          </p:nvSpPr>
          <p:spPr>
            <a:xfrm>
              <a:off x="3718560" y="5814060"/>
              <a:ext cx="32384" cy="53340"/>
            </a:xfrm>
            <a:custGeom>
              <a:avLst/>
              <a:gdLst/>
              <a:ahLst/>
              <a:cxnLst/>
              <a:rect l="l" t="t" r="r" b="b"/>
              <a:pathLst>
                <a:path w="32385" h="53339">
                  <a:moveTo>
                    <a:pt x="32004" y="53340"/>
                  </a:moveTo>
                  <a:lnTo>
                    <a:pt x="0" y="53340"/>
                  </a:lnTo>
                  <a:lnTo>
                    <a:pt x="0" y="0"/>
                  </a:lnTo>
                  <a:lnTo>
                    <a:pt x="32004" y="0"/>
                  </a:lnTo>
                  <a:lnTo>
                    <a:pt x="32004" y="4572"/>
                  </a:lnTo>
                  <a:lnTo>
                    <a:pt x="10668" y="4572"/>
                  </a:lnTo>
                  <a:lnTo>
                    <a:pt x="4572" y="9144"/>
                  </a:lnTo>
                  <a:lnTo>
                    <a:pt x="10668" y="9144"/>
                  </a:lnTo>
                  <a:lnTo>
                    <a:pt x="10668" y="44196"/>
                  </a:lnTo>
                  <a:lnTo>
                    <a:pt x="4572" y="44196"/>
                  </a:lnTo>
                  <a:lnTo>
                    <a:pt x="10668" y="48768"/>
                  </a:lnTo>
                  <a:lnTo>
                    <a:pt x="32004" y="48768"/>
                  </a:lnTo>
                  <a:lnTo>
                    <a:pt x="32004" y="53340"/>
                  </a:lnTo>
                  <a:close/>
                </a:path>
                <a:path w="32385" h="53339">
                  <a:moveTo>
                    <a:pt x="10668" y="9144"/>
                  </a:moveTo>
                  <a:lnTo>
                    <a:pt x="4572" y="9144"/>
                  </a:lnTo>
                  <a:lnTo>
                    <a:pt x="10668" y="4572"/>
                  </a:lnTo>
                  <a:lnTo>
                    <a:pt x="10668" y="9144"/>
                  </a:lnTo>
                  <a:close/>
                </a:path>
                <a:path w="32385" h="53339">
                  <a:moveTo>
                    <a:pt x="22860" y="9144"/>
                  </a:moveTo>
                  <a:lnTo>
                    <a:pt x="10668" y="9144"/>
                  </a:lnTo>
                  <a:lnTo>
                    <a:pt x="10668"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10668" y="48768"/>
                  </a:moveTo>
                  <a:lnTo>
                    <a:pt x="4572" y="44196"/>
                  </a:lnTo>
                  <a:lnTo>
                    <a:pt x="10668" y="44196"/>
                  </a:lnTo>
                  <a:lnTo>
                    <a:pt x="10668" y="48768"/>
                  </a:lnTo>
                  <a:close/>
                </a:path>
                <a:path w="32385" h="53339">
                  <a:moveTo>
                    <a:pt x="22860" y="48768"/>
                  </a:moveTo>
                  <a:lnTo>
                    <a:pt x="10668" y="48768"/>
                  </a:lnTo>
                  <a:lnTo>
                    <a:pt x="10668"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452" name="object 452"/>
            <p:cNvSpPr/>
            <p:nvPr/>
          </p:nvSpPr>
          <p:spPr>
            <a:xfrm>
              <a:off x="3723132" y="5870448"/>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453" name="object 453"/>
            <p:cNvSpPr/>
            <p:nvPr/>
          </p:nvSpPr>
          <p:spPr>
            <a:xfrm>
              <a:off x="3718560" y="5865876"/>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4572" y="9144"/>
                  </a:lnTo>
                  <a:lnTo>
                    <a:pt x="10668" y="9144"/>
                  </a:lnTo>
                  <a:lnTo>
                    <a:pt x="10668" y="45720"/>
                  </a:lnTo>
                  <a:lnTo>
                    <a:pt x="4572" y="45720"/>
                  </a:lnTo>
                  <a:lnTo>
                    <a:pt x="10668" y="50292"/>
                  </a:lnTo>
                  <a:lnTo>
                    <a:pt x="32004" y="50292"/>
                  </a:lnTo>
                  <a:lnTo>
                    <a:pt x="32004" y="54864"/>
                  </a:lnTo>
                  <a:close/>
                </a:path>
                <a:path w="32385" h="55245">
                  <a:moveTo>
                    <a:pt x="10668" y="9144"/>
                  </a:moveTo>
                  <a:lnTo>
                    <a:pt x="4572"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10668" y="50292"/>
                  </a:moveTo>
                  <a:lnTo>
                    <a:pt x="4572" y="45720"/>
                  </a:lnTo>
                  <a:lnTo>
                    <a:pt x="10668" y="45720"/>
                  </a:lnTo>
                  <a:lnTo>
                    <a:pt x="10668" y="50292"/>
                  </a:lnTo>
                  <a:close/>
                </a:path>
                <a:path w="32385" h="55245">
                  <a:moveTo>
                    <a:pt x="22860" y="50292"/>
                  </a:moveTo>
                  <a:lnTo>
                    <a:pt x="10668" y="50292"/>
                  </a:lnTo>
                  <a:lnTo>
                    <a:pt x="10668"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454" name="object 454"/>
            <p:cNvSpPr/>
            <p:nvPr/>
          </p:nvSpPr>
          <p:spPr>
            <a:xfrm>
              <a:off x="3723132" y="5923787"/>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455" name="object 455"/>
            <p:cNvSpPr/>
            <p:nvPr/>
          </p:nvSpPr>
          <p:spPr>
            <a:xfrm>
              <a:off x="3718560" y="5919216"/>
              <a:ext cx="32384" cy="53340"/>
            </a:xfrm>
            <a:custGeom>
              <a:avLst/>
              <a:gdLst/>
              <a:ahLst/>
              <a:cxnLst/>
              <a:rect l="l" t="t" r="r" b="b"/>
              <a:pathLst>
                <a:path w="32385" h="53339">
                  <a:moveTo>
                    <a:pt x="32004" y="53340"/>
                  </a:moveTo>
                  <a:lnTo>
                    <a:pt x="0" y="53340"/>
                  </a:lnTo>
                  <a:lnTo>
                    <a:pt x="0" y="0"/>
                  </a:lnTo>
                  <a:lnTo>
                    <a:pt x="32004" y="0"/>
                  </a:lnTo>
                  <a:lnTo>
                    <a:pt x="32004" y="4572"/>
                  </a:lnTo>
                  <a:lnTo>
                    <a:pt x="10668" y="4572"/>
                  </a:lnTo>
                  <a:lnTo>
                    <a:pt x="4572" y="9144"/>
                  </a:lnTo>
                  <a:lnTo>
                    <a:pt x="10668" y="9144"/>
                  </a:lnTo>
                  <a:lnTo>
                    <a:pt x="10668" y="44196"/>
                  </a:lnTo>
                  <a:lnTo>
                    <a:pt x="4572" y="44196"/>
                  </a:lnTo>
                  <a:lnTo>
                    <a:pt x="10668" y="48768"/>
                  </a:lnTo>
                  <a:lnTo>
                    <a:pt x="32004" y="48768"/>
                  </a:lnTo>
                  <a:lnTo>
                    <a:pt x="32004" y="53340"/>
                  </a:lnTo>
                  <a:close/>
                </a:path>
                <a:path w="32385" h="53339">
                  <a:moveTo>
                    <a:pt x="10668" y="9144"/>
                  </a:moveTo>
                  <a:lnTo>
                    <a:pt x="4572" y="9144"/>
                  </a:lnTo>
                  <a:lnTo>
                    <a:pt x="10668" y="4572"/>
                  </a:lnTo>
                  <a:lnTo>
                    <a:pt x="10668" y="9144"/>
                  </a:lnTo>
                  <a:close/>
                </a:path>
                <a:path w="32385" h="53339">
                  <a:moveTo>
                    <a:pt x="22860" y="9144"/>
                  </a:moveTo>
                  <a:lnTo>
                    <a:pt x="10668" y="9144"/>
                  </a:lnTo>
                  <a:lnTo>
                    <a:pt x="10668"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10668" y="48768"/>
                  </a:moveTo>
                  <a:lnTo>
                    <a:pt x="4572" y="44196"/>
                  </a:lnTo>
                  <a:lnTo>
                    <a:pt x="10668" y="44196"/>
                  </a:lnTo>
                  <a:lnTo>
                    <a:pt x="10668" y="48768"/>
                  </a:lnTo>
                  <a:close/>
                </a:path>
                <a:path w="32385" h="53339">
                  <a:moveTo>
                    <a:pt x="22860" y="48768"/>
                  </a:moveTo>
                  <a:lnTo>
                    <a:pt x="10668" y="48768"/>
                  </a:lnTo>
                  <a:lnTo>
                    <a:pt x="10668"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456" name="object 456"/>
            <p:cNvSpPr/>
            <p:nvPr/>
          </p:nvSpPr>
          <p:spPr>
            <a:xfrm>
              <a:off x="3723132" y="5975603"/>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457" name="object 457"/>
            <p:cNvSpPr/>
            <p:nvPr/>
          </p:nvSpPr>
          <p:spPr>
            <a:xfrm>
              <a:off x="3718560" y="5971032"/>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4572" y="9144"/>
                  </a:lnTo>
                  <a:lnTo>
                    <a:pt x="10668" y="9144"/>
                  </a:lnTo>
                  <a:lnTo>
                    <a:pt x="10668" y="45720"/>
                  </a:lnTo>
                  <a:lnTo>
                    <a:pt x="4572" y="45720"/>
                  </a:lnTo>
                  <a:lnTo>
                    <a:pt x="10668" y="50292"/>
                  </a:lnTo>
                  <a:lnTo>
                    <a:pt x="32004" y="50292"/>
                  </a:lnTo>
                  <a:lnTo>
                    <a:pt x="32004" y="54864"/>
                  </a:lnTo>
                  <a:close/>
                </a:path>
                <a:path w="32385" h="55245">
                  <a:moveTo>
                    <a:pt x="10668" y="9144"/>
                  </a:moveTo>
                  <a:lnTo>
                    <a:pt x="4572"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10668" y="50292"/>
                  </a:moveTo>
                  <a:lnTo>
                    <a:pt x="4572" y="45720"/>
                  </a:lnTo>
                  <a:lnTo>
                    <a:pt x="10668" y="45720"/>
                  </a:lnTo>
                  <a:lnTo>
                    <a:pt x="10668" y="50292"/>
                  </a:lnTo>
                  <a:close/>
                </a:path>
                <a:path w="32385" h="55245">
                  <a:moveTo>
                    <a:pt x="22860" y="50292"/>
                  </a:moveTo>
                  <a:lnTo>
                    <a:pt x="10668" y="50292"/>
                  </a:lnTo>
                  <a:lnTo>
                    <a:pt x="10668"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458" name="object 458"/>
            <p:cNvSpPr/>
            <p:nvPr/>
          </p:nvSpPr>
          <p:spPr>
            <a:xfrm>
              <a:off x="3761232" y="5742432"/>
              <a:ext cx="38100" cy="361315"/>
            </a:xfrm>
            <a:custGeom>
              <a:avLst/>
              <a:gdLst/>
              <a:ahLst/>
              <a:cxnLst/>
              <a:rect l="l" t="t" r="r" b="b"/>
              <a:pathLst>
                <a:path w="38100" h="361314">
                  <a:moveTo>
                    <a:pt x="38100" y="361187"/>
                  </a:moveTo>
                  <a:lnTo>
                    <a:pt x="0" y="361187"/>
                  </a:lnTo>
                  <a:lnTo>
                    <a:pt x="0" y="0"/>
                  </a:lnTo>
                  <a:lnTo>
                    <a:pt x="38100" y="0"/>
                  </a:lnTo>
                  <a:lnTo>
                    <a:pt x="38100" y="361187"/>
                  </a:lnTo>
                  <a:close/>
                </a:path>
              </a:pathLst>
            </a:custGeom>
            <a:solidFill>
              <a:srgbClr val="FFFFFF"/>
            </a:solidFill>
          </p:spPr>
          <p:txBody>
            <a:bodyPr wrap="square" lIns="0" tIns="0" rIns="0" bIns="0" rtlCol="0"/>
            <a:lstStyle/>
            <a:p>
              <a:endParaRPr sz="1588"/>
            </a:p>
          </p:txBody>
        </p:sp>
        <p:sp>
          <p:nvSpPr>
            <p:cNvPr id="459" name="object 459"/>
            <p:cNvSpPr/>
            <p:nvPr/>
          </p:nvSpPr>
          <p:spPr>
            <a:xfrm>
              <a:off x="3756660" y="5737860"/>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10668"/>
                  </a:lnTo>
                  <a:lnTo>
                    <a:pt x="9144" y="10668"/>
                  </a:lnTo>
                  <a:lnTo>
                    <a:pt x="9144" y="361187"/>
                  </a:lnTo>
                  <a:lnTo>
                    <a:pt x="4572" y="361187"/>
                  </a:lnTo>
                  <a:lnTo>
                    <a:pt x="9144" y="365760"/>
                  </a:lnTo>
                  <a:lnTo>
                    <a:pt x="47244" y="365760"/>
                  </a:lnTo>
                  <a:lnTo>
                    <a:pt x="47244" y="370332"/>
                  </a:lnTo>
                  <a:close/>
                </a:path>
                <a:path w="47625" h="370839">
                  <a:moveTo>
                    <a:pt x="9144" y="10668"/>
                  </a:moveTo>
                  <a:lnTo>
                    <a:pt x="4572" y="10668"/>
                  </a:lnTo>
                  <a:lnTo>
                    <a:pt x="9144" y="4572"/>
                  </a:lnTo>
                  <a:lnTo>
                    <a:pt x="9144" y="10668"/>
                  </a:lnTo>
                  <a:close/>
                </a:path>
                <a:path w="47625" h="370839">
                  <a:moveTo>
                    <a:pt x="38100" y="10668"/>
                  </a:moveTo>
                  <a:lnTo>
                    <a:pt x="9144" y="10668"/>
                  </a:lnTo>
                  <a:lnTo>
                    <a:pt x="9144" y="4572"/>
                  </a:lnTo>
                  <a:lnTo>
                    <a:pt x="38100" y="4572"/>
                  </a:lnTo>
                  <a:lnTo>
                    <a:pt x="38100" y="10668"/>
                  </a:lnTo>
                  <a:close/>
                </a:path>
                <a:path w="47625" h="370839">
                  <a:moveTo>
                    <a:pt x="38100" y="365760"/>
                  </a:moveTo>
                  <a:lnTo>
                    <a:pt x="38100" y="4572"/>
                  </a:lnTo>
                  <a:lnTo>
                    <a:pt x="42672" y="10668"/>
                  </a:lnTo>
                  <a:lnTo>
                    <a:pt x="47244" y="10668"/>
                  </a:lnTo>
                  <a:lnTo>
                    <a:pt x="47244" y="361187"/>
                  </a:lnTo>
                  <a:lnTo>
                    <a:pt x="42672" y="361187"/>
                  </a:lnTo>
                  <a:lnTo>
                    <a:pt x="38100" y="365760"/>
                  </a:lnTo>
                  <a:close/>
                </a:path>
                <a:path w="47625" h="370839">
                  <a:moveTo>
                    <a:pt x="47244" y="10668"/>
                  </a:moveTo>
                  <a:lnTo>
                    <a:pt x="42672" y="10668"/>
                  </a:lnTo>
                  <a:lnTo>
                    <a:pt x="38100" y="4572"/>
                  </a:lnTo>
                  <a:lnTo>
                    <a:pt x="47244" y="4572"/>
                  </a:lnTo>
                  <a:lnTo>
                    <a:pt x="47244" y="10668"/>
                  </a:lnTo>
                  <a:close/>
                </a:path>
                <a:path w="47625" h="370839">
                  <a:moveTo>
                    <a:pt x="9144" y="365760"/>
                  </a:moveTo>
                  <a:lnTo>
                    <a:pt x="4572" y="361187"/>
                  </a:lnTo>
                  <a:lnTo>
                    <a:pt x="9144" y="361187"/>
                  </a:lnTo>
                  <a:lnTo>
                    <a:pt x="9144" y="365760"/>
                  </a:lnTo>
                  <a:close/>
                </a:path>
                <a:path w="47625" h="370839">
                  <a:moveTo>
                    <a:pt x="38100" y="365760"/>
                  </a:moveTo>
                  <a:lnTo>
                    <a:pt x="9144" y="365760"/>
                  </a:lnTo>
                  <a:lnTo>
                    <a:pt x="9144"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460" name="object 460"/>
            <p:cNvSpPr/>
            <p:nvPr/>
          </p:nvSpPr>
          <p:spPr>
            <a:xfrm>
              <a:off x="3761232" y="5750051"/>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461" name="object 461"/>
            <p:cNvSpPr/>
            <p:nvPr/>
          </p:nvSpPr>
          <p:spPr>
            <a:xfrm>
              <a:off x="3756660" y="5745480"/>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604"/>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6604"/>
                  </a:moveTo>
                  <a:lnTo>
                    <a:pt x="7620" y="4572"/>
                  </a:lnTo>
                  <a:lnTo>
                    <a:pt x="8382" y="5588"/>
                  </a:lnTo>
                  <a:lnTo>
                    <a:pt x="7620" y="6604"/>
                  </a:lnTo>
                  <a:close/>
                </a:path>
                <a:path w="17145" h="47625">
                  <a:moveTo>
                    <a:pt x="8382" y="5588"/>
                  </a:moveTo>
                  <a:lnTo>
                    <a:pt x="7620" y="4572"/>
                  </a:lnTo>
                  <a:lnTo>
                    <a:pt x="9144" y="4572"/>
                  </a:lnTo>
                  <a:lnTo>
                    <a:pt x="8382" y="5588"/>
                  </a:lnTo>
                  <a:close/>
                </a:path>
                <a:path w="17145" h="47625">
                  <a:moveTo>
                    <a:pt x="9144" y="6604"/>
                  </a:moveTo>
                  <a:lnTo>
                    <a:pt x="8382" y="5588"/>
                  </a:lnTo>
                  <a:lnTo>
                    <a:pt x="9144" y="4572"/>
                  </a:lnTo>
                  <a:lnTo>
                    <a:pt x="9144" y="6604"/>
                  </a:lnTo>
                  <a:close/>
                </a:path>
                <a:path w="17145" h="47625">
                  <a:moveTo>
                    <a:pt x="16764" y="10668"/>
                  </a:moveTo>
                  <a:lnTo>
                    <a:pt x="12192" y="10668"/>
                  </a:lnTo>
                  <a:lnTo>
                    <a:pt x="9144" y="6604"/>
                  </a:lnTo>
                  <a:lnTo>
                    <a:pt x="9144" y="4572"/>
                  </a:lnTo>
                  <a:lnTo>
                    <a:pt x="16764" y="4572"/>
                  </a:lnTo>
                  <a:lnTo>
                    <a:pt x="16764" y="10668"/>
                  </a:lnTo>
                  <a:close/>
                </a:path>
                <a:path w="17145" h="47625">
                  <a:moveTo>
                    <a:pt x="8382" y="41910"/>
                  </a:moveTo>
                  <a:lnTo>
                    <a:pt x="7620" y="41148"/>
                  </a:lnTo>
                  <a:lnTo>
                    <a:pt x="7620" y="6604"/>
                  </a:lnTo>
                  <a:lnTo>
                    <a:pt x="8382" y="5588"/>
                  </a:lnTo>
                  <a:lnTo>
                    <a:pt x="9144" y="6604"/>
                  </a:lnTo>
                  <a:lnTo>
                    <a:pt x="9144" y="41148"/>
                  </a:lnTo>
                  <a:lnTo>
                    <a:pt x="8382" y="41910"/>
                  </a:lnTo>
                  <a:close/>
                </a:path>
                <a:path w="17145" h="47625">
                  <a:moveTo>
                    <a:pt x="7620" y="10668"/>
                  </a:moveTo>
                  <a:lnTo>
                    <a:pt x="4572" y="10668"/>
                  </a:lnTo>
                  <a:lnTo>
                    <a:pt x="7620" y="6604"/>
                  </a:lnTo>
                  <a:lnTo>
                    <a:pt x="7620" y="10668"/>
                  </a:lnTo>
                  <a:close/>
                </a:path>
                <a:path w="17145" h="47625">
                  <a:moveTo>
                    <a:pt x="9144" y="41148"/>
                  </a:moveTo>
                  <a:lnTo>
                    <a:pt x="9144" y="6604"/>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462" name="object 462"/>
            <p:cNvSpPr/>
            <p:nvPr/>
          </p:nvSpPr>
          <p:spPr>
            <a:xfrm>
              <a:off x="3761232" y="605790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463" name="object 463"/>
            <p:cNvSpPr/>
            <p:nvPr/>
          </p:nvSpPr>
          <p:spPr>
            <a:xfrm>
              <a:off x="3756660" y="6053328"/>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604"/>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6604"/>
                  </a:moveTo>
                  <a:lnTo>
                    <a:pt x="7620" y="4572"/>
                  </a:lnTo>
                  <a:lnTo>
                    <a:pt x="8382" y="5588"/>
                  </a:lnTo>
                  <a:lnTo>
                    <a:pt x="7620" y="6604"/>
                  </a:lnTo>
                  <a:close/>
                </a:path>
                <a:path w="17145" h="47625">
                  <a:moveTo>
                    <a:pt x="8382" y="5588"/>
                  </a:moveTo>
                  <a:lnTo>
                    <a:pt x="7620" y="4572"/>
                  </a:lnTo>
                  <a:lnTo>
                    <a:pt x="9144" y="4572"/>
                  </a:lnTo>
                  <a:lnTo>
                    <a:pt x="8382" y="5588"/>
                  </a:lnTo>
                  <a:close/>
                </a:path>
                <a:path w="17145" h="47625">
                  <a:moveTo>
                    <a:pt x="9144" y="6604"/>
                  </a:moveTo>
                  <a:lnTo>
                    <a:pt x="8382" y="5588"/>
                  </a:lnTo>
                  <a:lnTo>
                    <a:pt x="9144" y="4572"/>
                  </a:lnTo>
                  <a:lnTo>
                    <a:pt x="9144" y="6604"/>
                  </a:lnTo>
                  <a:close/>
                </a:path>
                <a:path w="17145" h="47625">
                  <a:moveTo>
                    <a:pt x="16764" y="10668"/>
                  </a:moveTo>
                  <a:lnTo>
                    <a:pt x="12192" y="10668"/>
                  </a:lnTo>
                  <a:lnTo>
                    <a:pt x="9144" y="6604"/>
                  </a:lnTo>
                  <a:lnTo>
                    <a:pt x="9144" y="4572"/>
                  </a:lnTo>
                  <a:lnTo>
                    <a:pt x="16764" y="4572"/>
                  </a:lnTo>
                  <a:lnTo>
                    <a:pt x="16764" y="10668"/>
                  </a:lnTo>
                  <a:close/>
                </a:path>
                <a:path w="17145" h="47625">
                  <a:moveTo>
                    <a:pt x="8382" y="41910"/>
                  </a:moveTo>
                  <a:lnTo>
                    <a:pt x="7620" y="41148"/>
                  </a:lnTo>
                  <a:lnTo>
                    <a:pt x="7620" y="6604"/>
                  </a:lnTo>
                  <a:lnTo>
                    <a:pt x="8382" y="5588"/>
                  </a:lnTo>
                  <a:lnTo>
                    <a:pt x="9144" y="6604"/>
                  </a:lnTo>
                  <a:lnTo>
                    <a:pt x="9144" y="41148"/>
                  </a:lnTo>
                  <a:lnTo>
                    <a:pt x="8382" y="41910"/>
                  </a:lnTo>
                  <a:close/>
                </a:path>
                <a:path w="17145" h="47625">
                  <a:moveTo>
                    <a:pt x="7620" y="10668"/>
                  </a:moveTo>
                  <a:lnTo>
                    <a:pt x="4572" y="10668"/>
                  </a:lnTo>
                  <a:lnTo>
                    <a:pt x="7620" y="6604"/>
                  </a:lnTo>
                  <a:lnTo>
                    <a:pt x="7620" y="10668"/>
                  </a:lnTo>
                  <a:close/>
                </a:path>
                <a:path w="17145" h="47625">
                  <a:moveTo>
                    <a:pt x="9144" y="41148"/>
                  </a:moveTo>
                  <a:lnTo>
                    <a:pt x="9144" y="6604"/>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464" name="object 464"/>
            <p:cNvSpPr/>
            <p:nvPr/>
          </p:nvSpPr>
          <p:spPr>
            <a:xfrm>
              <a:off x="3768851" y="5818632"/>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465" name="object 465"/>
            <p:cNvSpPr/>
            <p:nvPr/>
          </p:nvSpPr>
          <p:spPr>
            <a:xfrm>
              <a:off x="3764280" y="5814060"/>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466" name="object 466"/>
            <p:cNvSpPr/>
            <p:nvPr/>
          </p:nvSpPr>
          <p:spPr>
            <a:xfrm>
              <a:off x="3768851" y="5870448"/>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467" name="object 467"/>
            <p:cNvSpPr/>
            <p:nvPr/>
          </p:nvSpPr>
          <p:spPr>
            <a:xfrm>
              <a:off x="3764280" y="5865876"/>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468" name="object 468"/>
            <p:cNvSpPr/>
            <p:nvPr/>
          </p:nvSpPr>
          <p:spPr>
            <a:xfrm>
              <a:off x="3768851" y="5923787"/>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469" name="object 469"/>
            <p:cNvSpPr/>
            <p:nvPr/>
          </p:nvSpPr>
          <p:spPr>
            <a:xfrm>
              <a:off x="3764280" y="5919216"/>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470" name="object 470"/>
            <p:cNvSpPr/>
            <p:nvPr/>
          </p:nvSpPr>
          <p:spPr>
            <a:xfrm>
              <a:off x="3768851" y="5975603"/>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471" name="object 471"/>
            <p:cNvSpPr/>
            <p:nvPr/>
          </p:nvSpPr>
          <p:spPr>
            <a:xfrm>
              <a:off x="3764280" y="5971032"/>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472" name="object 472"/>
            <p:cNvSpPr/>
            <p:nvPr/>
          </p:nvSpPr>
          <p:spPr>
            <a:xfrm>
              <a:off x="3400044" y="6126480"/>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473" name="object 473"/>
            <p:cNvSpPr/>
            <p:nvPr/>
          </p:nvSpPr>
          <p:spPr>
            <a:xfrm>
              <a:off x="3395472" y="6121907"/>
              <a:ext cx="47625" cy="60960"/>
            </a:xfrm>
            <a:custGeom>
              <a:avLst/>
              <a:gdLst/>
              <a:ahLst/>
              <a:cxnLst/>
              <a:rect l="l" t="t" r="r" b="b"/>
              <a:pathLst>
                <a:path w="47625" h="60960">
                  <a:moveTo>
                    <a:pt x="47244" y="60960"/>
                  </a:moveTo>
                  <a:lnTo>
                    <a:pt x="0" y="60960"/>
                  </a:lnTo>
                  <a:lnTo>
                    <a:pt x="0" y="0"/>
                  </a:lnTo>
                  <a:lnTo>
                    <a:pt x="47244" y="0"/>
                  </a:lnTo>
                  <a:lnTo>
                    <a:pt x="47244" y="4572"/>
                  </a:lnTo>
                  <a:lnTo>
                    <a:pt x="9144" y="4572"/>
                  </a:lnTo>
                  <a:lnTo>
                    <a:pt x="4572" y="9144"/>
                  </a:lnTo>
                  <a:lnTo>
                    <a:pt x="9144" y="9144"/>
                  </a:lnTo>
                  <a:lnTo>
                    <a:pt x="9144" y="51816"/>
                  </a:lnTo>
                  <a:lnTo>
                    <a:pt x="4572" y="51816"/>
                  </a:lnTo>
                  <a:lnTo>
                    <a:pt x="9144" y="56388"/>
                  </a:lnTo>
                  <a:lnTo>
                    <a:pt x="47244" y="56388"/>
                  </a:lnTo>
                  <a:lnTo>
                    <a:pt x="47244" y="60960"/>
                  </a:lnTo>
                  <a:close/>
                </a:path>
                <a:path w="47625" h="60960">
                  <a:moveTo>
                    <a:pt x="9144" y="9144"/>
                  </a:moveTo>
                  <a:lnTo>
                    <a:pt x="4572" y="9144"/>
                  </a:lnTo>
                  <a:lnTo>
                    <a:pt x="9144" y="4572"/>
                  </a:lnTo>
                  <a:lnTo>
                    <a:pt x="9144" y="9144"/>
                  </a:lnTo>
                  <a:close/>
                </a:path>
                <a:path w="47625" h="60960">
                  <a:moveTo>
                    <a:pt x="38100" y="9144"/>
                  </a:moveTo>
                  <a:lnTo>
                    <a:pt x="9144" y="9144"/>
                  </a:lnTo>
                  <a:lnTo>
                    <a:pt x="9144" y="4572"/>
                  </a:lnTo>
                  <a:lnTo>
                    <a:pt x="38100" y="4572"/>
                  </a:lnTo>
                  <a:lnTo>
                    <a:pt x="38100" y="9144"/>
                  </a:lnTo>
                  <a:close/>
                </a:path>
                <a:path w="47625" h="60960">
                  <a:moveTo>
                    <a:pt x="38100" y="56388"/>
                  </a:moveTo>
                  <a:lnTo>
                    <a:pt x="38100" y="4572"/>
                  </a:lnTo>
                  <a:lnTo>
                    <a:pt x="42672" y="9144"/>
                  </a:lnTo>
                  <a:lnTo>
                    <a:pt x="47244" y="9144"/>
                  </a:lnTo>
                  <a:lnTo>
                    <a:pt x="47244" y="51816"/>
                  </a:lnTo>
                  <a:lnTo>
                    <a:pt x="42672" y="51816"/>
                  </a:lnTo>
                  <a:lnTo>
                    <a:pt x="38100" y="56388"/>
                  </a:lnTo>
                  <a:close/>
                </a:path>
                <a:path w="47625" h="60960">
                  <a:moveTo>
                    <a:pt x="47244" y="9144"/>
                  </a:moveTo>
                  <a:lnTo>
                    <a:pt x="42672" y="9144"/>
                  </a:lnTo>
                  <a:lnTo>
                    <a:pt x="38100" y="4572"/>
                  </a:lnTo>
                  <a:lnTo>
                    <a:pt x="47244" y="4572"/>
                  </a:lnTo>
                  <a:lnTo>
                    <a:pt x="47244" y="9144"/>
                  </a:lnTo>
                  <a:close/>
                </a:path>
                <a:path w="47625" h="60960">
                  <a:moveTo>
                    <a:pt x="9144" y="56388"/>
                  </a:moveTo>
                  <a:lnTo>
                    <a:pt x="4572" y="51816"/>
                  </a:lnTo>
                  <a:lnTo>
                    <a:pt x="9144" y="51816"/>
                  </a:lnTo>
                  <a:lnTo>
                    <a:pt x="9144" y="56388"/>
                  </a:lnTo>
                  <a:close/>
                </a:path>
                <a:path w="47625" h="60960">
                  <a:moveTo>
                    <a:pt x="38100" y="56388"/>
                  </a:moveTo>
                  <a:lnTo>
                    <a:pt x="9144" y="56388"/>
                  </a:lnTo>
                  <a:lnTo>
                    <a:pt x="9144" y="51816"/>
                  </a:lnTo>
                  <a:lnTo>
                    <a:pt x="38100" y="51816"/>
                  </a:lnTo>
                  <a:lnTo>
                    <a:pt x="38100" y="56388"/>
                  </a:lnTo>
                  <a:close/>
                </a:path>
                <a:path w="47625" h="60960">
                  <a:moveTo>
                    <a:pt x="47244" y="56388"/>
                  </a:moveTo>
                  <a:lnTo>
                    <a:pt x="38100"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474" name="object 474"/>
            <p:cNvSpPr/>
            <p:nvPr/>
          </p:nvSpPr>
          <p:spPr>
            <a:xfrm>
              <a:off x="3407664" y="6134100"/>
              <a:ext cx="22860" cy="13970"/>
            </a:xfrm>
            <a:custGeom>
              <a:avLst/>
              <a:gdLst/>
              <a:ahLst/>
              <a:cxnLst/>
              <a:rect l="l" t="t" r="r" b="b"/>
              <a:pathLst>
                <a:path w="22860" h="13970">
                  <a:moveTo>
                    <a:pt x="22859" y="13716"/>
                  </a:moveTo>
                  <a:lnTo>
                    <a:pt x="0" y="13716"/>
                  </a:lnTo>
                  <a:lnTo>
                    <a:pt x="0" y="0"/>
                  </a:lnTo>
                  <a:lnTo>
                    <a:pt x="22859" y="0"/>
                  </a:lnTo>
                  <a:lnTo>
                    <a:pt x="22859" y="13716"/>
                  </a:lnTo>
                  <a:close/>
                </a:path>
              </a:pathLst>
            </a:custGeom>
            <a:solidFill>
              <a:srgbClr val="FFFFFF"/>
            </a:solidFill>
          </p:spPr>
          <p:txBody>
            <a:bodyPr wrap="square" lIns="0" tIns="0" rIns="0" bIns="0" rtlCol="0"/>
            <a:lstStyle/>
            <a:p>
              <a:endParaRPr sz="1588"/>
            </a:p>
          </p:txBody>
        </p:sp>
        <p:sp>
          <p:nvSpPr>
            <p:cNvPr id="475" name="object 475"/>
            <p:cNvSpPr/>
            <p:nvPr/>
          </p:nvSpPr>
          <p:spPr>
            <a:xfrm>
              <a:off x="3403092" y="6128003"/>
              <a:ext cx="32384" cy="24765"/>
            </a:xfrm>
            <a:custGeom>
              <a:avLst/>
              <a:gdLst/>
              <a:ahLst/>
              <a:cxnLst/>
              <a:rect l="l" t="t" r="r" b="b"/>
              <a:pathLst>
                <a:path w="32385" h="24764">
                  <a:moveTo>
                    <a:pt x="32004" y="24384"/>
                  </a:moveTo>
                  <a:lnTo>
                    <a:pt x="0" y="24384"/>
                  </a:lnTo>
                  <a:lnTo>
                    <a:pt x="0" y="0"/>
                  </a:lnTo>
                  <a:lnTo>
                    <a:pt x="32004" y="0"/>
                  </a:lnTo>
                  <a:lnTo>
                    <a:pt x="32004" y="6096"/>
                  </a:lnTo>
                  <a:lnTo>
                    <a:pt x="9144" y="6096"/>
                  </a:lnTo>
                  <a:lnTo>
                    <a:pt x="4572" y="10668"/>
                  </a:lnTo>
                  <a:lnTo>
                    <a:pt x="9144" y="10668"/>
                  </a:lnTo>
                  <a:lnTo>
                    <a:pt x="9144" y="15240"/>
                  </a:lnTo>
                  <a:lnTo>
                    <a:pt x="4572" y="15240"/>
                  </a:lnTo>
                  <a:lnTo>
                    <a:pt x="9144" y="19812"/>
                  </a:lnTo>
                  <a:lnTo>
                    <a:pt x="32004" y="19812"/>
                  </a:lnTo>
                  <a:lnTo>
                    <a:pt x="32004" y="24384"/>
                  </a:lnTo>
                  <a:close/>
                </a:path>
                <a:path w="32385" h="24764">
                  <a:moveTo>
                    <a:pt x="9144" y="10668"/>
                  </a:moveTo>
                  <a:lnTo>
                    <a:pt x="4572" y="10668"/>
                  </a:lnTo>
                  <a:lnTo>
                    <a:pt x="9144" y="6096"/>
                  </a:lnTo>
                  <a:lnTo>
                    <a:pt x="9144" y="10668"/>
                  </a:lnTo>
                  <a:close/>
                </a:path>
                <a:path w="32385" h="24764">
                  <a:moveTo>
                    <a:pt x="22860" y="10668"/>
                  </a:moveTo>
                  <a:lnTo>
                    <a:pt x="9144" y="10668"/>
                  </a:lnTo>
                  <a:lnTo>
                    <a:pt x="9144" y="6096"/>
                  </a:lnTo>
                  <a:lnTo>
                    <a:pt x="22860" y="6096"/>
                  </a:lnTo>
                  <a:lnTo>
                    <a:pt x="22860" y="10668"/>
                  </a:lnTo>
                  <a:close/>
                </a:path>
                <a:path w="32385" h="24764">
                  <a:moveTo>
                    <a:pt x="22860" y="19812"/>
                  </a:moveTo>
                  <a:lnTo>
                    <a:pt x="22860" y="6096"/>
                  </a:lnTo>
                  <a:lnTo>
                    <a:pt x="27432" y="10668"/>
                  </a:lnTo>
                  <a:lnTo>
                    <a:pt x="32004" y="10668"/>
                  </a:lnTo>
                  <a:lnTo>
                    <a:pt x="32004" y="15240"/>
                  </a:lnTo>
                  <a:lnTo>
                    <a:pt x="27432" y="15240"/>
                  </a:lnTo>
                  <a:lnTo>
                    <a:pt x="22860" y="19812"/>
                  </a:lnTo>
                  <a:close/>
                </a:path>
                <a:path w="32385" h="24764">
                  <a:moveTo>
                    <a:pt x="32004" y="10668"/>
                  </a:moveTo>
                  <a:lnTo>
                    <a:pt x="27432" y="10668"/>
                  </a:lnTo>
                  <a:lnTo>
                    <a:pt x="22860" y="6096"/>
                  </a:lnTo>
                  <a:lnTo>
                    <a:pt x="32004" y="6096"/>
                  </a:lnTo>
                  <a:lnTo>
                    <a:pt x="32004" y="10668"/>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476" name="object 476"/>
            <p:cNvSpPr/>
            <p:nvPr/>
          </p:nvSpPr>
          <p:spPr>
            <a:xfrm>
              <a:off x="3407664" y="6155435"/>
              <a:ext cx="22860" cy="15240"/>
            </a:xfrm>
            <a:custGeom>
              <a:avLst/>
              <a:gdLst/>
              <a:ahLst/>
              <a:cxnLst/>
              <a:rect l="l" t="t" r="r" b="b"/>
              <a:pathLst>
                <a:path w="22860"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477" name="object 477"/>
            <p:cNvSpPr/>
            <p:nvPr/>
          </p:nvSpPr>
          <p:spPr>
            <a:xfrm>
              <a:off x="3403092" y="6150864"/>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478" name="object 478"/>
            <p:cNvSpPr/>
            <p:nvPr/>
          </p:nvSpPr>
          <p:spPr>
            <a:xfrm>
              <a:off x="3445764" y="6126480"/>
              <a:ext cx="36830" cy="52069"/>
            </a:xfrm>
            <a:custGeom>
              <a:avLst/>
              <a:gdLst/>
              <a:ahLst/>
              <a:cxnLst/>
              <a:rect l="l" t="t" r="r" b="b"/>
              <a:pathLst>
                <a:path w="36829" h="52070">
                  <a:moveTo>
                    <a:pt x="36575" y="51816"/>
                  </a:moveTo>
                  <a:lnTo>
                    <a:pt x="0" y="51816"/>
                  </a:lnTo>
                  <a:lnTo>
                    <a:pt x="0" y="0"/>
                  </a:lnTo>
                  <a:lnTo>
                    <a:pt x="36575" y="0"/>
                  </a:lnTo>
                  <a:lnTo>
                    <a:pt x="36575" y="51816"/>
                  </a:lnTo>
                  <a:close/>
                </a:path>
              </a:pathLst>
            </a:custGeom>
            <a:solidFill>
              <a:srgbClr val="FFFFFF"/>
            </a:solidFill>
          </p:spPr>
          <p:txBody>
            <a:bodyPr wrap="square" lIns="0" tIns="0" rIns="0" bIns="0" rtlCol="0"/>
            <a:lstStyle/>
            <a:p>
              <a:endParaRPr sz="1588"/>
            </a:p>
          </p:txBody>
        </p:sp>
        <p:sp>
          <p:nvSpPr>
            <p:cNvPr id="479" name="object 479"/>
            <p:cNvSpPr/>
            <p:nvPr/>
          </p:nvSpPr>
          <p:spPr>
            <a:xfrm>
              <a:off x="3441192" y="6121907"/>
              <a:ext cx="47625" cy="60960"/>
            </a:xfrm>
            <a:custGeom>
              <a:avLst/>
              <a:gdLst/>
              <a:ahLst/>
              <a:cxnLst/>
              <a:rect l="l" t="t" r="r" b="b"/>
              <a:pathLst>
                <a:path w="47625" h="60960">
                  <a:moveTo>
                    <a:pt x="47244" y="60960"/>
                  </a:moveTo>
                  <a:lnTo>
                    <a:pt x="0" y="60960"/>
                  </a:lnTo>
                  <a:lnTo>
                    <a:pt x="0" y="0"/>
                  </a:lnTo>
                  <a:lnTo>
                    <a:pt x="47244" y="0"/>
                  </a:lnTo>
                  <a:lnTo>
                    <a:pt x="47244" y="4572"/>
                  </a:lnTo>
                  <a:lnTo>
                    <a:pt x="9144" y="4572"/>
                  </a:lnTo>
                  <a:lnTo>
                    <a:pt x="4572" y="9144"/>
                  </a:lnTo>
                  <a:lnTo>
                    <a:pt x="9144" y="9144"/>
                  </a:lnTo>
                  <a:lnTo>
                    <a:pt x="9144" y="51816"/>
                  </a:lnTo>
                  <a:lnTo>
                    <a:pt x="4572" y="51816"/>
                  </a:lnTo>
                  <a:lnTo>
                    <a:pt x="9144" y="56388"/>
                  </a:lnTo>
                  <a:lnTo>
                    <a:pt x="47244" y="56388"/>
                  </a:lnTo>
                  <a:lnTo>
                    <a:pt x="47244" y="60960"/>
                  </a:lnTo>
                  <a:close/>
                </a:path>
                <a:path w="47625" h="60960">
                  <a:moveTo>
                    <a:pt x="9144" y="9144"/>
                  </a:moveTo>
                  <a:lnTo>
                    <a:pt x="4572" y="9144"/>
                  </a:lnTo>
                  <a:lnTo>
                    <a:pt x="9144" y="4572"/>
                  </a:lnTo>
                  <a:lnTo>
                    <a:pt x="9144" y="9144"/>
                  </a:lnTo>
                  <a:close/>
                </a:path>
                <a:path w="47625" h="60960">
                  <a:moveTo>
                    <a:pt x="36576" y="9144"/>
                  </a:moveTo>
                  <a:lnTo>
                    <a:pt x="9144" y="9144"/>
                  </a:lnTo>
                  <a:lnTo>
                    <a:pt x="9144" y="4572"/>
                  </a:lnTo>
                  <a:lnTo>
                    <a:pt x="36576" y="4572"/>
                  </a:lnTo>
                  <a:lnTo>
                    <a:pt x="36576" y="9144"/>
                  </a:lnTo>
                  <a:close/>
                </a:path>
                <a:path w="47625" h="60960">
                  <a:moveTo>
                    <a:pt x="36576" y="56388"/>
                  </a:moveTo>
                  <a:lnTo>
                    <a:pt x="36576" y="4572"/>
                  </a:lnTo>
                  <a:lnTo>
                    <a:pt x="41148" y="9144"/>
                  </a:lnTo>
                  <a:lnTo>
                    <a:pt x="47244" y="9144"/>
                  </a:lnTo>
                  <a:lnTo>
                    <a:pt x="47244" y="51816"/>
                  </a:lnTo>
                  <a:lnTo>
                    <a:pt x="41148" y="51816"/>
                  </a:lnTo>
                  <a:lnTo>
                    <a:pt x="36576" y="56388"/>
                  </a:lnTo>
                  <a:close/>
                </a:path>
                <a:path w="47625" h="60960">
                  <a:moveTo>
                    <a:pt x="47244" y="9144"/>
                  </a:moveTo>
                  <a:lnTo>
                    <a:pt x="41148" y="9144"/>
                  </a:lnTo>
                  <a:lnTo>
                    <a:pt x="36576" y="4572"/>
                  </a:lnTo>
                  <a:lnTo>
                    <a:pt x="47244" y="4572"/>
                  </a:lnTo>
                  <a:lnTo>
                    <a:pt x="47244" y="9144"/>
                  </a:lnTo>
                  <a:close/>
                </a:path>
                <a:path w="47625" h="60960">
                  <a:moveTo>
                    <a:pt x="9144" y="56388"/>
                  </a:moveTo>
                  <a:lnTo>
                    <a:pt x="4572" y="51816"/>
                  </a:lnTo>
                  <a:lnTo>
                    <a:pt x="9144" y="51816"/>
                  </a:lnTo>
                  <a:lnTo>
                    <a:pt x="9144" y="56388"/>
                  </a:lnTo>
                  <a:close/>
                </a:path>
                <a:path w="47625" h="60960">
                  <a:moveTo>
                    <a:pt x="36576" y="56388"/>
                  </a:moveTo>
                  <a:lnTo>
                    <a:pt x="9144" y="56388"/>
                  </a:lnTo>
                  <a:lnTo>
                    <a:pt x="9144" y="51816"/>
                  </a:lnTo>
                  <a:lnTo>
                    <a:pt x="36576" y="51816"/>
                  </a:lnTo>
                  <a:lnTo>
                    <a:pt x="36576" y="56388"/>
                  </a:lnTo>
                  <a:close/>
                </a:path>
                <a:path w="47625" h="60960">
                  <a:moveTo>
                    <a:pt x="47244" y="56388"/>
                  </a:moveTo>
                  <a:lnTo>
                    <a:pt x="36576" y="56388"/>
                  </a:lnTo>
                  <a:lnTo>
                    <a:pt x="41148"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480" name="object 480"/>
            <p:cNvSpPr/>
            <p:nvPr/>
          </p:nvSpPr>
          <p:spPr>
            <a:xfrm>
              <a:off x="3453383" y="6134100"/>
              <a:ext cx="21590" cy="13970"/>
            </a:xfrm>
            <a:custGeom>
              <a:avLst/>
              <a:gdLst/>
              <a:ahLst/>
              <a:cxnLst/>
              <a:rect l="l" t="t" r="r" b="b"/>
              <a:pathLst>
                <a:path w="21589" h="13970">
                  <a:moveTo>
                    <a:pt x="21335" y="13716"/>
                  </a:moveTo>
                  <a:lnTo>
                    <a:pt x="0" y="13716"/>
                  </a:lnTo>
                  <a:lnTo>
                    <a:pt x="0" y="0"/>
                  </a:lnTo>
                  <a:lnTo>
                    <a:pt x="21335" y="0"/>
                  </a:lnTo>
                  <a:lnTo>
                    <a:pt x="21335" y="13716"/>
                  </a:lnTo>
                  <a:close/>
                </a:path>
              </a:pathLst>
            </a:custGeom>
            <a:solidFill>
              <a:srgbClr val="FFFFFF"/>
            </a:solidFill>
          </p:spPr>
          <p:txBody>
            <a:bodyPr wrap="square" lIns="0" tIns="0" rIns="0" bIns="0" rtlCol="0"/>
            <a:lstStyle/>
            <a:p>
              <a:endParaRPr sz="1588"/>
            </a:p>
          </p:txBody>
        </p:sp>
        <p:sp>
          <p:nvSpPr>
            <p:cNvPr id="481" name="object 481"/>
            <p:cNvSpPr/>
            <p:nvPr/>
          </p:nvSpPr>
          <p:spPr>
            <a:xfrm>
              <a:off x="3448811" y="6128003"/>
              <a:ext cx="32384" cy="24765"/>
            </a:xfrm>
            <a:custGeom>
              <a:avLst/>
              <a:gdLst/>
              <a:ahLst/>
              <a:cxnLst/>
              <a:rect l="l" t="t" r="r" b="b"/>
              <a:pathLst>
                <a:path w="32385" h="24764">
                  <a:moveTo>
                    <a:pt x="32004" y="24384"/>
                  </a:moveTo>
                  <a:lnTo>
                    <a:pt x="0" y="24384"/>
                  </a:lnTo>
                  <a:lnTo>
                    <a:pt x="0" y="0"/>
                  </a:lnTo>
                  <a:lnTo>
                    <a:pt x="32004" y="0"/>
                  </a:lnTo>
                  <a:lnTo>
                    <a:pt x="32004" y="6096"/>
                  </a:lnTo>
                  <a:lnTo>
                    <a:pt x="9144" y="6096"/>
                  </a:lnTo>
                  <a:lnTo>
                    <a:pt x="4572" y="10668"/>
                  </a:lnTo>
                  <a:lnTo>
                    <a:pt x="9144" y="10668"/>
                  </a:lnTo>
                  <a:lnTo>
                    <a:pt x="9144" y="15240"/>
                  </a:lnTo>
                  <a:lnTo>
                    <a:pt x="4572" y="15240"/>
                  </a:lnTo>
                  <a:lnTo>
                    <a:pt x="9144" y="19812"/>
                  </a:lnTo>
                  <a:lnTo>
                    <a:pt x="32004" y="19812"/>
                  </a:lnTo>
                  <a:lnTo>
                    <a:pt x="32004" y="24384"/>
                  </a:lnTo>
                  <a:close/>
                </a:path>
                <a:path w="32385" h="24764">
                  <a:moveTo>
                    <a:pt x="9144" y="10668"/>
                  </a:moveTo>
                  <a:lnTo>
                    <a:pt x="4572" y="10668"/>
                  </a:lnTo>
                  <a:lnTo>
                    <a:pt x="9144" y="6096"/>
                  </a:lnTo>
                  <a:lnTo>
                    <a:pt x="9144" y="10668"/>
                  </a:lnTo>
                  <a:close/>
                </a:path>
                <a:path w="32385" h="24764">
                  <a:moveTo>
                    <a:pt x="21336" y="10668"/>
                  </a:moveTo>
                  <a:lnTo>
                    <a:pt x="9144" y="10668"/>
                  </a:lnTo>
                  <a:lnTo>
                    <a:pt x="9144" y="6096"/>
                  </a:lnTo>
                  <a:lnTo>
                    <a:pt x="21336" y="6096"/>
                  </a:lnTo>
                  <a:lnTo>
                    <a:pt x="21336" y="10668"/>
                  </a:lnTo>
                  <a:close/>
                </a:path>
                <a:path w="32385" h="24764">
                  <a:moveTo>
                    <a:pt x="21336" y="19812"/>
                  </a:moveTo>
                  <a:lnTo>
                    <a:pt x="21336" y="6096"/>
                  </a:lnTo>
                  <a:lnTo>
                    <a:pt x="25908" y="10668"/>
                  </a:lnTo>
                  <a:lnTo>
                    <a:pt x="32004" y="10668"/>
                  </a:lnTo>
                  <a:lnTo>
                    <a:pt x="32004" y="15240"/>
                  </a:lnTo>
                  <a:lnTo>
                    <a:pt x="25908" y="15240"/>
                  </a:lnTo>
                  <a:lnTo>
                    <a:pt x="21336" y="19812"/>
                  </a:lnTo>
                  <a:close/>
                </a:path>
                <a:path w="32385" h="24764">
                  <a:moveTo>
                    <a:pt x="32004" y="10668"/>
                  </a:moveTo>
                  <a:lnTo>
                    <a:pt x="25908" y="10668"/>
                  </a:lnTo>
                  <a:lnTo>
                    <a:pt x="21336" y="6096"/>
                  </a:lnTo>
                  <a:lnTo>
                    <a:pt x="32004" y="6096"/>
                  </a:lnTo>
                  <a:lnTo>
                    <a:pt x="32004" y="10668"/>
                  </a:lnTo>
                  <a:close/>
                </a:path>
                <a:path w="32385" h="24764">
                  <a:moveTo>
                    <a:pt x="9144" y="19812"/>
                  </a:moveTo>
                  <a:lnTo>
                    <a:pt x="4572" y="15240"/>
                  </a:lnTo>
                  <a:lnTo>
                    <a:pt x="9144" y="15240"/>
                  </a:lnTo>
                  <a:lnTo>
                    <a:pt x="9144" y="19812"/>
                  </a:lnTo>
                  <a:close/>
                </a:path>
                <a:path w="32385" h="24764">
                  <a:moveTo>
                    <a:pt x="21336" y="19812"/>
                  </a:moveTo>
                  <a:lnTo>
                    <a:pt x="9144" y="19812"/>
                  </a:lnTo>
                  <a:lnTo>
                    <a:pt x="9144" y="15240"/>
                  </a:lnTo>
                  <a:lnTo>
                    <a:pt x="21336" y="15240"/>
                  </a:lnTo>
                  <a:lnTo>
                    <a:pt x="21336" y="19812"/>
                  </a:lnTo>
                  <a:close/>
                </a:path>
                <a:path w="32385" h="24764">
                  <a:moveTo>
                    <a:pt x="32004" y="19812"/>
                  </a:moveTo>
                  <a:lnTo>
                    <a:pt x="21336" y="19812"/>
                  </a:lnTo>
                  <a:lnTo>
                    <a:pt x="25908"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482" name="object 482"/>
            <p:cNvSpPr/>
            <p:nvPr/>
          </p:nvSpPr>
          <p:spPr>
            <a:xfrm>
              <a:off x="3453383" y="6155435"/>
              <a:ext cx="21590" cy="15240"/>
            </a:xfrm>
            <a:custGeom>
              <a:avLst/>
              <a:gdLst/>
              <a:ahLst/>
              <a:cxnLst/>
              <a:rect l="l" t="t" r="r" b="b"/>
              <a:pathLst>
                <a:path w="21589" h="15239">
                  <a:moveTo>
                    <a:pt x="21335" y="15240"/>
                  </a:moveTo>
                  <a:lnTo>
                    <a:pt x="0" y="15240"/>
                  </a:lnTo>
                  <a:lnTo>
                    <a:pt x="0" y="0"/>
                  </a:lnTo>
                  <a:lnTo>
                    <a:pt x="21335" y="0"/>
                  </a:lnTo>
                  <a:lnTo>
                    <a:pt x="21335" y="15240"/>
                  </a:lnTo>
                  <a:close/>
                </a:path>
              </a:pathLst>
            </a:custGeom>
            <a:solidFill>
              <a:srgbClr val="FFFFFF"/>
            </a:solidFill>
          </p:spPr>
          <p:txBody>
            <a:bodyPr wrap="square" lIns="0" tIns="0" rIns="0" bIns="0" rtlCol="0"/>
            <a:lstStyle/>
            <a:p>
              <a:endParaRPr sz="1588"/>
            </a:p>
          </p:txBody>
        </p:sp>
        <p:sp>
          <p:nvSpPr>
            <p:cNvPr id="483" name="object 483"/>
            <p:cNvSpPr/>
            <p:nvPr/>
          </p:nvSpPr>
          <p:spPr>
            <a:xfrm>
              <a:off x="3448811" y="6150864"/>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1336" y="9144"/>
                  </a:moveTo>
                  <a:lnTo>
                    <a:pt x="9144" y="9144"/>
                  </a:lnTo>
                  <a:lnTo>
                    <a:pt x="9144" y="4572"/>
                  </a:lnTo>
                  <a:lnTo>
                    <a:pt x="21336" y="4572"/>
                  </a:lnTo>
                  <a:lnTo>
                    <a:pt x="21336" y="9144"/>
                  </a:lnTo>
                  <a:close/>
                </a:path>
                <a:path w="32385" h="24764">
                  <a:moveTo>
                    <a:pt x="21336" y="19812"/>
                  </a:moveTo>
                  <a:lnTo>
                    <a:pt x="21336" y="4572"/>
                  </a:lnTo>
                  <a:lnTo>
                    <a:pt x="25908" y="9144"/>
                  </a:lnTo>
                  <a:lnTo>
                    <a:pt x="32004" y="9144"/>
                  </a:lnTo>
                  <a:lnTo>
                    <a:pt x="32004" y="15240"/>
                  </a:lnTo>
                  <a:lnTo>
                    <a:pt x="25908" y="15240"/>
                  </a:lnTo>
                  <a:lnTo>
                    <a:pt x="21336" y="19812"/>
                  </a:lnTo>
                  <a:close/>
                </a:path>
                <a:path w="32385" h="24764">
                  <a:moveTo>
                    <a:pt x="32004" y="9144"/>
                  </a:moveTo>
                  <a:lnTo>
                    <a:pt x="25908" y="9144"/>
                  </a:lnTo>
                  <a:lnTo>
                    <a:pt x="21336" y="4572"/>
                  </a:lnTo>
                  <a:lnTo>
                    <a:pt x="32004" y="4572"/>
                  </a:lnTo>
                  <a:lnTo>
                    <a:pt x="32004" y="9144"/>
                  </a:lnTo>
                  <a:close/>
                </a:path>
                <a:path w="32385" h="24764">
                  <a:moveTo>
                    <a:pt x="9144" y="19812"/>
                  </a:moveTo>
                  <a:lnTo>
                    <a:pt x="4572" y="15240"/>
                  </a:lnTo>
                  <a:lnTo>
                    <a:pt x="9144" y="15240"/>
                  </a:lnTo>
                  <a:lnTo>
                    <a:pt x="9144" y="19812"/>
                  </a:lnTo>
                  <a:close/>
                </a:path>
                <a:path w="32385" h="24764">
                  <a:moveTo>
                    <a:pt x="21336" y="19812"/>
                  </a:moveTo>
                  <a:lnTo>
                    <a:pt x="9144" y="19812"/>
                  </a:lnTo>
                  <a:lnTo>
                    <a:pt x="9144" y="15240"/>
                  </a:lnTo>
                  <a:lnTo>
                    <a:pt x="21336" y="15240"/>
                  </a:lnTo>
                  <a:lnTo>
                    <a:pt x="21336" y="19812"/>
                  </a:lnTo>
                  <a:close/>
                </a:path>
                <a:path w="32385" h="24764">
                  <a:moveTo>
                    <a:pt x="32004" y="19812"/>
                  </a:moveTo>
                  <a:lnTo>
                    <a:pt x="21336" y="19812"/>
                  </a:lnTo>
                  <a:lnTo>
                    <a:pt x="25908"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484" name="object 484"/>
            <p:cNvSpPr/>
            <p:nvPr/>
          </p:nvSpPr>
          <p:spPr>
            <a:xfrm>
              <a:off x="3489960" y="6126480"/>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485" name="object 485"/>
            <p:cNvSpPr/>
            <p:nvPr/>
          </p:nvSpPr>
          <p:spPr>
            <a:xfrm>
              <a:off x="3485388" y="6121907"/>
              <a:ext cx="47625" cy="60960"/>
            </a:xfrm>
            <a:custGeom>
              <a:avLst/>
              <a:gdLst/>
              <a:ahLst/>
              <a:cxnLst/>
              <a:rect l="l" t="t" r="r" b="b"/>
              <a:pathLst>
                <a:path w="47625" h="60960">
                  <a:moveTo>
                    <a:pt x="47244" y="60960"/>
                  </a:moveTo>
                  <a:lnTo>
                    <a:pt x="0" y="60960"/>
                  </a:lnTo>
                  <a:lnTo>
                    <a:pt x="0" y="0"/>
                  </a:lnTo>
                  <a:lnTo>
                    <a:pt x="47244" y="0"/>
                  </a:lnTo>
                  <a:lnTo>
                    <a:pt x="47244" y="4572"/>
                  </a:lnTo>
                  <a:lnTo>
                    <a:pt x="9144" y="4572"/>
                  </a:lnTo>
                  <a:lnTo>
                    <a:pt x="4572" y="9144"/>
                  </a:lnTo>
                  <a:lnTo>
                    <a:pt x="9144" y="9144"/>
                  </a:lnTo>
                  <a:lnTo>
                    <a:pt x="9144" y="51816"/>
                  </a:lnTo>
                  <a:lnTo>
                    <a:pt x="4572" y="51816"/>
                  </a:lnTo>
                  <a:lnTo>
                    <a:pt x="9144" y="56388"/>
                  </a:lnTo>
                  <a:lnTo>
                    <a:pt x="47244" y="56388"/>
                  </a:lnTo>
                  <a:lnTo>
                    <a:pt x="47244" y="60960"/>
                  </a:lnTo>
                  <a:close/>
                </a:path>
                <a:path w="47625" h="60960">
                  <a:moveTo>
                    <a:pt x="9144" y="9144"/>
                  </a:moveTo>
                  <a:lnTo>
                    <a:pt x="4572" y="9144"/>
                  </a:lnTo>
                  <a:lnTo>
                    <a:pt x="9144" y="4572"/>
                  </a:lnTo>
                  <a:lnTo>
                    <a:pt x="9144" y="9144"/>
                  </a:lnTo>
                  <a:close/>
                </a:path>
                <a:path w="47625" h="60960">
                  <a:moveTo>
                    <a:pt x="38100" y="9144"/>
                  </a:moveTo>
                  <a:lnTo>
                    <a:pt x="9144" y="9144"/>
                  </a:lnTo>
                  <a:lnTo>
                    <a:pt x="9144" y="4572"/>
                  </a:lnTo>
                  <a:lnTo>
                    <a:pt x="38100" y="4572"/>
                  </a:lnTo>
                  <a:lnTo>
                    <a:pt x="38100" y="9144"/>
                  </a:lnTo>
                  <a:close/>
                </a:path>
                <a:path w="47625" h="60960">
                  <a:moveTo>
                    <a:pt x="38100" y="56388"/>
                  </a:moveTo>
                  <a:lnTo>
                    <a:pt x="38100" y="4572"/>
                  </a:lnTo>
                  <a:lnTo>
                    <a:pt x="42672" y="9144"/>
                  </a:lnTo>
                  <a:lnTo>
                    <a:pt x="47244" y="9144"/>
                  </a:lnTo>
                  <a:lnTo>
                    <a:pt x="47244" y="51816"/>
                  </a:lnTo>
                  <a:lnTo>
                    <a:pt x="42672" y="51816"/>
                  </a:lnTo>
                  <a:lnTo>
                    <a:pt x="38100" y="56388"/>
                  </a:lnTo>
                  <a:close/>
                </a:path>
                <a:path w="47625" h="60960">
                  <a:moveTo>
                    <a:pt x="47244" y="9144"/>
                  </a:moveTo>
                  <a:lnTo>
                    <a:pt x="42672" y="9144"/>
                  </a:lnTo>
                  <a:lnTo>
                    <a:pt x="38100" y="4572"/>
                  </a:lnTo>
                  <a:lnTo>
                    <a:pt x="47244" y="4572"/>
                  </a:lnTo>
                  <a:lnTo>
                    <a:pt x="47244" y="9144"/>
                  </a:lnTo>
                  <a:close/>
                </a:path>
                <a:path w="47625" h="60960">
                  <a:moveTo>
                    <a:pt x="9144" y="56388"/>
                  </a:moveTo>
                  <a:lnTo>
                    <a:pt x="4572" y="51816"/>
                  </a:lnTo>
                  <a:lnTo>
                    <a:pt x="9144" y="51816"/>
                  </a:lnTo>
                  <a:lnTo>
                    <a:pt x="9144" y="56388"/>
                  </a:lnTo>
                  <a:close/>
                </a:path>
                <a:path w="47625" h="60960">
                  <a:moveTo>
                    <a:pt x="38100" y="56388"/>
                  </a:moveTo>
                  <a:lnTo>
                    <a:pt x="9144" y="56388"/>
                  </a:lnTo>
                  <a:lnTo>
                    <a:pt x="9144" y="51816"/>
                  </a:lnTo>
                  <a:lnTo>
                    <a:pt x="38100" y="51816"/>
                  </a:lnTo>
                  <a:lnTo>
                    <a:pt x="38100" y="56388"/>
                  </a:lnTo>
                  <a:close/>
                </a:path>
                <a:path w="47625" h="60960">
                  <a:moveTo>
                    <a:pt x="47244" y="56388"/>
                  </a:moveTo>
                  <a:lnTo>
                    <a:pt x="38100"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486" name="object 486"/>
            <p:cNvSpPr/>
            <p:nvPr/>
          </p:nvSpPr>
          <p:spPr>
            <a:xfrm>
              <a:off x="3497580" y="6134100"/>
              <a:ext cx="22860" cy="13970"/>
            </a:xfrm>
            <a:custGeom>
              <a:avLst/>
              <a:gdLst/>
              <a:ahLst/>
              <a:cxnLst/>
              <a:rect l="l" t="t" r="r" b="b"/>
              <a:pathLst>
                <a:path w="22860" h="13970">
                  <a:moveTo>
                    <a:pt x="22859" y="13716"/>
                  </a:moveTo>
                  <a:lnTo>
                    <a:pt x="0" y="13716"/>
                  </a:lnTo>
                  <a:lnTo>
                    <a:pt x="0" y="0"/>
                  </a:lnTo>
                  <a:lnTo>
                    <a:pt x="22859" y="0"/>
                  </a:lnTo>
                  <a:lnTo>
                    <a:pt x="22859" y="13716"/>
                  </a:lnTo>
                  <a:close/>
                </a:path>
              </a:pathLst>
            </a:custGeom>
            <a:solidFill>
              <a:srgbClr val="FFFFFF"/>
            </a:solidFill>
          </p:spPr>
          <p:txBody>
            <a:bodyPr wrap="square" lIns="0" tIns="0" rIns="0" bIns="0" rtlCol="0"/>
            <a:lstStyle/>
            <a:p>
              <a:endParaRPr sz="1588"/>
            </a:p>
          </p:txBody>
        </p:sp>
        <p:sp>
          <p:nvSpPr>
            <p:cNvPr id="487" name="object 487"/>
            <p:cNvSpPr/>
            <p:nvPr/>
          </p:nvSpPr>
          <p:spPr>
            <a:xfrm>
              <a:off x="3493008" y="6128003"/>
              <a:ext cx="32384" cy="24765"/>
            </a:xfrm>
            <a:custGeom>
              <a:avLst/>
              <a:gdLst/>
              <a:ahLst/>
              <a:cxnLst/>
              <a:rect l="l" t="t" r="r" b="b"/>
              <a:pathLst>
                <a:path w="32385" h="24764">
                  <a:moveTo>
                    <a:pt x="32004" y="24384"/>
                  </a:moveTo>
                  <a:lnTo>
                    <a:pt x="0" y="24384"/>
                  </a:lnTo>
                  <a:lnTo>
                    <a:pt x="0" y="0"/>
                  </a:lnTo>
                  <a:lnTo>
                    <a:pt x="32004" y="0"/>
                  </a:lnTo>
                  <a:lnTo>
                    <a:pt x="32004" y="6096"/>
                  </a:lnTo>
                  <a:lnTo>
                    <a:pt x="9144" y="6096"/>
                  </a:lnTo>
                  <a:lnTo>
                    <a:pt x="4572" y="10668"/>
                  </a:lnTo>
                  <a:lnTo>
                    <a:pt x="9144" y="10668"/>
                  </a:lnTo>
                  <a:lnTo>
                    <a:pt x="9144" y="15240"/>
                  </a:lnTo>
                  <a:lnTo>
                    <a:pt x="4572" y="15240"/>
                  </a:lnTo>
                  <a:lnTo>
                    <a:pt x="9144" y="19812"/>
                  </a:lnTo>
                  <a:lnTo>
                    <a:pt x="32004" y="19812"/>
                  </a:lnTo>
                  <a:lnTo>
                    <a:pt x="32004" y="24384"/>
                  </a:lnTo>
                  <a:close/>
                </a:path>
                <a:path w="32385" h="24764">
                  <a:moveTo>
                    <a:pt x="9144" y="10668"/>
                  </a:moveTo>
                  <a:lnTo>
                    <a:pt x="4572" y="10668"/>
                  </a:lnTo>
                  <a:lnTo>
                    <a:pt x="9144" y="6096"/>
                  </a:lnTo>
                  <a:lnTo>
                    <a:pt x="9144" y="10668"/>
                  </a:lnTo>
                  <a:close/>
                </a:path>
                <a:path w="32385" h="24764">
                  <a:moveTo>
                    <a:pt x="22860" y="10668"/>
                  </a:moveTo>
                  <a:lnTo>
                    <a:pt x="9144" y="10668"/>
                  </a:lnTo>
                  <a:lnTo>
                    <a:pt x="9144" y="6096"/>
                  </a:lnTo>
                  <a:lnTo>
                    <a:pt x="22860" y="6096"/>
                  </a:lnTo>
                  <a:lnTo>
                    <a:pt x="22860" y="10668"/>
                  </a:lnTo>
                  <a:close/>
                </a:path>
                <a:path w="32385" h="24764">
                  <a:moveTo>
                    <a:pt x="22860" y="19812"/>
                  </a:moveTo>
                  <a:lnTo>
                    <a:pt x="22860" y="6096"/>
                  </a:lnTo>
                  <a:lnTo>
                    <a:pt x="27432" y="10668"/>
                  </a:lnTo>
                  <a:lnTo>
                    <a:pt x="32004" y="10668"/>
                  </a:lnTo>
                  <a:lnTo>
                    <a:pt x="32004" y="15240"/>
                  </a:lnTo>
                  <a:lnTo>
                    <a:pt x="27432" y="15240"/>
                  </a:lnTo>
                  <a:lnTo>
                    <a:pt x="22860" y="19812"/>
                  </a:lnTo>
                  <a:close/>
                </a:path>
                <a:path w="32385" h="24764">
                  <a:moveTo>
                    <a:pt x="32004" y="10668"/>
                  </a:moveTo>
                  <a:lnTo>
                    <a:pt x="27432" y="10668"/>
                  </a:lnTo>
                  <a:lnTo>
                    <a:pt x="22860" y="6096"/>
                  </a:lnTo>
                  <a:lnTo>
                    <a:pt x="32004" y="6096"/>
                  </a:lnTo>
                  <a:lnTo>
                    <a:pt x="32004" y="10668"/>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488" name="object 488"/>
            <p:cNvSpPr/>
            <p:nvPr/>
          </p:nvSpPr>
          <p:spPr>
            <a:xfrm>
              <a:off x="3497580" y="6155435"/>
              <a:ext cx="22860" cy="15240"/>
            </a:xfrm>
            <a:custGeom>
              <a:avLst/>
              <a:gdLst/>
              <a:ahLst/>
              <a:cxnLst/>
              <a:rect l="l" t="t" r="r" b="b"/>
              <a:pathLst>
                <a:path w="22860"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489" name="object 489"/>
            <p:cNvSpPr/>
            <p:nvPr/>
          </p:nvSpPr>
          <p:spPr>
            <a:xfrm>
              <a:off x="3493008" y="6150864"/>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490" name="object 490"/>
            <p:cNvSpPr/>
            <p:nvPr/>
          </p:nvSpPr>
          <p:spPr>
            <a:xfrm>
              <a:off x="3535680" y="6126480"/>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491" name="object 491"/>
            <p:cNvSpPr/>
            <p:nvPr/>
          </p:nvSpPr>
          <p:spPr>
            <a:xfrm>
              <a:off x="3531108" y="6121907"/>
              <a:ext cx="47625" cy="60960"/>
            </a:xfrm>
            <a:custGeom>
              <a:avLst/>
              <a:gdLst/>
              <a:ahLst/>
              <a:cxnLst/>
              <a:rect l="l" t="t" r="r" b="b"/>
              <a:pathLst>
                <a:path w="47625" h="60960">
                  <a:moveTo>
                    <a:pt x="47244" y="60960"/>
                  </a:moveTo>
                  <a:lnTo>
                    <a:pt x="0" y="60960"/>
                  </a:lnTo>
                  <a:lnTo>
                    <a:pt x="0" y="0"/>
                  </a:lnTo>
                  <a:lnTo>
                    <a:pt x="47244" y="0"/>
                  </a:lnTo>
                  <a:lnTo>
                    <a:pt x="47244" y="4572"/>
                  </a:lnTo>
                  <a:lnTo>
                    <a:pt x="9144" y="4572"/>
                  </a:lnTo>
                  <a:lnTo>
                    <a:pt x="4572" y="9144"/>
                  </a:lnTo>
                  <a:lnTo>
                    <a:pt x="9144" y="9144"/>
                  </a:lnTo>
                  <a:lnTo>
                    <a:pt x="9144" y="51816"/>
                  </a:lnTo>
                  <a:lnTo>
                    <a:pt x="4572" y="51816"/>
                  </a:lnTo>
                  <a:lnTo>
                    <a:pt x="9144" y="56388"/>
                  </a:lnTo>
                  <a:lnTo>
                    <a:pt x="47244" y="56388"/>
                  </a:lnTo>
                  <a:lnTo>
                    <a:pt x="47244" y="60960"/>
                  </a:lnTo>
                  <a:close/>
                </a:path>
                <a:path w="47625" h="60960">
                  <a:moveTo>
                    <a:pt x="9144" y="9144"/>
                  </a:moveTo>
                  <a:lnTo>
                    <a:pt x="4572" y="9144"/>
                  </a:lnTo>
                  <a:lnTo>
                    <a:pt x="9144" y="4572"/>
                  </a:lnTo>
                  <a:lnTo>
                    <a:pt x="9144" y="9144"/>
                  </a:lnTo>
                  <a:close/>
                </a:path>
                <a:path w="47625" h="60960">
                  <a:moveTo>
                    <a:pt x="38100" y="9144"/>
                  </a:moveTo>
                  <a:lnTo>
                    <a:pt x="9144" y="9144"/>
                  </a:lnTo>
                  <a:lnTo>
                    <a:pt x="9144" y="4572"/>
                  </a:lnTo>
                  <a:lnTo>
                    <a:pt x="38100" y="4572"/>
                  </a:lnTo>
                  <a:lnTo>
                    <a:pt x="38100" y="9144"/>
                  </a:lnTo>
                  <a:close/>
                </a:path>
                <a:path w="47625" h="60960">
                  <a:moveTo>
                    <a:pt x="38100" y="56388"/>
                  </a:moveTo>
                  <a:lnTo>
                    <a:pt x="38100" y="4572"/>
                  </a:lnTo>
                  <a:lnTo>
                    <a:pt x="42672" y="9144"/>
                  </a:lnTo>
                  <a:lnTo>
                    <a:pt x="47244" y="9144"/>
                  </a:lnTo>
                  <a:lnTo>
                    <a:pt x="47244" y="51816"/>
                  </a:lnTo>
                  <a:lnTo>
                    <a:pt x="42672" y="51816"/>
                  </a:lnTo>
                  <a:lnTo>
                    <a:pt x="38100" y="56388"/>
                  </a:lnTo>
                  <a:close/>
                </a:path>
                <a:path w="47625" h="60960">
                  <a:moveTo>
                    <a:pt x="47244" y="9144"/>
                  </a:moveTo>
                  <a:lnTo>
                    <a:pt x="42672" y="9144"/>
                  </a:lnTo>
                  <a:lnTo>
                    <a:pt x="38100" y="4572"/>
                  </a:lnTo>
                  <a:lnTo>
                    <a:pt x="47244" y="4572"/>
                  </a:lnTo>
                  <a:lnTo>
                    <a:pt x="47244" y="9144"/>
                  </a:lnTo>
                  <a:close/>
                </a:path>
                <a:path w="47625" h="60960">
                  <a:moveTo>
                    <a:pt x="9144" y="56388"/>
                  </a:moveTo>
                  <a:lnTo>
                    <a:pt x="4572" y="51816"/>
                  </a:lnTo>
                  <a:lnTo>
                    <a:pt x="9144" y="51816"/>
                  </a:lnTo>
                  <a:lnTo>
                    <a:pt x="9144" y="56388"/>
                  </a:lnTo>
                  <a:close/>
                </a:path>
                <a:path w="47625" h="60960">
                  <a:moveTo>
                    <a:pt x="38100" y="56388"/>
                  </a:moveTo>
                  <a:lnTo>
                    <a:pt x="9144" y="56388"/>
                  </a:lnTo>
                  <a:lnTo>
                    <a:pt x="9144" y="51816"/>
                  </a:lnTo>
                  <a:lnTo>
                    <a:pt x="38100" y="51816"/>
                  </a:lnTo>
                  <a:lnTo>
                    <a:pt x="38100" y="56388"/>
                  </a:lnTo>
                  <a:close/>
                </a:path>
                <a:path w="47625" h="60960">
                  <a:moveTo>
                    <a:pt x="47244" y="56388"/>
                  </a:moveTo>
                  <a:lnTo>
                    <a:pt x="38100"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492" name="object 492"/>
            <p:cNvSpPr/>
            <p:nvPr/>
          </p:nvSpPr>
          <p:spPr>
            <a:xfrm>
              <a:off x="3543300" y="6134100"/>
              <a:ext cx="22860" cy="13970"/>
            </a:xfrm>
            <a:custGeom>
              <a:avLst/>
              <a:gdLst/>
              <a:ahLst/>
              <a:cxnLst/>
              <a:rect l="l" t="t" r="r" b="b"/>
              <a:pathLst>
                <a:path w="22860" h="13970">
                  <a:moveTo>
                    <a:pt x="22859" y="13716"/>
                  </a:moveTo>
                  <a:lnTo>
                    <a:pt x="0" y="13716"/>
                  </a:lnTo>
                  <a:lnTo>
                    <a:pt x="0" y="0"/>
                  </a:lnTo>
                  <a:lnTo>
                    <a:pt x="22859" y="0"/>
                  </a:lnTo>
                  <a:lnTo>
                    <a:pt x="22859" y="13716"/>
                  </a:lnTo>
                  <a:close/>
                </a:path>
              </a:pathLst>
            </a:custGeom>
            <a:solidFill>
              <a:srgbClr val="FFFFFF"/>
            </a:solidFill>
          </p:spPr>
          <p:txBody>
            <a:bodyPr wrap="square" lIns="0" tIns="0" rIns="0" bIns="0" rtlCol="0"/>
            <a:lstStyle/>
            <a:p>
              <a:endParaRPr sz="1588"/>
            </a:p>
          </p:txBody>
        </p:sp>
        <p:sp>
          <p:nvSpPr>
            <p:cNvPr id="493" name="object 493"/>
            <p:cNvSpPr/>
            <p:nvPr/>
          </p:nvSpPr>
          <p:spPr>
            <a:xfrm>
              <a:off x="3538727" y="6128003"/>
              <a:ext cx="32384" cy="24765"/>
            </a:xfrm>
            <a:custGeom>
              <a:avLst/>
              <a:gdLst/>
              <a:ahLst/>
              <a:cxnLst/>
              <a:rect l="l" t="t" r="r" b="b"/>
              <a:pathLst>
                <a:path w="32385" h="24764">
                  <a:moveTo>
                    <a:pt x="32004" y="24384"/>
                  </a:moveTo>
                  <a:lnTo>
                    <a:pt x="0" y="24384"/>
                  </a:lnTo>
                  <a:lnTo>
                    <a:pt x="0" y="0"/>
                  </a:lnTo>
                  <a:lnTo>
                    <a:pt x="32004" y="0"/>
                  </a:lnTo>
                  <a:lnTo>
                    <a:pt x="32004" y="6096"/>
                  </a:lnTo>
                  <a:lnTo>
                    <a:pt x="9144" y="6096"/>
                  </a:lnTo>
                  <a:lnTo>
                    <a:pt x="4572" y="10668"/>
                  </a:lnTo>
                  <a:lnTo>
                    <a:pt x="9144" y="10668"/>
                  </a:lnTo>
                  <a:lnTo>
                    <a:pt x="9144" y="15240"/>
                  </a:lnTo>
                  <a:lnTo>
                    <a:pt x="4572" y="15240"/>
                  </a:lnTo>
                  <a:lnTo>
                    <a:pt x="9144" y="19812"/>
                  </a:lnTo>
                  <a:lnTo>
                    <a:pt x="32004" y="19812"/>
                  </a:lnTo>
                  <a:lnTo>
                    <a:pt x="32004" y="24384"/>
                  </a:lnTo>
                  <a:close/>
                </a:path>
                <a:path w="32385" h="24764">
                  <a:moveTo>
                    <a:pt x="9144" y="10668"/>
                  </a:moveTo>
                  <a:lnTo>
                    <a:pt x="4572" y="10668"/>
                  </a:lnTo>
                  <a:lnTo>
                    <a:pt x="9144" y="6096"/>
                  </a:lnTo>
                  <a:lnTo>
                    <a:pt x="9144" y="10668"/>
                  </a:lnTo>
                  <a:close/>
                </a:path>
                <a:path w="32385" h="24764">
                  <a:moveTo>
                    <a:pt x="22860" y="10668"/>
                  </a:moveTo>
                  <a:lnTo>
                    <a:pt x="9144" y="10668"/>
                  </a:lnTo>
                  <a:lnTo>
                    <a:pt x="9144" y="6096"/>
                  </a:lnTo>
                  <a:lnTo>
                    <a:pt x="22860" y="6096"/>
                  </a:lnTo>
                  <a:lnTo>
                    <a:pt x="22860" y="10668"/>
                  </a:lnTo>
                  <a:close/>
                </a:path>
                <a:path w="32385" h="24764">
                  <a:moveTo>
                    <a:pt x="22860" y="19812"/>
                  </a:moveTo>
                  <a:lnTo>
                    <a:pt x="22860" y="6096"/>
                  </a:lnTo>
                  <a:lnTo>
                    <a:pt x="27432" y="10668"/>
                  </a:lnTo>
                  <a:lnTo>
                    <a:pt x="32004" y="10668"/>
                  </a:lnTo>
                  <a:lnTo>
                    <a:pt x="32004" y="15240"/>
                  </a:lnTo>
                  <a:lnTo>
                    <a:pt x="27432" y="15240"/>
                  </a:lnTo>
                  <a:lnTo>
                    <a:pt x="22860" y="19812"/>
                  </a:lnTo>
                  <a:close/>
                </a:path>
                <a:path w="32385" h="24764">
                  <a:moveTo>
                    <a:pt x="32004" y="10668"/>
                  </a:moveTo>
                  <a:lnTo>
                    <a:pt x="27432" y="10668"/>
                  </a:lnTo>
                  <a:lnTo>
                    <a:pt x="22860" y="6096"/>
                  </a:lnTo>
                  <a:lnTo>
                    <a:pt x="32004" y="6096"/>
                  </a:lnTo>
                  <a:lnTo>
                    <a:pt x="32004" y="10668"/>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494" name="object 494"/>
            <p:cNvSpPr/>
            <p:nvPr/>
          </p:nvSpPr>
          <p:spPr>
            <a:xfrm>
              <a:off x="3543300" y="6155435"/>
              <a:ext cx="22860" cy="15240"/>
            </a:xfrm>
            <a:custGeom>
              <a:avLst/>
              <a:gdLst/>
              <a:ahLst/>
              <a:cxnLst/>
              <a:rect l="l" t="t" r="r" b="b"/>
              <a:pathLst>
                <a:path w="22860"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495" name="object 495"/>
            <p:cNvSpPr/>
            <p:nvPr/>
          </p:nvSpPr>
          <p:spPr>
            <a:xfrm>
              <a:off x="3538727" y="6150864"/>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496" name="object 496"/>
            <p:cNvSpPr/>
            <p:nvPr/>
          </p:nvSpPr>
          <p:spPr>
            <a:xfrm>
              <a:off x="3581400" y="6126480"/>
              <a:ext cx="36830" cy="52069"/>
            </a:xfrm>
            <a:custGeom>
              <a:avLst/>
              <a:gdLst/>
              <a:ahLst/>
              <a:cxnLst/>
              <a:rect l="l" t="t" r="r" b="b"/>
              <a:pathLst>
                <a:path w="36829" h="52070">
                  <a:moveTo>
                    <a:pt x="36575" y="51816"/>
                  </a:moveTo>
                  <a:lnTo>
                    <a:pt x="0" y="51816"/>
                  </a:lnTo>
                  <a:lnTo>
                    <a:pt x="0" y="0"/>
                  </a:lnTo>
                  <a:lnTo>
                    <a:pt x="36575" y="0"/>
                  </a:lnTo>
                  <a:lnTo>
                    <a:pt x="36575" y="51816"/>
                  </a:lnTo>
                  <a:close/>
                </a:path>
              </a:pathLst>
            </a:custGeom>
            <a:solidFill>
              <a:srgbClr val="FFFFFF"/>
            </a:solidFill>
          </p:spPr>
          <p:txBody>
            <a:bodyPr wrap="square" lIns="0" tIns="0" rIns="0" bIns="0" rtlCol="0"/>
            <a:lstStyle/>
            <a:p>
              <a:endParaRPr sz="1588"/>
            </a:p>
          </p:txBody>
        </p:sp>
        <p:sp>
          <p:nvSpPr>
            <p:cNvPr id="497" name="object 497"/>
            <p:cNvSpPr/>
            <p:nvPr/>
          </p:nvSpPr>
          <p:spPr>
            <a:xfrm>
              <a:off x="3576827" y="6121907"/>
              <a:ext cx="45720" cy="60960"/>
            </a:xfrm>
            <a:custGeom>
              <a:avLst/>
              <a:gdLst/>
              <a:ahLst/>
              <a:cxnLst/>
              <a:rect l="l" t="t" r="r" b="b"/>
              <a:pathLst>
                <a:path w="45720" h="60960">
                  <a:moveTo>
                    <a:pt x="45720" y="60960"/>
                  </a:moveTo>
                  <a:lnTo>
                    <a:pt x="0" y="60960"/>
                  </a:lnTo>
                  <a:lnTo>
                    <a:pt x="0" y="0"/>
                  </a:lnTo>
                  <a:lnTo>
                    <a:pt x="45720" y="0"/>
                  </a:lnTo>
                  <a:lnTo>
                    <a:pt x="45720" y="4572"/>
                  </a:lnTo>
                  <a:lnTo>
                    <a:pt x="9144" y="4572"/>
                  </a:lnTo>
                  <a:lnTo>
                    <a:pt x="4572" y="9144"/>
                  </a:lnTo>
                  <a:lnTo>
                    <a:pt x="9144" y="9144"/>
                  </a:lnTo>
                  <a:lnTo>
                    <a:pt x="9144" y="51816"/>
                  </a:lnTo>
                  <a:lnTo>
                    <a:pt x="4572" y="51816"/>
                  </a:lnTo>
                  <a:lnTo>
                    <a:pt x="9144" y="56388"/>
                  </a:lnTo>
                  <a:lnTo>
                    <a:pt x="45720" y="56388"/>
                  </a:lnTo>
                  <a:lnTo>
                    <a:pt x="45720" y="60960"/>
                  </a:lnTo>
                  <a:close/>
                </a:path>
                <a:path w="45720" h="60960">
                  <a:moveTo>
                    <a:pt x="9144" y="9144"/>
                  </a:moveTo>
                  <a:lnTo>
                    <a:pt x="4572" y="9144"/>
                  </a:lnTo>
                  <a:lnTo>
                    <a:pt x="9144" y="4572"/>
                  </a:lnTo>
                  <a:lnTo>
                    <a:pt x="9144" y="9144"/>
                  </a:lnTo>
                  <a:close/>
                </a:path>
                <a:path w="45720" h="60960">
                  <a:moveTo>
                    <a:pt x="36576" y="9144"/>
                  </a:moveTo>
                  <a:lnTo>
                    <a:pt x="9144" y="9144"/>
                  </a:lnTo>
                  <a:lnTo>
                    <a:pt x="9144" y="4572"/>
                  </a:lnTo>
                  <a:lnTo>
                    <a:pt x="36576" y="4572"/>
                  </a:lnTo>
                  <a:lnTo>
                    <a:pt x="36576" y="9144"/>
                  </a:lnTo>
                  <a:close/>
                </a:path>
                <a:path w="45720" h="60960">
                  <a:moveTo>
                    <a:pt x="36576" y="56388"/>
                  </a:moveTo>
                  <a:lnTo>
                    <a:pt x="36576" y="4572"/>
                  </a:lnTo>
                  <a:lnTo>
                    <a:pt x="41148" y="9144"/>
                  </a:lnTo>
                  <a:lnTo>
                    <a:pt x="45720" y="9144"/>
                  </a:lnTo>
                  <a:lnTo>
                    <a:pt x="45720" y="51816"/>
                  </a:lnTo>
                  <a:lnTo>
                    <a:pt x="41148" y="51816"/>
                  </a:lnTo>
                  <a:lnTo>
                    <a:pt x="36576" y="56388"/>
                  </a:lnTo>
                  <a:close/>
                </a:path>
                <a:path w="45720" h="60960">
                  <a:moveTo>
                    <a:pt x="45720" y="9144"/>
                  </a:moveTo>
                  <a:lnTo>
                    <a:pt x="41148" y="9144"/>
                  </a:lnTo>
                  <a:lnTo>
                    <a:pt x="36576" y="4572"/>
                  </a:lnTo>
                  <a:lnTo>
                    <a:pt x="45720" y="4572"/>
                  </a:lnTo>
                  <a:lnTo>
                    <a:pt x="45720" y="9144"/>
                  </a:lnTo>
                  <a:close/>
                </a:path>
                <a:path w="45720" h="60960">
                  <a:moveTo>
                    <a:pt x="9144" y="56388"/>
                  </a:moveTo>
                  <a:lnTo>
                    <a:pt x="4572" y="51816"/>
                  </a:lnTo>
                  <a:lnTo>
                    <a:pt x="9144" y="51816"/>
                  </a:lnTo>
                  <a:lnTo>
                    <a:pt x="9144" y="56388"/>
                  </a:lnTo>
                  <a:close/>
                </a:path>
                <a:path w="45720" h="60960">
                  <a:moveTo>
                    <a:pt x="36576" y="56388"/>
                  </a:moveTo>
                  <a:lnTo>
                    <a:pt x="9144" y="56388"/>
                  </a:lnTo>
                  <a:lnTo>
                    <a:pt x="9144" y="51816"/>
                  </a:lnTo>
                  <a:lnTo>
                    <a:pt x="36576" y="51816"/>
                  </a:lnTo>
                  <a:lnTo>
                    <a:pt x="36576" y="56388"/>
                  </a:lnTo>
                  <a:close/>
                </a:path>
                <a:path w="45720" h="60960">
                  <a:moveTo>
                    <a:pt x="45720" y="56388"/>
                  </a:moveTo>
                  <a:lnTo>
                    <a:pt x="36576" y="56388"/>
                  </a:lnTo>
                  <a:lnTo>
                    <a:pt x="41148" y="51816"/>
                  </a:lnTo>
                  <a:lnTo>
                    <a:pt x="45720" y="51816"/>
                  </a:lnTo>
                  <a:lnTo>
                    <a:pt x="45720" y="56388"/>
                  </a:lnTo>
                  <a:close/>
                </a:path>
              </a:pathLst>
            </a:custGeom>
            <a:solidFill>
              <a:srgbClr val="000000"/>
            </a:solidFill>
          </p:spPr>
          <p:txBody>
            <a:bodyPr wrap="square" lIns="0" tIns="0" rIns="0" bIns="0" rtlCol="0"/>
            <a:lstStyle/>
            <a:p>
              <a:endParaRPr sz="1588"/>
            </a:p>
          </p:txBody>
        </p:sp>
        <p:sp>
          <p:nvSpPr>
            <p:cNvPr id="498" name="object 498"/>
            <p:cNvSpPr/>
            <p:nvPr/>
          </p:nvSpPr>
          <p:spPr>
            <a:xfrm>
              <a:off x="3589019" y="6134100"/>
              <a:ext cx="21590" cy="13970"/>
            </a:xfrm>
            <a:custGeom>
              <a:avLst/>
              <a:gdLst/>
              <a:ahLst/>
              <a:cxnLst/>
              <a:rect l="l" t="t" r="r" b="b"/>
              <a:pathLst>
                <a:path w="21589" h="13970">
                  <a:moveTo>
                    <a:pt x="21336" y="13716"/>
                  </a:moveTo>
                  <a:lnTo>
                    <a:pt x="0" y="13716"/>
                  </a:lnTo>
                  <a:lnTo>
                    <a:pt x="0" y="0"/>
                  </a:lnTo>
                  <a:lnTo>
                    <a:pt x="21336" y="0"/>
                  </a:lnTo>
                  <a:lnTo>
                    <a:pt x="21336" y="13716"/>
                  </a:lnTo>
                  <a:close/>
                </a:path>
              </a:pathLst>
            </a:custGeom>
            <a:solidFill>
              <a:srgbClr val="FFFFFF"/>
            </a:solidFill>
          </p:spPr>
          <p:txBody>
            <a:bodyPr wrap="square" lIns="0" tIns="0" rIns="0" bIns="0" rtlCol="0"/>
            <a:lstStyle/>
            <a:p>
              <a:endParaRPr sz="1588"/>
            </a:p>
          </p:txBody>
        </p:sp>
        <p:sp>
          <p:nvSpPr>
            <p:cNvPr id="499" name="object 499"/>
            <p:cNvSpPr/>
            <p:nvPr/>
          </p:nvSpPr>
          <p:spPr>
            <a:xfrm>
              <a:off x="3582924" y="6128003"/>
              <a:ext cx="32384" cy="24765"/>
            </a:xfrm>
            <a:custGeom>
              <a:avLst/>
              <a:gdLst/>
              <a:ahLst/>
              <a:cxnLst/>
              <a:rect l="l" t="t" r="r" b="b"/>
              <a:pathLst>
                <a:path w="32385" h="24764">
                  <a:moveTo>
                    <a:pt x="32004" y="24384"/>
                  </a:moveTo>
                  <a:lnTo>
                    <a:pt x="0" y="24384"/>
                  </a:lnTo>
                  <a:lnTo>
                    <a:pt x="0" y="0"/>
                  </a:lnTo>
                  <a:lnTo>
                    <a:pt x="32004" y="0"/>
                  </a:lnTo>
                  <a:lnTo>
                    <a:pt x="32004" y="6096"/>
                  </a:lnTo>
                  <a:lnTo>
                    <a:pt x="10668" y="6096"/>
                  </a:lnTo>
                  <a:lnTo>
                    <a:pt x="6096" y="10668"/>
                  </a:lnTo>
                  <a:lnTo>
                    <a:pt x="10668" y="10668"/>
                  </a:lnTo>
                  <a:lnTo>
                    <a:pt x="10668" y="15240"/>
                  </a:lnTo>
                  <a:lnTo>
                    <a:pt x="6096" y="15240"/>
                  </a:lnTo>
                  <a:lnTo>
                    <a:pt x="10668" y="19812"/>
                  </a:lnTo>
                  <a:lnTo>
                    <a:pt x="32004" y="19812"/>
                  </a:lnTo>
                  <a:lnTo>
                    <a:pt x="32004" y="24384"/>
                  </a:lnTo>
                  <a:close/>
                </a:path>
                <a:path w="32385" h="24764">
                  <a:moveTo>
                    <a:pt x="10668" y="10668"/>
                  </a:moveTo>
                  <a:lnTo>
                    <a:pt x="6096" y="10668"/>
                  </a:lnTo>
                  <a:lnTo>
                    <a:pt x="10668" y="6096"/>
                  </a:lnTo>
                  <a:lnTo>
                    <a:pt x="10668" y="10668"/>
                  </a:lnTo>
                  <a:close/>
                </a:path>
                <a:path w="32385" h="24764">
                  <a:moveTo>
                    <a:pt x="22860" y="10668"/>
                  </a:moveTo>
                  <a:lnTo>
                    <a:pt x="10668" y="10668"/>
                  </a:lnTo>
                  <a:lnTo>
                    <a:pt x="10668" y="6096"/>
                  </a:lnTo>
                  <a:lnTo>
                    <a:pt x="22860" y="6096"/>
                  </a:lnTo>
                  <a:lnTo>
                    <a:pt x="22860" y="10668"/>
                  </a:lnTo>
                  <a:close/>
                </a:path>
                <a:path w="32385" h="24764">
                  <a:moveTo>
                    <a:pt x="22860" y="19812"/>
                  </a:moveTo>
                  <a:lnTo>
                    <a:pt x="22860" y="6096"/>
                  </a:lnTo>
                  <a:lnTo>
                    <a:pt x="27432" y="10668"/>
                  </a:lnTo>
                  <a:lnTo>
                    <a:pt x="32004" y="10668"/>
                  </a:lnTo>
                  <a:lnTo>
                    <a:pt x="32004" y="15240"/>
                  </a:lnTo>
                  <a:lnTo>
                    <a:pt x="27432" y="15240"/>
                  </a:lnTo>
                  <a:lnTo>
                    <a:pt x="22860" y="19812"/>
                  </a:lnTo>
                  <a:close/>
                </a:path>
                <a:path w="32385" h="24764">
                  <a:moveTo>
                    <a:pt x="32004" y="10668"/>
                  </a:moveTo>
                  <a:lnTo>
                    <a:pt x="27432" y="10668"/>
                  </a:lnTo>
                  <a:lnTo>
                    <a:pt x="22860" y="6096"/>
                  </a:lnTo>
                  <a:lnTo>
                    <a:pt x="32004" y="6096"/>
                  </a:lnTo>
                  <a:lnTo>
                    <a:pt x="32004" y="10668"/>
                  </a:lnTo>
                  <a:close/>
                </a:path>
                <a:path w="32385" h="24764">
                  <a:moveTo>
                    <a:pt x="10668" y="19812"/>
                  </a:moveTo>
                  <a:lnTo>
                    <a:pt x="6096" y="15240"/>
                  </a:lnTo>
                  <a:lnTo>
                    <a:pt x="10668" y="15240"/>
                  </a:lnTo>
                  <a:lnTo>
                    <a:pt x="10668" y="19812"/>
                  </a:lnTo>
                  <a:close/>
                </a:path>
                <a:path w="32385" h="24764">
                  <a:moveTo>
                    <a:pt x="22860" y="19812"/>
                  </a:moveTo>
                  <a:lnTo>
                    <a:pt x="10668" y="19812"/>
                  </a:lnTo>
                  <a:lnTo>
                    <a:pt x="10668"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500" name="object 500"/>
            <p:cNvSpPr/>
            <p:nvPr/>
          </p:nvSpPr>
          <p:spPr>
            <a:xfrm>
              <a:off x="3589019" y="6155435"/>
              <a:ext cx="21590" cy="15240"/>
            </a:xfrm>
            <a:custGeom>
              <a:avLst/>
              <a:gdLst/>
              <a:ahLst/>
              <a:cxnLst/>
              <a:rect l="l" t="t" r="r" b="b"/>
              <a:pathLst>
                <a:path w="21589" h="15239">
                  <a:moveTo>
                    <a:pt x="21336" y="15240"/>
                  </a:moveTo>
                  <a:lnTo>
                    <a:pt x="0" y="15240"/>
                  </a:lnTo>
                  <a:lnTo>
                    <a:pt x="0" y="0"/>
                  </a:lnTo>
                  <a:lnTo>
                    <a:pt x="21336" y="0"/>
                  </a:lnTo>
                  <a:lnTo>
                    <a:pt x="21336" y="15240"/>
                  </a:lnTo>
                  <a:close/>
                </a:path>
              </a:pathLst>
            </a:custGeom>
            <a:solidFill>
              <a:srgbClr val="FFFFFF"/>
            </a:solidFill>
          </p:spPr>
          <p:txBody>
            <a:bodyPr wrap="square" lIns="0" tIns="0" rIns="0" bIns="0" rtlCol="0"/>
            <a:lstStyle/>
            <a:p>
              <a:endParaRPr sz="1588"/>
            </a:p>
          </p:txBody>
        </p:sp>
        <p:sp>
          <p:nvSpPr>
            <p:cNvPr id="501" name="object 501"/>
            <p:cNvSpPr/>
            <p:nvPr/>
          </p:nvSpPr>
          <p:spPr>
            <a:xfrm>
              <a:off x="3582924" y="6150864"/>
              <a:ext cx="32384" cy="24765"/>
            </a:xfrm>
            <a:custGeom>
              <a:avLst/>
              <a:gdLst/>
              <a:ahLst/>
              <a:cxnLst/>
              <a:rect l="l" t="t" r="r" b="b"/>
              <a:pathLst>
                <a:path w="32385" h="24764">
                  <a:moveTo>
                    <a:pt x="32004" y="24384"/>
                  </a:moveTo>
                  <a:lnTo>
                    <a:pt x="0" y="24384"/>
                  </a:lnTo>
                  <a:lnTo>
                    <a:pt x="0" y="0"/>
                  </a:lnTo>
                  <a:lnTo>
                    <a:pt x="32004" y="0"/>
                  </a:lnTo>
                  <a:lnTo>
                    <a:pt x="32004" y="4572"/>
                  </a:lnTo>
                  <a:lnTo>
                    <a:pt x="10668" y="4572"/>
                  </a:lnTo>
                  <a:lnTo>
                    <a:pt x="6096" y="9144"/>
                  </a:lnTo>
                  <a:lnTo>
                    <a:pt x="10668" y="9144"/>
                  </a:lnTo>
                  <a:lnTo>
                    <a:pt x="10668" y="15240"/>
                  </a:lnTo>
                  <a:lnTo>
                    <a:pt x="6096" y="15240"/>
                  </a:lnTo>
                  <a:lnTo>
                    <a:pt x="10668" y="19812"/>
                  </a:lnTo>
                  <a:lnTo>
                    <a:pt x="32004" y="19812"/>
                  </a:lnTo>
                  <a:lnTo>
                    <a:pt x="32004" y="24384"/>
                  </a:lnTo>
                  <a:close/>
                </a:path>
                <a:path w="32385" h="24764">
                  <a:moveTo>
                    <a:pt x="10668" y="9144"/>
                  </a:moveTo>
                  <a:lnTo>
                    <a:pt x="6096" y="9144"/>
                  </a:lnTo>
                  <a:lnTo>
                    <a:pt x="10668" y="4572"/>
                  </a:lnTo>
                  <a:lnTo>
                    <a:pt x="10668" y="9144"/>
                  </a:lnTo>
                  <a:close/>
                </a:path>
                <a:path w="32385" h="24764">
                  <a:moveTo>
                    <a:pt x="22860" y="9144"/>
                  </a:moveTo>
                  <a:lnTo>
                    <a:pt x="10668" y="9144"/>
                  </a:lnTo>
                  <a:lnTo>
                    <a:pt x="10668"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10668" y="19812"/>
                  </a:moveTo>
                  <a:lnTo>
                    <a:pt x="6096" y="15240"/>
                  </a:lnTo>
                  <a:lnTo>
                    <a:pt x="10668" y="15240"/>
                  </a:lnTo>
                  <a:lnTo>
                    <a:pt x="10668" y="19812"/>
                  </a:lnTo>
                  <a:close/>
                </a:path>
                <a:path w="32385" h="24764">
                  <a:moveTo>
                    <a:pt x="22860" y="19812"/>
                  </a:moveTo>
                  <a:lnTo>
                    <a:pt x="10668" y="19812"/>
                  </a:lnTo>
                  <a:lnTo>
                    <a:pt x="10668"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502" name="object 502"/>
            <p:cNvSpPr/>
            <p:nvPr/>
          </p:nvSpPr>
          <p:spPr>
            <a:xfrm>
              <a:off x="3625596" y="6126480"/>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503" name="object 503"/>
            <p:cNvSpPr/>
            <p:nvPr/>
          </p:nvSpPr>
          <p:spPr>
            <a:xfrm>
              <a:off x="3621024" y="6121907"/>
              <a:ext cx="47625" cy="60960"/>
            </a:xfrm>
            <a:custGeom>
              <a:avLst/>
              <a:gdLst/>
              <a:ahLst/>
              <a:cxnLst/>
              <a:rect l="l" t="t" r="r" b="b"/>
              <a:pathLst>
                <a:path w="47625" h="60960">
                  <a:moveTo>
                    <a:pt x="47244" y="60960"/>
                  </a:moveTo>
                  <a:lnTo>
                    <a:pt x="0" y="60960"/>
                  </a:lnTo>
                  <a:lnTo>
                    <a:pt x="0" y="0"/>
                  </a:lnTo>
                  <a:lnTo>
                    <a:pt x="47244" y="0"/>
                  </a:lnTo>
                  <a:lnTo>
                    <a:pt x="47244" y="4572"/>
                  </a:lnTo>
                  <a:lnTo>
                    <a:pt x="9144" y="4572"/>
                  </a:lnTo>
                  <a:lnTo>
                    <a:pt x="4572" y="9144"/>
                  </a:lnTo>
                  <a:lnTo>
                    <a:pt x="9144" y="9144"/>
                  </a:lnTo>
                  <a:lnTo>
                    <a:pt x="9144" y="51816"/>
                  </a:lnTo>
                  <a:lnTo>
                    <a:pt x="4572" y="51816"/>
                  </a:lnTo>
                  <a:lnTo>
                    <a:pt x="9144" y="56388"/>
                  </a:lnTo>
                  <a:lnTo>
                    <a:pt x="47244" y="56388"/>
                  </a:lnTo>
                  <a:lnTo>
                    <a:pt x="47244" y="60960"/>
                  </a:lnTo>
                  <a:close/>
                </a:path>
                <a:path w="47625" h="60960">
                  <a:moveTo>
                    <a:pt x="9144" y="9144"/>
                  </a:moveTo>
                  <a:lnTo>
                    <a:pt x="4572" y="9144"/>
                  </a:lnTo>
                  <a:lnTo>
                    <a:pt x="9144" y="4572"/>
                  </a:lnTo>
                  <a:lnTo>
                    <a:pt x="9144" y="9144"/>
                  </a:lnTo>
                  <a:close/>
                </a:path>
                <a:path w="47625" h="60960">
                  <a:moveTo>
                    <a:pt x="38100" y="9144"/>
                  </a:moveTo>
                  <a:lnTo>
                    <a:pt x="9144" y="9144"/>
                  </a:lnTo>
                  <a:lnTo>
                    <a:pt x="9144" y="4572"/>
                  </a:lnTo>
                  <a:lnTo>
                    <a:pt x="38100" y="4572"/>
                  </a:lnTo>
                  <a:lnTo>
                    <a:pt x="38100" y="9144"/>
                  </a:lnTo>
                  <a:close/>
                </a:path>
                <a:path w="47625" h="60960">
                  <a:moveTo>
                    <a:pt x="38100" y="56388"/>
                  </a:moveTo>
                  <a:lnTo>
                    <a:pt x="38100" y="4572"/>
                  </a:lnTo>
                  <a:lnTo>
                    <a:pt x="42672" y="9144"/>
                  </a:lnTo>
                  <a:lnTo>
                    <a:pt x="47244" y="9144"/>
                  </a:lnTo>
                  <a:lnTo>
                    <a:pt x="47244" y="51816"/>
                  </a:lnTo>
                  <a:lnTo>
                    <a:pt x="42672" y="51816"/>
                  </a:lnTo>
                  <a:lnTo>
                    <a:pt x="38100" y="56388"/>
                  </a:lnTo>
                  <a:close/>
                </a:path>
                <a:path w="47625" h="60960">
                  <a:moveTo>
                    <a:pt x="47244" y="9144"/>
                  </a:moveTo>
                  <a:lnTo>
                    <a:pt x="42672" y="9144"/>
                  </a:lnTo>
                  <a:lnTo>
                    <a:pt x="38100" y="4572"/>
                  </a:lnTo>
                  <a:lnTo>
                    <a:pt x="47244" y="4572"/>
                  </a:lnTo>
                  <a:lnTo>
                    <a:pt x="47244" y="9144"/>
                  </a:lnTo>
                  <a:close/>
                </a:path>
                <a:path w="47625" h="60960">
                  <a:moveTo>
                    <a:pt x="9144" y="56388"/>
                  </a:moveTo>
                  <a:lnTo>
                    <a:pt x="4572" y="51816"/>
                  </a:lnTo>
                  <a:lnTo>
                    <a:pt x="9144" y="51816"/>
                  </a:lnTo>
                  <a:lnTo>
                    <a:pt x="9144" y="56388"/>
                  </a:lnTo>
                  <a:close/>
                </a:path>
                <a:path w="47625" h="60960">
                  <a:moveTo>
                    <a:pt x="38100" y="56388"/>
                  </a:moveTo>
                  <a:lnTo>
                    <a:pt x="9144" y="56388"/>
                  </a:lnTo>
                  <a:lnTo>
                    <a:pt x="9144" y="51816"/>
                  </a:lnTo>
                  <a:lnTo>
                    <a:pt x="38100" y="51816"/>
                  </a:lnTo>
                  <a:lnTo>
                    <a:pt x="38100" y="56388"/>
                  </a:lnTo>
                  <a:close/>
                </a:path>
                <a:path w="47625" h="60960">
                  <a:moveTo>
                    <a:pt x="47244" y="56388"/>
                  </a:moveTo>
                  <a:lnTo>
                    <a:pt x="38100"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504" name="object 504"/>
            <p:cNvSpPr/>
            <p:nvPr/>
          </p:nvSpPr>
          <p:spPr>
            <a:xfrm>
              <a:off x="3633216" y="6134100"/>
              <a:ext cx="22860" cy="13970"/>
            </a:xfrm>
            <a:custGeom>
              <a:avLst/>
              <a:gdLst/>
              <a:ahLst/>
              <a:cxnLst/>
              <a:rect l="l" t="t" r="r" b="b"/>
              <a:pathLst>
                <a:path w="22860" h="13970">
                  <a:moveTo>
                    <a:pt x="22859" y="13716"/>
                  </a:moveTo>
                  <a:lnTo>
                    <a:pt x="0" y="13716"/>
                  </a:lnTo>
                  <a:lnTo>
                    <a:pt x="0" y="0"/>
                  </a:lnTo>
                  <a:lnTo>
                    <a:pt x="22859" y="0"/>
                  </a:lnTo>
                  <a:lnTo>
                    <a:pt x="22859" y="13716"/>
                  </a:lnTo>
                  <a:close/>
                </a:path>
              </a:pathLst>
            </a:custGeom>
            <a:solidFill>
              <a:srgbClr val="FFFFFF"/>
            </a:solidFill>
          </p:spPr>
          <p:txBody>
            <a:bodyPr wrap="square" lIns="0" tIns="0" rIns="0" bIns="0" rtlCol="0"/>
            <a:lstStyle/>
            <a:p>
              <a:endParaRPr sz="1588"/>
            </a:p>
          </p:txBody>
        </p:sp>
        <p:sp>
          <p:nvSpPr>
            <p:cNvPr id="505" name="object 505"/>
            <p:cNvSpPr/>
            <p:nvPr/>
          </p:nvSpPr>
          <p:spPr>
            <a:xfrm>
              <a:off x="3628644" y="6128003"/>
              <a:ext cx="32384" cy="24765"/>
            </a:xfrm>
            <a:custGeom>
              <a:avLst/>
              <a:gdLst/>
              <a:ahLst/>
              <a:cxnLst/>
              <a:rect l="l" t="t" r="r" b="b"/>
              <a:pathLst>
                <a:path w="32385" h="24764">
                  <a:moveTo>
                    <a:pt x="32004" y="24384"/>
                  </a:moveTo>
                  <a:lnTo>
                    <a:pt x="0" y="24384"/>
                  </a:lnTo>
                  <a:lnTo>
                    <a:pt x="0" y="0"/>
                  </a:lnTo>
                  <a:lnTo>
                    <a:pt x="32004" y="0"/>
                  </a:lnTo>
                  <a:lnTo>
                    <a:pt x="32004" y="6096"/>
                  </a:lnTo>
                  <a:lnTo>
                    <a:pt x="9144" y="6096"/>
                  </a:lnTo>
                  <a:lnTo>
                    <a:pt x="4572" y="10668"/>
                  </a:lnTo>
                  <a:lnTo>
                    <a:pt x="9144" y="10668"/>
                  </a:lnTo>
                  <a:lnTo>
                    <a:pt x="9144" y="15240"/>
                  </a:lnTo>
                  <a:lnTo>
                    <a:pt x="4572" y="15240"/>
                  </a:lnTo>
                  <a:lnTo>
                    <a:pt x="9144" y="19812"/>
                  </a:lnTo>
                  <a:lnTo>
                    <a:pt x="32004" y="19812"/>
                  </a:lnTo>
                  <a:lnTo>
                    <a:pt x="32004" y="24384"/>
                  </a:lnTo>
                  <a:close/>
                </a:path>
                <a:path w="32385" h="24764">
                  <a:moveTo>
                    <a:pt x="9144" y="10668"/>
                  </a:moveTo>
                  <a:lnTo>
                    <a:pt x="4572" y="10668"/>
                  </a:lnTo>
                  <a:lnTo>
                    <a:pt x="9144" y="6096"/>
                  </a:lnTo>
                  <a:lnTo>
                    <a:pt x="9144" y="10668"/>
                  </a:lnTo>
                  <a:close/>
                </a:path>
                <a:path w="32385" h="24764">
                  <a:moveTo>
                    <a:pt x="22860" y="10668"/>
                  </a:moveTo>
                  <a:lnTo>
                    <a:pt x="9144" y="10668"/>
                  </a:lnTo>
                  <a:lnTo>
                    <a:pt x="9144" y="6096"/>
                  </a:lnTo>
                  <a:lnTo>
                    <a:pt x="22860" y="6096"/>
                  </a:lnTo>
                  <a:lnTo>
                    <a:pt x="22860" y="10668"/>
                  </a:lnTo>
                  <a:close/>
                </a:path>
                <a:path w="32385" h="24764">
                  <a:moveTo>
                    <a:pt x="22860" y="19812"/>
                  </a:moveTo>
                  <a:lnTo>
                    <a:pt x="22860" y="6096"/>
                  </a:lnTo>
                  <a:lnTo>
                    <a:pt x="27432" y="10668"/>
                  </a:lnTo>
                  <a:lnTo>
                    <a:pt x="32004" y="10668"/>
                  </a:lnTo>
                  <a:lnTo>
                    <a:pt x="32004" y="15240"/>
                  </a:lnTo>
                  <a:lnTo>
                    <a:pt x="27432" y="15240"/>
                  </a:lnTo>
                  <a:lnTo>
                    <a:pt x="22860" y="19812"/>
                  </a:lnTo>
                  <a:close/>
                </a:path>
                <a:path w="32385" h="24764">
                  <a:moveTo>
                    <a:pt x="32004" y="10668"/>
                  </a:moveTo>
                  <a:lnTo>
                    <a:pt x="27432" y="10668"/>
                  </a:lnTo>
                  <a:lnTo>
                    <a:pt x="22860" y="6096"/>
                  </a:lnTo>
                  <a:lnTo>
                    <a:pt x="32004" y="6096"/>
                  </a:lnTo>
                  <a:lnTo>
                    <a:pt x="32004" y="10668"/>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506" name="object 506"/>
            <p:cNvSpPr/>
            <p:nvPr/>
          </p:nvSpPr>
          <p:spPr>
            <a:xfrm>
              <a:off x="3633216" y="6155435"/>
              <a:ext cx="22860" cy="15240"/>
            </a:xfrm>
            <a:custGeom>
              <a:avLst/>
              <a:gdLst/>
              <a:ahLst/>
              <a:cxnLst/>
              <a:rect l="l" t="t" r="r" b="b"/>
              <a:pathLst>
                <a:path w="22860"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507" name="object 507"/>
            <p:cNvSpPr/>
            <p:nvPr/>
          </p:nvSpPr>
          <p:spPr>
            <a:xfrm>
              <a:off x="3628644" y="6150864"/>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508" name="object 508"/>
            <p:cNvSpPr/>
            <p:nvPr/>
          </p:nvSpPr>
          <p:spPr>
            <a:xfrm>
              <a:off x="3671316" y="6126480"/>
              <a:ext cx="36830" cy="52069"/>
            </a:xfrm>
            <a:custGeom>
              <a:avLst/>
              <a:gdLst/>
              <a:ahLst/>
              <a:cxnLst/>
              <a:rect l="l" t="t" r="r" b="b"/>
              <a:pathLst>
                <a:path w="36829" h="52070">
                  <a:moveTo>
                    <a:pt x="36575" y="51816"/>
                  </a:moveTo>
                  <a:lnTo>
                    <a:pt x="0" y="51816"/>
                  </a:lnTo>
                  <a:lnTo>
                    <a:pt x="0" y="0"/>
                  </a:lnTo>
                  <a:lnTo>
                    <a:pt x="36575" y="0"/>
                  </a:lnTo>
                  <a:lnTo>
                    <a:pt x="36575" y="51816"/>
                  </a:lnTo>
                  <a:close/>
                </a:path>
              </a:pathLst>
            </a:custGeom>
            <a:solidFill>
              <a:srgbClr val="FFFFFF"/>
            </a:solidFill>
          </p:spPr>
          <p:txBody>
            <a:bodyPr wrap="square" lIns="0" tIns="0" rIns="0" bIns="0" rtlCol="0"/>
            <a:lstStyle/>
            <a:p>
              <a:endParaRPr sz="1588"/>
            </a:p>
          </p:txBody>
        </p:sp>
        <p:sp>
          <p:nvSpPr>
            <p:cNvPr id="509" name="object 509"/>
            <p:cNvSpPr/>
            <p:nvPr/>
          </p:nvSpPr>
          <p:spPr>
            <a:xfrm>
              <a:off x="3666744" y="6121907"/>
              <a:ext cx="47625" cy="60960"/>
            </a:xfrm>
            <a:custGeom>
              <a:avLst/>
              <a:gdLst/>
              <a:ahLst/>
              <a:cxnLst/>
              <a:rect l="l" t="t" r="r" b="b"/>
              <a:pathLst>
                <a:path w="47625" h="60960">
                  <a:moveTo>
                    <a:pt x="47244" y="60960"/>
                  </a:moveTo>
                  <a:lnTo>
                    <a:pt x="0" y="60960"/>
                  </a:lnTo>
                  <a:lnTo>
                    <a:pt x="0" y="0"/>
                  </a:lnTo>
                  <a:lnTo>
                    <a:pt x="47244" y="0"/>
                  </a:lnTo>
                  <a:lnTo>
                    <a:pt x="47244" y="4572"/>
                  </a:lnTo>
                  <a:lnTo>
                    <a:pt x="9144" y="4572"/>
                  </a:lnTo>
                  <a:lnTo>
                    <a:pt x="4572" y="9144"/>
                  </a:lnTo>
                  <a:lnTo>
                    <a:pt x="9144" y="9144"/>
                  </a:lnTo>
                  <a:lnTo>
                    <a:pt x="9144" y="51816"/>
                  </a:lnTo>
                  <a:lnTo>
                    <a:pt x="4572" y="51816"/>
                  </a:lnTo>
                  <a:lnTo>
                    <a:pt x="9144" y="56388"/>
                  </a:lnTo>
                  <a:lnTo>
                    <a:pt x="47244" y="56388"/>
                  </a:lnTo>
                  <a:lnTo>
                    <a:pt x="47244" y="60960"/>
                  </a:lnTo>
                  <a:close/>
                </a:path>
                <a:path w="47625" h="60960">
                  <a:moveTo>
                    <a:pt x="9144" y="9144"/>
                  </a:moveTo>
                  <a:lnTo>
                    <a:pt x="4572" y="9144"/>
                  </a:lnTo>
                  <a:lnTo>
                    <a:pt x="9144" y="4572"/>
                  </a:lnTo>
                  <a:lnTo>
                    <a:pt x="9144" y="9144"/>
                  </a:lnTo>
                  <a:close/>
                </a:path>
                <a:path w="47625" h="60960">
                  <a:moveTo>
                    <a:pt x="36576" y="9144"/>
                  </a:moveTo>
                  <a:lnTo>
                    <a:pt x="9144" y="9144"/>
                  </a:lnTo>
                  <a:lnTo>
                    <a:pt x="9144" y="4572"/>
                  </a:lnTo>
                  <a:lnTo>
                    <a:pt x="36576" y="4572"/>
                  </a:lnTo>
                  <a:lnTo>
                    <a:pt x="36576" y="9144"/>
                  </a:lnTo>
                  <a:close/>
                </a:path>
                <a:path w="47625" h="60960">
                  <a:moveTo>
                    <a:pt x="36576" y="56388"/>
                  </a:moveTo>
                  <a:lnTo>
                    <a:pt x="36576" y="4572"/>
                  </a:lnTo>
                  <a:lnTo>
                    <a:pt x="41148" y="9144"/>
                  </a:lnTo>
                  <a:lnTo>
                    <a:pt x="47244" y="9144"/>
                  </a:lnTo>
                  <a:lnTo>
                    <a:pt x="47244" y="51816"/>
                  </a:lnTo>
                  <a:lnTo>
                    <a:pt x="41148" y="51816"/>
                  </a:lnTo>
                  <a:lnTo>
                    <a:pt x="36576" y="56388"/>
                  </a:lnTo>
                  <a:close/>
                </a:path>
                <a:path w="47625" h="60960">
                  <a:moveTo>
                    <a:pt x="47244" y="9144"/>
                  </a:moveTo>
                  <a:lnTo>
                    <a:pt x="41148" y="9144"/>
                  </a:lnTo>
                  <a:lnTo>
                    <a:pt x="36576" y="4572"/>
                  </a:lnTo>
                  <a:lnTo>
                    <a:pt x="47244" y="4572"/>
                  </a:lnTo>
                  <a:lnTo>
                    <a:pt x="47244" y="9144"/>
                  </a:lnTo>
                  <a:close/>
                </a:path>
                <a:path w="47625" h="60960">
                  <a:moveTo>
                    <a:pt x="9144" y="56388"/>
                  </a:moveTo>
                  <a:lnTo>
                    <a:pt x="4572" y="51816"/>
                  </a:lnTo>
                  <a:lnTo>
                    <a:pt x="9144" y="51816"/>
                  </a:lnTo>
                  <a:lnTo>
                    <a:pt x="9144" y="56388"/>
                  </a:lnTo>
                  <a:close/>
                </a:path>
                <a:path w="47625" h="60960">
                  <a:moveTo>
                    <a:pt x="36576" y="56388"/>
                  </a:moveTo>
                  <a:lnTo>
                    <a:pt x="9144" y="56388"/>
                  </a:lnTo>
                  <a:lnTo>
                    <a:pt x="9144" y="51816"/>
                  </a:lnTo>
                  <a:lnTo>
                    <a:pt x="36576" y="51816"/>
                  </a:lnTo>
                  <a:lnTo>
                    <a:pt x="36576" y="56388"/>
                  </a:lnTo>
                  <a:close/>
                </a:path>
                <a:path w="47625" h="60960">
                  <a:moveTo>
                    <a:pt x="47244" y="56388"/>
                  </a:moveTo>
                  <a:lnTo>
                    <a:pt x="36576" y="56388"/>
                  </a:lnTo>
                  <a:lnTo>
                    <a:pt x="41148"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510" name="object 510"/>
            <p:cNvSpPr/>
            <p:nvPr/>
          </p:nvSpPr>
          <p:spPr>
            <a:xfrm>
              <a:off x="3678935" y="6134100"/>
              <a:ext cx="21590" cy="13970"/>
            </a:xfrm>
            <a:custGeom>
              <a:avLst/>
              <a:gdLst/>
              <a:ahLst/>
              <a:cxnLst/>
              <a:rect l="l" t="t" r="r" b="b"/>
              <a:pathLst>
                <a:path w="21589" h="13970">
                  <a:moveTo>
                    <a:pt x="21336" y="13716"/>
                  </a:moveTo>
                  <a:lnTo>
                    <a:pt x="0" y="13716"/>
                  </a:lnTo>
                  <a:lnTo>
                    <a:pt x="0" y="0"/>
                  </a:lnTo>
                  <a:lnTo>
                    <a:pt x="21336" y="0"/>
                  </a:lnTo>
                  <a:lnTo>
                    <a:pt x="21336" y="13716"/>
                  </a:lnTo>
                  <a:close/>
                </a:path>
              </a:pathLst>
            </a:custGeom>
            <a:solidFill>
              <a:srgbClr val="FFFFFF"/>
            </a:solidFill>
          </p:spPr>
          <p:txBody>
            <a:bodyPr wrap="square" lIns="0" tIns="0" rIns="0" bIns="0" rtlCol="0"/>
            <a:lstStyle/>
            <a:p>
              <a:endParaRPr sz="1588"/>
            </a:p>
          </p:txBody>
        </p:sp>
        <p:sp>
          <p:nvSpPr>
            <p:cNvPr id="511" name="object 511"/>
            <p:cNvSpPr/>
            <p:nvPr/>
          </p:nvSpPr>
          <p:spPr>
            <a:xfrm>
              <a:off x="3674364" y="6128003"/>
              <a:ext cx="32384" cy="24765"/>
            </a:xfrm>
            <a:custGeom>
              <a:avLst/>
              <a:gdLst/>
              <a:ahLst/>
              <a:cxnLst/>
              <a:rect l="l" t="t" r="r" b="b"/>
              <a:pathLst>
                <a:path w="32385" h="24764">
                  <a:moveTo>
                    <a:pt x="32004" y="24384"/>
                  </a:moveTo>
                  <a:lnTo>
                    <a:pt x="0" y="24384"/>
                  </a:lnTo>
                  <a:lnTo>
                    <a:pt x="0" y="0"/>
                  </a:lnTo>
                  <a:lnTo>
                    <a:pt x="32004" y="0"/>
                  </a:lnTo>
                  <a:lnTo>
                    <a:pt x="32004" y="6096"/>
                  </a:lnTo>
                  <a:lnTo>
                    <a:pt x="9144" y="6096"/>
                  </a:lnTo>
                  <a:lnTo>
                    <a:pt x="4572" y="10668"/>
                  </a:lnTo>
                  <a:lnTo>
                    <a:pt x="9144" y="10668"/>
                  </a:lnTo>
                  <a:lnTo>
                    <a:pt x="9144" y="15240"/>
                  </a:lnTo>
                  <a:lnTo>
                    <a:pt x="4572" y="15240"/>
                  </a:lnTo>
                  <a:lnTo>
                    <a:pt x="9144" y="19812"/>
                  </a:lnTo>
                  <a:lnTo>
                    <a:pt x="32004" y="19812"/>
                  </a:lnTo>
                  <a:lnTo>
                    <a:pt x="32004" y="24384"/>
                  </a:lnTo>
                  <a:close/>
                </a:path>
                <a:path w="32385" h="24764">
                  <a:moveTo>
                    <a:pt x="9144" y="10668"/>
                  </a:moveTo>
                  <a:lnTo>
                    <a:pt x="4572" y="10668"/>
                  </a:lnTo>
                  <a:lnTo>
                    <a:pt x="9144" y="6096"/>
                  </a:lnTo>
                  <a:lnTo>
                    <a:pt x="9144" y="10668"/>
                  </a:lnTo>
                  <a:close/>
                </a:path>
                <a:path w="32385" h="24764">
                  <a:moveTo>
                    <a:pt x="21336" y="10668"/>
                  </a:moveTo>
                  <a:lnTo>
                    <a:pt x="9144" y="10668"/>
                  </a:lnTo>
                  <a:lnTo>
                    <a:pt x="9144" y="6096"/>
                  </a:lnTo>
                  <a:lnTo>
                    <a:pt x="21336" y="6096"/>
                  </a:lnTo>
                  <a:lnTo>
                    <a:pt x="21336" y="10668"/>
                  </a:lnTo>
                  <a:close/>
                </a:path>
                <a:path w="32385" h="24764">
                  <a:moveTo>
                    <a:pt x="21336" y="19812"/>
                  </a:moveTo>
                  <a:lnTo>
                    <a:pt x="21336" y="6096"/>
                  </a:lnTo>
                  <a:lnTo>
                    <a:pt x="25908" y="10668"/>
                  </a:lnTo>
                  <a:lnTo>
                    <a:pt x="32004" y="10668"/>
                  </a:lnTo>
                  <a:lnTo>
                    <a:pt x="32004" y="15240"/>
                  </a:lnTo>
                  <a:lnTo>
                    <a:pt x="25908" y="15240"/>
                  </a:lnTo>
                  <a:lnTo>
                    <a:pt x="21336" y="19812"/>
                  </a:lnTo>
                  <a:close/>
                </a:path>
                <a:path w="32385" h="24764">
                  <a:moveTo>
                    <a:pt x="32004" y="10668"/>
                  </a:moveTo>
                  <a:lnTo>
                    <a:pt x="25908" y="10668"/>
                  </a:lnTo>
                  <a:lnTo>
                    <a:pt x="21336" y="6096"/>
                  </a:lnTo>
                  <a:lnTo>
                    <a:pt x="32004" y="6096"/>
                  </a:lnTo>
                  <a:lnTo>
                    <a:pt x="32004" y="10668"/>
                  </a:lnTo>
                  <a:close/>
                </a:path>
                <a:path w="32385" h="24764">
                  <a:moveTo>
                    <a:pt x="9144" y="19812"/>
                  </a:moveTo>
                  <a:lnTo>
                    <a:pt x="4572" y="15240"/>
                  </a:lnTo>
                  <a:lnTo>
                    <a:pt x="9144" y="15240"/>
                  </a:lnTo>
                  <a:lnTo>
                    <a:pt x="9144" y="19812"/>
                  </a:lnTo>
                  <a:close/>
                </a:path>
                <a:path w="32385" h="24764">
                  <a:moveTo>
                    <a:pt x="21336" y="19812"/>
                  </a:moveTo>
                  <a:lnTo>
                    <a:pt x="9144" y="19812"/>
                  </a:lnTo>
                  <a:lnTo>
                    <a:pt x="9144" y="15240"/>
                  </a:lnTo>
                  <a:lnTo>
                    <a:pt x="21336" y="15240"/>
                  </a:lnTo>
                  <a:lnTo>
                    <a:pt x="21336" y="19812"/>
                  </a:lnTo>
                  <a:close/>
                </a:path>
                <a:path w="32385" h="24764">
                  <a:moveTo>
                    <a:pt x="32004" y="19812"/>
                  </a:moveTo>
                  <a:lnTo>
                    <a:pt x="21336" y="19812"/>
                  </a:lnTo>
                  <a:lnTo>
                    <a:pt x="25908"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512" name="object 512"/>
            <p:cNvSpPr/>
            <p:nvPr/>
          </p:nvSpPr>
          <p:spPr>
            <a:xfrm>
              <a:off x="3678935" y="6155435"/>
              <a:ext cx="21590" cy="15240"/>
            </a:xfrm>
            <a:custGeom>
              <a:avLst/>
              <a:gdLst/>
              <a:ahLst/>
              <a:cxnLst/>
              <a:rect l="l" t="t" r="r" b="b"/>
              <a:pathLst>
                <a:path w="21589" h="15239">
                  <a:moveTo>
                    <a:pt x="21336" y="15240"/>
                  </a:moveTo>
                  <a:lnTo>
                    <a:pt x="0" y="15240"/>
                  </a:lnTo>
                  <a:lnTo>
                    <a:pt x="0" y="0"/>
                  </a:lnTo>
                  <a:lnTo>
                    <a:pt x="21336" y="0"/>
                  </a:lnTo>
                  <a:lnTo>
                    <a:pt x="21336" y="15240"/>
                  </a:lnTo>
                  <a:close/>
                </a:path>
              </a:pathLst>
            </a:custGeom>
            <a:solidFill>
              <a:srgbClr val="FFFFFF"/>
            </a:solidFill>
          </p:spPr>
          <p:txBody>
            <a:bodyPr wrap="square" lIns="0" tIns="0" rIns="0" bIns="0" rtlCol="0"/>
            <a:lstStyle/>
            <a:p>
              <a:endParaRPr sz="1588"/>
            </a:p>
          </p:txBody>
        </p:sp>
        <p:sp>
          <p:nvSpPr>
            <p:cNvPr id="513" name="object 513"/>
            <p:cNvSpPr/>
            <p:nvPr/>
          </p:nvSpPr>
          <p:spPr>
            <a:xfrm>
              <a:off x="3674364" y="6150864"/>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1336" y="9144"/>
                  </a:moveTo>
                  <a:lnTo>
                    <a:pt x="9144" y="9144"/>
                  </a:lnTo>
                  <a:lnTo>
                    <a:pt x="9144" y="4572"/>
                  </a:lnTo>
                  <a:lnTo>
                    <a:pt x="21336" y="4572"/>
                  </a:lnTo>
                  <a:lnTo>
                    <a:pt x="21336" y="9144"/>
                  </a:lnTo>
                  <a:close/>
                </a:path>
                <a:path w="32385" h="24764">
                  <a:moveTo>
                    <a:pt x="21336" y="19812"/>
                  </a:moveTo>
                  <a:lnTo>
                    <a:pt x="21336" y="4572"/>
                  </a:lnTo>
                  <a:lnTo>
                    <a:pt x="25908" y="9144"/>
                  </a:lnTo>
                  <a:lnTo>
                    <a:pt x="32004" y="9144"/>
                  </a:lnTo>
                  <a:lnTo>
                    <a:pt x="32004" y="15240"/>
                  </a:lnTo>
                  <a:lnTo>
                    <a:pt x="25908" y="15240"/>
                  </a:lnTo>
                  <a:lnTo>
                    <a:pt x="21336" y="19812"/>
                  </a:lnTo>
                  <a:close/>
                </a:path>
                <a:path w="32385" h="24764">
                  <a:moveTo>
                    <a:pt x="32004" y="9144"/>
                  </a:moveTo>
                  <a:lnTo>
                    <a:pt x="25908" y="9144"/>
                  </a:lnTo>
                  <a:lnTo>
                    <a:pt x="21336" y="4572"/>
                  </a:lnTo>
                  <a:lnTo>
                    <a:pt x="32004" y="4572"/>
                  </a:lnTo>
                  <a:lnTo>
                    <a:pt x="32004" y="9144"/>
                  </a:lnTo>
                  <a:close/>
                </a:path>
                <a:path w="32385" h="24764">
                  <a:moveTo>
                    <a:pt x="9144" y="19812"/>
                  </a:moveTo>
                  <a:lnTo>
                    <a:pt x="4572" y="15240"/>
                  </a:lnTo>
                  <a:lnTo>
                    <a:pt x="9144" y="15240"/>
                  </a:lnTo>
                  <a:lnTo>
                    <a:pt x="9144" y="19812"/>
                  </a:lnTo>
                  <a:close/>
                </a:path>
                <a:path w="32385" h="24764">
                  <a:moveTo>
                    <a:pt x="21336" y="19812"/>
                  </a:moveTo>
                  <a:lnTo>
                    <a:pt x="9144" y="19812"/>
                  </a:lnTo>
                  <a:lnTo>
                    <a:pt x="9144" y="15240"/>
                  </a:lnTo>
                  <a:lnTo>
                    <a:pt x="21336" y="15240"/>
                  </a:lnTo>
                  <a:lnTo>
                    <a:pt x="21336" y="19812"/>
                  </a:lnTo>
                  <a:close/>
                </a:path>
                <a:path w="32385" h="24764">
                  <a:moveTo>
                    <a:pt x="32004" y="19812"/>
                  </a:moveTo>
                  <a:lnTo>
                    <a:pt x="21336" y="19812"/>
                  </a:lnTo>
                  <a:lnTo>
                    <a:pt x="25908"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514" name="object 514"/>
            <p:cNvSpPr/>
            <p:nvPr/>
          </p:nvSpPr>
          <p:spPr>
            <a:xfrm>
              <a:off x="3715511" y="6126480"/>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515" name="object 515"/>
            <p:cNvSpPr/>
            <p:nvPr/>
          </p:nvSpPr>
          <p:spPr>
            <a:xfrm>
              <a:off x="3710940" y="6121907"/>
              <a:ext cx="47625" cy="60960"/>
            </a:xfrm>
            <a:custGeom>
              <a:avLst/>
              <a:gdLst/>
              <a:ahLst/>
              <a:cxnLst/>
              <a:rect l="l" t="t" r="r" b="b"/>
              <a:pathLst>
                <a:path w="47625" h="60960">
                  <a:moveTo>
                    <a:pt x="47244" y="60960"/>
                  </a:moveTo>
                  <a:lnTo>
                    <a:pt x="0" y="60960"/>
                  </a:lnTo>
                  <a:lnTo>
                    <a:pt x="0" y="0"/>
                  </a:lnTo>
                  <a:lnTo>
                    <a:pt x="47244" y="0"/>
                  </a:lnTo>
                  <a:lnTo>
                    <a:pt x="47244" y="4572"/>
                  </a:lnTo>
                  <a:lnTo>
                    <a:pt x="10668" y="4572"/>
                  </a:lnTo>
                  <a:lnTo>
                    <a:pt x="4572" y="9144"/>
                  </a:lnTo>
                  <a:lnTo>
                    <a:pt x="10668" y="9144"/>
                  </a:lnTo>
                  <a:lnTo>
                    <a:pt x="10668" y="51816"/>
                  </a:lnTo>
                  <a:lnTo>
                    <a:pt x="4572" y="51816"/>
                  </a:lnTo>
                  <a:lnTo>
                    <a:pt x="10668" y="56388"/>
                  </a:lnTo>
                  <a:lnTo>
                    <a:pt x="47244" y="56388"/>
                  </a:lnTo>
                  <a:lnTo>
                    <a:pt x="47244" y="60960"/>
                  </a:lnTo>
                  <a:close/>
                </a:path>
                <a:path w="47625" h="60960">
                  <a:moveTo>
                    <a:pt x="10668" y="9144"/>
                  </a:moveTo>
                  <a:lnTo>
                    <a:pt x="4572" y="9144"/>
                  </a:lnTo>
                  <a:lnTo>
                    <a:pt x="10668" y="4572"/>
                  </a:lnTo>
                  <a:lnTo>
                    <a:pt x="10668" y="9144"/>
                  </a:lnTo>
                  <a:close/>
                </a:path>
                <a:path w="47625" h="60960">
                  <a:moveTo>
                    <a:pt x="38100" y="9144"/>
                  </a:moveTo>
                  <a:lnTo>
                    <a:pt x="10668" y="9144"/>
                  </a:lnTo>
                  <a:lnTo>
                    <a:pt x="10668" y="4572"/>
                  </a:lnTo>
                  <a:lnTo>
                    <a:pt x="38100" y="4572"/>
                  </a:lnTo>
                  <a:lnTo>
                    <a:pt x="38100" y="9144"/>
                  </a:lnTo>
                  <a:close/>
                </a:path>
                <a:path w="47625" h="60960">
                  <a:moveTo>
                    <a:pt x="38100" y="56388"/>
                  </a:moveTo>
                  <a:lnTo>
                    <a:pt x="38100" y="4572"/>
                  </a:lnTo>
                  <a:lnTo>
                    <a:pt x="42672" y="9144"/>
                  </a:lnTo>
                  <a:lnTo>
                    <a:pt x="47244" y="9144"/>
                  </a:lnTo>
                  <a:lnTo>
                    <a:pt x="47244" y="51816"/>
                  </a:lnTo>
                  <a:lnTo>
                    <a:pt x="42672" y="51816"/>
                  </a:lnTo>
                  <a:lnTo>
                    <a:pt x="38100" y="56388"/>
                  </a:lnTo>
                  <a:close/>
                </a:path>
                <a:path w="47625" h="60960">
                  <a:moveTo>
                    <a:pt x="47244" y="9144"/>
                  </a:moveTo>
                  <a:lnTo>
                    <a:pt x="42672" y="9144"/>
                  </a:lnTo>
                  <a:lnTo>
                    <a:pt x="38100" y="4572"/>
                  </a:lnTo>
                  <a:lnTo>
                    <a:pt x="47244" y="4572"/>
                  </a:lnTo>
                  <a:lnTo>
                    <a:pt x="47244" y="9144"/>
                  </a:lnTo>
                  <a:close/>
                </a:path>
                <a:path w="47625" h="60960">
                  <a:moveTo>
                    <a:pt x="10668" y="56388"/>
                  </a:moveTo>
                  <a:lnTo>
                    <a:pt x="4572" y="51816"/>
                  </a:lnTo>
                  <a:lnTo>
                    <a:pt x="10668" y="51816"/>
                  </a:lnTo>
                  <a:lnTo>
                    <a:pt x="10668" y="56388"/>
                  </a:lnTo>
                  <a:close/>
                </a:path>
                <a:path w="47625" h="60960">
                  <a:moveTo>
                    <a:pt x="38100" y="56388"/>
                  </a:moveTo>
                  <a:lnTo>
                    <a:pt x="10668" y="56388"/>
                  </a:lnTo>
                  <a:lnTo>
                    <a:pt x="10668" y="51816"/>
                  </a:lnTo>
                  <a:lnTo>
                    <a:pt x="38100" y="51816"/>
                  </a:lnTo>
                  <a:lnTo>
                    <a:pt x="38100" y="56388"/>
                  </a:lnTo>
                  <a:close/>
                </a:path>
                <a:path w="47625" h="60960">
                  <a:moveTo>
                    <a:pt x="47244" y="56388"/>
                  </a:moveTo>
                  <a:lnTo>
                    <a:pt x="38100"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516" name="object 516"/>
            <p:cNvSpPr/>
            <p:nvPr/>
          </p:nvSpPr>
          <p:spPr>
            <a:xfrm>
              <a:off x="3723132" y="6134100"/>
              <a:ext cx="22860" cy="13970"/>
            </a:xfrm>
            <a:custGeom>
              <a:avLst/>
              <a:gdLst/>
              <a:ahLst/>
              <a:cxnLst/>
              <a:rect l="l" t="t" r="r" b="b"/>
              <a:pathLst>
                <a:path w="22860" h="13970">
                  <a:moveTo>
                    <a:pt x="22859" y="13716"/>
                  </a:moveTo>
                  <a:lnTo>
                    <a:pt x="0" y="13716"/>
                  </a:lnTo>
                  <a:lnTo>
                    <a:pt x="0" y="0"/>
                  </a:lnTo>
                  <a:lnTo>
                    <a:pt x="22859" y="0"/>
                  </a:lnTo>
                  <a:lnTo>
                    <a:pt x="22859" y="13716"/>
                  </a:lnTo>
                  <a:close/>
                </a:path>
              </a:pathLst>
            </a:custGeom>
            <a:solidFill>
              <a:srgbClr val="FFFFFF"/>
            </a:solidFill>
          </p:spPr>
          <p:txBody>
            <a:bodyPr wrap="square" lIns="0" tIns="0" rIns="0" bIns="0" rtlCol="0"/>
            <a:lstStyle/>
            <a:p>
              <a:endParaRPr sz="1588"/>
            </a:p>
          </p:txBody>
        </p:sp>
        <p:sp>
          <p:nvSpPr>
            <p:cNvPr id="517" name="object 517"/>
            <p:cNvSpPr/>
            <p:nvPr/>
          </p:nvSpPr>
          <p:spPr>
            <a:xfrm>
              <a:off x="3718560" y="6128003"/>
              <a:ext cx="32384" cy="24765"/>
            </a:xfrm>
            <a:custGeom>
              <a:avLst/>
              <a:gdLst/>
              <a:ahLst/>
              <a:cxnLst/>
              <a:rect l="l" t="t" r="r" b="b"/>
              <a:pathLst>
                <a:path w="32385" h="24764">
                  <a:moveTo>
                    <a:pt x="32004" y="24384"/>
                  </a:moveTo>
                  <a:lnTo>
                    <a:pt x="0" y="24384"/>
                  </a:lnTo>
                  <a:lnTo>
                    <a:pt x="0" y="0"/>
                  </a:lnTo>
                  <a:lnTo>
                    <a:pt x="32004" y="0"/>
                  </a:lnTo>
                  <a:lnTo>
                    <a:pt x="32004" y="6096"/>
                  </a:lnTo>
                  <a:lnTo>
                    <a:pt x="9144" y="6096"/>
                  </a:lnTo>
                  <a:lnTo>
                    <a:pt x="4572" y="10668"/>
                  </a:lnTo>
                  <a:lnTo>
                    <a:pt x="9144" y="10668"/>
                  </a:lnTo>
                  <a:lnTo>
                    <a:pt x="9144" y="15240"/>
                  </a:lnTo>
                  <a:lnTo>
                    <a:pt x="4572" y="15240"/>
                  </a:lnTo>
                  <a:lnTo>
                    <a:pt x="9144" y="19812"/>
                  </a:lnTo>
                  <a:lnTo>
                    <a:pt x="32004" y="19812"/>
                  </a:lnTo>
                  <a:lnTo>
                    <a:pt x="32004" y="24384"/>
                  </a:lnTo>
                  <a:close/>
                </a:path>
                <a:path w="32385" h="24764">
                  <a:moveTo>
                    <a:pt x="9144" y="10668"/>
                  </a:moveTo>
                  <a:lnTo>
                    <a:pt x="4572" y="10668"/>
                  </a:lnTo>
                  <a:lnTo>
                    <a:pt x="9144" y="6096"/>
                  </a:lnTo>
                  <a:lnTo>
                    <a:pt x="9144" y="10668"/>
                  </a:lnTo>
                  <a:close/>
                </a:path>
                <a:path w="32385" h="24764">
                  <a:moveTo>
                    <a:pt x="22860" y="10668"/>
                  </a:moveTo>
                  <a:lnTo>
                    <a:pt x="9144" y="10668"/>
                  </a:lnTo>
                  <a:lnTo>
                    <a:pt x="9144" y="6096"/>
                  </a:lnTo>
                  <a:lnTo>
                    <a:pt x="22860" y="6096"/>
                  </a:lnTo>
                  <a:lnTo>
                    <a:pt x="22860" y="10668"/>
                  </a:lnTo>
                  <a:close/>
                </a:path>
                <a:path w="32385" h="24764">
                  <a:moveTo>
                    <a:pt x="22860" y="19812"/>
                  </a:moveTo>
                  <a:lnTo>
                    <a:pt x="22860" y="6096"/>
                  </a:lnTo>
                  <a:lnTo>
                    <a:pt x="27432" y="10668"/>
                  </a:lnTo>
                  <a:lnTo>
                    <a:pt x="32004" y="10668"/>
                  </a:lnTo>
                  <a:lnTo>
                    <a:pt x="32004" y="15240"/>
                  </a:lnTo>
                  <a:lnTo>
                    <a:pt x="27432" y="15240"/>
                  </a:lnTo>
                  <a:lnTo>
                    <a:pt x="22860" y="19812"/>
                  </a:lnTo>
                  <a:close/>
                </a:path>
                <a:path w="32385" h="24764">
                  <a:moveTo>
                    <a:pt x="32004" y="10668"/>
                  </a:moveTo>
                  <a:lnTo>
                    <a:pt x="27432" y="10668"/>
                  </a:lnTo>
                  <a:lnTo>
                    <a:pt x="22860" y="6096"/>
                  </a:lnTo>
                  <a:lnTo>
                    <a:pt x="32004" y="6096"/>
                  </a:lnTo>
                  <a:lnTo>
                    <a:pt x="32004" y="10668"/>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518" name="object 518"/>
            <p:cNvSpPr/>
            <p:nvPr/>
          </p:nvSpPr>
          <p:spPr>
            <a:xfrm>
              <a:off x="3723132" y="6155435"/>
              <a:ext cx="22860" cy="15240"/>
            </a:xfrm>
            <a:custGeom>
              <a:avLst/>
              <a:gdLst/>
              <a:ahLst/>
              <a:cxnLst/>
              <a:rect l="l" t="t" r="r" b="b"/>
              <a:pathLst>
                <a:path w="22860"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519" name="object 519"/>
            <p:cNvSpPr/>
            <p:nvPr/>
          </p:nvSpPr>
          <p:spPr>
            <a:xfrm>
              <a:off x="3718560" y="6150864"/>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520" name="object 520"/>
            <p:cNvSpPr/>
            <p:nvPr/>
          </p:nvSpPr>
          <p:spPr>
            <a:xfrm>
              <a:off x="3761232" y="6126480"/>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521" name="object 521"/>
            <p:cNvSpPr/>
            <p:nvPr/>
          </p:nvSpPr>
          <p:spPr>
            <a:xfrm>
              <a:off x="3756660" y="6121907"/>
              <a:ext cx="47625" cy="60960"/>
            </a:xfrm>
            <a:custGeom>
              <a:avLst/>
              <a:gdLst/>
              <a:ahLst/>
              <a:cxnLst/>
              <a:rect l="l" t="t" r="r" b="b"/>
              <a:pathLst>
                <a:path w="47625" h="60960">
                  <a:moveTo>
                    <a:pt x="47244" y="60960"/>
                  </a:moveTo>
                  <a:lnTo>
                    <a:pt x="0" y="60960"/>
                  </a:lnTo>
                  <a:lnTo>
                    <a:pt x="0" y="0"/>
                  </a:lnTo>
                  <a:lnTo>
                    <a:pt x="47244" y="0"/>
                  </a:lnTo>
                  <a:lnTo>
                    <a:pt x="47244" y="4572"/>
                  </a:lnTo>
                  <a:lnTo>
                    <a:pt x="9144" y="4572"/>
                  </a:lnTo>
                  <a:lnTo>
                    <a:pt x="4572" y="9144"/>
                  </a:lnTo>
                  <a:lnTo>
                    <a:pt x="9144" y="9144"/>
                  </a:lnTo>
                  <a:lnTo>
                    <a:pt x="9144" y="51816"/>
                  </a:lnTo>
                  <a:lnTo>
                    <a:pt x="4572" y="51816"/>
                  </a:lnTo>
                  <a:lnTo>
                    <a:pt x="9144" y="56388"/>
                  </a:lnTo>
                  <a:lnTo>
                    <a:pt x="47244" y="56388"/>
                  </a:lnTo>
                  <a:lnTo>
                    <a:pt x="47244" y="60960"/>
                  </a:lnTo>
                  <a:close/>
                </a:path>
                <a:path w="47625" h="60960">
                  <a:moveTo>
                    <a:pt x="9144" y="9144"/>
                  </a:moveTo>
                  <a:lnTo>
                    <a:pt x="4572" y="9144"/>
                  </a:lnTo>
                  <a:lnTo>
                    <a:pt x="9144" y="4572"/>
                  </a:lnTo>
                  <a:lnTo>
                    <a:pt x="9144" y="9144"/>
                  </a:lnTo>
                  <a:close/>
                </a:path>
                <a:path w="47625" h="60960">
                  <a:moveTo>
                    <a:pt x="38100" y="9144"/>
                  </a:moveTo>
                  <a:lnTo>
                    <a:pt x="9144" y="9144"/>
                  </a:lnTo>
                  <a:lnTo>
                    <a:pt x="9144" y="4572"/>
                  </a:lnTo>
                  <a:lnTo>
                    <a:pt x="38100" y="4572"/>
                  </a:lnTo>
                  <a:lnTo>
                    <a:pt x="38100" y="9144"/>
                  </a:lnTo>
                  <a:close/>
                </a:path>
                <a:path w="47625" h="60960">
                  <a:moveTo>
                    <a:pt x="38100" y="56388"/>
                  </a:moveTo>
                  <a:lnTo>
                    <a:pt x="38100" y="4572"/>
                  </a:lnTo>
                  <a:lnTo>
                    <a:pt x="42672" y="9144"/>
                  </a:lnTo>
                  <a:lnTo>
                    <a:pt x="47244" y="9144"/>
                  </a:lnTo>
                  <a:lnTo>
                    <a:pt x="47244" y="51816"/>
                  </a:lnTo>
                  <a:lnTo>
                    <a:pt x="42672" y="51816"/>
                  </a:lnTo>
                  <a:lnTo>
                    <a:pt x="38100" y="56388"/>
                  </a:lnTo>
                  <a:close/>
                </a:path>
                <a:path w="47625" h="60960">
                  <a:moveTo>
                    <a:pt x="47244" y="9144"/>
                  </a:moveTo>
                  <a:lnTo>
                    <a:pt x="42672" y="9144"/>
                  </a:lnTo>
                  <a:lnTo>
                    <a:pt x="38100" y="4572"/>
                  </a:lnTo>
                  <a:lnTo>
                    <a:pt x="47244" y="4572"/>
                  </a:lnTo>
                  <a:lnTo>
                    <a:pt x="47244" y="9144"/>
                  </a:lnTo>
                  <a:close/>
                </a:path>
                <a:path w="47625" h="60960">
                  <a:moveTo>
                    <a:pt x="9144" y="56388"/>
                  </a:moveTo>
                  <a:lnTo>
                    <a:pt x="4572" y="51816"/>
                  </a:lnTo>
                  <a:lnTo>
                    <a:pt x="9144" y="51816"/>
                  </a:lnTo>
                  <a:lnTo>
                    <a:pt x="9144" y="56388"/>
                  </a:lnTo>
                  <a:close/>
                </a:path>
                <a:path w="47625" h="60960">
                  <a:moveTo>
                    <a:pt x="38100" y="56388"/>
                  </a:moveTo>
                  <a:lnTo>
                    <a:pt x="9144" y="56388"/>
                  </a:lnTo>
                  <a:lnTo>
                    <a:pt x="9144" y="51816"/>
                  </a:lnTo>
                  <a:lnTo>
                    <a:pt x="38100" y="51816"/>
                  </a:lnTo>
                  <a:lnTo>
                    <a:pt x="38100" y="56388"/>
                  </a:lnTo>
                  <a:close/>
                </a:path>
                <a:path w="47625" h="60960">
                  <a:moveTo>
                    <a:pt x="47244" y="56388"/>
                  </a:moveTo>
                  <a:lnTo>
                    <a:pt x="38100"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522" name="object 522"/>
            <p:cNvSpPr/>
            <p:nvPr/>
          </p:nvSpPr>
          <p:spPr>
            <a:xfrm>
              <a:off x="3768851" y="6134100"/>
              <a:ext cx="22860" cy="13970"/>
            </a:xfrm>
            <a:custGeom>
              <a:avLst/>
              <a:gdLst/>
              <a:ahLst/>
              <a:cxnLst/>
              <a:rect l="l" t="t" r="r" b="b"/>
              <a:pathLst>
                <a:path w="22860" h="13970">
                  <a:moveTo>
                    <a:pt x="22859" y="13716"/>
                  </a:moveTo>
                  <a:lnTo>
                    <a:pt x="0" y="13716"/>
                  </a:lnTo>
                  <a:lnTo>
                    <a:pt x="0" y="0"/>
                  </a:lnTo>
                  <a:lnTo>
                    <a:pt x="22859" y="0"/>
                  </a:lnTo>
                  <a:lnTo>
                    <a:pt x="22859" y="13716"/>
                  </a:lnTo>
                  <a:close/>
                </a:path>
              </a:pathLst>
            </a:custGeom>
            <a:solidFill>
              <a:srgbClr val="FFFFFF"/>
            </a:solidFill>
          </p:spPr>
          <p:txBody>
            <a:bodyPr wrap="square" lIns="0" tIns="0" rIns="0" bIns="0" rtlCol="0"/>
            <a:lstStyle/>
            <a:p>
              <a:endParaRPr sz="1588"/>
            </a:p>
          </p:txBody>
        </p:sp>
        <p:sp>
          <p:nvSpPr>
            <p:cNvPr id="523" name="object 523"/>
            <p:cNvSpPr/>
            <p:nvPr/>
          </p:nvSpPr>
          <p:spPr>
            <a:xfrm>
              <a:off x="3764280" y="6128003"/>
              <a:ext cx="32384" cy="24765"/>
            </a:xfrm>
            <a:custGeom>
              <a:avLst/>
              <a:gdLst/>
              <a:ahLst/>
              <a:cxnLst/>
              <a:rect l="l" t="t" r="r" b="b"/>
              <a:pathLst>
                <a:path w="32385" h="24764">
                  <a:moveTo>
                    <a:pt x="32004" y="24384"/>
                  </a:moveTo>
                  <a:lnTo>
                    <a:pt x="0" y="24384"/>
                  </a:lnTo>
                  <a:lnTo>
                    <a:pt x="0" y="0"/>
                  </a:lnTo>
                  <a:lnTo>
                    <a:pt x="32004" y="0"/>
                  </a:lnTo>
                  <a:lnTo>
                    <a:pt x="32004" y="6096"/>
                  </a:lnTo>
                  <a:lnTo>
                    <a:pt x="9144" y="6096"/>
                  </a:lnTo>
                  <a:lnTo>
                    <a:pt x="4572" y="10668"/>
                  </a:lnTo>
                  <a:lnTo>
                    <a:pt x="9144" y="10668"/>
                  </a:lnTo>
                  <a:lnTo>
                    <a:pt x="9144" y="15240"/>
                  </a:lnTo>
                  <a:lnTo>
                    <a:pt x="4572" y="15240"/>
                  </a:lnTo>
                  <a:lnTo>
                    <a:pt x="9144" y="19812"/>
                  </a:lnTo>
                  <a:lnTo>
                    <a:pt x="32004" y="19812"/>
                  </a:lnTo>
                  <a:lnTo>
                    <a:pt x="32004" y="24384"/>
                  </a:lnTo>
                  <a:close/>
                </a:path>
                <a:path w="32385" h="24764">
                  <a:moveTo>
                    <a:pt x="9144" y="10668"/>
                  </a:moveTo>
                  <a:lnTo>
                    <a:pt x="4572" y="10668"/>
                  </a:lnTo>
                  <a:lnTo>
                    <a:pt x="9144" y="6096"/>
                  </a:lnTo>
                  <a:lnTo>
                    <a:pt x="9144" y="10668"/>
                  </a:lnTo>
                  <a:close/>
                </a:path>
                <a:path w="32385" h="24764">
                  <a:moveTo>
                    <a:pt x="22860" y="10668"/>
                  </a:moveTo>
                  <a:lnTo>
                    <a:pt x="9144" y="10668"/>
                  </a:lnTo>
                  <a:lnTo>
                    <a:pt x="9144" y="6096"/>
                  </a:lnTo>
                  <a:lnTo>
                    <a:pt x="22860" y="6096"/>
                  </a:lnTo>
                  <a:lnTo>
                    <a:pt x="22860" y="10668"/>
                  </a:lnTo>
                  <a:close/>
                </a:path>
                <a:path w="32385" h="24764">
                  <a:moveTo>
                    <a:pt x="22860" y="19812"/>
                  </a:moveTo>
                  <a:lnTo>
                    <a:pt x="22860" y="6096"/>
                  </a:lnTo>
                  <a:lnTo>
                    <a:pt x="27432" y="10668"/>
                  </a:lnTo>
                  <a:lnTo>
                    <a:pt x="32004" y="10668"/>
                  </a:lnTo>
                  <a:lnTo>
                    <a:pt x="32004" y="15240"/>
                  </a:lnTo>
                  <a:lnTo>
                    <a:pt x="27432" y="15240"/>
                  </a:lnTo>
                  <a:lnTo>
                    <a:pt x="22860" y="19812"/>
                  </a:lnTo>
                  <a:close/>
                </a:path>
                <a:path w="32385" h="24764">
                  <a:moveTo>
                    <a:pt x="32004" y="10668"/>
                  </a:moveTo>
                  <a:lnTo>
                    <a:pt x="27432" y="10668"/>
                  </a:lnTo>
                  <a:lnTo>
                    <a:pt x="22860" y="6096"/>
                  </a:lnTo>
                  <a:lnTo>
                    <a:pt x="32004" y="6096"/>
                  </a:lnTo>
                  <a:lnTo>
                    <a:pt x="32004" y="10668"/>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524" name="object 524"/>
            <p:cNvSpPr/>
            <p:nvPr/>
          </p:nvSpPr>
          <p:spPr>
            <a:xfrm>
              <a:off x="3768851" y="6155435"/>
              <a:ext cx="22860" cy="15240"/>
            </a:xfrm>
            <a:custGeom>
              <a:avLst/>
              <a:gdLst/>
              <a:ahLst/>
              <a:cxnLst/>
              <a:rect l="l" t="t" r="r" b="b"/>
              <a:pathLst>
                <a:path w="22860"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525" name="object 525"/>
            <p:cNvSpPr/>
            <p:nvPr/>
          </p:nvSpPr>
          <p:spPr>
            <a:xfrm>
              <a:off x="3764280" y="6150864"/>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526" name="object 526"/>
            <p:cNvSpPr/>
            <p:nvPr/>
          </p:nvSpPr>
          <p:spPr>
            <a:xfrm>
              <a:off x="3884676" y="3889248"/>
              <a:ext cx="143510" cy="607060"/>
            </a:xfrm>
            <a:custGeom>
              <a:avLst/>
              <a:gdLst/>
              <a:ahLst/>
              <a:cxnLst/>
              <a:rect l="l" t="t" r="r" b="b"/>
              <a:pathLst>
                <a:path w="143510" h="607060">
                  <a:moveTo>
                    <a:pt x="0" y="606551"/>
                  </a:moveTo>
                  <a:lnTo>
                    <a:pt x="0" y="141732"/>
                  </a:lnTo>
                  <a:lnTo>
                    <a:pt x="143256" y="0"/>
                  </a:lnTo>
                  <a:lnTo>
                    <a:pt x="143256" y="464819"/>
                  </a:lnTo>
                  <a:lnTo>
                    <a:pt x="0" y="606551"/>
                  </a:lnTo>
                  <a:close/>
                </a:path>
              </a:pathLst>
            </a:custGeom>
            <a:solidFill>
              <a:srgbClr val="CDCDCD"/>
            </a:solidFill>
          </p:spPr>
          <p:txBody>
            <a:bodyPr wrap="square" lIns="0" tIns="0" rIns="0" bIns="0" rtlCol="0"/>
            <a:lstStyle/>
            <a:p>
              <a:endParaRPr sz="1588"/>
            </a:p>
          </p:txBody>
        </p:sp>
        <p:sp>
          <p:nvSpPr>
            <p:cNvPr id="527" name="object 527"/>
            <p:cNvSpPr/>
            <p:nvPr/>
          </p:nvSpPr>
          <p:spPr>
            <a:xfrm>
              <a:off x="3456432" y="3889248"/>
              <a:ext cx="571500" cy="142240"/>
            </a:xfrm>
            <a:custGeom>
              <a:avLst/>
              <a:gdLst/>
              <a:ahLst/>
              <a:cxnLst/>
              <a:rect l="l" t="t" r="r" b="b"/>
              <a:pathLst>
                <a:path w="571500" h="142239">
                  <a:moveTo>
                    <a:pt x="428243" y="141732"/>
                  </a:moveTo>
                  <a:lnTo>
                    <a:pt x="0" y="141732"/>
                  </a:lnTo>
                  <a:lnTo>
                    <a:pt x="143256" y="0"/>
                  </a:lnTo>
                  <a:lnTo>
                    <a:pt x="571500" y="0"/>
                  </a:lnTo>
                  <a:lnTo>
                    <a:pt x="428243" y="141732"/>
                  </a:lnTo>
                  <a:close/>
                </a:path>
              </a:pathLst>
            </a:custGeom>
            <a:solidFill>
              <a:srgbClr val="FFFFFF"/>
            </a:solidFill>
          </p:spPr>
          <p:txBody>
            <a:bodyPr wrap="square" lIns="0" tIns="0" rIns="0" bIns="0" rtlCol="0"/>
            <a:lstStyle/>
            <a:p>
              <a:endParaRPr sz="1588"/>
            </a:p>
          </p:txBody>
        </p:sp>
        <p:sp>
          <p:nvSpPr>
            <p:cNvPr id="528" name="object 528"/>
            <p:cNvSpPr/>
            <p:nvPr/>
          </p:nvSpPr>
          <p:spPr>
            <a:xfrm>
              <a:off x="3451860" y="3886200"/>
              <a:ext cx="581025" cy="615950"/>
            </a:xfrm>
            <a:custGeom>
              <a:avLst/>
              <a:gdLst/>
              <a:ahLst/>
              <a:cxnLst/>
              <a:rect l="l" t="t" r="r" b="b"/>
              <a:pathLst>
                <a:path w="581025" h="615950">
                  <a:moveTo>
                    <a:pt x="435863" y="615695"/>
                  </a:moveTo>
                  <a:lnTo>
                    <a:pt x="0" y="615695"/>
                  </a:lnTo>
                  <a:lnTo>
                    <a:pt x="0" y="143255"/>
                  </a:lnTo>
                  <a:lnTo>
                    <a:pt x="143255" y="0"/>
                  </a:lnTo>
                  <a:lnTo>
                    <a:pt x="571499" y="0"/>
                  </a:lnTo>
                  <a:lnTo>
                    <a:pt x="565403" y="6095"/>
                  </a:lnTo>
                  <a:lnTo>
                    <a:pt x="150875" y="6095"/>
                  </a:lnTo>
                  <a:lnTo>
                    <a:pt x="147827" y="7619"/>
                  </a:lnTo>
                  <a:lnTo>
                    <a:pt x="149335" y="7619"/>
                  </a:lnTo>
                  <a:lnTo>
                    <a:pt x="15321" y="140207"/>
                  </a:lnTo>
                  <a:lnTo>
                    <a:pt x="4571" y="140207"/>
                  </a:lnTo>
                  <a:lnTo>
                    <a:pt x="4571" y="149351"/>
                  </a:lnTo>
                  <a:lnTo>
                    <a:pt x="9143" y="149351"/>
                  </a:lnTo>
                  <a:lnTo>
                    <a:pt x="9143" y="605027"/>
                  </a:lnTo>
                  <a:lnTo>
                    <a:pt x="4571" y="605027"/>
                  </a:lnTo>
                  <a:lnTo>
                    <a:pt x="9143" y="609599"/>
                  </a:lnTo>
                  <a:lnTo>
                    <a:pt x="441896" y="609599"/>
                  </a:lnTo>
                  <a:lnTo>
                    <a:pt x="435863" y="615695"/>
                  </a:lnTo>
                  <a:close/>
                </a:path>
                <a:path w="581025" h="615950">
                  <a:moveTo>
                    <a:pt x="429767" y="141731"/>
                  </a:moveTo>
                  <a:lnTo>
                    <a:pt x="571499" y="0"/>
                  </a:lnTo>
                  <a:lnTo>
                    <a:pt x="574243" y="0"/>
                  </a:lnTo>
                  <a:lnTo>
                    <a:pt x="576681" y="3047"/>
                  </a:lnTo>
                  <a:lnTo>
                    <a:pt x="571499" y="3047"/>
                  </a:lnTo>
                  <a:lnTo>
                    <a:pt x="571499" y="13715"/>
                  </a:lnTo>
                  <a:lnTo>
                    <a:pt x="445007" y="140207"/>
                  </a:lnTo>
                  <a:lnTo>
                    <a:pt x="432815" y="140207"/>
                  </a:lnTo>
                  <a:lnTo>
                    <a:pt x="429767" y="141731"/>
                  </a:lnTo>
                  <a:close/>
                </a:path>
                <a:path w="581025" h="615950">
                  <a:moveTo>
                    <a:pt x="571499" y="466327"/>
                  </a:moveTo>
                  <a:lnTo>
                    <a:pt x="571499" y="13715"/>
                  </a:lnTo>
                  <a:lnTo>
                    <a:pt x="579119" y="6095"/>
                  </a:lnTo>
                  <a:lnTo>
                    <a:pt x="574243" y="0"/>
                  </a:lnTo>
                  <a:lnTo>
                    <a:pt x="580643" y="0"/>
                  </a:lnTo>
                  <a:lnTo>
                    <a:pt x="580643" y="464819"/>
                  </a:lnTo>
                  <a:lnTo>
                    <a:pt x="573023" y="464819"/>
                  </a:lnTo>
                  <a:lnTo>
                    <a:pt x="571499" y="466327"/>
                  </a:lnTo>
                  <a:close/>
                </a:path>
                <a:path w="581025" h="615950">
                  <a:moveTo>
                    <a:pt x="571499" y="13715"/>
                  </a:moveTo>
                  <a:lnTo>
                    <a:pt x="571499" y="3047"/>
                  </a:lnTo>
                  <a:lnTo>
                    <a:pt x="576071" y="7619"/>
                  </a:lnTo>
                  <a:lnTo>
                    <a:pt x="577595" y="7619"/>
                  </a:lnTo>
                  <a:lnTo>
                    <a:pt x="571499" y="13715"/>
                  </a:lnTo>
                  <a:close/>
                </a:path>
                <a:path w="581025" h="615950">
                  <a:moveTo>
                    <a:pt x="577595" y="7619"/>
                  </a:moveTo>
                  <a:lnTo>
                    <a:pt x="576071" y="7619"/>
                  </a:lnTo>
                  <a:lnTo>
                    <a:pt x="571499" y="3047"/>
                  </a:lnTo>
                  <a:lnTo>
                    <a:pt x="576681" y="3047"/>
                  </a:lnTo>
                  <a:lnTo>
                    <a:pt x="579119" y="6095"/>
                  </a:lnTo>
                  <a:lnTo>
                    <a:pt x="577595" y="7619"/>
                  </a:lnTo>
                  <a:close/>
                </a:path>
                <a:path w="581025" h="615950">
                  <a:moveTo>
                    <a:pt x="149335" y="7619"/>
                  </a:moveTo>
                  <a:lnTo>
                    <a:pt x="147827" y="7619"/>
                  </a:lnTo>
                  <a:lnTo>
                    <a:pt x="150875" y="6095"/>
                  </a:lnTo>
                  <a:lnTo>
                    <a:pt x="149335" y="7619"/>
                  </a:lnTo>
                  <a:close/>
                </a:path>
                <a:path w="581025" h="615950">
                  <a:moveTo>
                    <a:pt x="563879" y="7619"/>
                  </a:moveTo>
                  <a:lnTo>
                    <a:pt x="149335" y="7619"/>
                  </a:lnTo>
                  <a:lnTo>
                    <a:pt x="150875" y="6095"/>
                  </a:lnTo>
                  <a:lnTo>
                    <a:pt x="565403" y="6095"/>
                  </a:lnTo>
                  <a:lnTo>
                    <a:pt x="563879" y="7619"/>
                  </a:lnTo>
                  <a:close/>
                </a:path>
                <a:path w="581025" h="615950">
                  <a:moveTo>
                    <a:pt x="9143" y="149351"/>
                  </a:moveTo>
                  <a:lnTo>
                    <a:pt x="4571" y="149351"/>
                  </a:lnTo>
                  <a:lnTo>
                    <a:pt x="4571" y="140207"/>
                  </a:lnTo>
                  <a:lnTo>
                    <a:pt x="15321" y="140207"/>
                  </a:lnTo>
                  <a:lnTo>
                    <a:pt x="10700" y="144779"/>
                  </a:lnTo>
                  <a:lnTo>
                    <a:pt x="9143" y="144779"/>
                  </a:lnTo>
                  <a:lnTo>
                    <a:pt x="7619" y="147827"/>
                  </a:lnTo>
                  <a:lnTo>
                    <a:pt x="9143" y="147827"/>
                  </a:lnTo>
                  <a:lnTo>
                    <a:pt x="9143" y="149351"/>
                  </a:lnTo>
                  <a:close/>
                </a:path>
                <a:path w="581025" h="615950">
                  <a:moveTo>
                    <a:pt x="428243" y="149351"/>
                  </a:moveTo>
                  <a:lnTo>
                    <a:pt x="9143" y="149351"/>
                  </a:lnTo>
                  <a:lnTo>
                    <a:pt x="9160" y="146303"/>
                  </a:lnTo>
                  <a:lnTo>
                    <a:pt x="15321" y="140207"/>
                  </a:lnTo>
                  <a:lnTo>
                    <a:pt x="431291" y="140207"/>
                  </a:lnTo>
                  <a:lnTo>
                    <a:pt x="429767" y="141731"/>
                  </a:lnTo>
                  <a:lnTo>
                    <a:pt x="443483" y="141731"/>
                  </a:lnTo>
                  <a:lnTo>
                    <a:pt x="440435" y="144779"/>
                  </a:lnTo>
                  <a:lnTo>
                    <a:pt x="428243" y="144779"/>
                  </a:lnTo>
                  <a:lnTo>
                    <a:pt x="428243" y="149351"/>
                  </a:lnTo>
                  <a:close/>
                </a:path>
                <a:path w="581025" h="615950">
                  <a:moveTo>
                    <a:pt x="443483" y="141731"/>
                  </a:moveTo>
                  <a:lnTo>
                    <a:pt x="429767" y="141731"/>
                  </a:lnTo>
                  <a:lnTo>
                    <a:pt x="432815" y="140207"/>
                  </a:lnTo>
                  <a:lnTo>
                    <a:pt x="445007" y="140207"/>
                  </a:lnTo>
                  <a:lnTo>
                    <a:pt x="443483" y="141731"/>
                  </a:lnTo>
                  <a:close/>
                </a:path>
                <a:path w="581025" h="615950">
                  <a:moveTo>
                    <a:pt x="7619" y="147827"/>
                  </a:moveTo>
                  <a:lnTo>
                    <a:pt x="9143" y="144779"/>
                  </a:lnTo>
                  <a:lnTo>
                    <a:pt x="9143" y="146320"/>
                  </a:lnTo>
                  <a:lnTo>
                    <a:pt x="7619" y="147827"/>
                  </a:lnTo>
                  <a:close/>
                </a:path>
                <a:path w="581025" h="615950">
                  <a:moveTo>
                    <a:pt x="9143" y="146320"/>
                  </a:moveTo>
                  <a:lnTo>
                    <a:pt x="9143" y="144779"/>
                  </a:lnTo>
                  <a:lnTo>
                    <a:pt x="10700" y="144779"/>
                  </a:lnTo>
                  <a:lnTo>
                    <a:pt x="9143" y="146320"/>
                  </a:lnTo>
                  <a:close/>
                </a:path>
                <a:path w="581025" h="615950">
                  <a:moveTo>
                    <a:pt x="438911" y="609599"/>
                  </a:moveTo>
                  <a:lnTo>
                    <a:pt x="428243" y="609599"/>
                  </a:lnTo>
                  <a:lnTo>
                    <a:pt x="428243" y="144779"/>
                  </a:lnTo>
                  <a:lnTo>
                    <a:pt x="438911" y="144779"/>
                  </a:lnTo>
                  <a:lnTo>
                    <a:pt x="438895" y="146320"/>
                  </a:lnTo>
                  <a:lnTo>
                    <a:pt x="435863" y="149351"/>
                  </a:lnTo>
                  <a:lnTo>
                    <a:pt x="438911" y="149351"/>
                  </a:lnTo>
                  <a:lnTo>
                    <a:pt x="438911" y="597505"/>
                  </a:lnTo>
                  <a:lnTo>
                    <a:pt x="429767" y="606551"/>
                  </a:lnTo>
                  <a:lnTo>
                    <a:pt x="438911" y="606551"/>
                  </a:lnTo>
                  <a:lnTo>
                    <a:pt x="438911" y="609599"/>
                  </a:lnTo>
                  <a:close/>
                </a:path>
                <a:path w="581025" h="615950">
                  <a:moveTo>
                    <a:pt x="438911" y="146303"/>
                  </a:moveTo>
                  <a:lnTo>
                    <a:pt x="438911" y="144779"/>
                  </a:lnTo>
                  <a:lnTo>
                    <a:pt x="440435" y="144779"/>
                  </a:lnTo>
                  <a:lnTo>
                    <a:pt x="438911" y="146303"/>
                  </a:lnTo>
                  <a:close/>
                </a:path>
                <a:path w="581025" h="615950">
                  <a:moveTo>
                    <a:pt x="438911" y="149351"/>
                  </a:moveTo>
                  <a:lnTo>
                    <a:pt x="435863" y="149351"/>
                  </a:lnTo>
                  <a:lnTo>
                    <a:pt x="438911" y="146303"/>
                  </a:lnTo>
                  <a:lnTo>
                    <a:pt x="438911" y="149351"/>
                  </a:lnTo>
                  <a:close/>
                </a:path>
                <a:path w="581025" h="615950">
                  <a:moveTo>
                    <a:pt x="9143" y="147827"/>
                  </a:moveTo>
                  <a:lnTo>
                    <a:pt x="7619" y="147827"/>
                  </a:lnTo>
                  <a:lnTo>
                    <a:pt x="9143" y="146320"/>
                  </a:lnTo>
                  <a:lnTo>
                    <a:pt x="9143" y="147827"/>
                  </a:lnTo>
                  <a:close/>
                </a:path>
                <a:path w="581025" h="615950">
                  <a:moveTo>
                    <a:pt x="571499" y="467867"/>
                  </a:moveTo>
                  <a:lnTo>
                    <a:pt x="571499" y="466327"/>
                  </a:lnTo>
                  <a:lnTo>
                    <a:pt x="573023" y="464819"/>
                  </a:lnTo>
                  <a:lnTo>
                    <a:pt x="571499" y="467867"/>
                  </a:lnTo>
                  <a:close/>
                </a:path>
                <a:path w="581025" h="615950">
                  <a:moveTo>
                    <a:pt x="580643" y="467867"/>
                  </a:moveTo>
                  <a:lnTo>
                    <a:pt x="571499" y="467867"/>
                  </a:lnTo>
                  <a:lnTo>
                    <a:pt x="573023" y="464819"/>
                  </a:lnTo>
                  <a:lnTo>
                    <a:pt x="580643" y="464819"/>
                  </a:lnTo>
                  <a:lnTo>
                    <a:pt x="580643" y="467867"/>
                  </a:lnTo>
                  <a:close/>
                </a:path>
                <a:path w="581025" h="615950">
                  <a:moveTo>
                    <a:pt x="441896" y="609599"/>
                  </a:moveTo>
                  <a:lnTo>
                    <a:pt x="438911" y="609599"/>
                  </a:lnTo>
                  <a:lnTo>
                    <a:pt x="438911" y="597505"/>
                  </a:lnTo>
                  <a:lnTo>
                    <a:pt x="571499" y="466327"/>
                  </a:lnTo>
                  <a:lnTo>
                    <a:pt x="571499" y="467867"/>
                  </a:lnTo>
                  <a:lnTo>
                    <a:pt x="580643" y="467867"/>
                  </a:lnTo>
                  <a:lnTo>
                    <a:pt x="580643" y="469391"/>
                  </a:lnTo>
                  <a:lnTo>
                    <a:pt x="441896" y="609599"/>
                  </a:lnTo>
                  <a:close/>
                </a:path>
                <a:path w="581025" h="615950">
                  <a:moveTo>
                    <a:pt x="429767" y="606551"/>
                  </a:moveTo>
                  <a:lnTo>
                    <a:pt x="438911" y="597505"/>
                  </a:lnTo>
                  <a:lnTo>
                    <a:pt x="438911" y="605027"/>
                  </a:lnTo>
                  <a:lnTo>
                    <a:pt x="432815" y="605027"/>
                  </a:lnTo>
                  <a:lnTo>
                    <a:pt x="429767" y="606551"/>
                  </a:lnTo>
                  <a:close/>
                </a:path>
                <a:path w="581025" h="615950">
                  <a:moveTo>
                    <a:pt x="9143" y="609599"/>
                  </a:moveTo>
                  <a:lnTo>
                    <a:pt x="4571" y="605027"/>
                  </a:lnTo>
                  <a:lnTo>
                    <a:pt x="9143" y="605027"/>
                  </a:lnTo>
                  <a:lnTo>
                    <a:pt x="9143" y="609599"/>
                  </a:lnTo>
                  <a:close/>
                </a:path>
                <a:path w="581025" h="615950">
                  <a:moveTo>
                    <a:pt x="428243" y="609599"/>
                  </a:moveTo>
                  <a:lnTo>
                    <a:pt x="9143" y="609599"/>
                  </a:lnTo>
                  <a:lnTo>
                    <a:pt x="9143" y="605027"/>
                  </a:lnTo>
                  <a:lnTo>
                    <a:pt x="428243" y="605027"/>
                  </a:lnTo>
                  <a:lnTo>
                    <a:pt x="428243" y="609599"/>
                  </a:lnTo>
                  <a:close/>
                </a:path>
                <a:path w="581025" h="615950">
                  <a:moveTo>
                    <a:pt x="438911" y="606551"/>
                  </a:moveTo>
                  <a:lnTo>
                    <a:pt x="429767" y="606551"/>
                  </a:lnTo>
                  <a:lnTo>
                    <a:pt x="432815" y="605027"/>
                  </a:lnTo>
                  <a:lnTo>
                    <a:pt x="438911" y="605027"/>
                  </a:lnTo>
                  <a:lnTo>
                    <a:pt x="438911" y="606551"/>
                  </a:lnTo>
                  <a:close/>
                </a:path>
              </a:pathLst>
            </a:custGeom>
            <a:solidFill>
              <a:srgbClr val="000000"/>
            </a:solidFill>
          </p:spPr>
          <p:txBody>
            <a:bodyPr wrap="square" lIns="0" tIns="0" rIns="0" bIns="0" rtlCol="0"/>
            <a:lstStyle/>
            <a:p>
              <a:endParaRPr sz="1588"/>
            </a:p>
          </p:txBody>
        </p:sp>
        <p:sp>
          <p:nvSpPr>
            <p:cNvPr id="529" name="object 529"/>
            <p:cNvSpPr/>
            <p:nvPr/>
          </p:nvSpPr>
          <p:spPr>
            <a:xfrm>
              <a:off x="3471672" y="4046219"/>
              <a:ext cx="38100" cy="360045"/>
            </a:xfrm>
            <a:custGeom>
              <a:avLst/>
              <a:gdLst/>
              <a:ahLst/>
              <a:cxnLst/>
              <a:rect l="l" t="t" r="r" b="b"/>
              <a:pathLst>
                <a:path w="38100" h="360045">
                  <a:moveTo>
                    <a:pt x="38100" y="359664"/>
                  </a:moveTo>
                  <a:lnTo>
                    <a:pt x="0" y="359664"/>
                  </a:lnTo>
                  <a:lnTo>
                    <a:pt x="0" y="0"/>
                  </a:lnTo>
                  <a:lnTo>
                    <a:pt x="38100" y="0"/>
                  </a:lnTo>
                  <a:lnTo>
                    <a:pt x="38100" y="359664"/>
                  </a:lnTo>
                  <a:close/>
                </a:path>
              </a:pathLst>
            </a:custGeom>
            <a:solidFill>
              <a:srgbClr val="FFFFFF"/>
            </a:solidFill>
          </p:spPr>
          <p:txBody>
            <a:bodyPr wrap="square" lIns="0" tIns="0" rIns="0" bIns="0" rtlCol="0"/>
            <a:lstStyle/>
            <a:p>
              <a:endParaRPr sz="1588"/>
            </a:p>
          </p:txBody>
        </p:sp>
        <p:sp>
          <p:nvSpPr>
            <p:cNvPr id="530" name="object 530"/>
            <p:cNvSpPr/>
            <p:nvPr/>
          </p:nvSpPr>
          <p:spPr>
            <a:xfrm>
              <a:off x="3467100" y="4041648"/>
              <a:ext cx="47625" cy="368935"/>
            </a:xfrm>
            <a:custGeom>
              <a:avLst/>
              <a:gdLst/>
              <a:ahLst/>
              <a:cxnLst/>
              <a:rect l="l" t="t" r="r" b="b"/>
              <a:pathLst>
                <a:path w="47625" h="368935">
                  <a:moveTo>
                    <a:pt x="47244" y="368808"/>
                  </a:moveTo>
                  <a:lnTo>
                    <a:pt x="0" y="368808"/>
                  </a:lnTo>
                  <a:lnTo>
                    <a:pt x="0" y="0"/>
                  </a:lnTo>
                  <a:lnTo>
                    <a:pt x="47244" y="0"/>
                  </a:lnTo>
                  <a:lnTo>
                    <a:pt x="47244" y="4572"/>
                  </a:lnTo>
                  <a:lnTo>
                    <a:pt x="9144" y="4572"/>
                  </a:lnTo>
                  <a:lnTo>
                    <a:pt x="4572" y="9144"/>
                  </a:lnTo>
                  <a:lnTo>
                    <a:pt x="9144" y="9144"/>
                  </a:lnTo>
                  <a:lnTo>
                    <a:pt x="9144" y="359663"/>
                  </a:lnTo>
                  <a:lnTo>
                    <a:pt x="4572" y="359663"/>
                  </a:lnTo>
                  <a:lnTo>
                    <a:pt x="9144" y="364236"/>
                  </a:lnTo>
                  <a:lnTo>
                    <a:pt x="47244" y="364236"/>
                  </a:lnTo>
                  <a:lnTo>
                    <a:pt x="47244" y="368808"/>
                  </a:lnTo>
                  <a:close/>
                </a:path>
                <a:path w="47625" h="368935">
                  <a:moveTo>
                    <a:pt x="9144" y="9144"/>
                  </a:moveTo>
                  <a:lnTo>
                    <a:pt x="4572" y="9144"/>
                  </a:lnTo>
                  <a:lnTo>
                    <a:pt x="9144" y="4572"/>
                  </a:lnTo>
                  <a:lnTo>
                    <a:pt x="9144" y="9144"/>
                  </a:lnTo>
                  <a:close/>
                </a:path>
                <a:path w="47625" h="368935">
                  <a:moveTo>
                    <a:pt x="38100" y="9144"/>
                  </a:moveTo>
                  <a:lnTo>
                    <a:pt x="9144" y="9144"/>
                  </a:lnTo>
                  <a:lnTo>
                    <a:pt x="9144" y="4572"/>
                  </a:lnTo>
                  <a:lnTo>
                    <a:pt x="38100" y="4572"/>
                  </a:lnTo>
                  <a:lnTo>
                    <a:pt x="38100" y="9144"/>
                  </a:lnTo>
                  <a:close/>
                </a:path>
                <a:path w="47625" h="368935">
                  <a:moveTo>
                    <a:pt x="38100" y="364236"/>
                  </a:moveTo>
                  <a:lnTo>
                    <a:pt x="38100" y="4572"/>
                  </a:lnTo>
                  <a:lnTo>
                    <a:pt x="42672" y="9144"/>
                  </a:lnTo>
                  <a:lnTo>
                    <a:pt x="47244" y="9144"/>
                  </a:lnTo>
                  <a:lnTo>
                    <a:pt x="47244" y="359663"/>
                  </a:lnTo>
                  <a:lnTo>
                    <a:pt x="42672" y="359663"/>
                  </a:lnTo>
                  <a:lnTo>
                    <a:pt x="38100" y="364236"/>
                  </a:lnTo>
                  <a:close/>
                </a:path>
                <a:path w="47625" h="368935">
                  <a:moveTo>
                    <a:pt x="47244" y="9144"/>
                  </a:moveTo>
                  <a:lnTo>
                    <a:pt x="42672" y="9144"/>
                  </a:lnTo>
                  <a:lnTo>
                    <a:pt x="38100" y="4572"/>
                  </a:lnTo>
                  <a:lnTo>
                    <a:pt x="47244" y="4572"/>
                  </a:lnTo>
                  <a:lnTo>
                    <a:pt x="47244" y="9144"/>
                  </a:lnTo>
                  <a:close/>
                </a:path>
                <a:path w="47625" h="368935">
                  <a:moveTo>
                    <a:pt x="9144" y="364236"/>
                  </a:moveTo>
                  <a:lnTo>
                    <a:pt x="4572" y="359663"/>
                  </a:lnTo>
                  <a:lnTo>
                    <a:pt x="9144" y="359663"/>
                  </a:lnTo>
                  <a:lnTo>
                    <a:pt x="9144" y="364236"/>
                  </a:lnTo>
                  <a:close/>
                </a:path>
                <a:path w="47625" h="368935">
                  <a:moveTo>
                    <a:pt x="38100" y="364236"/>
                  </a:moveTo>
                  <a:lnTo>
                    <a:pt x="9144" y="364236"/>
                  </a:lnTo>
                  <a:lnTo>
                    <a:pt x="9144" y="359663"/>
                  </a:lnTo>
                  <a:lnTo>
                    <a:pt x="38100" y="359663"/>
                  </a:lnTo>
                  <a:lnTo>
                    <a:pt x="38100" y="364236"/>
                  </a:lnTo>
                  <a:close/>
                </a:path>
                <a:path w="47625" h="368935">
                  <a:moveTo>
                    <a:pt x="47244" y="364236"/>
                  </a:moveTo>
                  <a:lnTo>
                    <a:pt x="38100" y="364236"/>
                  </a:lnTo>
                  <a:lnTo>
                    <a:pt x="42672"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531" name="object 531"/>
            <p:cNvSpPr/>
            <p:nvPr/>
          </p:nvSpPr>
          <p:spPr>
            <a:xfrm>
              <a:off x="3471672" y="4053840"/>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532" name="object 532"/>
            <p:cNvSpPr/>
            <p:nvPr/>
          </p:nvSpPr>
          <p:spPr>
            <a:xfrm>
              <a:off x="3467100" y="4049267"/>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39624"/>
                  </a:lnTo>
                  <a:lnTo>
                    <a:pt x="7620" y="41148"/>
                  </a:lnTo>
                  <a:lnTo>
                    <a:pt x="16764" y="41148"/>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0386"/>
                  </a:moveTo>
                  <a:lnTo>
                    <a:pt x="7620" y="39624"/>
                  </a:lnTo>
                  <a:lnTo>
                    <a:pt x="7620" y="6096"/>
                  </a:lnTo>
                  <a:lnTo>
                    <a:pt x="8382" y="5334"/>
                  </a:lnTo>
                  <a:lnTo>
                    <a:pt x="9144" y="6096"/>
                  </a:lnTo>
                  <a:lnTo>
                    <a:pt x="9144" y="39624"/>
                  </a:lnTo>
                  <a:lnTo>
                    <a:pt x="8382" y="40386"/>
                  </a:lnTo>
                  <a:close/>
                </a:path>
                <a:path w="17145" h="47625">
                  <a:moveTo>
                    <a:pt x="7620" y="9144"/>
                  </a:moveTo>
                  <a:lnTo>
                    <a:pt x="4572" y="9144"/>
                  </a:lnTo>
                  <a:lnTo>
                    <a:pt x="7620" y="6096"/>
                  </a:lnTo>
                  <a:lnTo>
                    <a:pt x="7620" y="9144"/>
                  </a:lnTo>
                  <a:close/>
                </a:path>
                <a:path w="17145" h="47625">
                  <a:moveTo>
                    <a:pt x="9144" y="39624"/>
                  </a:moveTo>
                  <a:lnTo>
                    <a:pt x="9144" y="6096"/>
                  </a:lnTo>
                  <a:lnTo>
                    <a:pt x="12192" y="9144"/>
                  </a:lnTo>
                  <a:lnTo>
                    <a:pt x="16764" y="9144"/>
                  </a:lnTo>
                  <a:lnTo>
                    <a:pt x="16764" y="36576"/>
                  </a:lnTo>
                  <a:lnTo>
                    <a:pt x="12192" y="36576"/>
                  </a:lnTo>
                  <a:lnTo>
                    <a:pt x="9144" y="39624"/>
                  </a:lnTo>
                  <a:close/>
                </a:path>
                <a:path w="17145" h="47625">
                  <a:moveTo>
                    <a:pt x="7620" y="39624"/>
                  </a:moveTo>
                  <a:lnTo>
                    <a:pt x="4572" y="36576"/>
                  </a:lnTo>
                  <a:lnTo>
                    <a:pt x="7620" y="36576"/>
                  </a:lnTo>
                  <a:lnTo>
                    <a:pt x="7620" y="39624"/>
                  </a:lnTo>
                  <a:close/>
                </a:path>
                <a:path w="17145" h="47625">
                  <a:moveTo>
                    <a:pt x="16764" y="41148"/>
                  </a:moveTo>
                  <a:lnTo>
                    <a:pt x="9144" y="41148"/>
                  </a:lnTo>
                  <a:lnTo>
                    <a:pt x="9144" y="39624"/>
                  </a:lnTo>
                  <a:lnTo>
                    <a:pt x="12192" y="36576"/>
                  </a:lnTo>
                  <a:lnTo>
                    <a:pt x="16764" y="36576"/>
                  </a:lnTo>
                  <a:lnTo>
                    <a:pt x="16764" y="41148"/>
                  </a:lnTo>
                  <a:close/>
                </a:path>
                <a:path w="17145" h="47625">
                  <a:moveTo>
                    <a:pt x="7620" y="41148"/>
                  </a:moveTo>
                  <a:lnTo>
                    <a:pt x="7620" y="39624"/>
                  </a:lnTo>
                  <a:lnTo>
                    <a:pt x="8382" y="40386"/>
                  </a:lnTo>
                  <a:lnTo>
                    <a:pt x="7620" y="41148"/>
                  </a:lnTo>
                  <a:close/>
                </a:path>
                <a:path w="17145" h="47625">
                  <a:moveTo>
                    <a:pt x="9144" y="41148"/>
                  </a:moveTo>
                  <a:lnTo>
                    <a:pt x="8382" y="40386"/>
                  </a:lnTo>
                  <a:lnTo>
                    <a:pt x="9144" y="39624"/>
                  </a:lnTo>
                  <a:lnTo>
                    <a:pt x="9144" y="41148"/>
                  </a:lnTo>
                  <a:close/>
                </a:path>
                <a:path w="17145" h="47625">
                  <a:moveTo>
                    <a:pt x="9144" y="41148"/>
                  </a:moveTo>
                  <a:lnTo>
                    <a:pt x="7620" y="41148"/>
                  </a:lnTo>
                  <a:lnTo>
                    <a:pt x="8382" y="40386"/>
                  </a:lnTo>
                  <a:lnTo>
                    <a:pt x="9144" y="41148"/>
                  </a:lnTo>
                  <a:close/>
                </a:path>
              </a:pathLst>
            </a:custGeom>
            <a:solidFill>
              <a:srgbClr val="000000"/>
            </a:solidFill>
          </p:spPr>
          <p:txBody>
            <a:bodyPr wrap="square" lIns="0" tIns="0" rIns="0" bIns="0" rtlCol="0"/>
            <a:lstStyle/>
            <a:p>
              <a:endParaRPr sz="1588"/>
            </a:p>
          </p:txBody>
        </p:sp>
        <p:sp>
          <p:nvSpPr>
            <p:cNvPr id="533" name="object 533"/>
            <p:cNvSpPr/>
            <p:nvPr/>
          </p:nvSpPr>
          <p:spPr>
            <a:xfrm>
              <a:off x="3471672" y="4361688"/>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534" name="object 534"/>
            <p:cNvSpPr/>
            <p:nvPr/>
          </p:nvSpPr>
          <p:spPr>
            <a:xfrm>
              <a:off x="3467100" y="4357116"/>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39624"/>
                  </a:lnTo>
                  <a:lnTo>
                    <a:pt x="7620" y="41148"/>
                  </a:lnTo>
                  <a:lnTo>
                    <a:pt x="16764" y="41148"/>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0386"/>
                  </a:moveTo>
                  <a:lnTo>
                    <a:pt x="7620" y="39624"/>
                  </a:lnTo>
                  <a:lnTo>
                    <a:pt x="7620" y="6096"/>
                  </a:lnTo>
                  <a:lnTo>
                    <a:pt x="8382" y="5334"/>
                  </a:lnTo>
                  <a:lnTo>
                    <a:pt x="9144" y="6096"/>
                  </a:lnTo>
                  <a:lnTo>
                    <a:pt x="9144" y="39624"/>
                  </a:lnTo>
                  <a:lnTo>
                    <a:pt x="8382" y="40386"/>
                  </a:lnTo>
                  <a:close/>
                </a:path>
                <a:path w="17145" h="47625">
                  <a:moveTo>
                    <a:pt x="7620" y="9144"/>
                  </a:moveTo>
                  <a:lnTo>
                    <a:pt x="4572" y="9144"/>
                  </a:lnTo>
                  <a:lnTo>
                    <a:pt x="7620" y="6096"/>
                  </a:lnTo>
                  <a:lnTo>
                    <a:pt x="7620" y="9144"/>
                  </a:lnTo>
                  <a:close/>
                </a:path>
                <a:path w="17145" h="47625">
                  <a:moveTo>
                    <a:pt x="9144" y="39624"/>
                  </a:moveTo>
                  <a:lnTo>
                    <a:pt x="9144" y="6096"/>
                  </a:lnTo>
                  <a:lnTo>
                    <a:pt x="12192" y="9144"/>
                  </a:lnTo>
                  <a:lnTo>
                    <a:pt x="16764" y="9144"/>
                  </a:lnTo>
                  <a:lnTo>
                    <a:pt x="16764" y="36576"/>
                  </a:lnTo>
                  <a:lnTo>
                    <a:pt x="12192" y="36576"/>
                  </a:lnTo>
                  <a:lnTo>
                    <a:pt x="9144" y="39624"/>
                  </a:lnTo>
                  <a:close/>
                </a:path>
                <a:path w="17145" h="47625">
                  <a:moveTo>
                    <a:pt x="7620" y="39624"/>
                  </a:moveTo>
                  <a:lnTo>
                    <a:pt x="4572" y="36576"/>
                  </a:lnTo>
                  <a:lnTo>
                    <a:pt x="7620" y="36576"/>
                  </a:lnTo>
                  <a:lnTo>
                    <a:pt x="7620" y="39624"/>
                  </a:lnTo>
                  <a:close/>
                </a:path>
                <a:path w="17145" h="47625">
                  <a:moveTo>
                    <a:pt x="16764" y="41148"/>
                  </a:moveTo>
                  <a:lnTo>
                    <a:pt x="9144" y="41148"/>
                  </a:lnTo>
                  <a:lnTo>
                    <a:pt x="9144" y="39624"/>
                  </a:lnTo>
                  <a:lnTo>
                    <a:pt x="12192" y="36576"/>
                  </a:lnTo>
                  <a:lnTo>
                    <a:pt x="16764" y="36576"/>
                  </a:lnTo>
                  <a:lnTo>
                    <a:pt x="16764" y="41148"/>
                  </a:lnTo>
                  <a:close/>
                </a:path>
                <a:path w="17145" h="47625">
                  <a:moveTo>
                    <a:pt x="7620" y="41148"/>
                  </a:moveTo>
                  <a:lnTo>
                    <a:pt x="7620" y="39624"/>
                  </a:lnTo>
                  <a:lnTo>
                    <a:pt x="8382" y="40386"/>
                  </a:lnTo>
                  <a:lnTo>
                    <a:pt x="7620" y="41148"/>
                  </a:lnTo>
                  <a:close/>
                </a:path>
                <a:path w="17145" h="47625">
                  <a:moveTo>
                    <a:pt x="9144" y="41148"/>
                  </a:moveTo>
                  <a:lnTo>
                    <a:pt x="8382" y="40386"/>
                  </a:lnTo>
                  <a:lnTo>
                    <a:pt x="9144" y="39624"/>
                  </a:lnTo>
                  <a:lnTo>
                    <a:pt x="9144" y="41148"/>
                  </a:lnTo>
                  <a:close/>
                </a:path>
                <a:path w="17145" h="47625">
                  <a:moveTo>
                    <a:pt x="9144" y="41148"/>
                  </a:moveTo>
                  <a:lnTo>
                    <a:pt x="7620" y="41148"/>
                  </a:lnTo>
                  <a:lnTo>
                    <a:pt x="8382" y="40386"/>
                  </a:lnTo>
                  <a:lnTo>
                    <a:pt x="9144" y="41148"/>
                  </a:lnTo>
                  <a:close/>
                </a:path>
              </a:pathLst>
            </a:custGeom>
            <a:solidFill>
              <a:srgbClr val="000000"/>
            </a:solidFill>
          </p:spPr>
          <p:txBody>
            <a:bodyPr wrap="square" lIns="0" tIns="0" rIns="0" bIns="0" rtlCol="0"/>
            <a:lstStyle/>
            <a:p>
              <a:endParaRPr sz="1588"/>
            </a:p>
          </p:txBody>
        </p:sp>
        <p:sp>
          <p:nvSpPr>
            <p:cNvPr id="535" name="object 535"/>
            <p:cNvSpPr/>
            <p:nvPr/>
          </p:nvSpPr>
          <p:spPr>
            <a:xfrm>
              <a:off x="3479292" y="4120896"/>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536" name="object 536"/>
            <p:cNvSpPr/>
            <p:nvPr/>
          </p:nvSpPr>
          <p:spPr>
            <a:xfrm>
              <a:off x="3474719" y="4116324"/>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537" name="object 537"/>
            <p:cNvSpPr/>
            <p:nvPr/>
          </p:nvSpPr>
          <p:spPr>
            <a:xfrm>
              <a:off x="3479292" y="4174235"/>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538" name="object 538"/>
            <p:cNvSpPr/>
            <p:nvPr/>
          </p:nvSpPr>
          <p:spPr>
            <a:xfrm>
              <a:off x="3474719" y="4168140"/>
              <a:ext cx="32384" cy="55244"/>
            </a:xfrm>
            <a:custGeom>
              <a:avLst/>
              <a:gdLst/>
              <a:ahLst/>
              <a:cxnLst/>
              <a:rect l="l" t="t" r="r" b="b"/>
              <a:pathLst>
                <a:path w="32385"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5" h="55245">
                  <a:moveTo>
                    <a:pt x="9144" y="10668"/>
                  </a:moveTo>
                  <a:lnTo>
                    <a:pt x="4572" y="10668"/>
                  </a:lnTo>
                  <a:lnTo>
                    <a:pt x="9144" y="6096"/>
                  </a:lnTo>
                  <a:lnTo>
                    <a:pt x="9144" y="10668"/>
                  </a:lnTo>
                  <a:close/>
                </a:path>
                <a:path w="32385" h="55245">
                  <a:moveTo>
                    <a:pt x="22860" y="10668"/>
                  </a:moveTo>
                  <a:lnTo>
                    <a:pt x="9144" y="10668"/>
                  </a:lnTo>
                  <a:lnTo>
                    <a:pt x="9144" y="6096"/>
                  </a:lnTo>
                  <a:lnTo>
                    <a:pt x="22860" y="6096"/>
                  </a:lnTo>
                  <a:lnTo>
                    <a:pt x="22860" y="10668"/>
                  </a:lnTo>
                  <a:close/>
                </a:path>
                <a:path w="32385" h="55245">
                  <a:moveTo>
                    <a:pt x="22860" y="50292"/>
                  </a:moveTo>
                  <a:lnTo>
                    <a:pt x="22860" y="6096"/>
                  </a:lnTo>
                  <a:lnTo>
                    <a:pt x="27432" y="10668"/>
                  </a:lnTo>
                  <a:lnTo>
                    <a:pt x="32004" y="10668"/>
                  </a:lnTo>
                  <a:lnTo>
                    <a:pt x="32004" y="45720"/>
                  </a:lnTo>
                  <a:lnTo>
                    <a:pt x="27432" y="45720"/>
                  </a:lnTo>
                  <a:lnTo>
                    <a:pt x="22860" y="50292"/>
                  </a:lnTo>
                  <a:close/>
                </a:path>
                <a:path w="32385" h="55245">
                  <a:moveTo>
                    <a:pt x="32004" y="10668"/>
                  </a:moveTo>
                  <a:lnTo>
                    <a:pt x="27432" y="10668"/>
                  </a:lnTo>
                  <a:lnTo>
                    <a:pt x="22860" y="6096"/>
                  </a:lnTo>
                  <a:lnTo>
                    <a:pt x="32004" y="6096"/>
                  </a:lnTo>
                  <a:lnTo>
                    <a:pt x="32004" y="10668"/>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539" name="object 539"/>
            <p:cNvSpPr/>
            <p:nvPr/>
          </p:nvSpPr>
          <p:spPr>
            <a:xfrm>
              <a:off x="3479292" y="4226051"/>
              <a:ext cx="22860" cy="45720"/>
            </a:xfrm>
            <a:custGeom>
              <a:avLst/>
              <a:gdLst/>
              <a:ahLst/>
              <a:cxnLst/>
              <a:rect l="l" t="t" r="r" b="b"/>
              <a:pathLst>
                <a:path w="22860" h="45720">
                  <a:moveTo>
                    <a:pt x="22859" y="45720"/>
                  </a:moveTo>
                  <a:lnTo>
                    <a:pt x="0" y="45720"/>
                  </a:lnTo>
                  <a:lnTo>
                    <a:pt x="0" y="0"/>
                  </a:lnTo>
                  <a:lnTo>
                    <a:pt x="22859" y="0"/>
                  </a:lnTo>
                  <a:lnTo>
                    <a:pt x="22859" y="45720"/>
                  </a:lnTo>
                  <a:close/>
                </a:path>
              </a:pathLst>
            </a:custGeom>
            <a:solidFill>
              <a:srgbClr val="FFFFFF"/>
            </a:solidFill>
          </p:spPr>
          <p:txBody>
            <a:bodyPr wrap="square" lIns="0" tIns="0" rIns="0" bIns="0" rtlCol="0"/>
            <a:lstStyle/>
            <a:p>
              <a:endParaRPr sz="1588"/>
            </a:p>
          </p:txBody>
        </p:sp>
        <p:sp>
          <p:nvSpPr>
            <p:cNvPr id="540" name="object 540"/>
            <p:cNvSpPr/>
            <p:nvPr/>
          </p:nvSpPr>
          <p:spPr>
            <a:xfrm>
              <a:off x="3474719" y="4221480"/>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541" name="object 541"/>
            <p:cNvSpPr/>
            <p:nvPr/>
          </p:nvSpPr>
          <p:spPr>
            <a:xfrm>
              <a:off x="3479292" y="4279391"/>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542" name="object 542"/>
            <p:cNvSpPr/>
            <p:nvPr/>
          </p:nvSpPr>
          <p:spPr>
            <a:xfrm>
              <a:off x="3474719" y="4273296"/>
              <a:ext cx="32384" cy="55244"/>
            </a:xfrm>
            <a:custGeom>
              <a:avLst/>
              <a:gdLst/>
              <a:ahLst/>
              <a:cxnLst/>
              <a:rect l="l" t="t" r="r" b="b"/>
              <a:pathLst>
                <a:path w="32385"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5" h="55245">
                  <a:moveTo>
                    <a:pt x="9144" y="10668"/>
                  </a:moveTo>
                  <a:lnTo>
                    <a:pt x="4572" y="10668"/>
                  </a:lnTo>
                  <a:lnTo>
                    <a:pt x="9144" y="6096"/>
                  </a:lnTo>
                  <a:lnTo>
                    <a:pt x="9144" y="10668"/>
                  </a:lnTo>
                  <a:close/>
                </a:path>
                <a:path w="32385" h="55245">
                  <a:moveTo>
                    <a:pt x="22860" y="10668"/>
                  </a:moveTo>
                  <a:lnTo>
                    <a:pt x="9144" y="10668"/>
                  </a:lnTo>
                  <a:lnTo>
                    <a:pt x="9144" y="6096"/>
                  </a:lnTo>
                  <a:lnTo>
                    <a:pt x="22860" y="6096"/>
                  </a:lnTo>
                  <a:lnTo>
                    <a:pt x="22860" y="10668"/>
                  </a:lnTo>
                  <a:close/>
                </a:path>
                <a:path w="32385" h="55245">
                  <a:moveTo>
                    <a:pt x="22860" y="50292"/>
                  </a:moveTo>
                  <a:lnTo>
                    <a:pt x="22860" y="6096"/>
                  </a:lnTo>
                  <a:lnTo>
                    <a:pt x="27432" y="10668"/>
                  </a:lnTo>
                  <a:lnTo>
                    <a:pt x="32004" y="10668"/>
                  </a:lnTo>
                  <a:lnTo>
                    <a:pt x="32004" y="45720"/>
                  </a:lnTo>
                  <a:lnTo>
                    <a:pt x="27432" y="45720"/>
                  </a:lnTo>
                  <a:lnTo>
                    <a:pt x="22860" y="50292"/>
                  </a:lnTo>
                  <a:close/>
                </a:path>
                <a:path w="32385" h="55245">
                  <a:moveTo>
                    <a:pt x="32004" y="10668"/>
                  </a:moveTo>
                  <a:lnTo>
                    <a:pt x="27432" y="10668"/>
                  </a:lnTo>
                  <a:lnTo>
                    <a:pt x="22860" y="6096"/>
                  </a:lnTo>
                  <a:lnTo>
                    <a:pt x="32004" y="6096"/>
                  </a:lnTo>
                  <a:lnTo>
                    <a:pt x="32004" y="10668"/>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543" name="object 543"/>
            <p:cNvSpPr/>
            <p:nvPr/>
          </p:nvSpPr>
          <p:spPr>
            <a:xfrm>
              <a:off x="3517392" y="4046219"/>
              <a:ext cx="36830" cy="360045"/>
            </a:xfrm>
            <a:custGeom>
              <a:avLst/>
              <a:gdLst/>
              <a:ahLst/>
              <a:cxnLst/>
              <a:rect l="l" t="t" r="r" b="b"/>
              <a:pathLst>
                <a:path w="36829" h="360045">
                  <a:moveTo>
                    <a:pt x="36575" y="359664"/>
                  </a:moveTo>
                  <a:lnTo>
                    <a:pt x="0" y="359664"/>
                  </a:lnTo>
                  <a:lnTo>
                    <a:pt x="0" y="0"/>
                  </a:lnTo>
                  <a:lnTo>
                    <a:pt x="36575" y="0"/>
                  </a:lnTo>
                  <a:lnTo>
                    <a:pt x="36575" y="359664"/>
                  </a:lnTo>
                  <a:close/>
                </a:path>
              </a:pathLst>
            </a:custGeom>
            <a:solidFill>
              <a:srgbClr val="FFFFFF"/>
            </a:solidFill>
          </p:spPr>
          <p:txBody>
            <a:bodyPr wrap="square" lIns="0" tIns="0" rIns="0" bIns="0" rtlCol="0"/>
            <a:lstStyle/>
            <a:p>
              <a:endParaRPr sz="1588"/>
            </a:p>
          </p:txBody>
        </p:sp>
        <p:sp>
          <p:nvSpPr>
            <p:cNvPr id="544" name="object 544"/>
            <p:cNvSpPr/>
            <p:nvPr/>
          </p:nvSpPr>
          <p:spPr>
            <a:xfrm>
              <a:off x="3512819" y="4041648"/>
              <a:ext cx="45720" cy="368935"/>
            </a:xfrm>
            <a:custGeom>
              <a:avLst/>
              <a:gdLst/>
              <a:ahLst/>
              <a:cxnLst/>
              <a:rect l="l" t="t" r="r" b="b"/>
              <a:pathLst>
                <a:path w="45720" h="368935">
                  <a:moveTo>
                    <a:pt x="45720" y="368808"/>
                  </a:moveTo>
                  <a:lnTo>
                    <a:pt x="0" y="368808"/>
                  </a:lnTo>
                  <a:lnTo>
                    <a:pt x="0" y="0"/>
                  </a:lnTo>
                  <a:lnTo>
                    <a:pt x="45720" y="0"/>
                  </a:lnTo>
                  <a:lnTo>
                    <a:pt x="45720" y="4572"/>
                  </a:lnTo>
                  <a:lnTo>
                    <a:pt x="9144" y="4572"/>
                  </a:lnTo>
                  <a:lnTo>
                    <a:pt x="4572" y="9144"/>
                  </a:lnTo>
                  <a:lnTo>
                    <a:pt x="9144" y="9144"/>
                  </a:lnTo>
                  <a:lnTo>
                    <a:pt x="9144" y="359663"/>
                  </a:lnTo>
                  <a:lnTo>
                    <a:pt x="4572" y="359663"/>
                  </a:lnTo>
                  <a:lnTo>
                    <a:pt x="9144" y="364236"/>
                  </a:lnTo>
                  <a:lnTo>
                    <a:pt x="45720" y="364236"/>
                  </a:lnTo>
                  <a:lnTo>
                    <a:pt x="45720" y="368808"/>
                  </a:lnTo>
                  <a:close/>
                </a:path>
                <a:path w="45720" h="368935">
                  <a:moveTo>
                    <a:pt x="9144" y="9144"/>
                  </a:moveTo>
                  <a:lnTo>
                    <a:pt x="4572" y="9144"/>
                  </a:lnTo>
                  <a:lnTo>
                    <a:pt x="9144" y="4572"/>
                  </a:lnTo>
                  <a:lnTo>
                    <a:pt x="9144" y="9144"/>
                  </a:lnTo>
                  <a:close/>
                </a:path>
                <a:path w="45720" h="368935">
                  <a:moveTo>
                    <a:pt x="36576" y="9144"/>
                  </a:moveTo>
                  <a:lnTo>
                    <a:pt x="9144" y="9144"/>
                  </a:lnTo>
                  <a:lnTo>
                    <a:pt x="9144" y="4572"/>
                  </a:lnTo>
                  <a:lnTo>
                    <a:pt x="36576" y="4572"/>
                  </a:lnTo>
                  <a:lnTo>
                    <a:pt x="36576" y="9144"/>
                  </a:lnTo>
                  <a:close/>
                </a:path>
                <a:path w="45720" h="368935">
                  <a:moveTo>
                    <a:pt x="36576" y="364236"/>
                  </a:moveTo>
                  <a:lnTo>
                    <a:pt x="36576" y="4572"/>
                  </a:lnTo>
                  <a:lnTo>
                    <a:pt x="41148" y="9144"/>
                  </a:lnTo>
                  <a:lnTo>
                    <a:pt x="45720" y="9144"/>
                  </a:lnTo>
                  <a:lnTo>
                    <a:pt x="45720" y="359663"/>
                  </a:lnTo>
                  <a:lnTo>
                    <a:pt x="41148" y="359663"/>
                  </a:lnTo>
                  <a:lnTo>
                    <a:pt x="36576" y="364236"/>
                  </a:lnTo>
                  <a:close/>
                </a:path>
                <a:path w="45720" h="368935">
                  <a:moveTo>
                    <a:pt x="45720" y="9144"/>
                  </a:moveTo>
                  <a:lnTo>
                    <a:pt x="41148" y="9144"/>
                  </a:lnTo>
                  <a:lnTo>
                    <a:pt x="36576" y="4572"/>
                  </a:lnTo>
                  <a:lnTo>
                    <a:pt x="45720" y="4572"/>
                  </a:lnTo>
                  <a:lnTo>
                    <a:pt x="45720" y="9144"/>
                  </a:lnTo>
                  <a:close/>
                </a:path>
                <a:path w="45720" h="368935">
                  <a:moveTo>
                    <a:pt x="9144" y="364236"/>
                  </a:moveTo>
                  <a:lnTo>
                    <a:pt x="4572" y="359663"/>
                  </a:lnTo>
                  <a:lnTo>
                    <a:pt x="9144" y="359663"/>
                  </a:lnTo>
                  <a:lnTo>
                    <a:pt x="9144" y="364236"/>
                  </a:lnTo>
                  <a:close/>
                </a:path>
                <a:path w="45720" h="368935">
                  <a:moveTo>
                    <a:pt x="36576" y="364236"/>
                  </a:moveTo>
                  <a:lnTo>
                    <a:pt x="9144" y="364236"/>
                  </a:lnTo>
                  <a:lnTo>
                    <a:pt x="9144" y="359663"/>
                  </a:lnTo>
                  <a:lnTo>
                    <a:pt x="36576" y="359663"/>
                  </a:lnTo>
                  <a:lnTo>
                    <a:pt x="36576" y="364236"/>
                  </a:lnTo>
                  <a:close/>
                </a:path>
                <a:path w="45720" h="368935">
                  <a:moveTo>
                    <a:pt x="45720" y="364236"/>
                  </a:moveTo>
                  <a:lnTo>
                    <a:pt x="36576" y="364236"/>
                  </a:lnTo>
                  <a:lnTo>
                    <a:pt x="41148" y="359663"/>
                  </a:lnTo>
                  <a:lnTo>
                    <a:pt x="45720" y="359663"/>
                  </a:lnTo>
                  <a:lnTo>
                    <a:pt x="45720" y="364236"/>
                  </a:lnTo>
                  <a:close/>
                </a:path>
              </a:pathLst>
            </a:custGeom>
            <a:solidFill>
              <a:srgbClr val="000000"/>
            </a:solidFill>
          </p:spPr>
          <p:txBody>
            <a:bodyPr wrap="square" lIns="0" tIns="0" rIns="0" bIns="0" rtlCol="0"/>
            <a:lstStyle/>
            <a:p>
              <a:endParaRPr sz="1588"/>
            </a:p>
          </p:txBody>
        </p:sp>
        <p:sp>
          <p:nvSpPr>
            <p:cNvPr id="545" name="object 545"/>
            <p:cNvSpPr/>
            <p:nvPr/>
          </p:nvSpPr>
          <p:spPr>
            <a:xfrm>
              <a:off x="3517392" y="4053840"/>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546" name="object 546"/>
            <p:cNvSpPr/>
            <p:nvPr/>
          </p:nvSpPr>
          <p:spPr>
            <a:xfrm>
              <a:off x="3512819" y="4049267"/>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39624"/>
                  </a:lnTo>
                  <a:lnTo>
                    <a:pt x="7620" y="41148"/>
                  </a:lnTo>
                  <a:lnTo>
                    <a:pt x="16764" y="41148"/>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0386"/>
                  </a:moveTo>
                  <a:lnTo>
                    <a:pt x="7620" y="39624"/>
                  </a:lnTo>
                  <a:lnTo>
                    <a:pt x="7620" y="6096"/>
                  </a:lnTo>
                  <a:lnTo>
                    <a:pt x="8382" y="5334"/>
                  </a:lnTo>
                  <a:lnTo>
                    <a:pt x="9144" y="6096"/>
                  </a:lnTo>
                  <a:lnTo>
                    <a:pt x="9144" y="39624"/>
                  </a:lnTo>
                  <a:lnTo>
                    <a:pt x="8382" y="40386"/>
                  </a:lnTo>
                  <a:close/>
                </a:path>
                <a:path w="17145" h="47625">
                  <a:moveTo>
                    <a:pt x="7620" y="9144"/>
                  </a:moveTo>
                  <a:lnTo>
                    <a:pt x="4572" y="9144"/>
                  </a:lnTo>
                  <a:lnTo>
                    <a:pt x="7620" y="6096"/>
                  </a:lnTo>
                  <a:lnTo>
                    <a:pt x="7620" y="9144"/>
                  </a:lnTo>
                  <a:close/>
                </a:path>
                <a:path w="17145" h="47625">
                  <a:moveTo>
                    <a:pt x="9144" y="39624"/>
                  </a:moveTo>
                  <a:lnTo>
                    <a:pt x="9144" y="6096"/>
                  </a:lnTo>
                  <a:lnTo>
                    <a:pt x="12192" y="9144"/>
                  </a:lnTo>
                  <a:lnTo>
                    <a:pt x="16764" y="9144"/>
                  </a:lnTo>
                  <a:lnTo>
                    <a:pt x="16764" y="36576"/>
                  </a:lnTo>
                  <a:lnTo>
                    <a:pt x="12192" y="36576"/>
                  </a:lnTo>
                  <a:lnTo>
                    <a:pt x="9144" y="39624"/>
                  </a:lnTo>
                  <a:close/>
                </a:path>
                <a:path w="17145" h="47625">
                  <a:moveTo>
                    <a:pt x="7620" y="39624"/>
                  </a:moveTo>
                  <a:lnTo>
                    <a:pt x="4572" y="36576"/>
                  </a:lnTo>
                  <a:lnTo>
                    <a:pt x="7620" y="36576"/>
                  </a:lnTo>
                  <a:lnTo>
                    <a:pt x="7620" y="39624"/>
                  </a:lnTo>
                  <a:close/>
                </a:path>
                <a:path w="17145" h="47625">
                  <a:moveTo>
                    <a:pt x="16764" y="41148"/>
                  </a:moveTo>
                  <a:lnTo>
                    <a:pt x="9144" y="41148"/>
                  </a:lnTo>
                  <a:lnTo>
                    <a:pt x="9144" y="39624"/>
                  </a:lnTo>
                  <a:lnTo>
                    <a:pt x="12192" y="36576"/>
                  </a:lnTo>
                  <a:lnTo>
                    <a:pt x="16764" y="36576"/>
                  </a:lnTo>
                  <a:lnTo>
                    <a:pt x="16764" y="41148"/>
                  </a:lnTo>
                  <a:close/>
                </a:path>
                <a:path w="17145" h="47625">
                  <a:moveTo>
                    <a:pt x="7620" y="41148"/>
                  </a:moveTo>
                  <a:lnTo>
                    <a:pt x="7620" y="39624"/>
                  </a:lnTo>
                  <a:lnTo>
                    <a:pt x="8382" y="40386"/>
                  </a:lnTo>
                  <a:lnTo>
                    <a:pt x="7620" y="41148"/>
                  </a:lnTo>
                  <a:close/>
                </a:path>
                <a:path w="17145" h="47625">
                  <a:moveTo>
                    <a:pt x="9144" y="41148"/>
                  </a:moveTo>
                  <a:lnTo>
                    <a:pt x="8382" y="40386"/>
                  </a:lnTo>
                  <a:lnTo>
                    <a:pt x="9144" y="39624"/>
                  </a:lnTo>
                  <a:lnTo>
                    <a:pt x="9144" y="41148"/>
                  </a:lnTo>
                  <a:close/>
                </a:path>
                <a:path w="17145" h="47625">
                  <a:moveTo>
                    <a:pt x="9144" y="41148"/>
                  </a:moveTo>
                  <a:lnTo>
                    <a:pt x="7620" y="41148"/>
                  </a:lnTo>
                  <a:lnTo>
                    <a:pt x="8382" y="40386"/>
                  </a:lnTo>
                  <a:lnTo>
                    <a:pt x="9144" y="41148"/>
                  </a:lnTo>
                  <a:close/>
                </a:path>
              </a:pathLst>
            </a:custGeom>
            <a:solidFill>
              <a:srgbClr val="000000"/>
            </a:solidFill>
          </p:spPr>
          <p:txBody>
            <a:bodyPr wrap="square" lIns="0" tIns="0" rIns="0" bIns="0" rtlCol="0"/>
            <a:lstStyle/>
            <a:p>
              <a:endParaRPr sz="1588"/>
            </a:p>
          </p:txBody>
        </p:sp>
        <p:sp>
          <p:nvSpPr>
            <p:cNvPr id="547" name="object 547"/>
            <p:cNvSpPr/>
            <p:nvPr/>
          </p:nvSpPr>
          <p:spPr>
            <a:xfrm>
              <a:off x="3517392" y="4361688"/>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548" name="object 548"/>
            <p:cNvSpPr/>
            <p:nvPr/>
          </p:nvSpPr>
          <p:spPr>
            <a:xfrm>
              <a:off x="3512819" y="4357116"/>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39624"/>
                  </a:lnTo>
                  <a:lnTo>
                    <a:pt x="7620" y="41148"/>
                  </a:lnTo>
                  <a:lnTo>
                    <a:pt x="16764" y="41148"/>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0386"/>
                  </a:moveTo>
                  <a:lnTo>
                    <a:pt x="7620" y="39624"/>
                  </a:lnTo>
                  <a:lnTo>
                    <a:pt x="7620" y="6096"/>
                  </a:lnTo>
                  <a:lnTo>
                    <a:pt x="8382" y="5334"/>
                  </a:lnTo>
                  <a:lnTo>
                    <a:pt x="9144" y="6096"/>
                  </a:lnTo>
                  <a:lnTo>
                    <a:pt x="9144" y="39624"/>
                  </a:lnTo>
                  <a:lnTo>
                    <a:pt x="8382" y="40386"/>
                  </a:lnTo>
                  <a:close/>
                </a:path>
                <a:path w="17145" h="47625">
                  <a:moveTo>
                    <a:pt x="7620" y="9144"/>
                  </a:moveTo>
                  <a:lnTo>
                    <a:pt x="4572" y="9144"/>
                  </a:lnTo>
                  <a:lnTo>
                    <a:pt x="7620" y="6096"/>
                  </a:lnTo>
                  <a:lnTo>
                    <a:pt x="7620" y="9144"/>
                  </a:lnTo>
                  <a:close/>
                </a:path>
                <a:path w="17145" h="47625">
                  <a:moveTo>
                    <a:pt x="9144" y="39624"/>
                  </a:moveTo>
                  <a:lnTo>
                    <a:pt x="9144" y="6096"/>
                  </a:lnTo>
                  <a:lnTo>
                    <a:pt x="12192" y="9144"/>
                  </a:lnTo>
                  <a:lnTo>
                    <a:pt x="16764" y="9144"/>
                  </a:lnTo>
                  <a:lnTo>
                    <a:pt x="16764" y="36576"/>
                  </a:lnTo>
                  <a:lnTo>
                    <a:pt x="12192" y="36576"/>
                  </a:lnTo>
                  <a:lnTo>
                    <a:pt x="9144" y="39624"/>
                  </a:lnTo>
                  <a:close/>
                </a:path>
                <a:path w="17145" h="47625">
                  <a:moveTo>
                    <a:pt x="7620" y="39624"/>
                  </a:moveTo>
                  <a:lnTo>
                    <a:pt x="4572" y="36576"/>
                  </a:lnTo>
                  <a:lnTo>
                    <a:pt x="7620" y="36576"/>
                  </a:lnTo>
                  <a:lnTo>
                    <a:pt x="7620" y="39624"/>
                  </a:lnTo>
                  <a:close/>
                </a:path>
                <a:path w="17145" h="47625">
                  <a:moveTo>
                    <a:pt x="16764" y="41148"/>
                  </a:moveTo>
                  <a:lnTo>
                    <a:pt x="9144" y="41148"/>
                  </a:lnTo>
                  <a:lnTo>
                    <a:pt x="9144" y="39624"/>
                  </a:lnTo>
                  <a:lnTo>
                    <a:pt x="12192" y="36576"/>
                  </a:lnTo>
                  <a:lnTo>
                    <a:pt x="16764" y="36576"/>
                  </a:lnTo>
                  <a:lnTo>
                    <a:pt x="16764" y="41148"/>
                  </a:lnTo>
                  <a:close/>
                </a:path>
                <a:path w="17145" h="47625">
                  <a:moveTo>
                    <a:pt x="7620" y="41148"/>
                  </a:moveTo>
                  <a:lnTo>
                    <a:pt x="7620" y="39624"/>
                  </a:lnTo>
                  <a:lnTo>
                    <a:pt x="8382" y="40386"/>
                  </a:lnTo>
                  <a:lnTo>
                    <a:pt x="7620" y="41148"/>
                  </a:lnTo>
                  <a:close/>
                </a:path>
                <a:path w="17145" h="47625">
                  <a:moveTo>
                    <a:pt x="9144" y="41148"/>
                  </a:moveTo>
                  <a:lnTo>
                    <a:pt x="8382" y="40386"/>
                  </a:lnTo>
                  <a:lnTo>
                    <a:pt x="9144" y="39624"/>
                  </a:lnTo>
                  <a:lnTo>
                    <a:pt x="9144" y="41148"/>
                  </a:lnTo>
                  <a:close/>
                </a:path>
                <a:path w="17145" h="47625">
                  <a:moveTo>
                    <a:pt x="9144" y="41148"/>
                  </a:moveTo>
                  <a:lnTo>
                    <a:pt x="7620" y="41148"/>
                  </a:lnTo>
                  <a:lnTo>
                    <a:pt x="8382" y="40386"/>
                  </a:lnTo>
                  <a:lnTo>
                    <a:pt x="9144" y="41148"/>
                  </a:lnTo>
                  <a:close/>
                </a:path>
              </a:pathLst>
            </a:custGeom>
            <a:solidFill>
              <a:srgbClr val="000000"/>
            </a:solidFill>
          </p:spPr>
          <p:txBody>
            <a:bodyPr wrap="square" lIns="0" tIns="0" rIns="0" bIns="0" rtlCol="0"/>
            <a:lstStyle/>
            <a:p>
              <a:endParaRPr sz="1588"/>
            </a:p>
          </p:txBody>
        </p:sp>
        <p:sp>
          <p:nvSpPr>
            <p:cNvPr id="549" name="object 549"/>
            <p:cNvSpPr/>
            <p:nvPr/>
          </p:nvSpPr>
          <p:spPr>
            <a:xfrm>
              <a:off x="3525011" y="4120896"/>
              <a:ext cx="21590" cy="45720"/>
            </a:xfrm>
            <a:custGeom>
              <a:avLst/>
              <a:gdLst/>
              <a:ahLst/>
              <a:cxnLst/>
              <a:rect l="l" t="t" r="r" b="b"/>
              <a:pathLst>
                <a:path w="21589" h="45720">
                  <a:moveTo>
                    <a:pt x="21336" y="45719"/>
                  </a:moveTo>
                  <a:lnTo>
                    <a:pt x="0" y="45719"/>
                  </a:lnTo>
                  <a:lnTo>
                    <a:pt x="0" y="0"/>
                  </a:lnTo>
                  <a:lnTo>
                    <a:pt x="21336" y="0"/>
                  </a:lnTo>
                  <a:lnTo>
                    <a:pt x="21336" y="45719"/>
                  </a:lnTo>
                  <a:close/>
                </a:path>
              </a:pathLst>
            </a:custGeom>
            <a:solidFill>
              <a:srgbClr val="FFFFFF"/>
            </a:solidFill>
          </p:spPr>
          <p:txBody>
            <a:bodyPr wrap="square" lIns="0" tIns="0" rIns="0" bIns="0" rtlCol="0"/>
            <a:lstStyle/>
            <a:p>
              <a:endParaRPr sz="1588"/>
            </a:p>
          </p:txBody>
        </p:sp>
        <p:sp>
          <p:nvSpPr>
            <p:cNvPr id="550" name="object 550"/>
            <p:cNvSpPr/>
            <p:nvPr/>
          </p:nvSpPr>
          <p:spPr>
            <a:xfrm>
              <a:off x="3520440" y="4116324"/>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50292"/>
                  </a:moveTo>
                  <a:lnTo>
                    <a:pt x="21336" y="4572"/>
                  </a:lnTo>
                  <a:lnTo>
                    <a:pt x="25908" y="9144"/>
                  </a:lnTo>
                  <a:lnTo>
                    <a:pt x="32004" y="9144"/>
                  </a:lnTo>
                  <a:lnTo>
                    <a:pt x="32004" y="45720"/>
                  </a:lnTo>
                  <a:lnTo>
                    <a:pt x="25908" y="45720"/>
                  </a:lnTo>
                  <a:lnTo>
                    <a:pt x="21336" y="50292"/>
                  </a:lnTo>
                  <a:close/>
                </a:path>
                <a:path w="32385" h="55245">
                  <a:moveTo>
                    <a:pt x="32004" y="9144"/>
                  </a:moveTo>
                  <a:lnTo>
                    <a:pt x="25908" y="9144"/>
                  </a:lnTo>
                  <a:lnTo>
                    <a:pt x="21336" y="4572"/>
                  </a:lnTo>
                  <a:lnTo>
                    <a:pt x="32004" y="4572"/>
                  </a:lnTo>
                  <a:lnTo>
                    <a:pt x="32004" y="9144"/>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5908"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551" name="object 551"/>
            <p:cNvSpPr/>
            <p:nvPr/>
          </p:nvSpPr>
          <p:spPr>
            <a:xfrm>
              <a:off x="3525011" y="4174235"/>
              <a:ext cx="21590" cy="44450"/>
            </a:xfrm>
            <a:custGeom>
              <a:avLst/>
              <a:gdLst/>
              <a:ahLst/>
              <a:cxnLst/>
              <a:rect l="l" t="t" r="r" b="b"/>
              <a:pathLst>
                <a:path w="21589" h="44450">
                  <a:moveTo>
                    <a:pt x="21336" y="44196"/>
                  </a:moveTo>
                  <a:lnTo>
                    <a:pt x="0" y="44196"/>
                  </a:lnTo>
                  <a:lnTo>
                    <a:pt x="0" y="0"/>
                  </a:lnTo>
                  <a:lnTo>
                    <a:pt x="21336" y="0"/>
                  </a:lnTo>
                  <a:lnTo>
                    <a:pt x="21336" y="44196"/>
                  </a:lnTo>
                  <a:close/>
                </a:path>
              </a:pathLst>
            </a:custGeom>
            <a:solidFill>
              <a:srgbClr val="FFFFFF"/>
            </a:solidFill>
          </p:spPr>
          <p:txBody>
            <a:bodyPr wrap="square" lIns="0" tIns="0" rIns="0" bIns="0" rtlCol="0"/>
            <a:lstStyle/>
            <a:p>
              <a:endParaRPr sz="1588"/>
            </a:p>
          </p:txBody>
        </p:sp>
        <p:sp>
          <p:nvSpPr>
            <p:cNvPr id="552" name="object 552"/>
            <p:cNvSpPr/>
            <p:nvPr/>
          </p:nvSpPr>
          <p:spPr>
            <a:xfrm>
              <a:off x="3520440" y="4168140"/>
              <a:ext cx="32384" cy="55244"/>
            </a:xfrm>
            <a:custGeom>
              <a:avLst/>
              <a:gdLst/>
              <a:ahLst/>
              <a:cxnLst/>
              <a:rect l="l" t="t" r="r" b="b"/>
              <a:pathLst>
                <a:path w="32385"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5" h="55245">
                  <a:moveTo>
                    <a:pt x="9144" y="10668"/>
                  </a:moveTo>
                  <a:lnTo>
                    <a:pt x="4572" y="10668"/>
                  </a:lnTo>
                  <a:lnTo>
                    <a:pt x="9144" y="6096"/>
                  </a:lnTo>
                  <a:lnTo>
                    <a:pt x="9144" y="10668"/>
                  </a:lnTo>
                  <a:close/>
                </a:path>
                <a:path w="32385" h="55245">
                  <a:moveTo>
                    <a:pt x="21336" y="10668"/>
                  </a:moveTo>
                  <a:lnTo>
                    <a:pt x="9144" y="10668"/>
                  </a:lnTo>
                  <a:lnTo>
                    <a:pt x="9144" y="6096"/>
                  </a:lnTo>
                  <a:lnTo>
                    <a:pt x="21336" y="6096"/>
                  </a:lnTo>
                  <a:lnTo>
                    <a:pt x="21336" y="10668"/>
                  </a:lnTo>
                  <a:close/>
                </a:path>
                <a:path w="32385" h="55245">
                  <a:moveTo>
                    <a:pt x="21336" y="50292"/>
                  </a:moveTo>
                  <a:lnTo>
                    <a:pt x="21336" y="6096"/>
                  </a:lnTo>
                  <a:lnTo>
                    <a:pt x="25908" y="10668"/>
                  </a:lnTo>
                  <a:lnTo>
                    <a:pt x="32004" y="10668"/>
                  </a:lnTo>
                  <a:lnTo>
                    <a:pt x="32004" y="45720"/>
                  </a:lnTo>
                  <a:lnTo>
                    <a:pt x="25908" y="45720"/>
                  </a:lnTo>
                  <a:lnTo>
                    <a:pt x="21336" y="50292"/>
                  </a:lnTo>
                  <a:close/>
                </a:path>
                <a:path w="32385" h="55245">
                  <a:moveTo>
                    <a:pt x="32004" y="10668"/>
                  </a:moveTo>
                  <a:lnTo>
                    <a:pt x="25908" y="10668"/>
                  </a:lnTo>
                  <a:lnTo>
                    <a:pt x="21336" y="6096"/>
                  </a:lnTo>
                  <a:lnTo>
                    <a:pt x="32004" y="6096"/>
                  </a:lnTo>
                  <a:lnTo>
                    <a:pt x="32004" y="10668"/>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5908"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553" name="object 553"/>
            <p:cNvSpPr/>
            <p:nvPr/>
          </p:nvSpPr>
          <p:spPr>
            <a:xfrm>
              <a:off x="3525011" y="4226051"/>
              <a:ext cx="21590" cy="45720"/>
            </a:xfrm>
            <a:custGeom>
              <a:avLst/>
              <a:gdLst/>
              <a:ahLst/>
              <a:cxnLst/>
              <a:rect l="l" t="t" r="r" b="b"/>
              <a:pathLst>
                <a:path w="21589" h="45720">
                  <a:moveTo>
                    <a:pt x="21336" y="45720"/>
                  </a:moveTo>
                  <a:lnTo>
                    <a:pt x="0" y="45720"/>
                  </a:lnTo>
                  <a:lnTo>
                    <a:pt x="0" y="0"/>
                  </a:lnTo>
                  <a:lnTo>
                    <a:pt x="21336" y="0"/>
                  </a:lnTo>
                  <a:lnTo>
                    <a:pt x="21336" y="45720"/>
                  </a:lnTo>
                  <a:close/>
                </a:path>
              </a:pathLst>
            </a:custGeom>
            <a:solidFill>
              <a:srgbClr val="FFFFFF"/>
            </a:solidFill>
          </p:spPr>
          <p:txBody>
            <a:bodyPr wrap="square" lIns="0" tIns="0" rIns="0" bIns="0" rtlCol="0"/>
            <a:lstStyle/>
            <a:p>
              <a:endParaRPr sz="1588"/>
            </a:p>
          </p:txBody>
        </p:sp>
        <p:sp>
          <p:nvSpPr>
            <p:cNvPr id="554" name="object 554"/>
            <p:cNvSpPr/>
            <p:nvPr/>
          </p:nvSpPr>
          <p:spPr>
            <a:xfrm>
              <a:off x="3520440" y="4221480"/>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50292"/>
                  </a:moveTo>
                  <a:lnTo>
                    <a:pt x="21336" y="4572"/>
                  </a:lnTo>
                  <a:lnTo>
                    <a:pt x="25908" y="9144"/>
                  </a:lnTo>
                  <a:lnTo>
                    <a:pt x="32004" y="9144"/>
                  </a:lnTo>
                  <a:lnTo>
                    <a:pt x="32004" y="45720"/>
                  </a:lnTo>
                  <a:lnTo>
                    <a:pt x="25908" y="45720"/>
                  </a:lnTo>
                  <a:lnTo>
                    <a:pt x="21336" y="50292"/>
                  </a:lnTo>
                  <a:close/>
                </a:path>
                <a:path w="32385" h="55245">
                  <a:moveTo>
                    <a:pt x="32004" y="9144"/>
                  </a:moveTo>
                  <a:lnTo>
                    <a:pt x="25908" y="9144"/>
                  </a:lnTo>
                  <a:lnTo>
                    <a:pt x="21336" y="4572"/>
                  </a:lnTo>
                  <a:lnTo>
                    <a:pt x="32004" y="4572"/>
                  </a:lnTo>
                  <a:lnTo>
                    <a:pt x="32004" y="9144"/>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5908"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555" name="object 555"/>
            <p:cNvSpPr/>
            <p:nvPr/>
          </p:nvSpPr>
          <p:spPr>
            <a:xfrm>
              <a:off x="3525011" y="4279391"/>
              <a:ext cx="21590" cy="44450"/>
            </a:xfrm>
            <a:custGeom>
              <a:avLst/>
              <a:gdLst/>
              <a:ahLst/>
              <a:cxnLst/>
              <a:rect l="l" t="t" r="r" b="b"/>
              <a:pathLst>
                <a:path w="21589" h="44450">
                  <a:moveTo>
                    <a:pt x="21336" y="44196"/>
                  </a:moveTo>
                  <a:lnTo>
                    <a:pt x="0" y="44196"/>
                  </a:lnTo>
                  <a:lnTo>
                    <a:pt x="0" y="0"/>
                  </a:lnTo>
                  <a:lnTo>
                    <a:pt x="21336" y="0"/>
                  </a:lnTo>
                  <a:lnTo>
                    <a:pt x="21336" y="44196"/>
                  </a:lnTo>
                  <a:close/>
                </a:path>
              </a:pathLst>
            </a:custGeom>
            <a:solidFill>
              <a:srgbClr val="FFFFFF"/>
            </a:solidFill>
          </p:spPr>
          <p:txBody>
            <a:bodyPr wrap="square" lIns="0" tIns="0" rIns="0" bIns="0" rtlCol="0"/>
            <a:lstStyle/>
            <a:p>
              <a:endParaRPr sz="1588"/>
            </a:p>
          </p:txBody>
        </p:sp>
        <p:sp>
          <p:nvSpPr>
            <p:cNvPr id="556" name="object 556"/>
            <p:cNvSpPr/>
            <p:nvPr/>
          </p:nvSpPr>
          <p:spPr>
            <a:xfrm>
              <a:off x="3520440" y="4273296"/>
              <a:ext cx="32384" cy="55244"/>
            </a:xfrm>
            <a:custGeom>
              <a:avLst/>
              <a:gdLst/>
              <a:ahLst/>
              <a:cxnLst/>
              <a:rect l="l" t="t" r="r" b="b"/>
              <a:pathLst>
                <a:path w="32385"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5" h="55245">
                  <a:moveTo>
                    <a:pt x="9144" y="10668"/>
                  </a:moveTo>
                  <a:lnTo>
                    <a:pt x="4572" y="10668"/>
                  </a:lnTo>
                  <a:lnTo>
                    <a:pt x="9144" y="6096"/>
                  </a:lnTo>
                  <a:lnTo>
                    <a:pt x="9144" y="10668"/>
                  </a:lnTo>
                  <a:close/>
                </a:path>
                <a:path w="32385" h="55245">
                  <a:moveTo>
                    <a:pt x="21336" y="10668"/>
                  </a:moveTo>
                  <a:lnTo>
                    <a:pt x="9144" y="10668"/>
                  </a:lnTo>
                  <a:lnTo>
                    <a:pt x="9144" y="6096"/>
                  </a:lnTo>
                  <a:lnTo>
                    <a:pt x="21336" y="6096"/>
                  </a:lnTo>
                  <a:lnTo>
                    <a:pt x="21336" y="10668"/>
                  </a:lnTo>
                  <a:close/>
                </a:path>
                <a:path w="32385" h="55245">
                  <a:moveTo>
                    <a:pt x="21336" y="50292"/>
                  </a:moveTo>
                  <a:lnTo>
                    <a:pt x="21336" y="6096"/>
                  </a:lnTo>
                  <a:lnTo>
                    <a:pt x="25908" y="10668"/>
                  </a:lnTo>
                  <a:lnTo>
                    <a:pt x="32004" y="10668"/>
                  </a:lnTo>
                  <a:lnTo>
                    <a:pt x="32004" y="45720"/>
                  </a:lnTo>
                  <a:lnTo>
                    <a:pt x="25908" y="45720"/>
                  </a:lnTo>
                  <a:lnTo>
                    <a:pt x="21336" y="50292"/>
                  </a:lnTo>
                  <a:close/>
                </a:path>
                <a:path w="32385" h="55245">
                  <a:moveTo>
                    <a:pt x="32004" y="10668"/>
                  </a:moveTo>
                  <a:lnTo>
                    <a:pt x="25908" y="10668"/>
                  </a:lnTo>
                  <a:lnTo>
                    <a:pt x="21336" y="6096"/>
                  </a:lnTo>
                  <a:lnTo>
                    <a:pt x="32004" y="6096"/>
                  </a:lnTo>
                  <a:lnTo>
                    <a:pt x="32004" y="10668"/>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5908"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557" name="object 557"/>
            <p:cNvSpPr/>
            <p:nvPr/>
          </p:nvSpPr>
          <p:spPr>
            <a:xfrm>
              <a:off x="3561588" y="4046219"/>
              <a:ext cx="38100" cy="360045"/>
            </a:xfrm>
            <a:custGeom>
              <a:avLst/>
              <a:gdLst/>
              <a:ahLst/>
              <a:cxnLst/>
              <a:rect l="l" t="t" r="r" b="b"/>
              <a:pathLst>
                <a:path w="38100" h="360045">
                  <a:moveTo>
                    <a:pt x="38100" y="359664"/>
                  </a:moveTo>
                  <a:lnTo>
                    <a:pt x="0" y="359664"/>
                  </a:lnTo>
                  <a:lnTo>
                    <a:pt x="0" y="0"/>
                  </a:lnTo>
                  <a:lnTo>
                    <a:pt x="38100" y="0"/>
                  </a:lnTo>
                  <a:lnTo>
                    <a:pt x="38100" y="359664"/>
                  </a:lnTo>
                  <a:close/>
                </a:path>
              </a:pathLst>
            </a:custGeom>
            <a:solidFill>
              <a:srgbClr val="FFFFFF"/>
            </a:solidFill>
          </p:spPr>
          <p:txBody>
            <a:bodyPr wrap="square" lIns="0" tIns="0" rIns="0" bIns="0" rtlCol="0"/>
            <a:lstStyle/>
            <a:p>
              <a:endParaRPr sz="1588"/>
            </a:p>
          </p:txBody>
        </p:sp>
        <p:sp>
          <p:nvSpPr>
            <p:cNvPr id="558" name="object 558"/>
            <p:cNvSpPr/>
            <p:nvPr/>
          </p:nvSpPr>
          <p:spPr>
            <a:xfrm>
              <a:off x="3557016" y="4041648"/>
              <a:ext cx="47625" cy="368935"/>
            </a:xfrm>
            <a:custGeom>
              <a:avLst/>
              <a:gdLst/>
              <a:ahLst/>
              <a:cxnLst/>
              <a:rect l="l" t="t" r="r" b="b"/>
              <a:pathLst>
                <a:path w="47625" h="368935">
                  <a:moveTo>
                    <a:pt x="47244" y="368808"/>
                  </a:moveTo>
                  <a:lnTo>
                    <a:pt x="0" y="368808"/>
                  </a:lnTo>
                  <a:lnTo>
                    <a:pt x="0" y="0"/>
                  </a:lnTo>
                  <a:lnTo>
                    <a:pt x="47244" y="0"/>
                  </a:lnTo>
                  <a:lnTo>
                    <a:pt x="47244" y="4572"/>
                  </a:lnTo>
                  <a:lnTo>
                    <a:pt x="9144" y="4572"/>
                  </a:lnTo>
                  <a:lnTo>
                    <a:pt x="4572" y="9144"/>
                  </a:lnTo>
                  <a:lnTo>
                    <a:pt x="9144" y="9144"/>
                  </a:lnTo>
                  <a:lnTo>
                    <a:pt x="9144" y="359663"/>
                  </a:lnTo>
                  <a:lnTo>
                    <a:pt x="4572" y="359663"/>
                  </a:lnTo>
                  <a:lnTo>
                    <a:pt x="9144" y="364236"/>
                  </a:lnTo>
                  <a:lnTo>
                    <a:pt x="47244" y="364236"/>
                  </a:lnTo>
                  <a:lnTo>
                    <a:pt x="47244" y="368808"/>
                  </a:lnTo>
                  <a:close/>
                </a:path>
                <a:path w="47625" h="368935">
                  <a:moveTo>
                    <a:pt x="9144" y="9144"/>
                  </a:moveTo>
                  <a:lnTo>
                    <a:pt x="4572" y="9144"/>
                  </a:lnTo>
                  <a:lnTo>
                    <a:pt x="9144" y="4572"/>
                  </a:lnTo>
                  <a:lnTo>
                    <a:pt x="9144" y="9144"/>
                  </a:lnTo>
                  <a:close/>
                </a:path>
                <a:path w="47625" h="368935">
                  <a:moveTo>
                    <a:pt x="38100" y="9144"/>
                  </a:moveTo>
                  <a:lnTo>
                    <a:pt x="9144" y="9144"/>
                  </a:lnTo>
                  <a:lnTo>
                    <a:pt x="9144" y="4572"/>
                  </a:lnTo>
                  <a:lnTo>
                    <a:pt x="38100" y="4572"/>
                  </a:lnTo>
                  <a:lnTo>
                    <a:pt x="38100" y="9144"/>
                  </a:lnTo>
                  <a:close/>
                </a:path>
                <a:path w="47625" h="368935">
                  <a:moveTo>
                    <a:pt x="38100" y="364236"/>
                  </a:moveTo>
                  <a:lnTo>
                    <a:pt x="38100" y="4572"/>
                  </a:lnTo>
                  <a:lnTo>
                    <a:pt x="42672" y="9144"/>
                  </a:lnTo>
                  <a:lnTo>
                    <a:pt x="47244" y="9144"/>
                  </a:lnTo>
                  <a:lnTo>
                    <a:pt x="47244" y="359663"/>
                  </a:lnTo>
                  <a:lnTo>
                    <a:pt x="42672" y="359663"/>
                  </a:lnTo>
                  <a:lnTo>
                    <a:pt x="38100" y="364236"/>
                  </a:lnTo>
                  <a:close/>
                </a:path>
                <a:path w="47625" h="368935">
                  <a:moveTo>
                    <a:pt x="47244" y="9144"/>
                  </a:moveTo>
                  <a:lnTo>
                    <a:pt x="42672" y="9144"/>
                  </a:lnTo>
                  <a:lnTo>
                    <a:pt x="38100" y="4572"/>
                  </a:lnTo>
                  <a:lnTo>
                    <a:pt x="47244" y="4572"/>
                  </a:lnTo>
                  <a:lnTo>
                    <a:pt x="47244" y="9144"/>
                  </a:lnTo>
                  <a:close/>
                </a:path>
                <a:path w="47625" h="368935">
                  <a:moveTo>
                    <a:pt x="9144" y="364236"/>
                  </a:moveTo>
                  <a:lnTo>
                    <a:pt x="4572" y="359663"/>
                  </a:lnTo>
                  <a:lnTo>
                    <a:pt x="9144" y="359663"/>
                  </a:lnTo>
                  <a:lnTo>
                    <a:pt x="9144" y="364236"/>
                  </a:lnTo>
                  <a:close/>
                </a:path>
                <a:path w="47625" h="368935">
                  <a:moveTo>
                    <a:pt x="38100" y="364236"/>
                  </a:moveTo>
                  <a:lnTo>
                    <a:pt x="9144" y="364236"/>
                  </a:lnTo>
                  <a:lnTo>
                    <a:pt x="9144" y="359663"/>
                  </a:lnTo>
                  <a:lnTo>
                    <a:pt x="38100" y="359663"/>
                  </a:lnTo>
                  <a:lnTo>
                    <a:pt x="38100" y="364236"/>
                  </a:lnTo>
                  <a:close/>
                </a:path>
                <a:path w="47625" h="368935">
                  <a:moveTo>
                    <a:pt x="47244" y="364236"/>
                  </a:moveTo>
                  <a:lnTo>
                    <a:pt x="38100" y="364236"/>
                  </a:lnTo>
                  <a:lnTo>
                    <a:pt x="42672"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559" name="object 559"/>
            <p:cNvSpPr/>
            <p:nvPr/>
          </p:nvSpPr>
          <p:spPr>
            <a:xfrm>
              <a:off x="3561588" y="4053840"/>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560" name="object 560"/>
            <p:cNvSpPr/>
            <p:nvPr/>
          </p:nvSpPr>
          <p:spPr>
            <a:xfrm>
              <a:off x="3557016" y="4049267"/>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39624"/>
                  </a:lnTo>
                  <a:lnTo>
                    <a:pt x="7620" y="41148"/>
                  </a:lnTo>
                  <a:lnTo>
                    <a:pt x="16764" y="41148"/>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0386"/>
                  </a:moveTo>
                  <a:lnTo>
                    <a:pt x="7620" y="39624"/>
                  </a:lnTo>
                  <a:lnTo>
                    <a:pt x="7620" y="6096"/>
                  </a:lnTo>
                  <a:lnTo>
                    <a:pt x="8382" y="5334"/>
                  </a:lnTo>
                  <a:lnTo>
                    <a:pt x="9144" y="6096"/>
                  </a:lnTo>
                  <a:lnTo>
                    <a:pt x="9144" y="39624"/>
                  </a:lnTo>
                  <a:lnTo>
                    <a:pt x="8382" y="40386"/>
                  </a:lnTo>
                  <a:close/>
                </a:path>
                <a:path w="17145" h="47625">
                  <a:moveTo>
                    <a:pt x="7620" y="9144"/>
                  </a:moveTo>
                  <a:lnTo>
                    <a:pt x="4572" y="9144"/>
                  </a:lnTo>
                  <a:lnTo>
                    <a:pt x="7620" y="6096"/>
                  </a:lnTo>
                  <a:lnTo>
                    <a:pt x="7620" y="9144"/>
                  </a:lnTo>
                  <a:close/>
                </a:path>
                <a:path w="17145" h="47625">
                  <a:moveTo>
                    <a:pt x="9144" y="39624"/>
                  </a:moveTo>
                  <a:lnTo>
                    <a:pt x="9144" y="6096"/>
                  </a:lnTo>
                  <a:lnTo>
                    <a:pt x="12192" y="9144"/>
                  </a:lnTo>
                  <a:lnTo>
                    <a:pt x="16764" y="9144"/>
                  </a:lnTo>
                  <a:lnTo>
                    <a:pt x="16764" y="36576"/>
                  </a:lnTo>
                  <a:lnTo>
                    <a:pt x="12192" y="36576"/>
                  </a:lnTo>
                  <a:lnTo>
                    <a:pt x="9144" y="39624"/>
                  </a:lnTo>
                  <a:close/>
                </a:path>
                <a:path w="17145" h="47625">
                  <a:moveTo>
                    <a:pt x="7620" y="39624"/>
                  </a:moveTo>
                  <a:lnTo>
                    <a:pt x="4572" y="36576"/>
                  </a:lnTo>
                  <a:lnTo>
                    <a:pt x="7620" y="36576"/>
                  </a:lnTo>
                  <a:lnTo>
                    <a:pt x="7620" y="39624"/>
                  </a:lnTo>
                  <a:close/>
                </a:path>
                <a:path w="17145" h="47625">
                  <a:moveTo>
                    <a:pt x="16764" y="41148"/>
                  </a:moveTo>
                  <a:lnTo>
                    <a:pt x="9144" y="41148"/>
                  </a:lnTo>
                  <a:lnTo>
                    <a:pt x="9144" y="39624"/>
                  </a:lnTo>
                  <a:lnTo>
                    <a:pt x="12192" y="36576"/>
                  </a:lnTo>
                  <a:lnTo>
                    <a:pt x="16764" y="36576"/>
                  </a:lnTo>
                  <a:lnTo>
                    <a:pt x="16764" y="41148"/>
                  </a:lnTo>
                  <a:close/>
                </a:path>
                <a:path w="17145" h="47625">
                  <a:moveTo>
                    <a:pt x="7620" y="41148"/>
                  </a:moveTo>
                  <a:lnTo>
                    <a:pt x="7620" y="39624"/>
                  </a:lnTo>
                  <a:lnTo>
                    <a:pt x="8382" y="40386"/>
                  </a:lnTo>
                  <a:lnTo>
                    <a:pt x="7620" y="41148"/>
                  </a:lnTo>
                  <a:close/>
                </a:path>
                <a:path w="17145" h="47625">
                  <a:moveTo>
                    <a:pt x="9144" y="41148"/>
                  </a:moveTo>
                  <a:lnTo>
                    <a:pt x="8382" y="40386"/>
                  </a:lnTo>
                  <a:lnTo>
                    <a:pt x="9144" y="39624"/>
                  </a:lnTo>
                  <a:lnTo>
                    <a:pt x="9144" y="41148"/>
                  </a:lnTo>
                  <a:close/>
                </a:path>
                <a:path w="17145" h="47625">
                  <a:moveTo>
                    <a:pt x="9144" y="41148"/>
                  </a:moveTo>
                  <a:lnTo>
                    <a:pt x="7620" y="41148"/>
                  </a:lnTo>
                  <a:lnTo>
                    <a:pt x="8382" y="40386"/>
                  </a:lnTo>
                  <a:lnTo>
                    <a:pt x="9144" y="41148"/>
                  </a:lnTo>
                  <a:close/>
                </a:path>
              </a:pathLst>
            </a:custGeom>
            <a:solidFill>
              <a:srgbClr val="000000"/>
            </a:solidFill>
          </p:spPr>
          <p:txBody>
            <a:bodyPr wrap="square" lIns="0" tIns="0" rIns="0" bIns="0" rtlCol="0"/>
            <a:lstStyle/>
            <a:p>
              <a:endParaRPr sz="1588"/>
            </a:p>
          </p:txBody>
        </p:sp>
        <p:sp>
          <p:nvSpPr>
            <p:cNvPr id="561" name="object 561"/>
            <p:cNvSpPr/>
            <p:nvPr/>
          </p:nvSpPr>
          <p:spPr>
            <a:xfrm>
              <a:off x="3561588" y="4361688"/>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562" name="object 562"/>
            <p:cNvSpPr/>
            <p:nvPr/>
          </p:nvSpPr>
          <p:spPr>
            <a:xfrm>
              <a:off x="3557016" y="4357116"/>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39624"/>
                  </a:lnTo>
                  <a:lnTo>
                    <a:pt x="7620" y="41148"/>
                  </a:lnTo>
                  <a:lnTo>
                    <a:pt x="16764" y="41148"/>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0386"/>
                  </a:moveTo>
                  <a:lnTo>
                    <a:pt x="7620" y="39624"/>
                  </a:lnTo>
                  <a:lnTo>
                    <a:pt x="7620" y="6096"/>
                  </a:lnTo>
                  <a:lnTo>
                    <a:pt x="8382" y="5334"/>
                  </a:lnTo>
                  <a:lnTo>
                    <a:pt x="9144" y="6096"/>
                  </a:lnTo>
                  <a:lnTo>
                    <a:pt x="9144" y="39624"/>
                  </a:lnTo>
                  <a:lnTo>
                    <a:pt x="8382" y="40386"/>
                  </a:lnTo>
                  <a:close/>
                </a:path>
                <a:path w="17145" h="47625">
                  <a:moveTo>
                    <a:pt x="7620" y="9144"/>
                  </a:moveTo>
                  <a:lnTo>
                    <a:pt x="4572" y="9144"/>
                  </a:lnTo>
                  <a:lnTo>
                    <a:pt x="7620" y="6096"/>
                  </a:lnTo>
                  <a:lnTo>
                    <a:pt x="7620" y="9144"/>
                  </a:lnTo>
                  <a:close/>
                </a:path>
                <a:path w="17145" h="47625">
                  <a:moveTo>
                    <a:pt x="9144" y="39624"/>
                  </a:moveTo>
                  <a:lnTo>
                    <a:pt x="9144" y="6096"/>
                  </a:lnTo>
                  <a:lnTo>
                    <a:pt x="12192" y="9144"/>
                  </a:lnTo>
                  <a:lnTo>
                    <a:pt x="16764" y="9144"/>
                  </a:lnTo>
                  <a:lnTo>
                    <a:pt x="16764" y="36576"/>
                  </a:lnTo>
                  <a:lnTo>
                    <a:pt x="12192" y="36576"/>
                  </a:lnTo>
                  <a:lnTo>
                    <a:pt x="9144" y="39624"/>
                  </a:lnTo>
                  <a:close/>
                </a:path>
                <a:path w="17145" h="47625">
                  <a:moveTo>
                    <a:pt x="7620" y="39624"/>
                  </a:moveTo>
                  <a:lnTo>
                    <a:pt x="4572" y="36576"/>
                  </a:lnTo>
                  <a:lnTo>
                    <a:pt x="7620" y="36576"/>
                  </a:lnTo>
                  <a:lnTo>
                    <a:pt x="7620" y="39624"/>
                  </a:lnTo>
                  <a:close/>
                </a:path>
                <a:path w="17145" h="47625">
                  <a:moveTo>
                    <a:pt x="16764" y="41148"/>
                  </a:moveTo>
                  <a:lnTo>
                    <a:pt x="9144" y="41148"/>
                  </a:lnTo>
                  <a:lnTo>
                    <a:pt x="9144" y="39624"/>
                  </a:lnTo>
                  <a:lnTo>
                    <a:pt x="12192" y="36576"/>
                  </a:lnTo>
                  <a:lnTo>
                    <a:pt x="16764" y="36576"/>
                  </a:lnTo>
                  <a:lnTo>
                    <a:pt x="16764" y="41148"/>
                  </a:lnTo>
                  <a:close/>
                </a:path>
                <a:path w="17145" h="47625">
                  <a:moveTo>
                    <a:pt x="7620" y="41148"/>
                  </a:moveTo>
                  <a:lnTo>
                    <a:pt x="7620" y="39624"/>
                  </a:lnTo>
                  <a:lnTo>
                    <a:pt x="8382" y="40386"/>
                  </a:lnTo>
                  <a:lnTo>
                    <a:pt x="7620" y="41148"/>
                  </a:lnTo>
                  <a:close/>
                </a:path>
                <a:path w="17145" h="47625">
                  <a:moveTo>
                    <a:pt x="9144" y="41148"/>
                  </a:moveTo>
                  <a:lnTo>
                    <a:pt x="8382" y="40386"/>
                  </a:lnTo>
                  <a:lnTo>
                    <a:pt x="9144" y="39624"/>
                  </a:lnTo>
                  <a:lnTo>
                    <a:pt x="9144" y="41148"/>
                  </a:lnTo>
                  <a:close/>
                </a:path>
                <a:path w="17145" h="47625">
                  <a:moveTo>
                    <a:pt x="9144" y="41148"/>
                  </a:moveTo>
                  <a:lnTo>
                    <a:pt x="7620" y="41148"/>
                  </a:lnTo>
                  <a:lnTo>
                    <a:pt x="8382" y="40386"/>
                  </a:lnTo>
                  <a:lnTo>
                    <a:pt x="9144" y="41148"/>
                  </a:lnTo>
                  <a:close/>
                </a:path>
              </a:pathLst>
            </a:custGeom>
            <a:solidFill>
              <a:srgbClr val="000000"/>
            </a:solidFill>
          </p:spPr>
          <p:txBody>
            <a:bodyPr wrap="square" lIns="0" tIns="0" rIns="0" bIns="0" rtlCol="0"/>
            <a:lstStyle/>
            <a:p>
              <a:endParaRPr sz="1588"/>
            </a:p>
          </p:txBody>
        </p:sp>
        <p:sp>
          <p:nvSpPr>
            <p:cNvPr id="563" name="object 563"/>
            <p:cNvSpPr/>
            <p:nvPr/>
          </p:nvSpPr>
          <p:spPr>
            <a:xfrm>
              <a:off x="3569208" y="4120896"/>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564" name="object 564"/>
            <p:cNvSpPr/>
            <p:nvPr/>
          </p:nvSpPr>
          <p:spPr>
            <a:xfrm>
              <a:off x="3564635" y="4116324"/>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565" name="object 565"/>
            <p:cNvSpPr/>
            <p:nvPr/>
          </p:nvSpPr>
          <p:spPr>
            <a:xfrm>
              <a:off x="3569208" y="4174235"/>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566" name="object 566"/>
            <p:cNvSpPr/>
            <p:nvPr/>
          </p:nvSpPr>
          <p:spPr>
            <a:xfrm>
              <a:off x="3564635" y="4168140"/>
              <a:ext cx="32384" cy="55244"/>
            </a:xfrm>
            <a:custGeom>
              <a:avLst/>
              <a:gdLst/>
              <a:ahLst/>
              <a:cxnLst/>
              <a:rect l="l" t="t" r="r" b="b"/>
              <a:pathLst>
                <a:path w="32385"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5" h="55245">
                  <a:moveTo>
                    <a:pt x="9144" y="10668"/>
                  </a:moveTo>
                  <a:lnTo>
                    <a:pt x="4572" y="10668"/>
                  </a:lnTo>
                  <a:lnTo>
                    <a:pt x="9144" y="6096"/>
                  </a:lnTo>
                  <a:lnTo>
                    <a:pt x="9144" y="10668"/>
                  </a:lnTo>
                  <a:close/>
                </a:path>
                <a:path w="32385" h="55245">
                  <a:moveTo>
                    <a:pt x="22860" y="10668"/>
                  </a:moveTo>
                  <a:lnTo>
                    <a:pt x="9144" y="10668"/>
                  </a:lnTo>
                  <a:lnTo>
                    <a:pt x="9144" y="6096"/>
                  </a:lnTo>
                  <a:lnTo>
                    <a:pt x="22860" y="6096"/>
                  </a:lnTo>
                  <a:lnTo>
                    <a:pt x="22860" y="10668"/>
                  </a:lnTo>
                  <a:close/>
                </a:path>
                <a:path w="32385" h="55245">
                  <a:moveTo>
                    <a:pt x="22860" y="50292"/>
                  </a:moveTo>
                  <a:lnTo>
                    <a:pt x="22860" y="6096"/>
                  </a:lnTo>
                  <a:lnTo>
                    <a:pt x="27432" y="10668"/>
                  </a:lnTo>
                  <a:lnTo>
                    <a:pt x="32004" y="10668"/>
                  </a:lnTo>
                  <a:lnTo>
                    <a:pt x="32004" y="45720"/>
                  </a:lnTo>
                  <a:lnTo>
                    <a:pt x="27432" y="45720"/>
                  </a:lnTo>
                  <a:lnTo>
                    <a:pt x="22860" y="50292"/>
                  </a:lnTo>
                  <a:close/>
                </a:path>
                <a:path w="32385" h="55245">
                  <a:moveTo>
                    <a:pt x="32004" y="10668"/>
                  </a:moveTo>
                  <a:lnTo>
                    <a:pt x="27432" y="10668"/>
                  </a:lnTo>
                  <a:lnTo>
                    <a:pt x="22860" y="6096"/>
                  </a:lnTo>
                  <a:lnTo>
                    <a:pt x="32004" y="6096"/>
                  </a:lnTo>
                  <a:lnTo>
                    <a:pt x="32004" y="10668"/>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567" name="object 567"/>
            <p:cNvSpPr/>
            <p:nvPr/>
          </p:nvSpPr>
          <p:spPr>
            <a:xfrm>
              <a:off x="3569208" y="4226051"/>
              <a:ext cx="22860" cy="45720"/>
            </a:xfrm>
            <a:custGeom>
              <a:avLst/>
              <a:gdLst/>
              <a:ahLst/>
              <a:cxnLst/>
              <a:rect l="l" t="t" r="r" b="b"/>
              <a:pathLst>
                <a:path w="22860" h="45720">
                  <a:moveTo>
                    <a:pt x="22859" y="45720"/>
                  </a:moveTo>
                  <a:lnTo>
                    <a:pt x="0" y="45720"/>
                  </a:lnTo>
                  <a:lnTo>
                    <a:pt x="0" y="0"/>
                  </a:lnTo>
                  <a:lnTo>
                    <a:pt x="22859" y="0"/>
                  </a:lnTo>
                  <a:lnTo>
                    <a:pt x="22859" y="45720"/>
                  </a:lnTo>
                  <a:close/>
                </a:path>
              </a:pathLst>
            </a:custGeom>
            <a:solidFill>
              <a:srgbClr val="FFFFFF"/>
            </a:solidFill>
          </p:spPr>
          <p:txBody>
            <a:bodyPr wrap="square" lIns="0" tIns="0" rIns="0" bIns="0" rtlCol="0"/>
            <a:lstStyle/>
            <a:p>
              <a:endParaRPr sz="1588"/>
            </a:p>
          </p:txBody>
        </p:sp>
        <p:sp>
          <p:nvSpPr>
            <p:cNvPr id="568" name="object 568"/>
            <p:cNvSpPr/>
            <p:nvPr/>
          </p:nvSpPr>
          <p:spPr>
            <a:xfrm>
              <a:off x="3564635" y="4221480"/>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569" name="object 569"/>
            <p:cNvSpPr/>
            <p:nvPr/>
          </p:nvSpPr>
          <p:spPr>
            <a:xfrm>
              <a:off x="3569208" y="4279391"/>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570" name="object 570"/>
            <p:cNvSpPr/>
            <p:nvPr/>
          </p:nvSpPr>
          <p:spPr>
            <a:xfrm>
              <a:off x="3564635" y="4273296"/>
              <a:ext cx="32384" cy="55244"/>
            </a:xfrm>
            <a:custGeom>
              <a:avLst/>
              <a:gdLst/>
              <a:ahLst/>
              <a:cxnLst/>
              <a:rect l="l" t="t" r="r" b="b"/>
              <a:pathLst>
                <a:path w="32385"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5" h="55245">
                  <a:moveTo>
                    <a:pt x="9144" y="10668"/>
                  </a:moveTo>
                  <a:lnTo>
                    <a:pt x="4572" y="10668"/>
                  </a:lnTo>
                  <a:lnTo>
                    <a:pt x="9144" y="6096"/>
                  </a:lnTo>
                  <a:lnTo>
                    <a:pt x="9144" y="10668"/>
                  </a:lnTo>
                  <a:close/>
                </a:path>
                <a:path w="32385" h="55245">
                  <a:moveTo>
                    <a:pt x="22860" y="10668"/>
                  </a:moveTo>
                  <a:lnTo>
                    <a:pt x="9144" y="10668"/>
                  </a:lnTo>
                  <a:lnTo>
                    <a:pt x="9144" y="6096"/>
                  </a:lnTo>
                  <a:lnTo>
                    <a:pt x="22860" y="6096"/>
                  </a:lnTo>
                  <a:lnTo>
                    <a:pt x="22860" y="10668"/>
                  </a:lnTo>
                  <a:close/>
                </a:path>
                <a:path w="32385" h="55245">
                  <a:moveTo>
                    <a:pt x="22860" y="50292"/>
                  </a:moveTo>
                  <a:lnTo>
                    <a:pt x="22860" y="6096"/>
                  </a:lnTo>
                  <a:lnTo>
                    <a:pt x="27432" y="10668"/>
                  </a:lnTo>
                  <a:lnTo>
                    <a:pt x="32004" y="10668"/>
                  </a:lnTo>
                  <a:lnTo>
                    <a:pt x="32004" y="45720"/>
                  </a:lnTo>
                  <a:lnTo>
                    <a:pt x="27432" y="45720"/>
                  </a:lnTo>
                  <a:lnTo>
                    <a:pt x="22860" y="50292"/>
                  </a:lnTo>
                  <a:close/>
                </a:path>
                <a:path w="32385" h="55245">
                  <a:moveTo>
                    <a:pt x="32004" y="10668"/>
                  </a:moveTo>
                  <a:lnTo>
                    <a:pt x="27432" y="10668"/>
                  </a:lnTo>
                  <a:lnTo>
                    <a:pt x="22860" y="6096"/>
                  </a:lnTo>
                  <a:lnTo>
                    <a:pt x="32004" y="6096"/>
                  </a:lnTo>
                  <a:lnTo>
                    <a:pt x="32004" y="10668"/>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571" name="object 571"/>
            <p:cNvSpPr/>
            <p:nvPr/>
          </p:nvSpPr>
          <p:spPr>
            <a:xfrm>
              <a:off x="3607308" y="4046219"/>
              <a:ext cx="38100" cy="360045"/>
            </a:xfrm>
            <a:custGeom>
              <a:avLst/>
              <a:gdLst/>
              <a:ahLst/>
              <a:cxnLst/>
              <a:rect l="l" t="t" r="r" b="b"/>
              <a:pathLst>
                <a:path w="38100" h="360045">
                  <a:moveTo>
                    <a:pt x="38100" y="359664"/>
                  </a:moveTo>
                  <a:lnTo>
                    <a:pt x="0" y="359664"/>
                  </a:lnTo>
                  <a:lnTo>
                    <a:pt x="0" y="0"/>
                  </a:lnTo>
                  <a:lnTo>
                    <a:pt x="38100" y="0"/>
                  </a:lnTo>
                  <a:lnTo>
                    <a:pt x="38100" y="359664"/>
                  </a:lnTo>
                  <a:close/>
                </a:path>
              </a:pathLst>
            </a:custGeom>
            <a:solidFill>
              <a:srgbClr val="FFFFFF"/>
            </a:solidFill>
          </p:spPr>
          <p:txBody>
            <a:bodyPr wrap="square" lIns="0" tIns="0" rIns="0" bIns="0" rtlCol="0"/>
            <a:lstStyle/>
            <a:p>
              <a:endParaRPr sz="1588"/>
            </a:p>
          </p:txBody>
        </p:sp>
        <p:sp>
          <p:nvSpPr>
            <p:cNvPr id="572" name="object 572"/>
            <p:cNvSpPr/>
            <p:nvPr/>
          </p:nvSpPr>
          <p:spPr>
            <a:xfrm>
              <a:off x="3602735" y="4041648"/>
              <a:ext cx="47625" cy="368935"/>
            </a:xfrm>
            <a:custGeom>
              <a:avLst/>
              <a:gdLst/>
              <a:ahLst/>
              <a:cxnLst/>
              <a:rect l="l" t="t" r="r" b="b"/>
              <a:pathLst>
                <a:path w="47625" h="368935">
                  <a:moveTo>
                    <a:pt x="47244" y="368808"/>
                  </a:moveTo>
                  <a:lnTo>
                    <a:pt x="0" y="368808"/>
                  </a:lnTo>
                  <a:lnTo>
                    <a:pt x="0" y="0"/>
                  </a:lnTo>
                  <a:lnTo>
                    <a:pt x="47244" y="0"/>
                  </a:lnTo>
                  <a:lnTo>
                    <a:pt x="47244" y="4572"/>
                  </a:lnTo>
                  <a:lnTo>
                    <a:pt x="9144" y="4572"/>
                  </a:lnTo>
                  <a:lnTo>
                    <a:pt x="4572" y="9144"/>
                  </a:lnTo>
                  <a:lnTo>
                    <a:pt x="9144" y="9144"/>
                  </a:lnTo>
                  <a:lnTo>
                    <a:pt x="9144" y="359663"/>
                  </a:lnTo>
                  <a:lnTo>
                    <a:pt x="4572" y="359663"/>
                  </a:lnTo>
                  <a:lnTo>
                    <a:pt x="9144" y="364236"/>
                  </a:lnTo>
                  <a:lnTo>
                    <a:pt x="47244" y="364236"/>
                  </a:lnTo>
                  <a:lnTo>
                    <a:pt x="47244" y="368808"/>
                  </a:lnTo>
                  <a:close/>
                </a:path>
                <a:path w="47625" h="368935">
                  <a:moveTo>
                    <a:pt x="9144" y="9144"/>
                  </a:moveTo>
                  <a:lnTo>
                    <a:pt x="4572" y="9144"/>
                  </a:lnTo>
                  <a:lnTo>
                    <a:pt x="9144" y="4572"/>
                  </a:lnTo>
                  <a:lnTo>
                    <a:pt x="9144" y="9144"/>
                  </a:lnTo>
                  <a:close/>
                </a:path>
                <a:path w="47625" h="368935">
                  <a:moveTo>
                    <a:pt x="36576" y="9144"/>
                  </a:moveTo>
                  <a:lnTo>
                    <a:pt x="9144" y="9144"/>
                  </a:lnTo>
                  <a:lnTo>
                    <a:pt x="9144" y="4572"/>
                  </a:lnTo>
                  <a:lnTo>
                    <a:pt x="36576" y="4572"/>
                  </a:lnTo>
                  <a:lnTo>
                    <a:pt x="36576" y="9144"/>
                  </a:lnTo>
                  <a:close/>
                </a:path>
                <a:path w="47625" h="368935">
                  <a:moveTo>
                    <a:pt x="36576" y="364236"/>
                  </a:moveTo>
                  <a:lnTo>
                    <a:pt x="36576" y="4572"/>
                  </a:lnTo>
                  <a:lnTo>
                    <a:pt x="42672" y="9144"/>
                  </a:lnTo>
                  <a:lnTo>
                    <a:pt x="47244" y="9144"/>
                  </a:lnTo>
                  <a:lnTo>
                    <a:pt x="47244" y="359663"/>
                  </a:lnTo>
                  <a:lnTo>
                    <a:pt x="42672" y="359663"/>
                  </a:lnTo>
                  <a:lnTo>
                    <a:pt x="36576" y="364236"/>
                  </a:lnTo>
                  <a:close/>
                </a:path>
                <a:path w="47625" h="368935">
                  <a:moveTo>
                    <a:pt x="47244" y="9144"/>
                  </a:moveTo>
                  <a:lnTo>
                    <a:pt x="42672" y="9144"/>
                  </a:lnTo>
                  <a:lnTo>
                    <a:pt x="36576" y="4572"/>
                  </a:lnTo>
                  <a:lnTo>
                    <a:pt x="47244" y="4572"/>
                  </a:lnTo>
                  <a:lnTo>
                    <a:pt x="47244" y="9144"/>
                  </a:lnTo>
                  <a:close/>
                </a:path>
                <a:path w="47625" h="368935">
                  <a:moveTo>
                    <a:pt x="9144" y="364236"/>
                  </a:moveTo>
                  <a:lnTo>
                    <a:pt x="4572" y="359663"/>
                  </a:lnTo>
                  <a:lnTo>
                    <a:pt x="9144" y="359663"/>
                  </a:lnTo>
                  <a:lnTo>
                    <a:pt x="9144" y="364236"/>
                  </a:lnTo>
                  <a:close/>
                </a:path>
                <a:path w="47625" h="368935">
                  <a:moveTo>
                    <a:pt x="36576" y="364236"/>
                  </a:moveTo>
                  <a:lnTo>
                    <a:pt x="9144" y="364236"/>
                  </a:lnTo>
                  <a:lnTo>
                    <a:pt x="9144" y="359663"/>
                  </a:lnTo>
                  <a:lnTo>
                    <a:pt x="36576" y="359663"/>
                  </a:lnTo>
                  <a:lnTo>
                    <a:pt x="36576" y="364236"/>
                  </a:lnTo>
                  <a:close/>
                </a:path>
                <a:path w="47625" h="368935">
                  <a:moveTo>
                    <a:pt x="47244" y="364236"/>
                  </a:moveTo>
                  <a:lnTo>
                    <a:pt x="36576" y="364236"/>
                  </a:lnTo>
                  <a:lnTo>
                    <a:pt x="42672"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573" name="object 573"/>
            <p:cNvSpPr/>
            <p:nvPr/>
          </p:nvSpPr>
          <p:spPr>
            <a:xfrm>
              <a:off x="3607308" y="4053840"/>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574" name="object 574"/>
            <p:cNvSpPr/>
            <p:nvPr/>
          </p:nvSpPr>
          <p:spPr>
            <a:xfrm>
              <a:off x="3602735" y="4049267"/>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39624"/>
                  </a:lnTo>
                  <a:lnTo>
                    <a:pt x="7620" y="41148"/>
                  </a:lnTo>
                  <a:lnTo>
                    <a:pt x="16764" y="41148"/>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0386"/>
                  </a:moveTo>
                  <a:lnTo>
                    <a:pt x="7620" y="39624"/>
                  </a:lnTo>
                  <a:lnTo>
                    <a:pt x="7620" y="6096"/>
                  </a:lnTo>
                  <a:lnTo>
                    <a:pt x="8382" y="5334"/>
                  </a:lnTo>
                  <a:lnTo>
                    <a:pt x="9144" y="6096"/>
                  </a:lnTo>
                  <a:lnTo>
                    <a:pt x="9144" y="39624"/>
                  </a:lnTo>
                  <a:lnTo>
                    <a:pt x="8382" y="40386"/>
                  </a:lnTo>
                  <a:close/>
                </a:path>
                <a:path w="17145" h="47625">
                  <a:moveTo>
                    <a:pt x="7620" y="9144"/>
                  </a:moveTo>
                  <a:lnTo>
                    <a:pt x="4572" y="9144"/>
                  </a:lnTo>
                  <a:lnTo>
                    <a:pt x="7620" y="6096"/>
                  </a:lnTo>
                  <a:lnTo>
                    <a:pt x="7620" y="9144"/>
                  </a:lnTo>
                  <a:close/>
                </a:path>
                <a:path w="17145" h="47625">
                  <a:moveTo>
                    <a:pt x="9144" y="39624"/>
                  </a:moveTo>
                  <a:lnTo>
                    <a:pt x="9144" y="6096"/>
                  </a:lnTo>
                  <a:lnTo>
                    <a:pt x="12192" y="9144"/>
                  </a:lnTo>
                  <a:lnTo>
                    <a:pt x="16764" y="9144"/>
                  </a:lnTo>
                  <a:lnTo>
                    <a:pt x="16764" y="36576"/>
                  </a:lnTo>
                  <a:lnTo>
                    <a:pt x="12192" y="36576"/>
                  </a:lnTo>
                  <a:lnTo>
                    <a:pt x="9144" y="39624"/>
                  </a:lnTo>
                  <a:close/>
                </a:path>
                <a:path w="17145" h="47625">
                  <a:moveTo>
                    <a:pt x="7620" y="39624"/>
                  </a:moveTo>
                  <a:lnTo>
                    <a:pt x="4572" y="36576"/>
                  </a:lnTo>
                  <a:lnTo>
                    <a:pt x="7620" y="36576"/>
                  </a:lnTo>
                  <a:lnTo>
                    <a:pt x="7620" y="39624"/>
                  </a:lnTo>
                  <a:close/>
                </a:path>
                <a:path w="17145" h="47625">
                  <a:moveTo>
                    <a:pt x="16764" y="41148"/>
                  </a:moveTo>
                  <a:lnTo>
                    <a:pt x="9144" y="41148"/>
                  </a:lnTo>
                  <a:lnTo>
                    <a:pt x="9144" y="39624"/>
                  </a:lnTo>
                  <a:lnTo>
                    <a:pt x="12192" y="36576"/>
                  </a:lnTo>
                  <a:lnTo>
                    <a:pt x="16764" y="36576"/>
                  </a:lnTo>
                  <a:lnTo>
                    <a:pt x="16764" y="41148"/>
                  </a:lnTo>
                  <a:close/>
                </a:path>
                <a:path w="17145" h="47625">
                  <a:moveTo>
                    <a:pt x="7620" y="41148"/>
                  </a:moveTo>
                  <a:lnTo>
                    <a:pt x="7620" y="39624"/>
                  </a:lnTo>
                  <a:lnTo>
                    <a:pt x="8382" y="40386"/>
                  </a:lnTo>
                  <a:lnTo>
                    <a:pt x="7620" y="41148"/>
                  </a:lnTo>
                  <a:close/>
                </a:path>
                <a:path w="17145" h="47625">
                  <a:moveTo>
                    <a:pt x="9144" y="41148"/>
                  </a:moveTo>
                  <a:lnTo>
                    <a:pt x="8382" y="40386"/>
                  </a:lnTo>
                  <a:lnTo>
                    <a:pt x="9144" y="39624"/>
                  </a:lnTo>
                  <a:lnTo>
                    <a:pt x="9144" y="41148"/>
                  </a:lnTo>
                  <a:close/>
                </a:path>
                <a:path w="17145" h="47625">
                  <a:moveTo>
                    <a:pt x="9144" y="41148"/>
                  </a:moveTo>
                  <a:lnTo>
                    <a:pt x="7620" y="41148"/>
                  </a:lnTo>
                  <a:lnTo>
                    <a:pt x="8382" y="40386"/>
                  </a:lnTo>
                  <a:lnTo>
                    <a:pt x="9144" y="41148"/>
                  </a:lnTo>
                  <a:close/>
                </a:path>
              </a:pathLst>
            </a:custGeom>
            <a:solidFill>
              <a:srgbClr val="000000"/>
            </a:solidFill>
          </p:spPr>
          <p:txBody>
            <a:bodyPr wrap="square" lIns="0" tIns="0" rIns="0" bIns="0" rtlCol="0"/>
            <a:lstStyle/>
            <a:p>
              <a:endParaRPr sz="1588"/>
            </a:p>
          </p:txBody>
        </p:sp>
        <p:sp>
          <p:nvSpPr>
            <p:cNvPr id="575" name="object 575"/>
            <p:cNvSpPr/>
            <p:nvPr/>
          </p:nvSpPr>
          <p:spPr>
            <a:xfrm>
              <a:off x="3607308" y="4361688"/>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576" name="object 576"/>
            <p:cNvSpPr/>
            <p:nvPr/>
          </p:nvSpPr>
          <p:spPr>
            <a:xfrm>
              <a:off x="3602735" y="4357116"/>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39624"/>
                  </a:lnTo>
                  <a:lnTo>
                    <a:pt x="7620" y="41148"/>
                  </a:lnTo>
                  <a:lnTo>
                    <a:pt x="16764" y="41148"/>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0386"/>
                  </a:moveTo>
                  <a:lnTo>
                    <a:pt x="7620" y="39624"/>
                  </a:lnTo>
                  <a:lnTo>
                    <a:pt x="7620" y="6096"/>
                  </a:lnTo>
                  <a:lnTo>
                    <a:pt x="8382" y="5334"/>
                  </a:lnTo>
                  <a:lnTo>
                    <a:pt x="9144" y="6096"/>
                  </a:lnTo>
                  <a:lnTo>
                    <a:pt x="9144" y="39624"/>
                  </a:lnTo>
                  <a:lnTo>
                    <a:pt x="8382" y="40386"/>
                  </a:lnTo>
                  <a:close/>
                </a:path>
                <a:path w="17145" h="47625">
                  <a:moveTo>
                    <a:pt x="7620" y="9144"/>
                  </a:moveTo>
                  <a:lnTo>
                    <a:pt x="4572" y="9144"/>
                  </a:lnTo>
                  <a:lnTo>
                    <a:pt x="7620" y="6096"/>
                  </a:lnTo>
                  <a:lnTo>
                    <a:pt x="7620" y="9144"/>
                  </a:lnTo>
                  <a:close/>
                </a:path>
                <a:path w="17145" h="47625">
                  <a:moveTo>
                    <a:pt x="9144" y="39624"/>
                  </a:moveTo>
                  <a:lnTo>
                    <a:pt x="9144" y="6096"/>
                  </a:lnTo>
                  <a:lnTo>
                    <a:pt x="12192" y="9144"/>
                  </a:lnTo>
                  <a:lnTo>
                    <a:pt x="16764" y="9144"/>
                  </a:lnTo>
                  <a:lnTo>
                    <a:pt x="16764" y="36576"/>
                  </a:lnTo>
                  <a:lnTo>
                    <a:pt x="12192" y="36576"/>
                  </a:lnTo>
                  <a:lnTo>
                    <a:pt x="9144" y="39624"/>
                  </a:lnTo>
                  <a:close/>
                </a:path>
                <a:path w="17145" h="47625">
                  <a:moveTo>
                    <a:pt x="7620" y="39624"/>
                  </a:moveTo>
                  <a:lnTo>
                    <a:pt x="4572" y="36576"/>
                  </a:lnTo>
                  <a:lnTo>
                    <a:pt x="7620" y="36576"/>
                  </a:lnTo>
                  <a:lnTo>
                    <a:pt x="7620" y="39624"/>
                  </a:lnTo>
                  <a:close/>
                </a:path>
                <a:path w="17145" h="47625">
                  <a:moveTo>
                    <a:pt x="16764" y="41148"/>
                  </a:moveTo>
                  <a:lnTo>
                    <a:pt x="9144" y="41148"/>
                  </a:lnTo>
                  <a:lnTo>
                    <a:pt x="9144" y="39624"/>
                  </a:lnTo>
                  <a:lnTo>
                    <a:pt x="12192" y="36576"/>
                  </a:lnTo>
                  <a:lnTo>
                    <a:pt x="16764" y="36576"/>
                  </a:lnTo>
                  <a:lnTo>
                    <a:pt x="16764" y="41148"/>
                  </a:lnTo>
                  <a:close/>
                </a:path>
                <a:path w="17145" h="47625">
                  <a:moveTo>
                    <a:pt x="7620" y="41148"/>
                  </a:moveTo>
                  <a:lnTo>
                    <a:pt x="7620" y="39624"/>
                  </a:lnTo>
                  <a:lnTo>
                    <a:pt x="8382" y="40386"/>
                  </a:lnTo>
                  <a:lnTo>
                    <a:pt x="7620" y="41148"/>
                  </a:lnTo>
                  <a:close/>
                </a:path>
                <a:path w="17145" h="47625">
                  <a:moveTo>
                    <a:pt x="9144" y="41148"/>
                  </a:moveTo>
                  <a:lnTo>
                    <a:pt x="8382" y="40386"/>
                  </a:lnTo>
                  <a:lnTo>
                    <a:pt x="9144" y="39624"/>
                  </a:lnTo>
                  <a:lnTo>
                    <a:pt x="9144" y="41148"/>
                  </a:lnTo>
                  <a:close/>
                </a:path>
                <a:path w="17145" h="47625">
                  <a:moveTo>
                    <a:pt x="9144" y="41148"/>
                  </a:moveTo>
                  <a:lnTo>
                    <a:pt x="7620" y="41148"/>
                  </a:lnTo>
                  <a:lnTo>
                    <a:pt x="8382" y="40386"/>
                  </a:lnTo>
                  <a:lnTo>
                    <a:pt x="9144" y="41148"/>
                  </a:lnTo>
                  <a:close/>
                </a:path>
              </a:pathLst>
            </a:custGeom>
            <a:solidFill>
              <a:srgbClr val="000000"/>
            </a:solidFill>
          </p:spPr>
          <p:txBody>
            <a:bodyPr wrap="square" lIns="0" tIns="0" rIns="0" bIns="0" rtlCol="0"/>
            <a:lstStyle/>
            <a:p>
              <a:endParaRPr sz="1588"/>
            </a:p>
          </p:txBody>
        </p:sp>
        <p:sp>
          <p:nvSpPr>
            <p:cNvPr id="577" name="object 577"/>
            <p:cNvSpPr/>
            <p:nvPr/>
          </p:nvSpPr>
          <p:spPr>
            <a:xfrm>
              <a:off x="3614927" y="4120896"/>
              <a:ext cx="22860" cy="45720"/>
            </a:xfrm>
            <a:custGeom>
              <a:avLst/>
              <a:gdLst/>
              <a:ahLst/>
              <a:cxnLst/>
              <a:rect l="l" t="t" r="r" b="b"/>
              <a:pathLst>
                <a:path w="22860"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578" name="object 578"/>
            <p:cNvSpPr/>
            <p:nvPr/>
          </p:nvSpPr>
          <p:spPr>
            <a:xfrm>
              <a:off x="3610356" y="4116324"/>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579" name="object 579"/>
            <p:cNvSpPr/>
            <p:nvPr/>
          </p:nvSpPr>
          <p:spPr>
            <a:xfrm>
              <a:off x="3614927" y="4174235"/>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580" name="object 580"/>
            <p:cNvSpPr/>
            <p:nvPr/>
          </p:nvSpPr>
          <p:spPr>
            <a:xfrm>
              <a:off x="3610356" y="4168140"/>
              <a:ext cx="32384" cy="55244"/>
            </a:xfrm>
            <a:custGeom>
              <a:avLst/>
              <a:gdLst/>
              <a:ahLst/>
              <a:cxnLst/>
              <a:rect l="l" t="t" r="r" b="b"/>
              <a:pathLst>
                <a:path w="32385"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5" h="55245">
                  <a:moveTo>
                    <a:pt x="9144" y="10668"/>
                  </a:moveTo>
                  <a:lnTo>
                    <a:pt x="4572" y="10668"/>
                  </a:lnTo>
                  <a:lnTo>
                    <a:pt x="9144" y="6096"/>
                  </a:lnTo>
                  <a:lnTo>
                    <a:pt x="9144" y="10668"/>
                  </a:lnTo>
                  <a:close/>
                </a:path>
                <a:path w="32385" h="55245">
                  <a:moveTo>
                    <a:pt x="22860" y="10668"/>
                  </a:moveTo>
                  <a:lnTo>
                    <a:pt x="9144" y="10668"/>
                  </a:lnTo>
                  <a:lnTo>
                    <a:pt x="9144" y="6096"/>
                  </a:lnTo>
                  <a:lnTo>
                    <a:pt x="22860" y="6096"/>
                  </a:lnTo>
                  <a:lnTo>
                    <a:pt x="22860" y="10668"/>
                  </a:lnTo>
                  <a:close/>
                </a:path>
                <a:path w="32385" h="55245">
                  <a:moveTo>
                    <a:pt x="22860" y="50292"/>
                  </a:moveTo>
                  <a:lnTo>
                    <a:pt x="22860" y="6096"/>
                  </a:lnTo>
                  <a:lnTo>
                    <a:pt x="27432" y="10668"/>
                  </a:lnTo>
                  <a:lnTo>
                    <a:pt x="32004" y="10668"/>
                  </a:lnTo>
                  <a:lnTo>
                    <a:pt x="32004" y="45720"/>
                  </a:lnTo>
                  <a:lnTo>
                    <a:pt x="27432" y="45720"/>
                  </a:lnTo>
                  <a:lnTo>
                    <a:pt x="22860" y="50292"/>
                  </a:lnTo>
                  <a:close/>
                </a:path>
                <a:path w="32385" h="55245">
                  <a:moveTo>
                    <a:pt x="32004" y="10668"/>
                  </a:moveTo>
                  <a:lnTo>
                    <a:pt x="27432" y="10668"/>
                  </a:lnTo>
                  <a:lnTo>
                    <a:pt x="22860" y="6096"/>
                  </a:lnTo>
                  <a:lnTo>
                    <a:pt x="32004" y="6096"/>
                  </a:lnTo>
                  <a:lnTo>
                    <a:pt x="32004" y="10668"/>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581" name="object 581"/>
            <p:cNvSpPr/>
            <p:nvPr/>
          </p:nvSpPr>
          <p:spPr>
            <a:xfrm>
              <a:off x="3614927" y="4226051"/>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582" name="object 582"/>
            <p:cNvSpPr/>
            <p:nvPr/>
          </p:nvSpPr>
          <p:spPr>
            <a:xfrm>
              <a:off x="3610356" y="4221480"/>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583" name="object 583"/>
            <p:cNvSpPr/>
            <p:nvPr/>
          </p:nvSpPr>
          <p:spPr>
            <a:xfrm>
              <a:off x="3614927" y="4279391"/>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584" name="object 584"/>
            <p:cNvSpPr/>
            <p:nvPr/>
          </p:nvSpPr>
          <p:spPr>
            <a:xfrm>
              <a:off x="3610356" y="4273296"/>
              <a:ext cx="32384" cy="55244"/>
            </a:xfrm>
            <a:custGeom>
              <a:avLst/>
              <a:gdLst/>
              <a:ahLst/>
              <a:cxnLst/>
              <a:rect l="l" t="t" r="r" b="b"/>
              <a:pathLst>
                <a:path w="32385"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5" h="55245">
                  <a:moveTo>
                    <a:pt x="9144" y="10668"/>
                  </a:moveTo>
                  <a:lnTo>
                    <a:pt x="4572" y="10668"/>
                  </a:lnTo>
                  <a:lnTo>
                    <a:pt x="9144" y="6096"/>
                  </a:lnTo>
                  <a:lnTo>
                    <a:pt x="9144" y="10668"/>
                  </a:lnTo>
                  <a:close/>
                </a:path>
                <a:path w="32385" h="55245">
                  <a:moveTo>
                    <a:pt x="22860" y="10668"/>
                  </a:moveTo>
                  <a:lnTo>
                    <a:pt x="9144" y="10668"/>
                  </a:lnTo>
                  <a:lnTo>
                    <a:pt x="9144" y="6096"/>
                  </a:lnTo>
                  <a:lnTo>
                    <a:pt x="22860" y="6096"/>
                  </a:lnTo>
                  <a:lnTo>
                    <a:pt x="22860" y="10668"/>
                  </a:lnTo>
                  <a:close/>
                </a:path>
                <a:path w="32385" h="55245">
                  <a:moveTo>
                    <a:pt x="22860" y="50292"/>
                  </a:moveTo>
                  <a:lnTo>
                    <a:pt x="22860" y="6096"/>
                  </a:lnTo>
                  <a:lnTo>
                    <a:pt x="27432" y="10668"/>
                  </a:lnTo>
                  <a:lnTo>
                    <a:pt x="32004" y="10668"/>
                  </a:lnTo>
                  <a:lnTo>
                    <a:pt x="32004" y="45720"/>
                  </a:lnTo>
                  <a:lnTo>
                    <a:pt x="27432" y="45720"/>
                  </a:lnTo>
                  <a:lnTo>
                    <a:pt x="22860" y="50292"/>
                  </a:lnTo>
                  <a:close/>
                </a:path>
                <a:path w="32385" h="55245">
                  <a:moveTo>
                    <a:pt x="32004" y="10668"/>
                  </a:moveTo>
                  <a:lnTo>
                    <a:pt x="27432" y="10668"/>
                  </a:lnTo>
                  <a:lnTo>
                    <a:pt x="22860" y="6096"/>
                  </a:lnTo>
                  <a:lnTo>
                    <a:pt x="32004" y="6096"/>
                  </a:lnTo>
                  <a:lnTo>
                    <a:pt x="32004" y="10668"/>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585" name="object 585"/>
            <p:cNvSpPr/>
            <p:nvPr/>
          </p:nvSpPr>
          <p:spPr>
            <a:xfrm>
              <a:off x="3697224" y="4046219"/>
              <a:ext cx="38100" cy="360045"/>
            </a:xfrm>
            <a:custGeom>
              <a:avLst/>
              <a:gdLst/>
              <a:ahLst/>
              <a:cxnLst/>
              <a:rect l="l" t="t" r="r" b="b"/>
              <a:pathLst>
                <a:path w="38100" h="360045">
                  <a:moveTo>
                    <a:pt x="38100" y="359664"/>
                  </a:moveTo>
                  <a:lnTo>
                    <a:pt x="0" y="359664"/>
                  </a:lnTo>
                  <a:lnTo>
                    <a:pt x="0" y="0"/>
                  </a:lnTo>
                  <a:lnTo>
                    <a:pt x="38100" y="0"/>
                  </a:lnTo>
                  <a:lnTo>
                    <a:pt x="38100" y="359664"/>
                  </a:lnTo>
                  <a:close/>
                </a:path>
              </a:pathLst>
            </a:custGeom>
            <a:solidFill>
              <a:srgbClr val="FFFFFF"/>
            </a:solidFill>
          </p:spPr>
          <p:txBody>
            <a:bodyPr wrap="square" lIns="0" tIns="0" rIns="0" bIns="0" rtlCol="0"/>
            <a:lstStyle/>
            <a:p>
              <a:endParaRPr sz="1588"/>
            </a:p>
          </p:txBody>
        </p:sp>
        <p:sp>
          <p:nvSpPr>
            <p:cNvPr id="586" name="object 586"/>
            <p:cNvSpPr/>
            <p:nvPr/>
          </p:nvSpPr>
          <p:spPr>
            <a:xfrm>
              <a:off x="3692651" y="4041648"/>
              <a:ext cx="47625" cy="368935"/>
            </a:xfrm>
            <a:custGeom>
              <a:avLst/>
              <a:gdLst/>
              <a:ahLst/>
              <a:cxnLst/>
              <a:rect l="l" t="t" r="r" b="b"/>
              <a:pathLst>
                <a:path w="47625" h="368935">
                  <a:moveTo>
                    <a:pt x="47244" y="368808"/>
                  </a:moveTo>
                  <a:lnTo>
                    <a:pt x="0" y="368808"/>
                  </a:lnTo>
                  <a:lnTo>
                    <a:pt x="0" y="0"/>
                  </a:lnTo>
                  <a:lnTo>
                    <a:pt x="47244" y="0"/>
                  </a:lnTo>
                  <a:lnTo>
                    <a:pt x="47244" y="4572"/>
                  </a:lnTo>
                  <a:lnTo>
                    <a:pt x="9144" y="4572"/>
                  </a:lnTo>
                  <a:lnTo>
                    <a:pt x="4572" y="9144"/>
                  </a:lnTo>
                  <a:lnTo>
                    <a:pt x="9144" y="9144"/>
                  </a:lnTo>
                  <a:lnTo>
                    <a:pt x="9144" y="359663"/>
                  </a:lnTo>
                  <a:lnTo>
                    <a:pt x="4572" y="359663"/>
                  </a:lnTo>
                  <a:lnTo>
                    <a:pt x="9144" y="364236"/>
                  </a:lnTo>
                  <a:lnTo>
                    <a:pt x="47244" y="364236"/>
                  </a:lnTo>
                  <a:lnTo>
                    <a:pt x="47244" y="368808"/>
                  </a:lnTo>
                  <a:close/>
                </a:path>
                <a:path w="47625" h="368935">
                  <a:moveTo>
                    <a:pt x="9144" y="9144"/>
                  </a:moveTo>
                  <a:lnTo>
                    <a:pt x="4572" y="9144"/>
                  </a:lnTo>
                  <a:lnTo>
                    <a:pt x="9144" y="4572"/>
                  </a:lnTo>
                  <a:lnTo>
                    <a:pt x="9144" y="9144"/>
                  </a:lnTo>
                  <a:close/>
                </a:path>
                <a:path w="47625" h="368935">
                  <a:moveTo>
                    <a:pt x="38100" y="9144"/>
                  </a:moveTo>
                  <a:lnTo>
                    <a:pt x="9144" y="9144"/>
                  </a:lnTo>
                  <a:lnTo>
                    <a:pt x="9144" y="4572"/>
                  </a:lnTo>
                  <a:lnTo>
                    <a:pt x="38100" y="4572"/>
                  </a:lnTo>
                  <a:lnTo>
                    <a:pt x="38100" y="9144"/>
                  </a:lnTo>
                  <a:close/>
                </a:path>
                <a:path w="47625" h="368935">
                  <a:moveTo>
                    <a:pt x="38100" y="364236"/>
                  </a:moveTo>
                  <a:lnTo>
                    <a:pt x="38100" y="4572"/>
                  </a:lnTo>
                  <a:lnTo>
                    <a:pt x="42672" y="9144"/>
                  </a:lnTo>
                  <a:lnTo>
                    <a:pt x="47244" y="9144"/>
                  </a:lnTo>
                  <a:lnTo>
                    <a:pt x="47244" y="359663"/>
                  </a:lnTo>
                  <a:lnTo>
                    <a:pt x="42672" y="359663"/>
                  </a:lnTo>
                  <a:lnTo>
                    <a:pt x="38100" y="364236"/>
                  </a:lnTo>
                  <a:close/>
                </a:path>
                <a:path w="47625" h="368935">
                  <a:moveTo>
                    <a:pt x="47244" y="9144"/>
                  </a:moveTo>
                  <a:lnTo>
                    <a:pt x="42672" y="9144"/>
                  </a:lnTo>
                  <a:lnTo>
                    <a:pt x="38100" y="4572"/>
                  </a:lnTo>
                  <a:lnTo>
                    <a:pt x="47244" y="4572"/>
                  </a:lnTo>
                  <a:lnTo>
                    <a:pt x="47244" y="9144"/>
                  </a:lnTo>
                  <a:close/>
                </a:path>
                <a:path w="47625" h="368935">
                  <a:moveTo>
                    <a:pt x="9144" y="364236"/>
                  </a:moveTo>
                  <a:lnTo>
                    <a:pt x="4572" y="359663"/>
                  </a:lnTo>
                  <a:lnTo>
                    <a:pt x="9144" y="359663"/>
                  </a:lnTo>
                  <a:lnTo>
                    <a:pt x="9144" y="364236"/>
                  </a:lnTo>
                  <a:close/>
                </a:path>
                <a:path w="47625" h="368935">
                  <a:moveTo>
                    <a:pt x="38100" y="364236"/>
                  </a:moveTo>
                  <a:lnTo>
                    <a:pt x="9144" y="364236"/>
                  </a:lnTo>
                  <a:lnTo>
                    <a:pt x="9144" y="359663"/>
                  </a:lnTo>
                  <a:lnTo>
                    <a:pt x="38100" y="359663"/>
                  </a:lnTo>
                  <a:lnTo>
                    <a:pt x="38100" y="364236"/>
                  </a:lnTo>
                  <a:close/>
                </a:path>
                <a:path w="47625" h="368935">
                  <a:moveTo>
                    <a:pt x="47244" y="364236"/>
                  </a:moveTo>
                  <a:lnTo>
                    <a:pt x="38100" y="364236"/>
                  </a:lnTo>
                  <a:lnTo>
                    <a:pt x="42672"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587" name="object 587"/>
            <p:cNvSpPr/>
            <p:nvPr/>
          </p:nvSpPr>
          <p:spPr>
            <a:xfrm>
              <a:off x="3697224" y="4053840"/>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588" name="object 588"/>
            <p:cNvSpPr/>
            <p:nvPr/>
          </p:nvSpPr>
          <p:spPr>
            <a:xfrm>
              <a:off x="3692651" y="4049267"/>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39624"/>
                  </a:lnTo>
                  <a:lnTo>
                    <a:pt x="7620" y="41148"/>
                  </a:lnTo>
                  <a:lnTo>
                    <a:pt x="16764" y="41148"/>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0386"/>
                  </a:moveTo>
                  <a:lnTo>
                    <a:pt x="7620" y="39624"/>
                  </a:lnTo>
                  <a:lnTo>
                    <a:pt x="7620" y="6096"/>
                  </a:lnTo>
                  <a:lnTo>
                    <a:pt x="8382" y="5334"/>
                  </a:lnTo>
                  <a:lnTo>
                    <a:pt x="9144" y="6096"/>
                  </a:lnTo>
                  <a:lnTo>
                    <a:pt x="9144" y="39624"/>
                  </a:lnTo>
                  <a:lnTo>
                    <a:pt x="8382" y="40386"/>
                  </a:lnTo>
                  <a:close/>
                </a:path>
                <a:path w="17145" h="47625">
                  <a:moveTo>
                    <a:pt x="7620" y="9144"/>
                  </a:moveTo>
                  <a:lnTo>
                    <a:pt x="4572" y="9144"/>
                  </a:lnTo>
                  <a:lnTo>
                    <a:pt x="7620" y="6096"/>
                  </a:lnTo>
                  <a:lnTo>
                    <a:pt x="7620" y="9144"/>
                  </a:lnTo>
                  <a:close/>
                </a:path>
                <a:path w="17145" h="47625">
                  <a:moveTo>
                    <a:pt x="9144" y="39624"/>
                  </a:moveTo>
                  <a:lnTo>
                    <a:pt x="9144" y="6096"/>
                  </a:lnTo>
                  <a:lnTo>
                    <a:pt x="12192" y="9144"/>
                  </a:lnTo>
                  <a:lnTo>
                    <a:pt x="16764" y="9144"/>
                  </a:lnTo>
                  <a:lnTo>
                    <a:pt x="16764" y="36576"/>
                  </a:lnTo>
                  <a:lnTo>
                    <a:pt x="12192" y="36576"/>
                  </a:lnTo>
                  <a:lnTo>
                    <a:pt x="9144" y="39624"/>
                  </a:lnTo>
                  <a:close/>
                </a:path>
                <a:path w="17145" h="47625">
                  <a:moveTo>
                    <a:pt x="7620" y="39624"/>
                  </a:moveTo>
                  <a:lnTo>
                    <a:pt x="4572" y="36576"/>
                  </a:lnTo>
                  <a:lnTo>
                    <a:pt x="7620" y="36576"/>
                  </a:lnTo>
                  <a:lnTo>
                    <a:pt x="7620" y="39624"/>
                  </a:lnTo>
                  <a:close/>
                </a:path>
                <a:path w="17145" h="47625">
                  <a:moveTo>
                    <a:pt x="16764" y="41148"/>
                  </a:moveTo>
                  <a:lnTo>
                    <a:pt x="9144" y="41148"/>
                  </a:lnTo>
                  <a:lnTo>
                    <a:pt x="9144" y="39624"/>
                  </a:lnTo>
                  <a:lnTo>
                    <a:pt x="12192" y="36576"/>
                  </a:lnTo>
                  <a:lnTo>
                    <a:pt x="16764" y="36576"/>
                  </a:lnTo>
                  <a:lnTo>
                    <a:pt x="16764" y="41148"/>
                  </a:lnTo>
                  <a:close/>
                </a:path>
                <a:path w="17145" h="47625">
                  <a:moveTo>
                    <a:pt x="7620" y="41148"/>
                  </a:moveTo>
                  <a:lnTo>
                    <a:pt x="7620" y="39624"/>
                  </a:lnTo>
                  <a:lnTo>
                    <a:pt x="8382" y="40386"/>
                  </a:lnTo>
                  <a:lnTo>
                    <a:pt x="7620" y="41148"/>
                  </a:lnTo>
                  <a:close/>
                </a:path>
                <a:path w="17145" h="47625">
                  <a:moveTo>
                    <a:pt x="9144" y="41148"/>
                  </a:moveTo>
                  <a:lnTo>
                    <a:pt x="8382" y="40386"/>
                  </a:lnTo>
                  <a:lnTo>
                    <a:pt x="9144" y="39624"/>
                  </a:lnTo>
                  <a:lnTo>
                    <a:pt x="9144" y="41148"/>
                  </a:lnTo>
                  <a:close/>
                </a:path>
                <a:path w="17145" h="47625">
                  <a:moveTo>
                    <a:pt x="9144" y="41148"/>
                  </a:moveTo>
                  <a:lnTo>
                    <a:pt x="7620" y="41148"/>
                  </a:lnTo>
                  <a:lnTo>
                    <a:pt x="8382" y="40386"/>
                  </a:lnTo>
                  <a:lnTo>
                    <a:pt x="9144" y="41148"/>
                  </a:lnTo>
                  <a:close/>
                </a:path>
              </a:pathLst>
            </a:custGeom>
            <a:solidFill>
              <a:srgbClr val="000000"/>
            </a:solidFill>
          </p:spPr>
          <p:txBody>
            <a:bodyPr wrap="square" lIns="0" tIns="0" rIns="0" bIns="0" rtlCol="0"/>
            <a:lstStyle/>
            <a:p>
              <a:endParaRPr sz="1588"/>
            </a:p>
          </p:txBody>
        </p:sp>
        <p:sp>
          <p:nvSpPr>
            <p:cNvPr id="589" name="object 589"/>
            <p:cNvSpPr/>
            <p:nvPr/>
          </p:nvSpPr>
          <p:spPr>
            <a:xfrm>
              <a:off x="3697224" y="4361688"/>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590" name="object 590"/>
            <p:cNvSpPr/>
            <p:nvPr/>
          </p:nvSpPr>
          <p:spPr>
            <a:xfrm>
              <a:off x="3692651" y="4357116"/>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39624"/>
                  </a:lnTo>
                  <a:lnTo>
                    <a:pt x="7620" y="41148"/>
                  </a:lnTo>
                  <a:lnTo>
                    <a:pt x="16764" y="41148"/>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0386"/>
                  </a:moveTo>
                  <a:lnTo>
                    <a:pt x="7620" y="39624"/>
                  </a:lnTo>
                  <a:lnTo>
                    <a:pt x="7620" y="6096"/>
                  </a:lnTo>
                  <a:lnTo>
                    <a:pt x="8382" y="5334"/>
                  </a:lnTo>
                  <a:lnTo>
                    <a:pt x="9144" y="6096"/>
                  </a:lnTo>
                  <a:lnTo>
                    <a:pt x="9144" y="39624"/>
                  </a:lnTo>
                  <a:lnTo>
                    <a:pt x="8382" y="40386"/>
                  </a:lnTo>
                  <a:close/>
                </a:path>
                <a:path w="17145" h="47625">
                  <a:moveTo>
                    <a:pt x="7620" y="9144"/>
                  </a:moveTo>
                  <a:lnTo>
                    <a:pt x="4572" y="9144"/>
                  </a:lnTo>
                  <a:lnTo>
                    <a:pt x="7620" y="6096"/>
                  </a:lnTo>
                  <a:lnTo>
                    <a:pt x="7620" y="9144"/>
                  </a:lnTo>
                  <a:close/>
                </a:path>
                <a:path w="17145" h="47625">
                  <a:moveTo>
                    <a:pt x="9144" y="39624"/>
                  </a:moveTo>
                  <a:lnTo>
                    <a:pt x="9144" y="6096"/>
                  </a:lnTo>
                  <a:lnTo>
                    <a:pt x="12192" y="9144"/>
                  </a:lnTo>
                  <a:lnTo>
                    <a:pt x="16764" y="9144"/>
                  </a:lnTo>
                  <a:lnTo>
                    <a:pt x="16764" y="36576"/>
                  </a:lnTo>
                  <a:lnTo>
                    <a:pt x="12192" y="36576"/>
                  </a:lnTo>
                  <a:lnTo>
                    <a:pt x="9144" y="39624"/>
                  </a:lnTo>
                  <a:close/>
                </a:path>
                <a:path w="17145" h="47625">
                  <a:moveTo>
                    <a:pt x="7620" y="39624"/>
                  </a:moveTo>
                  <a:lnTo>
                    <a:pt x="4572" y="36576"/>
                  </a:lnTo>
                  <a:lnTo>
                    <a:pt x="7620" y="36576"/>
                  </a:lnTo>
                  <a:lnTo>
                    <a:pt x="7620" y="39624"/>
                  </a:lnTo>
                  <a:close/>
                </a:path>
                <a:path w="17145" h="47625">
                  <a:moveTo>
                    <a:pt x="16764" y="41148"/>
                  </a:moveTo>
                  <a:lnTo>
                    <a:pt x="9144" y="41148"/>
                  </a:lnTo>
                  <a:lnTo>
                    <a:pt x="9144" y="39624"/>
                  </a:lnTo>
                  <a:lnTo>
                    <a:pt x="12192" y="36576"/>
                  </a:lnTo>
                  <a:lnTo>
                    <a:pt x="16764" y="36576"/>
                  </a:lnTo>
                  <a:lnTo>
                    <a:pt x="16764" y="41148"/>
                  </a:lnTo>
                  <a:close/>
                </a:path>
                <a:path w="17145" h="47625">
                  <a:moveTo>
                    <a:pt x="7620" y="41148"/>
                  </a:moveTo>
                  <a:lnTo>
                    <a:pt x="7620" y="39624"/>
                  </a:lnTo>
                  <a:lnTo>
                    <a:pt x="8382" y="40386"/>
                  </a:lnTo>
                  <a:lnTo>
                    <a:pt x="7620" y="41148"/>
                  </a:lnTo>
                  <a:close/>
                </a:path>
                <a:path w="17145" h="47625">
                  <a:moveTo>
                    <a:pt x="9144" y="41148"/>
                  </a:moveTo>
                  <a:lnTo>
                    <a:pt x="8382" y="40386"/>
                  </a:lnTo>
                  <a:lnTo>
                    <a:pt x="9144" y="39624"/>
                  </a:lnTo>
                  <a:lnTo>
                    <a:pt x="9144" y="41148"/>
                  </a:lnTo>
                  <a:close/>
                </a:path>
                <a:path w="17145" h="47625">
                  <a:moveTo>
                    <a:pt x="9144" y="41148"/>
                  </a:moveTo>
                  <a:lnTo>
                    <a:pt x="7620" y="41148"/>
                  </a:lnTo>
                  <a:lnTo>
                    <a:pt x="8382" y="40386"/>
                  </a:lnTo>
                  <a:lnTo>
                    <a:pt x="9144" y="41148"/>
                  </a:lnTo>
                  <a:close/>
                </a:path>
              </a:pathLst>
            </a:custGeom>
            <a:solidFill>
              <a:srgbClr val="000000"/>
            </a:solidFill>
          </p:spPr>
          <p:txBody>
            <a:bodyPr wrap="square" lIns="0" tIns="0" rIns="0" bIns="0" rtlCol="0"/>
            <a:lstStyle/>
            <a:p>
              <a:endParaRPr sz="1588"/>
            </a:p>
          </p:txBody>
        </p:sp>
        <p:sp>
          <p:nvSpPr>
            <p:cNvPr id="591" name="object 591"/>
            <p:cNvSpPr/>
            <p:nvPr/>
          </p:nvSpPr>
          <p:spPr>
            <a:xfrm>
              <a:off x="3704844" y="4120896"/>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592" name="object 592"/>
            <p:cNvSpPr/>
            <p:nvPr/>
          </p:nvSpPr>
          <p:spPr>
            <a:xfrm>
              <a:off x="3700272" y="4116324"/>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593" name="object 593"/>
            <p:cNvSpPr/>
            <p:nvPr/>
          </p:nvSpPr>
          <p:spPr>
            <a:xfrm>
              <a:off x="3704844" y="4174235"/>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594" name="object 594"/>
            <p:cNvSpPr/>
            <p:nvPr/>
          </p:nvSpPr>
          <p:spPr>
            <a:xfrm>
              <a:off x="3700272" y="4168140"/>
              <a:ext cx="32384" cy="55244"/>
            </a:xfrm>
            <a:custGeom>
              <a:avLst/>
              <a:gdLst/>
              <a:ahLst/>
              <a:cxnLst/>
              <a:rect l="l" t="t" r="r" b="b"/>
              <a:pathLst>
                <a:path w="32385"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5" h="55245">
                  <a:moveTo>
                    <a:pt x="9144" y="10668"/>
                  </a:moveTo>
                  <a:lnTo>
                    <a:pt x="4572" y="10668"/>
                  </a:lnTo>
                  <a:lnTo>
                    <a:pt x="9144" y="6096"/>
                  </a:lnTo>
                  <a:lnTo>
                    <a:pt x="9144" y="10668"/>
                  </a:lnTo>
                  <a:close/>
                </a:path>
                <a:path w="32385" h="55245">
                  <a:moveTo>
                    <a:pt x="22860" y="10668"/>
                  </a:moveTo>
                  <a:lnTo>
                    <a:pt x="9144" y="10668"/>
                  </a:lnTo>
                  <a:lnTo>
                    <a:pt x="9144" y="6096"/>
                  </a:lnTo>
                  <a:lnTo>
                    <a:pt x="22860" y="6096"/>
                  </a:lnTo>
                  <a:lnTo>
                    <a:pt x="22860" y="10668"/>
                  </a:lnTo>
                  <a:close/>
                </a:path>
                <a:path w="32385" h="55245">
                  <a:moveTo>
                    <a:pt x="22860" y="50292"/>
                  </a:moveTo>
                  <a:lnTo>
                    <a:pt x="22860" y="6096"/>
                  </a:lnTo>
                  <a:lnTo>
                    <a:pt x="27432" y="10668"/>
                  </a:lnTo>
                  <a:lnTo>
                    <a:pt x="32004" y="10668"/>
                  </a:lnTo>
                  <a:lnTo>
                    <a:pt x="32004" y="45720"/>
                  </a:lnTo>
                  <a:lnTo>
                    <a:pt x="27432" y="45720"/>
                  </a:lnTo>
                  <a:lnTo>
                    <a:pt x="22860" y="50292"/>
                  </a:lnTo>
                  <a:close/>
                </a:path>
                <a:path w="32385" h="55245">
                  <a:moveTo>
                    <a:pt x="32004" y="10668"/>
                  </a:moveTo>
                  <a:lnTo>
                    <a:pt x="27432" y="10668"/>
                  </a:lnTo>
                  <a:lnTo>
                    <a:pt x="22860" y="6096"/>
                  </a:lnTo>
                  <a:lnTo>
                    <a:pt x="32004" y="6096"/>
                  </a:lnTo>
                  <a:lnTo>
                    <a:pt x="32004" y="10668"/>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595" name="object 595"/>
            <p:cNvSpPr/>
            <p:nvPr/>
          </p:nvSpPr>
          <p:spPr>
            <a:xfrm>
              <a:off x="3704844" y="4226051"/>
              <a:ext cx="22860" cy="45720"/>
            </a:xfrm>
            <a:custGeom>
              <a:avLst/>
              <a:gdLst/>
              <a:ahLst/>
              <a:cxnLst/>
              <a:rect l="l" t="t" r="r" b="b"/>
              <a:pathLst>
                <a:path w="22860" h="45720">
                  <a:moveTo>
                    <a:pt x="22859" y="45720"/>
                  </a:moveTo>
                  <a:lnTo>
                    <a:pt x="0" y="45720"/>
                  </a:lnTo>
                  <a:lnTo>
                    <a:pt x="0" y="0"/>
                  </a:lnTo>
                  <a:lnTo>
                    <a:pt x="22859" y="0"/>
                  </a:lnTo>
                  <a:lnTo>
                    <a:pt x="22859" y="45720"/>
                  </a:lnTo>
                  <a:close/>
                </a:path>
              </a:pathLst>
            </a:custGeom>
            <a:solidFill>
              <a:srgbClr val="FFFFFF"/>
            </a:solidFill>
          </p:spPr>
          <p:txBody>
            <a:bodyPr wrap="square" lIns="0" tIns="0" rIns="0" bIns="0" rtlCol="0"/>
            <a:lstStyle/>
            <a:p>
              <a:endParaRPr sz="1588"/>
            </a:p>
          </p:txBody>
        </p:sp>
        <p:sp>
          <p:nvSpPr>
            <p:cNvPr id="596" name="object 596"/>
            <p:cNvSpPr/>
            <p:nvPr/>
          </p:nvSpPr>
          <p:spPr>
            <a:xfrm>
              <a:off x="3700272" y="4221480"/>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597" name="object 597"/>
            <p:cNvSpPr/>
            <p:nvPr/>
          </p:nvSpPr>
          <p:spPr>
            <a:xfrm>
              <a:off x="3704844" y="4279391"/>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598" name="object 598"/>
            <p:cNvSpPr/>
            <p:nvPr/>
          </p:nvSpPr>
          <p:spPr>
            <a:xfrm>
              <a:off x="3700272" y="4273296"/>
              <a:ext cx="32384" cy="55244"/>
            </a:xfrm>
            <a:custGeom>
              <a:avLst/>
              <a:gdLst/>
              <a:ahLst/>
              <a:cxnLst/>
              <a:rect l="l" t="t" r="r" b="b"/>
              <a:pathLst>
                <a:path w="32385"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5" h="55245">
                  <a:moveTo>
                    <a:pt x="9144" y="10668"/>
                  </a:moveTo>
                  <a:lnTo>
                    <a:pt x="4572" y="10668"/>
                  </a:lnTo>
                  <a:lnTo>
                    <a:pt x="9144" y="6096"/>
                  </a:lnTo>
                  <a:lnTo>
                    <a:pt x="9144" y="10668"/>
                  </a:lnTo>
                  <a:close/>
                </a:path>
                <a:path w="32385" h="55245">
                  <a:moveTo>
                    <a:pt x="22860" y="10668"/>
                  </a:moveTo>
                  <a:lnTo>
                    <a:pt x="9144" y="10668"/>
                  </a:lnTo>
                  <a:lnTo>
                    <a:pt x="9144" y="6096"/>
                  </a:lnTo>
                  <a:lnTo>
                    <a:pt x="22860" y="6096"/>
                  </a:lnTo>
                  <a:lnTo>
                    <a:pt x="22860" y="10668"/>
                  </a:lnTo>
                  <a:close/>
                </a:path>
                <a:path w="32385" h="55245">
                  <a:moveTo>
                    <a:pt x="22860" y="50292"/>
                  </a:moveTo>
                  <a:lnTo>
                    <a:pt x="22860" y="6096"/>
                  </a:lnTo>
                  <a:lnTo>
                    <a:pt x="27432" y="10668"/>
                  </a:lnTo>
                  <a:lnTo>
                    <a:pt x="32004" y="10668"/>
                  </a:lnTo>
                  <a:lnTo>
                    <a:pt x="32004" y="45720"/>
                  </a:lnTo>
                  <a:lnTo>
                    <a:pt x="27432" y="45720"/>
                  </a:lnTo>
                  <a:lnTo>
                    <a:pt x="22860" y="50292"/>
                  </a:lnTo>
                  <a:close/>
                </a:path>
                <a:path w="32385" h="55245">
                  <a:moveTo>
                    <a:pt x="32004" y="10668"/>
                  </a:moveTo>
                  <a:lnTo>
                    <a:pt x="27432" y="10668"/>
                  </a:lnTo>
                  <a:lnTo>
                    <a:pt x="22860" y="6096"/>
                  </a:lnTo>
                  <a:lnTo>
                    <a:pt x="32004" y="6096"/>
                  </a:lnTo>
                  <a:lnTo>
                    <a:pt x="32004" y="10668"/>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599" name="object 599"/>
            <p:cNvSpPr/>
            <p:nvPr/>
          </p:nvSpPr>
          <p:spPr>
            <a:xfrm>
              <a:off x="3742944" y="4046219"/>
              <a:ext cx="36830" cy="360045"/>
            </a:xfrm>
            <a:custGeom>
              <a:avLst/>
              <a:gdLst/>
              <a:ahLst/>
              <a:cxnLst/>
              <a:rect l="l" t="t" r="r" b="b"/>
              <a:pathLst>
                <a:path w="36829" h="360045">
                  <a:moveTo>
                    <a:pt x="36575" y="359664"/>
                  </a:moveTo>
                  <a:lnTo>
                    <a:pt x="0" y="359664"/>
                  </a:lnTo>
                  <a:lnTo>
                    <a:pt x="0" y="0"/>
                  </a:lnTo>
                  <a:lnTo>
                    <a:pt x="36575" y="0"/>
                  </a:lnTo>
                  <a:lnTo>
                    <a:pt x="36575" y="359664"/>
                  </a:lnTo>
                  <a:close/>
                </a:path>
              </a:pathLst>
            </a:custGeom>
            <a:solidFill>
              <a:srgbClr val="FFFFFF"/>
            </a:solidFill>
          </p:spPr>
          <p:txBody>
            <a:bodyPr wrap="square" lIns="0" tIns="0" rIns="0" bIns="0" rtlCol="0"/>
            <a:lstStyle/>
            <a:p>
              <a:endParaRPr sz="1588"/>
            </a:p>
          </p:txBody>
        </p:sp>
        <p:sp>
          <p:nvSpPr>
            <p:cNvPr id="600" name="object 600"/>
            <p:cNvSpPr/>
            <p:nvPr/>
          </p:nvSpPr>
          <p:spPr>
            <a:xfrm>
              <a:off x="3736848" y="4041648"/>
              <a:ext cx="47625" cy="368935"/>
            </a:xfrm>
            <a:custGeom>
              <a:avLst/>
              <a:gdLst/>
              <a:ahLst/>
              <a:cxnLst/>
              <a:rect l="l" t="t" r="r" b="b"/>
              <a:pathLst>
                <a:path w="47625" h="368935">
                  <a:moveTo>
                    <a:pt x="47244" y="368808"/>
                  </a:moveTo>
                  <a:lnTo>
                    <a:pt x="0" y="368808"/>
                  </a:lnTo>
                  <a:lnTo>
                    <a:pt x="0" y="0"/>
                  </a:lnTo>
                  <a:lnTo>
                    <a:pt x="47244" y="0"/>
                  </a:lnTo>
                  <a:lnTo>
                    <a:pt x="47244" y="4572"/>
                  </a:lnTo>
                  <a:lnTo>
                    <a:pt x="10668" y="4572"/>
                  </a:lnTo>
                  <a:lnTo>
                    <a:pt x="6096" y="9144"/>
                  </a:lnTo>
                  <a:lnTo>
                    <a:pt x="10668" y="9144"/>
                  </a:lnTo>
                  <a:lnTo>
                    <a:pt x="10668" y="359663"/>
                  </a:lnTo>
                  <a:lnTo>
                    <a:pt x="6096" y="359663"/>
                  </a:lnTo>
                  <a:lnTo>
                    <a:pt x="10668" y="364236"/>
                  </a:lnTo>
                  <a:lnTo>
                    <a:pt x="47244" y="364236"/>
                  </a:lnTo>
                  <a:lnTo>
                    <a:pt x="47244" y="368808"/>
                  </a:lnTo>
                  <a:close/>
                </a:path>
                <a:path w="47625" h="368935">
                  <a:moveTo>
                    <a:pt x="10668" y="9144"/>
                  </a:moveTo>
                  <a:lnTo>
                    <a:pt x="6096" y="9144"/>
                  </a:lnTo>
                  <a:lnTo>
                    <a:pt x="10668" y="4572"/>
                  </a:lnTo>
                  <a:lnTo>
                    <a:pt x="10668" y="9144"/>
                  </a:lnTo>
                  <a:close/>
                </a:path>
                <a:path w="47625" h="368935">
                  <a:moveTo>
                    <a:pt x="38100" y="9144"/>
                  </a:moveTo>
                  <a:lnTo>
                    <a:pt x="10668" y="9144"/>
                  </a:lnTo>
                  <a:lnTo>
                    <a:pt x="10668" y="4572"/>
                  </a:lnTo>
                  <a:lnTo>
                    <a:pt x="38100" y="4572"/>
                  </a:lnTo>
                  <a:lnTo>
                    <a:pt x="38100" y="9144"/>
                  </a:lnTo>
                  <a:close/>
                </a:path>
                <a:path w="47625" h="368935">
                  <a:moveTo>
                    <a:pt x="38100" y="364236"/>
                  </a:moveTo>
                  <a:lnTo>
                    <a:pt x="38100" y="4572"/>
                  </a:lnTo>
                  <a:lnTo>
                    <a:pt x="42672" y="9144"/>
                  </a:lnTo>
                  <a:lnTo>
                    <a:pt x="47244" y="9144"/>
                  </a:lnTo>
                  <a:lnTo>
                    <a:pt x="47244" y="359663"/>
                  </a:lnTo>
                  <a:lnTo>
                    <a:pt x="42672" y="359663"/>
                  </a:lnTo>
                  <a:lnTo>
                    <a:pt x="38100" y="364236"/>
                  </a:lnTo>
                  <a:close/>
                </a:path>
                <a:path w="47625" h="368935">
                  <a:moveTo>
                    <a:pt x="47244" y="9144"/>
                  </a:moveTo>
                  <a:lnTo>
                    <a:pt x="42672" y="9144"/>
                  </a:lnTo>
                  <a:lnTo>
                    <a:pt x="38100" y="4572"/>
                  </a:lnTo>
                  <a:lnTo>
                    <a:pt x="47244" y="4572"/>
                  </a:lnTo>
                  <a:lnTo>
                    <a:pt x="47244" y="9144"/>
                  </a:lnTo>
                  <a:close/>
                </a:path>
                <a:path w="47625" h="368935">
                  <a:moveTo>
                    <a:pt x="10668" y="364236"/>
                  </a:moveTo>
                  <a:lnTo>
                    <a:pt x="6096" y="359663"/>
                  </a:lnTo>
                  <a:lnTo>
                    <a:pt x="10668" y="359663"/>
                  </a:lnTo>
                  <a:lnTo>
                    <a:pt x="10668" y="364236"/>
                  </a:lnTo>
                  <a:close/>
                </a:path>
                <a:path w="47625" h="368935">
                  <a:moveTo>
                    <a:pt x="38100" y="364236"/>
                  </a:moveTo>
                  <a:lnTo>
                    <a:pt x="10668" y="364236"/>
                  </a:lnTo>
                  <a:lnTo>
                    <a:pt x="10668" y="359663"/>
                  </a:lnTo>
                  <a:lnTo>
                    <a:pt x="38100" y="359663"/>
                  </a:lnTo>
                  <a:lnTo>
                    <a:pt x="38100" y="364236"/>
                  </a:lnTo>
                  <a:close/>
                </a:path>
                <a:path w="47625" h="368935">
                  <a:moveTo>
                    <a:pt x="47244" y="364236"/>
                  </a:moveTo>
                  <a:lnTo>
                    <a:pt x="38100" y="364236"/>
                  </a:lnTo>
                  <a:lnTo>
                    <a:pt x="42672"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601" name="object 601"/>
            <p:cNvSpPr/>
            <p:nvPr/>
          </p:nvSpPr>
          <p:spPr>
            <a:xfrm>
              <a:off x="3742944" y="4053840"/>
              <a:ext cx="7620" cy="36830"/>
            </a:xfrm>
            <a:custGeom>
              <a:avLst/>
              <a:gdLst/>
              <a:ahLst/>
              <a:cxnLst/>
              <a:rect l="l" t="t" r="r" b="b"/>
              <a:pathLst>
                <a:path w="7620" h="36829">
                  <a:moveTo>
                    <a:pt x="7620" y="36575"/>
                  </a:moveTo>
                  <a:lnTo>
                    <a:pt x="0" y="36575"/>
                  </a:lnTo>
                  <a:lnTo>
                    <a:pt x="0" y="0"/>
                  </a:lnTo>
                  <a:lnTo>
                    <a:pt x="7620" y="0"/>
                  </a:lnTo>
                  <a:lnTo>
                    <a:pt x="7620" y="36575"/>
                  </a:lnTo>
                  <a:close/>
                </a:path>
              </a:pathLst>
            </a:custGeom>
            <a:solidFill>
              <a:srgbClr val="1F497C"/>
            </a:solidFill>
          </p:spPr>
          <p:txBody>
            <a:bodyPr wrap="square" lIns="0" tIns="0" rIns="0" bIns="0" rtlCol="0"/>
            <a:lstStyle/>
            <a:p>
              <a:endParaRPr sz="1588"/>
            </a:p>
          </p:txBody>
        </p:sp>
        <p:sp>
          <p:nvSpPr>
            <p:cNvPr id="602" name="object 602"/>
            <p:cNvSpPr/>
            <p:nvPr/>
          </p:nvSpPr>
          <p:spPr>
            <a:xfrm>
              <a:off x="3736848" y="4049267"/>
              <a:ext cx="18415" cy="47625"/>
            </a:xfrm>
            <a:custGeom>
              <a:avLst/>
              <a:gdLst/>
              <a:ahLst/>
              <a:cxnLst/>
              <a:rect l="l" t="t" r="r" b="b"/>
              <a:pathLst>
                <a:path w="18414" h="47625">
                  <a:moveTo>
                    <a:pt x="18288" y="47244"/>
                  </a:moveTo>
                  <a:lnTo>
                    <a:pt x="0" y="47244"/>
                  </a:lnTo>
                  <a:lnTo>
                    <a:pt x="0" y="0"/>
                  </a:lnTo>
                  <a:lnTo>
                    <a:pt x="18288" y="0"/>
                  </a:lnTo>
                  <a:lnTo>
                    <a:pt x="18288" y="4572"/>
                  </a:lnTo>
                  <a:lnTo>
                    <a:pt x="7620" y="4572"/>
                  </a:lnTo>
                  <a:lnTo>
                    <a:pt x="7620" y="7620"/>
                  </a:lnTo>
                  <a:lnTo>
                    <a:pt x="6096" y="9144"/>
                  </a:lnTo>
                  <a:lnTo>
                    <a:pt x="7620" y="9144"/>
                  </a:lnTo>
                  <a:lnTo>
                    <a:pt x="7620" y="36576"/>
                  </a:lnTo>
                  <a:lnTo>
                    <a:pt x="6096" y="36576"/>
                  </a:lnTo>
                  <a:lnTo>
                    <a:pt x="7620" y="38100"/>
                  </a:lnTo>
                  <a:lnTo>
                    <a:pt x="7620" y="41148"/>
                  </a:lnTo>
                  <a:lnTo>
                    <a:pt x="18288" y="41148"/>
                  </a:lnTo>
                  <a:lnTo>
                    <a:pt x="18288" y="47244"/>
                  </a:lnTo>
                  <a:close/>
                </a:path>
                <a:path w="18414" h="47625">
                  <a:moveTo>
                    <a:pt x="7620" y="7620"/>
                  </a:moveTo>
                  <a:lnTo>
                    <a:pt x="7620" y="4572"/>
                  </a:lnTo>
                  <a:lnTo>
                    <a:pt x="9361" y="5878"/>
                  </a:lnTo>
                  <a:lnTo>
                    <a:pt x="7620" y="7620"/>
                  </a:lnTo>
                  <a:close/>
                </a:path>
                <a:path w="18414" h="47625">
                  <a:moveTo>
                    <a:pt x="9361" y="5878"/>
                  </a:moveTo>
                  <a:lnTo>
                    <a:pt x="7620" y="4572"/>
                  </a:lnTo>
                  <a:lnTo>
                    <a:pt x="10668" y="4572"/>
                  </a:lnTo>
                  <a:lnTo>
                    <a:pt x="9361" y="5878"/>
                  </a:lnTo>
                  <a:close/>
                </a:path>
                <a:path w="18414" h="47625">
                  <a:moveTo>
                    <a:pt x="10668" y="6858"/>
                  </a:moveTo>
                  <a:lnTo>
                    <a:pt x="9361" y="5878"/>
                  </a:lnTo>
                  <a:lnTo>
                    <a:pt x="10668" y="4572"/>
                  </a:lnTo>
                  <a:lnTo>
                    <a:pt x="10668" y="6858"/>
                  </a:lnTo>
                  <a:close/>
                </a:path>
                <a:path w="18414" h="47625">
                  <a:moveTo>
                    <a:pt x="18288" y="9144"/>
                  </a:moveTo>
                  <a:lnTo>
                    <a:pt x="13716" y="9144"/>
                  </a:lnTo>
                  <a:lnTo>
                    <a:pt x="10668" y="6858"/>
                  </a:lnTo>
                  <a:lnTo>
                    <a:pt x="10668" y="4572"/>
                  </a:lnTo>
                  <a:lnTo>
                    <a:pt x="18288" y="4572"/>
                  </a:lnTo>
                  <a:lnTo>
                    <a:pt x="18288" y="9144"/>
                  </a:lnTo>
                  <a:close/>
                </a:path>
                <a:path w="18414" h="47625">
                  <a:moveTo>
                    <a:pt x="9361" y="39841"/>
                  </a:moveTo>
                  <a:lnTo>
                    <a:pt x="7620" y="38100"/>
                  </a:lnTo>
                  <a:lnTo>
                    <a:pt x="7620" y="7620"/>
                  </a:lnTo>
                  <a:lnTo>
                    <a:pt x="9361" y="5878"/>
                  </a:lnTo>
                  <a:lnTo>
                    <a:pt x="10668" y="6858"/>
                  </a:lnTo>
                  <a:lnTo>
                    <a:pt x="10668" y="38862"/>
                  </a:lnTo>
                  <a:lnTo>
                    <a:pt x="9361" y="39841"/>
                  </a:lnTo>
                  <a:close/>
                </a:path>
                <a:path w="18414" h="47625">
                  <a:moveTo>
                    <a:pt x="10668" y="38862"/>
                  </a:moveTo>
                  <a:lnTo>
                    <a:pt x="10668" y="6858"/>
                  </a:lnTo>
                  <a:lnTo>
                    <a:pt x="13716" y="9144"/>
                  </a:lnTo>
                  <a:lnTo>
                    <a:pt x="18288" y="9144"/>
                  </a:lnTo>
                  <a:lnTo>
                    <a:pt x="18288" y="36576"/>
                  </a:lnTo>
                  <a:lnTo>
                    <a:pt x="13716" y="36576"/>
                  </a:lnTo>
                  <a:lnTo>
                    <a:pt x="10668" y="38862"/>
                  </a:lnTo>
                  <a:close/>
                </a:path>
                <a:path w="18414" h="47625">
                  <a:moveTo>
                    <a:pt x="7620" y="9144"/>
                  </a:moveTo>
                  <a:lnTo>
                    <a:pt x="6096" y="9144"/>
                  </a:lnTo>
                  <a:lnTo>
                    <a:pt x="7620" y="7620"/>
                  </a:lnTo>
                  <a:lnTo>
                    <a:pt x="7620" y="9144"/>
                  </a:lnTo>
                  <a:close/>
                </a:path>
                <a:path w="18414" h="47625">
                  <a:moveTo>
                    <a:pt x="7620" y="38100"/>
                  </a:moveTo>
                  <a:lnTo>
                    <a:pt x="6096" y="36576"/>
                  </a:lnTo>
                  <a:lnTo>
                    <a:pt x="7620" y="36576"/>
                  </a:lnTo>
                  <a:lnTo>
                    <a:pt x="7620" y="38100"/>
                  </a:lnTo>
                  <a:close/>
                </a:path>
                <a:path w="18414" h="47625">
                  <a:moveTo>
                    <a:pt x="18288" y="41148"/>
                  </a:moveTo>
                  <a:lnTo>
                    <a:pt x="10668" y="41148"/>
                  </a:lnTo>
                  <a:lnTo>
                    <a:pt x="10668" y="38862"/>
                  </a:lnTo>
                  <a:lnTo>
                    <a:pt x="13716" y="36576"/>
                  </a:lnTo>
                  <a:lnTo>
                    <a:pt x="18288" y="36576"/>
                  </a:lnTo>
                  <a:lnTo>
                    <a:pt x="18288" y="41148"/>
                  </a:lnTo>
                  <a:close/>
                </a:path>
                <a:path w="18414" h="47625">
                  <a:moveTo>
                    <a:pt x="7620" y="41148"/>
                  </a:moveTo>
                  <a:lnTo>
                    <a:pt x="7620" y="38100"/>
                  </a:lnTo>
                  <a:lnTo>
                    <a:pt x="9361" y="39841"/>
                  </a:lnTo>
                  <a:lnTo>
                    <a:pt x="7620" y="41148"/>
                  </a:lnTo>
                  <a:close/>
                </a:path>
                <a:path w="18414" h="47625">
                  <a:moveTo>
                    <a:pt x="10668" y="41148"/>
                  </a:moveTo>
                  <a:lnTo>
                    <a:pt x="9361" y="39841"/>
                  </a:lnTo>
                  <a:lnTo>
                    <a:pt x="10668" y="38862"/>
                  </a:lnTo>
                  <a:lnTo>
                    <a:pt x="10668" y="41148"/>
                  </a:lnTo>
                  <a:close/>
                </a:path>
                <a:path w="18414" h="47625">
                  <a:moveTo>
                    <a:pt x="10668" y="41148"/>
                  </a:moveTo>
                  <a:lnTo>
                    <a:pt x="7620" y="41148"/>
                  </a:lnTo>
                  <a:lnTo>
                    <a:pt x="9361" y="39841"/>
                  </a:lnTo>
                  <a:lnTo>
                    <a:pt x="10668" y="41148"/>
                  </a:lnTo>
                  <a:close/>
                </a:path>
              </a:pathLst>
            </a:custGeom>
            <a:solidFill>
              <a:srgbClr val="000000"/>
            </a:solidFill>
          </p:spPr>
          <p:txBody>
            <a:bodyPr wrap="square" lIns="0" tIns="0" rIns="0" bIns="0" rtlCol="0"/>
            <a:lstStyle/>
            <a:p>
              <a:endParaRPr sz="1588"/>
            </a:p>
          </p:txBody>
        </p:sp>
        <p:sp>
          <p:nvSpPr>
            <p:cNvPr id="603" name="object 603"/>
            <p:cNvSpPr/>
            <p:nvPr/>
          </p:nvSpPr>
          <p:spPr>
            <a:xfrm>
              <a:off x="3742944" y="4361688"/>
              <a:ext cx="7620" cy="36830"/>
            </a:xfrm>
            <a:custGeom>
              <a:avLst/>
              <a:gdLst/>
              <a:ahLst/>
              <a:cxnLst/>
              <a:rect l="l" t="t" r="r" b="b"/>
              <a:pathLst>
                <a:path w="7620" h="36829">
                  <a:moveTo>
                    <a:pt x="7620" y="36575"/>
                  </a:moveTo>
                  <a:lnTo>
                    <a:pt x="0" y="36575"/>
                  </a:lnTo>
                  <a:lnTo>
                    <a:pt x="0" y="0"/>
                  </a:lnTo>
                  <a:lnTo>
                    <a:pt x="7620" y="0"/>
                  </a:lnTo>
                  <a:lnTo>
                    <a:pt x="7620" y="36575"/>
                  </a:lnTo>
                  <a:close/>
                </a:path>
              </a:pathLst>
            </a:custGeom>
            <a:solidFill>
              <a:srgbClr val="1F497C"/>
            </a:solidFill>
          </p:spPr>
          <p:txBody>
            <a:bodyPr wrap="square" lIns="0" tIns="0" rIns="0" bIns="0" rtlCol="0"/>
            <a:lstStyle/>
            <a:p>
              <a:endParaRPr sz="1588"/>
            </a:p>
          </p:txBody>
        </p:sp>
        <p:sp>
          <p:nvSpPr>
            <p:cNvPr id="604" name="object 604"/>
            <p:cNvSpPr/>
            <p:nvPr/>
          </p:nvSpPr>
          <p:spPr>
            <a:xfrm>
              <a:off x="3736848" y="4357116"/>
              <a:ext cx="18415" cy="47625"/>
            </a:xfrm>
            <a:custGeom>
              <a:avLst/>
              <a:gdLst/>
              <a:ahLst/>
              <a:cxnLst/>
              <a:rect l="l" t="t" r="r" b="b"/>
              <a:pathLst>
                <a:path w="18414" h="47625">
                  <a:moveTo>
                    <a:pt x="18288" y="47244"/>
                  </a:moveTo>
                  <a:lnTo>
                    <a:pt x="0" y="47244"/>
                  </a:lnTo>
                  <a:lnTo>
                    <a:pt x="0" y="0"/>
                  </a:lnTo>
                  <a:lnTo>
                    <a:pt x="18288" y="0"/>
                  </a:lnTo>
                  <a:lnTo>
                    <a:pt x="18288" y="4572"/>
                  </a:lnTo>
                  <a:lnTo>
                    <a:pt x="7620" y="4572"/>
                  </a:lnTo>
                  <a:lnTo>
                    <a:pt x="7620" y="7620"/>
                  </a:lnTo>
                  <a:lnTo>
                    <a:pt x="6096" y="9144"/>
                  </a:lnTo>
                  <a:lnTo>
                    <a:pt x="7620" y="9144"/>
                  </a:lnTo>
                  <a:lnTo>
                    <a:pt x="7620" y="36576"/>
                  </a:lnTo>
                  <a:lnTo>
                    <a:pt x="6096" y="36576"/>
                  </a:lnTo>
                  <a:lnTo>
                    <a:pt x="7620" y="38100"/>
                  </a:lnTo>
                  <a:lnTo>
                    <a:pt x="7620" y="41148"/>
                  </a:lnTo>
                  <a:lnTo>
                    <a:pt x="18288" y="41148"/>
                  </a:lnTo>
                  <a:lnTo>
                    <a:pt x="18288" y="47244"/>
                  </a:lnTo>
                  <a:close/>
                </a:path>
                <a:path w="18414" h="47625">
                  <a:moveTo>
                    <a:pt x="7620" y="7620"/>
                  </a:moveTo>
                  <a:lnTo>
                    <a:pt x="7620" y="4572"/>
                  </a:lnTo>
                  <a:lnTo>
                    <a:pt x="9361" y="5878"/>
                  </a:lnTo>
                  <a:lnTo>
                    <a:pt x="7620" y="7620"/>
                  </a:lnTo>
                  <a:close/>
                </a:path>
                <a:path w="18414" h="47625">
                  <a:moveTo>
                    <a:pt x="9361" y="5878"/>
                  </a:moveTo>
                  <a:lnTo>
                    <a:pt x="7620" y="4572"/>
                  </a:lnTo>
                  <a:lnTo>
                    <a:pt x="10668" y="4572"/>
                  </a:lnTo>
                  <a:lnTo>
                    <a:pt x="9361" y="5878"/>
                  </a:lnTo>
                  <a:close/>
                </a:path>
                <a:path w="18414" h="47625">
                  <a:moveTo>
                    <a:pt x="10668" y="6858"/>
                  </a:moveTo>
                  <a:lnTo>
                    <a:pt x="9361" y="5878"/>
                  </a:lnTo>
                  <a:lnTo>
                    <a:pt x="10668" y="4572"/>
                  </a:lnTo>
                  <a:lnTo>
                    <a:pt x="10668" y="6858"/>
                  </a:lnTo>
                  <a:close/>
                </a:path>
                <a:path w="18414" h="47625">
                  <a:moveTo>
                    <a:pt x="18288" y="9144"/>
                  </a:moveTo>
                  <a:lnTo>
                    <a:pt x="13716" y="9144"/>
                  </a:lnTo>
                  <a:lnTo>
                    <a:pt x="10668" y="6858"/>
                  </a:lnTo>
                  <a:lnTo>
                    <a:pt x="10668" y="4572"/>
                  </a:lnTo>
                  <a:lnTo>
                    <a:pt x="18288" y="4572"/>
                  </a:lnTo>
                  <a:lnTo>
                    <a:pt x="18288" y="9144"/>
                  </a:lnTo>
                  <a:close/>
                </a:path>
                <a:path w="18414" h="47625">
                  <a:moveTo>
                    <a:pt x="9361" y="39841"/>
                  </a:moveTo>
                  <a:lnTo>
                    <a:pt x="7620" y="38100"/>
                  </a:lnTo>
                  <a:lnTo>
                    <a:pt x="7620" y="7620"/>
                  </a:lnTo>
                  <a:lnTo>
                    <a:pt x="9361" y="5878"/>
                  </a:lnTo>
                  <a:lnTo>
                    <a:pt x="10668" y="6858"/>
                  </a:lnTo>
                  <a:lnTo>
                    <a:pt x="10668" y="38862"/>
                  </a:lnTo>
                  <a:lnTo>
                    <a:pt x="9361" y="39841"/>
                  </a:lnTo>
                  <a:close/>
                </a:path>
                <a:path w="18414" h="47625">
                  <a:moveTo>
                    <a:pt x="10668" y="38862"/>
                  </a:moveTo>
                  <a:lnTo>
                    <a:pt x="10668" y="6858"/>
                  </a:lnTo>
                  <a:lnTo>
                    <a:pt x="13716" y="9144"/>
                  </a:lnTo>
                  <a:lnTo>
                    <a:pt x="18288" y="9144"/>
                  </a:lnTo>
                  <a:lnTo>
                    <a:pt x="18288" y="36576"/>
                  </a:lnTo>
                  <a:lnTo>
                    <a:pt x="13716" y="36576"/>
                  </a:lnTo>
                  <a:lnTo>
                    <a:pt x="10668" y="38862"/>
                  </a:lnTo>
                  <a:close/>
                </a:path>
                <a:path w="18414" h="47625">
                  <a:moveTo>
                    <a:pt x="7620" y="9144"/>
                  </a:moveTo>
                  <a:lnTo>
                    <a:pt x="6096" y="9144"/>
                  </a:lnTo>
                  <a:lnTo>
                    <a:pt x="7620" y="7620"/>
                  </a:lnTo>
                  <a:lnTo>
                    <a:pt x="7620" y="9144"/>
                  </a:lnTo>
                  <a:close/>
                </a:path>
                <a:path w="18414" h="47625">
                  <a:moveTo>
                    <a:pt x="7620" y="38100"/>
                  </a:moveTo>
                  <a:lnTo>
                    <a:pt x="6096" y="36576"/>
                  </a:lnTo>
                  <a:lnTo>
                    <a:pt x="7620" y="36576"/>
                  </a:lnTo>
                  <a:lnTo>
                    <a:pt x="7620" y="38100"/>
                  </a:lnTo>
                  <a:close/>
                </a:path>
                <a:path w="18414" h="47625">
                  <a:moveTo>
                    <a:pt x="18288" y="41148"/>
                  </a:moveTo>
                  <a:lnTo>
                    <a:pt x="10668" y="41148"/>
                  </a:lnTo>
                  <a:lnTo>
                    <a:pt x="10668" y="38862"/>
                  </a:lnTo>
                  <a:lnTo>
                    <a:pt x="13716" y="36576"/>
                  </a:lnTo>
                  <a:lnTo>
                    <a:pt x="18288" y="36576"/>
                  </a:lnTo>
                  <a:lnTo>
                    <a:pt x="18288" y="41148"/>
                  </a:lnTo>
                  <a:close/>
                </a:path>
                <a:path w="18414" h="47625">
                  <a:moveTo>
                    <a:pt x="7620" y="41148"/>
                  </a:moveTo>
                  <a:lnTo>
                    <a:pt x="7620" y="38100"/>
                  </a:lnTo>
                  <a:lnTo>
                    <a:pt x="9361" y="39841"/>
                  </a:lnTo>
                  <a:lnTo>
                    <a:pt x="7620" y="41148"/>
                  </a:lnTo>
                  <a:close/>
                </a:path>
                <a:path w="18414" h="47625">
                  <a:moveTo>
                    <a:pt x="10668" y="41148"/>
                  </a:moveTo>
                  <a:lnTo>
                    <a:pt x="9361" y="39841"/>
                  </a:lnTo>
                  <a:lnTo>
                    <a:pt x="10668" y="38862"/>
                  </a:lnTo>
                  <a:lnTo>
                    <a:pt x="10668" y="41148"/>
                  </a:lnTo>
                  <a:close/>
                </a:path>
                <a:path w="18414" h="47625">
                  <a:moveTo>
                    <a:pt x="10668" y="41148"/>
                  </a:moveTo>
                  <a:lnTo>
                    <a:pt x="7620" y="41148"/>
                  </a:lnTo>
                  <a:lnTo>
                    <a:pt x="9361" y="39841"/>
                  </a:lnTo>
                  <a:lnTo>
                    <a:pt x="10668" y="41148"/>
                  </a:lnTo>
                  <a:close/>
                </a:path>
              </a:pathLst>
            </a:custGeom>
            <a:solidFill>
              <a:srgbClr val="000000"/>
            </a:solidFill>
          </p:spPr>
          <p:txBody>
            <a:bodyPr wrap="square" lIns="0" tIns="0" rIns="0" bIns="0" rtlCol="0"/>
            <a:lstStyle/>
            <a:p>
              <a:endParaRPr sz="1588"/>
            </a:p>
          </p:txBody>
        </p:sp>
        <p:sp>
          <p:nvSpPr>
            <p:cNvPr id="605" name="object 605"/>
            <p:cNvSpPr/>
            <p:nvPr/>
          </p:nvSpPr>
          <p:spPr>
            <a:xfrm>
              <a:off x="3750564" y="4120896"/>
              <a:ext cx="21590" cy="45720"/>
            </a:xfrm>
            <a:custGeom>
              <a:avLst/>
              <a:gdLst/>
              <a:ahLst/>
              <a:cxnLst/>
              <a:rect l="l" t="t" r="r" b="b"/>
              <a:pathLst>
                <a:path w="21589" h="45720">
                  <a:moveTo>
                    <a:pt x="21335" y="45719"/>
                  </a:moveTo>
                  <a:lnTo>
                    <a:pt x="0" y="45719"/>
                  </a:lnTo>
                  <a:lnTo>
                    <a:pt x="0" y="0"/>
                  </a:lnTo>
                  <a:lnTo>
                    <a:pt x="21335" y="0"/>
                  </a:lnTo>
                  <a:lnTo>
                    <a:pt x="21335" y="45719"/>
                  </a:lnTo>
                  <a:close/>
                </a:path>
              </a:pathLst>
            </a:custGeom>
            <a:solidFill>
              <a:srgbClr val="FFFFFF"/>
            </a:solidFill>
          </p:spPr>
          <p:txBody>
            <a:bodyPr wrap="square" lIns="0" tIns="0" rIns="0" bIns="0" rtlCol="0"/>
            <a:lstStyle/>
            <a:p>
              <a:endParaRPr sz="1588"/>
            </a:p>
          </p:txBody>
        </p:sp>
        <p:sp>
          <p:nvSpPr>
            <p:cNvPr id="606" name="object 606"/>
            <p:cNvSpPr/>
            <p:nvPr/>
          </p:nvSpPr>
          <p:spPr>
            <a:xfrm>
              <a:off x="3744467" y="4116324"/>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6096" y="9144"/>
                  </a:lnTo>
                  <a:lnTo>
                    <a:pt x="10668" y="9144"/>
                  </a:lnTo>
                  <a:lnTo>
                    <a:pt x="10668" y="45720"/>
                  </a:lnTo>
                  <a:lnTo>
                    <a:pt x="6096" y="45720"/>
                  </a:lnTo>
                  <a:lnTo>
                    <a:pt x="10668" y="50292"/>
                  </a:lnTo>
                  <a:lnTo>
                    <a:pt x="32004" y="50292"/>
                  </a:lnTo>
                  <a:lnTo>
                    <a:pt x="32004" y="54864"/>
                  </a:lnTo>
                  <a:close/>
                </a:path>
                <a:path w="32385" h="55245">
                  <a:moveTo>
                    <a:pt x="10668" y="9144"/>
                  </a:moveTo>
                  <a:lnTo>
                    <a:pt x="6096"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10668" y="50292"/>
                  </a:moveTo>
                  <a:lnTo>
                    <a:pt x="6096" y="45720"/>
                  </a:lnTo>
                  <a:lnTo>
                    <a:pt x="10668" y="45720"/>
                  </a:lnTo>
                  <a:lnTo>
                    <a:pt x="10668" y="50292"/>
                  </a:lnTo>
                  <a:close/>
                </a:path>
                <a:path w="32385" h="55245">
                  <a:moveTo>
                    <a:pt x="22860" y="50292"/>
                  </a:moveTo>
                  <a:lnTo>
                    <a:pt x="10668" y="50292"/>
                  </a:lnTo>
                  <a:lnTo>
                    <a:pt x="10668"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607" name="object 607"/>
            <p:cNvSpPr/>
            <p:nvPr/>
          </p:nvSpPr>
          <p:spPr>
            <a:xfrm>
              <a:off x="3750564" y="4174235"/>
              <a:ext cx="21590" cy="44450"/>
            </a:xfrm>
            <a:custGeom>
              <a:avLst/>
              <a:gdLst/>
              <a:ahLst/>
              <a:cxnLst/>
              <a:rect l="l" t="t" r="r" b="b"/>
              <a:pathLst>
                <a:path w="21589" h="44450">
                  <a:moveTo>
                    <a:pt x="21335" y="44196"/>
                  </a:moveTo>
                  <a:lnTo>
                    <a:pt x="0" y="44196"/>
                  </a:lnTo>
                  <a:lnTo>
                    <a:pt x="0" y="0"/>
                  </a:lnTo>
                  <a:lnTo>
                    <a:pt x="21335" y="0"/>
                  </a:lnTo>
                  <a:lnTo>
                    <a:pt x="21335" y="44196"/>
                  </a:lnTo>
                  <a:close/>
                </a:path>
              </a:pathLst>
            </a:custGeom>
            <a:solidFill>
              <a:srgbClr val="FFFFFF"/>
            </a:solidFill>
          </p:spPr>
          <p:txBody>
            <a:bodyPr wrap="square" lIns="0" tIns="0" rIns="0" bIns="0" rtlCol="0"/>
            <a:lstStyle/>
            <a:p>
              <a:endParaRPr sz="1588"/>
            </a:p>
          </p:txBody>
        </p:sp>
        <p:sp>
          <p:nvSpPr>
            <p:cNvPr id="608" name="object 608"/>
            <p:cNvSpPr/>
            <p:nvPr/>
          </p:nvSpPr>
          <p:spPr>
            <a:xfrm>
              <a:off x="3744467" y="4168140"/>
              <a:ext cx="32384" cy="55244"/>
            </a:xfrm>
            <a:custGeom>
              <a:avLst/>
              <a:gdLst/>
              <a:ahLst/>
              <a:cxnLst/>
              <a:rect l="l" t="t" r="r" b="b"/>
              <a:pathLst>
                <a:path w="32385" h="55245">
                  <a:moveTo>
                    <a:pt x="32004" y="54864"/>
                  </a:moveTo>
                  <a:lnTo>
                    <a:pt x="0" y="54864"/>
                  </a:lnTo>
                  <a:lnTo>
                    <a:pt x="0" y="0"/>
                  </a:lnTo>
                  <a:lnTo>
                    <a:pt x="32004" y="0"/>
                  </a:lnTo>
                  <a:lnTo>
                    <a:pt x="32004" y="6096"/>
                  </a:lnTo>
                  <a:lnTo>
                    <a:pt x="10668" y="6096"/>
                  </a:lnTo>
                  <a:lnTo>
                    <a:pt x="6096" y="10668"/>
                  </a:lnTo>
                  <a:lnTo>
                    <a:pt x="10668" y="10668"/>
                  </a:lnTo>
                  <a:lnTo>
                    <a:pt x="10668" y="45720"/>
                  </a:lnTo>
                  <a:lnTo>
                    <a:pt x="6096" y="45720"/>
                  </a:lnTo>
                  <a:lnTo>
                    <a:pt x="10668" y="50292"/>
                  </a:lnTo>
                  <a:lnTo>
                    <a:pt x="32004" y="50292"/>
                  </a:lnTo>
                  <a:lnTo>
                    <a:pt x="32004" y="54864"/>
                  </a:lnTo>
                  <a:close/>
                </a:path>
                <a:path w="32385" h="55245">
                  <a:moveTo>
                    <a:pt x="10668" y="10668"/>
                  </a:moveTo>
                  <a:lnTo>
                    <a:pt x="6096" y="10668"/>
                  </a:lnTo>
                  <a:lnTo>
                    <a:pt x="10668" y="6096"/>
                  </a:lnTo>
                  <a:lnTo>
                    <a:pt x="10668" y="10668"/>
                  </a:lnTo>
                  <a:close/>
                </a:path>
                <a:path w="32385" h="55245">
                  <a:moveTo>
                    <a:pt x="22860" y="10668"/>
                  </a:moveTo>
                  <a:lnTo>
                    <a:pt x="10668" y="10668"/>
                  </a:lnTo>
                  <a:lnTo>
                    <a:pt x="10668" y="6096"/>
                  </a:lnTo>
                  <a:lnTo>
                    <a:pt x="22860" y="6096"/>
                  </a:lnTo>
                  <a:lnTo>
                    <a:pt x="22860" y="10668"/>
                  </a:lnTo>
                  <a:close/>
                </a:path>
                <a:path w="32385" h="55245">
                  <a:moveTo>
                    <a:pt x="22860" y="50292"/>
                  </a:moveTo>
                  <a:lnTo>
                    <a:pt x="22860" y="6096"/>
                  </a:lnTo>
                  <a:lnTo>
                    <a:pt x="27432" y="10668"/>
                  </a:lnTo>
                  <a:lnTo>
                    <a:pt x="32004" y="10668"/>
                  </a:lnTo>
                  <a:lnTo>
                    <a:pt x="32004" y="45720"/>
                  </a:lnTo>
                  <a:lnTo>
                    <a:pt x="27432" y="45720"/>
                  </a:lnTo>
                  <a:lnTo>
                    <a:pt x="22860" y="50292"/>
                  </a:lnTo>
                  <a:close/>
                </a:path>
                <a:path w="32385" h="55245">
                  <a:moveTo>
                    <a:pt x="32004" y="10668"/>
                  </a:moveTo>
                  <a:lnTo>
                    <a:pt x="27432" y="10668"/>
                  </a:lnTo>
                  <a:lnTo>
                    <a:pt x="22860" y="6096"/>
                  </a:lnTo>
                  <a:lnTo>
                    <a:pt x="32004" y="6096"/>
                  </a:lnTo>
                  <a:lnTo>
                    <a:pt x="32004" y="10668"/>
                  </a:lnTo>
                  <a:close/>
                </a:path>
                <a:path w="32385" h="55245">
                  <a:moveTo>
                    <a:pt x="10668" y="50292"/>
                  </a:moveTo>
                  <a:lnTo>
                    <a:pt x="6096" y="45720"/>
                  </a:lnTo>
                  <a:lnTo>
                    <a:pt x="10668" y="45720"/>
                  </a:lnTo>
                  <a:lnTo>
                    <a:pt x="10668" y="50292"/>
                  </a:lnTo>
                  <a:close/>
                </a:path>
                <a:path w="32385" h="55245">
                  <a:moveTo>
                    <a:pt x="22860" y="50292"/>
                  </a:moveTo>
                  <a:lnTo>
                    <a:pt x="10668" y="50292"/>
                  </a:lnTo>
                  <a:lnTo>
                    <a:pt x="10668"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609" name="object 609"/>
            <p:cNvSpPr/>
            <p:nvPr/>
          </p:nvSpPr>
          <p:spPr>
            <a:xfrm>
              <a:off x="3750564" y="4226051"/>
              <a:ext cx="21590" cy="45720"/>
            </a:xfrm>
            <a:custGeom>
              <a:avLst/>
              <a:gdLst/>
              <a:ahLst/>
              <a:cxnLst/>
              <a:rect l="l" t="t" r="r" b="b"/>
              <a:pathLst>
                <a:path w="21589" h="45720">
                  <a:moveTo>
                    <a:pt x="21335" y="45720"/>
                  </a:moveTo>
                  <a:lnTo>
                    <a:pt x="0" y="45720"/>
                  </a:lnTo>
                  <a:lnTo>
                    <a:pt x="0" y="0"/>
                  </a:lnTo>
                  <a:lnTo>
                    <a:pt x="21335" y="0"/>
                  </a:lnTo>
                  <a:lnTo>
                    <a:pt x="21335" y="45720"/>
                  </a:lnTo>
                  <a:close/>
                </a:path>
              </a:pathLst>
            </a:custGeom>
            <a:solidFill>
              <a:srgbClr val="FFFFFF"/>
            </a:solidFill>
          </p:spPr>
          <p:txBody>
            <a:bodyPr wrap="square" lIns="0" tIns="0" rIns="0" bIns="0" rtlCol="0"/>
            <a:lstStyle/>
            <a:p>
              <a:endParaRPr sz="1588"/>
            </a:p>
          </p:txBody>
        </p:sp>
        <p:sp>
          <p:nvSpPr>
            <p:cNvPr id="610" name="object 610"/>
            <p:cNvSpPr/>
            <p:nvPr/>
          </p:nvSpPr>
          <p:spPr>
            <a:xfrm>
              <a:off x="3744467" y="4221480"/>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6096" y="9144"/>
                  </a:lnTo>
                  <a:lnTo>
                    <a:pt x="10668" y="9144"/>
                  </a:lnTo>
                  <a:lnTo>
                    <a:pt x="10668" y="45720"/>
                  </a:lnTo>
                  <a:lnTo>
                    <a:pt x="6096" y="45720"/>
                  </a:lnTo>
                  <a:lnTo>
                    <a:pt x="10668" y="50292"/>
                  </a:lnTo>
                  <a:lnTo>
                    <a:pt x="32004" y="50292"/>
                  </a:lnTo>
                  <a:lnTo>
                    <a:pt x="32004" y="54864"/>
                  </a:lnTo>
                  <a:close/>
                </a:path>
                <a:path w="32385" h="55245">
                  <a:moveTo>
                    <a:pt x="10668" y="9144"/>
                  </a:moveTo>
                  <a:lnTo>
                    <a:pt x="6096"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10668" y="50292"/>
                  </a:moveTo>
                  <a:lnTo>
                    <a:pt x="6096" y="45720"/>
                  </a:lnTo>
                  <a:lnTo>
                    <a:pt x="10668" y="45720"/>
                  </a:lnTo>
                  <a:lnTo>
                    <a:pt x="10668" y="50292"/>
                  </a:lnTo>
                  <a:close/>
                </a:path>
                <a:path w="32385" h="55245">
                  <a:moveTo>
                    <a:pt x="22860" y="50292"/>
                  </a:moveTo>
                  <a:lnTo>
                    <a:pt x="10668" y="50292"/>
                  </a:lnTo>
                  <a:lnTo>
                    <a:pt x="10668"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611" name="object 611"/>
            <p:cNvSpPr/>
            <p:nvPr/>
          </p:nvSpPr>
          <p:spPr>
            <a:xfrm>
              <a:off x="3750564" y="4279391"/>
              <a:ext cx="21590" cy="44450"/>
            </a:xfrm>
            <a:custGeom>
              <a:avLst/>
              <a:gdLst/>
              <a:ahLst/>
              <a:cxnLst/>
              <a:rect l="l" t="t" r="r" b="b"/>
              <a:pathLst>
                <a:path w="21589" h="44450">
                  <a:moveTo>
                    <a:pt x="21335" y="44196"/>
                  </a:moveTo>
                  <a:lnTo>
                    <a:pt x="0" y="44196"/>
                  </a:lnTo>
                  <a:lnTo>
                    <a:pt x="0" y="0"/>
                  </a:lnTo>
                  <a:lnTo>
                    <a:pt x="21335" y="0"/>
                  </a:lnTo>
                  <a:lnTo>
                    <a:pt x="21335" y="44196"/>
                  </a:lnTo>
                  <a:close/>
                </a:path>
              </a:pathLst>
            </a:custGeom>
            <a:solidFill>
              <a:srgbClr val="FFFFFF"/>
            </a:solidFill>
          </p:spPr>
          <p:txBody>
            <a:bodyPr wrap="square" lIns="0" tIns="0" rIns="0" bIns="0" rtlCol="0"/>
            <a:lstStyle/>
            <a:p>
              <a:endParaRPr sz="1588"/>
            </a:p>
          </p:txBody>
        </p:sp>
        <p:sp>
          <p:nvSpPr>
            <p:cNvPr id="612" name="object 612"/>
            <p:cNvSpPr/>
            <p:nvPr/>
          </p:nvSpPr>
          <p:spPr>
            <a:xfrm>
              <a:off x="3744467" y="4273296"/>
              <a:ext cx="32384" cy="55244"/>
            </a:xfrm>
            <a:custGeom>
              <a:avLst/>
              <a:gdLst/>
              <a:ahLst/>
              <a:cxnLst/>
              <a:rect l="l" t="t" r="r" b="b"/>
              <a:pathLst>
                <a:path w="32385" h="55245">
                  <a:moveTo>
                    <a:pt x="32004" y="54864"/>
                  </a:moveTo>
                  <a:lnTo>
                    <a:pt x="0" y="54864"/>
                  </a:lnTo>
                  <a:lnTo>
                    <a:pt x="0" y="0"/>
                  </a:lnTo>
                  <a:lnTo>
                    <a:pt x="32004" y="0"/>
                  </a:lnTo>
                  <a:lnTo>
                    <a:pt x="32004" y="6096"/>
                  </a:lnTo>
                  <a:lnTo>
                    <a:pt x="10668" y="6096"/>
                  </a:lnTo>
                  <a:lnTo>
                    <a:pt x="6096" y="10668"/>
                  </a:lnTo>
                  <a:lnTo>
                    <a:pt x="10668" y="10668"/>
                  </a:lnTo>
                  <a:lnTo>
                    <a:pt x="10668" y="45720"/>
                  </a:lnTo>
                  <a:lnTo>
                    <a:pt x="6096" y="45720"/>
                  </a:lnTo>
                  <a:lnTo>
                    <a:pt x="10668" y="50292"/>
                  </a:lnTo>
                  <a:lnTo>
                    <a:pt x="32004" y="50292"/>
                  </a:lnTo>
                  <a:lnTo>
                    <a:pt x="32004" y="54864"/>
                  </a:lnTo>
                  <a:close/>
                </a:path>
                <a:path w="32385" h="55245">
                  <a:moveTo>
                    <a:pt x="10668" y="10668"/>
                  </a:moveTo>
                  <a:lnTo>
                    <a:pt x="6096" y="10668"/>
                  </a:lnTo>
                  <a:lnTo>
                    <a:pt x="10668" y="6096"/>
                  </a:lnTo>
                  <a:lnTo>
                    <a:pt x="10668" y="10668"/>
                  </a:lnTo>
                  <a:close/>
                </a:path>
                <a:path w="32385" h="55245">
                  <a:moveTo>
                    <a:pt x="22860" y="10668"/>
                  </a:moveTo>
                  <a:lnTo>
                    <a:pt x="10668" y="10668"/>
                  </a:lnTo>
                  <a:lnTo>
                    <a:pt x="10668" y="6096"/>
                  </a:lnTo>
                  <a:lnTo>
                    <a:pt x="22860" y="6096"/>
                  </a:lnTo>
                  <a:lnTo>
                    <a:pt x="22860" y="10668"/>
                  </a:lnTo>
                  <a:close/>
                </a:path>
                <a:path w="32385" h="55245">
                  <a:moveTo>
                    <a:pt x="22860" y="50292"/>
                  </a:moveTo>
                  <a:lnTo>
                    <a:pt x="22860" y="6096"/>
                  </a:lnTo>
                  <a:lnTo>
                    <a:pt x="27432" y="10668"/>
                  </a:lnTo>
                  <a:lnTo>
                    <a:pt x="32004" y="10668"/>
                  </a:lnTo>
                  <a:lnTo>
                    <a:pt x="32004" y="45720"/>
                  </a:lnTo>
                  <a:lnTo>
                    <a:pt x="27432" y="45720"/>
                  </a:lnTo>
                  <a:lnTo>
                    <a:pt x="22860" y="50292"/>
                  </a:lnTo>
                  <a:close/>
                </a:path>
                <a:path w="32385" h="55245">
                  <a:moveTo>
                    <a:pt x="32004" y="10668"/>
                  </a:moveTo>
                  <a:lnTo>
                    <a:pt x="27432" y="10668"/>
                  </a:lnTo>
                  <a:lnTo>
                    <a:pt x="22860" y="6096"/>
                  </a:lnTo>
                  <a:lnTo>
                    <a:pt x="32004" y="6096"/>
                  </a:lnTo>
                  <a:lnTo>
                    <a:pt x="32004" y="10668"/>
                  </a:lnTo>
                  <a:close/>
                </a:path>
                <a:path w="32385" h="55245">
                  <a:moveTo>
                    <a:pt x="10668" y="50292"/>
                  </a:moveTo>
                  <a:lnTo>
                    <a:pt x="6096" y="45720"/>
                  </a:lnTo>
                  <a:lnTo>
                    <a:pt x="10668" y="45720"/>
                  </a:lnTo>
                  <a:lnTo>
                    <a:pt x="10668" y="50292"/>
                  </a:lnTo>
                  <a:close/>
                </a:path>
                <a:path w="32385" h="55245">
                  <a:moveTo>
                    <a:pt x="22860" y="50292"/>
                  </a:moveTo>
                  <a:lnTo>
                    <a:pt x="10668" y="50292"/>
                  </a:lnTo>
                  <a:lnTo>
                    <a:pt x="10668"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613" name="object 613"/>
            <p:cNvSpPr/>
            <p:nvPr/>
          </p:nvSpPr>
          <p:spPr>
            <a:xfrm>
              <a:off x="3787140" y="4046219"/>
              <a:ext cx="38100" cy="360045"/>
            </a:xfrm>
            <a:custGeom>
              <a:avLst/>
              <a:gdLst/>
              <a:ahLst/>
              <a:cxnLst/>
              <a:rect l="l" t="t" r="r" b="b"/>
              <a:pathLst>
                <a:path w="38100" h="360045">
                  <a:moveTo>
                    <a:pt x="38100" y="359664"/>
                  </a:moveTo>
                  <a:lnTo>
                    <a:pt x="0" y="359664"/>
                  </a:lnTo>
                  <a:lnTo>
                    <a:pt x="0" y="0"/>
                  </a:lnTo>
                  <a:lnTo>
                    <a:pt x="38100" y="0"/>
                  </a:lnTo>
                  <a:lnTo>
                    <a:pt x="38100" y="359664"/>
                  </a:lnTo>
                  <a:close/>
                </a:path>
              </a:pathLst>
            </a:custGeom>
            <a:solidFill>
              <a:srgbClr val="FFFFFF"/>
            </a:solidFill>
          </p:spPr>
          <p:txBody>
            <a:bodyPr wrap="square" lIns="0" tIns="0" rIns="0" bIns="0" rtlCol="0"/>
            <a:lstStyle/>
            <a:p>
              <a:endParaRPr sz="1588"/>
            </a:p>
          </p:txBody>
        </p:sp>
        <p:sp>
          <p:nvSpPr>
            <p:cNvPr id="614" name="object 614"/>
            <p:cNvSpPr/>
            <p:nvPr/>
          </p:nvSpPr>
          <p:spPr>
            <a:xfrm>
              <a:off x="3782567" y="4041648"/>
              <a:ext cx="47625" cy="368935"/>
            </a:xfrm>
            <a:custGeom>
              <a:avLst/>
              <a:gdLst/>
              <a:ahLst/>
              <a:cxnLst/>
              <a:rect l="l" t="t" r="r" b="b"/>
              <a:pathLst>
                <a:path w="47625" h="368935">
                  <a:moveTo>
                    <a:pt x="47244" y="368808"/>
                  </a:moveTo>
                  <a:lnTo>
                    <a:pt x="0" y="368808"/>
                  </a:lnTo>
                  <a:lnTo>
                    <a:pt x="0" y="0"/>
                  </a:lnTo>
                  <a:lnTo>
                    <a:pt x="47244" y="0"/>
                  </a:lnTo>
                  <a:lnTo>
                    <a:pt x="47244" y="4572"/>
                  </a:lnTo>
                  <a:lnTo>
                    <a:pt x="9144" y="4572"/>
                  </a:lnTo>
                  <a:lnTo>
                    <a:pt x="4572" y="9144"/>
                  </a:lnTo>
                  <a:lnTo>
                    <a:pt x="9144" y="9144"/>
                  </a:lnTo>
                  <a:lnTo>
                    <a:pt x="9144" y="359663"/>
                  </a:lnTo>
                  <a:lnTo>
                    <a:pt x="4572" y="359663"/>
                  </a:lnTo>
                  <a:lnTo>
                    <a:pt x="9144" y="364236"/>
                  </a:lnTo>
                  <a:lnTo>
                    <a:pt x="47244" y="364236"/>
                  </a:lnTo>
                  <a:lnTo>
                    <a:pt x="47244" y="368808"/>
                  </a:lnTo>
                  <a:close/>
                </a:path>
                <a:path w="47625" h="368935">
                  <a:moveTo>
                    <a:pt x="9144" y="9144"/>
                  </a:moveTo>
                  <a:lnTo>
                    <a:pt x="4572" y="9144"/>
                  </a:lnTo>
                  <a:lnTo>
                    <a:pt x="9144" y="4572"/>
                  </a:lnTo>
                  <a:lnTo>
                    <a:pt x="9144" y="9144"/>
                  </a:lnTo>
                  <a:close/>
                </a:path>
                <a:path w="47625" h="368935">
                  <a:moveTo>
                    <a:pt x="38100" y="9144"/>
                  </a:moveTo>
                  <a:lnTo>
                    <a:pt x="9144" y="9144"/>
                  </a:lnTo>
                  <a:lnTo>
                    <a:pt x="9144" y="4572"/>
                  </a:lnTo>
                  <a:lnTo>
                    <a:pt x="38100" y="4572"/>
                  </a:lnTo>
                  <a:lnTo>
                    <a:pt x="38100" y="9144"/>
                  </a:lnTo>
                  <a:close/>
                </a:path>
                <a:path w="47625" h="368935">
                  <a:moveTo>
                    <a:pt x="38100" y="364236"/>
                  </a:moveTo>
                  <a:lnTo>
                    <a:pt x="38100" y="4572"/>
                  </a:lnTo>
                  <a:lnTo>
                    <a:pt x="42672" y="9144"/>
                  </a:lnTo>
                  <a:lnTo>
                    <a:pt x="47244" y="9144"/>
                  </a:lnTo>
                  <a:lnTo>
                    <a:pt x="47244" y="359663"/>
                  </a:lnTo>
                  <a:lnTo>
                    <a:pt x="42672" y="359663"/>
                  </a:lnTo>
                  <a:lnTo>
                    <a:pt x="38100" y="364236"/>
                  </a:lnTo>
                  <a:close/>
                </a:path>
                <a:path w="47625" h="368935">
                  <a:moveTo>
                    <a:pt x="47244" y="9144"/>
                  </a:moveTo>
                  <a:lnTo>
                    <a:pt x="42672" y="9144"/>
                  </a:lnTo>
                  <a:lnTo>
                    <a:pt x="38100" y="4572"/>
                  </a:lnTo>
                  <a:lnTo>
                    <a:pt x="47244" y="4572"/>
                  </a:lnTo>
                  <a:lnTo>
                    <a:pt x="47244" y="9144"/>
                  </a:lnTo>
                  <a:close/>
                </a:path>
                <a:path w="47625" h="368935">
                  <a:moveTo>
                    <a:pt x="9144" y="364236"/>
                  </a:moveTo>
                  <a:lnTo>
                    <a:pt x="4572" y="359663"/>
                  </a:lnTo>
                  <a:lnTo>
                    <a:pt x="9144" y="359663"/>
                  </a:lnTo>
                  <a:lnTo>
                    <a:pt x="9144" y="364236"/>
                  </a:lnTo>
                  <a:close/>
                </a:path>
                <a:path w="47625" h="368935">
                  <a:moveTo>
                    <a:pt x="38100" y="364236"/>
                  </a:moveTo>
                  <a:lnTo>
                    <a:pt x="9144" y="364236"/>
                  </a:lnTo>
                  <a:lnTo>
                    <a:pt x="9144" y="359663"/>
                  </a:lnTo>
                  <a:lnTo>
                    <a:pt x="38100" y="359663"/>
                  </a:lnTo>
                  <a:lnTo>
                    <a:pt x="38100" y="364236"/>
                  </a:lnTo>
                  <a:close/>
                </a:path>
                <a:path w="47625" h="368935">
                  <a:moveTo>
                    <a:pt x="47244" y="364236"/>
                  </a:moveTo>
                  <a:lnTo>
                    <a:pt x="38100" y="364236"/>
                  </a:lnTo>
                  <a:lnTo>
                    <a:pt x="42672"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615" name="object 615"/>
            <p:cNvSpPr/>
            <p:nvPr/>
          </p:nvSpPr>
          <p:spPr>
            <a:xfrm>
              <a:off x="3787140" y="4053840"/>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616" name="object 616"/>
            <p:cNvSpPr/>
            <p:nvPr/>
          </p:nvSpPr>
          <p:spPr>
            <a:xfrm>
              <a:off x="3782567" y="4049267"/>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39624"/>
                  </a:lnTo>
                  <a:lnTo>
                    <a:pt x="7620" y="41148"/>
                  </a:lnTo>
                  <a:lnTo>
                    <a:pt x="16764" y="41148"/>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0386"/>
                  </a:moveTo>
                  <a:lnTo>
                    <a:pt x="7620" y="39624"/>
                  </a:lnTo>
                  <a:lnTo>
                    <a:pt x="7620" y="6096"/>
                  </a:lnTo>
                  <a:lnTo>
                    <a:pt x="8382" y="5334"/>
                  </a:lnTo>
                  <a:lnTo>
                    <a:pt x="9144" y="6096"/>
                  </a:lnTo>
                  <a:lnTo>
                    <a:pt x="9144" y="39624"/>
                  </a:lnTo>
                  <a:lnTo>
                    <a:pt x="8382" y="40386"/>
                  </a:lnTo>
                  <a:close/>
                </a:path>
                <a:path w="17145" h="47625">
                  <a:moveTo>
                    <a:pt x="7620" y="9144"/>
                  </a:moveTo>
                  <a:lnTo>
                    <a:pt x="4572" y="9144"/>
                  </a:lnTo>
                  <a:lnTo>
                    <a:pt x="7620" y="6096"/>
                  </a:lnTo>
                  <a:lnTo>
                    <a:pt x="7620" y="9144"/>
                  </a:lnTo>
                  <a:close/>
                </a:path>
                <a:path w="17145" h="47625">
                  <a:moveTo>
                    <a:pt x="9144" y="39624"/>
                  </a:moveTo>
                  <a:lnTo>
                    <a:pt x="9144" y="6096"/>
                  </a:lnTo>
                  <a:lnTo>
                    <a:pt x="12192" y="9144"/>
                  </a:lnTo>
                  <a:lnTo>
                    <a:pt x="16764" y="9144"/>
                  </a:lnTo>
                  <a:lnTo>
                    <a:pt x="16764" y="36576"/>
                  </a:lnTo>
                  <a:lnTo>
                    <a:pt x="12192" y="36576"/>
                  </a:lnTo>
                  <a:lnTo>
                    <a:pt x="9144" y="39624"/>
                  </a:lnTo>
                  <a:close/>
                </a:path>
                <a:path w="17145" h="47625">
                  <a:moveTo>
                    <a:pt x="7620" y="39624"/>
                  </a:moveTo>
                  <a:lnTo>
                    <a:pt x="4572" y="36576"/>
                  </a:lnTo>
                  <a:lnTo>
                    <a:pt x="7620" y="36576"/>
                  </a:lnTo>
                  <a:lnTo>
                    <a:pt x="7620" y="39624"/>
                  </a:lnTo>
                  <a:close/>
                </a:path>
                <a:path w="17145" h="47625">
                  <a:moveTo>
                    <a:pt x="16764" y="41148"/>
                  </a:moveTo>
                  <a:lnTo>
                    <a:pt x="9144" y="41148"/>
                  </a:lnTo>
                  <a:lnTo>
                    <a:pt x="9144" y="39624"/>
                  </a:lnTo>
                  <a:lnTo>
                    <a:pt x="12192" y="36576"/>
                  </a:lnTo>
                  <a:lnTo>
                    <a:pt x="16764" y="36576"/>
                  </a:lnTo>
                  <a:lnTo>
                    <a:pt x="16764" y="41148"/>
                  </a:lnTo>
                  <a:close/>
                </a:path>
                <a:path w="17145" h="47625">
                  <a:moveTo>
                    <a:pt x="7620" y="41148"/>
                  </a:moveTo>
                  <a:lnTo>
                    <a:pt x="7620" y="39624"/>
                  </a:lnTo>
                  <a:lnTo>
                    <a:pt x="8382" y="40386"/>
                  </a:lnTo>
                  <a:lnTo>
                    <a:pt x="7620" y="41148"/>
                  </a:lnTo>
                  <a:close/>
                </a:path>
                <a:path w="17145" h="47625">
                  <a:moveTo>
                    <a:pt x="9144" y="41148"/>
                  </a:moveTo>
                  <a:lnTo>
                    <a:pt x="8382" y="40386"/>
                  </a:lnTo>
                  <a:lnTo>
                    <a:pt x="9144" y="39624"/>
                  </a:lnTo>
                  <a:lnTo>
                    <a:pt x="9144" y="41148"/>
                  </a:lnTo>
                  <a:close/>
                </a:path>
                <a:path w="17145" h="47625">
                  <a:moveTo>
                    <a:pt x="9144" y="41148"/>
                  </a:moveTo>
                  <a:lnTo>
                    <a:pt x="7620" y="41148"/>
                  </a:lnTo>
                  <a:lnTo>
                    <a:pt x="8382" y="40386"/>
                  </a:lnTo>
                  <a:lnTo>
                    <a:pt x="9144" y="41148"/>
                  </a:lnTo>
                  <a:close/>
                </a:path>
              </a:pathLst>
            </a:custGeom>
            <a:solidFill>
              <a:srgbClr val="000000"/>
            </a:solidFill>
          </p:spPr>
          <p:txBody>
            <a:bodyPr wrap="square" lIns="0" tIns="0" rIns="0" bIns="0" rtlCol="0"/>
            <a:lstStyle/>
            <a:p>
              <a:endParaRPr sz="1588"/>
            </a:p>
          </p:txBody>
        </p:sp>
        <p:sp>
          <p:nvSpPr>
            <p:cNvPr id="617" name="object 617"/>
            <p:cNvSpPr/>
            <p:nvPr/>
          </p:nvSpPr>
          <p:spPr>
            <a:xfrm>
              <a:off x="3787140" y="4361688"/>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618" name="object 618"/>
            <p:cNvSpPr/>
            <p:nvPr/>
          </p:nvSpPr>
          <p:spPr>
            <a:xfrm>
              <a:off x="3782567" y="4357116"/>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39624"/>
                  </a:lnTo>
                  <a:lnTo>
                    <a:pt x="7620" y="41148"/>
                  </a:lnTo>
                  <a:lnTo>
                    <a:pt x="16764" y="41148"/>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0386"/>
                  </a:moveTo>
                  <a:lnTo>
                    <a:pt x="7620" y="39624"/>
                  </a:lnTo>
                  <a:lnTo>
                    <a:pt x="7620" y="6096"/>
                  </a:lnTo>
                  <a:lnTo>
                    <a:pt x="8382" y="5334"/>
                  </a:lnTo>
                  <a:lnTo>
                    <a:pt x="9144" y="6096"/>
                  </a:lnTo>
                  <a:lnTo>
                    <a:pt x="9144" y="39624"/>
                  </a:lnTo>
                  <a:lnTo>
                    <a:pt x="8382" y="40386"/>
                  </a:lnTo>
                  <a:close/>
                </a:path>
                <a:path w="17145" h="47625">
                  <a:moveTo>
                    <a:pt x="7620" y="9144"/>
                  </a:moveTo>
                  <a:lnTo>
                    <a:pt x="4572" y="9144"/>
                  </a:lnTo>
                  <a:lnTo>
                    <a:pt x="7620" y="6096"/>
                  </a:lnTo>
                  <a:lnTo>
                    <a:pt x="7620" y="9144"/>
                  </a:lnTo>
                  <a:close/>
                </a:path>
                <a:path w="17145" h="47625">
                  <a:moveTo>
                    <a:pt x="9144" y="39624"/>
                  </a:moveTo>
                  <a:lnTo>
                    <a:pt x="9144" y="6096"/>
                  </a:lnTo>
                  <a:lnTo>
                    <a:pt x="12192" y="9144"/>
                  </a:lnTo>
                  <a:lnTo>
                    <a:pt x="16764" y="9144"/>
                  </a:lnTo>
                  <a:lnTo>
                    <a:pt x="16764" y="36576"/>
                  </a:lnTo>
                  <a:lnTo>
                    <a:pt x="12192" y="36576"/>
                  </a:lnTo>
                  <a:lnTo>
                    <a:pt x="9144" y="39624"/>
                  </a:lnTo>
                  <a:close/>
                </a:path>
                <a:path w="17145" h="47625">
                  <a:moveTo>
                    <a:pt x="7620" y="39624"/>
                  </a:moveTo>
                  <a:lnTo>
                    <a:pt x="4572" y="36576"/>
                  </a:lnTo>
                  <a:lnTo>
                    <a:pt x="7620" y="36576"/>
                  </a:lnTo>
                  <a:lnTo>
                    <a:pt x="7620" y="39624"/>
                  </a:lnTo>
                  <a:close/>
                </a:path>
                <a:path w="17145" h="47625">
                  <a:moveTo>
                    <a:pt x="16764" y="41148"/>
                  </a:moveTo>
                  <a:lnTo>
                    <a:pt x="9144" y="41148"/>
                  </a:lnTo>
                  <a:lnTo>
                    <a:pt x="9144" y="39624"/>
                  </a:lnTo>
                  <a:lnTo>
                    <a:pt x="12192" y="36576"/>
                  </a:lnTo>
                  <a:lnTo>
                    <a:pt x="16764" y="36576"/>
                  </a:lnTo>
                  <a:lnTo>
                    <a:pt x="16764" y="41148"/>
                  </a:lnTo>
                  <a:close/>
                </a:path>
                <a:path w="17145" h="47625">
                  <a:moveTo>
                    <a:pt x="7620" y="41148"/>
                  </a:moveTo>
                  <a:lnTo>
                    <a:pt x="7620" y="39624"/>
                  </a:lnTo>
                  <a:lnTo>
                    <a:pt x="8382" y="40386"/>
                  </a:lnTo>
                  <a:lnTo>
                    <a:pt x="7620" y="41148"/>
                  </a:lnTo>
                  <a:close/>
                </a:path>
                <a:path w="17145" h="47625">
                  <a:moveTo>
                    <a:pt x="9144" y="41148"/>
                  </a:moveTo>
                  <a:lnTo>
                    <a:pt x="8382" y="40386"/>
                  </a:lnTo>
                  <a:lnTo>
                    <a:pt x="9144" y="39624"/>
                  </a:lnTo>
                  <a:lnTo>
                    <a:pt x="9144" y="41148"/>
                  </a:lnTo>
                  <a:close/>
                </a:path>
                <a:path w="17145" h="47625">
                  <a:moveTo>
                    <a:pt x="9144" y="41148"/>
                  </a:moveTo>
                  <a:lnTo>
                    <a:pt x="7620" y="41148"/>
                  </a:lnTo>
                  <a:lnTo>
                    <a:pt x="8382" y="40386"/>
                  </a:lnTo>
                  <a:lnTo>
                    <a:pt x="9144" y="41148"/>
                  </a:lnTo>
                  <a:close/>
                </a:path>
              </a:pathLst>
            </a:custGeom>
            <a:solidFill>
              <a:srgbClr val="000000"/>
            </a:solidFill>
          </p:spPr>
          <p:txBody>
            <a:bodyPr wrap="square" lIns="0" tIns="0" rIns="0" bIns="0" rtlCol="0"/>
            <a:lstStyle/>
            <a:p>
              <a:endParaRPr sz="1588"/>
            </a:p>
          </p:txBody>
        </p:sp>
        <p:sp>
          <p:nvSpPr>
            <p:cNvPr id="619" name="object 619"/>
            <p:cNvSpPr/>
            <p:nvPr/>
          </p:nvSpPr>
          <p:spPr>
            <a:xfrm>
              <a:off x="3794760" y="4120896"/>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620" name="object 620"/>
            <p:cNvSpPr/>
            <p:nvPr/>
          </p:nvSpPr>
          <p:spPr>
            <a:xfrm>
              <a:off x="3790188" y="4116324"/>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621" name="object 621"/>
            <p:cNvSpPr/>
            <p:nvPr/>
          </p:nvSpPr>
          <p:spPr>
            <a:xfrm>
              <a:off x="3794760" y="4174235"/>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622" name="object 622"/>
            <p:cNvSpPr/>
            <p:nvPr/>
          </p:nvSpPr>
          <p:spPr>
            <a:xfrm>
              <a:off x="3790188" y="4168140"/>
              <a:ext cx="32384" cy="55244"/>
            </a:xfrm>
            <a:custGeom>
              <a:avLst/>
              <a:gdLst/>
              <a:ahLst/>
              <a:cxnLst/>
              <a:rect l="l" t="t" r="r" b="b"/>
              <a:pathLst>
                <a:path w="32385"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5" h="55245">
                  <a:moveTo>
                    <a:pt x="9144" y="10668"/>
                  </a:moveTo>
                  <a:lnTo>
                    <a:pt x="4572" y="10668"/>
                  </a:lnTo>
                  <a:lnTo>
                    <a:pt x="9144" y="6096"/>
                  </a:lnTo>
                  <a:lnTo>
                    <a:pt x="9144" y="10668"/>
                  </a:lnTo>
                  <a:close/>
                </a:path>
                <a:path w="32385" h="55245">
                  <a:moveTo>
                    <a:pt x="22860" y="10668"/>
                  </a:moveTo>
                  <a:lnTo>
                    <a:pt x="9144" y="10668"/>
                  </a:lnTo>
                  <a:lnTo>
                    <a:pt x="9144" y="6096"/>
                  </a:lnTo>
                  <a:lnTo>
                    <a:pt x="22860" y="6096"/>
                  </a:lnTo>
                  <a:lnTo>
                    <a:pt x="22860" y="10668"/>
                  </a:lnTo>
                  <a:close/>
                </a:path>
                <a:path w="32385" h="55245">
                  <a:moveTo>
                    <a:pt x="22860" y="50292"/>
                  </a:moveTo>
                  <a:lnTo>
                    <a:pt x="22860" y="6096"/>
                  </a:lnTo>
                  <a:lnTo>
                    <a:pt x="27432" y="10668"/>
                  </a:lnTo>
                  <a:lnTo>
                    <a:pt x="32004" y="10668"/>
                  </a:lnTo>
                  <a:lnTo>
                    <a:pt x="32004" y="45720"/>
                  </a:lnTo>
                  <a:lnTo>
                    <a:pt x="27432" y="45720"/>
                  </a:lnTo>
                  <a:lnTo>
                    <a:pt x="22860" y="50292"/>
                  </a:lnTo>
                  <a:close/>
                </a:path>
                <a:path w="32385" h="55245">
                  <a:moveTo>
                    <a:pt x="32004" y="10668"/>
                  </a:moveTo>
                  <a:lnTo>
                    <a:pt x="27432" y="10668"/>
                  </a:lnTo>
                  <a:lnTo>
                    <a:pt x="22860" y="6096"/>
                  </a:lnTo>
                  <a:lnTo>
                    <a:pt x="32004" y="6096"/>
                  </a:lnTo>
                  <a:lnTo>
                    <a:pt x="32004" y="10668"/>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623" name="object 623"/>
            <p:cNvSpPr/>
            <p:nvPr/>
          </p:nvSpPr>
          <p:spPr>
            <a:xfrm>
              <a:off x="3794760" y="4226051"/>
              <a:ext cx="22860" cy="45720"/>
            </a:xfrm>
            <a:custGeom>
              <a:avLst/>
              <a:gdLst/>
              <a:ahLst/>
              <a:cxnLst/>
              <a:rect l="l" t="t" r="r" b="b"/>
              <a:pathLst>
                <a:path w="22860" h="45720">
                  <a:moveTo>
                    <a:pt x="22859" y="45720"/>
                  </a:moveTo>
                  <a:lnTo>
                    <a:pt x="0" y="45720"/>
                  </a:lnTo>
                  <a:lnTo>
                    <a:pt x="0" y="0"/>
                  </a:lnTo>
                  <a:lnTo>
                    <a:pt x="22859" y="0"/>
                  </a:lnTo>
                  <a:lnTo>
                    <a:pt x="22859" y="45720"/>
                  </a:lnTo>
                  <a:close/>
                </a:path>
              </a:pathLst>
            </a:custGeom>
            <a:solidFill>
              <a:srgbClr val="FFFFFF"/>
            </a:solidFill>
          </p:spPr>
          <p:txBody>
            <a:bodyPr wrap="square" lIns="0" tIns="0" rIns="0" bIns="0" rtlCol="0"/>
            <a:lstStyle/>
            <a:p>
              <a:endParaRPr sz="1588"/>
            </a:p>
          </p:txBody>
        </p:sp>
        <p:sp>
          <p:nvSpPr>
            <p:cNvPr id="624" name="object 624"/>
            <p:cNvSpPr/>
            <p:nvPr/>
          </p:nvSpPr>
          <p:spPr>
            <a:xfrm>
              <a:off x="3790188" y="4221480"/>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625" name="object 625"/>
            <p:cNvSpPr/>
            <p:nvPr/>
          </p:nvSpPr>
          <p:spPr>
            <a:xfrm>
              <a:off x="3794760" y="4279391"/>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626" name="object 626"/>
            <p:cNvSpPr/>
            <p:nvPr/>
          </p:nvSpPr>
          <p:spPr>
            <a:xfrm>
              <a:off x="3790188" y="4273296"/>
              <a:ext cx="32384" cy="55244"/>
            </a:xfrm>
            <a:custGeom>
              <a:avLst/>
              <a:gdLst/>
              <a:ahLst/>
              <a:cxnLst/>
              <a:rect l="l" t="t" r="r" b="b"/>
              <a:pathLst>
                <a:path w="32385"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5" h="55245">
                  <a:moveTo>
                    <a:pt x="9144" y="10668"/>
                  </a:moveTo>
                  <a:lnTo>
                    <a:pt x="4572" y="10668"/>
                  </a:lnTo>
                  <a:lnTo>
                    <a:pt x="9144" y="6096"/>
                  </a:lnTo>
                  <a:lnTo>
                    <a:pt x="9144" y="10668"/>
                  </a:lnTo>
                  <a:close/>
                </a:path>
                <a:path w="32385" h="55245">
                  <a:moveTo>
                    <a:pt x="22860" y="10668"/>
                  </a:moveTo>
                  <a:lnTo>
                    <a:pt x="9144" y="10668"/>
                  </a:lnTo>
                  <a:lnTo>
                    <a:pt x="9144" y="6096"/>
                  </a:lnTo>
                  <a:lnTo>
                    <a:pt x="22860" y="6096"/>
                  </a:lnTo>
                  <a:lnTo>
                    <a:pt x="22860" y="10668"/>
                  </a:lnTo>
                  <a:close/>
                </a:path>
                <a:path w="32385" h="55245">
                  <a:moveTo>
                    <a:pt x="22860" y="50292"/>
                  </a:moveTo>
                  <a:lnTo>
                    <a:pt x="22860" y="6096"/>
                  </a:lnTo>
                  <a:lnTo>
                    <a:pt x="27432" y="10668"/>
                  </a:lnTo>
                  <a:lnTo>
                    <a:pt x="32004" y="10668"/>
                  </a:lnTo>
                  <a:lnTo>
                    <a:pt x="32004" y="45720"/>
                  </a:lnTo>
                  <a:lnTo>
                    <a:pt x="27432" y="45720"/>
                  </a:lnTo>
                  <a:lnTo>
                    <a:pt x="22860" y="50292"/>
                  </a:lnTo>
                  <a:close/>
                </a:path>
                <a:path w="32385" h="55245">
                  <a:moveTo>
                    <a:pt x="32004" y="10668"/>
                  </a:moveTo>
                  <a:lnTo>
                    <a:pt x="27432" y="10668"/>
                  </a:lnTo>
                  <a:lnTo>
                    <a:pt x="22860" y="6096"/>
                  </a:lnTo>
                  <a:lnTo>
                    <a:pt x="32004" y="6096"/>
                  </a:lnTo>
                  <a:lnTo>
                    <a:pt x="32004" y="10668"/>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627" name="object 627"/>
            <p:cNvSpPr/>
            <p:nvPr/>
          </p:nvSpPr>
          <p:spPr>
            <a:xfrm>
              <a:off x="3832860" y="4046219"/>
              <a:ext cx="38100" cy="360045"/>
            </a:xfrm>
            <a:custGeom>
              <a:avLst/>
              <a:gdLst/>
              <a:ahLst/>
              <a:cxnLst/>
              <a:rect l="l" t="t" r="r" b="b"/>
              <a:pathLst>
                <a:path w="38100" h="360045">
                  <a:moveTo>
                    <a:pt x="38100" y="359664"/>
                  </a:moveTo>
                  <a:lnTo>
                    <a:pt x="0" y="359664"/>
                  </a:lnTo>
                  <a:lnTo>
                    <a:pt x="0" y="0"/>
                  </a:lnTo>
                  <a:lnTo>
                    <a:pt x="38100" y="0"/>
                  </a:lnTo>
                  <a:lnTo>
                    <a:pt x="38100" y="359664"/>
                  </a:lnTo>
                  <a:close/>
                </a:path>
              </a:pathLst>
            </a:custGeom>
            <a:solidFill>
              <a:srgbClr val="FFFFFF"/>
            </a:solidFill>
          </p:spPr>
          <p:txBody>
            <a:bodyPr wrap="square" lIns="0" tIns="0" rIns="0" bIns="0" rtlCol="0"/>
            <a:lstStyle/>
            <a:p>
              <a:endParaRPr sz="1588"/>
            </a:p>
          </p:txBody>
        </p:sp>
        <p:sp>
          <p:nvSpPr>
            <p:cNvPr id="628" name="object 628"/>
            <p:cNvSpPr/>
            <p:nvPr/>
          </p:nvSpPr>
          <p:spPr>
            <a:xfrm>
              <a:off x="3828288" y="4041648"/>
              <a:ext cx="47625" cy="368935"/>
            </a:xfrm>
            <a:custGeom>
              <a:avLst/>
              <a:gdLst/>
              <a:ahLst/>
              <a:cxnLst/>
              <a:rect l="l" t="t" r="r" b="b"/>
              <a:pathLst>
                <a:path w="47625" h="368935">
                  <a:moveTo>
                    <a:pt x="47244" y="368808"/>
                  </a:moveTo>
                  <a:lnTo>
                    <a:pt x="0" y="368808"/>
                  </a:lnTo>
                  <a:lnTo>
                    <a:pt x="0" y="0"/>
                  </a:lnTo>
                  <a:lnTo>
                    <a:pt x="47244" y="0"/>
                  </a:lnTo>
                  <a:lnTo>
                    <a:pt x="47244" y="4572"/>
                  </a:lnTo>
                  <a:lnTo>
                    <a:pt x="9144" y="4572"/>
                  </a:lnTo>
                  <a:lnTo>
                    <a:pt x="4572" y="9144"/>
                  </a:lnTo>
                  <a:lnTo>
                    <a:pt x="9144" y="9144"/>
                  </a:lnTo>
                  <a:lnTo>
                    <a:pt x="9144" y="359663"/>
                  </a:lnTo>
                  <a:lnTo>
                    <a:pt x="4572" y="359663"/>
                  </a:lnTo>
                  <a:lnTo>
                    <a:pt x="9144" y="364236"/>
                  </a:lnTo>
                  <a:lnTo>
                    <a:pt x="47244" y="364236"/>
                  </a:lnTo>
                  <a:lnTo>
                    <a:pt x="47244" y="368808"/>
                  </a:lnTo>
                  <a:close/>
                </a:path>
                <a:path w="47625" h="368935">
                  <a:moveTo>
                    <a:pt x="9144" y="9144"/>
                  </a:moveTo>
                  <a:lnTo>
                    <a:pt x="4572" y="9144"/>
                  </a:lnTo>
                  <a:lnTo>
                    <a:pt x="9144" y="4572"/>
                  </a:lnTo>
                  <a:lnTo>
                    <a:pt x="9144" y="9144"/>
                  </a:lnTo>
                  <a:close/>
                </a:path>
                <a:path w="47625" h="368935">
                  <a:moveTo>
                    <a:pt x="36576" y="9144"/>
                  </a:moveTo>
                  <a:lnTo>
                    <a:pt x="9144" y="9144"/>
                  </a:lnTo>
                  <a:lnTo>
                    <a:pt x="9144" y="4572"/>
                  </a:lnTo>
                  <a:lnTo>
                    <a:pt x="36576" y="4572"/>
                  </a:lnTo>
                  <a:lnTo>
                    <a:pt x="36576" y="9144"/>
                  </a:lnTo>
                  <a:close/>
                </a:path>
                <a:path w="47625" h="368935">
                  <a:moveTo>
                    <a:pt x="36576" y="364236"/>
                  </a:moveTo>
                  <a:lnTo>
                    <a:pt x="36576" y="4572"/>
                  </a:lnTo>
                  <a:lnTo>
                    <a:pt x="42672" y="9144"/>
                  </a:lnTo>
                  <a:lnTo>
                    <a:pt x="47244" y="9144"/>
                  </a:lnTo>
                  <a:lnTo>
                    <a:pt x="47244" y="359663"/>
                  </a:lnTo>
                  <a:lnTo>
                    <a:pt x="42672" y="359663"/>
                  </a:lnTo>
                  <a:lnTo>
                    <a:pt x="36576" y="364236"/>
                  </a:lnTo>
                  <a:close/>
                </a:path>
                <a:path w="47625" h="368935">
                  <a:moveTo>
                    <a:pt x="47244" y="9144"/>
                  </a:moveTo>
                  <a:lnTo>
                    <a:pt x="42672" y="9144"/>
                  </a:lnTo>
                  <a:lnTo>
                    <a:pt x="36576" y="4572"/>
                  </a:lnTo>
                  <a:lnTo>
                    <a:pt x="47244" y="4572"/>
                  </a:lnTo>
                  <a:lnTo>
                    <a:pt x="47244" y="9144"/>
                  </a:lnTo>
                  <a:close/>
                </a:path>
                <a:path w="47625" h="368935">
                  <a:moveTo>
                    <a:pt x="9144" y="364236"/>
                  </a:moveTo>
                  <a:lnTo>
                    <a:pt x="4572" y="359663"/>
                  </a:lnTo>
                  <a:lnTo>
                    <a:pt x="9144" y="359663"/>
                  </a:lnTo>
                  <a:lnTo>
                    <a:pt x="9144" y="364236"/>
                  </a:lnTo>
                  <a:close/>
                </a:path>
                <a:path w="47625" h="368935">
                  <a:moveTo>
                    <a:pt x="36576" y="364236"/>
                  </a:moveTo>
                  <a:lnTo>
                    <a:pt x="9144" y="364236"/>
                  </a:lnTo>
                  <a:lnTo>
                    <a:pt x="9144" y="359663"/>
                  </a:lnTo>
                  <a:lnTo>
                    <a:pt x="36576" y="359663"/>
                  </a:lnTo>
                  <a:lnTo>
                    <a:pt x="36576" y="364236"/>
                  </a:lnTo>
                  <a:close/>
                </a:path>
                <a:path w="47625" h="368935">
                  <a:moveTo>
                    <a:pt x="47244" y="364236"/>
                  </a:moveTo>
                  <a:lnTo>
                    <a:pt x="36576" y="364236"/>
                  </a:lnTo>
                  <a:lnTo>
                    <a:pt x="42672"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629" name="object 629"/>
            <p:cNvSpPr/>
            <p:nvPr/>
          </p:nvSpPr>
          <p:spPr>
            <a:xfrm>
              <a:off x="3832860" y="4053840"/>
              <a:ext cx="7620" cy="36830"/>
            </a:xfrm>
            <a:custGeom>
              <a:avLst/>
              <a:gdLst/>
              <a:ahLst/>
              <a:cxnLst/>
              <a:rect l="l" t="t" r="r" b="b"/>
              <a:pathLst>
                <a:path w="7620" h="36829">
                  <a:moveTo>
                    <a:pt x="7620" y="36575"/>
                  </a:moveTo>
                  <a:lnTo>
                    <a:pt x="0" y="36575"/>
                  </a:lnTo>
                  <a:lnTo>
                    <a:pt x="0" y="0"/>
                  </a:lnTo>
                  <a:lnTo>
                    <a:pt x="7620" y="0"/>
                  </a:lnTo>
                  <a:lnTo>
                    <a:pt x="7620" y="36575"/>
                  </a:lnTo>
                  <a:close/>
                </a:path>
              </a:pathLst>
            </a:custGeom>
            <a:solidFill>
              <a:srgbClr val="1F497C"/>
            </a:solidFill>
          </p:spPr>
          <p:txBody>
            <a:bodyPr wrap="square" lIns="0" tIns="0" rIns="0" bIns="0" rtlCol="0"/>
            <a:lstStyle/>
            <a:p>
              <a:endParaRPr sz="1588"/>
            </a:p>
          </p:txBody>
        </p:sp>
        <p:sp>
          <p:nvSpPr>
            <p:cNvPr id="630" name="object 630"/>
            <p:cNvSpPr/>
            <p:nvPr/>
          </p:nvSpPr>
          <p:spPr>
            <a:xfrm>
              <a:off x="3828288" y="4049267"/>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39624"/>
                  </a:lnTo>
                  <a:lnTo>
                    <a:pt x="7620" y="41148"/>
                  </a:lnTo>
                  <a:lnTo>
                    <a:pt x="16764" y="41148"/>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0386"/>
                  </a:moveTo>
                  <a:lnTo>
                    <a:pt x="7620" y="39624"/>
                  </a:lnTo>
                  <a:lnTo>
                    <a:pt x="7620" y="6096"/>
                  </a:lnTo>
                  <a:lnTo>
                    <a:pt x="8382" y="5334"/>
                  </a:lnTo>
                  <a:lnTo>
                    <a:pt x="9144" y="6096"/>
                  </a:lnTo>
                  <a:lnTo>
                    <a:pt x="9144" y="39624"/>
                  </a:lnTo>
                  <a:lnTo>
                    <a:pt x="8382" y="40386"/>
                  </a:lnTo>
                  <a:close/>
                </a:path>
                <a:path w="17145" h="47625">
                  <a:moveTo>
                    <a:pt x="7620" y="9144"/>
                  </a:moveTo>
                  <a:lnTo>
                    <a:pt x="4572" y="9144"/>
                  </a:lnTo>
                  <a:lnTo>
                    <a:pt x="7620" y="6096"/>
                  </a:lnTo>
                  <a:lnTo>
                    <a:pt x="7620" y="9144"/>
                  </a:lnTo>
                  <a:close/>
                </a:path>
                <a:path w="17145" h="47625">
                  <a:moveTo>
                    <a:pt x="9144" y="39624"/>
                  </a:moveTo>
                  <a:lnTo>
                    <a:pt x="9144" y="6096"/>
                  </a:lnTo>
                  <a:lnTo>
                    <a:pt x="12192" y="9144"/>
                  </a:lnTo>
                  <a:lnTo>
                    <a:pt x="16764" y="9144"/>
                  </a:lnTo>
                  <a:lnTo>
                    <a:pt x="16764" y="36576"/>
                  </a:lnTo>
                  <a:lnTo>
                    <a:pt x="12192" y="36576"/>
                  </a:lnTo>
                  <a:lnTo>
                    <a:pt x="9144" y="39624"/>
                  </a:lnTo>
                  <a:close/>
                </a:path>
                <a:path w="17145" h="47625">
                  <a:moveTo>
                    <a:pt x="7620" y="39624"/>
                  </a:moveTo>
                  <a:lnTo>
                    <a:pt x="4572" y="36576"/>
                  </a:lnTo>
                  <a:lnTo>
                    <a:pt x="7620" y="36576"/>
                  </a:lnTo>
                  <a:lnTo>
                    <a:pt x="7620" y="39624"/>
                  </a:lnTo>
                  <a:close/>
                </a:path>
                <a:path w="17145" h="47625">
                  <a:moveTo>
                    <a:pt x="16764" y="41148"/>
                  </a:moveTo>
                  <a:lnTo>
                    <a:pt x="9144" y="41148"/>
                  </a:lnTo>
                  <a:lnTo>
                    <a:pt x="9144" y="39624"/>
                  </a:lnTo>
                  <a:lnTo>
                    <a:pt x="12192" y="36576"/>
                  </a:lnTo>
                  <a:lnTo>
                    <a:pt x="16764" y="36576"/>
                  </a:lnTo>
                  <a:lnTo>
                    <a:pt x="16764" y="41148"/>
                  </a:lnTo>
                  <a:close/>
                </a:path>
                <a:path w="17145" h="47625">
                  <a:moveTo>
                    <a:pt x="7620" y="41148"/>
                  </a:moveTo>
                  <a:lnTo>
                    <a:pt x="7620" y="39624"/>
                  </a:lnTo>
                  <a:lnTo>
                    <a:pt x="8382" y="40386"/>
                  </a:lnTo>
                  <a:lnTo>
                    <a:pt x="7620" y="41148"/>
                  </a:lnTo>
                  <a:close/>
                </a:path>
                <a:path w="17145" h="47625">
                  <a:moveTo>
                    <a:pt x="9144" y="41148"/>
                  </a:moveTo>
                  <a:lnTo>
                    <a:pt x="8382" y="40386"/>
                  </a:lnTo>
                  <a:lnTo>
                    <a:pt x="9144" y="39624"/>
                  </a:lnTo>
                  <a:lnTo>
                    <a:pt x="9144" y="41148"/>
                  </a:lnTo>
                  <a:close/>
                </a:path>
                <a:path w="17145" h="47625">
                  <a:moveTo>
                    <a:pt x="9144" y="41148"/>
                  </a:moveTo>
                  <a:lnTo>
                    <a:pt x="7620" y="41148"/>
                  </a:lnTo>
                  <a:lnTo>
                    <a:pt x="8382" y="40386"/>
                  </a:lnTo>
                  <a:lnTo>
                    <a:pt x="9144" y="41148"/>
                  </a:lnTo>
                  <a:close/>
                </a:path>
              </a:pathLst>
            </a:custGeom>
            <a:solidFill>
              <a:srgbClr val="000000"/>
            </a:solidFill>
          </p:spPr>
          <p:txBody>
            <a:bodyPr wrap="square" lIns="0" tIns="0" rIns="0" bIns="0" rtlCol="0"/>
            <a:lstStyle/>
            <a:p>
              <a:endParaRPr sz="1588"/>
            </a:p>
          </p:txBody>
        </p:sp>
        <p:sp>
          <p:nvSpPr>
            <p:cNvPr id="631" name="object 631"/>
            <p:cNvSpPr/>
            <p:nvPr/>
          </p:nvSpPr>
          <p:spPr>
            <a:xfrm>
              <a:off x="3832860" y="4361688"/>
              <a:ext cx="7620" cy="36830"/>
            </a:xfrm>
            <a:custGeom>
              <a:avLst/>
              <a:gdLst/>
              <a:ahLst/>
              <a:cxnLst/>
              <a:rect l="l" t="t" r="r" b="b"/>
              <a:pathLst>
                <a:path w="7620" h="36829">
                  <a:moveTo>
                    <a:pt x="7620" y="36575"/>
                  </a:moveTo>
                  <a:lnTo>
                    <a:pt x="0" y="36575"/>
                  </a:lnTo>
                  <a:lnTo>
                    <a:pt x="0" y="0"/>
                  </a:lnTo>
                  <a:lnTo>
                    <a:pt x="7620" y="0"/>
                  </a:lnTo>
                  <a:lnTo>
                    <a:pt x="7620" y="36575"/>
                  </a:lnTo>
                  <a:close/>
                </a:path>
              </a:pathLst>
            </a:custGeom>
            <a:solidFill>
              <a:srgbClr val="1F497C"/>
            </a:solidFill>
          </p:spPr>
          <p:txBody>
            <a:bodyPr wrap="square" lIns="0" tIns="0" rIns="0" bIns="0" rtlCol="0"/>
            <a:lstStyle/>
            <a:p>
              <a:endParaRPr sz="1588"/>
            </a:p>
          </p:txBody>
        </p:sp>
        <p:sp>
          <p:nvSpPr>
            <p:cNvPr id="632" name="object 632"/>
            <p:cNvSpPr/>
            <p:nvPr/>
          </p:nvSpPr>
          <p:spPr>
            <a:xfrm>
              <a:off x="3828288" y="4357116"/>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39624"/>
                  </a:lnTo>
                  <a:lnTo>
                    <a:pt x="7620" y="41148"/>
                  </a:lnTo>
                  <a:lnTo>
                    <a:pt x="16764" y="41148"/>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0386"/>
                  </a:moveTo>
                  <a:lnTo>
                    <a:pt x="7620" y="39624"/>
                  </a:lnTo>
                  <a:lnTo>
                    <a:pt x="7620" y="6096"/>
                  </a:lnTo>
                  <a:lnTo>
                    <a:pt x="8382" y="5334"/>
                  </a:lnTo>
                  <a:lnTo>
                    <a:pt x="9144" y="6096"/>
                  </a:lnTo>
                  <a:lnTo>
                    <a:pt x="9144" y="39624"/>
                  </a:lnTo>
                  <a:lnTo>
                    <a:pt x="8382" y="40386"/>
                  </a:lnTo>
                  <a:close/>
                </a:path>
                <a:path w="17145" h="47625">
                  <a:moveTo>
                    <a:pt x="7620" y="9144"/>
                  </a:moveTo>
                  <a:lnTo>
                    <a:pt x="4572" y="9144"/>
                  </a:lnTo>
                  <a:lnTo>
                    <a:pt x="7620" y="6096"/>
                  </a:lnTo>
                  <a:lnTo>
                    <a:pt x="7620" y="9144"/>
                  </a:lnTo>
                  <a:close/>
                </a:path>
                <a:path w="17145" h="47625">
                  <a:moveTo>
                    <a:pt x="9144" y="39624"/>
                  </a:moveTo>
                  <a:lnTo>
                    <a:pt x="9144" y="6096"/>
                  </a:lnTo>
                  <a:lnTo>
                    <a:pt x="12192" y="9144"/>
                  </a:lnTo>
                  <a:lnTo>
                    <a:pt x="16764" y="9144"/>
                  </a:lnTo>
                  <a:lnTo>
                    <a:pt x="16764" y="36576"/>
                  </a:lnTo>
                  <a:lnTo>
                    <a:pt x="12192" y="36576"/>
                  </a:lnTo>
                  <a:lnTo>
                    <a:pt x="9144" y="39624"/>
                  </a:lnTo>
                  <a:close/>
                </a:path>
                <a:path w="17145" h="47625">
                  <a:moveTo>
                    <a:pt x="7620" y="39624"/>
                  </a:moveTo>
                  <a:lnTo>
                    <a:pt x="4572" y="36576"/>
                  </a:lnTo>
                  <a:lnTo>
                    <a:pt x="7620" y="36576"/>
                  </a:lnTo>
                  <a:lnTo>
                    <a:pt x="7620" y="39624"/>
                  </a:lnTo>
                  <a:close/>
                </a:path>
                <a:path w="17145" h="47625">
                  <a:moveTo>
                    <a:pt x="16764" y="41148"/>
                  </a:moveTo>
                  <a:lnTo>
                    <a:pt x="9144" y="41148"/>
                  </a:lnTo>
                  <a:lnTo>
                    <a:pt x="9144" y="39624"/>
                  </a:lnTo>
                  <a:lnTo>
                    <a:pt x="12192" y="36576"/>
                  </a:lnTo>
                  <a:lnTo>
                    <a:pt x="16764" y="36576"/>
                  </a:lnTo>
                  <a:lnTo>
                    <a:pt x="16764" y="41148"/>
                  </a:lnTo>
                  <a:close/>
                </a:path>
                <a:path w="17145" h="47625">
                  <a:moveTo>
                    <a:pt x="7620" y="41148"/>
                  </a:moveTo>
                  <a:lnTo>
                    <a:pt x="7620" y="39624"/>
                  </a:lnTo>
                  <a:lnTo>
                    <a:pt x="8382" y="40386"/>
                  </a:lnTo>
                  <a:lnTo>
                    <a:pt x="7620" y="41148"/>
                  </a:lnTo>
                  <a:close/>
                </a:path>
                <a:path w="17145" h="47625">
                  <a:moveTo>
                    <a:pt x="9144" y="41148"/>
                  </a:moveTo>
                  <a:lnTo>
                    <a:pt x="8382" y="40386"/>
                  </a:lnTo>
                  <a:lnTo>
                    <a:pt x="9144" y="39624"/>
                  </a:lnTo>
                  <a:lnTo>
                    <a:pt x="9144" y="41148"/>
                  </a:lnTo>
                  <a:close/>
                </a:path>
                <a:path w="17145" h="47625">
                  <a:moveTo>
                    <a:pt x="9144" y="41148"/>
                  </a:moveTo>
                  <a:lnTo>
                    <a:pt x="7620" y="41148"/>
                  </a:lnTo>
                  <a:lnTo>
                    <a:pt x="8382" y="40386"/>
                  </a:lnTo>
                  <a:lnTo>
                    <a:pt x="9144" y="41148"/>
                  </a:lnTo>
                  <a:close/>
                </a:path>
              </a:pathLst>
            </a:custGeom>
            <a:solidFill>
              <a:srgbClr val="000000"/>
            </a:solidFill>
          </p:spPr>
          <p:txBody>
            <a:bodyPr wrap="square" lIns="0" tIns="0" rIns="0" bIns="0" rtlCol="0"/>
            <a:lstStyle/>
            <a:p>
              <a:endParaRPr sz="1588"/>
            </a:p>
          </p:txBody>
        </p:sp>
        <p:sp>
          <p:nvSpPr>
            <p:cNvPr id="633" name="object 633"/>
            <p:cNvSpPr/>
            <p:nvPr/>
          </p:nvSpPr>
          <p:spPr>
            <a:xfrm>
              <a:off x="3840480" y="4120896"/>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634" name="object 634"/>
            <p:cNvSpPr/>
            <p:nvPr/>
          </p:nvSpPr>
          <p:spPr>
            <a:xfrm>
              <a:off x="3835908" y="4116324"/>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635" name="object 635"/>
            <p:cNvSpPr/>
            <p:nvPr/>
          </p:nvSpPr>
          <p:spPr>
            <a:xfrm>
              <a:off x="3840480" y="4174235"/>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636" name="object 636"/>
            <p:cNvSpPr/>
            <p:nvPr/>
          </p:nvSpPr>
          <p:spPr>
            <a:xfrm>
              <a:off x="3835908" y="4168140"/>
              <a:ext cx="32384" cy="55244"/>
            </a:xfrm>
            <a:custGeom>
              <a:avLst/>
              <a:gdLst/>
              <a:ahLst/>
              <a:cxnLst/>
              <a:rect l="l" t="t" r="r" b="b"/>
              <a:pathLst>
                <a:path w="32385"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5" h="55245">
                  <a:moveTo>
                    <a:pt x="9144" y="10668"/>
                  </a:moveTo>
                  <a:lnTo>
                    <a:pt x="4572" y="10668"/>
                  </a:lnTo>
                  <a:lnTo>
                    <a:pt x="9144" y="6096"/>
                  </a:lnTo>
                  <a:lnTo>
                    <a:pt x="9144" y="10668"/>
                  </a:lnTo>
                  <a:close/>
                </a:path>
                <a:path w="32385" h="55245">
                  <a:moveTo>
                    <a:pt x="22860" y="10668"/>
                  </a:moveTo>
                  <a:lnTo>
                    <a:pt x="9144" y="10668"/>
                  </a:lnTo>
                  <a:lnTo>
                    <a:pt x="9144" y="6096"/>
                  </a:lnTo>
                  <a:lnTo>
                    <a:pt x="22860" y="6096"/>
                  </a:lnTo>
                  <a:lnTo>
                    <a:pt x="22860" y="10668"/>
                  </a:lnTo>
                  <a:close/>
                </a:path>
                <a:path w="32385" h="55245">
                  <a:moveTo>
                    <a:pt x="22860" y="50292"/>
                  </a:moveTo>
                  <a:lnTo>
                    <a:pt x="22860" y="6096"/>
                  </a:lnTo>
                  <a:lnTo>
                    <a:pt x="27432" y="10668"/>
                  </a:lnTo>
                  <a:lnTo>
                    <a:pt x="32004" y="10668"/>
                  </a:lnTo>
                  <a:lnTo>
                    <a:pt x="32004" y="45720"/>
                  </a:lnTo>
                  <a:lnTo>
                    <a:pt x="27432" y="45720"/>
                  </a:lnTo>
                  <a:lnTo>
                    <a:pt x="22860" y="50292"/>
                  </a:lnTo>
                  <a:close/>
                </a:path>
                <a:path w="32385" h="55245">
                  <a:moveTo>
                    <a:pt x="32004" y="10668"/>
                  </a:moveTo>
                  <a:lnTo>
                    <a:pt x="27432" y="10668"/>
                  </a:lnTo>
                  <a:lnTo>
                    <a:pt x="22860" y="6096"/>
                  </a:lnTo>
                  <a:lnTo>
                    <a:pt x="32004" y="6096"/>
                  </a:lnTo>
                  <a:lnTo>
                    <a:pt x="32004" y="10668"/>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637" name="object 637"/>
            <p:cNvSpPr/>
            <p:nvPr/>
          </p:nvSpPr>
          <p:spPr>
            <a:xfrm>
              <a:off x="3840480" y="4226051"/>
              <a:ext cx="22860" cy="45720"/>
            </a:xfrm>
            <a:custGeom>
              <a:avLst/>
              <a:gdLst/>
              <a:ahLst/>
              <a:cxnLst/>
              <a:rect l="l" t="t" r="r" b="b"/>
              <a:pathLst>
                <a:path w="22860" h="45720">
                  <a:moveTo>
                    <a:pt x="22859" y="45720"/>
                  </a:moveTo>
                  <a:lnTo>
                    <a:pt x="0" y="45720"/>
                  </a:lnTo>
                  <a:lnTo>
                    <a:pt x="0" y="0"/>
                  </a:lnTo>
                  <a:lnTo>
                    <a:pt x="22859" y="0"/>
                  </a:lnTo>
                  <a:lnTo>
                    <a:pt x="22859" y="45720"/>
                  </a:lnTo>
                  <a:close/>
                </a:path>
              </a:pathLst>
            </a:custGeom>
            <a:solidFill>
              <a:srgbClr val="FFFFFF"/>
            </a:solidFill>
          </p:spPr>
          <p:txBody>
            <a:bodyPr wrap="square" lIns="0" tIns="0" rIns="0" bIns="0" rtlCol="0"/>
            <a:lstStyle/>
            <a:p>
              <a:endParaRPr sz="1588"/>
            </a:p>
          </p:txBody>
        </p:sp>
        <p:sp>
          <p:nvSpPr>
            <p:cNvPr id="638" name="object 638"/>
            <p:cNvSpPr/>
            <p:nvPr/>
          </p:nvSpPr>
          <p:spPr>
            <a:xfrm>
              <a:off x="3835908" y="4221480"/>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639" name="object 639"/>
            <p:cNvSpPr/>
            <p:nvPr/>
          </p:nvSpPr>
          <p:spPr>
            <a:xfrm>
              <a:off x="3840480" y="4279391"/>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640" name="object 640"/>
            <p:cNvSpPr/>
            <p:nvPr/>
          </p:nvSpPr>
          <p:spPr>
            <a:xfrm>
              <a:off x="3835908" y="4273296"/>
              <a:ext cx="32384" cy="55244"/>
            </a:xfrm>
            <a:custGeom>
              <a:avLst/>
              <a:gdLst/>
              <a:ahLst/>
              <a:cxnLst/>
              <a:rect l="l" t="t" r="r" b="b"/>
              <a:pathLst>
                <a:path w="32385" h="55245">
                  <a:moveTo>
                    <a:pt x="32004" y="54864"/>
                  </a:moveTo>
                  <a:lnTo>
                    <a:pt x="0" y="54864"/>
                  </a:lnTo>
                  <a:lnTo>
                    <a:pt x="0" y="0"/>
                  </a:lnTo>
                  <a:lnTo>
                    <a:pt x="32004" y="0"/>
                  </a:lnTo>
                  <a:lnTo>
                    <a:pt x="32004" y="6096"/>
                  </a:lnTo>
                  <a:lnTo>
                    <a:pt x="9144" y="6096"/>
                  </a:lnTo>
                  <a:lnTo>
                    <a:pt x="4572" y="10668"/>
                  </a:lnTo>
                  <a:lnTo>
                    <a:pt x="9144" y="10668"/>
                  </a:lnTo>
                  <a:lnTo>
                    <a:pt x="9144" y="45720"/>
                  </a:lnTo>
                  <a:lnTo>
                    <a:pt x="4572" y="45720"/>
                  </a:lnTo>
                  <a:lnTo>
                    <a:pt x="9144" y="50292"/>
                  </a:lnTo>
                  <a:lnTo>
                    <a:pt x="32004" y="50292"/>
                  </a:lnTo>
                  <a:lnTo>
                    <a:pt x="32004" y="54864"/>
                  </a:lnTo>
                  <a:close/>
                </a:path>
                <a:path w="32385" h="55245">
                  <a:moveTo>
                    <a:pt x="9144" y="10668"/>
                  </a:moveTo>
                  <a:lnTo>
                    <a:pt x="4572" y="10668"/>
                  </a:lnTo>
                  <a:lnTo>
                    <a:pt x="9144" y="6096"/>
                  </a:lnTo>
                  <a:lnTo>
                    <a:pt x="9144" y="10668"/>
                  </a:lnTo>
                  <a:close/>
                </a:path>
                <a:path w="32385" h="55245">
                  <a:moveTo>
                    <a:pt x="22860" y="10668"/>
                  </a:moveTo>
                  <a:lnTo>
                    <a:pt x="9144" y="10668"/>
                  </a:lnTo>
                  <a:lnTo>
                    <a:pt x="9144" y="6096"/>
                  </a:lnTo>
                  <a:lnTo>
                    <a:pt x="22860" y="6096"/>
                  </a:lnTo>
                  <a:lnTo>
                    <a:pt x="22860" y="10668"/>
                  </a:lnTo>
                  <a:close/>
                </a:path>
                <a:path w="32385" h="55245">
                  <a:moveTo>
                    <a:pt x="22860" y="50292"/>
                  </a:moveTo>
                  <a:lnTo>
                    <a:pt x="22860" y="6096"/>
                  </a:lnTo>
                  <a:lnTo>
                    <a:pt x="27432" y="10668"/>
                  </a:lnTo>
                  <a:lnTo>
                    <a:pt x="32004" y="10668"/>
                  </a:lnTo>
                  <a:lnTo>
                    <a:pt x="32004" y="45720"/>
                  </a:lnTo>
                  <a:lnTo>
                    <a:pt x="27432" y="45720"/>
                  </a:lnTo>
                  <a:lnTo>
                    <a:pt x="22860" y="50292"/>
                  </a:lnTo>
                  <a:close/>
                </a:path>
                <a:path w="32385" h="55245">
                  <a:moveTo>
                    <a:pt x="32004" y="10668"/>
                  </a:moveTo>
                  <a:lnTo>
                    <a:pt x="27432" y="10668"/>
                  </a:lnTo>
                  <a:lnTo>
                    <a:pt x="22860" y="6096"/>
                  </a:lnTo>
                  <a:lnTo>
                    <a:pt x="32004" y="6096"/>
                  </a:lnTo>
                  <a:lnTo>
                    <a:pt x="32004" y="10668"/>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641" name="object 641"/>
            <p:cNvSpPr/>
            <p:nvPr/>
          </p:nvSpPr>
          <p:spPr>
            <a:xfrm>
              <a:off x="3471672" y="4428743"/>
              <a:ext cx="38100" cy="53340"/>
            </a:xfrm>
            <a:custGeom>
              <a:avLst/>
              <a:gdLst/>
              <a:ahLst/>
              <a:cxnLst/>
              <a:rect l="l" t="t" r="r" b="b"/>
              <a:pathLst>
                <a:path w="38100" h="53339">
                  <a:moveTo>
                    <a:pt x="38100" y="53340"/>
                  </a:moveTo>
                  <a:lnTo>
                    <a:pt x="0" y="53340"/>
                  </a:lnTo>
                  <a:lnTo>
                    <a:pt x="0" y="0"/>
                  </a:lnTo>
                  <a:lnTo>
                    <a:pt x="38100" y="0"/>
                  </a:lnTo>
                  <a:lnTo>
                    <a:pt x="38100" y="53340"/>
                  </a:lnTo>
                  <a:close/>
                </a:path>
              </a:pathLst>
            </a:custGeom>
            <a:solidFill>
              <a:srgbClr val="FFFFFF"/>
            </a:solidFill>
          </p:spPr>
          <p:txBody>
            <a:bodyPr wrap="square" lIns="0" tIns="0" rIns="0" bIns="0" rtlCol="0"/>
            <a:lstStyle/>
            <a:p>
              <a:endParaRPr sz="1588"/>
            </a:p>
          </p:txBody>
        </p:sp>
        <p:sp>
          <p:nvSpPr>
            <p:cNvPr id="642" name="object 642"/>
            <p:cNvSpPr/>
            <p:nvPr/>
          </p:nvSpPr>
          <p:spPr>
            <a:xfrm>
              <a:off x="3467100" y="4424172"/>
              <a:ext cx="47625" cy="62865"/>
            </a:xfrm>
            <a:custGeom>
              <a:avLst/>
              <a:gdLst/>
              <a:ahLst/>
              <a:cxnLst/>
              <a:rect l="l" t="t" r="r" b="b"/>
              <a:pathLst>
                <a:path w="47625" h="62864">
                  <a:moveTo>
                    <a:pt x="47244" y="62484"/>
                  </a:moveTo>
                  <a:lnTo>
                    <a:pt x="0" y="62484"/>
                  </a:lnTo>
                  <a:lnTo>
                    <a:pt x="0" y="0"/>
                  </a:lnTo>
                  <a:lnTo>
                    <a:pt x="47244" y="0"/>
                  </a:lnTo>
                  <a:lnTo>
                    <a:pt x="47244" y="4572"/>
                  </a:lnTo>
                  <a:lnTo>
                    <a:pt x="9144" y="4572"/>
                  </a:lnTo>
                  <a:lnTo>
                    <a:pt x="4572" y="9144"/>
                  </a:lnTo>
                  <a:lnTo>
                    <a:pt x="9144" y="9144"/>
                  </a:lnTo>
                  <a:lnTo>
                    <a:pt x="9144" y="51816"/>
                  </a:lnTo>
                  <a:lnTo>
                    <a:pt x="4572" y="51816"/>
                  </a:lnTo>
                  <a:lnTo>
                    <a:pt x="9144" y="57912"/>
                  </a:lnTo>
                  <a:lnTo>
                    <a:pt x="47244" y="57912"/>
                  </a:lnTo>
                  <a:lnTo>
                    <a:pt x="47244" y="62484"/>
                  </a:lnTo>
                  <a:close/>
                </a:path>
                <a:path w="47625" h="62864">
                  <a:moveTo>
                    <a:pt x="9144" y="9144"/>
                  </a:moveTo>
                  <a:lnTo>
                    <a:pt x="4572" y="9144"/>
                  </a:lnTo>
                  <a:lnTo>
                    <a:pt x="9144" y="4572"/>
                  </a:lnTo>
                  <a:lnTo>
                    <a:pt x="9144" y="9144"/>
                  </a:lnTo>
                  <a:close/>
                </a:path>
                <a:path w="47625" h="62864">
                  <a:moveTo>
                    <a:pt x="38100" y="9144"/>
                  </a:moveTo>
                  <a:lnTo>
                    <a:pt x="9144" y="9144"/>
                  </a:lnTo>
                  <a:lnTo>
                    <a:pt x="9144" y="4572"/>
                  </a:lnTo>
                  <a:lnTo>
                    <a:pt x="38100" y="4572"/>
                  </a:lnTo>
                  <a:lnTo>
                    <a:pt x="38100" y="9144"/>
                  </a:lnTo>
                  <a:close/>
                </a:path>
                <a:path w="47625" h="62864">
                  <a:moveTo>
                    <a:pt x="38100" y="57912"/>
                  </a:moveTo>
                  <a:lnTo>
                    <a:pt x="38100" y="4572"/>
                  </a:lnTo>
                  <a:lnTo>
                    <a:pt x="42672" y="9144"/>
                  </a:lnTo>
                  <a:lnTo>
                    <a:pt x="47244" y="9144"/>
                  </a:lnTo>
                  <a:lnTo>
                    <a:pt x="47244" y="51816"/>
                  </a:lnTo>
                  <a:lnTo>
                    <a:pt x="42672" y="51816"/>
                  </a:lnTo>
                  <a:lnTo>
                    <a:pt x="38100" y="57912"/>
                  </a:lnTo>
                  <a:close/>
                </a:path>
                <a:path w="47625" h="62864">
                  <a:moveTo>
                    <a:pt x="47244" y="9144"/>
                  </a:moveTo>
                  <a:lnTo>
                    <a:pt x="42672" y="9144"/>
                  </a:lnTo>
                  <a:lnTo>
                    <a:pt x="38100" y="4572"/>
                  </a:lnTo>
                  <a:lnTo>
                    <a:pt x="47244" y="4572"/>
                  </a:lnTo>
                  <a:lnTo>
                    <a:pt x="47244" y="9144"/>
                  </a:lnTo>
                  <a:close/>
                </a:path>
                <a:path w="47625" h="62864">
                  <a:moveTo>
                    <a:pt x="9144" y="57912"/>
                  </a:moveTo>
                  <a:lnTo>
                    <a:pt x="4572" y="51816"/>
                  </a:lnTo>
                  <a:lnTo>
                    <a:pt x="9144" y="51816"/>
                  </a:lnTo>
                  <a:lnTo>
                    <a:pt x="9144" y="57912"/>
                  </a:lnTo>
                  <a:close/>
                </a:path>
                <a:path w="47625" h="62864">
                  <a:moveTo>
                    <a:pt x="38100" y="57912"/>
                  </a:moveTo>
                  <a:lnTo>
                    <a:pt x="9144" y="57912"/>
                  </a:lnTo>
                  <a:lnTo>
                    <a:pt x="9144" y="51816"/>
                  </a:lnTo>
                  <a:lnTo>
                    <a:pt x="38100" y="51816"/>
                  </a:lnTo>
                  <a:lnTo>
                    <a:pt x="38100" y="57912"/>
                  </a:lnTo>
                  <a:close/>
                </a:path>
                <a:path w="47625" h="62864">
                  <a:moveTo>
                    <a:pt x="47244" y="57912"/>
                  </a:moveTo>
                  <a:lnTo>
                    <a:pt x="38100" y="57912"/>
                  </a:lnTo>
                  <a:lnTo>
                    <a:pt x="42672" y="51816"/>
                  </a:lnTo>
                  <a:lnTo>
                    <a:pt x="47244" y="51816"/>
                  </a:lnTo>
                  <a:lnTo>
                    <a:pt x="47244" y="57912"/>
                  </a:lnTo>
                  <a:close/>
                </a:path>
              </a:pathLst>
            </a:custGeom>
            <a:solidFill>
              <a:srgbClr val="000000"/>
            </a:solidFill>
          </p:spPr>
          <p:txBody>
            <a:bodyPr wrap="square" lIns="0" tIns="0" rIns="0" bIns="0" rtlCol="0"/>
            <a:lstStyle/>
            <a:p>
              <a:endParaRPr sz="1588"/>
            </a:p>
          </p:txBody>
        </p:sp>
        <p:sp>
          <p:nvSpPr>
            <p:cNvPr id="643" name="object 643"/>
            <p:cNvSpPr/>
            <p:nvPr/>
          </p:nvSpPr>
          <p:spPr>
            <a:xfrm>
              <a:off x="3479292" y="4436364"/>
              <a:ext cx="22860" cy="15240"/>
            </a:xfrm>
            <a:custGeom>
              <a:avLst/>
              <a:gdLst/>
              <a:ahLst/>
              <a:cxnLst/>
              <a:rect l="l" t="t" r="r" b="b"/>
              <a:pathLst>
                <a:path w="22860" h="15239">
                  <a:moveTo>
                    <a:pt x="22859" y="15239"/>
                  </a:moveTo>
                  <a:lnTo>
                    <a:pt x="0" y="15239"/>
                  </a:lnTo>
                  <a:lnTo>
                    <a:pt x="0" y="0"/>
                  </a:lnTo>
                  <a:lnTo>
                    <a:pt x="22859" y="0"/>
                  </a:lnTo>
                  <a:lnTo>
                    <a:pt x="22859" y="15239"/>
                  </a:lnTo>
                  <a:close/>
                </a:path>
              </a:pathLst>
            </a:custGeom>
            <a:solidFill>
              <a:srgbClr val="FFFFFF"/>
            </a:solidFill>
          </p:spPr>
          <p:txBody>
            <a:bodyPr wrap="square" lIns="0" tIns="0" rIns="0" bIns="0" rtlCol="0"/>
            <a:lstStyle/>
            <a:p>
              <a:endParaRPr sz="1588"/>
            </a:p>
          </p:txBody>
        </p:sp>
        <p:sp>
          <p:nvSpPr>
            <p:cNvPr id="644" name="object 644"/>
            <p:cNvSpPr/>
            <p:nvPr/>
          </p:nvSpPr>
          <p:spPr>
            <a:xfrm>
              <a:off x="3474719" y="4431791"/>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645" name="object 645"/>
            <p:cNvSpPr/>
            <p:nvPr/>
          </p:nvSpPr>
          <p:spPr>
            <a:xfrm>
              <a:off x="3479292" y="4459224"/>
              <a:ext cx="22860" cy="15240"/>
            </a:xfrm>
            <a:custGeom>
              <a:avLst/>
              <a:gdLst/>
              <a:ahLst/>
              <a:cxnLst/>
              <a:rect l="l" t="t" r="r" b="b"/>
              <a:pathLst>
                <a:path w="22860"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646" name="object 646"/>
            <p:cNvSpPr/>
            <p:nvPr/>
          </p:nvSpPr>
          <p:spPr>
            <a:xfrm>
              <a:off x="3474719" y="4454651"/>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3716"/>
                  </a:lnTo>
                  <a:lnTo>
                    <a:pt x="4572" y="13716"/>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3716"/>
                  </a:lnTo>
                  <a:lnTo>
                    <a:pt x="27432" y="13716"/>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3716"/>
                  </a:lnTo>
                  <a:lnTo>
                    <a:pt x="9144" y="13716"/>
                  </a:lnTo>
                  <a:lnTo>
                    <a:pt x="9144" y="19812"/>
                  </a:lnTo>
                  <a:close/>
                </a:path>
                <a:path w="32385" h="24764">
                  <a:moveTo>
                    <a:pt x="22860" y="19812"/>
                  </a:moveTo>
                  <a:lnTo>
                    <a:pt x="9144" y="19812"/>
                  </a:lnTo>
                  <a:lnTo>
                    <a:pt x="9144" y="13716"/>
                  </a:lnTo>
                  <a:lnTo>
                    <a:pt x="22860" y="13716"/>
                  </a:lnTo>
                  <a:lnTo>
                    <a:pt x="22860" y="19812"/>
                  </a:lnTo>
                  <a:close/>
                </a:path>
                <a:path w="32385" h="24764">
                  <a:moveTo>
                    <a:pt x="32004" y="19812"/>
                  </a:moveTo>
                  <a:lnTo>
                    <a:pt x="22860" y="19812"/>
                  </a:lnTo>
                  <a:lnTo>
                    <a:pt x="27432" y="13716"/>
                  </a:lnTo>
                  <a:lnTo>
                    <a:pt x="32004" y="13716"/>
                  </a:lnTo>
                  <a:lnTo>
                    <a:pt x="32004" y="19812"/>
                  </a:lnTo>
                  <a:close/>
                </a:path>
              </a:pathLst>
            </a:custGeom>
            <a:solidFill>
              <a:srgbClr val="000000"/>
            </a:solidFill>
          </p:spPr>
          <p:txBody>
            <a:bodyPr wrap="square" lIns="0" tIns="0" rIns="0" bIns="0" rtlCol="0"/>
            <a:lstStyle/>
            <a:p>
              <a:endParaRPr sz="1588"/>
            </a:p>
          </p:txBody>
        </p:sp>
        <p:sp>
          <p:nvSpPr>
            <p:cNvPr id="647" name="object 647"/>
            <p:cNvSpPr/>
            <p:nvPr/>
          </p:nvSpPr>
          <p:spPr>
            <a:xfrm>
              <a:off x="3517392" y="4428743"/>
              <a:ext cx="36830" cy="53340"/>
            </a:xfrm>
            <a:custGeom>
              <a:avLst/>
              <a:gdLst/>
              <a:ahLst/>
              <a:cxnLst/>
              <a:rect l="l" t="t" r="r" b="b"/>
              <a:pathLst>
                <a:path w="36829" h="53339">
                  <a:moveTo>
                    <a:pt x="36575" y="53340"/>
                  </a:moveTo>
                  <a:lnTo>
                    <a:pt x="0" y="53340"/>
                  </a:lnTo>
                  <a:lnTo>
                    <a:pt x="0" y="0"/>
                  </a:lnTo>
                  <a:lnTo>
                    <a:pt x="36575" y="0"/>
                  </a:lnTo>
                  <a:lnTo>
                    <a:pt x="36575" y="53340"/>
                  </a:lnTo>
                  <a:close/>
                </a:path>
              </a:pathLst>
            </a:custGeom>
            <a:solidFill>
              <a:srgbClr val="FFFFFF"/>
            </a:solidFill>
          </p:spPr>
          <p:txBody>
            <a:bodyPr wrap="square" lIns="0" tIns="0" rIns="0" bIns="0" rtlCol="0"/>
            <a:lstStyle/>
            <a:p>
              <a:endParaRPr sz="1588"/>
            </a:p>
          </p:txBody>
        </p:sp>
        <p:sp>
          <p:nvSpPr>
            <p:cNvPr id="648" name="object 648"/>
            <p:cNvSpPr/>
            <p:nvPr/>
          </p:nvSpPr>
          <p:spPr>
            <a:xfrm>
              <a:off x="3512819" y="4424172"/>
              <a:ext cx="45720" cy="62865"/>
            </a:xfrm>
            <a:custGeom>
              <a:avLst/>
              <a:gdLst/>
              <a:ahLst/>
              <a:cxnLst/>
              <a:rect l="l" t="t" r="r" b="b"/>
              <a:pathLst>
                <a:path w="45720" h="62864">
                  <a:moveTo>
                    <a:pt x="45720" y="62484"/>
                  </a:moveTo>
                  <a:lnTo>
                    <a:pt x="0" y="62484"/>
                  </a:lnTo>
                  <a:lnTo>
                    <a:pt x="0" y="0"/>
                  </a:lnTo>
                  <a:lnTo>
                    <a:pt x="45720" y="0"/>
                  </a:lnTo>
                  <a:lnTo>
                    <a:pt x="45720" y="4572"/>
                  </a:lnTo>
                  <a:lnTo>
                    <a:pt x="9144" y="4572"/>
                  </a:lnTo>
                  <a:lnTo>
                    <a:pt x="4572" y="9144"/>
                  </a:lnTo>
                  <a:lnTo>
                    <a:pt x="9144" y="9144"/>
                  </a:lnTo>
                  <a:lnTo>
                    <a:pt x="9144" y="51816"/>
                  </a:lnTo>
                  <a:lnTo>
                    <a:pt x="4572" y="51816"/>
                  </a:lnTo>
                  <a:lnTo>
                    <a:pt x="9144" y="57912"/>
                  </a:lnTo>
                  <a:lnTo>
                    <a:pt x="45720" y="57912"/>
                  </a:lnTo>
                  <a:lnTo>
                    <a:pt x="45720" y="62484"/>
                  </a:lnTo>
                  <a:close/>
                </a:path>
                <a:path w="45720" h="62864">
                  <a:moveTo>
                    <a:pt x="9144" y="9144"/>
                  </a:moveTo>
                  <a:lnTo>
                    <a:pt x="4572" y="9144"/>
                  </a:lnTo>
                  <a:lnTo>
                    <a:pt x="9144" y="4572"/>
                  </a:lnTo>
                  <a:lnTo>
                    <a:pt x="9144" y="9144"/>
                  </a:lnTo>
                  <a:close/>
                </a:path>
                <a:path w="45720" h="62864">
                  <a:moveTo>
                    <a:pt x="36576" y="9144"/>
                  </a:moveTo>
                  <a:lnTo>
                    <a:pt x="9144" y="9144"/>
                  </a:lnTo>
                  <a:lnTo>
                    <a:pt x="9144" y="4572"/>
                  </a:lnTo>
                  <a:lnTo>
                    <a:pt x="36576" y="4572"/>
                  </a:lnTo>
                  <a:lnTo>
                    <a:pt x="36576" y="9144"/>
                  </a:lnTo>
                  <a:close/>
                </a:path>
                <a:path w="45720" h="62864">
                  <a:moveTo>
                    <a:pt x="36576" y="57912"/>
                  </a:moveTo>
                  <a:lnTo>
                    <a:pt x="36576" y="4572"/>
                  </a:lnTo>
                  <a:lnTo>
                    <a:pt x="41148" y="9144"/>
                  </a:lnTo>
                  <a:lnTo>
                    <a:pt x="45720" y="9144"/>
                  </a:lnTo>
                  <a:lnTo>
                    <a:pt x="45720" y="51816"/>
                  </a:lnTo>
                  <a:lnTo>
                    <a:pt x="41148" y="51816"/>
                  </a:lnTo>
                  <a:lnTo>
                    <a:pt x="36576" y="57912"/>
                  </a:lnTo>
                  <a:close/>
                </a:path>
                <a:path w="45720" h="62864">
                  <a:moveTo>
                    <a:pt x="45720" y="9144"/>
                  </a:moveTo>
                  <a:lnTo>
                    <a:pt x="41148" y="9144"/>
                  </a:lnTo>
                  <a:lnTo>
                    <a:pt x="36576" y="4572"/>
                  </a:lnTo>
                  <a:lnTo>
                    <a:pt x="45720" y="4572"/>
                  </a:lnTo>
                  <a:lnTo>
                    <a:pt x="45720" y="9144"/>
                  </a:lnTo>
                  <a:close/>
                </a:path>
                <a:path w="45720" h="62864">
                  <a:moveTo>
                    <a:pt x="9144" y="57912"/>
                  </a:moveTo>
                  <a:lnTo>
                    <a:pt x="4572" y="51816"/>
                  </a:lnTo>
                  <a:lnTo>
                    <a:pt x="9144" y="51816"/>
                  </a:lnTo>
                  <a:lnTo>
                    <a:pt x="9144" y="57912"/>
                  </a:lnTo>
                  <a:close/>
                </a:path>
                <a:path w="45720" h="62864">
                  <a:moveTo>
                    <a:pt x="36576" y="57912"/>
                  </a:moveTo>
                  <a:lnTo>
                    <a:pt x="9144" y="57912"/>
                  </a:lnTo>
                  <a:lnTo>
                    <a:pt x="9144" y="51816"/>
                  </a:lnTo>
                  <a:lnTo>
                    <a:pt x="36576" y="51816"/>
                  </a:lnTo>
                  <a:lnTo>
                    <a:pt x="36576" y="57912"/>
                  </a:lnTo>
                  <a:close/>
                </a:path>
                <a:path w="45720" h="62864">
                  <a:moveTo>
                    <a:pt x="45720" y="57912"/>
                  </a:moveTo>
                  <a:lnTo>
                    <a:pt x="36576" y="57912"/>
                  </a:lnTo>
                  <a:lnTo>
                    <a:pt x="41148" y="51816"/>
                  </a:lnTo>
                  <a:lnTo>
                    <a:pt x="45720" y="51816"/>
                  </a:lnTo>
                  <a:lnTo>
                    <a:pt x="45720" y="57912"/>
                  </a:lnTo>
                  <a:close/>
                </a:path>
              </a:pathLst>
            </a:custGeom>
            <a:solidFill>
              <a:srgbClr val="000000"/>
            </a:solidFill>
          </p:spPr>
          <p:txBody>
            <a:bodyPr wrap="square" lIns="0" tIns="0" rIns="0" bIns="0" rtlCol="0"/>
            <a:lstStyle/>
            <a:p>
              <a:endParaRPr sz="1588"/>
            </a:p>
          </p:txBody>
        </p:sp>
        <p:sp>
          <p:nvSpPr>
            <p:cNvPr id="649" name="object 649"/>
            <p:cNvSpPr/>
            <p:nvPr/>
          </p:nvSpPr>
          <p:spPr>
            <a:xfrm>
              <a:off x="3525011" y="4436364"/>
              <a:ext cx="21590" cy="15240"/>
            </a:xfrm>
            <a:custGeom>
              <a:avLst/>
              <a:gdLst/>
              <a:ahLst/>
              <a:cxnLst/>
              <a:rect l="l" t="t" r="r" b="b"/>
              <a:pathLst>
                <a:path w="21589" h="15239">
                  <a:moveTo>
                    <a:pt x="21336" y="15239"/>
                  </a:moveTo>
                  <a:lnTo>
                    <a:pt x="0" y="15239"/>
                  </a:lnTo>
                  <a:lnTo>
                    <a:pt x="0" y="0"/>
                  </a:lnTo>
                  <a:lnTo>
                    <a:pt x="21336" y="0"/>
                  </a:lnTo>
                  <a:lnTo>
                    <a:pt x="21336" y="15239"/>
                  </a:lnTo>
                  <a:close/>
                </a:path>
              </a:pathLst>
            </a:custGeom>
            <a:solidFill>
              <a:srgbClr val="FFFFFF"/>
            </a:solidFill>
          </p:spPr>
          <p:txBody>
            <a:bodyPr wrap="square" lIns="0" tIns="0" rIns="0" bIns="0" rtlCol="0"/>
            <a:lstStyle/>
            <a:p>
              <a:endParaRPr sz="1588"/>
            </a:p>
          </p:txBody>
        </p:sp>
        <p:sp>
          <p:nvSpPr>
            <p:cNvPr id="650" name="object 650"/>
            <p:cNvSpPr/>
            <p:nvPr/>
          </p:nvSpPr>
          <p:spPr>
            <a:xfrm>
              <a:off x="3518916" y="4431791"/>
              <a:ext cx="32384" cy="24765"/>
            </a:xfrm>
            <a:custGeom>
              <a:avLst/>
              <a:gdLst/>
              <a:ahLst/>
              <a:cxnLst/>
              <a:rect l="l" t="t" r="r" b="b"/>
              <a:pathLst>
                <a:path w="32385" h="24764">
                  <a:moveTo>
                    <a:pt x="32004" y="24384"/>
                  </a:moveTo>
                  <a:lnTo>
                    <a:pt x="0" y="24384"/>
                  </a:lnTo>
                  <a:lnTo>
                    <a:pt x="0" y="0"/>
                  </a:lnTo>
                  <a:lnTo>
                    <a:pt x="32004" y="0"/>
                  </a:lnTo>
                  <a:lnTo>
                    <a:pt x="32004" y="4572"/>
                  </a:lnTo>
                  <a:lnTo>
                    <a:pt x="10668" y="4572"/>
                  </a:lnTo>
                  <a:lnTo>
                    <a:pt x="6096" y="9144"/>
                  </a:lnTo>
                  <a:lnTo>
                    <a:pt x="10668" y="9144"/>
                  </a:lnTo>
                  <a:lnTo>
                    <a:pt x="10668" y="15240"/>
                  </a:lnTo>
                  <a:lnTo>
                    <a:pt x="6096" y="15240"/>
                  </a:lnTo>
                  <a:lnTo>
                    <a:pt x="10668" y="19812"/>
                  </a:lnTo>
                  <a:lnTo>
                    <a:pt x="32004" y="19812"/>
                  </a:lnTo>
                  <a:lnTo>
                    <a:pt x="32004" y="24384"/>
                  </a:lnTo>
                  <a:close/>
                </a:path>
                <a:path w="32385" h="24764">
                  <a:moveTo>
                    <a:pt x="10668" y="9144"/>
                  </a:moveTo>
                  <a:lnTo>
                    <a:pt x="6096" y="9144"/>
                  </a:lnTo>
                  <a:lnTo>
                    <a:pt x="10668" y="4572"/>
                  </a:lnTo>
                  <a:lnTo>
                    <a:pt x="10668" y="9144"/>
                  </a:lnTo>
                  <a:close/>
                </a:path>
                <a:path w="32385" h="24764">
                  <a:moveTo>
                    <a:pt x="22860" y="9144"/>
                  </a:moveTo>
                  <a:lnTo>
                    <a:pt x="10668" y="9144"/>
                  </a:lnTo>
                  <a:lnTo>
                    <a:pt x="10668"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10668" y="19812"/>
                  </a:moveTo>
                  <a:lnTo>
                    <a:pt x="6096" y="15240"/>
                  </a:lnTo>
                  <a:lnTo>
                    <a:pt x="10668" y="15240"/>
                  </a:lnTo>
                  <a:lnTo>
                    <a:pt x="10668" y="19812"/>
                  </a:lnTo>
                  <a:close/>
                </a:path>
                <a:path w="32385" h="24764">
                  <a:moveTo>
                    <a:pt x="22860" y="19812"/>
                  </a:moveTo>
                  <a:lnTo>
                    <a:pt x="10668" y="19812"/>
                  </a:lnTo>
                  <a:lnTo>
                    <a:pt x="10668"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651" name="object 651"/>
            <p:cNvSpPr/>
            <p:nvPr/>
          </p:nvSpPr>
          <p:spPr>
            <a:xfrm>
              <a:off x="3525011" y="4459224"/>
              <a:ext cx="21590" cy="15240"/>
            </a:xfrm>
            <a:custGeom>
              <a:avLst/>
              <a:gdLst/>
              <a:ahLst/>
              <a:cxnLst/>
              <a:rect l="l" t="t" r="r" b="b"/>
              <a:pathLst>
                <a:path w="21589" h="15239">
                  <a:moveTo>
                    <a:pt x="21336" y="15240"/>
                  </a:moveTo>
                  <a:lnTo>
                    <a:pt x="0" y="15240"/>
                  </a:lnTo>
                  <a:lnTo>
                    <a:pt x="0" y="0"/>
                  </a:lnTo>
                  <a:lnTo>
                    <a:pt x="21336" y="0"/>
                  </a:lnTo>
                  <a:lnTo>
                    <a:pt x="21336" y="15240"/>
                  </a:lnTo>
                  <a:close/>
                </a:path>
              </a:pathLst>
            </a:custGeom>
            <a:solidFill>
              <a:srgbClr val="FFFFFF"/>
            </a:solidFill>
          </p:spPr>
          <p:txBody>
            <a:bodyPr wrap="square" lIns="0" tIns="0" rIns="0" bIns="0" rtlCol="0"/>
            <a:lstStyle/>
            <a:p>
              <a:endParaRPr sz="1588"/>
            </a:p>
          </p:txBody>
        </p:sp>
        <p:sp>
          <p:nvSpPr>
            <p:cNvPr id="652" name="object 652"/>
            <p:cNvSpPr/>
            <p:nvPr/>
          </p:nvSpPr>
          <p:spPr>
            <a:xfrm>
              <a:off x="3518916" y="4454651"/>
              <a:ext cx="32384" cy="24765"/>
            </a:xfrm>
            <a:custGeom>
              <a:avLst/>
              <a:gdLst/>
              <a:ahLst/>
              <a:cxnLst/>
              <a:rect l="l" t="t" r="r" b="b"/>
              <a:pathLst>
                <a:path w="32385" h="24764">
                  <a:moveTo>
                    <a:pt x="32004" y="24384"/>
                  </a:moveTo>
                  <a:lnTo>
                    <a:pt x="0" y="24384"/>
                  </a:lnTo>
                  <a:lnTo>
                    <a:pt x="0" y="0"/>
                  </a:lnTo>
                  <a:lnTo>
                    <a:pt x="32004" y="0"/>
                  </a:lnTo>
                  <a:lnTo>
                    <a:pt x="32004" y="4572"/>
                  </a:lnTo>
                  <a:lnTo>
                    <a:pt x="10668" y="4572"/>
                  </a:lnTo>
                  <a:lnTo>
                    <a:pt x="6096" y="9144"/>
                  </a:lnTo>
                  <a:lnTo>
                    <a:pt x="10668" y="9144"/>
                  </a:lnTo>
                  <a:lnTo>
                    <a:pt x="10668" y="13716"/>
                  </a:lnTo>
                  <a:lnTo>
                    <a:pt x="6096" y="13716"/>
                  </a:lnTo>
                  <a:lnTo>
                    <a:pt x="10668" y="19812"/>
                  </a:lnTo>
                  <a:lnTo>
                    <a:pt x="32004" y="19812"/>
                  </a:lnTo>
                  <a:lnTo>
                    <a:pt x="32004" y="24384"/>
                  </a:lnTo>
                  <a:close/>
                </a:path>
                <a:path w="32385" h="24764">
                  <a:moveTo>
                    <a:pt x="10668" y="9144"/>
                  </a:moveTo>
                  <a:lnTo>
                    <a:pt x="6096" y="9144"/>
                  </a:lnTo>
                  <a:lnTo>
                    <a:pt x="10668" y="4572"/>
                  </a:lnTo>
                  <a:lnTo>
                    <a:pt x="10668" y="9144"/>
                  </a:lnTo>
                  <a:close/>
                </a:path>
                <a:path w="32385" h="24764">
                  <a:moveTo>
                    <a:pt x="22860" y="9144"/>
                  </a:moveTo>
                  <a:lnTo>
                    <a:pt x="10668" y="9144"/>
                  </a:lnTo>
                  <a:lnTo>
                    <a:pt x="10668" y="4572"/>
                  </a:lnTo>
                  <a:lnTo>
                    <a:pt x="22860" y="4572"/>
                  </a:lnTo>
                  <a:lnTo>
                    <a:pt x="22860" y="9144"/>
                  </a:lnTo>
                  <a:close/>
                </a:path>
                <a:path w="32385" h="24764">
                  <a:moveTo>
                    <a:pt x="22860" y="19812"/>
                  </a:moveTo>
                  <a:lnTo>
                    <a:pt x="22860" y="4572"/>
                  </a:lnTo>
                  <a:lnTo>
                    <a:pt x="27432" y="9144"/>
                  </a:lnTo>
                  <a:lnTo>
                    <a:pt x="32004" y="9144"/>
                  </a:lnTo>
                  <a:lnTo>
                    <a:pt x="32004" y="13716"/>
                  </a:lnTo>
                  <a:lnTo>
                    <a:pt x="27432" y="13716"/>
                  </a:lnTo>
                  <a:lnTo>
                    <a:pt x="22860" y="19812"/>
                  </a:lnTo>
                  <a:close/>
                </a:path>
                <a:path w="32385" h="24764">
                  <a:moveTo>
                    <a:pt x="32004" y="9144"/>
                  </a:moveTo>
                  <a:lnTo>
                    <a:pt x="27432" y="9144"/>
                  </a:lnTo>
                  <a:lnTo>
                    <a:pt x="22860" y="4572"/>
                  </a:lnTo>
                  <a:lnTo>
                    <a:pt x="32004" y="4572"/>
                  </a:lnTo>
                  <a:lnTo>
                    <a:pt x="32004" y="9144"/>
                  </a:lnTo>
                  <a:close/>
                </a:path>
                <a:path w="32385" h="24764">
                  <a:moveTo>
                    <a:pt x="10668" y="19812"/>
                  </a:moveTo>
                  <a:lnTo>
                    <a:pt x="6096" y="13716"/>
                  </a:lnTo>
                  <a:lnTo>
                    <a:pt x="10668" y="13716"/>
                  </a:lnTo>
                  <a:lnTo>
                    <a:pt x="10668" y="19812"/>
                  </a:lnTo>
                  <a:close/>
                </a:path>
                <a:path w="32385" h="24764">
                  <a:moveTo>
                    <a:pt x="22860" y="19812"/>
                  </a:moveTo>
                  <a:lnTo>
                    <a:pt x="10668" y="19812"/>
                  </a:lnTo>
                  <a:lnTo>
                    <a:pt x="10668" y="13716"/>
                  </a:lnTo>
                  <a:lnTo>
                    <a:pt x="22860" y="13716"/>
                  </a:lnTo>
                  <a:lnTo>
                    <a:pt x="22860" y="19812"/>
                  </a:lnTo>
                  <a:close/>
                </a:path>
                <a:path w="32385" h="24764">
                  <a:moveTo>
                    <a:pt x="32004" y="19812"/>
                  </a:moveTo>
                  <a:lnTo>
                    <a:pt x="22860" y="19812"/>
                  </a:lnTo>
                  <a:lnTo>
                    <a:pt x="27432" y="13716"/>
                  </a:lnTo>
                  <a:lnTo>
                    <a:pt x="32004" y="13716"/>
                  </a:lnTo>
                  <a:lnTo>
                    <a:pt x="32004" y="19812"/>
                  </a:lnTo>
                  <a:close/>
                </a:path>
              </a:pathLst>
            </a:custGeom>
            <a:solidFill>
              <a:srgbClr val="000000"/>
            </a:solidFill>
          </p:spPr>
          <p:txBody>
            <a:bodyPr wrap="square" lIns="0" tIns="0" rIns="0" bIns="0" rtlCol="0"/>
            <a:lstStyle/>
            <a:p>
              <a:endParaRPr sz="1588"/>
            </a:p>
          </p:txBody>
        </p:sp>
        <p:sp>
          <p:nvSpPr>
            <p:cNvPr id="653" name="object 653"/>
            <p:cNvSpPr/>
            <p:nvPr/>
          </p:nvSpPr>
          <p:spPr>
            <a:xfrm>
              <a:off x="3561588" y="4428743"/>
              <a:ext cx="38100" cy="53340"/>
            </a:xfrm>
            <a:custGeom>
              <a:avLst/>
              <a:gdLst/>
              <a:ahLst/>
              <a:cxnLst/>
              <a:rect l="l" t="t" r="r" b="b"/>
              <a:pathLst>
                <a:path w="38100" h="53339">
                  <a:moveTo>
                    <a:pt x="38100" y="53340"/>
                  </a:moveTo>
                  <a:lnTo>
                    <a:pt x="0" y="53340"/>
                  </a:lnTo>
                  <a:lnTo>
                    <a:pt x="0" y="0"/>
                  </a:lnTo>
                  <a:lnTo>
                    <a:pt x="38100" y="0"/>
                  </a:lnTo>
                  <a:lnTo>
                    <a:pt x="38100" y="53340"/>
                  </a:lnTo>
                  <a:close/>
                </a:path>
              </a:pathLst>
            </a:custGeom>
            <a:solidFill>
              <a:srgbClr val="FFFFFF"/>
            </a:solidFill>
          </p:spPr>
          <p:txBody>
            <a:bodyPr wrap="square" lIns="0" tIns="0" rIns="0" bIns="0" rtlCol="0"/>
            <a:lstStyle/>
            <a:p>
              <a:endParaRPr sz="1588"/>
            </a:p>
          </p:txBody>
        </p:sp>
        <p:sp>
          <p:nvSpPr>
            <p:cNvPr id="654" name="object 654"/>
            <p:cNvSpPr/>
            <p:nvPr/>
          </p:nvSpPr>
          <p:spPr>
            <a:xfrm>
              <a:off x="3557016" y="4424172"/>
              <a:ext cx="47625" cy="62865"/>
            </a:xfrm>
            <a:custGeom>
              <a:avLst/>
              <a:gdLst/>
              <a:ahLst/>
              <a:cxnLst/>
              <a:rect l="l" t="t" r="r" b="b"/>
              <a:pathLst>
                <a:path w="47625" h="62864">
                  <a:moveTo>
                    <a:pt x="47244" y="62484"/>
                  </a:moveTo>
                  <a:lnTo>
                    <a:pt x="0" y="62484"/>
                  </a:lnTo>
                  <a:lnTo>
                    <a:pt x="0" y="0"/>
                  </a:lnTo>
                  <a:lnTo>
                    <a:pt x="47244" y="0"/>
                  </a:lnTo>
                  <a:lnTo>
                    <a:pt x="47244" y="4572"/>
                  </a:lnTo>
                  <a:lnTo>
                    <a:pt x="9144" y="4572"/>
                  </a:lnTo>
                  <a:lnTo>
                    <a:pt x="4572" y="9144"/>
                  </a:lnTo>
                  <a:lnTo>
                    <a:pt x="9144" y="9144"/>
                  </a:lnTo>
                  <a:lnTo>
                    <a:pt x="9144" y="51816"/>
                  </a:lnTo>
                  <a:lnTo>
                    <a:pt x="4572" y="51816"/>
                  </a:lnTo>
                  <a:lnTo>
                    <a:pt x="9144" y="57912"/>
                  </a:lnTo>
                  <a:lnTo>
                    <a:pt x="47244" y="57912"/>
                  </a:lnTo>
                  <a:lnTo>
                    <a:pt x="47244" y="62484"/>
                  </a:lnTo>
                  <a:close/>
                </a:path>
                <a:path w="47625" h="62864">
                  <a:moveTo>
                    <a:pt x="9144" y="9144"/>
                  </a:moveTo>
                  <a:lnTo>
                    <a:pt x="4572" y="9144"/>
                  </a:lnTo>
                  <a:lnTo>
                    <a:pt x="9144" y="4572"/>
                  </a:lnTo>
                  <a:lnTo>
                    <a:pt x="9144" y="9144"/>
                  </a:lnTo>
                  <a:close/>
                </a:path>
                <a:path w="47625" h="62864">
                  <a:moveTo>
                    <a:pt x="38100" y="9144"/>
                  </a:moveTo>
                  <a:lnTo>
                    <a:pt x="9144" y="9144"/>
                  </a:lnTo>
                  <a:lnTo>
                    <a:pt x="9144" y="4572"/>
                  </a:lnTo>
                  <a:lnTo>
                    <a:pt x="38100" y="4572"/>
                  </a:lnTo>
                  <a:lnTo>
                    <a:pt x="38100" y="9144"/>
                  </a:lnTo>
                  <a:close/>
                </a:path>
                <a:path w="47625" h="62864">
                  <a:moveTo>
                    <a:pt x="38100" y="57912"/>
                  </a:moveTo>
                  <a:lnTo>
                    <a:pt x="38100" y="4572"/>
                  </a:lnTo>
                  <a:lnTo>
                    <a:pt x="42672" y="9144"/>
                  </a:lnTo>
                  <a:lnTo>
                    <a:pt x="47244" y="9144"/>
                  </a:lnTo>
                  <a:lnTo>
                    <a:pt x="47244" y="51816"/>
                  </a:lnTo>
                  <a:lnTo>
                    <a:pt x="42672" y="51816"/>
                  </a:lnTo>
                  <a:lnTo>
                    <a:pt x="38100" y="57912"/>
                  </a:lnTo>
                  <a:close/>
                </a:path>
                <a:path w="47625" h="62864">
                  <a:moveTo>
                    <a:pt x="47244" y="9144"/>
                  </a:moveTo>
                  <a:lnTo>
                    <a:pt x="42672" y="9144"/>
                  </a:lnTo>
                  <a:lnTo>
                    <a:pt x="38100" y="4572"/>
                  </a:lnTo>
                  <a:lnTo>
                    <a:pt x="47244" y="4572"/>
                  </a:lnTo>
                  <a:lnTo>
                    <a:pt x="47244" y="9144"/>
                  </a:lnTo>
                  <a:close/>
                </a:path>
                <a:path w="47625" h="62864">
                  <a:moveTo>
                    <a:pt x="9144" y="57912"/>
                  </a:moveTo>
                  <a:lnTo>
                    <a:pt x="4572" y="51816"/>
                  </a:lnTo>
                  <a:lnTo>
                    <a:pt x="9144" y="51816"/>
                  </a:lnTo>
                  <a:lnTo>
                    <a:pt x="9144" y="57912"/>
                  </a:lnTo>
                  <a:close/>
                </a:path>
                <a:path w="47625" h="62864">
                  <a:moveTo>
                    <a:pt x="38100" y="57912"/>
                  </a:moveTo>
                  <a:lnTo>
                    <a:pt x="9144" y="57912"/>
                  </a:lnTo>
                  <a:lnTo>
                    <a:pt x="9144" y="51816"/>
                  </a:lnTo>
                  <a:lnTo>
                    <a:pt x="38100" y="51816"/>
                  </a:lnTo>
                  <a:lnTo>
                    <a:pt x="38100" y="57912"/>
                  </a:lnTo>
                  <a:close/>
                </a:path>
                <a:path w="47625" h="62864">
                  <a:moveTo>
                    <a:pt x="47244" y="57912"/>
                  </a:moveTo>
                  <a:lnTo>
                    <a:pt x="38100" y="57912"/>
                  </a:lnTo>
                  <a:lnTo>
                    <a:pt x="42672" y="51816"/>
                  </a:lnTo>
                  <a:lnTo>
                    <a:pt x="47244" y="51816"/>
                  </a:lnTo>
                  <a:lnTo>
                    <a:pt x="47244" y="57912"/>
                  </a:lnTo>
                  <a:close/>
                </a:path>
              </a:pathLst>
            </a:custGeom>
            <a:solidFill>
              <a:srgbClr val="000000"/>
            </a:solidFill>
          </p:spPr>
          <p:txBody>
            <a:bodyPr wrap="square" lIns="0" tIns="0" rIns="0" bIns="0" rtlCol="0"/>
            <a:lstStyle/>
            <a:p>
              <a:endParaRPr sz="1588"/>
            </a:p>
          </p:txBody>
        </p:sp>
        <p:sp>
          <p:nvSpPr>
            <p:cNvPr id="655" name="object 655"/>
            <p:cNvSpPr/>
            <p:nvPr/>
          </p:nvSpPr>
          <p:spPr>
            <a:xfrm>
              <a:off x="3569208" y="4436364"/>
              <a:ext cx="22860" cy="15240"/>
            </a:xfrm>
            <a:custGeom>
              <a:avLst/>
              <a:gdLst/>
              <a:ahLst/>
              <a:cxnLst/>
              <a:rect l="l" t="t" r="r" b="b"/>
              <a:pathLst>
                <a:path w="22860" h="15239">
                  <a:moveTo>
                    <a:pt x="22859" y="15239"/>
                  </a:moveTo>
                  <a:lnTo>
                    <a:pt x="0" y="15239"/>
                  </a:lnTo>
                  <a:lnTo>
                    <a:pt x="0" y="0"/>
                  </a:lnTo>
                  <a:lnTo>
                    <a:pt x="22859" y="0"/>
                  </a:lnTo>
                  <a:lnTo>
                    <a:pt x="22859" y="15239"/>
                  </a:lnTo>
                  <a:close/>
                </a:path>
              </a:pathLst>
            </a:custGeom>
            <a:solidFill>
              <a:srgbClr val="FFFFFF"/>
            </a:solidFill>
          </p:spPr>
          <p:txBody>
            <a:bodyPr wrap="square" lIns="0" tIns="0" rIns="0" bIns="0" rtlCol="0"/>
            <a:lstStyle/>
            <a:p>
              <a:endParaRPr sz="1588"/>
            </a:p>
          </p:txBody>
        </p:sp>
        <p:sp>
          <p:nvSpPr>
            <p:cNvPr id="656" name="object 656"/>
            <p:cNvSpPr/>
            <p:nvPr/>
          </p:nvSpPr>
          <p:spPr>
            <a:xfrm>
              <a:off x="3564635" y="4431791"/>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657" name="object 657"/>
            <p:cNvSpPr/>
            <p:nvPr/>
          </p:nvSpPr>
          <p:spPr>
            <a:xfrm>
              <a:off x="3569208" y="4459224"/>
              <a:ext cx="22860" cy="15240"/>
            </a:xfrm>
            <a:custGeom>
              <a:avLst/>
              <a:gdLst/>
              <a:ahLst/>
              <a:cxnLst/>
              <a:rect l="l" t="t" r="r" b="b"/>
              <a:pathLst>
                <a:path w="22860"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658" name="object 658"/>
            <p:cNvSpPr/>
            <p:nvPr/>
          </p:nvSpPr>
          <p:spPr>
            <a:xfrm>
              <a:off x="3564635" y="4454651"/>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3716"/>
                  </a:lnTo>
                  <a:lnTo>
                    <a:pt x="4572" y="13716"/>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3716"/>
                  </a:lnTo>
                  <a:lnTo>
                    <a:pt x="27432" y="13716"/>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3716"/>
                  </a:lnTo>
                  <a:lnTo>
                    <a:pt x="9144" y="13716"/>
                  </a:lnTo>
                  <a:lnTo>
                    <a:pt x="9144" y="19812"/>
                  </a:lnTo>
                  <a:close/>
                </a:path>
                <a:path w="32385" h="24764">
                  <a:moveTo>
                    <a:pt x="22860" y="19812"/>
                  </a:moveTo>
                  <a:lnTo>
                    <a:pt x="9144" y="19812"/>
                  </a:lnTo>
                  <a:lnTo>
                    <a:pt x="9144" y="13716"/>
                  </a:lnTo>
                  <a:lnTo>
                    <a:pt x="22860" y="13716"/>
                  </a:lnTo>
                  <a:lnTo>
                    <a:pt x="22860" y="19812"/>
                  </a:lnTo>
                  <a:close/>
                </a:path>
                <a:path w="32385" h="24764">
                  <a:moveTo>
                    <a:pt x="32004" y="19812"/>
                  </a:moveTo>
                  <a:lnTo>
                    <a:pt x="22860" y="19812"/>
                  </a:lnTo>
                  <a:lnTo>
                    <a:pt x="27432" y="13716"/>
                  </a:lnTo>
                  <a:lnTo>
                    <a:pt x="32004" y="13716"/>
                  </a:lnTo>
                  <a:lnTo>
                    <a:pt x="32004" y="19812"/>
                  </a:lnTo>
                  <a:close/>
                </a:path>
              </a:pathLst>
            </a:custGeom>
            <a:solidFill>
              <a:srgbClr val="000000"/>
            </a:solidFill>
          </p:spPr>
          <p:txBody>
            <a:bodyPr wrap="square" lIns="0" tIns="0" rIns="0" bIns="0" rtlCol="0"/>
            <a:lstStyle/>
            <a:p>
              <a:endParaRPr sz="1588"/>
            </a:p>
          </p:txBody>
        </p:sp>
        <p:sp>
          <p:nvSpPr>
            <p:cNvPr id="659" name="object 659"/>
            <p:cNvSpPr/>
            <p:nvPr/>
          </p:nvSpPr>
          <p:spPr>
            <a:xfrm>
              <a:off x="3607308" y="4428743"/>
              <a:ext cx="38100" cy="53340"/>
            </a:xfrm>
            <a:custGeom>
              <a:avLst/>
              <a:gdLst/>
              <a:ahLst/>
              <a:cxnLst/>
              <a:rect l="l" t="t" r="r" b="b"/>
              <a:pathLst>
                <a:path w="38100" h="53339">
                  <a:moveTo>
                    <a:pt x="38100" y="53340"/>
                  </a:moveTo>
                  <a:lnTo>
                    <a:pt x="0" y="53340"/>
                  </a:lnTo>
                  <a:lnTo>
                    <a:pt x="0" y="0"/>
                  </a:lnTo>
                  <a:lnTo>
                    <a:pt x="38100" y="0"/>
                  </a:lnTo>
                  <a:lnTo>
                    <a:pt x="38100" y="53340"/>
                  </a:lnTo>
                  <a:close/>
                </a:path>
              </a:pathLst>
            </a:custGeom>
            <a:solidFill>
              <a:srgbClr val="FFFFFF"/>
            </a:solidFill>
          </p:spPr>
          <p:txBody>
            <a:bodyPr wrap="square" lIns="0" tIns="0" rIns="0" bIns="0" rtlCol="0"/>
            <a:lstStyle/>
            <a:p>
              <a:endParaRPr sz="1588"/>
            </a:p>
          </p:txBody>
        </p:sp>
        <p:sp>
          <p:nvSpPr>
            <p:cNvPr id="660" name="object 660"/>
            <p:cNvSpPr/>
            <p:nvPr/>
          </p:nvSpPr>
          <p:spPr>
            <a:xfrm>
              <a:off x="3602735" y="4424172"/>
              <a:ext cx="47625" cy="62865"/>
            </a:xfrm>
            <a:custGeom>
              <a:avLst/>
              <a:gdLst/>
              <a:ahLst/>
              <a:cxnLst/>
              <a:rect l="l" t="t" r="r" b="b"/>
              <a:pathLst>
                <a:path w="47625" h="62864">
                  <a:moveTo>
                    <a:pt x="47244" y="62484"/>
                  </a:moveTo>
                  <a:lnTo>
                    <a:pt x="0" y="62484"/>
                  </a:lnTo>
                  <a:lnTo>
                    <a:pt x="0" y="0"/>
                  </a:lnTo>
                  <a:lnTo>
                    <a:pt x="47244" y="0"/>
                  </a:lnTo>
                  <a:lnTo>
                    <a:pt x="47244" y="4572"/>
                  </a:lnTo>
                  <a:lnTo>
                    <a:pt x="9144" y="4572"/>
                  </a:lnTo>
                  <a:lnTo>
                    <a:pt x="4572" y="9144"/>
                  </a:lnTo>
                  <a:lnTo>
                    <a:pt x="9144" y="9144"/>
                  </a:lnTo>
                  <a:lnTo>
                    <a:pt x="9144" y="51816"/>
                  </a:lnTo>
                  <a:lnTo>
                    <a:pt x="4572" y="51816"/>
                  </a:lnTo>
                  <a:lnTo>
                    <a:pt x="9144" y="57912"/>
                  </a:lnTo>
                  <a:lnTo>
                    <a:pt x="47244" y="57912"/>
                  </a:lnTo>
                  <a:lnTo>
                    <a:pt x="47244" y="62484"/>
                  </a:lnTo>
                  <a:close/>
                </a:path>
                <a:path w="47625" h="62864">
                  <a:moveTo>
                    <a:pt x="9144" y="9144"/>
                  </a:moveTo>
                  <a:lnTo>
                    <a:pt x="4572" y="9144"/>
                  </a:lnTo>
                  <a:lnTo>
                    <a:pt x="9144" y="4572"/>
                  </a:lnTo>
                  <a:lnTo>
                    <a:pt x="9144" y="9144"/>
                  </a:lnTo>
                  <a:close/>
                </a:path>
                <a:path w="47625" h="62864">
                  <a:moveTo>
                    <a:pt x="36576" y="9144"/>
                  </a:moveTo>
                  <a:lnTo>
                    <a:pt x="9144" y="9144"/>
                  </a:lnTo>
                  <a:lnTo>
                    <a:pt x="9144" y="4572"/>
                  </a:lnTo>
                  <a:lnTo>
                    <a:pt x="36576" y="4572"/>
                  </a:lnTo>
                  <a:lnTo>
                    <a:pt x="36576" y="9144"/>
                  </a:lnTo>
                  <a:close/>
                </a:path>
                <a:path w="47625" h="62864">
                  <a:moveTo>
                    <a:pt x="36576" y="57912"/>
                  </a:moveTo>
                  <a:lnTo>
                    <a:pt x="36576" y="4572"/>
                  </a:lnTo>
                  <a:lnTo>
                    <a:pt x="42672" y="9144"/>
                  </a:lnTo>
                  <a:lnTo>
                    <a:pt x="47244" y="9144"/>
                  </a:lnTo>
                  <a:lnTo>
                    <a:pt x="47244" y="51816"/>
                  </a:lnTo>
                  <a:lnTo>
                    <a:pt x="42672" y="51816"/>
                  </a:lnTo>
                  <a:lnTo>
                    <a:pt x="36576" y="57912"/>
                  </a:lnTo>
                  <a:close/>
                </a:path>
                <a:path w="47625" h="62864">
                  <a:moveTo>
                    <a:pt x="47244" y="9144"/>
                  </a:moveTo>
                  <a:lnTo>
                    <a:pt x="42672" y="9144"/>
                  </a:lnTo>
                  <a:lnTo>
                    <a:pt x="36576" y="4572"/>
                  </a:lnTo>
                  <a:lnTo>
                    <a:pt x="47244" y="4572"/>
                  </a:lnTo>
                  <a:lnTo>
                    <a:pt x="47244" y="9144"/>
                  </a:lnTo>
                  <a:close/>
                </a:path>
                <a:path w="47625" h="62864">
                  <a:moveTo>
                    <a:pt x="9144" y="57912"/>
                  </a:moveTo>
                  <a:lnTo>
                    <a:pt x="4572" y="51816"/>
                  </a:lnTo>
                  <a:lnTo>
                    <a:pt x="9144" y="51816"/>
                  </a:lnTo>
                  <a:lnTo>
                    <a:pt x="9144" y="57912"/>
                  </a:lnTo>
                  <a:close/>
                </a:path>
                <a:path w="47625" h="62864">
                  <a:moveTo>
                    <a:pt x="36576" y="57912"/>
                  </a:moveTo>
                  <a:lnTo>
                    <a:pt x="9144" y="57912"/>
                  </a:lnTo>
                  <a:lnTo>
                    <a:pt x="9144" y="51816"/>
                  </a:lnTo>
                  <a:lnTo>
                    <a:pt x="36576" y="51816"/>
                  </a:lnTo>
                  <a:lnTo>
                    <a:pt x="36576" y="57912"/>
                  </a:lnTo>
                  <a:close/>
                </a:path>
                <a:path w="47625" h="62864">
                  <a:moveTo>
                    <a:pt x="47244" y="57912"/>
                  </a:moveTo>
                  <a:lnTo>
                    <a:pt x="36576" y="57912"/>
                  </a:lnTo>
                  <a:lnTo>
                    <a:pt x="42672" y="51816"/>
                  </a:lnTo>
                  <a:lnTo>
                    <a:pt x="47244" y="51816"/>
                  </a:lnTo>
                  <a:lnTo>
                    <a:pt x="47244" y="57912"/>
                  </a:lnTo>
                  <a:close/>
                </a:path>
              </a:pathLst>
            </a:custGeom>
            <a:solidFill>
              <a:srgbClr val="000000"/>
            </a:solidFill>
          </p:spPr>
          <p:txBody>
            <a:bodyPr wrap="square" lIns="0" tIns="0" rIns="0" bIns="0" rtlCol="0"/>
            <a:lstStyle/>
            <a:p>
              <a:endParaRPr sz="1588"/>
            </a:p>
          </p:txBody>
        </p:sp>
        <p:sp>
          <p:nvSpPr>
            <p:cNvPr id="661" name="object 661"/>
            <p:cNvSpPr/>
            <p:nvPr/>
          </p:nvSpPr>
          <p:spPr>
            <a:xfrm>
              <a:off x="3614927" y="4436364"/>
              <a:ext cx="22860" cy="15240"/>
            </a:xfrm>
            <a:custGeom>
              <a:avLst/>
              <a:gdLst/>
              <a:ahLst/>
              <a:cxnLst/>
              <a:rect l="l" t="t" r="r" b="b"/>
              <a:pathLst>
                <a:path w="22860" h="15239">
                  <a:moveTo>
                    <a:pt x="22860" y="15239"/>
                  </a:moveTo>
                  <a:lnTo>
                    <a:pt x="0" y="15239"/>
                  </a:lnTo>
                  <a:lnTo>
                    <a:pt x="0" y="0"/>
                  </a:lnTo>
                  <a:lnTo>
                    <a:pt x="22860" y="0"/>
                  </a:lnTo>
                  <a:lnTo>
                    <a:pt x="22860" y="15239"/>
                  </a:lnTo>
                  <a:close/>
                </a:path>
              </a:pathLst>
            </a:custGeom>
            <a:solidFill>
              <a:srgbClr val="FFFFFF"/>
            </a:solidFill>
          </p:spPr>
          <p:txBody>
            <a:bodyPr wrap="square" lIns="0" tIns="0" rIns="0" bIns="0" rtlCol="0"/>
            <a:lstStyle/>
            <a:p>
              <a:endParaRPr sz="1588"/>
            </a:p>
          </p:txBody>
        </p:sp>
        <p:sp>
          <p:nvSpPr>
            <p:cNvPr id="662" name="object 662"/>
            <p:cNvSpPr/>
            <p:nvPr/>
          </p:nvSpPr>
          <p:spPr>
            <a:xfrm>
              <a:off x="3610356" y="4431791"/>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1336" y="9144"/>
                  </a:moveTo>
                  <a:lnTo>
                    <a:pt x="9144" y="9144"/>
                  </a:lnTo>
                  <a:lnTo>
                    <a:pt x="9144" y="4572"/>
                  </a:lnTo>
                  <a:lnTo>
                    <a:pt x="21336" y="4572"/>
                  </a:lnTo>
                  <a:lnTo>
                    <a:pt x="21336" y="9144"/>
                  </a:lnTo>
                  <a:close/>
                </a:path>
                <a:path w="32385" h="24764">
                  <a:moveTo>
                    <a:pt x="21336" y="19812"/>
                  </a:moveTo>
                  <a:lnTo>
                    <a:pt x="21336" y="4572"/>
                  </a:lnTo>
                  <a:lnTo>
                    <a:pt x="27432" y="9144"/>
                  </a:lnTo>
                  <a:lnTo>
                    <a:pt x="32004" y="9144"/>
                  </a:lnTo>
                  <a:lnTo>
                    <a:pt x="32004" y="15240"/>
                  </a:lnTo>
                  <a:lnTo>
                    <a:pt x="27432" y="15240"/>
                  </a:lnTo>
                  <a:lnTo>
                    <a:pt x="21336" y="19812"/>
                  </a:lnTo>
                  <a:close/>
                </a:path>
                <a:path w="32385" h="24764">
                  <a:moveTo>
                    <a:pt x="32004" y="9144"/>
                  </a:moveTo>
                  <a:lnTo>
                    <a:pt x="27432" y="9144"/>
                  </a:lnTo>
                  <a:lnTo>
                    <a:pt x="21336" y="4572"/>
                  </a:lnTo>
                  <a:lnTo>
                    <a:pt x="32004" y="4572"/>
                  </a:lnTo>
                  <a:lnTo>
                    <a:pt x="32004" y="9144"/>
                  </a:lnTo>
                  <a:close/>
                </a:path>
                <a:path w="32385" h="24764">
                  <a:moveTo>
                    <a:pt x="9144" y="19812"/>
                  </a:moveTo>
                  <a:lnTo>
                    <a:pt x="4572" y="15240"/>
                  </a:lnTo>
                  <a:lnTo>
                    <a:pt x="9144" y="15240"/>
                  </a:lnTo>
                  <a:lnTo>
                    <a:pt x="9144" y="19812"/>
                  </a:lnTo>
                  <a:close/>
                </a:path>
                <a:path w="32385" h="24764">
                  <a:moveTo>
                    <a:pt x="21336" y="19812"/>
                  </a:moveTo>
                  <a:lnTo>
                    <a:pt x="9144" y="19812"/>
                  </a:lnTo>
                  <a:lnTo>
                    <a:pt x="9144" y="15240"/>
                  </a:lnTo>
                  <a:lnTo>
                    <a:pt x="21336" y="15240"/>
                  </a:lnTo>
                  <a:lnTo>
                    <a:pt x="21336" y="19812"/>
                  </a:lnTo>
                  <a:close/>
                </a:path>
                <a:path w="32385" h="24764">
                  <a:moveTo>
                    <a:pt x="32004" y="19812"/>
                  </a:moveTo>
                  <a:lnTo>
                    <a:pt x="21336"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663" name="object 663"/>
            <p:cNvSpPr/>
            <p:nvPr/>
          </p:nvSpPr>
          <p:spPr>
            <a:xfrm>
              <a:off x="3614927" y="4459224"/>
              <a:ext cx="22860" cy="15240"/>
            </a:xfrm>
            <a:custGeom>
              <a:avLst/>
              <a:gdLst/>
              <a:ahLst/>
              <a:cxnLst/>
              <a:rect l="l" t="t" r="r" b="b"/>
              <a:pathLst>
                <a:path w="22860"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664" name="object 664"/>
            <p:cNvSpPr/>
            <p:nvPr/>
          </p:nvSpPr>
          <p:spPr>
            <a:xfrm>
              <a:off x="3610356" y="4454651"/>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3716"/>
                  </a:lnTo>
                  <a:lnTo>
                    <a:pt x="4572" y="13716"/>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1336" y="9144"/>
                  </a:moveTo>
                  <a:lnTo>
                    <a:pt x="9144" y="9144"/>
                  </a:lnTo>
                  <a:lnTo>
                    <a:pt x="9144" y="4572"/>
                  </a:lnTo>
                  <a:lnTo>
                    <a:pt x="21336" y="4572"/>
                  </a:lnTo>
                  <a:lnTo>
                    <a:pt x="21336" y="9144"/>
                  </a:lnTo>
                  <a:close/>
                </a:path>
                <a:path w="32385" h="24764">
                  <a:moveTo>
                    <a:pt x="21336" y="19812"/>
                  </a:moveTo>
                  <a:lnTo>
                    <a:pt x="21336" y="4572"/>
                  </a:lnTo>
                  <a:lnTo>
                    <a:pt x="27432" y="9144"/>
                  </a:lnTo>
                  <a:lnTo>
                    <a:pt x="32004" y="9144"/>
                  </a:lnTo>
                  <a:lnTo>
                    <a:pt x="32004" y="13716"/>
                  </a:lnTo>
                  <a:lnTo>
                    <a:pt x="27432" y="13716"/>
                  </a:lnTo>
                  <a:lnTo>
                    <a:pt x="21336" y="19812"/>
                  </a:lnTo>
                  <a:close/>
                </a:path>
                <a:path w="32385" h="24764">
                  <a:moveTo>
                    <a:pt x="32004" y="9144"/>
                  </a:moveTo>
                  <a:lnTo>
                    <a:pt x="27432" y="9144"/>
                  </a:lnTo>
                  <a:lnTo>
                    <a:pt x="21336" y="4572"/>
                  </a:lnTo>
                  <a:lnTo>
                    <a:pt x="32004" y="4572"/>
                  </a:lnTo>
                  <a:lnTo>
                    <a:pt x="32004" y="9144"/>
                  </a:lnTo>
                  <a:close/>
                </a:path>
                <a:path w="32385" h="24764">
                  <a:moveTo>
                    <a:pt x="9144" y="19812"/>
                  </a:moveTo>
                  <a:lnTo>
                    <a:pt x="4572" y="13716"/>
                  </a:lnTo>
                  <a:lnTo>
                    <a:pt x="9144" y="13716"/>
                  </a:lnTo>
                  <a:lnTo>
                    <a:pt x="9144" y="19812"/>
                  </a:lnTo>
                  <a:close/>
                </a:path>
                <a:path w="32385" h="24764">
                  <a:moveTo>
                    <a:pt x="21336" y="19812"/>
                  </a:moveTo>
                  <a:lnTo>
                    <a:pt x="9144" y="19812"/>
                  </a:lnTo>
                  <a:lnTo>
                    <a:pt x="9144" y="13716"/>
                  </a:lnTo>
                  <a:lnTo>
                    <a:pt x="21336" y="13716"/>
                  </a:lnTo>
                  <a:lnTo>
                    <a:pt x="21336" y="19812"/>
                  </a:lnTo>
                  <a:close/>
                </a:path>
                <a:path w="32385" h="24764">
                  <a:moveTo>
                    <a:pt x="32004" y="19812"/>
                  </a:moveTo>
                  <a:lnTo>
                    <a:pt x="21336" y="19812"/>
                  </a:lnTo>
                  <a:lnTo>
                    <a:pt x="27432" y="13716"/>
                  </a:lnTo>
                  <a:lnTo>
                    <a:pt x="32004" y="13716"/>
                  </a:lnTo>
                  <a:lnTo>
                    <a:pt x="32004" y="19812"/>
                  </a:lnTo>
                  <a:close/>
                </a:path>
              </a:pathLst>
            </a:custGeom>
            <a:solidFill>
              <a:srgbClr val="000000"/>
            </a:solidFill>
          </p:spPr>
          <p:txBody>
            <a:bodyPr wrap="square" lIns="0" tIns="0" rIns="0" bIns="0" rtlCol="0"/>
            <a:lstStyle/>
            <a:p>
              <a:endParaRPr sz="1588"/>
            </a:p>
          </p:txBody>
        </p:sp>
        <p:sp>
          <p:nvSpPr>
            <p:cNvPr id="665" name="object 665"/>
            <p:cNvSpPr/>
            <p:nvPr/>
          </p:nvSpPr>
          <p:spPr>
            <a:xfrm>
              <a:off x="3653027" y="4428743"/>
              <a:ext cx="36830" cy="53340"/>
            </a:xfrm>
            <a:custGeom>
              <a:avLst/>
              <a:gdLst/>
              <a:ahLst/>
              <a:cxnLst/>
              <a:rect l="l" t="t" r="r" b="b"/>
              <a:pathLst>
                <a:path w="36829" h="53339">
                  <a:moveTo>
                    <a:pt x="36575" y="53340"/>
                  </a:moveTo>
                  <a:lnTo>
                    <a:pt x="0" y="53340"/>
                  </a:lnTo>
                  <a:lnTo>
                    <a:pt x="0" y="0"/>
                  </a:lnTo>
                  <a:lnTo>
                    <a:pt x="36575" y="0"/>
                  </a:lnTo>
                  <a:lnTo>
                    <a:pt x="36575" y="53340"/>
                  </a:lnTo>
                  <a:close/>
                </a:path>
              </a:pathLst>
            </a:custGeom>
            <a:solidFill>
              <a:srgbClr val="FFFFFF"/>
            </a:solidFill>
          </p:spPr>
          <p:txBody>
            <a:bodyPr wrap="square" lIns="0" tIns="0" rIns="0" bIns="0" rtlCol="0"/>
            <a:lstStyle/>
            <a:p>
              <a:endParaRPr sz="1588"/>
            </a:p>
          </p:txBody>
        </p:sp>
        <p:sp>
          <p:nvSpPr>
            <p:cNvPr id="666" name="object 666"/>
            <p:cNvSpPr/>
            <p:nvPr/>
          </p:nvSpPr>
          <p:spPr>
            <a:xfrm>
              <a:off x="3646932" y="4424172"/>
              <a:ext cx="47625" cy="62865"/>
            </a:xfrm>
            <a:custGeom>
              <a:avLst/>
              <a:gdLst/>
              <a:ahLst/>
              <a:cxnLst/>
              <a:rect l="l" t="t" r="r" b="b"/>
              <a:pathLst>
                <a:path w="47625" h="62864">
                  <a:moveTo>
                    <a:pt x="47244" y="62484"/>
                  </a:moveTo>
                  <a:lnTo>
                    <a:pt x="0" y="62484"/>
                  </a:lnTo>
                  <a:lnTo>
                    <a:pt x="0" y="0"/>
                  </a:lnTo>
                  <a:lnTo>
                    <a:pt x="47244" y="0"/>
                  </a:lnTo>
                  <a:lnTo>
                    <a:pt x="47244" y="4572"/>
                  </a:lnTo>
                  <a:lnTo>
                    <a:pt x="10668" y="4572"/>
                  </a:lnTo>
                  <a:lnTo>
                    <a:pt x="6096" y="9144"/>
                  </a:lnTo>
                  <a:lnTo>
                    <a:pt x="10668" y="9144"/>
                  </a:lnTo>
                  <a:lnTo>
                    <a:pt x="10668" y="51816"/>
                  </a:lnTo>
                  <a:lnTo>
                    <a:pt x="6096" y="51816"/>
                  </a:lnTo>
                  <a:lnTo>
                    <a:pt x="10668" y="57912"/>
                  </a:lnTo>
                  <a:lnTo>
                    <a:pt x="47244" y="57912"/>
                  </a:lnTo>
                  <a:lnTo>
                    <a:pt x="47244" y="62484"/>
                  </a:lnTo>
                  <a:close/>
                </a:path>
                <a:path w="47625" h="62864">
                  <a:moveTo>
                    <a:pt x="10668" y="9144"/>
                  </a:moveTo>
                  <a:lnTo>
                    <a:pt x="6096" y="9144"/>
                  </a:lnTo>
                  <a:lnTo>
                    <a:pt x="10668" y="4572"/>
                  </a:lnTo>
                  <a:lnTo>
                    <a:pt x="10668" y="9144"/>
                  </a:lnTo>
                  <a:close/>
                </a:path>
                <a:path w="47625" h="62864">
                  <a:moveTo>
                    <a:pt x="38100" y="9144"/>
                  </a:moveTo>
                  <a:lnTo>
                    <a:pt x="10668" y="9144"/>
                  </a:lnTo>
                  <a:lnTo>
                    <a:pt x="10668" y="4572"/>
                  </a:lnTo>
                  <a:lnTo>
                    <a:pt x="38100" y="4572"/>
                  </a:lnTo>
                  <a:lnTo>
                    <a:pt x="38100" y="9144"/>
                  </a:lnTo>
                  <a:close/>
                </a:path>
                <a:path w="47625" h="62864">
                  <a:moveTo>
                    <a:pt x="38100" y="57912"/>
                  </a:moveTo>
                  <a:lnTo>
                    <a:pt x="38100" y="4572"/>
                  </a:lnTo>
                  <a:lnTo>
                    <a:pt x="42672" y="9144"/>
                  </a:lnTo>
                  <a:lnTo>
                    <a:pt x="47244" y="9144"/>
                  </a:lnTo>
                  <a:lnTo>
                    <a:pt x="47244" y="51816"/>
                  </a:lnTo>
                  <a:lnTo>
                    <a:pt x="42672" y="51816"/>
                  </a:lnTo>
                  <a:lnTo>
                    <a:pt x="38100" y="57912"/>
                  </a:lnTo>
                  <a:close/>
                </a:path>
                <a:path w="47625" h="62864">
                  <a:moveTo>
                    <a:pt x="47244" y="9144"/>
                  </a:moveTo>
                  <a:lnTo>
                    <a:pt x="42672" y="9144"/>
                  </a:lnTo>
                  <a:lnTo>
                    <a:pt x="38100" y="4572"/>
                  </a:lnTo>
                  <a:lnTo>
                    <a:pt x="47244" y="4572"/>
                  </a:lnTo>
                  <a:lnTo>
                    <a:pt x="47244" y="9144"/>
                  </a:lnTo>
                  <a:close/>
                </a:path>
                <a:path w="47625" h="62864">
                  <a:moveTo>
                    <a:pt x="10668" y="57912"/>
                  </a:moveTo>
                  <a:lnTo>
                    <a:pt x="6096" y="51816"/>
                  </a:lnTo>
                  <a:lnTo>
                    <a:pt x="10668" y="51816"/>
                  </a:lnTo>
                  <a:lnTo>
                    <a:pt x="10668" y="57912"/>
                  </a:lnTo>
                  <a:close/>
                </a:path>
                <a:path w="47625" h="62864">
                  <a:moveTo>
                    <a:pt x="38100" y="57912"/>
                  </a:moveTo>
                  <a:lnTo>
                    <a:pt x="10668" y="57912"/>
                  </a:lnTo>
                  <a:lnTo>
                    <a:pt x="10668" y="51816"/>
                  </a:lnTo>
                  <a:lnTo>
                    <a:pt x="38100" y="51816"/>
                  </a:lnTo>
                  <a:lnTo>
                    <a:pt x="38100" y="57912"/>
                  </a:lnTo>
                  <a:close/>
                </a:path>
                <a:path w="47625" h="62864">
                  <a:moveTo>
                    <a:pt x="47244" y="57912"/>
                  </a:moveTo>
                  <a:lnTo>
                    <a:pt x="38100" y="57912"/>
                  </a:lnTo>
                  <a:lnTo>
                    <a:pt x="42672" y="51816"/>
                  </a:lnTo>
                  <a:lnTo>
                    <a:pt x="47244" y="51816"/>
                  </a:lnTo>
                  <a:lnTo>
                    <a:pt x="47244" y="57912"/>
                  </a:lnTo>
                  <a:close/>
                </a:path>
              </a:pathLst>
            </a:custGeom>
            <a:solidFill>
              <a:srgbClr val="000000"/>
            </a:solidFill>
          </p:spPr>
          <p:txBody>
            <a:bodyPr wrap="square" lIns="0" tIns="0" rIns="0" bIns="0" rtlCol="0"/>
            <a:lstStyle/>
            <a:p>
              <a:endParaRPr sz="1588"/>
            </a:p>
          </p:txBody>
        </p:sp>
        <p:sp>
          <p:nvSpPr>
            <p:cNvPr id="667" name="object 667"/>
            <p:cNvSpPr/>
            <p:nvPr/>
          </p:nvSpPr>
          <p:spPr>
            <a:xfrm>
              <a:off x="3659124" y="4436364"/>
              <a:ext cx="22860" cy="15240"/>
            </a:xfrm>
            <a:custGeom>
              <a:avLst/>
              <a:gdLst/>
              <a:ahLst/>
              <a:cxnLst/>
              <a:rect l="l" t="t" r="r" b="b"/>
              <a:pathLst>
                <a:path w="22860" h="15239">
                  <a:moveTo>
                    <a:pt x="22859" y="15239"/>
                  </a:moveTo>
                  <a:lnTo>
                    <a:pt x="0" y="15239"/>
                  </a:lnTo>
                  <a:lnTo>
                    <a:pt x="0" y="0"/>
                  </a:lnTo>
                  <a:lnTo>
                    <a:pt x="22859" y="0"/>
                  </a:lnTo>
                  <a:lnTo>
                    <a:pt x="22859" y="15239"/>
                  </a:lnTo>
                  <a:close/>
                </a:path>
              </a:pathLst>
            </a:custGeom>
            <a:solidFill>
              <a:srgbClr val="FFFFFF"/>
            </a:solidFill>
          </p:spPr>
          <p:txBody>
            <a:bodyPr wrap="square" lIns="0" tIns="0" rIns="0" bIns="0" rtlCol="0"/>
            <a:lstStyle/>
            <a:p>
              <a:endParaRPr sz="1588"/>
            </a:p>
          </p:txBody>
        </p:sp>
        <p:sp>
          <p:nvSpPr>
            <p:cNvPr id="668" name="object 668"/>
            <p:cNvSpPr/>
            <p:nvPr/>
          </p:nvSpPr>
          <p:spPr>
            <a:xfrm>
              <a:off x="3654551" y="4431791"/>
              <a:ext cx="32384" cy="24765"/>
            </a:xfrm>
            <a:custGeom>
              <a:avLst/>
              <a:gdLst/>
              <a:ahLst/>
              <a:cxnLst/>
              <a:rect l="l" t="t" r="r" b="b"/>
              <a:pathLst>
                <a:path w="32385" h="24764">
                  <a:moveTo>
                    <a:pt x="32004" y="24384"/>
                  </a:moveTo>
                  <a:lnTo>
                    <a:pt x="0" y="24384"/>
                  </a:lnTo>
                  <a:lnTo>
                    <a:pt x="0" y="0"/>
                  </a:lnTo>
                  <a:lnTo>
                    <a:pt x="32004" y="0"/>
                  </a:lnTo>
                  <a:lnTo>
                    <a:pt x="32004" y="4572"/>
                  </a:lnTo>
                  <a:lnTo>
                    <a:pt x="10668" y="4572"/>
                  </a:lnTo>
                  <a:lnTo>
                    <a:pt x="4572" y="9144"/>
                  </a:lnTo>
                  <a:lnTo>
                    <a:pt x="10668" y="9144"/>
                  </a:lnTo>
                  <a:lnTo>
                    <a:pt x="10668" y="15240"/>
                  </a:lnTo>
                  <a:lnTo>
                    <a:pt x="4572" y="15240"/>
                  </a:lnTo>
                  <a:lnTo>
                    <a:pt x="10668" y="19812"/>
                  </a:lnTo>
                  <a:lnTo>
                    <a:pt x="32004" y="19812"/>
                  </a:lnTo>
                  <a:lnTo>
                    <a:pt x="32004" y="24384"/>
                  </a:lnTo>
                  <a:close/>
                </a:path>
                <a:path w="32385" h="24764">
                  <a:moveTo>
                    <a:pt x="10668" y="9144"/>
                  </a:moveTo>
                  <a:lnTo>
                    <a:pt x="4572" y="9144"/>
                  </a:lnTo>
                  <a:lnTo>
                    <a:pt x="10668" y="4572"/>
                  </a:lnTo>
                  <a:lnTo>
                    <a:pt x="10668" y="9144"/>
                  </a:lnTo>
                  <a:close/>
                </a:path>
                <a:path w="32385" h="24764">
                  <a:moveTo>
                    <a:pt x="22860" y="9144"/>
                  </a:moveTo>
                  <a:lnTo>
                    <a:pt x="10668" y="9144"/>
                  </a:lnTo>
                  <a:lnTo>
                    <a:pt x="10668"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10668" y="19812"/>
                  </a:moveTo>
                  <a:lnTo>
                    <a:pt x="4572" y="15240"/>
                  </a:lnTo>
                  <a:lnTo>
                    <a:pt x="10668" y="15240"/>
                  </a:lnTo>
                  <a:lnTo>
                    <a:pt x="10668" y="19812"/>
                  </a:lnTo>
                  <a:close/>
                </a:path>
                <a:path w="32385" h="24764">
                  <a:moveTo>
                    <a:pt x="22860" y="19812"/>
                  </a:moveTo>
                  <a:lnTo>
                    <a:pt x="10668" y="19812"/>
                  </a:lnTo>
                  <a:lnTo>
                    <a:pt x="10668"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669" name="object 669"/>
            <p:cNvSpPr/>
            <p:nvPr/>
          </p:nvSpPr>
          <p:spPr>
            <a:xfrm>
              <a:off x="3659124" y="4459224"/>
              <a:ext cx="22860" cy="15240"/>
            </a:xfrm>
            <a:custGeom>
              <a:avLst/>
              <a:gdLst/>
              <a:ahLst/>
              <a:cxnLst/>
              <a:rect l="l" t="t" r="r" b="b"/>
              <a:pathLst>
                <a:path w="22860"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670" name="object 670"/>
            <p:cNvSpPr/>
            <p:nvPr/>
          </p:nvSpPr>
          <p:spPr>
            <a:xfrm>
              <a:off x="3654551" y="4454651"/>
              <a:ext cx="32384" cy="24765"/>
            </a:xfrm>
            <a:custGeom>
              <a:avLst/>
              <a:gdLst/>
              <a:ahLst/>
              <a:cxnLst/>
              <a:rect l="l" t="t" r="r" b="b"/>
              <a:pathLst>
                <a:path w="32385" h="24764">
                  <a:moveTo>
                    <a:pt x="32004" y="24384"/>
                  </a:moveTo>
                  <a:lnTo>
                    <a:pt x="0" y="24384"/>
                  </a:lnTo>
                  <a:lnTo>
                    <a:pt x="0" y="0"/>
                  </a:lnTo>
                  <a:lnTo>
                    <a:pt x="32004" y="0"/>
                  </a:lnTo>
                  <a:lnTo>
                    <a:pt x="32004" y="4572"/>
                  </a:lnTo>
                  <a:lnTo>
                    <a:pt x="10668" y="4572"/>
                  </a:lnTo>
                  <a:lnTo>
                    <a:pt x="4572" y="9144"/>
                  </a:lnTo>
                  <a:lnTo>
                    <a:pt x="10668" y="9144"/>
                  </a:lnTo>
                  <a:lnTo>
                    <a:pt x="10668" y="13716"/>
                  </a:lnTo>
                  <a:lnTo>
                    <a:pt x="4572" y="13716"/>
                  </a:lnTo>
                  <a:lnTo>
                    <a:pt x="10668" y="19812"/>
                  </a:lnTo>
                  <a:lnTo>
                    <a:pt x="32004" y="19812"/>
                  </a:lnTo>
                  <a:lnTo>
                    <a:pt x="32004" y="24384"/>
                  </a:lnTo>
                  <a:close/>
                </a:path>
                <a:path w="32385" h="24764">
                  <a:moveTo>
                    <a:pt x="10668" y="9144"/>
                  </a:moveTo>
                  <a:lnTo>
                    <a:pt x="4572" y="9144"/>
                  </a:lnTo>
                  <a:lnTo>
                    <a:pt x="10668" y="4572"/>
                  </a:lnTo>
                  <a:lnTo>
                    <a:pt x="10668" y="9144"/>
                  </a:lnTo>
                  <a:close/>
                </a:path>
                <a:path w="32385" h="24764">
                  <a:moveTo>
                    <a:pt x="22860" y="9144"/>
                  </a:moveTo>
                  <a:lnTo>
                    <a:pt x="10668" y="9144"/>
                  </a:lnTo>
                  <a:lnTo>
                    <a:pt x="10668" y="4572"/>
                  </a:lnTo>
                  <a:lnTo>
                    <a:pt x="22860" y="4572"/>
                  </a:lnTo>
                  <a:lnTo>
                    <a:pt x="22860" y="9144"/>
                  </a:lnTo>
                  <a:close/>
                </a:path>
                <a:path w="32385" h="24764">
                  <a:moveTo>
                    <a:pt x="22860" y="19812"/>
                  </a:moveTo>
                  <a:lnTo>
                    <a:pt x="22860" y="4572"/>
                  </a:lnTo>
                  <a:lnTo>
                    <a:pt x="27432" y="9144"/>
                  </a:lnTo>
                  <a:lnTo>
                    <a:pt x="32004" y="9144"/>
                  </a:lnTo>
                  <a:lnTo>
                    <a:pt x="32004" y="13716"/>
                  </a:lnTo>
                  <a:lnTo>
                    <a:pt x="27432" y="13716"/>
                  </a:lnTo>
                  <a:lnTo>
                    <a:pt x="22860" y="19812"/>
                  </a:lnTo>
                  <a:close/>
                </a:path>
                <a:path w="32385" h="24764">
                  <a:moveTo>
                    <a:pt x="32004" y="9144"/>
                  </a:moveTo>
                  <a:lnTo>
                    <a:pt x="27432" y="9144"/>
                  </a:lnTo>
                  <a:lnTo>
                    <a:pt x="22860" y="4572"/>
                  </a:lnTo>
                  <a:lnTo>
                    <a:pt x="32004" y="4572"/>
                  </a:lnTo>
                  <a:lnTo>
                    <a:pt x="32004" y="9144"/>
                  </a:lnTo>
                  <a:close/>
                </a:path>
                <a:path w="32385" h="24764">
                  <a:moveTo>
                    <a:pt x="10668" y="19812"/>
                  </a:moveTo>
                  <a:lnTo>
                    <a:pt x="4572" y="13716"/>
                  </a:lnTo>
                  <a:lnTo>
                    <a:pt x="10668" y="13716"/>
                  </a:lnTo>
                  <a:lnTo>
                    <a:pt x="10668" y="19812"/>
                  </a:lnTo>
                  <a:close/>
                </a:path>
                <a:path w="32385" h="24764">
                  <a:moveTo>
                    <a:pt x="22860" y="19812"/>
                  </a:moveTo>
                  <a:lnTo>
                    <a:pt x="10668" y="19812"/>
                  </a:lnTo>
                  <a:lnTo>
                    <a:pt x="10668" y="13716"/>
                  </a:lnTo>
                  <a:lnTo>
                    <a:pt x="22860" y="13716"/>
                  </a:lnTo>
                  <a:lnTo>
                    <a:pt x="22860" y="19812"/>
                  </a:lnTo>
                  <a:close/>
                </a:path>
                <a:path w="32385" h="24764">
                  <a:moveTo>
                    <a:pt x="32004" y="19812"/>
                  </a:moveTo>
                  <a:lnTo>
                    <a:pt x="22860" y="19812"/>
                  </a:lnTo>
                  <a:lnTo>
                    <a:pt x="27432" y="13716"/>
                  </a:lnTo>
                  <a:lnTo>
                    <a:pt x="32004" y="13716"/>
                  </a:lnTo>
                  <a:lnTo>
                    <a:pt x="32004" y="19812"/>
                  </a:lnTo>
                  <a:close/>
                </a:path>
              </a:pathLst>
            </a:custGeom>
            <a:solidFill>
              <a:srgbClr val="000000"/>
            </a:solidFill>
          </p:spPr>
          <p:txBody>
            <a:bodyPr wrap="square" lIns="0" tIns="0" rIns="0" bIns="0" rtlCol="0"/>
            <a:lstStyle/>
            <a:p>
              <a:endParaRPr sz="1588"/>
            </a:p>
          </p:txBody>
        </p:sp>
        <p:sp>
          <p:nvSpPr>
            <p:cNvPr id="671" name="object 671"/>
            <p:cNvSpPr/>
            <p:nvPr/>
          </p:nvSpPr>
          <p:spPr>
            <a:xfrm>
              <a:off x="3697224" y="4428743"/>
              <a:ext cx="38100" cy="53340"/>
            </a:xfrm>
            <a:custGeom>
              <a:avLst/>
              <a:gdLst/>
              <a:ahLst/>
              <a:cxnLst/>
              <a:rect l="l" t="t" r="r" b="b"/>
              <a:pathLst>
                <a:path w="38100" h="53339">
                  <a:moveTo>
                    <a:pt x="38100" y="53340"/>
                  </a:moveTo>
                  <a:lnTo>
                    <a:pt x="0" y="53340"/>
                  </a:lnTo>
                  <a:lnTo>
                    <a:pt x="0" y="0"/>
                  </a:lnTo>
                  <a:lnTo>
                    <a:pt x="38100" y="0"/>
                  </a:lnTo>
                  <a:lnTo>
                    <a:pt x="38100" y="53340"/>
                  </a:lnTo>
                  <a:close/>
                </a:path>
              </a:pathLst>
            </a:custGeom>
            <a:solidFill>
              <a:srgbClr val="FFFFFF"/>
            </a:solidFill>
          </p:spPr>
          <p:txBody>
            <a:bodyPr wrap="square" lIns="0" tIns="0" rIns="0" bIns="0" rtlCol="0"/>
            <a:lstStyle/>
            <a:p>
              <a:endParaRPr sz="1588"/>
            </a:p>
          </p:txBody>
        </p:sp>
        <p:sp>
          <p:nvSpPr>
            <p:cNvPr id="672" name="object 672"/>
            <p:cNvSpPr/>
            <p:nvPr/>
          </p:nvSpPr>
          <p:spPr>
            <a:xfrm>
              <a:off x="3692651" y="4424172"/>
              <a:ext cx="47625" cy="62865"/>
            </a:xfrm>
            <a:custGeom>
              <a:avLst/>
              <a:gdLst/>
              <a:ahLst/>
              <a:cxnLst/>
              <a:rect l="l" t="t" r="r" b="b"/>
              <a:pathLst>
                <a:path w="47625" h="62864">
                  <a:moveTo>
                    <a:pt x="47244" y="62484"/>
                  </a:moveTo>
                  <a:lnTo>
                    <a:pt x="0" y="62484"/>
                  </a:lnTo>
                  <a:lnTo>
                    <a:pt x="0" y="0"/>
                  </a:lnTo>
                  <a:lnTo>
                    <a:pt x="47244" y="0"/>
                  </a:lnTo>
                  <a:lnTo>
                    <a:pt x="47244" y="4572"/>
                  </a:lnTo>
                  <a:lnTo>
                    <a:pt x="9144" y="4572"/>
                  </a:lnTo>
                  <a:lnTo>
                    <a:pt x="4572" y="9144"/>
                  </a:lnTo>
                  <a:lnTo>
                    <a:pt x="9144" y="9144"/>
                  </a:lnTo>
                  <a:lnTo>
                    <a:pt x="9144" y="51816"/>
                  </a:lnTo>
                  <a:lnTo>
                    <a:pt x="4572" y="51816"/>
                  </a:lnTo>
                  <a:lnTo>
                    <a:pt x="9144" y="57912"/>
                  </a:lnTo>
                  <a:lnTo>
                    <a:pt x="47244" y="57912"/>
                  </a:lnTo>
                  <a:lnTo>
                    <a:pt x="47244" y="62484"/>
                  </a:lnTo>
                  <a:close/>
                </a:path>
                <a:path w="47625" h="62864">
                  <a:moveTo>
                    <a:pt x="9144" y="9144"/>
                  </a:moveTo>
                  <a:lnTo>
                    <a:pt x="4572" y="9144"/>
                  </a:lnTo>
                  <a:lnTo>
                    <a:pt x="9144" y="4572"/>
                  </a:lnTo>
                  <a:lnTo>
                    <a:pt x="9144" y="9144"/>
                  </a:lnTo>
                  <a:close/>
                </a:path>
                <a:path w="47625" h="62864">
                  <a:moveTo>
                    <a:pt x="38100" y="9144"/>
                  </a:moveTo>
                  <a:lnTo>
                    <a:pt x="9144" y="9144"/>
                  </a:lnTo>
                  <a:lnTo>
                    <a:pt x="9144" y="4572"/>
                  </a:lnTo>
                  <a:lnTo>
                    <a:pt x="38100" y="4572"/>
                  </a:lnTo>
                  <a:lnTo>
                    <a:pt x="38100" y="9144"/>
                  </a:lnTo>
                  <a:close/>
                </a:path>
                <a:path w="47625" h="62864">
                  <a:moveTo>
                    <a:pt x="38100" y="57912"/>
                  </a:moveTo>
                  <a:lnTo>
                    <a:pt x="38100" y="4572"/>
                  </a:lnTo>
                  <a:lnTo>
                    <a:pt x="42672" y="9144"/>
                  </a:lnTo>
                  <a:lnTo>
                    <a:pt x="47244" y="9144"/>
                  </a:lnTo>
                  <a:lnTo>
                    <a:pt x="47244" y="51816"/>
                  </a:lnTo>
                  <a:lnTo>
                    <a:pt x="42672" y="51816"/>
                  </a:lnTo>
                  <a:lnTo>
                    <a:pt x="38100" y="57912"/>
                  </a:lnTo>
                  <a:close/>
                </a:path>
                <a:path w="47625" h="62864">
                  <a:moveTo>
                    <a:pt x="47244" y="9144"/>
                  </a:moveTo>
                  <a:lnTo>
                    <a:pt x="42672" y="9144"/>
                  </a:lnTo>
                  <a:lnTo>
                    <a:pt x="38100" y="4572"/>
                  </a:lnTo>
                  <a:lnTo>
                    <a:pt x="47244" y="4572"/>
                  </a:lnTo>
                  <a:lnTo>
                    <a:pt x="47244" y="9144"/>
                  </a:lnTo>
                  <a:close/>
                </a:path>
                <a:path w="47625" h="62864">
                  <a:moveTo>
                    <a:pt x="9144" y="57912"/>
                  </a:moveTo>
                  <a:lnTo>
                    <a:pt x="4572" y="51816"/>
                  </a:lnTo>
                  <a:lnTo>
                    <a:pt x="9144" y="51816"/>
                  </a:lnTo>
                  <a:lnTo>
                    <a:pt x="9144" y="57912"/>
                  </a:lnTo>
                  <a:close/>
                </a:path>
                <a:path w="47625" h="62864">
                  <a:moveTo>
                    <a:pt x="38100" y="57912"/>
                  </a:moveTo>
                  <a:lnTo>
                    <a:pt x="9144" y="57912"/>
                  </a:lnTo>
                  <a:lnTo>
                    <a:pt x="9144" y="51816"/>
                  </a:lnTo>
                  <a:lnTo>
                    <a:pt x="38100" y="51816"/>
                  </a:lnTo>
                  <a:lnTo>
                    <a:pt x="38100" y="57912"/>
                  </a:lnTo>
                  <a:close/>
                </a:path>
                <a:path w="47625" h="62864">
                  <a:moveTo>
                    <a:pt x="47244" y="57912"/>
                  </a:moveTo>
                  <a:lnTo>
                    <a:pt x="38100" y="57912"/>
                  </a:lnTo>
                  <a:lnTo>
                    <a:pt x="42672" y="51816"/>
                  </a:lnTo>
                  <a:lnTo>
                    <a:pt x="47244" y="51816"/>
                  </a:lnTo>
                  <a:lnTo>
                    <a:pt x="47244" y="57912"/>
                  </a:lnTo>
                  <a:close/>
                </a:path>
              </a:pathLst>
            </a:custGeom>
            <a:solidFill>
              <a:srgbClr val="000000"/>
            </a:solidFill>
          </p:spPr>
          <p:txBody>
            <a:bodyPr wrap="square" lIns="0" tIns="0" rIns="0" bIns="0" rtlCol="0"/>
            <a:lstStyle/>
            <a:p>
              <a:endParaRPr sz="1588"/>
            </a:p>
          </p:txBody>
        </p:sp>
        <p:sp>
          <p:nvSpPr>
            <p:cNvPr id="673" name="object 673"/>
            <p:cNvSpPr/>
            <p:nvPr/>
          </p:nvSpPr>
          <p:spPr>
            <a:xfrm>
              <a:off x="3704844" y="4436364"/>
              <a:ext cx="22860" cy="15240"/>
            </a:xfrm>
            <a:custGeom>
              <a:avLst/>
              <a:gdLst/>
              <a:ahLst/>
              <a:cxnLst/>
              <a:rect l="l" t="t" r="r" b="b"/>
              <a:pathLst>
                <a:path w="22860" h="15239">
                  <a:moveTo>
                    <a:pt x="22859" y="15239"/>
                  </a:moveTo>
                  <a:lnTo>
                    <a:pt x="0" y="15239"/>
                  </a:lnTo>
                  <a:lnTo>
                    <a:pt x="0" y="0"/>
                  </a:lnTo>
                  <a:lnTo>
                    <a:pt x="22859" y="0"/>
                  </a:lnTo>
                  <a:lnTo>
                    <a:pt x="22859" y="15239"/>
                  </a:lnTo>
                  <a:close/>
                </a:path>
              </a:pathLst>
            </a:custGeom>
            <a:solidFill>
              <a:srgbClr val="FFFFFF"/>
            </a:solidFill>
          </p:spPr>
          <p:txBody>
            <a:bodyPr wrap="square" lIns="0" tIns="0" rIns="0" bIns="0" rtlCol="0"/>
            <a:lstStyle/>
            <a:p>
              <a:endParaRPr sz="1588"/>
            </a:p>
          </p:txBody>
        </p:sp>
        <p:sp>
          <p:nvSpPr>
            <p:cNvPr id="674" name="object 674"/>
            <p:cNvSpPr/>
            <p:nvPr/>
          </p:nvSpPr>
          <p:spPr>
            <a:xfrm>
              <a:off x="3700272" y="4431791"/>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675" name="object 675"/>
            <p:cNvSpPr/>
            <p:nvPr/>
          </p:nvSpPr>
          <p:spPr>
            <a:xfrm>
              <a:off x="3704844" y="4459224"/>
              <a:ext cx="22860" cy="15240"/>
            </a:xfrm>
            <a:custGeom>
              <a:avLst/>
              <a:gdLst/>
              <a:ahLst/>
              <a:cxnLst/>
              <a:rect l="l" t="t" r="r" b="b"/>
              <a:pathLst>
                <a:path w="22860"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676" name="object 676"/>
            <p:cNvSpPr/>
            <p:nvPr/>
          </p:nvSpPr>
          <p:spPr>
            <a:xfrm>
              <a:off x="3700272" y="4454651"/>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3716"/>
                  </a:lnTo>
                  <a:lnTo>
                    <a:pt x="4572" y="13716"/>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3716"/>
                  </a:lnTo>
                  <a:lnTo>
                    <a:pt x="27432" y="13716"/>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3716"/>
                  </a:lnTo>
                  <a:lnTo>
                    <a:pt x="9144" y="13716"/>
                  </a:lnTo>
                  <a:lnTo>
                    <a:pt x="9144" y="19812"/>
                  </a:lnTo>
                  <a:close/>
                </a:path>
                <a:path w="32385" h="24764">
                  <a:moveTo>
                    <a:pt x="22860" y="19812"/>
                  </a:moveTo>
                  <a:lnTo>
                    <a:pt x="9144" y="19812"/>
                  </a:lnTo>
                  <a:lnTo>
                    <a:pt x="9144" y="13716"/>
                  </a:lnTo>
                  <a:lnTo>
                    <a:pt x="22860" y="13716"/>
                  </a:lnTo>
                  <a:lnTo>
                    <a:pt x="22860" y="19812"/>
                  </a:lnTo>
                  <a:close/>
                </a:path>
                <a:path w="32385" h="24764">
                  <a:moveTo>
                    <a:pt x="32004" y="19812"/>
                  </a:moveTo>
                  <a:lnTo>
                    <a:pt x="22860" y="19812"/>
                  </a:lnTo>
                  <a:lnTo>
                    <a:pt x="27432" y="13716"/>
                  </a:lnTo>
                  <a:lnTo>
                    <a:pt x="32004" y="13716"/>
                  </a:lnTo>
                  <a:lnTo>
                    <a:pt x="32004" y="19812"/>
                  </a:lnTo>
                  <a:close/>
                </a:path>
              </a:pathLst>
            </a:custGeom>
            <a:solidFill>
              <a:srgbClr val="000000"/>
            </a:solidFill>
          </p:spPr>
          <p:txBody>
            <a:bodyPr wrap="square" lIns="0" tIns="0" rIns="0" bIns="0" rtlCol="0"/>
            <a:lstStyle/>
            <a:p>
              <a:endParaRPr sz="1588"/>
            </a:p>
          </p:txBody>
        </p:sp>
        <p:sp>
          <p:nvSpPr>
            <p:cNvPr id="677" name="object 677"/>
            <p:cNvSpPr/>
            <p:nvPr/>
          </p:nvSpPr>
          <p:spPr>
            <a:xfrm>
              <a:off x="3742944" y="4428743"/>
              <a:ext cx="36830" cy="53340"/>
            </a:xfrm>
            <a:custGeom>
              <a:avLst/>
              <a:gdLst/>
              <a:ahLst/>
              <a:cxnLst/>
              <a:rect l="l" t="t" r="r" b="b"/>
              <a:pathLst>
                <a:path w="36829" h="53339">
                  <a:moveTo>
                    <a:pt x="36575" y="53340"/>
                  </a:moveTo>
                  <a:lnTo>
                    <a:pt x="0" y="53340"/>
                  </a:lnTo>
                  <a:lnTo>
                    <a:pt x="0" y="0"/>
                  </a:lnTo>
                  <a:lnTo>
                    <a:pt x="36575" y="0"/>
                  </a:lnTo>
                  <a:lnTo>
                    <a:pt x="36575" y="53340"/>
                  </a:lnTo>
                  <a:close/>
                </a:path>
              </a:pathLst>
            </a:custGeom>
            <a:solidFill>
              <a:srgbClr val="FFFFFF"/>
            </a:solidFill>
          </p:spPr>
          <p:txBody>
            <a:bodyPr wrap="square" lIns="0" tIns="0" rIns="0" bIns="0" rtlCol="0"/>
            <a:lstStyle/>
            <a:p>
              <a:endParaRPr sz="1588"/>
            </a:p>
          </p:txBody>
        </p:sp>
        <p:sp>
          <p:nvSpPr>
            <p:cNvPr id="678" name="object 678"/>
            <p:cNvSpPr/>
            <p:nvPr/>
          </p:nvSpPr>
          <p:spPr>
            <a:xfrm>
              <a:off x="3738372" y="4424172"/>
              <a:ext cx="45720" cy="62865"/>
            </a:xfrm>
            <a:custGeom>
              <a:avLst/>
              <a:gdLst/>
              <a:ahLst/>
              <a:cxnLst/>
              <a:rect l="l" t="t" r="r" b="b"/>
              <a:pathLst>
                <a:path w="45720" h="62864">
                  <a:moveTo>
                    <a:pt x="45720" y="62484"/>
                  </a:moveTo>
                  <a:lnTo>
                    <a:pt x="0" y="62484"/>
                  </a:lnTo>
                  <a:lnTo>
                    <a:pt x="0" y="0"/>
                  </a:lnTo>
                  <a:lnTo>
                    <a:pt x="45720" y="0"/>
                  </a:lnTo>
                  <a:lnTo>
                    <a:pt x="45720" y="4572"/>
                  </a:lnTo>
                  <a:lnTo>
                    <a:pt x="9144" y="4572"/>
                  </a:lnTo>
                  <a:lnTo>
                    <a:pt x="4572" y="9144"/>
                  </a:lnTo>
                  <a:lnTo>
                    <a:pt x="9144" y="9144"/>
                  </a:lnTo>
                  <a:lnTo>
                    <a:pt x="9144" y="51816"/>
                  </a:lnTo>
                  <a:lnTo>
                    <a:pt x="4572" y="51816"/>
                  </a:lnTo>
                  <a:lnTo>
                    <a:pt x="9144" y="57912"/>
                  </a:lnTo>
                  <a:lnTo>
                    <a:pt x="45720" y="57912"/>
                  </a:lnTo>
                  <a:lnTo>
                    <a:pt x="45720" y="62484"/>
                  </a:lnTo>
                  <a:close/>
                </a:path>
                <a:path w="45720" h="62864">
                  <a:moveTo>
                    <a:pt x="9144" y="9144"/>
                  </a:moveTo>
                  <a:lnTo>
                    <a:pt x="4572" y="9144"/>
                  </a:lnTo>
                  <a:lnTo>
                    <a:pt x="9144" y="4572"/>
                  </a:lnTo>
                  <a:lnTo>
                    <a:pt x="9144" y="9144"/>
                  </a:lnTo>
                  <a:close/>
                </a:path>
                <a:path w="45720" h="62864">
                  <a:moveTo>
                    <a:pt x="36576" y="9144"/>
                  </a:moveTo>
                  <a:lnTo>
                    <a:pt x="9144" y="9144"/>
                  </a:lnTo>
                  <a:lnTo>
                    <a:pt x="9144" y="4572"/>
                  </a:lnTo>
                  <a:lnTo>
                    <a:pt x="36576" y="4572"/>
                  </a:lnTo>
                  <a:lnTo>
                    <a:pt x="36576" y="9144"/>
                  </a:lnTo>
                  <a:close/>
                </a:path>
                <a:path w="45720" h="62864">
                  <a:moveTo>
                    <a:pt x="36576" y="57912"/>
                  </a:moveTo>
                  <a:lnTo>
                    <a:pt x="36576" y="4572"/>
                  </a:lnTo>
                  <a:lnTo>
                    <a:pt x="41148" y="9144"/>
                  </a:lnTo>
                  <a:lnTo>
                    <a:pt x="45720" y="9144"/>
                  </a:lnTo>
                  <a:lnTo>
                    <a:pt x="45720" y="51816"/>
                  </a:lnTo>
                  <a:lnTo>
                    <a:pt x="41148" y="51816"/>
                  </a:lnTo>
                  <a:lnTo>
                    <a:pt x="36576" y="57912"/>
                  </a:lnTo>
                  <a:close/>
                </a:path>
                <a:path w="45720" h="62864">
                  <a:moveTo>
                    <a:pt x="45720" y="9144"/>
                  </a:moveTo>
                  <a:lnTo>
                    <a:pt x="41148" y="9144"/>
                  </a:lnTo>
                  <a:lnTo>
                    <a:pt x="36576" y="4572"/>
                  </a:lnTo>
                  <a:lnTo>
                    <a:pt x="45720" y="4572"/>
                  </a:lnTo>
                  <a:lnTo>
                    <a:pt x="45720" y="9144"/>
                  </a:lnTo>
                  <a:close/>
                </a:path>
                <a:path w="45720" h="62864">
                  <a:moveTo>
                    <a:pt x="9144" y="57912"/>
                  </a:moveTo>
                  <a:lnTo>
                    <a:pt x="4572" y="51816"/>
                  </a:lnTo>
                  <a:lnTo>
                    <a:pt x="9144" y="51816"/>
                  </a:lnTo>
                  <a:lnTo>
                    <a:pt x="9144" y="57912"/>
                  </a:lnTo>
                  <a:close/>
                </a:path>
                <a:path w="45720" h="62864">
                  <a:moveTo>
                    <a:pt x="36576" y="57912"/>
                  </a:moveTo>
                  <a:lnTo>
                    <a:pt x="9144" y="57912"/>
                  </a:lnTo>
                  <a:lnTo>
                    <a:pt x="9144" y="51816"/>
                  </a:lnTo>
                  <a:lnTo>
                    <a:pt x="36576" y="51816"/>
                  </a:lnTo>
                  <a:lnTo>
                    <a:pt x="36576" y="57912"/>
                  </a:lnTo>
                  <a:close/>
                </a:path>
                <a:path w="45720" h="62864">
                  <a:moveTo>
                    <a:pt x="45720" y="57912"/>
                  </a:moveTo>
                  <a:lnTo>
                    <a:pt x="36576" y="57912"/>
                  </a:lnTo>
                  <a:lnTo>
                    <a:pt x="41148" y="51816"/>
                  </a:lnTo>
                  <a:lnTo>
                    <a:pt x="45720" y="51816"/>
                  </a:lnTo>
                  <a:lnTo>
                    <a:pt x="45720" y="57912"/>
                  </a:lnTo>
                  <a:close/>
                </a:path>
              </a:pathLst>
            </a:custGeom>
            <a:solidFill>
              <a:srgbClr val="000000"/>
            </a:solidFill>
          </p:spPr>
          <p:txBody>
            <a:bodyPr wrap="square" lIns="0" tIns="0" rIns="0" bIns="0" rtlCol="0"/>
            <a:lstStyle/>
            <a:p>
              <a:endParaRPr sz="1588"/>
            </a:p>
          </p:txBody>
        </p:sp>
        <p:sp>
          <p:nvSpPr>
            <p:cNvPr id="679" name="object 679"/>
            <p:cNvSpPr/>
            <p:nvPr/>
          </p:nvSpPr>
          <p:spPr>
            <a:xfrm>
              <a:off x="3750564" y="4436364"/>
              <a:ext cx="21590" cy="15240"/>
            </a:xfrm>
            <a:custGeom>
              <a:avLst/>
              <a:gdLst/>
              <a:ahLst/>
              <a:cxnLst/>
              <a:rect l="l" t="t" r="r" b="b"/>
              <a:pathLst>
                <a:path w="21589" h="15239">
                  <a:moveTo>
                    <a:pt x="21335" y="15239"/>
                  </a:moveTo>
                  <a:lnTo>
                    <a:pt x="0" y="15239"/>
                  </a:lnTo>
                  <a:lnTo>
                    <a:pt x="0" y="0"/>
                  </a:lnTo>
                  <a:lnTo>
                    <a:pt x="21335" y="0"/>
                  </a:lnTo>
                  <a:lnTo>
                    <a:pt x="21335" y="15239"/>
                  </a:lnTo>
                  <a:close/>
                </a:path>
              </a:pathLst>
            </a:custGeom>
            <a:solidFill>
              <a:srgbClr val="FFFFFF"/>
            </a:solidFill>
          </p:spPr>
          <p:txBody>
            <a:bodyPr wrap="square" lIns="0" tIns="0" rIns="0" bIns="0" rtlCol="0"/>
            <a:lstStyle/>
            <a:p>
              <a:endParaRPr sz="1588"/>
            </a:p>
          </p:txBody>
        </p:sp>
        <p:sp>
          <p:nvSpPr>
            <p:cNvPr id="680" name="object 680"/>
            <p:cNvSpPr/>
            <p:nvPr/>
          </p:nvSpPr>
          <p:spPr>
            <a:xfrm>
              <a:off x="3744467" y="4431791"/>
              <a:ext cx="32384" cy="24765"/>
            </a:xfrm>
            <a:custGeom>
              <a:avLst/>
              <a:gdLst/>
              <a:ahLst/>
              <a:cxnLst/>
              <a:rect l="l" t="t" r="r" b="b"/>
              <a:pathLst>
                <a:path w="32385" h="24764">
                  <a:moveTo>
                    <a:pt x="32004" y="24384"/>
                  </a:moveTo>
                  <a:lnTo>
                    <a:pt x="0" y="24384"/>
                  </a:lnTo>
                  <a:lnTo>
                    <a:pt x="0" y="0"/>
                  </a:lnTo>
                  <a:lnTo>
                    <a:pt x="32004" y="0"/>
                  </a:lnTo>
                  <a:lnTo>
                    <a:pt x="32004" y="4572"/>
                  </a:lnTo>
                  <a:lnTo>
                    <a:pt x="10668" y="4572"/>
                  </a:lnTo>
                  <a:lnTo>
                    <a:pt x="6096" y="9144"/>
                  </a:lnTo>
                  <a:lnTo>
                    <a:pt x="10668" y="9144"/>
                  </a:lnTo>
                  <a:lnTo>
                    <a:pt x="10668" y="15240"/>
                  </a:lnTo>
                  <a:lnTo>
                    <a:pt x="6096" y="15240"/>
                  </a:lnTo>
                  <a:lnTo>
                    <a:pt x="10668" y="19812"/>
                  </a:lnTo>
                  <a:lnTo>
                    <a:pt x="32004" y="19812"/>
                  </a:lnTo>
                  <a:lnTo>
                    <a:pt x="32004" y="24384"/>
                  </a:lnTo>
                  <a:close/>
                </a:path>
                <a:path w="32385" h="24764">
                  <a:moveTo>
                    <a:pt x="10668" y="9144"/>
                  </a:moveTo>
                  <a:lnTo>
                    <a:pt x="6096" y="9144"/>
                  </a:lnTo>
                  <a:lnTo>
                    <a:pt x="10668" y="4572"/>
                  </a:lnTo>
                  <a:lnTo>
                    <a:pt x="10668" y="9144"/>
                  </a:lnTo>
                  <a:close/>
                </a:path>
                <a:path w="32385" h="24764">
                  <a:moveTo>
                    <a:pt x="22860" y="9144"/>
                  </a:moveTo>
                  <a:lnTo>
                    <a:pt x="10668" y="9144"/>
                  </a:lnTo>
                  <a:lnTo>
                    <a:pt x="10668"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10668" y="19812"/>
                  </a:moveTo>
                  <a:lnTo>
                    <a:pt x="6096" y="15240"/>
                  </a:lnTo>
                  <a:lnTo>
                    <a:pt x="10668" y="15240"/>
                  </a:lnTo>
                  <a:lnTo>
                    <a:pt x="10668" y="19812"/>
                  </a:lnTo>
                  <a:close/>
                </a:path>
                <a:path w="32385" h="24764">
                  <a:moveTo>
                    <a:pt x="22860" y="19812"/>
                  </a:moveTo>
                  <a:lnTo>
                    <a:pt x="10668" y="19812"/>
                  </a:lnTo>
                  <a:lnTo>
                    <a:pt x="10668"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681" name="object 681"/>
            <p:cNvSpPr/>
            <p:nvPr/>
          </p:nvSpPr>
          <p:spPr>
            <a:xfrm>
              <a:off x="3750564" y="4459224"/>
              <a:ext cx="21590" cy="15240"/>
            </a:xfrm>
            <a:custGeom>
              <a:avLst/>
              <a:gdLst/>
              <a:ahLst/>
              <a:cxnLst/>
              <a:rect l="l" t="t" r="r" b="b"/>
              <a:pathLst>
                <a:path w="21589" h="15239">
                  <a:moveTo>
                    <a:pt x="21335" y="15240"/>
                  </a:moveTo>
                  <a:lnTo>
                    <a:pt x="0" y="15240"/>
                  </a:lnTo>
                  <a:lnTo>
                    <a:pt x="0" y="0"/>
                  </a:lnTo>
                  <a:lnTo>
                    <a:pt x="21335" y="0"/>
                  </a:lnTo>
                  <a:lnTo>
                    <a:pt x="21335" y="15240"/>
                  </a:lnTo>
                  <a:close/>
                </a:path>
              </a:pathLst>
            </a:custGeom>
            <a:solidFill>
              <a:srgbClr val="FFFFFF"/>
            </a:solidFill>
          </p:spPr>
          <p:txBody>
            <a:bodyPr wrap="square" lIns="0" tIns="0" rIns="0" bIns="0" rtlCol="0"/>
            <a:lstStyle/>
            <a:p>
              <a:endParaRPr sz="1588"/>
            </a:p>
          </p:txBody>
        </p:sp>
        <p:sp>
          <p:nvSpPr>
            <p:cNvPr id="682" name="object 682"/>
            <p:cNvSpPr/>
            <p:nvPr/>
          </p:nvSpPr>
          <p:spPr>
            <a:xfrm>
              <a:off x="3744467" y="4454651"/>
              <a:ext cx="32384" cy="24765"/>
            </a:xfrm>
            <a:custGeom>
              <a:avLst/>
              <a:gdLst/>
              <a:ahLst/>
              <a:cxnLst/>
              <a:rect l="l" t="t" r="r" b="b"/>
              <a:pathLst>
                <a:path w="32385" h="24764">
                  <a:moveTo>
                    <a:pt x="32004" y="24384"/>
                  </a:moveTo>
                  <a:lnTo>
                    <a:pt x="0" y="24384"/>
                  </a:lnTo>
                  <a:lnTo>
                    <a:pt x="0" y="0"/>
                  </a:lnTo>
                  <a:lnTo>
                    <a:pt x="32004" y="0"/>
                  </a:lnTo>
                  <a:lnTo>
                    <a:pt x="32004" y="4572"/>
                  </a:lnTo>
                  <a:lnTo>
                    <a:pt x="10668" y="4572"/>
                  </a:lnTo>
                  <a:lnTo>
                    <a:pt x="6096" y="9144"/>
                  </a:lnTo>
                  <a:lnTo>
                    <a:pt x="10668" y="9144"/>
                  </a:lnTo>
                  <a:lnTo>
                    <a:pt x="10668" y="13716"/>
                  </a:lnTo>
                  <a:lnTo>
                    <a:pt x="6096" y="13716"/>
                  </a:lnTo>
                  <a:lnTo>
                    <a:pt x="10668" y="19812"/>
                  </a:lnTo>
                  <a:lnTo>
                    <a:pt x="32004" y="19812"/>
                  </a:lnTo>
                  <a:lnTo>
                    <a:pt x="32004" y="24384"/>
                  </a:lnTo>
                  <a:close/>
                </a:path>
                <a:path w="32385" h="24764">
                  <a:moveTo>
                    <a:pt x="10668" y="9144"/>
                  </a:moveTo>
                  <a:lnTo>
                    <a:pt x="6096" y="9144"/>
                  </a:lnTo>
                  <a:lnTo>
                    <a:pt x="10668" y="4572"/>
                  </a:lnTo>
                  <a:lnTo>
                    <a:pt x="10668" y="9144"/>
                  </a:lnTo>
                  <a:close/>
                </a:path>
                <a:path w="32385" h="24764">
                  <a:moveTo>
                    <a:pt x="22860" y="9144"/>
                  </a:moveTo>
                  <a:lnTo>
                    <a:pt x="10668" y="9144"/>
                  </a:lnTo>
                  <a:lnTo>
                    <a:pt x="10668" y="4572"/>
                  </a:lnTo>
                  <a:lnTo>
                    <a:pt x="22860" y="4572"/>
                  </a:lnTo>
                  <a:lnTo>
                    <a:pt x="22860" y="9144"/>
                  </a:lnTo>
                  <a:close/>
                </a:path>
                <a:path w="32385" h="24764">
                  <a:moveTo>
                    <a:pt x="22860" y="19812"/>
                  </a:moveTo>
                  <a:lnTo>
                    <a:pt x="22860" y="4572"/>
                  </a:lnTo>
                  <a:lnTo>
                    <a:pt x="27432" y="9144"/>
                  </a:lnTo>
                  <a:lnTo>
                    <a:pt x="32004" y="9144"/>
                  </a:lnTo>
                  <a:lnTo>
                    <a:pt x="32004" y="13716"/>
                  </a:lnTo>
                  <a:lnTo>
                    <a:pt x="27432" y="13716"/>
                  </a:lnTo>
                  <a:lnTo>
                    <a:pt x="22860" y="19812"/>
                  </a:lnTo>
                  <a:close/>
                </a:path>
                <a:path w="32385" h="24764">
                  <a:moveTo>
                    <a:pt x="32004" y="9144"/>
                  </a:moveTo>
                  <a:lnTo>
                    <a:pt x="27432" y="9144"/>
                  </a:lnTo>
                  <a:lnTo>
                    <a:pt x="22860" y="4572"/>
                  </a:lnTo>
                  <a:lnTo>
                    <a:pt x="32004" y="4572"/>
                  </a:lnTo>
                  <a:lnTo>
                    <a:pt x="32004" y="9144"/>
                  </a:lnTo>
                  <a:close/>
                </a:path>
                <a:path w="32385" h="24764">
                  <a:moveTo>
                    <a:pt x="10668" y="19812"/>
                  </a:moveTo>
                  <a:lnTo>
                    <a:pt x="6096" y="13716"/>
                  </a:lnTo>
                  <a:lnTo>
                    <a:pt x="10668" y="13716"/>
                  </a:lnTo>
                  <a:lnTo>
                    <a:pt x="10668" y="19812"/>
                  </a:lnTo>
                  <a:close/>
                </a:path>
                <a:path w="32385" h="24764">
                  <a:moveTo>
                    <a:pt x="22860" y="19812"/>
                  </a:moveTo>
                  <a:lnTo>
                    <a:pt x="10668" y="19812"/>
                  </a:lnTo>
                  <a:lnTo>
                    <a:pt x="10668" y="13716"/>
                  </a:lnTo>
                  <a:lnTo>
                    <a:pt x="22860" y="13716"/>
                  </a:lnTo>
                  <a:lnTo>
                    <a:pt x="22860" y="19812"/>
                  </a:lnTo>
                  <a:close/>
                </a:path>
                <a:path w="32385" h="24764">
                  <a:moveTo>
                    <a:pt x="32004" y="19812"/>
                  </a:moveTo>
                  <a:lnTo>
                    <a:pt x="22860" y="19812"/>
                  </a:lnTo>
                  <a:lnTo>
                    <a:pt x="27432" y="13716"/>
                  </a:lnTo>
                  <a:lnTo>
                    <a:pt x="32004" y="13716"/>
                  </a:lnTo>
                  <a:lnTo>
                    <a:pt x="32004" y="19812"/>
                  </a:lnTo>
                  <a:close/>
                </a:path>
              </a:pathLst>
            </a:custGeom>
            <a:solidFill>
              <a:srgbClr val="000000"/>
            </a:solidFill>
          </p:spPr>
          <p:txBody>
            <a:bodyPr wrap="square" lIns="0" tIns="0" rIns="0" bIns="0" rtlCol="0"/>
            <a:lstStyle/>
            <a:p>
              <a:endParaRPr sz="1588"/>
            </a:p>
          </p:txBody>
        </p:sp>
        <p:sp>
          <p:nvSpPr>
            <p:cNvPr id="683" name="object 683"/>
            <p:cNvSpPr/>
            <p:nvPr/>
          </p:nvSpPr>
          <p:spPr>
            <a:xfrm>
              <a:off x="3787140" y="4428743"/>
              <a:ext cx="38100" cy="53340"/>
            </a:xfrm>
            <a:custGeom>
              <a:avLst/>
              <a:gdLst/>
              <a:ahLst/>
              <a:cxnLst/>
              <a:rect l="l" t="t" r="r" b="b"/>
              <a:pathLst>
                <a:path w="38100" h="53339">
                  <a:moveTo>
                    <a:pt x="38100" y="53340"/>
                  </a:moveTo>
                  <a:lnTo>
                    <a:pt x="0" y="53340"/>
                  </a:lnTo>
                  <a:lnTo>
                    <a:pt x="0" y="0"/>
                  </a:lnTo>
                  <a:lnTo>
                    <a:pt x="38100" y="0"/>
                  </a:lnTo>
                  <a:lnTo>
                    <a:pt x="38100" y="53340"/>
                  </a:lnTo>
                  <a:close/>
                </a:path>
              </a:pathLst>
            </a:custGeom>
            <a:solidFill>
              <a:srgbClr val="FFFFFF"/>
            </a:solidFill>
          </p:spPr>
          <p:txBody>
            <a:bodyPr wrap="square" lIns="0" tIns="0" rIns="0" bIns="0" rtlCol="0"/>
            <a:lstStyle/>
            <a:p>
              <a:endParaRPr sz="1588"/>
            </a:p>
          </p:txBody>
        </p:sp>
        <p:sp>
          <p:nvSpPr>
            <p:cNvPr id="684" name="object 684"/>
            <p:cNvSpPr/>
            <p:nvPr/>
          </p:nvSpPr>
          <p:spPr>
            <a:xfrm>
              <a:off x="3782567" y="4424172"/>
              <a:ext cx="47625" cy="62865"/>
            </a:xfrm>
            <a:custGeom>
              <a:avLst/>
              <a:gdLst/>
              <a:ahLst/>
              <a:cxnLst/>
              <a:rect l="l" t="t" r="r" b="b"/>
              <a:pathLst>
                <a:path w="47625" h="62864">
                  <a:moveTo>
                    <a:pt x="47244" y="62484"/>
                  </a:moveTo>
                  <a:lnTo>
                    <a:pt x="0" y="62484"/>
                  </a:lnTo>
                  <a:lnTo>
                    <a:pt x="0" y="0"/>
                  </a:lnTo>
                  <a:lnTo>
                    <a:pt x="47244" y="0"/>
                  </a:lnTo>
                  <a:lnTo>
                    <a:pt x="47244" y="4572"/>
                  </a:lnTo>
                  <a:lnTo>
                    <a:pt x="9144" y="4572"/>
                  </a:lnTo>
                  <a:lnTo>
                    <a:pt x="4572" y="9144"/>
                  </a:lnTo>
                  <a:lnTo>
                    <a:pt x="9144" y="9144"/>
                  </a:lnTo>
                  <a:lnTo>
                    <a:pt x="9144" y="51816"/>
                  </a:lnTo>
                  <a:lnTo>
                    <a:pt x="4572" y="51816"/>
                  </a:lnTo>
                  <a:lnTo>
                    <a:pt x="9144" y="57912"/>
                  </a:lnTo>
                  <a:lnTo>
                    <a:pt x="47244" y="57912"/>
                  </a:lnTo>
                  <a:lnTo>
                    <a:pt x="47244" y="62484"/>
                  </a:lnTo>
                  <a:close/>
                </a:path>
                <a:path w="47625" h="62864">
                  <a:moveTo>
                    <a:pt x="9144" y="9144"/>
                  </a:moveTo>
                  <a:lnTo>
                    <a:pt x="4572" y="9144"/>
                  </a:lnTo>
                  <a:lnTo>
                    <a:pt x="9144" y="4572"/>
                  </a:lnTo>
                  <a:lnTo>
                    <a:pt x="9144" y="9144"/>
                  </a:lnTo>
                  <a:close/>
                </a:path>
                <a:path w="47625" h="62864">
                  <a:moveTo>
                    <a:pt x="38100" y="9144"/>
                  </a:moveTo>
                  <a:lnTo>
                    <a:pt x="9144" y="9144"/>
                  </a:lnTo>
                  <a:lnTo>
                    <a:pt x="9144" y="4572"/>
                  </a:lnTo>
                  <a:lnTo>
                    <a:pt x="38100" y="4572"/>
                  </a:lnTo>
                  <a:lnTo>
                    <a:pt x="38100" y="9144"/>
                  </a:lnTo>
                  <a:close/>
                </a:path>
                <a:path w="47625" h="62864">
                  <a:moveTo>
                    <a:pt x="38100" y="57912"/>
                  </a:moveTo>
                  <a:lnTo>
                    <a:pt x="38100" y="4572"/>
                  </a:lnTo>
                  <a:lnTo>
                    <a:pt x="42672" y="9144"/>
                  </a:lnTo>
                  <a:lnTo>
                    <a:pt x="47244" y="9144"/>
                  </a:lnTo>
                  <a:lnTo>
                    <a:pt x="47244" y="51816"/>
                  </a:lnTo>
                  <a:lnTo>
                    <a:pt x="42672" y="51816"/>
                  </a:lnTo>
                  <a:lnTo>
                    <a:pt x="38100" y="57912"/>
                  </a:lnTo>
                  <a:close/>
                </a:path>
                <a:path w="47625" h="62864">
                  <a:moveTo>
                    <a:pt x="47244" y="9144"/>
                  </a:moveTo>
                  <a:lnTo>
                    <a:pt x="42672" y="9144"/>
                  </a:lnTo>
                  <a:lnTo>
                    <a:pt x="38100" y="4572"/>
                  </a:lnTo>
                  <a:lnTo>
                    <a:pt x="47244" y="4572"/>
                  </a:lnTo>
                  <a:lnTo>
                    <a:pt x="47244" y="9144"/>
                  </a:lnTo>
                  <a:close/>
                </a:path>
                <a:path w="47625" h="62864">
                  <a:moveTo>
                    <a:pt x="9144" y="57912"/>
                  </a:moveTo>
                  <a:lnTo>
                    <a:pt x="4572" y="51816"/>
                  </a:lnTo>
                  <a:lnTo>
                    <a:pt x="9144" y="51816"/>
                  </a:lnTo>
                  <a:lnTo>
                    <a:pt x="9144" y="57912"/>
                  </a:lnTo>
                  <a:close/>
                </a:path>
                <a:path w="47625" h="62864">
                  <a:moveTo>
                    <a:pt x="38100" y="57912"/>
                  </a:moveTo>
                  <a:lnTo>
                    <a:pt x="9144" y="57912"/>
                  </a:lnTo>
                  <a:lnTo>
                    <a:pt x="9144" y="51816"/>
                  </a:lnTo>
                  <a:lnTo>
                    <a:pt x="38100" y="51816"/>
                  </a:lnTo>
                  <a:lnTo>
                    <a:pt x="38100" y="57912"/>
                  </a:lnTo>
                  <a:close/>
                </a:path>
                <a:path w="47625" h="62864">
                  <a:moveTo>
                    <a:pt x="47244" y="57912"/>
                  </a:moveTo>
                  <a:lnTo>
                    <a:pt x="38100" y="57912"/>
                  </a:lnTo>
                  <a:lnTo>
                    <a:pt x="42672" y="51816"/>
                  </a:lnTo>
                  <a:lnTo>
                    <a:pt x="47244" y="51816"/>
                  </a:lnTo>
                  <a:lnTo>
                    <a:pt x="47244" y="57912"/>
                  </a:lnTo>
                  <a:close/>
                </a:path>
              </a:pathLst>
            </a:custGeom>
            <a:solidFill>
              <a:srgbClr val="000000"/>
            </a:solidFill>
          </p:spPr>
          <p:txBody>
            <a:bodyPr wrap="square" lIns="0" tIns="0" rIns="0" bIns="0" rtlCol="0"/>
            <a:lstStyle/>
            <a:p>
              <a:endParaRPr sz="1588"/>
            </a:p>
          </p:txBody>
        </p:sp>
        <p:sp>
          <p:nvSpPr>
            <p:cNvPr id="685" name="object 685"/>
            <p:cNvSpPr/>
            <p:nvPr/>
          </p:nvSpPr>
          <p:spPr>
            <a:xfrm>
              <a:off x="3794760" y="4436364"/>
              <a:ext cx="22860" cy="15240"/>
            </a:xfrm>
            <a:custGeom>
              <a:avLst/>
              <a:gdLst/>
              <a:ahLst/>
              <a:cxnLst/>
              <a:rect l="l" t="t" r="r" b="b"/>
              <a:pathLst>
                <a:path w="22860" h="15239">
                  <a:moveTo>
                    <a:pt x="22859" y="15239"/>
                  </a:moveTo>
                  <a:lnTo>
                    <a:pt x="0" y="15239"/>
                  </a:lnTo>
                  <a:lnTo>
                    <a:pt x="0" y="0"/>
                  </a:lnTo>
                  <a:lnTo>
                    <a:pt x="22859" y="0"/>
                  </a:lnTo>
                  <a:lnTo>
                    <a:pt x="22859" y="15239"/>
                  </a:lnTo>
                  <a:close/>
                </a:path>
              </a:pathLst>
            </a:custGeom>
            <a:solidFill>
              <a:srgbClr val="FFFFFF"/>
            </a:solidFill>
          </p:spPr>
          <p:txBody>
            <a:bodyPr wrap="square" lIns="0" tIns="0" rIns="0" bIns="0" rtlCol="0"/>
            <a:lstStyle/>
            <a:p>
              <a:endParaRPr sz="1588"/>
            </a:p>
          </p:txBody>
        </p:sp>
        <p:sp>
          <p:nvSpPr>
            <p:cNvPr id="686" name="object 686"/>
            <p:cNvSpPr/>
            <p:nvPr/>
          </p:nvSpPr>
          <p:spPr>
            <a:xfrm>
              <a:off x="3790188" y="4431791"/>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687" name="object 687"/>
            <p:cNvSpPr/>
            <p:nvPr/>
          </p:nvSpPr>
          <p:spPr>
            <a:xfrm>
              <a:off x="3794760" y="4459224"/>
              <a:ext cx="22860" cy="15240"/>
            </a:xfrm>
            <a:custGeom>
              <a:avLst/>
              <a:gdLst/>
              <a:ahLst/>
              <a:cxnLst/>
              <a:rect l="l" t="t" r="r" b="b"/>
              <a:pathLst>
                <a:path w="22860"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688" name="object 688"/>
            <p:cNvSpPr/>
            <p:nvPr/>
          </p:nvSpPr>
          <p:spPr>
            <a:xfrm>
              <a:off x="3790188" y="4454651"/>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3716"/>
                  </a:lnTo>
                  <a:lnTo>
                    <a:pt x="4572" y="13716"/>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3716"/>
                  </a:lnTo>
                  <a:lnTo>
                    <a:pt x="27432" y="13716"/>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3716"/>
                  </a:lnTo>
                  <a:lnTo>
                    <a:pt x="9144" y="13716"/>
                  </a:lnTo>
                  <a:lnTo>
                    <a:pt x="9144" y="19812"/>
                  </a:lnTo>
                  <a:close/>
                </a:path>
                <a:path w="32385" h="24764">
                  <a:moveTo>
                    <a:pt x="22860" y="19812"/>
                  </a:moveTo>
                  <a:lnTo>
                    <a:pt x="9144" y="19812"/>
                  </a:lnTo>
                  <a:lnTo>
                    <a:pt x="9144" y="13716"/>
                  </a:lnTo>
                  <a:lnTo>
                    <a:pt x="22860" y="13716"/>
                  </a:lnTo>
                  <a:lnTo>
                    <a:pt x="22860" y="19812"/>
                  </a:lnTo>
                  <a:close/>
                </a:path>
                <a:path w="32385" h="24764">
                  <a:moveTo>
                    <a:pt x="32004" y="19812"/>
                  </a:moveTo>
                  <a:lnTo>
                    <a:pt x="22860" y="19812"/>
                  </a:lnTo>
                  <a:lnTo>
                    <a:pt x="27432" y="13716"/>
                  </a:lnTo>
                  <a:lnTo>
                    <a:pt x="32004" y="13716"/>
                  </a:lnTo>
                  <a:lnTo>
                    <a:pt x="32004" y="19812"/>
                  </a:lnTo>
                  <a:close/>
                </a:path>
              </a:pathLst>
            </a:custGeom>
            <a:solidFill>
              <a:srgbClr val="000000"/>
            </a:solidFill>
          </p:spPr>
          <p:txBody>
            <a:bodyPr wrap="square" lIns="0" tIns="0" rIns="0" bIns="0" rtlCol="0"/>
            <a:lstStyle/>
            <a:p>
              <a:endParaRPr sz="1588"/>
            </a:p>
          </p:txBody>
        </p:sp>
        <p:sp>
          <p:nvSpPr>
            <p:cNvPr id="689" name="object 689"/>
            <p:cNvSpPr/>
            <p:nvPr/>
          </p:nvSpPr>
          <p:spPr>
            <a:xfrm>
              <a:off x="3832860" y="4428743"/>
              <a:ext cx="38100" cy="53340"/>
            </a:xfrm>
            <a:custGeom>
              <a:avLst/>
              <a:gdLst/>
              <a:ahLst/>
              <a:cxnLst/>
              <a:rect l="l" t="t" r="r" b="b"/>
              <a:pathLst>
                <a:path w="38100" h="53339">
                  <a:moveTo>
                    <a:pt x="38100" y="53340"/>
                  </a:moveTo>
                  <a:lnTo>
                    <a:pt x="0" y="53340"/>
                  </a:lnTo>
                  <a:lnTo>
                    <a:pt x="0" y="0"/>
                  </a:lnTo>
                  <a:lnTo>
                    <a:pt x="38100" y="0"/>
                  </a:lnTo>
                  <a:lnTo>
                    <a:pt x="38100" y="53340"/>
                  </a:lnTo>
                  <a:close/>
                </a:path>
              </a:pathLst>
            </a:custGeom>
            <a:solidFill>
              <a:srgbClr val="FFFFFF"/>
            </a:solidFill>
          </p:spPr>
          <p:txBody>
            <a:bodyPr wrap="square" lIns="0" tIns="0" rIns="0" bIns="0" rtlCol="0"/>
            <a:lstStyle/>
            <a:p>
              <a:endParaRPr sz="1588"/>
            </a:p>
          </p:txBody>
        </p:sp>
        <p:sp>
          <p:nvSpPr>
            <p:cNvPr id="690" name="object 690"/>
            <p:cNvSpPr/>
            <p:nvPr/>
          </p:nvSpPr>
          <p:spPr>
            <a:xfrm>
              <a:off x="3828288" y="4424172"/>
              <a:ext cx="47625" cy="62865"/>
            </a:xfrm>
            <a:custGeom>
              <a:avLst/>
              <a:gdLst/>
              <a:ahLst/>
              <a:cxnLst/>
              <a:rect l="l" t="t" r="r" b="b"/>
              <a:pathLst>
                <a:path w="47625" h="62864">
                  <a:moveTo>
                    <a:pt x="47244" y="62484"/>
                  </a:moveTo>
                  <a:lnTo>
                    <a:pt x="0" y="62484"/>
                  </a:lnTo>
                  <a:lnTo>
                    <a:pt x="0" y="0"/>
                  </a:lnTo>
                  <a:lnTo>
                    <a:pt x="47244" y="0"/>
                  </a:lnTo>
                  <a:lnTo>
                    <a:pt x="47244" y="4572"/>
                  </a:lnTo>
                  <a:lnTo>
                    <a:pt x="9144" y="4572"/>
                  </a:lnTo>
                  <a:lnTo>
                    <a:pt x="4572" y="9144"/>
                  </a:lnTo>
                  <a:lnTo>
                    <a:pt x="9144" y="9144"/>
                  </a:lnTo>
                  <a:lnTo>
                    <a:pt x="9144" y="51816"/>
                  </a:lnTo>
                  <a:lnTo>
                    <a:pt x="4572" y="51816"/>
                  </a:lnTo>
                  <a:lnTo>
                    <a:pt x="9144" y="57912"/>
                  </a:lnTo>
                  <a:lnTo>
                    <a:pt x="47244" y="57912"/>
                  </a:lnTo>
                  <a:lnTo>
                    <a:pt x="47244" y="62484"/>
                  </a:lnTo>
                  <a:close/>
                </a:path>
                <a:path w="47625" h="62864">
                  <a:moveTo>
                    <a:pt x="9144" y="9144"/>
                  </a:moveTo>
                  <a:lnTo>
                    <a:pt x="4572" y="9144"/>
                  </a:lnTo>
                  <a:lnTo>
                    <a:pt x="9144" y="4572"/>
                  </a:lnTo>
                  <a:lnTo>
                    <a:pt x="9144" y="9144"/>
                  </a:lnTo>
                  <a:close/>
                </a:path>
                <a:path w="47625" h="62864">
                  <a:moveTo>
                    <a:pt x="36576" y="9144"/>
                  </a:moveTo>
                  <a:lnTo>
                    <a:pt x="9144" y="9144"/>
                  </a:lnTo>
                  <a:lnTo>
                    <a:pt x="9144" y="4572"/>
                  </a:lnTo>
                  <a:lnTo>
                    <a:pt x="36576" y="4572"/>
                  </a:lnTo>
                  <a:lnTo>
                    <a:pt x="36576" y="9144"/>
                  </a:lnTo>
                  <a:close/>
                </a:path>
                <a:path w="47625" h="62864">
                  <a:moveTo>
                    <a:pt x="36576" y="57912"/>
                  </a:moveTo>
                  <a:lnTo>
                    <a:pt x="36576" y="4572"/>
                  </a:lnTo>
                  <a:lnTo>
                    <a:pt x="42672" y="9144"/>
                  </a:lnTo>
                  <a:lnTo>
                    <a:pt x="47244" y="9144"/>
                  </a:lnTo>
                  <a:lnTo>
                    <a:pt x="47244" y="51816"/>
                  </a:lnTo>
                  <a:lnTo>
                    <a:pt x="42672" y="51816"/>
                  </a:lnTo>
                  <a:lnTo>
                    <a:pt x="36576" y="57912"/>
                  </a:lnTo>
                  <a:close/>
                </a:path>
                <a:path w="47625" h="62864">
                  <a:moveTo>
                    <a:pt x="47244" y="9144"/>
                  </a:moveTo>
                  <a:lnTo>
                    <a:pt x="42672" y="9144"/>
                  </a:lnTo>
                  <a:lnTo>
                    <a:pt x="36576" y="4572"/>
                  </a:lnTo>
                  <a:lnTo>
                    <a:pt x="47244" y="4572"/>
                  </a:lnTo>
                  <a:lnTo>
                    <a:pt x="47244" y="9144"/>
                  </a:lnTo>
                  <a:close/>
                </a:path>
                <a:path w="47625" h="62864">
                  <a:moveTo>
                    <a:pt x="9144" y="57912"/>
                  </a:moveTo>
                  <a:lnTo>
                    <a:pt x="4572" y="51816"/>
                  </a:lnTo>
                  <a:lnTo>
                    <a:pt x="9144" y="51816"/>
                  </a:lnTo>
                  <a:lnTo>
                    <a:pt x="9144" y="57912"/>
                  </a:lnTo>
                  <a:close/>
                </a:path>
                <a:path w="47625" h="62864">
                  <a:moveTo>
                    <a:pt x="36576" y="57912"/>
                  </a:moveTo>
                  <a:lnTo>
                    <a:pt x="9144" y="57912"/>
                  </a:lnTo>
                  <a:lnTo>
                    <a:pt x="9144" y="51816"/>
                  </a:lnTo>
                  <a:lnTo>
                    <a:pt x="36576" y="51816"/>
                  </a:lnTo>
                  <a:lnTo>
                    <a:pt x="36576" y="57912"/>
                  </a:lnTo>
                  <a:close/>
                </a:path>
                <a:path w="47625" h="62864">
                  <a:moveTo>
                    <a:pt x="47244" y="57912"/>
                  </a:moveTo>
                  <a:lnTo>
                    <a:pt x="36576" y="57912"/>
                  </a:lnTo>
                  <a:lnTo>
                    <a:pt x="42672" y="51816"/>
                  </a:lnTo>
                  <a:lnTo>
                    <a:pt x="47244" y="51816"/>
                  </a:lnTo>
                  <a:lnTo>
                    <a:pt x="47244" y="57912"/>
                  </a:lnTo>
                  <a:close/>
                </a:path>
              </a:pathLst>
            </a:custGeom>
            <a:solidFill>
              <a:srgbClr val="000000"/>
            </a:solidFill>
          </p:spPr>
          <p:txBody>
            <a:bodyPr wrap="square" lIns="0" tIns="0" rIns="0" bIns="0" rtlCol="0"/>
            <a:lstStyle/>
            <a:p>
              <a:endParaRPr sz="1588"/>
            </a:p>
          </p:txBody>
        </p:sp>
        <p:sp>
          <p:nvSpPr>
            <p:cNvPr id="691" name="object 691"/>
            <p:cNvSpPr/>
            <p:nvPr/>
          </p:nvSpPr>
          <p:spPr>
            <a:xfrm>
              <a:off x="3840480" y="4436364"/>
              <a:ext cx="22860" cy="15240"/>
            </a:xfrm>
            <a:custGeom>
              <a:avLst/>
              <a:gdLst/>
              <a:ahLst/>
              <a:cxnLst/>
              <a:rect l="l" t="t" r="r" b="b"/>
              <a:pathLst>
                <a:path w="22860" h="15239">
                  <a:moveTo>
                    <a:pt x="22859" y="15239"/>
                  </a:moveTo>
                  <a:lnTo>
                    <a:pt x="0" y="15239"/>
                  </a:lnTo>
                  <a:lnTo>
                    <a:pt x="0" y="0"/>
                  </a:lnTo>
                  <a:lnTo>
                    <a:pt x="22859" y="0"/>
                  </a:lnTo>
                  <a:lnTo>
                    <a:pt x="22859" y="15239"/>
                  </a:lnTo>
                  <a:close/>
                </a:path>
              </a:pathLst>
            </a:custGeom>
            <a:solidFill>
              <a:srgbClr val="FFFFFF"/>
            </a:solidFill>
          </p:spPr>
          <p:txBody>
            <a:bodyPr wrap="square" lIns="0" tIns="0" rIns="0" bIns="0" rtlCol="0"/>
            <a:lstStyle/>
            <a:p>
              <a:endParaRPr sz="1588"/>
            </a:p>
          </p:txBody>
        </p:sp>
        <p:sp>
          <p:nvSpPr>
            <p:cNvPr id="692" name="object 692"/>
            <p:cNvSpPr/>
            <p:nvPr/>
          </p:nvSpPr>
          <p:spPr>
            <a:xfrm>
              <a:off x="3835908" y="4431791"/>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1336" y="9144"/>
                  </a:moveTo>
                  <a:lnTo>
                    <a:pt x="9144" y="9144"/>
                  </a:lnTo>
                  <a:lnTo>
                    <a:pt x="9144" y="4572"/>
                  </a:lnTo>
                  <a:lnTo>
                    <a:pt x="21336" y="4572"/>
                  </a:lnTo>
                  <a:lnTo>
                    <a:pt x="21336" y="9144"/>
                  </a:lnTo>
                  <a:close/>
                </a:path>
                <a:path w="32385" h="24764">
                  <a:moveTo>
                    <a:pt x="21336" y="19812"/>
                  </a:moveTo>
                  <a:lnTo>
                    <a:pt x="21336" y="4572"/>
                  </a:lnTo>
                  <a:lnTo>
                    <a:pt x="27432" y="9144"/>
                  </a:lnTo>
                  <a:lnTo>
                    <a:pt x="32004" y="9144"/>
                  </a:lnTo>
                  <a:lnTo>
                    <a:pt x="32004" y="15240"/>
                  </a:lnTo>
                  <a:lnTo>
                    <a:pt x="27432" y="15240"/>
                  </a:lnTo>
                  <a:lnTo>
                    <a:pt x="21336" y="19812"/>
                  </a:lnTo>
                  <a:close/>
                </a:path>
                <a:path w="32385" h="24764">
                  <a:moveTo>
                    <a:pt x="32004" y="9144"/>
                  </a:moveTo>
                  <a:lnTo>
                    <a:pt x="27432" y="9144"/>
                  </a:lnTo>
                  <a:lnTo>
                    <a:pt x="21336" y="4572"/>
                  </a:lnTo>
                  <a:lnTo>
                    <a:pt x="32004" y="4572"/>
                  </a:lnTo>
                  <a:lnTo>
                    <a:pt x="32004" y="9144"/>
                  </a:lnTo>
                  <a:close/>
                </a:path>
                <a:path w="32385" h="24764">
                  <a:moveTo>
                    <a:pt x="9144" y="19812"/>
                  </a:moveTo>
                  <a:lnTo>
                    <a:pt x="4572" y="15240"/>
                  </a:lnTo>
                  <a:lnTo>
                    <a:pt x="9144" y="15240"/>
                  </a:lnTo>
                  <a:lnTo>
                    <a:pt x="9144" y="19812"/>
                  </a:lnTo>
                  <a:close/>
                </a:path>
                <a:path w="32385" h="24764">
                  <a:moveTo>
                    <a:pt x="21336" y="19812"/>
                  </a:moveTo>
                  <a:lnTo>
                    <a:pt x="9144" y="19812"/>
                  </a:lnTo>
                  <a:lnTo>
                    <a:pt x="9144" y="15240"/>
                  </a:lnTo>
                  <a:lnTo>
                    <a:pt x="21336" y="15240"/>
                  </a:lnTo>
                  <a:lnTo>
                    <a:pt x="21336" y="19812"/>
                  </a:lnTo>
                  <a:close/>
                </a:path>
                <a:path w="32385" h="24764">
                  <a:moveTo>
                    <a:pt x="32004" y="19812"/>
                  </a:moveTo>
                  <a:lnTo>
                    <a:pt x="21336"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693" name="object 693"/>
            <p:cNvSpPr/>
            <p:nvPr/>
          </p:nvSpPr>
          <p:spPr>
            <a:xfrm>
              <a:off x="3840480" y="4459224"/>
              <a:ext cx="22860" cy="15240"/>
            </a:xfrm>
            <a:custGeom>
              <a:avLst/>
              <a:gdLst/>
              <a:ahLst/>
              <a:cxnLst/>
              <a:rect l="l" t="t" r="r" b="b"/>
              <a:pathLst>
                <a:path w="22860"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694" name="object 694"/>
            <p:cNvSpPr/>
            <p:nvPr/>
          </p:nvSpPr>
          <p:spPr>
            <a:xfrm>
              <a:off x="3090672" y="3886199"/>
              <a:ext cx="798830" cy="1931035"/>
            </a:xfrm>
            <a:custGeom>
              <a:avLst/>
              <a:gdLst/>
              <a:ahLst/>
              <a:cxnLst/>
              <a:rect l="l" t="t" r="r" b="b"/>
              <a:pathLst>
                <a:path w="798829" h="1931035">
                  <a:moveTo>
                    <a:pt x="726948" y="1854708"/>
                  </a:moveTo>
                  <a:lnTo>
                    <a:pt x="693420" y="1854708"/>
                  </a:lnTo>
                  <a:lnTo>
                    <a:pt x="693420" y="1190244"/>
                  </a:lnTo>
                  <a:lnTo>
                    <a:pt x="693420" y="1179576"/>
                  </a:lnTo>
                  <a:lnTo>
                    <a:pt x="166116" y="1179576"/>
                  </a:lnTo>
                  <a:lnTo>
                    <a:pt x="166116" y="419100"/>
                  </a:lnTo>
                  <a:lnTo>
                    <a:pt x="313944" y="419100"/>
                  </a:lnTo>
                  <a:lnTo>
                    <a:pt x="313944" y="452628"/>
                  </a:lnTo>
                  <a:lnTo>
                    <a:pt x="381000" y="419100"/>
                  </a:lnTo>
                  <a:lnTo>
                    <a:pt x="390144" y="414528"/>
                  </a:lnTo>
                  <a:lnTo>
                    <a:pt x="380987" y="409956"/>
                  </a:lnTo>
                  <a:lnTo>
                    <a:pt x="338315" y="388620"/>
                  </a:lnTo>
                  <a:lnTo>
                    <a:pt x="380987" y="367284"/>
                  </a:lnTo>
                  <a:lnTo>
                    <a:pt x="390144" y="362712"/>
                  </a:lnTo>
                  <a:lnTo>
                    <a:pt x="381000" y="358152"/>
                  </a:lnTo>
                  <a:lnTo>
                    <a:pt x="313944" y="324612"/>
                  </a:lnTo>
                  <a:lnTo>
                    <a:pt x="313944" y="358152"/>
                  </a:lnTo>
                  <a:lnTo>
                    <a:pt x="9144" y="358152"/>
                  </a:lnTo>
                  <a:lnTo>
                    <a:pt x="9144" y="0"/>
                  </a:lnTo>
                  <a:lnTo>
                    <a:pt x="0" y="0"/>
                  </a:lnTo>
                  <a:lnTo>
                    <a:pt x="0" y="367284"/>
                  </a:lnTo>
                  <a:lnTo>
                    <a:pt x="313944" y="367284"/>
                  </a:lnTo>
                  <a:lnTo>
                    <a:pt x="313944" y="376428"/>
                  </a:lnTo>
                  <a:lnTo>
                    <a:pt x="313944" y="400812"/>
                  </a:lnTo>
                  <a:lnTo>
                    <a:pt x="313944" y="409956"/>
                  </a:lnTo>
                  <a:lnTo>
                    <a:pt x="156972" y="409956"/>
                  </a:lnTo>
                  <a:lnTo>
                    <a:pt x="156972" y="1190244"/>
                  </a:lnTo>
                  <a:lnTo>
                    <a:pt x="684276" y="1190244"/>
                  </a:lnTo>
                  <a:lnTo>
                    <a:pt x="684276" y="1854708"/>
                  </a:lnTo>
                  <a:lnTo>
                    <a:pt x="650748" y="1854708"/>
                  </a:lnTo>
                  <a:lnTo>
                    <a:pt x="688848" y="1930920"/>
                  </a:lnTo>
                  <a:lnTo>
                    <a:pt x="720852" y="1866900"/>
                  </a:lnTo>
                  <a:lnTo>
                    <a:pt x="726948" y="1854708"/>
                  </a:lnTo>
                  <a:close/>
                </a:path>
                <a:path w="798829" h="1931035">
                  <a:moveTo>
                    <a:pt x="777240" y="568452"/>
                  </a:moveTo>
                  <a:lnTo>
                    <a:pt x="766572" y="568452"/>
                  </a:lnTo>
                  <a:lnTo>
                    <a:pt x="766572" y="577596"/>
                  </a:lnTo>
                  <a:lnTo>
                    <a:pt x="766572" y="582168"/>
                  </a:lnTo>
                  <a:lnTo>
                    <a:pt x="754380" y="582168"/>
                  </a:lnTo>
                  <a:lnTo>
                    <a:pt x="754380" y="577596"/>
                  </a:lnTo>
                  <a:lnTo>
                    <a:pt x="766572" y="577596"/>
                  </a:lnTo>
                  <a:lnTo>
                    <a:pt x="766572" y="568452"/>
                  </a:lnTo>
                  <a:lnTo>
                    <a:pt x="745236" y="568452"/>
                  </a:lnTo>
                  <a:lnTo>
                    <a:pt x="745236" y="592836"/>
                  </a:lnTo>
                  <a:lnTo>
                    <a:pt x="777240" y="592836"/>
                  </a:lnTo>
                  <a:lnTo>
                    <a:pt x="777240" y="588264"/>
                  </a:lnTo>
                  <a:lnTo>
                    <a:pt x="777240" y="582168"/>
                  </a:lnTo>
                  <a:lnTo>
                    <a:pt x="777240" y="577596"/>
                  </a:lnTo>
                  <a:lnTo>
                    <a:pt x="777240" y="573024"/>
                  </a:lnTo>
                  <a:lnTo>
                    <a:pt x="777240" y="568452"/>
                  </a:lnTo>
                  <a:close/>
                </a:path>
                <a:path w="798829" h="1931035">
                  <a:moveTo>
                    <a:pt x="798563" y="210312"/>
                  </a:moveTo>
                  <a:lnTo>
                    <a:pt x="765035" y="210312"/>
                  </a:lnTo>
                  <a:lnTo>
                    <a:pt x="765035" y="0"/>
                  </a:lnTo>
                  <a:lnTo>
                    <a:pt x="754367" y="0"/>
                  </a:lnTo>
                  <a:lnTo>
                    <a:pt x="754367" y="210312"/>
                  </a:lnTo>
                  <a:lnTo>
                    <a:pt x="722363" y="210312"/>
                  </a:lnTo>
                  <a:lnTo>
                    <a:pt x="760463" y="286512"/>
                  </a:lnTo>
                  <a:lnTo>
                    <a:pt x="792467" y="222504"/>
                  </a:lnTo>
                  <a:lnTo>
                    <a:pt x="798563" y="210312"/>
                  </a:lnTo>
                  <a:close/>
                </a:path>
              </a:pathLst>
            </a:custGeom>
            <a:solidFill>
              <a:srgbClr val="000000"/>
            </a:solidFill>
          </p:spPr>
          <p:txBody>
            <a:bodyPr wrap="square" lIns="0" tIns="0" rIns="0" bIns="0" rtlCol="0"/>
            <a:lstStyle/>
            <a:p>
              <a:endParaRPr sz="1588"/>
            </a:p>
          </p:txBody>
        </p:sp>
        <p:sp>
          <p:nvSpPr>
            <p:cNvPr id="695" name="object 695"/>
            <p:cNvSpPr/>
            <p:nvPr/>
          </p:nvSpPr>
          <p:spPr>
            <a:xfrm>
              <a:off x="4965192" y="4751832"/>
              <a:ext cx="143510" cy="608330"/>
            </a:xfrm>
            <a:custGeom>
              <a:avLst/>
              <a:gdLst/>
              <a:ahLst/>
              <a:cxnLst/>
              <a:rect l="l" t="t" r="r" b="b"/>
              <a:pathLst>
                <a:path w="143510" h="608329">
                  <a:moveTo>
                    <a:pt x="0" y="608075"/>
                  </a:moveTo>
                  <a:lnTo>
                    <a:pt x="0" y="143255"/>
                  </a:lnTo>
                  <a:lnTo>
                    <a:pt x="143255" y="0"/>
                  </a:lnTo>
                  <a:lnTo>
                    <a:pt x="143255" y="464819"/>
                  </a:lnTo>
                  <a:lnTo>
                    <a:pt x="0" y="608075"/>
                  </a:lnTo>
                  <a:close/>
                </a:path>
              </a:pathLst>
            </a:custGeom>
            <a:solidFill>
              <a:srgbClr val="CDCDCD"/>
            </a:solidFill>
          </p:spPr>
          <p:txBody>
            <a:bodyPr wrap="square" lIns="0" tIns="0" rIns="0" bIns="0" rtlCol="0"/>
            <a:lstStyle/>
            <a:p>
              <a:endParaRPr sz="1588"/>
            </a:p>
          </p:txBody>
        </p:sp>
        <p:sp>
          <p:nvSpPr>
            <p:cNvPr id="696" name="object 696"/>
            <p:cNvSpPr/>
            <p:nvPr/>
          </p:nvSpPr>
          <p:spPr>
            <a:xfrm>
              <a:off x="4536948" y="4751832"/>
              <a:ext cx="571500" cy="143510"/>
            </a:xfrm>
            <a:custGeom>
              <a:avLst/>
              <a:gdLst/>
              <a:ahLst/>
              <a:cxnLst/>
              <a:rect l="l" t="t" r="r" b="b"/>
              <a:pathLst>
                <a:path w="571500" h="143510">
                  <a:moveTo>
                    <a:pt x="428244" y="143255"/>
                  </a:moveTo>
                  <a:lnTo>
                    <a:pt x="0" y="143255"/>
                  </a:lnTo>
                  <a:lnTo>
                    <a:pt x="141732" y="0"/>
                  </a:lnTo>
                  <a:lnTo>
                    <a:pt x="571500" y="0"/>
                  </a:lnTo>
                  <a:lnTo>
                    <a:pt x="428244" y="143255"/>
                  </a:lnTo>
                  <a:close/>
                </a:path>
              </a:pathLst>
            </a:custGeom>
            <a:solidFill>
              <a:srgbClr val="FFFFFF"/>
            </a:solidFill>
          </p:spPr>
          <p:txBody>
            <a:bodyPr wrap="square" lIns="0" tIns="0" rIns="0" bIns="0" rtlCol="0"/>
            <a:lstStyle/>
            <a:p>
              <a:endParaRPr sz="1588"/>
            </a:p>
          </p:txBody>
        </p:sp>
        <p:sp>
          <p:nvSpPr>
            <p:cNvPr id="697" name="object 697"/>
            <p:cNvSpPr/>
            <p:nvPr/>
          </p:nvSpPr>
          <p:spPr>
            <a:xfrm>
              <a:off x="4530851" y="4747260"/>
              <a:ext cx="582295" cy="617220"/>
            </a:xfrm>
            <a:custGeom>
              <a:avLst/>
              <a:gdLst/>
              <a:ahLst/>
              <a:cxnLst/>
              <a:rect l="l" t="t" r="r" b="b"/>
              <a:pathLst>
                <a:path w="582295" h="617220">
                  <a:moveTo>
                    <a:pt x="435863" y="617220"/>
                  </a:moveTo>
                  <a:lnTo>
                    <a:pt x="0" y="617220"/>
                  </a:lnTo>
                  <a:lnTo>
                    <a:pt x="0" y="146304"/>
                  </a:lnTo>
                  <a:lnTo>
                    <a:pt x="146304" y="0"/>
                  </a:lnTo>
                  <a:lnTo>
                    <a:pt x="582168" y="0"/>
                  </a:lnTo>
                  <a:lnTo>
                    <a:pt x="582168" y="1524"/>
                  </a:lnTo>
                  <a:lnTo>
                    <a:pt x="573024" y="1524"/>
                  </a:lnTo>
                  <a:lnTo>
                    <a:pt x="566992" y="7620"/>
                  </a:lnTo>
                  <a:lnTo>
                    <a:pt x="150876" y="7620"/>
                  </a:lnTo>
                  <a:lnTo>
                    <a:pt x="147828" y="9144"/>
                  </a:lnTo>
                  <a:lnTo>
                    <a:pt x="149368" y="9144"/>
                  </a:lnTo>
                  <a:lnTo>
                    <a:pt x="16682" y="143256"/>
                  </a:lnTo>
                  <a:lnTo>
                    <a:pt x="6096" y="143256"/>
                  </a:lnTo>
                  <a:lnTo>
                    <a:pt x="6096" y="152400"/>
                  </a:lnTo>
                  <a:lnTo>
                    <a:pt x="10668" y="152400"/>
                  </a:lnTo>
                  <a:lnTo>
                    <a:pt x="10668" y="608076"/>
                  </a:lnTo>
                  <a:lnTo>
                    <a:pt x="6096" y="608076"/>
                  </a:lnTo>
                  <a:lnTo>
                    <a:pt x="10668" y="612648"/>
                  </a:lnTo>
                  <a:lnTo>
                    <a:pt x="440484" y="612648"/>
                  </a:lnTo>
                  <a:lnTo>
                    <a:pt x="435863" y="617220"/>
                  </a:lnTo>
                  <a:close/>
                </a:path>
                <a:path w="582295" h="617220">
                  <a:moveTo>
                    <a:pt x="431292" y="144780"/>
                  </a:moveTo>
                  <a:lnTo>
                    <a:pt x="573024" y="1524"/>
                  </a:lnTo>
                  <a:lnTo>
                    <a:pt x="576834" y="4572"/>
                  </a:lnTo>
                  <a:lnTo>
                    <a:pt x="571500" y="4572"/>
                  </a:lnTo>
                  <a:lnTo>
                    <a:pt x="571500" y="16763"/>
                  </a:lnTo>
                  <a:lnTo>
                    <a:pt x="445007" y="143256"/>
                  </a:lnTo>
                  <a:lnTo>
                    <a:pt x="434339" y="143256"/>
                  </a:lnTo>
                  <a:lnTo>
                    <a:pt x="431292" y="144780"/>
                  </a:lnTo>
                  <a:close/>
                </a:path>
                <a:path w="582295" h="617220">
                  <a:moveTo>
                    <a:pt x="571500" y="467884"/>
                  </a:moveTo>
                  <a:lnTo>
                    <a:pt x="571500" y="16763"/>
                  </a:lnTo>
                  <a:lnTo>
                    <a:pt x="580644" y="7620"/>
                  </a:lnTo>
                  <a:lnTo>
                    <a:pt x="573024" y="1524"/>
                  </a:lnTo>
                  <a:lnTo>
                    <a:pt x="582168" y="1524"/>
                  </a:lnTo>
                  <a:lnTo>
                    <a:pt x="582168" y="466343"/>
                  </a:lnTo>
                  <a:lnTo>
                    <a:pt x="573024" y="466343"/>
                  </a:lnTo>
                  <a:lnTo>
                    <a:pt x="571500" y="467884"/>
                  </a:lnTo>
                  <a:close/>
                </a:path>
                <a:path w="582295" h="617220">
                  <a:moveTo>
                    <a:pt x="571500" y="16763"/>
                  </a:moveTo>
                  <a:lnTo>
                    <a:pt x="571500" y="4572"/>
                  </a:lnTo>
                  <a:lnTo>
                    <a:pt x="577596" y="9144"/>
                  </a:lnTo>
                  <a:lnTo>
                    <a:pt x="579120" y="9144"/>
                  </a:lnTo>
                  <a:lnTo>
                    <a:pt x="571500" y="16763"/>
                  </a:lnTo>
                  <a:close/>
                </a:path>
                <a:path w="582295" h="617220">
                  <a:moveTo>
                    <a:pt x="579120" y="9144"/>
                  </a:moveTo>
                  <a:lnTo>
                    <a:pt x="577596" y="9144"/>
                  </a:lnTo>
                  <a:lnTo>
                    <a:pt x="571500" y="4572"/>
                  </a:lnTo>
                  <a:lnTo>
                    <a:pt x="576834" y="4572"/>
                  </a:lnTo>
                  <a:lnTo>
                    <a:pt x="580644" y="7620"/>
                  </a:lnTo>
                  <a:lnTo>
                    <a:pt x="579120" y="9144"/>
                  </a:lnTo>
                  <a:close/>
                </a:path>
                <a:path w="582295" h="617220">
                  <a:moveTo>
                    <a:pt x="149368" y="9144"/>
                  </a:moveTo>
                  <a:lnTo>
                    <a:pt x="147828" y="9144"/>
                  </a:lnTo>
                  <a:lnTo>
                    <a:pt x="150876" y="7620"/>
                  </a:lnTo>
                  <a:lnTo>
                    <a:pt x="149368" y="9144"/>
                  </a:lnTo>
                  <a:close/>
                </a:path>
                <a:path w="582295" h="617220">
                  <a:moveTo>
                    <a:pt x="565485" y="9144"/>
                  </a:moveTo>
                  <a:lnTo>
                    <a:pt x="149368" y="9144"/>
                  </a:lnTo>
                  <a:lnTo>
                    <a:pt x="150876" y="7620"/>
                  </a:lnTo>
                  <a:lnTo>
                    <a:pt x="566992" y="7620"/>
                  </a:lnTo>
                  <a:lnTo>
                    <a:pt x="565485" y="9144"/>
                  </a:lnTo>
                  <a:close/>
                </a:path>
                <a:path w="582295" h="617220">
                  <a:moveTo>
                    <a:pt x="10668" y="152400"/>
                  </a:moveTo>
                  <a:lnTo>
                    <a:pt x="6096" y="152400"/>
                  </a:lnTo>
                  <a:lnTo>
                    <a:pt x="6096" y="143256"/>
                  </a:lnTo>
                  <a:lnTo>
                    <a:pt x="16682" y="143256"/>
                  </a:lnTo>
                  <a:lnTo>
                    <a:pt x="12159" y="147828"/>
                  </a:lnTo>
                  <a:lnTo>
                    <a:pt x="10668" y="147828"/>
                  </a:lnTo>
                  <a:lnTo>
                    <a:pt x="9144" y="150876"/>
                  </a:lnTo>
                  <a:lnTo>
                    <a:pt x="10668" y="150876"/>
                  </a:lnTo>
                  <a:lnTo>
                    <a:pt x="10668" y="152400"/>
                  </a:lnTo>
                  <a:close/>
                </a:path>
                <a:path w="582295" h="617220">
                  <a:moveTo>
                    <a:pt x="429768" y="152400"/>
                  </a:moveTo>
                  <a:lnTo>
                    <a:pt x="10668" y="152400"/>
                  </a:lnTo>
                  <a:lnTo>
                    <a:pt x="10668" y="149335"/>
                  </a:lnTo>
                  <a:lnTo>
                    <a:pt x="16682" y="143256"/>
                  </a:lnTo>
                  <a:lnTo>
                    <a:pt x="432799" y="143256"/>
                  </a:lnTo>
                  <a:lnTo>
                    <a:pt x="431292" y="144780"/>
                  </a:lnTo>
                  <a:lnTo>
                    <a:pt x="443483" y="144780"/>
                  </a:lnTo>
                  <a:lnTo>
                    <a:pt x="440435" y="147828"/>
                  </a:lnTo>
                  <a:lnTo>
                    <a:pt x="429768" y="147828"/>
                  </a:lnTo>
                  <a:lnTo>
                    <a:pt x="429768" y="152400"/>
                  </a:lnTo>
                  <a:close/>
                </a:path>
                <a:path w="582295" h="617220">
                  <a:moveTo>
                    <a:pt x="443483" y="144780"/>
                  </a:moveTo>
                  <a:lnTo>
                    <a:pt x="431292" y="144780"/>
                  </a:lnTo>
                  <a:lnTo>
                    <a:pt x="434339" y="143256"/>
                  </a:lnTo>
                  <a:lnTo>
                    <a:pt x="445007" y="143256"/>
                  </a:lnTo>
                  <a:lnTo>
                    <a:pt x="443483" y="144780"/>
                  </a:lnTo>
                  <a:close/>
                </a:path>
                <a:path w="582295" h="617220">
                  <a:moveTo>
                    <a:pt x="9144" y="150876"/>
                  </a:moveTo>
                  <a:lnTo>
                    <a:pt x="10668" y="147828"/>
                  </a:lnTo>
                  <a:lnTo>
                    <a:pt x="10651" y="149351"/>
                  </a:lnTo>
                  <a:lnTo>
                    <a:pt x="9144" y="150876"/>
                  </a:lnTo>
                  <a:close/>
                </a:path>
                <a:path w="582295" h="617220">
                  <a:moveTo>
                    <a:pt x="10668" y="149335"/>
                  </a:moveTo>
                  <a:lnTo>
                    <a:pt x="10668" y="147828"/>
                  </a:lnTo>
                  <a:lnTo>
                    <a:pt x="12159" y="147828"/>
                  </a:lnTo>
                  <a:lnTo>
                    <a:pt x="10668" y="149335"/>
                  </a:lnTo>
                  <a:close/>
                </a:path>
                <a:path w="582295" h="617220">
                  <a:moveTo>
                    <a:pt x="438912" y="612648"/>
                  </a:moveTo>
                  <a:lnTo>
                    <a:pt x="429768" y="612648"/>
                  </a:lnTo>
                  <a:lnTo>
                    <a:pt x="429768" y="147828"/>
                  </a:lnTo>
                  <a:lnTo>
                    <a:pt x="438912" y="147828"/>
                  </a:lnTo>
                  <a:lnTo>
                    <a:pt x="438912" y="149351"/>
                  </a:lnTo>
                  <a:lnTo>
                    <a:pt x="435863" y="152400"/>
                  </a:lnTo>
                  <a:lnTo>
                    <a:pt x="438912" y="152400"/>
                  </a:lnTo>
                  <a:lnTo>
                    <a:pt x="438912" y="601898"/>
                  </a:lnTo>
                  <a:lnTo>
                    <a:pt x="431292" y="609600"/>
                  </a:lnTo>
                  <a:lnTo>
                    <a:pt x="438912" y="609600"/>
                  </a:lnTo>
                  <a:lnTo>
                    <a:pt x="438912" y="612648"/>
                  </a:lnTo>
                  <a:close/>
                </a:path>
                <a:path w="582295" h="617220">
                  <a:moveTo>
                    <a:pt x="438912" y="149351"/>
                  </a:moveTo>
                  <a:lnTo>
                    <a:pt x="438912" y="147828"/>
                  </a:lnTo>
                  <a:lnTo>
                    <a:pt x="440435" y="147828"/>
                  </a:lnTo>
                  <a:lnTo>
                    <a:pt x="438912" y="149351"/>
                  </a:lnTo>
                  <a:close/>
                </a:path>
                <a:path w="582295" h="617220">
                  <a:moveTo>
                    <a:pt x="10668" y="150876"/>
                  </a:moveTo>
                  <a:lnTo>
                    <a:pt x="9144" y="150876"/>
                  </a:lnTo>
                  <a:lnTo>
                    <a:pt x="10668" y="149335"/>
                  </a:lnTo>
                  <a:lnTo>
                    <a:pt x="10668" y="150876"/>
                  </a:lnTo>
                  <a:close/>
                </a:path>
                <a:path w="582295" h="617220">
                  <a:moveTo>
                    <a:pt x="438912" y="152400"/>
                  </a:moveTo>
                  <a:lnTo>
                    <a:pt x="435863" y="152400"/>
                  </a:lnTo>
                  <a:lnTo>
                    <a:pt x="438912" y="149351"/>
                  </a:lnTo>
                  <a:lnTo>
                    <a:pt x="438912" y="152400"/>
                  </a:lnTo>
                  <a:close/>
                </a:path>
                <a:path w="582295" h="617220">
                  <a:moveTo>
                    <a:pt x="571500" y="469391"/>
                  </a:moveTo>
                  <a:lnTo>
                    <a:pt x="571500" y="467884"/>
                  </a:lnTo>
                  <a:lnTo>
                    <a:pt x="573024" y="466343"/>
                  </a:lnTo>
                  <a:lnTo>
                    <a:pt x="571500" y="469391"/>
                  </a:lnTo>
                  <a:close/>
                </a:path>
                <a:path w="582295" h="617220">
                  <a:moveTo>
                    <a:pt x="582168" y="469391"/>
                  </a:moveTo>
                  <a:lnTo>
                    <a:pt x="571500" y="469391"/>
                  </a:lnTo>
                  <a:lnTo>
                    <a:pt x="573024" y="466343"/>
                  </a:lnTo>
                  <a:lnTo>
                    <a:pt x="582168" y="466343"/>
                  </a:lnTo>
                  <a:lnTo>
                    <a:pt x="582168" y="469391"/>
                  </a:lnTo>
                  <a:close/>
                </a:path>
                <a:path w="582295" h="617220">
                  <a:moveTo>
                    <a:pt x="440484" y="612648"/>
                  </a:moveTo>
                  <a:lnTo>
                    <a:pt x="438912" y="612648"/>
                  </a:lnTo>
                  <a:lnTo>
                    <a:pt x="438912" y="601898"/>
                  </a:lnTo>
                  <a:lnTo>
                    <a:pt x="571500" y="467884"/>
                  </a:lnTo>
                  <a:lnTo>
                    <a:pt x="571500" y="469391"/>
                  </a:lnTo>
                  <a:lnTo>
                    <a:pt x="582168" y="469391"/>
                  </a:lnTo>
                  <a:lnTo>
                    <a:pt x="582168" y="472440"/>
                  </a:lnTo>
                  <a:lnTo>
                    <a:pt x="440484" y="612648"/>
                  </a:lnTo>
                  <a:close/>
                </a:path>
                <a:path w="582295" h="617220">
                  <a:moveTo>
                    <a:pt x="431292" y="609600"/>
                  </a:moveTo>
                  <a:lnTo>
                    <a:pt x="438912" y="601898"/>
                  </a:lnTo>
                  <a:lnTo>
                    <a:pt x="438912" y="608076"/>
                  </a:lnTo>
                  <a:lnTo>
                    <a:pt x="434339" y="608076"/>
                  </a:lnTo>
                  <a:lnTo>
                    <a:pt x="431292" y="609600"/>
                  </a:lnTo>
                  <a:close/>
                </a:path>
                <a:path w="582295" h="617220">
                  <a:moveTo>
                    <a:pt x="10668" y="612648"/>
                  </a:moveTo>
                  <a:lnTo>
                    <a:pt x="6096" y="608076"/>
                  </a:lnTo>
                  <a:lnTo>
                    <a:pt x="10668" y="608076"/>
                  </a:lnTo>
                  <a:lnTo>
                    <a:pt x="10668" y="612648"/>
                  </a:lnTo>
                  <a:close/>
                </a:path>
                <a:path w="582295" h="617220">
                  <a:moveTo>
                    <a:pt x="429768" y="612648"/>
                  </a:moveTo>
                  <a:lnTo>
                    <a:pt x="10668" y="612648"/>
                  </a:lnTo>
                  <a:lnTo>
                    <a:pt x="10668" y="608076"/>
                  </a:lnTo>
                  <a:lnTo>
                    <a:pt x="429768" y="608076"/>
                  </a:lnTo>
                  <a:lnTo>
                    <a:pt x="429768" y="612648"/>
                  </a:lnTo>
                  <a:close/>
                </a:path>
                <a:path w="582295" h="617220">
                  <a:moveTo>
                    <a:pt x="438912" y="609600"/>
                  </a:moveTo>
                  <a:lnTo>
                    <a:pt x="431292" y="609600"/>
                  </a:lnTo>
                  <a:lnTo>
                    <a:pt x="434339" y="608076"/>
                  </a:lnTo>
                  <a:lnTo>
                    <a:pt x="438912" y="608076"/>
                  </a:lnTo>
                  <a:lnTo>
                    <a:pt x="438912" y="609600"/>
                  </a:lnTo>
                  <a:close/>
                </a:path>
              </a:pathLst>
            </a:custGeom>
            <a:solidFill>
              <a:srgbClr val="000000"/>
            </a:solidFill>
          </p:spPr>
          <p:txBody>
            <a:bodyPr wrap="square" lIns="0" tIns="0" rIns="0" bIns="0" rtlCol="0"/>
            <a:lstStyle/>
            <a:p>
              <a:endParaRPr sz="1588"/>
            </a:p>
          </p:txBody>
        </p:sp>
        <p:sp>
          <p:nvSpPr>
            <p:cNvPr id="698" name="object 698"/>
            <p:cNvSpPr/>
            <p:nvPr/>
          </p:nvSpPr>
          <p:spPr>
            <a:xfrm>
              <a:off x="4550664" y="4910328"/>
              <a:ext cx="38100" cy="360045"/>
            </a:xfrm>
            <a:custGeom>
              <a:avLst/>
              <a:gdLst/>
              <a:ahLst/>
              <a:cxnLst/>
              <a:rect l="l" t="t" r="r" b="b"/>
              <a:pathLst>
                <a:path w="38100" h="360045">
                  <a:moveTo>
                    <a:pt x="38100" y="359664"/>
                  </a:moveTo>
                  <a:lnTo>
                    <a:pt x="0" y="359664"/>
                  </a:lnTo>
                  <a:lnTo>
                    <a:pt x="0" y="0"/>
                  </a:lnTo>
                  <a:lnTo>
                    <a:pt x="38100" y="0"/>
                  </a:lnTo>
                  <a:lnTo>
                    <a:pt x="38100" y="359664"/>
                  </a:lnTo>
                  <a:close/>
                </a:path>
              </a:pathLst>
            </a:custGeom>
            <a:solidFill>
              <a:srgbClr val="FFFFFF"/>
            </a:solidFill>
          </p:spPr>
          <p:txBody>
            <a:bodyPr wrap="square" lIns="0" tIns="0" rIns="0" bIns="0" rtlCol="0"/>
            <a:lstStyle/>
            <a:p>
              <a:endParaRPr sz="1588"/>
            </a:p>
          </p:txBody>
        </p:sp>
        <p:sp>
          <p:nvSpPr>
            <p:cNvPr id="699" name="object 699"/>
            <p:cNvSpPr/>
            <p:nvPr/>
          </p:nvSpPr>
          <p:spPr>
            <a:xfrm>
              <a:off x="4546092" y="4904232"/>
              <a:ext cx="47625" cy="370840"/>
            </a:xfrm>
            <a:custGeom>
              <a:avLst/>
              <a:gdLst/>
              <a:ahLst/>
              <a:cxnLst/>
              <a:rect l="l" t="t" r="r" b="b"/>
              <a:pathLst>
                <a:path w="47625" h="370839">
                  <a:moveTo>
                    <a:pt x="47244" y="370332"/>
                  </a:moveTo>
                  <a:lnTo>
                    <a:pt x="0" y="370332"/>
                  </a:lnTo>
                  <a:lnTo>
                    <a:pt x="0" y="0"/>
                  </a:lnTo>
                  <a:lnTo>
                    <a:pt x="47244" y="0"/>
                  </a:lnTo>
                  <a:lnTo>
                    <a:pt x="47244" y="6096"/>
                  </a:lnTo>
                  <a:lnTo>
                    <a:pt x="10668" y="6096"/>
                  </a:lnTo>
                  <a:lnTo>
                    <a:pt x="4572" y="10668"/>
                  </a:lnTo>
                  <a:lnTo>
                    <a:pt x="10668" y="10668"/>
                  </a:lnTo>
                  <a:lnTo>
                    <a:pt x="10668" y="361187"/>
                  </a:lnTo>
                  <a:lnTo>
                    <a:pt x="4572" y="361187"/>
                  </a:lnTo>
                  <a:lnTo>
                    <a:pt x="10668" y="365760"/>
                  </a:lnTo>
                  <a:lnTo>
                    <a:pt x="47244" y="365760"/>
                  </a:lnTo>
                  <a:lnTo>
                    <a:pt x="47244" y="370332"/>
                  </a:lnTo>
                  <a:close/>
                </a:path>
                <a:path w="47625" h="370839">
                  <a:moveTo>
                    <a:pt x="10668" y="10668"/>
                  </a:moveTo>
                  <a:lnTo>
                    <a:pt x="4572" y="10668"/>
                  </a:lnTo>
                  <a:lnTo>
                    <a:pt x="10668" y="6096"/>
                  </a:lnTo>
                  <a:lnTo>
                    <a:pt x="10668" y="10668"/>
                  </a:lnTo>
                  <a:close/>
                </a:path>
                <a:path w="47625" h="370839">
                  <a:moveTo>
                    <a:pt x="38100" y="10668"/>
                  </a:moveTo>
                  <a:lnTo>
                    <a:pt x="10668" y="10668"/>
                  </a:lnTo>
                  <a:lnTo>
                    <a:pt x="10668" y="6096"/>
                  </a:lnTo>
                  <a:lnTo>
                    <a:pt x="38100" y="6096"/>
                  </a:lnTo>
                  <a:lnTo>
                    <a:pt x="38100" y="10668"/>
                  </a:lnTo>
                  <a:close/>
                </a:path>
                <a:path w="47625" h="370839">
                  <a:moveTo>
                    <a:pt x="38100" y="365760"/>
                  </a:moveTo>
                  <a:lnTo>
                    <a:pt x="38100" y="6096"/>
                  </a:lnTo>
                  <a:lnTo>
                    <a:pt x="42672" y="10668"/>
                  </a:lnTo>
                  <a:lnTo>
                    <a:pt x="47244" y="10668"/>
                  </a:lnTo>
                  <a:lnTo>
                    <a:pt x="47244" y="361187"/>
                  </a:lnTo>
                  <a:lnTo>
                    <a:pt x="42672" y="361187"/>
                  </a:lnTo>
                  <a:lnTo>
                    <a:pt x="38100" y="365760"/>
                  </a:lnTo>
                  <a:close/>
                </a:path>
                <a:path w="47625" h="370839">
                  <a:moveTo>
                    <a:pt x="47244" y="10668"/>
                  </a:moveTo>
                  <a:lnTo>
                    <a:pt x="42672" y="10668"/>
                  </a:lnTo>
                  <a:lnTo>
                    <a:pt x="38100" y="6096"/>
                  </a:lnTo>
                  <a:lnTo>
                    <a:pt x="47244" y="6096"/>
                  </a:lnTo>
                  <a:lnTo>
                    <a:pt x="47244" y="10668"/>
                  </a:lnTo>
                  <a:close/>
                </a:path>
                <a:path w="47625" h="370839">
                  <a:moveTo>
                    <a:pt x="10668" y="365760"/>
                  </a:moveTo>
                  <a:lnTo>
                    <a:pt x="4572" y="361187"/>
                  </a:lnTo>
                  <a:lnTo>
                    <a:pt x="10668" y="361187"/>
                  </a:lnTo>
                  <a:lnTo>
                    <a:pt x="10668" y="365760"/>
                  </a:lnTo>
                  <a:close/>
                </a:path>
                <a:path w="47625" h="370839">
                  <a:moveTo>
                    <a:pt x="38100" y="365760"/>
                  </a:moveTo>
                  <a:lnTo>
                    <a:pt x="10668" y="365760"/>
                  </a:lnTo>
                  <a:lnTo>
                    <a:pt x="10668"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700" name="object 700"/>
            <p:cNvSpPr/>
            <p:nvPr/>
          </p:nvSpPr>
          <p:spPr>
            <a:xfrm>
              <a:off x="4550664" y="4917948"/>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701" name="object 701"/>
            <p:cNvSpPr/>
            <p:nvPr/>
          </p:nvSpPr>
          <p:spPr>
            <a:xfrm>
              <a:off x="4546092" y="4911851"/>
              <a:ext cx="18415" cy="47625"/>
            </a:xfrm>
            <a:custGeom>
              <a:avLst/>
              <a:gdLst/>
              <a:ahLst/>
              <a:cxnLst/>
              <a:rect l="l" t="t" r="r" b="b"/>
              <a:pathLst>
                <a:path w="18414" h="47625">
                  <a:moveTo>
                    <a:pt x="18288" y="47244"/>
                  </a:moveTo>
                  <a:lnTo>
                    <a:pt x="0" y="47244"/>
                  </a:lnTo>
                  <a:lnTo>
                    <a:pt x="0" y="0"/>
                  </a:lnTo>
                  <a:lnTo>
                    <a:pt x="18288" y="0"/>
                  </a:lnTo>
                  <a:lnTo>
                    <a:pt x="18288" y="6096"/>
                  </a:lnTo>
                  <a:lnTo>
                    <a:pt x="7620" y="6096"/>
                  </a:lnTo>
                  <a:lnTo>
                    <a:pt x="7620" y="8382"/>
                  </a:lnTo>
                  <a:lnTo>
                    <a:pt x="4572" y="10668"/>
                  </a:lnTo>
                  <a:lnTo>
                    <a:pt x="7620" y="10668"/>
                  </a:lnTo>
                  <a:lnTo>
                    <a:pt x="7620" y="38100"/>
                  </a:lnTo>
                  <a:lnTo>
                    <a:pt x="4572" y="38100"/>
                  </a:lnTo>
                  <a:lnTo>
                    <a:pt x="7620" y="40386"/>
                  </a:lnTo>
                  <a:lnTo>
                    <a:pt x="7620" y="42672"/>
                  </a:lnTo>
                  <a:lnTo>
                    <a:pt x="18288" y="42672"/>
                  </a:lnTo>
                  <a:lnTo>
                    <a:pt x="18288" y="47244"/>
                  </a:lnTo>
                  <a:close/>
                </a:path>
                <a:path w="18414" h="47625">
                  <a:moveTo>
                    <a:pt x="7620" y="8382"/>
                  </a:moveTo>
                  <a:lnTo>
                    <a:pt x="7620" y="6096"/>
                  </a:lnTo>
                  <a:lnTo>
                    <a:pt x="8926" y="7402"/>
                  </a:lnTo>
                  <a:lnTo>
                    <a:pt x="7620" y="8382"/>
                  </a:lnTo>
                  <a:close/>
                </a:path>
                <a:path w="18414" h="47625">
                  <a:moveTo>
                    <a:pt x="8926" y="7402"/>
                  </a:moveTo>
                  <a:lnTo>
                    <a:pt x="7620" y="6096"/>
                  </a:lnTo>
                  <a:lnTo>
                    <a:pt x="10668" y="6096"/>
                  </a:lnTo>
                  <a:lnTo>
                    <a:pt x="8926" y="7402"/>
                  </a:lnTo>
                  <a:close/>
                </a:path>
                <a:path w="18414" h="47625">
                  <a:moveTo>
                    <a:pt x="10668" y="9144"/>
                  </a:moveTo>
                  <a:lnTo>
                    <a:pt x="8926" y="7402"/>
                  </a:lnTo>
                  <a:lnTo>
                    <a:pt x="10668" y="6096"/>
                  </a:lnTo>
                  <a:lnTo>
                    <a:pt x="10668" y="9144"/>
                  </a:lnTo>
                  <a:close/>
                </a:path>
                <a:path w="18414" h="47625">
                  <a:moveTo>
                    <a:pt x="18288" y="10668"/>
                  </a:moveTo>
                  <a:lnTo>
                    <a:pt x="12192" y="10668"/>
                  </a:lnTo>
                  <a:lnTo>
                    <a:pt x="10668" y="9144"/>
                  </a:lnTo>
                  <a:lnTo>
                    <a:pt x="10668" y="6096"/>
                  </a:lnTo>
                  <a:lnTo>
                    <a:pt x="18288" y="6096"/>
                  </a:lnTo>
                  <a:lnTo>
                    <a:pt x="18288" y="10668"/>
                  </a:lnTo>
                  <a:close/>
                </a:path>
                <a:path w="18414" h="47625">
                  <a:moveTo>
                    <a:pt x="8926" y="41365"/>
                  </a:moveTo>
                  <a:lnTo>
                    <a:pt x="7620" y="40386"/>
                  </a:lnTo>
                  <a:lnTo>
                    <a:pt x="7620" y="8382"/>
                  </a:lnTo>
                  <a:lnTo>
                    <a:pt x="8926" y="7402"/>
                  </a:lnTo>
                  <a:lnTo>
                    <a:pt x="10668" y="9144"/>
                  </a:lnTo>
                  <a:lnTo>
                    <a:pt x="10668" y="39624"/>
                  </a:lnTo>
                  <a:lnTo>
                    <a:pt x="8926" y="41365"/>
                  </a:lnTo>
                  <a:close/>
                </a:path>
                <a:path w="18414" h="47625">
                  <a:moveTo>
                    <a:pt x="7620" y="10668"/>
                  </a:moveTo>
                  <a:lnTo>
                    <a:pt x="4572" y="10668"/>
                  </a:lnTo>
                  <a:lnTo>
                    <a:pt x="7620" y="8382"/>
                  </a:lnTo>
                  <a:lnTo>
                    <a:pt x="7620" y="10668"/>
                  </a:lnTo>
                  <a:close/>
                </a:path>
                <a:path w="18414" h="47625">
                  <a:moveTo>
                    <a:pt x="10668" y="39624"/>
                  </a:moveTo>
                  <a:lnTo>
                    <a:pt x="10668" y="9144"/>
                  </a:lnTo>
                  <a:lnTo>
                    <a:pt x="12192" y="10668"/>
                  </a:lnTo>
                  <a:lnTo>
                    <a:pt x="18288" y="10668"/>
                  </a:lnTo>
                  <a:lnTo>
                    <a:pt x="18288" y="38100"/>
                  </a:lnTo>
                  <a:lnTo>
                    <a:pt x="12192" y="38100"/>
                  </a:lnTo>
                  <a:lnTo>
                    <a:pt x="10668" y="39624"/>
                  </a:lnTo>
                  <a:close/>
                </a:path>
                <a:path w="18414" h="47625">
                  <a:moveTo>
                    <a:pt x="7620" y="40386"/>
                  </a:moveTo>
                  <a:lnTo>
                    <a:pt x="4572" y="38100"/>
                  </a:lnTo>
                  <a:lnTo>
                    <a:pt x="7620" y="38100"/>
                  </a:lnTo>
                  <a:lnTo>
                    <a:pt x="7620" y="40386"/>
                  </a:lnTo>
                  <a:close/>
                </a:path>
                <a:path w="18414" h="47625">
                  <a:moveTo>
                    <a:pt x="18288" y="42672"/>
                  </a:moveTo>
                  <a:lnTo>
                    <a:pt x="10668" y="42672"/>
                  </a:lnTo>
                  <a:lnTo>
                    <a:pt x="10668" y="39624"/>
                  </a:lnTo>
                  <a:lnTo>
                    <a:pt x="12192" y="38100"/>
                  </a:lnTo>
                  <a:lnTo>
                    <a:pt x="18288" y="38100"/>
                  </a:lnTo>
                  <a:lnTo>
                    <a:pt x="18288" y="42672"/>
                  </a:lnTo>
                  <a:close/>
                </a:path>
                <a:path w="18414" h="47625">
                  <a:moveTo>
                    <a:pt x="10668" y="42672"/>
                  </a:moveTo>
                  <a:lnTo>
                    <a:pt x="8926" y="41365"/>
                  </a:lnTo>
                  <a:lnTo>
                    <a:pt x="10668" y="39624"/>
                  </a:lnTo>
                  <a:lnTo>
                    <a:pt x="10668" y="42672"/>
                  </a:lnTo>
                  <a:close/>
                </a:path>
                <a:path w="18414" h="47625">
                  <a:moveTo>
                    <a:pt x="7620" y="42672"/>
                  </a:moveTo>
                  <a:lnTo>
                    <a:pt x="7620" y="40386"/>
                  </a:lnTo>
                  <a:lnTo>
                    <a:pt x="8926" y="41365"/>
                  </a:lnTo>
                  <a:lnTo>
                    <a:pt x="7620" y="42672"/>
                  </a:lnTo>
                  <a:close/>
                </a:path>
                <a:path w="18414" h="47625">
                  <a:moveTo>
                    <a:pt x="10668" y="42672"/>
                  </a:moveTo>
                  <a:lnTo>
                    <a:pt x="7620" y="42672"/>
                  </a:lnTo>
                  <a:lnTo>
                    <a:pt x="8926" y="41365"/>
                  </a:lnTo>
                  <a:lnTo>
                    <a:pt x="10668" y="42672"/>
                  </a:lnTo>
                  <a:close/>
                </a:path>
              </a:pathLst>
            </a:custGeom>
            <a:solidFill>
              <a:srgbClr val="000000"/>
            </a:solidFill>
          </p:spPr>
          <p:txBody>
            <a:bodyPr wrap="square" lIns="0" tIns="0" rIns="0" bIns="0" rtlCol="0"/>
            <a:lstStyle/>
            <a:p>
              <a:endParaRPr sz="1588"/>
            </a:p>
          </p:txBody>
        </p:sp>
        <p:sp>
          <p:nvSpPr>
            <p:cNvPr id="702" name="object 702"/>
            <p:cNvSpPr/>
            <p:nvPr/>
          </p:nvSpPr>
          <p:spPr>
            <a:xfrm>
              <a:off x="4550664" y="5225796"/>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703" name="object 703"/>
            <p:cNvSpPr/>
            <p:nvPr/>
          </p:nvSpPr>
          <p:spPr>
            <a:xfrm>
              <a:off x="4546092" y="5219700"/>
              <a:ext cx="18415" cy="47625"/>
            </a:xfrm>
            <a:custGeom>
              <a:avLst/>
              <a:gdLst/>
              <a:ahLst/>
              <a:cxnLst/>
              <a:rect l="l" t="t" r="r" b="b"/>
              <a:pathLst>
                <a:path w="18414" h="47625">
                  <a:moveTo>
                    <a:pt x="18288" y="47244"/>
                  </a:moveTo>
                  <a:lnTo>
                    <a:pt x="0" y="47244"/>
                  </a:lnTo>
                  <a:lnTo>
                    <a:pt x="0" y="0"/>
                  </a:lnTo>
                  <a:lnTo>
                    <a:pt x="18288" y="0"/>
                  </a:lnTo>
                  <a:lnTo>
                    <a:pt x="18288" y="6096"/>
                  </a:lnTo>
                  <a:lnTo>
                    <a:pt x="7620" y="6096"/>
                  </a:lnTo>
                  <a:lnTo>
                    <a:pt x="7620" y="8382"/>
                  </a:lnTo>
                  <a:lnTo>
                    <a:pt x="4572" y="10668"/>
                  </a:lnTo>
                  <a:lnTo>
                    <a:pt x="7620" y="10668"/>
                  </a:lnTo>
                  <a:lnTo>
                    <a:pt x="7620" y="38100"/>
                  </a:lnTo>
                  <a:lnTo>
                    <a:pt x="4572" y="38100"/>
                  </a:lnTo>
                  <a:lnTo>
                    <a:pt x="7620" y="40386"/>
                  </a:lnTo>
                  <a:lnTo>
                    <a:pt x="7620" y="42672"/>
                  </a:lnTo>
                  <a:lnTo>
                    <a:pt x="18288" y="42672"/>
                  </a:lnTo>
                  <a:lnTo>
                    <a:pt x="18288" y="47244"/>
                  </a:lnTo>
                  <a:close/>
                </a:path>
                <a:path w="18414" h="47625">
                  <a:moveTo>
                    <a:pt x="7620" y="8382"/>
                  </a:moveTo>
                  <a:lnTo>
                    <a:pt x="7620" y="6096"/>
                  </a:lnTo>
                  <a:lnTo>
                    <a:pt x="8926" y="7402"/>
                  </a:lnTo>
                  <a:lnTo>
                    <a:pt x="7620" y="8382"/>
                  </a:lnTo>
                  <a:close/>
                </a:path>
                <a:path w="18414" h="47625">
                  <a:moveTo>
                    <a:pt x="8926" y="7402"/>
                  </a:moveTo>
                  <a:lnTo>
                    <a:pt x="7620" y="6096"/>
                  </a:lnTo>
                  <a:lnTo>
                    <a:pt x="10668" y="6096"/>
                  </a:lnTo>
                  <a:lnTo>
                    <a:pt x="8926" y="7402"/>
                  </a:lnTo>
                  <a:close/>
                </a:path>
                <a:path w="18414" h="47625">
                  <a:moveTo>
                    <a:pt x="10668" y="9144"/>
                  </a:moveTo>
                  <a:lnTo>
                    <a:pt x="8926" y="7402"/>
                  </a:lnTo>
                  <a:lnTo>
                    <a:pt x="10668" y="6096"/>
                  </a:lnTo>
                  <a:lnTo>
                    <a:pt x="10668" y="9144"/>
                  </a:lnTo>
                  <a:close/>
                </a:path>
                <a:path w="18414" h="47625">
                  <a:moveTo>
                    <a:pt x="18288" y="10668"/>
                  </a:moveTo>
                  <a:lnTo>
                    <a:pt x="12192" y="10668"/>
                  </a:lnTo>
                  <a:lnTo>
                    <a:pt x="10668" y="9144"/>
                  </a:lnTo>
                  <a:lnTo>
                    <a:pt x="10668" y="6096"/>
                  </a:lnTo>
                  <a:lnTo>
                    <a:pt x="18288" y="6096"/>
                  </a:lnTo>
                  <a:lnTo>
                    <a:pt x="18288" y="10668"/>
                  </a:lnTo>
                  <a:close/>
                </a:path>
                <a:path w="18414" h="47625">
                  <a:moveTo>
                    <a:pt x="8926" y="41365"/>
                  </a:moveTo>
                  <a:lnTo>
                    <a:pt x="7620" y="40386"/>
                  </a:lnTo>
                  <a:lnTo>
                    <a:pt x="7620" y="8382"/>
                  </a:lnTo>
                  <a:lnTo>
                    <a:pt x="8926" y="7402"/>
                  </a:lnTo>
                  <a:lnTo>
                    <a:pt x="10668" y="9144"/>
                  </a:lnTo>
                  <a:lnTo>
                    <a:pt x="10668" y="39624"/>
                  </a:lnTo>
                  <a:lnTo>
                    <a:pt x="8926" y="41365"/>
                  </a:lnTo>
                  <a:close/>
                </a:path>
                <a:path w="18414" h="47625">
                  <a:moveTo>
                    <a:pt x="7620" y="10668"/>
                  </a:moveTo>
                  <a:lnTo>
                    <a:pt x="4572" y="10668"/>
                  </a:lnTo>
                  <a:lnTo>
                    <a:pt x="7620" y="8382"/>
                  </a:lnTo>
                  <a:lnTo>
                    <a:pt x="7620" y="10668"/>
                  </a:lnTo>
                  <a:close/>
                </a:path>
                <a:path w="18414" h="47625">
                  <a:moveTo>
                    <a:pt x="10668" y="39624"/>
                  </a:moveTo>
                  <a:lnTo>
                    <a:pt x="10668" y="9144"/>
                  </a:lnTo>
                  <a:lnTo>
                    <a:pt x="12192" y="10668"/>
                  </a:lnTo>
                  <a:lnTo>
                    <a:pt x="18288" y="10668"/>
                  </a:lnTo>
                  <a:lnTo>
                    <a:pt x="18288" y="38100"/>
                  </a:lnTo>
                  <a:lnTo>
                    <a:pt x="12192" y="38100"/>
                  </a:lnTo>
                  <a:lnTo>
                    <a:pt x="10668" y="39624"/>
                  </a:lnTo>
                  <a:close/>
                </a:path>
                <a:path w="18414" h="47625">
                  <a:moveTo>
                    <a:pt x="7620" y="40386"/>
                  </a:moveTo>
                  <a:lnTo>
                    <a:pt x="4572" y="38100"/>
                  </a:lnTo>
                  <a:lnTo>
                    <a:pt x="7620" y="38100"/>
                  </a:lnTo>
                  <a:lnTo>
                    <a:pt x="7620" y="40386"/>
                  </a:lnTo>
                  <a:close/>
                </a:path>
                <a:path w="18414" h="47625">
                  <a:moveTo>
                    <a:pt x="18288" y="42672"/>
                  </a:moveTo>
                  <a:lnTo>
                    <a:pt x="10668" y="42672"/>
                  </a:lnTo>
                  <a:lnTo>
                    <a:pt x="10668" y="39624"/>
                  </a:lnTo>
                  <a:lnTo>
                    <a:pt x="12192" y="38100"/>
                  </a:lnTo>
                  <a:lnTo>
                    <a:pt x="18288" y="38100"/>
                  </a:lnTo>
                  <a:lnTo>
                    <a:pt x="18288" y="42672"/>
                  </a:lnTo>
                  <a:close/>
                </a:path>
                <a:path w="18414" h="47625">
                  <a:moveTo>
                    <a:pt x="10668" y="42672"/>
                  </a:moveTo>
                  <a:lnTo>
                    <a:pt x="8926" y="41365"/>
                  </a:lnTo>
                  <a:lnTo>
                    <a:pt x="10668" y="39624"/>
                  </a:lnTo>
                  <a:lnTo>
                    <a:pt x="10668" y="42672"/>
                  </a:lnTo>
                  <a:close/>
                </a:path>
                <a:path w="18414" h="47625">
                  <a:moveTo>
                    <a:pt x="7620" y="42672"/>
                  </a:moveTo>
                  <a:lnTo>
                    <a:pt x="7620" y="40386"/>
                  </a:lnTo>
                  <a:lnTo>
                    <a:pt x="8926" y="41365"/>
                  </a:lnTo>
                  <a:lnTo>
                    <a:pt x="7620" y="42672"/>
                  </a:lnTo>
                  <a:close/>
                </a:path>
                <a:path w="18414" h="47625">
                  <a:moveTo>
                    <a:pt x="10668" y="42672"/>
                  </a:moveTo>
                  <a:lnTo>
                    <a:pt x="7620" y="42672"/>
                  </a:lnTo>
                  <a:lnTo>
                    <a:pt x="8926" y="41365"/>
                  </a:lnTo>
                  <a:lnTo>
                    <a:pt x="10668" y="42672"/>
                  </a:lnTo>
                  <a:close/>
                </a:path>
              </a:pathLst>
            </a:custGeom>
            <a:solidFill>
              <a:srgbClr val="000000"/>
            </a:solidFill>
          </p:spPr>
          <p:txBody>
            <a:bodyPr wrap="square" lIns="0" tIns="0" rIns="0" bIns="0" rtlCol="0"/>
            <a:lstStyle/>
            <a:p>
              <a:endParaRPr sz="1588"/>
            </a:p>
          </p:txBody>
        </p:sp>
        <p:sp>
          <p:nvSpPr>
            <p:cNvPr id="704" name="object 704"/>
            <p:cNvSpPr/>
            <p:nvPr/>
          </p:nvSpPr>
          <p:spPr>
            <a:xfrm>
              <a:off x="4558283" y="4985003"/>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705" name="object 705"/>
            <p:cNvSpPr/>
            <p:nvPr/>
          </p:nvSpPr>
          <p:spPr>
            <a:xfrm>
              <a:off x="4553711" y="4980432"/>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4572" y="9144"/>
                  </a:lnTo>
                  <a:lnTo>
                    <a:pt x="10668" y="9144"/>
                  </a:lnTo>
                  <a:lnTo>
                    <a:pt x="10668" y="44196"/>
                  </a:lnTo>
                  <a:lnTo>
                    <a:pt x="4572" y="44196"/>
                  </a:lnTo>
                  <a:lnTo>
                    <a:pt x="10668" y="48768"/>
                  </a:lnTo>
                  <a:lnTo>
                    <a:pt x="32004" y="48768"/>
                  </a:lnTo>
                  <a:lnTo>
                    <a:pt x="32004" y="54864"/>
                  </a:lnTo>
                  <a:close/>
                </a:path>
                <a:path w="32385" h="55245">
                  <a:moveTo>
                    <a:pt x="10668" y="9144"/>
                  </a:moveTo>
                  <a:lnTo>
                    <a:pt x="4572"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48768"/>
                  </a:moveTo>
                  <a:lnTo>
                    <a:pt x="22860" y="4572"/>
                  </a:lnTo>
                  <a:lnTo>
                    <a:pt x="27432" y="9144"/>
                  </a:lnTo>
                  <a:lnTo>
                    <a:pt x="32004" y="9144"/>
                  </a:lnTo>
                  <a:lnTo>
                    <a:pt x="32004" y="44196"/>
                  </a:lnTo>
                  <a:lnTo>
                    <a:pt x="27432" y="44196"/>
                  </a:lnTo>
                  <a:lnTo>
                    <a:pt x="22860" y="48768"/>
                  </a:lnTo>
                  <a:close/>
                </a:path>
                <a:path w="32385" h="55245">
                  <a:moveTo>
                    <a:pt x="32004" y="9144"/>
                  </a:moveTo>
                  <a:lnTo>
                    <a:pt x="27432" y="9144"/>
                  </a:lnTo>
                  <a:lnTo>
                    <a:pt x="22860" y="4572"/>
                  </a:lnTo>
                  <a:lnTo>
                    <a:pt x="32004" y="4572"/>
                  </a:lnTo>
                  <a:lnTo>
                    <a:pt x="32004" y="9144"/>
                  </a:lnTo>
                  <a:close/>
                </a:path>
                <a:path w="32385" h="55245">
                  <a:moveTo>
                    <a:pt x="10668" y="48768"/>
                  </a:moveTo>
                  <a:lnTo>
                    <a:pt x="4572" y="44196"/>
                  </a:lnTo>
                  <a:lnTo>
                    <a:pt x="10668" y="44196"/>
                  </a:lnTo>
                  <a:lnTo>
                    <a:pt x="10668" y="48768"/>
                  </a:lnTo>
                  <a:close/>
                </a:path>
                <a:path w="32385" h="55245">
                  <a:moveTo>
                    <a:pt x="22860" y="48768"/>
                  </a:moveTo>
                  <a:lnTo>
                    <a:pt x="10668" y="48768"/>
                  </a:lnTo>
                  <a:lnTo>
                    <a:pt x="10668" y="44196"/>
                  </a:lnTo>
                  <a:lnTo>
                    <a:pt x="22860" y="44196"/>
                  </a:lnTo>
                  <a:lnTo>
                    <a:pt x="22860" y="48768"/>
                  </a:lnTo>
                  <a:close/>
                </a:path>
                <a:path w="32385" h="55245">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706" name="object 706"/>
            <p:cNvSpPr/>
            <p:nvPr/>
          </p:nvSpPr>
          <p:spPr>
            <a:xfrm>
              <a:off x="4558283" y="5036819"/>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707" name="object 707"/>
            <p:cNvSpPr/>
            <p:nvPr/>
          </p:nvSpPr>
          <p:spPr>
            <a:xfrm>
              <a:off x="4553711" y="5032248"/>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4572" y="9144"/>
                  </a:lnTo>
                  <a:lnTo>
                    <a:pt x="10668" y="9144"/>
                  </a:lnTo>
                  <a:lnTo>
                    <a:pt x="10668" y="45720"/>
                  </a:lnTo>
                  <a:lnTo>
                    <a:pt x="4572" y="45720"/>
                  </a:lnTo>
                  <a:lnTo>
                    <a:pt x="10668" y="50292"/>
                  </a:lnTo>
                  <a:lnTo>
                    <a:pt x="32004" y="50292"/>
                  </a:lnTo>
                  <a:lnTo>
                    <a:pt x="32004" y="54864"/>
                  </a:lnTo>
                  <a:close/>
                </a:path>
                <a:path w="32385" h="55245">
                  <a:moveTo>
                    <a:pt x="10668" y="9144"/>
                  </a:moveTo>
                  <a:lnTo>
                    <a:pt x="4572"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10668" y="50292"/>
                  </a:moveTo>
                  <a:lnTo>
                    <a:pt x="4572" y="45720"/>
                  </a:lnTo>
                  <a:lnTo>
                    <a:pt x="10668" y="45720"/>
                  </a:lnTo>
                  <a:lnTo>
                    <a:pt x="10668" y="50292"/>
                  </a:lnTo>
                  <a:close/>
                </a:path>
                <a:path w="32385" h="55245">
                  <a:moveTo>
                    <a:pt x="22860" y="50292"/>
                  </a:moveTo>
                  <a:lnTo>
                    <a:pt x="10668" y="50292"/>
                  </a:lnTo>
                  <a:lnTo>
                    <a:pt x="10668"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708" name="object 708"/>
            <p:cNvSpPr/>
            <p:nvPr/>
          </p:nvSpPr>
          <p:spPr>
            <a:xfrm>
              <a:off x="4558283" y="5090160"/>
              <a:ext cx="22860" cy="44450"/>
            </a:xfrm>
            <a:custGeom>
              <a:avLst/>
              <a:gdLst/>
              <a:ahLst/>
              <a:cxnLst/>
              <a:rect l="l" t="t" r="r" b="b"/>
              <a:pathLst>
                <a:path w="22860" h="44450">
                  <a:moveTo>
                    <a:pt x="22859" y="44195"/>
                  </a:moveTo>
                  <a:lnTo>
                    <a:pt x="0" y="44195"/>
                  </a:lnTo>
                  <a:lnTo>
                    <a:pt x="0" y="0"/>
                  </a:lnTo>
                  <a:lnTo>
                    <a:pt x="22859" y="0"/>
                  </a:lnTo>
                  <a:lnTo>
                    <a:pt x="22859" y="44195"/>
                  </a:lnTo>
                  <a:close/>
                </a:path>
              </a:pathLst>
            </a:custGeom>
            <a:solidFill>
              <a:srgbClr val="FFFFFF"/>
            </a:solidFill>
          </p:spPr>
          <p:txBody>
            <a:bodyPr wrap="square" lIns="0" tIns="0" rIns="0" bIns="0" rtlCol="0"/>
            <a:lstStyle/>
            <a:p>
              <a:endParaRPr sz="1588"/>
            </a:p>
          </p:txBody>
        </p:sp>
        <p:sp>
          <p:nvSpPr>
            <p:cNvPr id="709" name="object 709"/>
            <p:cNvSpPr/>
            <p:nvPr/>
          </p:nvSpPr>
          <p:spPr>
            <a:xfrm>
              <a:off x="4553711" y="5085587"/>
              <a:ext cx="32384" cy="53340"/>
            </a:xfrm>
            <a:custGeom>
              <a:avLst/>
              <a:gdLst/>
              <a:ahLst/>
              <a:cxnLst/>
              <a:rect l="l" t="t" r="r" b="b"/>
              <a:pathLst>
                <a:path w="32385" h="53339">
                  <a:moveTo>
                    <a:pt x="32004" y="53340"/>
                  </a:moveTo>
                  <a:lnTo>
                    <a:pt x="0" y="53340"/>
                  </a:lnTo>
                  <a:lnTo>
                    <a:pt x="0" y="0"/>
                  </a:lnTo>
                  <a:lnTo>
                    <a:pt x="32004" y="0"/>
                  </a:lnTo>
                  <a:lnTo>
                    <a:pt x="32004" y="4572"/>
                  </a:lnTo>
                  <a:lnTo>
                    <a:pt x="10668" y="4572"/>
                  </a:lnTo>
                  <a:lnTo>
                    <a:pt x="4572" y="9144"/>
                  </a:lnTo>
                  <a:lnTo>
                    <a:pt x="10668" y="9144"/>
                  </a:lnTo>
                  <a:lnTo>
                    <a:pt x="10668" y="44196"/>
                  </a:lnTo>
                  <a:lnTo>
                    <a:pt x="4572" y="44196"/>
                  </a:lnTo>
                  <a:lnTo>
                    <a:pt x="10668" y="48768"/>
                  </a:lnTo>
                  <a:lnTo>
                    <a:pt x="32004" y="48768"/>
                  </a:lnTo>
                  <a:lnTo>
                    <a:pt x="32004" y="53340"/>
                  </a:lnTo>
                  <a:close/>
                </a:path>
                <a:path w="32385" h="53339">
                  <a:moveTo>
                    <a:pt x="10668" y="9144"/>
                  </a:moveTo>
                  <a:lnTo>
                    <a:pt x="4572" y="9144"/>
                  </a:lnTo>
                  <a:lnTo>
                    <a:pt x="10668" y="4572"/>
                  </a:lnTo>
                  <a:lnTo>
                    <a:pt x="10668" y="9144"/>
                  </a:lnTo>
                  <a:close/>
                </a:path>
                <a:path w="32385" h="53339">
                  <a:moveTo>
                    <a:pt x="22860" y="9144"/>
                  </a:moveTo>
                  <a:lnTo>
                    <a:pt x="10668" y="9144"/>
                  </a:lnTo>
                  <a:lnTo>
                    <a:pt x="10668"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10668" y="48768"/>
                  </a:moveTo>
                  <a:lnTo>
                    <a:pt x="4572" y="44196"/>
                  </a:lnTo>
                  <a:lnTo>
                    <a:pt x="10668" y="44196"/>
                  </a:lnTo>
                  <a:lnTo>
                    <a:pt x="10668" y="48768"/>
                  </a:lnTo>
                  <a:close/>
                </a:path>
                <a:path w="32385" h="53339">
                  <a:moveTo>
                    <a:pt x="22860" y="48768"/>
                  </a:moveTo>
                  <a:lnTo>
                    <a:pt x="10668" y="48768"/>
                  </a:lnTo>
                  <a:lnTo>
                    <a:pt x="10668"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710" name="object 710"/>
            <p:cNvSpPr/>
            <p:nvPr/>
          </p:nvSpPr>
          <p:spPr>
            <a:xfrm>
              <a:off x="4558283" y="5141976"/>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711" name="object 711"/>
            <p:cNvSpPr/>
            <p:nvPr/>
          </p:nvSpPr>
          <p:spPr>
            <a:xfrm>
              <a:off x="4553711" y="5137403"/>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4572" y="9144"/>
                  </a:lnTo>
                  <a:lnTo>
                    <a:pt x="10668" y="9144"/>
                  </a:lnTo>
                  <a:lnTo>
                    <a:pt x="10668" y="45720"/>
                  </a:lnTo>
                  <a:lnTo>
                    <a:pt x="4572" y="45720"/>
                  </a:lnTo>
                  <a:lnTo>
                    <a:pt x="10668" y="50292"/>
                  </a:lnTo>
                  <a:lnTo>
                    <a:pt x="32004" y="50292"/>
                  </a:lnTo>
                  <a:lnTo>
                    <a:pt x="32004" y="54864"/>
                  </a:lnTo>
                  <a:close/>
                </a:path>
                <a:path w="32385" h="55245">
                  <a:moveTo>
                    <a:pt x="10668" y="9144"/>
                  </a:moveTo>
                  <a:lnTo>
                    <a:pt x="4572"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10668" y="50292"/>
                  </a:moveTo>
                  <a:lnTo>
                    <a:pt x="4572" y="45720"/>
                  </a:lnTo>
                  <a:lnTo>
                    <a:pt x="10668" y="45720"/>
                  </a:lnTo>
                  <a:lnTo>
                    <a:pt x="10668" y="50292"/>
                  </a:lnTo>
                  <a:close/>
                </a:path>
                <a:path w="32385" h="55245">
                  <a:moveTo>
                    <a:pt x="22860" y="50292"/>
                  </a:moveTo>
                  <a:lnTo>
                    <a:pt x="10668" y="50292"/>
                  </a:lnTo>
                  <a:lnTo>
                    <a:pt x="10668"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712" name="object 712"/>
            <p:cNvSpPr/>
            <p:nvPr/>
          </p:nvSpPr>
          <p:spPr>
            <a:xfrm>
              <a:off x="4596383" y="4910328"/>
              <a:ext cx="38100" cy="360045"/>
            </a:xfrm>
            <a:custGeom>
              <a:avLst/>
              <a:gdLst/>
              <a:ahLst/>
              <a:cxnLst/>
              <a:rect l="l" t="t" r="r" b="b"/>
              <a:pathLst>
                <a:path w="38100" h="360045">
                  <a:moveTo>
                    <a:pt x="38100" y="359664"/>
                  </a:moveTo>
                  <a:lnTo>
                    <a:pt x="0" y="359664"/>
                  </a:lnTo>
                  <a:lnTo>
                    <a:pt x="0" y="0"/>
                  </a:lnTo>
                  <a:lnTo>
                    <a:pt x="38100" y="0"/>
                  </a:lnTo>
                  <a:lnTo>
                    <a:pt x="38100" y="359664"/>
                  </a:lnTo>
                  <a:close/>
                </a:path>
              </a:pathLst>
            </a:custGeom>
            <a:solidFill>
              <a:srgbClr val="FFFFFF"/>
            </a:solidFill>
          </p:spPr>
          <p:txBody>
            <a:bodyPr wrap="square" lIns="0" tIns="0" rIns="0" bIns="0" rtlCol="0"/>
            <a:lstStyle/>
            <a:p>
              <a:endParaRPr sz="1588"/>
            </a:p>
          </p:txBody>
        </p:sp>
        <p:sp>
          <p:nvSpPr>
            <p:cNvPr id="713" name="object 713"/>
            <p:cNvSpPr/>
            <p:nvPr/>
          </p:nvSpPr>
          <p:spPr>
            <a:xfrm>
              <a:off x="4591811" y="4904232"/>
              <a:ext cx="47625" cy="370840"/>
            </a:xfrm>
            <a:custGeom>
              <a:avLst/>
              <a:gdLst/>
              <a:ahLst/>
              <a:cxnLst/>
              <a:rect l="l" t="t" r="r" b="b"/>
              <a:pathLst>
                <a:path w="47625" h="370839">
                  <a:moveTo>
                    <a:pt x="47244" y="370332"/>
                  </a:moveTo>
                  <a:lnTo>
                    <a:pt x="0" y="370332"/>
                  </a:lnTo>
                  <a:lnTo>
                    <a:pt x="0" y="0"/>
                  </a:lnTo>
                  <a:lnTo>
                    <a:pt x="47244" y="0"/>
                  </a:lnTo>
                  <a:lnTo>
                    <a:pt x="47244" y="6096"/>
                  </a:lnTo>
                  <a:lnTo>
                    <a:pt x="9144" y="6096"/>
                  </a:lnTo>
                  <a:lnTo>
                    <a:pt x="4572" y="10668"/>
                  </a:lnTo>
                  <a:lnTo>
                    <a:pt x="9144" y="10668"/>
                  </a:lnTo>
                  <a:lnTo>
                    <a:pt x="9144" y="361187"/>
                  </a:lnTo>
                  <a:lnTo>
                    <a:pt x="4572" y="361187"/>
                  </a:lnTo>
                  <a:lnTo>
                    <a:pt x="9144" y="365760"/>
                  </a:lnTo>
                  <a:lnTo>
                    <a:pt x="47244" y="365760"/>
                  </a:lnTo>
                  <a:lnTo>
                    <a:pt x="47244" y="370332"/>
                  </a:lnTo>
                  <a:close/>
                </a:path>
                <a:path w="47625" h="370839">
                  <a:moveTo>
                    <a:pt x="9144" y="10668"/>
                  </a:moveTo>
                  <a:lnTo>
                    <a:pt x="4572" y="10668"/>
                  </a:lnTo>
                  <a:lnTo>
                    <a:pt x="9144" y="6096"/>
                  </a:lnTo>
                  <a:lnTo>
                    <a:pt x="9144" y="10668"/>
                  </a:lnTo>
                  <a:close/>
                </a:path>
                <a:path w="47625" h="370839">
                  <a:moveTo>
                    <a:pt x="38100" y="10668"/>
                  </a:moveTo>
                  <a:lnTo>
                    <a:pt x="9144" y="10668"/>
                  </a:lnTo>
                  <a:lnTo>
                    <a:pt x="9144" y="6096"/>
                  </a:lnTo>
                  <a:lnTo>
                    <a:pt x="38100" y="6096"/>
                  </a:lnTo>
                  <a:lnTo>
                    <a:pt x="38100" y="10668"/>
                  </a:lnTo>
                  <a:close/>
                </a:path>
                <a:path w="47625" h="370839">
                  <a:moveTo>
                    <a:pt x="38100" y="365760"/>
                  </a:moveTo>
                  <a:lnTo>
                    <a:pt x="38100" y="6096"/>
                  </a:lnTo>
                  <a:lnTo>
                    <a:pt x="42672" y="10668"/>
                  </a:lnTo>
                  <a:lnTo>
                    <a:pt x="47244" y="10668"/>
                  </a:lnTo>
                  <a:lnTo>
                    <a:pt x="47244" y="361187"/>
                  </a:lnTo>
                  <a:lnTo>
                    <a:pt x="42672" y="361187"/>
                  </a:lnTo>
                  <a:lnTo>
                    <a:pt x="38100" y="365760"/>
                  </a:lnTo>
                  <a:close/>
                </a:path>
                <a:path w="47625" h="370839">
                  <a:moveTo>
                    <a:pt x="47244" y="10668"/>
                  </a:moveTo>
                  <a:lnTo>
                    <a:pt x="42672" y="10668"/>
                  </a:lnTo>
                  <a:lnTo>
                    <a:pt x="38100" y="6096"/>
                  </a:lnTo>
                  <a:lnTo>
                    <a:pt x="47244" y="6096"/>
                  </a:lnTo>
                  <a:lnTo>
                    <a:pt x="47244" y="10668"/>
                  </a:lnTo>
                  <a:close/>
                </a:path>
                <a:path w="47625" h="370839">
                  <a:moveTo>
                    <a:pt x="9144" y="365760"/>
                  </a:moveTo>
                  <a:lnTo>
                    <a:pt x="4572" y="361187"/>
                  </a:lnTo>
                  <a:lnTo>
                    <a:pt x="9144" y="361187"/>
                  </a:lnTo>
                  <a:lnTo>
                    <a:pt x="9144" y="365760"/>
                  </a:lnTo>
                  <a:close/>
                </a:path>
                <a:path w="47625" h="370839">
                  <a:moveTo>
                    <a:pt x="38100" y="365760"/>
                  </a:moveTo>
                  <a:lnTo>
                    <a:pt x="9144" y="365760"/>
                  </a:lnTo>
                  <a:lnTo>
                    <a:pt x="9144"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714" name="object 714"/>
            <p:cNvSpPr/>
            <p:nvPr/>
          </p:nvSpPr>
          <p:spPr>
            <a:xfrm>
              <a:off x="4596383" y="4917948"/>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715" name="object 715"/>
            <p:cNvSpPr/>
            <p:nvPr/>
          </p:nvSpPr>
          <p:spPr>
            <a:xfrm>
              <a:off x="4591811" y="4911851"/>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716" name="object 716"/>
            <p:cNvSpPr/>
            <p:nvPr/>
          </p:nvSpPr>
          <p:spPr>
            <a:xfrm>
              <a:off x="4596383" y="5225796"/>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717" name="object 717"/>
            <p:cNvSpPr/>
            <p:nvPr/>
          </p:nvSpPr>
          <p:spPr>
            <a:xfrm>
              <a:off x="4591811" y="5219700"/>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718" name="object 718"/>
            <p:cNvSpPr/>
            <p:nvPr/>
          </p:nvSpPr>
          <p:spPr>
            <a:xfrm>
              <a:off x="4604004" y="4985003"/>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719" name="object 719"/>
            <p:cNvSpPr/>
            <p:nvPr/>
          </p:nvSpPr>
          <p:spPr>
            <a:xfrm>
              <a:off x="4599432" y="4980432"/>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48768"/>
                  </a:moveTo>
                  <a:lnTo>
                    <a:pt x="22860" y="4572"/>
                  </a:lnTo>
                  <a:lnTo>
                    <a:pt x="27432" y="9144"/>
                  </a:lnTo>
                  <a:lnTo>
                    <a:pt x="32004" y="9144"/>
                  </a:lnTo>
                  <a:lnTo>
                    <a:pt x="32004" y="44196"/>
                  </a:lnTo>
                  <a:lnTo>
                    <a:pt x="27432" y="44196"/>
                  </a:lnTo>
                  <a:lnTo>
                    <a:pt x="22860" y="48768"/>
                  </a:lnTo>
                  <a:close/>
                </a:path>
                <a:path w="32385" h="55245">
                  <a:moveTo>
                    <a:pt x="32004" y="9144"/>
                  </a:moveTo>
                  <a:lnTo>
                    <a:pt x="27432" y="9144"/>
                  </a:lnTo>
                  <a:lnTo>
                    <a:pt x="22860" y="4572"/>
                  </a:lnTo>
                  <a:lnTo>
                    <a:pt x="32004" y="4572"/>
                  </a:lnTo>
                  <a:lnTo>
                    <a:pt x="32004" y="9144"/>
                  </a:lnTo>
                  <a:close/>
                </a:path>
                <a:path w="32385" h="55245">
                  <a:moveTo>
                    <a:pt x="9144" y="48768"/>
                  </a:moveTo>
                  <a:lnTo>
                    <a:pt x="4572" y="44196"/>
                  </a:lnTo>
                  <a:lnTo>
                    <a:pt x="9144" y="44196"/>
                  </a:lnTo>
                  <a:lnTo>
                    <a:pt x="9144" y="48768"/>
                  </a:lnTo>
                  <a:close/>
                </a:path>
                <a:path w="32385" h="55245">
                  <a:moveTo>
                    <a:pt x="22860" y="48768"/>
                  </a:moveTo>
                  <a:lnTo>
                    <a:pt x="9144" y="48768"/>
                  </a:lnTo>
                  <a:lnTo>
                    <a:pt x="9144" y="44196"/>
                  </a:lnTo>
                  <a:lnTo>
                    <a:pt x="22860" y="44196"/>
                  </a:lnTo>
                  <a:lnTo>
                    <a:pt x="22860" y="48768"/>
                  </a:lnTo>
                  <a:close/>
                </a:path>
                <a:path w="32385" h="55245">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720" name="object 720"/>
            <p:cNvSpPr/>
            <p:nvPr/>
          </p:nvSpPr>
          <p:spPr>
            <a:xfrm>
              <a:off x="4604004" y="5036819"/>
              <a:ext cx="22860" cy="45720"/>
            </a:xfrm>
            <a:custGeom>
              <a:avLst/>
              <a:gdLst/>
              <a:ahLst/>
              <a:cxnLst/>
              <a:rect l="l" t="t" r="r" b="b"/>
              <a:pathLst>
                <a:path w="22860"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721" name="object 721"/>
            <p:cNvSpPr/>
            <p:nvPr/>
          </p:nvSpPr>
          <p:spPr>
            <a:xfrm>
              <a:off x="4599432" y="5032248"/>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722" name="object 722"/>
            <p:cNvSpPr/>
            <p:nvPr/>
          </p:nvSpPr>
          <p:spPr>
            <a:xfrm>
              <a:off x="4604004" y="5090160"/>
              <a:ext cx="22860" cy="44450"/>
            </a:xfrm>
            <a:custGeom>
              <a:avLst/>
              <a:gdLst/>
              <a:ahLst/>
              <a:cxnLst/>
              <a:rect l="l" t="t" r="r" b="b"/>
              <a:pathLst>
                <a:path w="22860" h="44450">
                  <a:moveTo>
                    <a:pt x="22860" y="44195"/>
                  </a:moveTo>
                  <a:lnTo>
                    <a:pt x="0" y="44195"/>
                  </a:lnTo>
                  <a:lnTo>
                    <a:pt x="0" y="0"/>
                  </a:lnTo>
                  <a:lnTo>
                    <a:pt x="22860" y="0"/>
                  </a:lnTo>
                  <a:lnTo>
                    <a:pt x="22860" y="44195"/>
                  </a:lnTo>
                  <a:close/>
                </a:path>
              </a:pathLst>
            </a:custGeom>
            <a:solidFill>
              <a:srgbClr val="FFFFFF"/>
            </a:solidFill>
          </p:spPr>
          <p:txBody>
            <a:bodyPr wrap="square" lIns="0" tIns="0" rIns="0" bIns="0" rtlCol="0"/>
            <a:lstStyle/>
            <a:p>
              <a:endParaRPr sz="1588"/>
            </a:p>
          </p:txBody>
        </p:sp>
        <p:sp>
          <p:nvSpPr>
            <p:cNvPr id="723" name="object 723"/>
            <p:cNvSpPr/>
            <p:nvPr/>
          </p:nvSpPr>
          <p:spPr>
            <a:xfrm>
              <a:off x="4599432" y="5085587"/>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724" name="object 724"/>
            <p:cNvSpPr/>
            <p:nvPr/>
          </p:nvSpPr>
          <p:spPr>
            <a:xfrm>
              <a:off x="4604004" y="5141976"/>
              <a:ext cx="22860" cy="45720"/>
            </a:xfrm>
            <a:custGeom>
              <a:avLst/>
              <a:gdLst/>
              <a:ahLst/>
              <a:cxnLst/>
              <a:rect l="l" t="t" r="r" b="b"/>
              <a:pathLst>
                <a:path w="22860"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725" name="object 725"/>
            <p:cNvSpPr/>
            <p:nvPr/>
          </p:nvSpPr>
          <p:spPr>
            <a:xfrm>
              <a:off x="4599432" y="5137403"/>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726" name="object 726"/>
            <p:cNvSpPr/>
            <p:nvPr/>
          </p:nvSpPr>
          <p:spPr>
            <a:xfrm>
              <a:off x="4642104" y="4910328"/>
              <a:ext cx="36830" cy="360045"/>
            </a:xfrm>
            <a:custGeom>
              <a:avLst/>
              <a:gdLst/>
              <a:ahLst/>
              <a:cxnLst/>
              <a:rect l="l" t="t" r="r" b="b"/>
              <a:pathLst>
                <a:path w="36829" h="360045">
                  <a:moveTo>
                    <a:pt x="36576" y="359664"/>
                  </a:moveTo>
                  <a:lnTo>
                    <a:pt x="0" y="359664"/>
                  </a:lnTo>
                  <a:lnTo>
                    <a:pt x="0" y="0"/>
                  </a:lnTo>
                  <a:lnTo>
                    <a:pt x="36576" y="0"/>
                  </a:lnTo>
                  <a:lnTo>
                    <a:pt x="36576" y="359664"/>
                  </a:lnTo>
                  <a:close/>
                </a:path>
              </a:pathLst>
            </a:custGeom>
            <a:solidFill>
              <a:srgbClr val="FFFFFF"/>
            </a:solidFill>
          </p:spPr>
          <p:txBody>
            <a:bodyPr wrap="square" lIns="0" tIns="0" rIns="0" bIns="0" rtlCol="0"/>
            <a:lstStyle/>
            <a:p>
              <a:endParaRPr sz="1588"/>
            </a:p>
          </p:txBody>
        </p:sp>
        <p:sp>
          <p:nvSpPr>
            <p:cNvPr id="727" name="object 727"/>
            <p:cNvSpPr/>
            <p:nvPr/>
          </p:nvSpPr>
          <p:spPr>
            <a:xfrm>
              <a:off x="4637532" y="4904232"/>
              <a:ext cx="45720" cy="370840"/>
            </a:xfrm>
            <a:custGeom>
              <a:avLst/>
              <a:gdLst/>
              <a:ahLst/>
              <a:cxnLst/>
              <a:rect l="l" t="t" r="r" b="b"/>
              <a:pathLst>
                <a:path w="45720" h="370839">
                  <a:moveTo>
                    <a:pt x="45720" y="370332"/>
                  </a:moveTo>
                  <a:lnTo>
                    <a:pt x="0" y="370332"/>
                  </a:lnTo>
                  <a:lnTo>
                    <a:pt x="0" y="0"/>
                  </a:lnTo>
                  <a:lnTo>
                    <a:pt x="45720" y="0"/>
                  </a:lnTo>
                  <a:lnTo>
                    <a:pt x="45720" y="6096"/>
                  </a:lnTo>
                  <a:lnTo>
                    <a:pt x="9144" y="6096"/>
                  </a:lnTo>
                  <a:lnTo>
                    <a:pt x="4572" y="10668"/>
                  </a:lnTo>
                  <a:lnTo>
                    <a:pt x="9144" y="10668"/>
                  </a:lnTo>
                  <a:lnTo>
                    <a:pt x="9144" y="361187"/>
                  </a:lnTo>
                  <a:lnTo>
                    <a:pt x="4572" y="361187"/>
                  </a:lnTo>
                  <a:lnTo>
                    <a:pt x="9144" y="365760"/>
                  </a:lnTo>
                  <a:lnTo>
                    <a:pt x="45720" y="365760"/>
                  </a:lnTo>
                  <a:lnTo>
                    <a:pt x="45720" y="370332"/>
                  </a:lnTo>
                  <a:close/>
                </a:path>
                <a:path w="45720" h="370839">
                  <a:moveTo>
                    <a:pt x="9144" y="10668"/>
                  </a:moveTo>
                  <a:lnTo>
                    <a:pt x="4572" y="10668"/>
                  </a:lnTo>
                  <a:lnTo>
                    <a:pt x="9144" y="6096"/>
                  </a:lnTo>
                  <a:lnTo>
                    <a:pt x="9144" y="10668"/>
                  </a:lnTo>
                  <a:close/>
                </a:path>
                <a:path w="45720" h="370839">
                  <a:moveTo>
                    <a:pt x="36576" y="10668"/>
                  </a:moveTo>
                  <a:lnTo>
                    <a:pt x="9144" y="10668"/>
                  </a:lnTo>
                  <a:lnTo>
                    <a:pt x="9144" y="6096"/>
                  </a:lnTo>
                  <a:lnTo>
                    <a:pt x="36576" y="6096"/>
                  </a:lnTo>
                  <a:lnTo>
                    <a:pt x="36576" y="10668"/>
                  </a:lnTo>
                  <a:close/>
                </a:path>
                <a:path w="45720" h="370839">
                  <a:moveTo>
                    <a:pt x="36576" y="365760"/>
                  </a:moveTo>
                  <a:lnTo>
                    <a:pt x="36576" y="6096"/>
                  </a:lnTo>
                  <a:lnTo>
                    <a:pt x="41148" y="10668"/>
                  </a:lnTo>
                  <a:lnTo>
                    <a:pt x="45720" y="10668"/>
                  </a:lnTo>
                  <a:lnTo>
                    <a:pt x="45720" y="361187"/>
                  </a:lnTo>
                  <a:lnTo>
                    <a:pt x="41148" y="361187"/>
                  </a:lnTo>
                  <a:lnTo>
                    <a:pt x="36576" y="365760"/>
                  </a:lnTo>
                  <a:close/>
                </a:path>
                <a:path w="45720" h="370839">
                  <a:moveTo>
                    <a:pt x="45720" y="10668"/>
                  </a:moveTo>
                  <a:lnTo>
                    <a:pt x="41148" y="10668"/>
                  </a:lnTo>
                  <a:lnTo>
                    <a:pt x="36576" y="6096"/>
                  </a:lnTo>
                  <a:lnTo>
                    <a:pt x="45720" y="6096"/>
                  </a:lnTo>
                  <a:lnTo>
                    <a:pt x="45720" y="10668"/>
                  </a:lnTo>
                  <a:close/>
                </a:path>
                <a:path w="45720" h="370839">
                  <a:moveTo>
                    <a:pt x="9144" y="365760"/>
                  </a:moveTo>
                  <a:lnTo>
                    <a:pt x="4572" y="361187"/>
                  </a:lnTo>
                  <a:lnTo>
                    <a:pt x="9144" y="361187"/>
                  </a:lnTo>
                  <a:lnTo>
                    <a:pt x="9144" y="365760"/>
                  </a:lnTo>
                  <a:close/>
                </a:path>
                <a:path w="45720" h="370839">
                  <a:moveTo>
                    <a:pt x="36576" y="365760"/>
                  </a:moveTo>
                  <a:lnTo>
                    <a:pt x="9144" y="365760"/>
                  </a:lnTo>
                  <a:lnTo>
                    <a:pt x="9144" y="361187"/>
                  </a:lnTo>
                  <a:lnTo>
                    <a:pt x="36576" y="361187"/>
                  </a:lnTo>
                  <a:lnTo>
                    <a:pt x="36576" y="365760"/>
                  </a:lnTo>
                  <a:close/>
                </a:path>
                <a:path w="45720" h="370839">
                  <a:moveTo>
                    <a:pt x="45720" y="365760"/>
                  </a:moveTo>
                  <a:lnTo>
                    <a:pt x="36576" y="365760"/>
                  </a:lnTo>
                  <a:lnTo>
                    <a:pt x="41148" y="361187"/>
                  </a:lnTo>
                  <a:lnTo>
                    <a:pt x="45720" y="361187"/>
                  </a:lnTo>
                  <a:lnTo>
                    <a:pt x="45720" y="365760"/>
                  </a:lnTo>
                  <a:close/>
                </a:path>
              </a:pathLst>
            </a:custGeom>
            <a:solidFill>
              <a:srgbClr val="000000"/>
            </a:solidFill>
          </p:spPr>
          <p:txBody>
            <a:bodyPr wrap="square" lIns="0" tIns="0" rIns="0" bIns="0" rtlCol="0"/>
            <a:lstStyle/>
            <a:p>
              <a:endParaRPr sz="1588"/>
            </a:p>
          </p:txBody>
        </p:sp>
        <p:sp>
          <p:nvSpPr>
            <p:cNvPr id="728" name="object 728"/>
            <p:cNvSpPr/>
            <p:nvPr/>
          </p:nvSpPr>
          <p:spPr>
            <a:xfrm>
              <a:off x="4642104" y="4917948"/>
              <a:ext cx="7620" cy="36830"/>
            </a:xfrm>
            <a:custGeom>
              <a:avLst/>
              <a:gdLst/>
              <a:ahLst/>
              <a:cxnLst/>
              <a:rect l="l" t="t" r="r" b="b"/>
              <a:pathLst>
                <a:path w="7620" h="36829">
                  <a:moveTo>
                    <a:pt x="7620" y="36575"/>
                  </a:moveTo>
                  <a:lnTo>
                    <a:pt x="0" y="36575"/>
                  </a:lnTo>
                  <a:lnTo>
                    <a:pt x="0" y="0"/>
                  </a:lnTo>
                  <a:lnTo>
                    <a:pt x="7620" y="0"/>
                  </a:lnTo>
                  <a:lnTo>
                    <a:pt x="7620" y="36575"/>
                  </a:lnTo>
                  <a:close/>
                </a:path>
              </a:pathLst>
            </a:custGeom>
            <a:solidFill>
              <a:srgbClr val="1F497C"/>
            </a:solidFill>
          </p:spPr>
          <p:txBody>
            <a:bodyPr wrap="square" lIns="0" tIns="0" rIns="0" bIns="0" rtlCol="0"/>
            <a:lstStyle/>
            <a:p>
              <a:endParaRPr sz="1588"/>
            </a:p>
          </p:txBody>
        </p:sp>
        <p:sp>
          <p:nvSpPr>
            <p:cNvPr id="729" name="object 729"/>
            <p:cNvSpPr/>
            <p:nvPr/>
          </p:nvSpPr>
          <p:spPr>
            <a:xfrm>
              <a:off x="4637532" y="4911851"/>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730" name="object 730"/>
            <p:cNvSpPr/>
            <p:nvPr/>
          </p:nvSpPr>
          <p:spPr>
            <a:xfrm>
              <a:off x="4642104" y="5225796"/>
              <a:ext cx="7620" cy="36830"/>
            </a:xfrm>
            <a:custGeom>
              <a:avLst/>
              <a:gdLst/>
              <a:ahLst/>
              <a:cxnLst/>
              <a:rect l="l" t="t" r="r" b="b"/>
              <a:pathLst>
                <a:path w="7620" h="36829">
                  <a:moveTo>
                    <a:pt x="7620" y="36575"/>
                  </a:moveTo>
                  <a:lnTo>
                    <a:pt x="0" y="36575"/>
                  </a:lnTo>
                  <a:lnTo>
                    <a:pt x="0" y="0"/>
                  </a:lnTo>
                  <a:lnTo>
                    <a:pt x="7620" y="0"/>
                  </a:lnTo>
                  <a:lnTo>
                    <a:pt x="7620" y="36575"/>
                  </a:lnTo>
                  <a:close/>
                </a:path>
              </a:pathLst>
            </a:custGeom>
            <a:solidFill>
              <a:srgbClr val="1F497C"/>
            </a:solidFill>
          </p:spPr>
          <p:txBody>
            <a:bodyPr wrap="square" lIns="0" tIns="0" rIns="0" bIns="0" rtlCol="0"/>
            <a:lstStyle/>
            <a:p>
              <a:endParaRPr sz="1588"/>
            </a:p>
          </p:txBody>
        </p:sp>
        <p:sp>
          <p:nvSpPr>
            <p:cNvPr id="731" name="object 731"/>
            <p:cNvSpPr/>
            <p:nvPr/>
          </p:nvSpPr>
          <p:spPr>
            <a:xfrm>
              <a:off x="4637532" y="5219700"/>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732" name="object 732"/>
            <p:cNvSpPr/>
            <p:nvPr/>
          </p:nvSpPr>
          <p:spPr>
            <a:xfrm>
              <a:off x="4649724" y="4985003"/>
              <a:ext cx="21590" cy="44450"/>
            </a:xfrm>
            <a:custGeom>
              <a:avLst/>
              <a:gdLst/>
              <a:ahLst/>
              <a:cxnLst/>
              <a:rect l="l" t="t" r="r" b="b"/>
              <a:pathLst>
                <a:path w="21589" h="44450">
                  <a:moveTo>
                    <a:pt x="21335" y="44196"/>
                  </a:moveTo>
                  <a:lnTo>
                    <a:pt x="0" y="44196"/>
                  </a:lnTo>
                  <a:lnTo>
                    <a:pt x="0" y="0"/>
                  </a:lnTo>
                  <a:lnTo>
                    <a:pt x="21335" y="0"/>
                  </a:lnTo>
                  <a:lnTo>
                    <a:pt x="21335" y="44196"/>
                  </a:lnTo>
                  <a:close/>
                </a:path>
              </a:pathLst>
            </a:custGeom>
            <a:solidFill>
              <a:srgbClr val="FFFFFF"/>
            </a:solidFill>
          </p:spPr>
          <p:txBody>
            <a:bodyPr wrap="square" lIns="0" tIns="0" rIns="0" bIns="0" rtlCol="0"/>
            <a:lstStyle/>
            <a:p>
              <a:endParaRPr sz="1588"/>
            </a:p>
          </p:txBody>
        </p:sp>
        <p:sp>
          <p:nvSpPr>
            <p:cNvPr id="733" name="object 733"/>
            <p:cNvSpPr/>
            <p:nvPr/>
          </p:nvSpPr>
          <p:spPr>
            <a:xfrm>
              <a:off x="4645151" y="4980432"/>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48768"/>
                  </a:moveTo>
                  <a:lnTo>
                    <a:pt x="21336" y="4572"/>
                  </a:lnTo>
                  <a:lnTo>
                    <a:pt x="25908" y="9144"/>
                  </a:lnTo>
                  <a:lnTo>
                    <a:pt x="32004" y="9144"/>
                  </a:lnTo>
                  <a:lnTo>
                    <a:pt x="32004" y="44196"/>
                  </a:lnTo>
                  <a:lnTo>
                    <a:pt x="25908" y="44196"/>
                  </a:lnTo>
                  <a:lnTo>
                    <a:pt x="21336" y="48768"/>
                  </a:lnTo>
                  <a:close/>
                </a:path>
                <a:path w="32385" h="55245">
                  <a:moveTo>
                    <a:pt x="32004" y="9144"/>
                  </a:moveTo>
                  <a:lnTo>
                    <a:pt x="25908" y="9144"/>
                  </a:lnTo>
                  <a:lnTo>
                    <a:pt x="21336" y="4572"/>
                  </a:lnTo>
                  <a:lnTo>
                    <a:pt x="32004" y="4572"/>
                  </a:lnTo>
                  <a:lnTo>
                    <a:pt x="32004" y="9144"/>
                  </a:lnTo>
                  <a:close/>
                </a:path>
                <a:path w="32385" h="55245">
                  <a:moveTo>
                    <a:pt x="9144" y="48768"/>
                  </a:moveTo>
                  <a:lnTo>
                    <a:pt x="4572" y="44196"/>
                  </a:lnTo>
                  <a:lnTo>
                    <a:pt x="9144" y="44196"/>
                  </a:lnTo>
                  <a:lnTo>
                    <a:pt x="9144" y="48768"/>
                  </a:lnTo>
                  <a:close/>
                </a:path>
                <a:path w="32385" h="55245">
                  <a:moveTo>
                    <a:pt x="21336" y="48768"/>
                  </a:moveTo>
                  <a:lnTo>
                    <a:pt x="9144" y="48768"/>
                  </a:lnTo>
                  <a:lnTo>
                    <a:pt x="9144" y="44196"/>
                  </a:lnTo>
                  <a:lnTo>
                    <a:pt x="21336" y="44196"/>
                  </a:lnTo>
                  <a:lnTo>
                    <a:pt x="21336" y="48768"/>
                  </a:lnTo>
                  <a:close/>
                </a:path>
                <a:path w="32385" h="55245">
                  <a:moveTo>
                    <a:pt x="32004" y="48768"/>
                  </a:moveTo>
                  <a:lnTo>
                    <a:pt x="21336" y="48768"/>
                  </a:lnTo>
                  <a:lnTo>
                    <a:pt x="25908"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734" name="object 734"/>
            <p:cNvSpPr/>
            <p:nvPr/>
          </p:nvSpPr>
          <p:spPr>
            <a:xfrm>
              <a:off x="4649724" y="5036819"/>
              <a:ext cx="21590" cy="45720"/>
            </a:xfrm>
            <a:custGeom>
              <a:avLst/>
              <a:gdLst/>
              <a:ahLst/>
              <a:cxnLst/>
              <a:rect l="l" t="t" r="r" b="b"/>
              <a:pathLst>
                <a:path w="21589" h="45720">
                  <a:moveTo>
                    <a:pt x="21335" y="45719"/>
                  </a:moveTo>
                  <a:lnTo>
                    <a:pt x="0" y="45719"/>
                  </a:lnTo>
                  <a:lnTo>
                    <a:pt x="0" y="0"/>
                  </a:lnTo>
                  <a:lnTo>
                    <a:pt x="21335" y="0"/>
                  </a:lnTo>
                  <a:lnTo>
                    <a:pt x="21335" y="45719"/>
                  </a:lnTo>
                  <a:close/>
                </a:path>
              </a:pathLst>
            </a:custGeom>
            <a:solidFill>
              <a:srgbClr val="FFFFFF"/>
            </a:solidFill>
          </p:spPr>
          <p:txBody>
            <a:bodyPr wrap="square" lIns="0" tIns="0" rIns="0" bIns="0" rtlCol="0"/>
            <a:lstStyle/>
            <a:p>
              <a:endParaRPr sz="1588"/>
            </a:p>
          </p:txBody>
        </p:sp>
        <p:sp>
          <p:nvSpPr>
            <p:cNvPr id="735" name="object 735"/>
            <p:cNvSpPr/>
            <p:nvPr/>
          </p:nvSpPr>
          <p:spPr>
            <a:xfrm>
              <a:off x="4645151" y="5032248"/>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50292"/>
                  </a:moveTo>
                  <a:lnTo>
                    <a:pt x="21336" y="4572"/>
                  </a:lnTo>
                  <a:lnTo>
                    <a:pt x="25908" y="9144"/>
                  </a:lnTo>
                  <a:lnTo>
                    <a:pt x="32004" y="9144"/>
                  </a:lnTo>
                  <a:lnTo>
                    <a:pt x="32004" y="45720"/>
                  </a:lnTo>
                  <a:lnTo>
                    <a:pt x="25908" y="45720"/>
                  </a:lnTo>
                  <a:lnTo>
                    <a:pt x="21336" y="50292"/>
                  </a:lnTo>
                  <a:close/>
                </a:path>
                <a:path w="32385" h="55245">
                  <a:moveTo>
                    <a:pt x="32004" y="9144"/>
                  </a:moveTo>
                  <a:lnTo>
                    <a:pt x="25908" y="9144"/>
                  </a:lnTo>
                  <a:lnTo>
                    <a:pt x="21336" y="4572"/>
                  </a:lnTo>
                  <a:lnTo>
                    <a:pt x="32004" y="4572"/>
                  </a:lnTo>
                  <a:lnTo>
                    <a:pt x="32004" y="9144"/>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5908"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736" name="object 736"/>
            <p:cNvSpPr/>
            <p:nvPr/>
          </p:nvSpPr>
          <p:spPr>
            <a:xfrm>
              <a:off x="4649724" y="5090160"/>
              <a:ext cx="21590" cy="44450"/>
            </a:xfrm>
            <a:custGeom>
              <a:avLst/>
              <a:gdLst/>
              <a:ahLst/>
              <a:cxnLst/>
              <a:rect l="l" t="t" r="r" b="b"/>
              <a:pathLst>
                <a:path w="21589" h="44450">
                  <a:moveTo>
                    <a:pt x="21335" y="44195"/>
                  </a:moveTo>
                  <a:lnTo>
                    <a:pt x="0" y="44195"/>
                  </a:lnTo>
                  <a:lnTo>
                    <a:pt x="0" y="0"/>
                  </a:lnTo>
                  <a:lnTo>
                    <a:pt x="21335" y="0"/>
                  </a:lnTo>
                  <a:lnTo>
                    <a:pt x="21335" y="44195"/>
                  </a:lnTo>
                  <a:close/>
                </a:path>
              </a:pathLst>
            </a:custGeom>
            <a:solidFill>
              <a:srgbClr val="FFFFFF"/>
            </a:solidFill>
          </p:spPr>
          <p:txBody>
            <a:bodyPr wrap="square" lIns="0" tIns="0" rIns="0" bIns="0" rtlCol="0"/>
            <a:lstStyle/>
            <a:p>
              <a:endParaRPr sz="1588"/>
            </a:p>
          </p:txBody>
        </p:sp>
        <p:sp>
          <p:nvSpPr>
            <p:cNvPr id="737" name="object 737"/>
            <p:cNvSpPr/>
            <p:nvPr/>
          </p:nvSpPr>
          <p:spPr>
            <a:xfrm>
              <a:off x="4645151" y="5085587"/>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1336" y="9144"/>
                  </a:moveTo>
                  <a:lnTo>
                    <a:pt x="9144" y="9144"/>
                  </a:lnTo>
                  <a:lnTo>
                    <a:pt x="9144" y="4572"/>
                  </a:lnTo>
                  <a:lnTo>
                    <a:pt x="21336" y="4572"/>
                  </a:lnTo>
                  <a:lnTo>
                    <a:pt x="21336" y="9144"/>
                  </a:lnTo>
                  <a:close/>
                </a:path>
                <a:path w="32385" h="53339">
                  <a:moveTo>
                    <a:pt x="21336" y="48768"/>
                  </a:moveTo>
                  <a:lnTo>
                    <a:pt x="21336" y="4572"/>
                  </a:lnTo>
                  <a:lnTo>
                    <a:pt x="25908" y="9144"/>
                  </a:lnTo>
                  <a:lnTo>
                    <a:pt x="32004" y="9144"/>
                  </a:lnTo>
                  <a:lnTo>
                    <a:pt x="32004" y="44196"/>
                  </a:lnTo>
                  <a:lnTo>
                    <a:pt x="25908" y="44196"/>
                  </a:lnTo>
                  <a:lnTo>
                    <a:pt x="21336" y="48768"/>
                  </a:lnTo>
                  <a:close/>
                </a:path>
                <a:path w="32385" h="53339">
                  <a:moveTo>
                    <a:pt x="32004" y="9144"/>
                  </a:moveTo>
                  <a:lnTo>
                    <a:pt x="25908" y="9144"/>
                  </a:lnTo>
                  <a:lnTo>
                    <a:pt x="21336" y="4572"/>
                  </a:lnTo>
                  <a:lnTo>
                    <a:pt x="32004" y="4572"/>
                  </a:lnTo>
                  <a:lnTo>
                    <a:pt x="32004" y="9144"/>
                  </a:lnTo>
                  <a:close/>
                </a:path>
                <a:path w="32385" h="53339">
                  <a:moveTo>
                    <a:pt x="9144" y="48768"/>
                  </a:moveTo>
                  <a:lnTo>
                    <a:pt x="4572" y="44196"/>
                  </a:lnTo>
                  <a:lnTo>
                    <a:pt x="9144" y="44196"/>
                  </a:lnTo>
                  <a:lnTo>
                    <a:pt x="9144" y="48768"/>
                  </a:lnTo>
                  <a:close/>
                </a:path>
                <a:path w="32385" h="53339">
                  <a:moveTo>
                    <a:pt x="21336" y="48768"/>
                  </a:moveTo>
                  <a:lnTo>
                    <a:pt x="9144" y="48768"/>
                  </a:lnTo>
                  <a:lnTo>
                    <a:pt x="9144" y="44196"/>
                  </a:lnTo>
                  <a:lnTo>
                    <a:pt x="21336" y="44196"/>
                  </a:lnTo>
                  <a:lnTo>
                    <a:pt x="21336" y="48768"/>
                  </a:lnTo>
                  <a:close/>
                </a:path>
                <a:path w="32385" h="53339">
                  <a:moveTo>
                    <a:pt x="32004" y="48768"/>
                  </a:moveTo>
                  <a:lnTo>
                    <a:pt x="21336" y="48768"/>
                  </a:lnTo>
                  <a:lnTo>
                    <a:pt x="25908"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738" name="object 738"/>
            <p:cNvSpPr/>
            <p:nvPr/>
          </p:nvSpPr>
          <p:spPr>
            <a:xfrm>
              <a:off x="4649724" y="5141976"/>
              <a:ext cx="21590" cy="45720"/>
            </a:xfrm>
            <a:custGeom>
              <a:avLst/>
              <a:gdLst/>
              <a:ahLst/>
              <a:cxnLst/>
              <a:rect l="l" t="t" r="r" b="b"/>
              <a:pathLst>
                <a:path w="21589" h="45720">
                  <a:moveTo>
                    <a:pt x="21335" y="45719"/>
                  </a:moveTo>
                  <a:lnTo>
                    <a:pt x="0" y="45719"/>
                  </a:lnTo>
                  <a:lnTo>
                    <a:pt x="0" y="0"/>
                  </a:lnTo>
                  <a:lnTo>
                    <a:pt x="21335" y="0"/>
                  </a:lnTo>
                  <a:lnTo>
                    <a:pt x="21335" y="45719"/>
                  </a:lnTo>
                  <a:close/>
                </a:path>
              </a:pathLst>
            </a:custGeom>
            <a:solidFill>
              <a:srgbClr val="FFFFFF"/>
            </a:solidFill>
          </p:spPr>
          <p:txBody>
            <a:bodyPr wrap="square" lIns="0" tIns="0" rIns="0" bIns="0" rtlCol="0"/>
            <a:lstStyle/>
            <a:p>
              <a:endParaRPr sz="1588"/>
            </a:p>
          </p:txBody>
        </p:sp>
        <p:sp>
          <p:nvSpPr>
            <p:cNvPr id="739" name="object 739"/>
            <p:cNvSpPr/>
            <p:nvPr/>
          </p:nvSpPr>
          <p:spPr>
            <a:xfrm>
              <a:off x="4645151" y="5137403"/>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50292"/>
                  </a:moveTo>
                  <a:lnTo>
                    <a:pt x="21336" y="4572"/>
                  </a:lnTo>
                  <a:lnTo>
                    <a:pt x="25908" y="9144"/>
                  </a:lnTo>
                  <a:lnTo>
                    <a:pt x="32004" y="9144"/>
                  </a:lnTo>
                  <a:lnTo>
                    <a:pt x="32004" y="45720"/>
                  </a:lnTo>
                  <a:lnTo>
                    <a:pt x="25908" y="45720"/>
                  </a:lnTo>
                  <a:lnTo>
                    <a:pt x="21336" y="50292"/>
                  </a:lnTo>
                  <a:close/>
                </a:path>
                <a:path w="32385" h="55245">
                  <a:moveTo>
                    <a:pt x="32004" y="9144"/>
                  </a:moveTo>
                  <a:lnTo>
                    <a:pt x="25908" y="9144"/>
                  </a:lnTo>
                  <a:lnTo>
                    <a:pt x="21336" y="4572"/>
                  </a:lnTo>
                  <a:lnTo>
                    <a:pt x="32004" y="4572"/>
                  </a:lnTo>
                  <a:lnTo>
                    <a:pt x="32004" y="9144"/>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5908"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740" name="object 740"/>
            <p:cNvSpPr/>
            <p:nvPr/>
          </p:nvSpPr>
          <p:spPr>
            <a:xfrm>
              <a:off x="4686300" y="4910328"/>
              <a:ext cx="38100" cy="360045"/>
            </a:xfrm>
            <a:custGeom>
              <a:avLst/>
              <a:gdLst/>
              <a:ahLst/>
              <a:cxnLst/>
              <a:rect l="l" t="t" r="r" b="b"/>
              <a:pathLst>
                <a:path w="38100" h="360045">
                  <a:moveTo>
                    <a:pt x="38100" y="359664"/>
                  </a:moveTo>
                  <a:lnTo>
                    <a:pt x="0" y="359664"/>
                  </a:lnTo>
                  <a:lnTo>
                    <a:pt x="0" y="0"/>
                  </a:lnTo>
                  <a:lnTo>
                    <a:pt x="38100" y="0"/>
                  </a:lnTo>
                  <a:lnTo>
                    <a:pt x="38100" y="359664"/>
                  </a:lnTo>
                  <a:close/>
                </a:path>
              </a:pathLst>
            </a:custGeom>
            <a:solidFill>
              <a:srgbClr val="FFFFFF"/>
            </a:solidFill>
          </p:spPr>
          <p:txBody>
            <a:bodyPr wrap="square" lIns="0" tIns="0" rIns="0" bIns="0" rtlCol="0"/>
            <a:lstStyle/>
            <a:p>
              <a:endParaRPr sz="1588"/>
            </a:p>
          </p:txBody>
        </p:sp>
        <p:sp>
          <p:nvSpPr>
            <p:cNvPr id="741" name="object 741"/>
            <p:cNvSpPr/>
            <p:nvPr/>
          </p:nvSpPr>
          <p:spPr>
            <a:xfrm>
              <a:off x="4681727" y="4904232"/>
              <a:ext cx="47625" cy="370840"/>
            </a:xfrm>
            <a:custGeom>
              <a:avLst/>
              <a:gdLst/>
              <a:ahLst/>
              <a:cxnLst/>
              <a:rect l="l" t="t" r="r" b="b"/>
              <a:pathLst>
                <a:path w="47625" h="370839">
                  <a:moveTo>
                    <a:pt x="47244" y="370332"/>
                  </a:moveTo>
                  <a:lnTo>
                    <a:pt x="0" y="370332"/>
                  </a:lnTo>
                  <a:lnTo>
                    <a:pt x="0" y="0"/>
                  </a:lnTo>
                  <a:lnTo>
                    <a:pt x="47244" y="0"/>
                  </a:lnTo>
                  <a:lnTo>
                    <a:pt x="47244" y="6096"/>
                  </a:lnTo>
                  <a:lnTo>
                    <a:pt x="9144" y="6096"/>
                  </a:lnTo>
                  <a:lnTo>
                    <a:pt x="4572" y="10668"/>
                  </a:lnTo>
                  <a:lnTo>
                    <a:pt x="9144" y="10668"/>
                  </a:lnTo>
                  <a:lnTo>
                    <a:pt x="9144" y="361187"/>
                  </a:lnTo>
                  <a:lnTo>
                    <a:pt x="4572" y="361187"/>
                  </a:lnTo>
                  <a:lnTo>
                    <a:pt x="9144" y="365760"/>
                  </a:lnTo>
                  <a:lnTo>
                    <a:pt x="47244" y="365760"/>
                  </a:lnTo>
                  <a:lnTo>
                    <a:pt x="47244" y="370332"/>
                  </a:lnTo>
                  <a:close/>
                </a:path>
                <a:path w="47625" h="370839">
                  <a:moveTo>
                    <a:pt x="9144" y="10668"/>
                  </a:moveTo>
                  <a:lnTo>
                    <a:pt x="4572" y="10668"/>
                  </a:lnTo>
                  <a:lnTo>
                    <a:pt x="9144" y="6096"/>
                  </a:lnTo>
                  <a:lnTo>
                    <a:pt x="9144" y="10668"/>
                  </a:lnTo>
                  <a:close/>
                </a:path>
                <a:path w="47625" h="370839">
                  <a:moveTo>
                    <a:pt x="38100" y="10668"/>
                  </a:moveTo>
                  <a:lnTo>
                    <a:pt x="9144" y="10668"/>
                  </a:lnTo>
                  <a:lnTo>
                    <a:pt x="9144" y="6096"/>
                  </a:lnTo>
                  <a:lnTo>
                    <a:pt x="38100" y="6096"/>
                  </a:lnTo>
                  <a:lnTo>
                    <a:pt x="38100" y="10668"/>
                  </a:lnTo>
                  <a:close/>
                </a:path>
                <a:path w="47625" h="370839">
                  <a:moveTo>
                    <a:pt x="38100" y="365760"/>
                  </a:moveTo>
                  <a:lnTo>
                    <a:pt x="38100" y="6096"/>
                  </a:lnTo>
                  <a:lnTo>
                    <a:pt x="42672" y="10668"/>
                  </a:lnTo>
                  <a:lnTo>
                    <a:pt x="47244" y="10668"/>
                  </a:lnTo>
                  <a:lnTo>
                    <a:pt x="47244" y="361187"/>
                  </a:lnTo>
                  <a:lnTo>
                    <a:pt x="42672" y="361187"/>
                  </a:lnTo>
                  <a:lnTo>
                    <a:pt x="38100" y="365760"/>
                  </a:lnTo>
                  <a:close/>
                </a:path>
                <a:path w="47625" h="370839">
                  <a:moveTo>
                    <a:pt x="47244" y="10668"/>
                  </a:moveTo>
                  <a:lnTo>
                    <a:pt x="42672" y="10668"/>
                  </a:lnTo>
                  <a:lnTo>
                    <a:pt x="38100" y="6096"/>
                  </a:lnTo>
                  <a:lnTo>
                    <a:pt x="47244" y="6096"/>
                  </a:lnTo>
                  <a:lnTo>
                    <a:pt x="47244" y="10668"/>
                  </a:lnTo>
                  <a:close/>
                </a:path>
                <a:path w="47625" h="370839">
                  <a:moveTo>
                    <a:pt x="9144" y="365760"/>
                  </a:moveTo>
                  <a:lnTo>
                    <a:pt x="4572" y="361187"/>
                  </a:lnTo>
                  <a:lnTo>
                    <a:pt x="9144" y="361187"/>
                  </a:lnTo>
                  <a:lnTo>
                    <a:pt x="9144" y="365760"/>
                  </a:lnTo>
                  <a:close/>
                </a:path>
                <a:path w="47625" h="370839">
                  <a:moveTo>
                    <a:pt x="38100" y="365760"/>
                  </a:moveTo>
                  <a:lnTo>
                    <a:pt x="9144" y="365760"/>
                  </a:lnTo>
                  <a:lnTo>
                    <a:pt x="9144"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742" name="object 742"/>
            <p:cNvSpPr/>
            <p:nvPr/>
          </p:nvSpPr>
          <p:spPr>
            <a:xfrm>
              <a:off x="4686300" y="4917948"/>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743" name="object 743"/>
            <p:cNvSpPr/>
            <p:nvPr/>
          </p:nvSpPr>
          <p:spPr>
            <a:xfrm>
              <a:off x="4681727" y="4911851"/>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744" name="object 744"/>
            <p:cNvSpPr/>
            <p:nvPr/>
          </p:nvSpPr>
          <p:spPr>
            <a:xfrm>
              <a:off x="4686300" y="5225796"/>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745" name="object 745"/>
            <p:cNvSpPr/>
            <p:nvPr/>
          </p:nvSpPr>
          <p:spPr>
            <a:xfrm>
              <a:off x="4681727" y="5219700"/>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746" name="object 746"/>
            <p:cNvSpPr/>
            <p:nvPr/>
          </p:nvSpPr>
          <p:spPr>
            <a:xfrm>
              <a:off x="4693919" y="4985003"/>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747" name="object 747"/>
            <p:cNvSpPr/>
            <p:nvPr/>
          </p:nvSpPr>
          <p:spPr>
            <a:xfrm>
              <a:off x="4689348" y="4980432"/>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48768"/>
                  </a:moveTo>
                  <a:lnTo>
                    <a:pt x="22860" y="4572"/>
                  </a:lnTo>
                  <a:lnTo>
                    <a:pt x="27432" y="9144"/>
                  </a:lnTo>
                  <a:lnTo>
                    <a:pt x="32004" y="9144"/>
                  </a:lnTo>
                  <a:lnTo>
                    <a:pt x="32004" y="44196"/>
                  </a:lnTo>
                  <a:lnTo>
                    <a:pt x="27432" y="44196"/>
                  </a:lnTo>
                  <a:lnTo>
                    <a:pt x="22860" y="48768"/>
                  </a:lnTo>
                  <a:close/>
                </a:path>
                <a:path w="32385" h="55245">
                  <a:moveTo>
                    <a:pt x="32004" y="9144"/>
                  </a:moveTo>
                  <a:lnTo>
                    <a:pt x="27432" y="9144"/>
                  </a:lnTo>
                  <a:lnTo>
                    <a:pt x="22860" y="4572"/>
                  </a:lnTo>
                  <a:lnTo>
                    <a:pt x="32004" y="4572"/>
                  </a:lnTo>
                  <a:lnTo>
                    <a:pt x="32004" y="9144"/>
                  </a:lnTo>
                  <a:close/>
                </a:path>
                <a:path w="32385" h="55245">
                  <a:moveTo>
                    <a:pt x="9144" y="48768"/>
                  </a:moveTo>
                  <a:lnTo>
                    <a:pt x="4572" y="44196"/>
                  </a:lnTo>
                  <a:lnTo>
                    <a:pt x="9144" y="44196"/>
                  </a:lnTo>
                  <a:lnTo>
                    <a:pt x="9144" y="48768"/>
                  </a:lnTo>
                  <a:close/>
                </a:path>
                <a:path w="32385" h="55245">
                  <a:moveTo>
                    <a:pt x="22860" y="48768"/>
                  </a:moveTo>
                  <a:lnTo>
                    <a:pt x="9144" y="48768"/>
                  </a:lnTo>
                  <a:lnTo>
                    <a:pt x="9144" y="44196"/>
                  </a:lnTo>
                  <a:lnTo>
                    <a:pt x="22860" y="44196"/>
                  </a:lnTo>
                  <a:lnTo>
                    <a:pt x="22860" y="48768"/>
                  </a:lnTo>
                  <a:close/>
                </a:path>
                <a:path w="32385" h="55245">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748" name="object 748"/>
            <p:cNvSpPr/>
            <p:nvPr/>
          </p:nvSpPr>
          <p:spPr>
            <a:xfrm>
              <a:off x="4693919" y="5036819"/>
              <a:ext cx="22860" cy="45720"/>
            </a:xfrm>
            <a:custGeom>
              <a:avLst/>
              <a:gdLst/>
              <a:ahLst/>
              <a:cxnLst/>
              <a:rect l="l" t="t" r="r" b="b"/>
              <a:pathLst>
                <a:path w="22860"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749" name="object 749"/>
            <p:cNvSpPr/>
            <p:nvPr/>
          </p:nvSpPr>
          <p:spPr>
            <a:xfrm>
              <a:off x="4689348" y="5032248"/>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750" name="object 750"/>
            <p:cNvSpPr/>
            <p:nvPr/>
          </p:nvSpPr>
          <p:spPr>
            <a:xfrm>
              <a:off x="4693919" y="5090160"/>
              <a:ext cx="22860" cy="44450"/>
            </a:xfrm>
            <a:custGeom>
              <a:avLst/>
              <a:gdLst/>
              <a:ahLst/>
              <a:cxnLst/>
              <a:rect l="l" t="t" r="r" b="b"/>
              <a:pathLst>
                <a:path w="22860" h="44450">
                  <a:moveTo>
                    <a:pt x="22860" y="44195"/>
                  </a:moveTo>
                  <a:lnTo>
                    <a:pt x="0" y="44195"/>
                  </a:lnTo>
                  <a:lnTo>
                    <a:pt x="0" y="0"/>
                  </a:lnTo>
                  <a:lnTo>
                    <a:pt x="22860" y="0"/>
                  </a:lnTo>
                  <a:lnTo>
                    <a:pt x="22860" y="44195"/>
                  </a:lnTo>
                  <a:close/>
                </a:path>
              </a:pathLst>
            </a:custGeom>
            <a:solidFill>
              <a:srgbClr val="FFFFFF"/>
            </a:solidFill>
          </p:spPr>
          <p:txBody>
            <a:bodyPr wrap="square" lIns="0" tIns="0" rIns="0" bIns="0" rtlCol="0"/>
            <a:lstStyle/>
            <a:p>
              <a:endParaRPr sz="1588"/>
            </a:p>
          </p:txBody>
        </p:sp>
        <p:sp>
          <p:nvSpPr>
            <p:cNvPr id="751" name="object 751"/>
            <p:cNvSpPr/>
            <p:nvPr/>
          </p:nvSpPr>
          <p:spPr>
            <a:xfrm>
              <a:off x="4689348" y="5085587"/>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752" name="object 752"/>
            <p:cNvSpPr/>
            <p:nvPr/>
          </p:nvSpPr>
          <p:spPr>
            <a:xfrm>
              <a:off x="4693919" y="5141976"/>
              <a:ext cx="22860" cy="45720"/>
            </a:xfrm>
            <a:custGeom>
              <a:avLst/>
              <a:gdLst/>
              <a:ahLst/>
              <a:cxnLst/>
              <a:rect l="l" t="t" r="r" b="b"/>
              <a:pathLst>
                <a:path w="22860"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753" name="object 753"/>
            <p:cNvSpPr/>
            <p:nvPr/>
          </p:nvSpPr>
          <p:spPr>
            <a:xfrm>
              <a:off x="4689348" y="5137403"/>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754" name="object 754"/>
            <p:cNvSpPr/>
            <p:nvPr/>
          </p:nvSpPr>
          <p:spPr>
            <a:xfrm>
              <a:off x="4776216" y="4910328"/>
              <a:ext cx="38100" cy="360045"/>
            </a:xfrm>
            <a:custGeom>
              <a:avLst/>
              <a:gdLst/>
              <a:ahLst/>
              <a:cxnLst/>
              <a:rect l="l" t="t" r="r" b="b"/>
              <a:pathLst>
                <a:path w="38100" h="360045">
                  <a:moveTo>
                    <a:pt x="38100" y="359664"/>
                  </a:moveTo>
                  <a:lnTo>
                    <a:pt x="0" y="359664"/>
                  </a:lnTo>
                  <a:lnTo>
                    <a:pt x="0" y="0"/>
                  </a:lnTo>
                  <a:lnTo>
                    <a:pt x="38100" y="0"/>
                  </a:lnTo>
                  <a:lnTo>
                    <a:pt x="38100" y="359664"/>
                  </a:lnTo>
                  <a:close/>
                </a:path>
              </a:pathLst>
            </a:custGeom>
            <a:solidFill>
              <a:srgbClr val="FFFFFF"/>
            </a:solidFill>
          </p:spPr>
          <p:txBody>
            <a:bodyPr wrap="square" lIns="0" tIns="0" rIns="0" bIns="0" rtlCol="0"/>
            <a:lstStyle/>
            <a:p>
              <a:endParaRPr sz="1588"/>
            </a:p>
          </p:txBody>
        </p:sp>
        <p:sp>
          <p:nvSpPr>
            <p:cNvPr id="755" name="object 755"/>
            <p:cNvSpPr/>
            <p:nvPr/>
          </p:nvSpPr>
          <p:spPr>
            <a:xfrm>
              <a:off x="4771643" y="4904232"/>
              <a:ext cx="47625" cy="370840"/>
            </a:xfrm>
            <a:custGeom>
              <a:avLst/>
              <a:gdLst/>
              <a:ahLst/>
              <a:cxnLst/>
              <a:rect l="l" t="t" r="r" b="b"/>
              <a:pathLst>
                <a:path w="47625" h="370839">
                  <a:moveTo>
                    <a:pt x="47244" y="370332"/>
                  </a:moveTo>
                  <a:lnTo>
                    <a:pt x="0" y="370332"/>
                  </a:lnTo>
                  <a:lnTo>
                    <a:pt x="0" y="0"/>
                  </a:lnTo>
                  <a:lnTo>
                    <a:pt x="47244" y="0"/>
                  </a:lnTo>
                  <a:lnTo>
                    <a:pt x="47244" y="6096"/>
                  </a:lnTo>
                  <a:lnTo>
                    <a:pt x="9144" y="6096"/>
                  </a:lnTo>
                  <a:lnTo>
                    <a:pt x="4572" y="10668"/>
                  </a:lnTo>
                  <a:lnTo>
                    <a:pt x="9144" y="10668"/>
                  </a:lnTo>
                  <a:lnTo>
                    <a:pt x="9144" y="361187"/>
                  </a:lnTo>
                  <a:lnTo>
                    <a:pt x="4572" y="361187"/>
                  </a:lnTo>
                  <a:lnTo>
                    <a:pt x="9144" y="365760"/>
                  </a:lnTo>
                  <a:lnTo>
                    <a:pt x="47244" y="365760"/>
                  </a:lnTo>
                  <a:lnTo>
                    <a:pt x="47244" y="370332"/>
                  </a:lnTo>
                  <a:close/>
                </a:path>
                <a:path w="47625" h="370839">
                  <a:moveTo>
                    <a:pt x="9144" y="10668"/>
                  </a:moveTo>
                  <a:lnTo>
                    <a:pt x="4572" y="10668"/>
                  </a:lnTo>
                  <a:lnTo>
                    <a:pt x="9144" y="6096"/>
                  </a:lnTo>
                  <a:lnTo>
                    <a:pt x="9144" y="10668"/>
                  </a:lnTo>
                  <a:close/>
                </a:path>
                <a:path w="47625" h="370839">
                  <a:moveTo>
                    <a:pt x="38100" y="10668"/>
                  </a:moveTo>
                  <a:lnTo>
                    <a:pt x="9144" y="10668"/>
                  </a:lnTo>
                  <a:lnTo>
                    <a:pt x="9144" y="6096"/>
                  </a:lnTo>
                  <a:lnTo>
                    <a:pt x="38100" y="6096"/>
                  </a:lnTo>
                  <a:lnTo>
                    <a:pt x="38100" y="10668"/>
                  </a:lnTo>
                  <a:close/>
                </a:path>
                <a:path w="47625" h="370839">
                  <a:moveTo>
                    <a:pt x="38100" y="365760"/>
                  </a:moveTo>
                  <a:lnTo>
                    <a:pt x="38100" y="6096"/>
                  </a:lnTo>
                  <a:lnTo>
                    <a:pt x="42672" y="10668"/>
                  </a:lnTo>
                  <a:lnTo>
                    <a:pt x="47244" y="10668"/>
                  </a:lnTo>
                  <a:lnTo>
                    <a:pt x="47244" y="361187"/>
                  </a:lnTo>
                  <a:lnTo>
                    <a:pt x="42672" y="361187"/>
                  </a:lnTo>
                  <a:lnTo>
                    <a:pt x="38100" y="365760"/>
                  </a:lnTo>
                  <a:close/>
                </a:path>
                <a:path w="47625" h="370839">
                  <a:moveTo>
                    <a:pt x="47244" y="10668"/>
                  </a:moveTo>
                  <a:lnTo>
                    <a:pt x="42672" y="10668"/>
                  </a:lnTo>
                  <a:lnTo>
                    <a:pt x="38100" y="6096"/>
                  </a:lnTo>
                  <a:lnTo>
                    <a:pt x="47244" y="6096"/>
                  </a:lnTo>
                  <a:lnTo>
                    <a:pt x="47244" y="10668"/>
                  </a:lnTo>
                  <a:close/>
                </a:path>
                <a:path w="47625" h="370839">
                  <a:moveTo>
                    <a:pt x="9144" y="365760"/>
                  </a:moveTo>
                  <a:lnTo>
                    <a:pt x="4572" y="361187"/>
                  </a:lnTo>
                  <a:lnTo>
                    <a:pt x="9144" y="361187"/>
                  </a:lnTo>
                  <a:lnTo>
                    <a:pt x="9144" y="365760"/>
                  </a:lnTo>
                  <a:close/>
                </a:path>
                <a:path w="47625" h="370839">
                  <a:moveTo>
                    <a:pt x="38100" y="365760"/>
                  </a:moveTo>
                  <a:lnTo>
                    <a:pt x="9144" y="365760"/>
                  </a:lnTo>
                  <a:lnTo>
                    <a:pt x="9144"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756" name="object 756"/>
            <p:cNvSpPr/>
            <p:nvPr/>
          </p:nvSpPr>
          <p:spPr>
            <a:xfrm>
              <a:off x="4776216" y="4917948"/>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757" name="object 757"/>
            <p:cNvSpPr/>
            <p:nvPr/>
          </p:nvSpPr>
          <p:spPr>
            <a:xfrm>
              <a:off x="4771643" y="4911851"/>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758" name="object 758"/>
            <p:cNvSpPr/>
            <p:nvPr/>
          </p:nvSpPr>
          <p:spPr>
            <a:xfrm>
              <a:off x="4776216" y="5225796"/>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759" name="object 759"/>
            <p:cNvSpPr/>
            <p:nvPr/>
          </p:nvSpPr>
          <p:spPr>
            <a:xfrm>
              <a:off x="4771643" y="5219700"/>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760" name="object 760"/>
            <p:cNvSpPr/>
            <p:nvPr/>
          </p:nvSpPr>
          <p:spPr>
            <a:xfrm>
              <a:off x="4783836" y="4985003"/>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761" name="object 761"/>
            <p:cNvSpPr/>
            <p:nvPr/>
          </p:nvSpPr>
          <p:spPr>
            <a:xfrm>
              <a:off x="4779264" y="4980432"/>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48768"/>
                  </a:moveTo>
                  <a:lnTo>
                    <a:pt x="22860" y="4572"/>
                  </a:lnTo>
                  <a:lnTo>
                    <a:pt x="27432" y="9144"/>
                  </a:lnTo>
                  <a:lnTo>
                    <a:pt x="32004" y="9144"/>
                  </a:lnTo>
                  <a:lnTo>
                    <a:pt x="32004" y="44196"/>
                  </a:lnTo>
                  <a:lnTo>
                    <a:pt x="27432" y="44196"/>
                  </a:lnTo>
                  <a:lnTo>
                    <a:pt x="22860" y="48768"/>
                  </a:lnTo>
                  <a:close/>
                </a:path>
                <a:path w="32385" h="55245">
                  <a:moveTo>
                    <a:pt x="32004" y="9144"/>
                  </a:moveTo>
                  <a:lnTo>
                    <a:pt x="27432" y="9144"/>
                  </a:lnTo>
                  <a:lnTo>
                    <a:pt x="22860" y="4572"/>
                  </a:lnTo>
                  <a:lnTo>
                    <a:pt x="32004" y="4572"/>
                  </a:lnTo>
                  <a:lnTo>
                    <a:pt x="32004" y="9144"/>
                  </a:lnTo>
                  <a:close/>
                </a:path>
                <a:path w="32385" h="55245">
                  <a:moveTo>
                    <a:pt x="9144" y="48768"/>
                  </a:moveTo>
                  <a:lnTo>
                    <a:pt x="4572" y="44196"/>
                  </a:lnTo>
                  <a:lnTo>
                    <a:pt x="9144" y="44196"/>
                  </a:lnTo>
                  <a:lnTo>
                    <a:pt x="9144" y="48768"/>
                  </a:lnTo>
                  <a:close/>
                </a:path>
                <a:path w="32385" h="55245">
                  <a:moveTo>
                    <a:pt x="22860" y="48768"/>
                  </a:moveTo>
                  <a:lnTo>
                    <a:pt x="9144" y="48768"/>
                  </a:lnTo>
                  <a:lnTo>
                    <a:pt x="9144" y="44196"/>
                  </a:lnTo>
                  <a:lnTo>
                    <a:pt x="22860" y="44196"/>
                  </a:lnTo>
                  <a:lnTo>
                    <a:pt x="22860" y="48768"/>
                  </a:lnTo>
                  <a:close/>
                </a:path>
                <a:path w="32385" h="55245">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762" name="object 762"/>
            <p:cNvSpPr/>
            <p:nvPr/>
          </p:nvSpPr>
          <p:spPr>
            <a:xfrm>
              <a:off x="4783836" y="5036819"/>
              <a:ext cx="22860" cy="45720"/>
            </a:xfrm>
            <a:custGeom>
              <a:avLst/>
              <a:gdLst/>
              <a:ahLst/>
              <a:cxnLst/>
              <a:rect l="l" t="t" r="r" b="b"/>
              <a:pathLst>
                <a:path w="22860"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763" name="object 763"/>
            <p:cNvSpPr/>
            <p:nvPr/>
          </p:nvSpPr>
          <p:spPr>
            <a:xfrm>
              <a:off x="4779264" y="5032248"/>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764" name="object 764"/>
            <p:cNvSpPr/>
            <p:nvPr/>
          </p:nvSpPr>
          <p:spPr>
            <a:xfrm>
              <a:off x="4783836" y="5090160"/>
              <a:ext cx="22860" cy="44450"/>
            </a:xfrm>
            <a:custGeom>
              <a:avLst/>
              <a:gdLst/>
              <a:ahLst/>
              <a:cxnLst/>
              <a:rect l="l" t="t" r="r" b="b"/>
              <a:pathLst>
                <a:path w="22860" h="44450">
                  <a:moveTo>
                    <a:pt x="22860" y="44195"/>
                  </a:moveTo>
                  <a:lnTo>
                    <a:pt x="0" y="44195"/>
                  </a:lnTo>
                  <a:lnTo>
                    <a:pt x="0" y="0"/>
                  </a:lnTo>
                  <a:lnTo>
                    <a:pt x="22860" y="0"/>
                  </a:lnTo>
                  <a:lnTo>
                    <a:pt x="22860" y="44195"/>
                  </a:lnTo>
                  <a:close/>
                </a:path>
              </a:pathLst>
            </a:custGeom>
            <a:solidFill>
              <a:srgbClr val="FFFFFF"/>
            </a:solidFill>
          </p:spPr>
          <p:txBody>
            <a:bodyPr wrap="square" lIns="0" tIns="0" rIns="0" bIns="0" rtlCol="0"/>
            <a:lstStyle/>
            <a:p>
              <a:endParaRPr sz="1588"/>
            </a:p>
          </p:txBody>
        </p:sp>
        <p:sp>
          <p:nvSpPr>
            <p:cNvPr id="765" name="object 765"/>
            <p:cNvSpPr/>
            <p:nvPr/>
          </p:nvSpPr>
          <p:spPr>
            <a:xfrm>
              <a:off x="4779264" y="5085587"/>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766" name="object 766"/>
            <p:cNvSpPr/>
            <p:nvPr/>
          </p:nvSpPr>
          <p:spPr>
            <a:xfrm>
              <a:off x="4783836" y="5141976"/>
              <a:ext cx="22860" cy="45720"/>
            </a:xfrm>
            <a:custGeom>
              <a:avLst/>
              <a:gdLst/>
              <a:ahLst/>
              <a:cxnLst/>
              <a:rect l="l" t="t" r="r" b="b"/>
              <a:pathLst>
                <a:path w="22860"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767" name="object 767"/>
            <p:cNvSpPr/>
            <p:nvPr/>
          </p:nvSpPr>
          <p:spPr>
            <a:xfrm>
              <a:off x="4779264" y="5137403"/>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768" name="object 768"/>
            <p:cNvSpPr/>
            <p:nvPr/>
          </p:nvSpPr>
          <p:spPr>
            <a:xfrm>
              <a:off x="4821936" y="4910328"/>
              <a:ext cx="38100" cy="360045"/>
            </a:xfrm>
            <a:custGeom>
              <a:avLst/>
              <a:gdLst/>
              <a:ahLst/>
              <a:cxnLst/>
              <a:rect l="l" t="t" r="r" b="b"/>
              <a:pathLst>
                <a:path w="38100" h="360045">
                  <a:moveTo>
                    <a:pt x="38100" y="359664"/>
                  </a:moveTo>
                  <a:lnTo>
                    <a:pt x="0" y="359664"/>
                  </a:lnTo>
                  <a:lnTo>
                    <a:pt x="0" y="0"/>
                  </a:lnTo>
                  <a:lnTo>
                    <a:pt x="38100" y="0"/>
                  </a:lnTo>
                  <a:lnTo>
                    <a:pt x="38100" y="359664"/>
                  </a:lnTo>
                  <a:close/>
                </a:path>
              </a:pathLst>
            </a:custGeom>
            <a:solidFill>
              <a:srgbClr val="FFFFFF"/>
            </a:solidFill>
          </p:spPr>
          <p:txBody>
            <a:bodyPr wrap="square" lIns="0" tIns="0" rIns="0" bIns="0" rtlCol="0"/>
            <a:lstStyle/>
            <a:p>
              <a:endParaRPr sz="1588"/>
            </a:p>
          </p:txBody>
        </p:sp>
        <p:sp>
          <p:nvSpPr>
            <p:cNvPr id="769" name="object 769"/>
            <p:cNvSpPr/>
            <p:nvPr/>
          </p:nvSpPr>
          <p:spPr>
            <a:xfrm>
              <a:off x="4817364" y="4904232"/>
              <a:ext cx="47625" cy="370840"/>
            </a:xfrm>
            <a:custGeom>
              <a:avLst/>
              <a:gdLst/>
              <a:ahLst/>
              <a:cxnLst/>
              <a:rect l="l" t="t" r="r" b="b"/>
              <a:pathLst>
                <a:path w="47625" h="370839">
                  <a:moveTo>
                    <a:pt x="47244" y="370332"/>
                  </a:moveTo>
                  <a:lnTo>
                    <a:pt x="0" y="370332"/>
                  </a:lnTo>
                  <a:lnTo>
                    <a:pt x="0" y="0"/>
                  </a:lnTo>
                  <a:lnTo>
                    <a:pt x="47244" y="0"/>
                  </a:lnTo>
                  <a:lnTo>
                    <a:pt x="47244" y="6096"/>
                  </a:lnTo>
                  <a:lnTo>
                    <a:pt x="9144" y="6096"/>
                  </a:lnTo>
                  <a:lnTo>
                    <a:pt x="4572" y="10668"/>
                  </a:lnTo>
                  <a:lnTo>
                    <a:pt x="9144" y="10668"/>
                  </a:lnTo>
                  <a:lnTo>
                    <a:pt x="9144" y="361187"/>
                  </a:lnTo>
                  <a:lnTo>
                    <a:pt x="4572" y="361187"/>
                  </a:lnTo>
                  <a:lnTo>
                    <a:pt x="9144" y="365760"/>
                  </a:lnTo>
                  <a:lnTo>
                    <a:pt x="47244" y="365760"/>
                  </a:lnTo>
                  <a:lnTo>
                    <a:pt x="47244" y="370332"/>
                  </a:lnTo>
                  <a:close/>
                </a:path>
                <a:path w="47625" h="370839">
                  <a:moveTo>
                    <a:pt x="9144" y="10668"/>
                  </a:moveTo>
                  <a:lnTo>
                    <a:pt x="4572" y="10668"/>
                  </a:lnTo>
                  <a:lnTo>
                    <a:pt x="9144" y="6096"/>
                  </a:lnTo>
                  <a:lnTo>
                    <a:pt x="9144" y="10668"/>
                  </a:lnTo>
                  <a:close/>
                </a:path>
                <a:path w="47625" h="370839">
                  <a:moveTo>
                    <a:pt x="36576" y="10668"/>
                  </a:moveTo>
                  <a:lnTo>
                    <a:pt x="9144" y="10668"/>
                  </a:lnTo>
                  <a:lnTo>
                    <a:pt x="9144" y="6096"/>
                  </a:lnTo>
                  <a:lnTo>
                    <a:pt x="36576" y="6096"/>
                  </a:lnTo>
                  <a:lnTo>
                    <a:pt x="36576" y="10668"/>
                  </a:lnTo>
                  <a:close/>
                </a:path>
                <a:path w="47625" h="370839">
                  <a:moveTo>
                    <a:pt x="36576" y="365760"/>
                  </a:moveTo>
                  <a:lnTo>
                    <a:pt x="36576" y="6096"/>
                  </a:lnTo>
                  <a:lnTo>
                    <a:pt x="42672" y="10668"/>
                  </a:lnTo>
                  <a:lnTo>
                    <a:pt x="47244" y="10668"/>
                  </a:lnTo>
                  <a:lnTo>
                    <a:pt x="47244" y="361187"/>
                  </a:lnTo>
                  <a:lnTo>
                    <a:pt x="42672" y="361187"/>
                  </a:lnTo>
                  <a:lnTo>
                    <a:pt x="36576" y="365760"/>
                  </a:lnTo>
                  <a:close/>
                </a:path>
                <a:path w="47625" h="370839">
                  <a:moveTo>
                    <a:pt x="47244" y="10668"/>
                  </a:moveTo>
                  <a:lnTo>
                    <a:pt x="42672" y="10668"/>
                  </a:lnTo>
                  <a:lnTo>
                    <a:pt x="36576" y="6096"/>
                  </a:lnTo>
                  <a:lnTo>
                    <a:pt x="47244" y="6096"/>
                  </a:lnTo>
                  <a:lnTo>
                    <a:pt x="47244" y="10668"/>
                  </a:lnTo>
                  <a:close/>
                </a:path>
                <a:path w="47625" h="370839">
                  <a:moveTo>
                    <a:pt x="9144" y="365760"/>
                  </a:moveTo>
                  <a:lnTo>
                    <a:pt x="4572" y="361187"/>
                  </a:lnTo>
                  <a:lnTo>
                    <a:pt x="9144" y="361187"/>
                  </a:lnTo>
                  <a:lnTo>
                    <a:pt x="9144" y="365760"/>
                  </a:lnTo>
                  <a:close/>
                </a:path>
                <a:path w="47625" h="370839">
                  <a:moveTo>
                    <a:pt x="36576" y="365760"/>
                  </a:moveTo>
                  <a:lnTo>
                    <a:pt x="9144" y="365760"/>
                  </a:lnTo>
                  <a:lnTo>
                    <a:pt x="9144" y="361187"/>
                  </a:lnTo>
                  <a:lnTo>
                    <a:pt x="36576" y="361187"/>
                  </a:lnTo>
                  <a:lnTo>
                    <a:pt x="36576" y="365760"/>
                  </a:lnTo>
                  <a:close/>
                </a:path>
                <a:path w="47625" h="370839">
                  <a:moveTo>
                    <a:pt x="47244" y="365760"/>
                  </a:moveTo>
                  <a:lnTo>
                    <a:pt x="36576"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770" name="object 770"/>
            <p:cNvSpPr/>
            <p:nvPr/>
          </p:nvSpPr>
          <p:spPr>
            <a:xfrm>
              <a:off x="4821936" y="4917948"/>
              <a:ext cx="7620" cy="36830"/>
            </a:xfrm>
            <a:custGeom>
              <a:avLst/>
              <a:gdLst/>
              <a:ahLst/>
              <a:cxnLst/>
              <a:rect l="l" t="t" r="r" b="b"/>
              <a:pathLst>
                <a:path w="7620" h="36829">
                  <a:moveTo>
                    <a:pt x="7620" y="36575"/>
                  </a:moveTo>
                  <a:lnTo>
                    <a:pt x="0" y="36575"/>
                  </a:lnTo>
                  <a:lnTo>
                    <a:pt x="0" y="0"/>
                  </a:lnTo>
                  <a:lnTo>
                    <a:pt x="7620" y="0"/>
                  </a:lnTo>
                  <a:lnTo>
                    <a:pt x="7620" y="36575"/>
                  </a:lnTo>
                  <a:close/>
                </a:path>
              </a:pathLst>
            </a:custGeom>
            <a:solidFill>
              <a:srgbClr val="1F497C"/>
            </a:solidFill>
          </p:spPr>
          <p:txBody>
            <a:bodyPr wrap="square" lIns="0" tIns="0" rIns="0" bIns="0" rtlCol="0"/>
            <a:lstStyle/>
            <a:p>
              <a:endParaRPr sz="1588"/>
            </a:p>
          </p:txBody>
        </p:sp>
        <p:sp>
          <p:nvSpPr>
            <p:cNvPr id="771" name="object 771"/>
            <p:cNvSpPr/>
            <p:nvPr/>
          </p:nvSpPr>
          <p:spPr>
            <a:xfrm>
              <a:off x="4817364" y="4911851"/>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772" name="object 772"/>
            <p:cNvSpPr/>
            <p:nvPr/>
          </p:nvSpPr>
          <p:spPr>
            <a:xfrm>
              <a:off x="4821936" y="5225796"/>
              <a:ext cx="7620" cy="36830"/>
            </a:xfrm>
            <a:custGeom>
              <a:avLst/>
              <a:gdLst/>
              <a:ahLst/>
              <a:cxnLst/>
              <a:rect l="l" t="t" r="r" b="b"/>
              <a:pathLst>
                <a:path w="7620" h="36829">
                  <a:moveTo>
                    <a:pt x="7620" y="36575"/>
                  </a:moveTo>
                  <a:lnTo>
                    <a:pt x="0" y="36575"/>
                  </a:lnTo>
                  <a:lnTo>
                    <a:pt x="0" y="0"/>
                  </a:lnTo>
                  <a:lnTo>
                    <a:pt x="7620" y="0"/>
                  </a:lnTo>
                  <a:lnTo>
                    <a:pt x="7620" y="36575"/>
                  </a:lnTo>
                  <a:close/>
                </a:path>
              </a:pathLst>
            </a:custGeom>
            <a:solidFill>
              <a:srgbClr val="1F497C"/>
            </a:solidFill>
          </p:spPr>
          <p:txBody>
            <a:bodyPr wrap="square" lIns="0" tIns="0" rIns="0" bIns="0" rtlCol="0"/>
            <a:lstStyle/>
            <a:p>
              <a:endParaRPr sz="1588"/>
            </a:p>
          </p:txBody>
        </p:sp>
        <p:sp>
          <p:nvSpPr>
            <p:cNvPr id="773" name="object 773"/>
            <p:cNvSpPr/>
            <p:nvPr/>
          </p:nvSpPr>
          <p:spPr>
            <a:xfrm>
              <a:off x="4817364" y="5219700"/>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774" name="object 774"/>
            <p:cNvSpPr/>
            <p:nvPr/>
          </p:nvSpPr>
          <p:spPr>
            <a:xfrm>
              <a:off x="4829556" y="4985003"/>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775" name="object 775"/>
            <p:cNvSpPr/>
            <p:nvPr/>
          </p:nvSpPr>
          <p:spPr>
            <a:xfrm>
              <a:off x="4824983" y="4980432"/>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48768"/>
                  </a:moveTo>
                  <a:lnTo>
                    <a:pt x="22860" y="4572"/>
                  </a:lnTo>
                  <a:lnTo>
                    <a:pt x="27432" y="9144"/>
                  </a:lnTo>
                  <a:lnTo>
                    <a:pt x="32004" y="9144"/>
                  </a:lnTo>
                  <a:lnTo>
                    <a:pt x="32004" y="44196"/>
                  </a:lnTo>
                  <a:lnTo>
                    <a:pt x="27432" y="44196"/>
                  </a:lnTo>
                  <a:lnTo>
                    <a:pt x="22860" y="48768"/>
                  </a:lnTo>
                  <a:close/>
                </a:path>
                <a:path w="32385" h="55245">
                  <a:moveTo>
                    <a:pt x="32004" y="9144"/>
                  </a:moveTo>
                  <a:lnTo>
                    <a:pt x="27432" y="9144"/>
                  </a:lnTo>
                  <a:lnTo>
                    <a:pt x="22860" y="4572"/>
                  </a:lnTo>
                  <a:lnTo>
                    <a:pt x="32004" y="4572"/>
                  </a:lnTo>
                  <a:lnTo>
                    <a:pt x="32004" y="9144"/>
                  </a:lnTo>
                  <a:close/>
                </a:path>
                <a:path w="32385" h="55245">
                  <a:moveTo>
                    <a:pt x="9144" y="48768"/>
                  </a:moveTo>
                  <a:lnTo>
                    <a:pt x="4572" y="44196"/>
                  </a:lnTo>
                  <a:lnTo>
                    <a:pt x="9144" y="44196"/>
                  </a:lnTo>
                  <a:lnTo>
                    <a:pt x="9144" y="48768"/>
                  </a:lnTo>
                  <a:close/>
                </a:path>
                <a:path w="32385" h="55245">
                  <a:moveTo>
                    <a:pt x="22860" y="48768"/>
                  </a:moveTo>
                  <a:lnTo>
                    <a:pt x="9144" y="48768"/>
                  </a:lnTo>
                  <a:lnTo>
                    <a:pt x="9144" y="44196"/>
                  </a:lnTo>
                  <a:lnTo>
                    <a:pt x="22860" y="44196"/>
                  </a:lnTo>
                  <a:lnTo>
                    <a:pt x="22860" y="48768"/>
                  </a:lnTo>
                  <a:close/>
                </a:path>
                <a:path w="32385" h="55245">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776" name="object 776"/>
            <p:cNvSpPr/>
            <p:nvPr/>
          </p:nvSpPr>
          <p:spPr>
            <a:xfrm>
              <a:off x="4829556" y="5036819"/>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777" name="object 777"/>
            <p:cNvSpPr/>
            <p:nvPr/>
          </p:nvSpPr>
          <p:spPr>
            <a:xfrm>
              <a:off x="4824983" y="5032248"/>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778" name="object 778"/>
            <p:cNvSpPr/>
            <p:nvPr/>
          </p:nvSpPr>
          <p:spPr>
            <a:xfrm>
              <a:off x="4829556" y="5090160"/>
              <a:ext cx="22860" cy="44450"/>
            </a:xfrm>
            <a:custGeom>
              <a:avLst/>
              <a:gdLst/>
              <a:ahLst/>
              <a:cxnLst/>
              <a:rect l="l" t="t" r="r" b="b"/>
              <a:pathLst>
                <a:path w="22860" h="44450">
                  <a:moveTo>
                    <a:pt x="22859" y="44195"/>
                  </a:moveTo>
                  <a:lnTo>
                    <a:pt x="0" y="44195"/>
                  </a:lnTo>
                  <a:lnTo>
                    <a:pt x="0" y="0"/>
                  </a:lnTo>
                  <a:lnTo>
                    <a:pt x="22859" y="0"/>
                  </a:lnTo>
                  <a:lnTo>
                    <a:pt x="22859" y="44195"/>
                  </a:lnTo>
                  <a:close/>
                </a:path>
              </a:pathLst>
            </a:custGeom>
            <a:solidFill>
              <a:srgbClr val="FFFFFF"/>
            </a:solidFill>
          </p:spPr>
          <p:txBody>
            <a:bodyPr wrap="square" lIns="0" tIns="0" rIns="0" bIns="0" rtlCol="0"/>
            <a:lstStyle/>
            <a:p>
              <a:endParaRPr sz="1588"/>
            </a:p>
          </p:txBody>
        </p:sp>
        <p:sp>
          <p:nvSpPr>
            <p:cNvPr id="779" name="object 779"/>
            <p:cNvSpPr/>
            <p:nvPr/>
          </p:nvSpPr>
          <p:spPr>
            <a:xfrm>
              <a:off x="4824983" y="5085587"/>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780" name="object 780"/>
            <p:cNvSpPr/>
            <p:nvPr/>
          </p:nvSpPr>
          <p:spPr>
            <a:xfrm>
              <a:off x="4829556" y="5141976"/>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781" name="object 781"/>
            <p:cNvSpPr/>
            <p:nvPr/>
          </p:nvSpPr>
          <p:spPr>
            <a:xfrm>
              <a:off x="4824983" y="5137403"/>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782" name="object 782"/>
            <p:cNvSpPr/>
            <p:nvPr/>
          </p:nvSpPr>
          <p:spPr>
            <a:xfrm>
              <a:off x="4867656" y="4910328"/>
              <a:ext cx="36830" cy="360045"/>
            </a:xfrm>
            <a:custGeom>
              <a:avLst/>
              <a:gdLst/>
              <a:ahLst/>
              <a:cxnLst/>
              <a:rect l="l" t="t" r="r" b="b"/>
              <a:pathLst>
                <a:path w="36829" h="360045">
                  <a:moveTo>
                    <a:pt x="36575" y="359664"/>
                  </a:moveTo>
                  <a:lnTo>
                    <a:pt x="0" y="359664"/>
                  </a:lnTo>
                  <a:lnTo>
                    <a:pt x="0" y="0"/>
                  </a:lnTo>
                  <a:lnTo>
                    <a:pt x="36575" y="0"/>
                  </a:lnTo>
                  <a:lnTo>
                    <a:pt x="36575" y="359664"/>
                  </a:lnTo>
                  <a:close/>
                </a:path>
              </a:pathLst>
            </a:custGeom>
            <a:solidFill>
              <a:srgbClr val="FFFFFF"/>
            </a:solidFill>
          </p:spPr>
          <p:txBody>
            <a:bodyPr wrap="square" lIns="0" tIns="0" rIns="0" bIns="0" rtlCol="0"/>
            <a:lstStyle/>
            <a:p>
              <a:endParaRPr sz="1588"/>
            </a:p>
          </p:txBody>
        </p:sp>
        <p:sp>
          <p:nvSpPr>
            <p:cNvPr id="783" name="object 783"/>
            <p:cNvSpPr/>
            <p:nvPr/>
          </p:nvSpPr>
          <p:spPr>
            <a:xfrm>
              <a:off x="4861560" y="4904232"/>
              <a:ext cx="47625" cy="370840"/>
            </a:xfrm>
            <a:custGeom>
              <a:avLst/>
              <a:gdLst/>
              <a:ahLst/>
              <a:cxnLst/>
              <a:rect l="l" t="t" r="r" b="b"/>
              <a:pathLst>
                <a:path w="47625" h="370839">
                  <a:moveTo>
                    <a:pt x="47244" y="370332"/>
                  </a:moveTo>
                  <a:lnTo>
                    <a:pt x="0" y="370332"/>
                  </a:lnTo>
                  <a:lnTo>
                    <a:pt x="0" y="0"/>
                  </a:lnTo>
                  <a:lnTo>
                    <a:pt x="47244" y="0"/>
                  </a:lnTo>
                  <a:lnTo>
                    <a:pt x="47244" y="6096"/>
                  </a:lnTo>
                  <a:lnTo>
                    <a:pt x="10668" y="6096"/>
                  </a:lnTo>
                  <a:lnTo>
                    <a:pt x="6096" y="10668"/>
                  </a:lnTo>
                  <a:lnTo>
                    <a:pt x="10668" y="10668"/>
                  </a:lnTo>
                  <a:lnTo>
                    <a:pt x="10668" y="361187"/>
                  </a:lnTo>
                  <a:lnTo>
                    <a:pt x="6096" y="361187"/>
                  </a:lnTo>
                  <a:lnTo>
                    <a:pt x="10668" y="365760"/>
                  </a:lnTo>
                  <a:lnTo>
                    <a:pt x="47244" y="365760"/>
                  </a:lnTo>
                  <a:lnTo>
                    <a:pt x="47244" y="370332"/>
                  </a:lnTo>
                  <a:close/>
                </a:path>
                <a:path w="47625" h="370839">
                  <a:moveTo>
                    <a:pt x="10668" y="10668"/>
                  </a:moveTo>
                  <a:lnTo>
                    <a:pt x="6096" y="10668"/>
                  </a:lnTo>
                  <a:lnTo>
                    <a:pt x="10668" y="6096"/>
                  </a:lnTo>
                  <a:lnTo>
                    <a:pt x="10668" y="10668"/>
                  </a:lnTo>
                  <a:close/>
                </a:path>
                <a:path w="47625" h="370839">
                  <a:moveTo>
                    <a:pt x="38100" y="10668"/>
                  </a:moveTo>
                  <a:lnTo>
                    <a:pt x="10668" y="10668"/>
                  </a:lnTo>
                  <a:lnTo>
                    <a:pt x="10668" y="6096"/>
                  </a:lnTo>
                  <a:lnTo>
                    <a:pt x="38100" y="6096"/>
                  </a:lnTo>
                  <a:lnTo>
                    <a:pt x="38100" y="10668"/>
                  </a:lnTo>
                  <a:close/>
                </a:path>
                <a:path w="47625" h="370839">
                  <a:moveTo>
                    <a:pt x="38100" y="365760"/>
                  </a:moveTo>
                  <a:lnTo>
                    <a:pt x="38100" y="6096"/>
                  </a:lnTo>
                  <a:lnTo>
                    <a:pt x="42672" y="10668"/>
                  </a:lnTo>
                  <a:lnTo>
                    <a:pt x="47244" y="10668"/>
                  </a:lnTo>
                  <a:lnTo>
                    <a:pt x="47244" y="361187"/>
                  </a:lnTo>
                  <a:lnTo>
                    <a:pt x="42672" y="361187"/>
                  </a:lnTo>
                  <a:lnTo>
                    <a:pt x="38100" y="365760"/>
                  </a:lnTo>
                  <a:close/>
                </a:path>
                <a:path w="47625" h="370839">
                  <a:moveTo>
                    <a:pt x="47244" y="10668"/>
                  </a:moveTo>
                  <a:lnTo>
                    <a:pt x="42672" y="10668"/>
                  </a:lnTo>
                  <a:lnTo>
                    <a:pt x="38100" y="6096"/>
                  </a:lnTo>
                  <a:lnTo>
                    <a:pt x="47244" y="6096"/>
                  </a:lnTo>
                  <a:lnTo>
                    <a:pt x="47244" y="10668"/>
                  </a:lnTo>
                  <a:close/>
                </a:path>
                <a:path w="47625" h="370839">
                  <a:moveTo>
                    <a:pt x="10668" y="365760"/>
                  </a:moveTo>
                  <a:lnTo>
                    <a:pt x="6096" y="361187"/>
                  </a:lnTo>
                  <a:lnTo>
                    <a:pt x="10668" y="361187"/>
                  </a:lnTo>
                  <a:lnTo>
                    <a:pt x="10668" y="365760"/>
                  </a:lnTo>
                  <a:close/>
                </a:path>
                <a:path w="47625" h="370839">
                  <a:moveTo>
                    <a:pt x="38100" y="365760"/>
                  </a:moveTo>
                  <a:lnTo>
                    <a:pt x="10668" y="365760"/>
                  </a:lnTo>
                  <a:lnTo>
                    <a:pt x="10668"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784" name="object 784"/>
            <p:cNvSpPr/>
            <p:nvPr/>
          </p:nvSpPr>
          <p:spPr>
            <a:xfrm>
              <a:off x="4867656" y="4917948"/>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785" name="object 785"/>
            <p:cNvSpPr/>
            <p:nvPr/>
          </p:nvSpPr>
          <p:spPr>
            <a:xfrm>
              <a:off x="4861560" y="4911851"/>
              <a:ext cx="18415" cy="47625"/>
            </a:xfrm>
            <a:custGeom>
              <a:avLst/>
              <a:gdLst/>
              <a:ahLst/>
              <a:cxnLst/>
              <a:rect l="l" t="t" r="r" b="b"/>
              <a:pathLst>
                <a:path w="18414" h="47625">
                  <a:moveTo>
                    <a:pt x="18288" y="47244"/>
                  </a:moveTo>
                  <a:lnTo>
                    <a:pt x="0" y="47244"/>
                  </a:lnTo>
                  <a:lnTo>
                    <a:pt x="0" y="0"/>
                  </a:lnTo>
                  <a:lnTo>
                    <a:pt x="18288" y="0"/>
                  </a:lnTo>
                  <a:lnTo>
                    <a:pt x="18288" y="6096"/>
                  </a:lnTo>
                  <a:lnTo>
                    <a:pt x="7620" y="6096"/>
                  </a:lnTo>
                  <a:lnTo>
                    <a:pt x="7620" y="9144"/>
                  </a:lnTo>
                  <a:lnTo>
                    <a:pt x="6096" y="10668"/>
                  </a:lnTo>
                  <a:lnTo>
                    <a:pt x="7620" y="10668"/>
                  </a:lnTo>
                  <a:lnTo>
                    <a:pt x="7620" y="38100"/>
                  </a:lnTo>
                  <a:lnTo>
                    <a:pt x="6096" y="38100"/>
                  </a:lnTo>
                  <a:lnTo>
                    <a:pt x="7620" y="39624"/>
                  </a:lnTo>
                  <a:lnTo>
                    <a:pt x="7620" y="42672"/>
                  </a:lnTo>
                  <a:lnTo>
                    <a:pt x="18288" y="42672"/>
                  </a:lnTo>
                  <a:lnTo>
                    <a:pt x="18288" y="47244"/>
                  </a:lnTo>
                  <a:close/>
                </a:path>
                <a:path w="18414" h="47625">
                  <a:moveTo>
                    <a:pt x="7620" y="9144"/>
                  </a:moveTo>
                  <a:lnTo>
                    <a:pt x="7620" y="6096"/>
                  </a:lnTo>
                  <a:lnTo>
                    <a:pt x="9361" y="7402"/>
                  </a:lnTo>
                  <a:lnTo>
                    <a:pt x="7620" y="9144"/>
                  </a:lnTo>
                  <a:close/>
                </a:path>
                <a:path w="18414" h="47625">
                  <a:moveTo>
                    <a:pt x="9361" y="7402"/>
                  </a:moveTo>
                  <a:lnTo>
                    <a:pt x="7620" y="6096"/>
                  </a:lnTo>
                  <a:lnTo>
                    <a:pt x="10668" y="6096"/>
                  </a:lnTo>
                  <a:lnTo>
                    <a:pt x="9361" y="7402"/>
                  </a:lnTo>
                  <a:close/>
                </a:path>
                <a:path w="18414" h="47625">
                  <a:moveTo>
                    <a:pt x="10668" y="8382"/>
                  </a:moveTo>
                  <a:lnTo>
                    <a:pt x="9361" y="7402"/>
                  </a:lnTo>
                  <a:lnTo>
                    <a:pt x="10668" y="6096"/>
                  </a:lnTo>
                  <a:lnTo>
                    <a:pt x="10668" y="8382"/>
                  </a:lnTo>
                  <a:close/>
                </a:path>
                <a:path w="18414" h="47625">
                  <a:moveTo>
                    <a:pt x="18288" y="10668"/>
                  </a:moveTo>
                  <a:lnTo>
                    <a:pt x="13716" y="10668"/>
                  </a:lnTo>
                  <a:lnTo>
                    <a:pt x="10668" y="8382"/>
                  </a:lnTo>
                  <a:lnTo>
                    <a:pt x="10668" y="6096"/>
                  </a:lnTo>
                  <a:lnTo>
                    <a:pt x="18288" y="6096"/>
                  </a:lnTo>
                  <a:lnTo>
                    <a:pt x="18288" y="10668"/>
                  </a:lnTo>
                  <a:close/>
                </a:path>
                <a:path w="18414" h="47625">
                  <a:moveTo>
                    <a:pt x="9361" y="41365"/>
                  </a:moveTo>
                  <a:lnTo>
                    <a:pt x="7620" y="39624"/>
                  </a:lnTo>
                  <a:lnTo>
                    <a:pt x="7620" y="9144"/>
                  </a:lnTo>
                  <a:lnTo>
                    <a:pt x="9361" y="7402"/>
                  </a:lnTo>
                  <a:lnTo>
                    <a:pt x="10668" y="8382"/>
                  </a:lnTo>
                  <a:lnTo>
                    <a:pt x="10668" y="40386"/>
                  </a:lnTo>
                  <a:lnTo>
                    <a:pt x="9361" y="41365"/>
                  </a:lnTo>
                  <a:close/>
                </a:path>
                <a:path w="18414" h="47625">
                  <a:moveTo>
                    <a:pt x="10668" y="40386"/>
                  </a:moveTo>
                  <a:lnTo>
                    <a:pt x="10668" y="8382"/>
                  </a:lnTo>
                  <a:lnTo>
                    <a:pt x="13716" y="10668"/>
                  </a:lnTo>
                  <a:lnTo>
                    <a:pt x="18288" y="10668"/>
                  </a:lnTo>
                  <a:lnTo>
                    <a:pt x="18288" y="38100"/>
                  </a:lnTo>
                  <a:lnTo>
                    <a:pt x="13716" y="38100"/>
                  </a:lnTo>
                  <a:lnTo>
                    <a:pt x="10668" y="40386"/>
                  </a:lnTo>
                  <a:close/>
                </a:path>
                <a:path w="18414" h="47625">
                  <a:moveTo>
                    <a:pt x="7620" y="10668"/>
                  </a:moveTo>
                  <a:lnTo>
                    <a:pt x="6096" y="10668"/>
                  </a:lnTo>
                  <a:lnTo>
                    <a:pt x="7620" y="9144"/>
                  </a:lnTo>
                  <a:lnTo>
                    <a:pt x="7620" y="10668"/>
                  </a:lnTo>
                  <a:close/>
                </a:path>
                <a:path w="18414" h="47625">
                  <a:moveTo>
                    <a:pt x="7620" y="39624"/>
                  </a:moveTo>
                  <a:lnTo>
                    <a:pt x="6096" y="38100"/>
                  </a:lnTo>
                  <a:lnTo>
                    <a:pt x="7620" y="38100"/>
                  </a:lnTo>
                  <a:lnTo>
                    <a:pt x="7620" y="39624"/>
                  </a:lnTo>
                  <a:close/>
                </a:path>
                <a:path w="18414" h="47625">
                  <a:moveTo>
                    <a:pt x="18288" y="42672"/>
                  </a:moveTo>
                  <a:lnTo>
                    <a:pt x="10668" y="42672"/>
                  </a:lnTo>
                  <a:lnTo>
                    <a:pt x="10668" y="40386"/>
                  </a:lnTo>
                  <a:lnTo>
                    <a:pt x="13716" y="38100"/>
                  </a:lnTo>
                  <a:lnTo>
                    <a:pt x="18288" y="38100"/>
                  </a:lnTo>
                  <a:lnTo>
                    <a:pt x="18288" y="42672"/>
                  </a:lnTo>
                  <a:close/>
                </a:path>
                <a:path w="18414" h="47625">
                  <a:moveTo>
                    <a:pt x="7620" y="42672"/>
                  </a:moveTo>
                  <a:lnTo>
                    <a:pt x="7620" y="39624"/>
                  </a:lnTo>
                  <a:lnTo>
                    <a:pt x="9361" y="41365"/>
                  </a:lnTo>
                  <a:lnTo>
                    <a:pt x="7620" y="42672"/>
                  </a:lnTo>
                  <a:close/>
                </a:path>
                <a:path w="18414" h="47625">
                  <a:moveTo>
                    <a:pt x="10668" y="42672"/>
                  </a:moveTo>
                  <a:lnTo>
                    <a:pt x="9361" y="41365"/>
                  </a:lnTo>
                  <a:lnTo>
                    <a:pt x="10668" y="40386"/>
                  </a:lnTo>
                  <a:lnTo>
                    <a:pt x="10668" y="42672"/>
                  </a:lnTo>
                  <a:close/>
                </a:path>
                <a:path w="18414" h="47625">
                  <a:moveTo>
                    <a:pt x="10668" y="42672"/>
                  </a:moveTo>
                  <a:lnTo>
                    <a:pt x="7620" y="42672"/>
                  </a:lnTo>
                  <a:lnTo>
                    <a:pt x="9361" y="41365"/>
                  </a:lnTo>
                  <a:lnTo>
                    <a:pt x="10668" y="42672"/>
                  </a:lnTo>
                  <a:close/>
                </a:path>
              </a:pathLst>
            </a:custGeom>
            <a:solidFill>
              <a:srgbClr val="000000"/>
            </a:solidFill>
          </p:spPr>
          <p:txBody>
            <a:bodyPr wrap="square" lIns="0" tIns="0" rIns="0" bIns="0" rtlCol="0"/>
            <a:lstStyle/>
            <a:p>
              <a:endParaRPr sz="1588"/>
            </a:p>
          </p:txBody>
        </p:sp>
        <p:sp>
          <p:nvSpPr>
            <p:cNvPr id="786" name="object 786"/>
            <p:cNvSpPr/>
            <p:nvPr/>
          </p:nvSpPr>
          <p:spPr>
            <a:xfrm>
              <a:off x="4867656" y="5225796"/>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787" name="object 787"/>
            <p:cNvSpPr/>
            <p:nvPr/>
          </p:nvSpPr>
          <p:spPr>
            <a:xfrm>
              <a:off x="4861560" y="5219700"/>
              <a:ext cx="18415" cy="47625"/>
            </a:xfrm>
            <a:custGeom>
              <a:avLst/>
              <a:gdLst/>
              <a:ahLst/>
              <a:cxnLst/>
              <a:rect l="l" t="t" r="r" b="b"/>
              <a:pathLst>
                <a:path w="18414" h="47625">
                  <a:moveTo>
                    <a:pt x="18288" y="47244"/>
                  </a:moveTo>
                  <a:lnTo>
                    <a:pt x="0" y="47244"/>
                  </a:lnTo>
                  <a:lnTo>
                    <a:pt x="0" y="0"/>
                  </a:lnTo>
                  <a:lnTo>
                    <a:pt x="18288" y="0"/>
                  </a:lnTo>
                  <a:lnTo>
                    <a:pt x="18288" y="6096"/>
                  </a:lnTo>
                  <a:lnTo>
                    <a:pt x="7620" y="6096"/>
                  </a:lnTo>
                  <a:lnTo>
                    <a:pt x="7620" y="9144"/>
                  </a:lnTo>
                  <a:lnTo>
                    <a:pt x="6096" y="10668"/>
                  </a:lnTo>
                  <a:lnTo>
                    <a:pt x="7620" y="10668"/>
                  </a:lnTo>
                  <a:lnTo>
                    <a:pt x="7620" y="38100"/>
                  </a:lnTo>
                  <a:lnTo>
                    <a:pt x="6096" y="38100"/>
                  </a:lnTo>
                  <a:lnTo>
                    <a:pt x="7620" y="39624"/>
                  </a:lnTo>
                  <a:lnTo>
                    <a:pt x="7620" y="42672"/>
                  </a:lnTo>
                  <a:lnTo>
                    <a:pt x="18288" y="42672"/>
                  </a:lnTo>
                  <a:lnTo>
                    <a:pt x="18288" y="47244"/>
                  </a:lnTo>
                  <a:close/>
                </a:path>
                <a:path w="18414" h="47625">
                  <a:moveTo>
                    <a:pt x="7620" y="9144"/>
                  </a:moveTo>
                  <a:lnTo>
                    <a:pt x="7620" y="6096"/>
                  </a:lnTo>
                  <a:lnTo>
                    <a:pt x="9361" y="7402"/>
                  </a:lnTo>
                  <a:lnTo>
                    <a:pt x="7620" y="9144"/>
                  </a:lnTo>
                  <a:close/>
                </a:path>
                <a:path w="18414" h="47625">
                  <a:moveTo>
                    <a:pt x="9361" y="7402"/>
                  </a:moveTo>
                  <a:lnTo>
                    <a:pt x="7620" y="6096"/>
                  </a:lnTo>
                  <a:lnTo>
                    <a:pt x="10668" y="6096"/>
                  </a:lnTo>
                  <a:lnTo>
                    <a:pt x="9361" y="7402"/>
                  </a:lnTo>
                  <a:close/>
                </a:path>
                <a:path w="18414" h="47625">
                  <a:moveTo>
                    <a:pt x="10668" y="8382"/>
                  </a:moveTo>
                  <a:lnTo>
                    <a:pt x="9361" y="7402"/>
                  </a:lnTo>
                  <a:lnTo>
                    <a:pt x="10668" y="6096"/>
                  </a:lnTo>
                  <a:lnTo>
                    <a:pt x="10668" y="8382"/>
                  </a:lnTo>
                  <a:close/>
                </a:path>
                <a:path w="18414" h="47625">
                  <a:moveTo>
                    <a:pt x="18288" y="10668"/>
                  </a:moveTo>
                  <a:lnTo>
                    <a:pt x="13716" y="10668"/>
                  </a:lnTo>
                  <a:lnTo>
                    <a:pt x="10668" y="8382"/>
                  </a:lnTo>
                  <a:lnTo>
                    <a:pt x="10668" y="6096"/>
                  </a:lnTo>
                  <a:lnTo>
                    <a:pt x="18288" y="6096"/>
                  </a:lnTo>
                  <a:lnTo>
                    <a:pt x="18288" y="10668"/>
                  </a:lnTo>
                  <a:close/>
                </a:path>
                <a:path w="18414" h="47625">
                  <a:moveTo>
                    <a:pt x="9361" y="41365"/>
                  </a:moveTo>
                  <a:lnTo>
                    <a:pt x="7620" y="39624"/>
                  </a:lnTo>
                  <a:lnTo>
                    <a:pt x="7620" y="9144"/>
                  </a:lnTo>
                  <a:lnTo>
                    <a:pt x="9361" y="7402"/>
                  </a:lnTo>
                  <a:lnTo>
                    <a:pt x="10668" y="8382"/>
                  </a:lnTo>
                  <a:lnTo>
                    <a:pt x="10668" y="40386"/>
                  </a:lnTo>
                  <a:lnTo>
                    <a:pt x="9361" y="41365"/>
                  </a:lnTo>
                  <a:close/>
                </a:path>
                <a:path w="18414" h="47625">
                  <a:moveTo>
                    <a:pt x="10668" y="40386"/>
                  </a:moveTo>
                  <a:lnTo>
                    <a:pt x="10668" y="8382"/>
                  </a:lnTo>
                  <a:lnTo>
                    <a:pt x="13716" y="10668"/>
                  </a:lnTo>
                  <a:lnTo>
                    <a:pt x="18288" y="10668"/>
                  </a:lnTo>
                  <a:lnTo>
                    <a:pt x="18288" y="38100"/>
                  </a:lnTo>
                  <a:lnTo>
                    <a:pt x="13716" y="38100"/>
                  </a:lnTo>
                  <a:lnTo>
                    <a:pt x="10668" y="40386"/>
                  </a:lnTo>
                  <a:close/>
                </a:path>
                <a:path w="18414" h="47625">
                  <a:moveTo>
                    <a:pt x="7620" y="10668"/>
                  </a:moveTo>
                  <a:lnTo>
                    <a:pt x="6096" y="10668"/>
                  </a:lnTo>
                  <a:lnTo>
                    <a:pt x="7620" y="9144"/>
                  </a:lnTo>
                  <a:lnTo>
                    <a:pt x="7620" y="10668"/>
                  </a:lnTo>
                  <a:close/>
                </a:path>
                <a:path w="18414" h="47625">
                  <a:moveTo>
                    <a:pt x="7620" y="39624"/>
                  </a:moveTo>
                  <a:lnTo>
                    <a:pt x="6096" y="38100"/>
                  </a:lnTo>
                  <a:lnTo>
                    <a:pt x="7620" y="38100"/>
                  </a:lnTo>
                  <a:lnTo>
                    <a:pt x="7620" y="39624"/>
                  </a:lnTo>
                  <a:close/>
                </a:path>
                <a:path w="18414" h="47625">
                  <a:moveTo>
                    <a:pt x="18288" y="42672"/>
                  </a:moveTo>
                  <a:lnTo>
                    <a:pt x="10668" y="42672"/>
                  </a:lnTo>
                  <a:lnTo>
                    <a:pt x="10668" y="40386"/>
                  </a:lnTo>
                  <a:lnTo>
                    <a:pt x="13716" y="38100"/>
                  </a:lnTo>
                  <a:lnTo>
                    <a:pt x="18288" y="38100"/>
                  </a:lnTo>
                  <a:lnTo>
                    <a:pt x="18288" y="42672"/>
                  </a:lnTo>
                  <a:close/>
                </a:path>
                <a:path w="18414" h="47625">
                  <a:moveTo>
                    <a:pt x="7620" y="42672"/>
                  </a:moveTo>
                  <a:lnTo>
                    <a:pt x="7620" y="39624"/>
                  </a:lnTo>
                  <a:lnTo>
                    <a:pt x="9361" y="41365"/>
                  </a:lnTo>
                  <a:lnTo>
                    <a:pt x="7620" y="42672"/>
                  </a:lnTo>
                  <a:close/>
                </a:path>
                <a:path w="18414" h="47625">
                  <a:moveTo>
                    <a:pt x="10668" y="42672"/>
                  </a:moveTo>
                  <a:lnTo>
                    <a:pt x="9361" y="41365"/>
                  </a:lnTo>
                  <a:lnTo>
                    <a:pt x="10668" y="40386"/>
                  </a:lnTo>
                  <a:lnTo>
                    <a:pt x="10668" y="42672"/>
                  </a:lnTo>
                  <a:close/>
                </a:path>
                <a:path w="18414" h="47625">
                  <a:moveTo>
                    <a:pt x="10668" y="42672"/>
                  </a:moveTo>
                  <a:lnTo>
                    <a:pt x="7620" y="42672"/>
                  </a:lnTo>
                  <a:lnTo>
                    <a:pt x="9361" y="41365"/>
                  </a:lnTo>
                  <a:lnTo>
                    <a:pt x="10668" y="42672"/>
                  </a:lnTo>
                  <a:close/>
                </a:path>
              </a:pathLst>
            </a:custGeom>
            <a:solidFill>
              <a:srgbClr val="000000"/>
            </a:solidFill>
          </p:spPr>
          <p:txBody>
            <a:bodyPr wrap="square" lIns="0" tIns="0" rIns="0" bIns="0" rtlCol="0"/>
            <a:lstStyle/>
            <a:p>
              <a:endParaRPr sz="1588"/>
            </a:p>
          </p:txBody>
        </p:sp>
        <p:sp>
          <p:nvSpPr>
            <p:cNvPr id="788" name="object 788"/>
            <p:cNvSpPr/>
            <p:nvPr/>
          </p:nvSpPr>
          <p:spPr>
            <a:xfrm>
              <a:off x="4875275" y="4985003"/>
              <a:ext cx="21590" cy="44450"/>
            </a:xfrm>
            <a:custGeom>
              <a:avLst/>
              <a:gdLst/>
              <a:ahLst/>
              <a:cxnLst/>
              <a:rect l="l" t="t" r="r" b="b"/>
              <a:pathLst>
                <a:path w="21589" h="44450">
                  <a:moveTo>
                    <a:pt x="21336" y="44196"/>
                  </a:moveTo>
                  <a:lnTo>
                    <a:pt x="0" y="44196"/>
                  </a:lnTo>
                  <a:lnTo>
                    <a:pt x="0" y="0"/>
                  </a:lnTo>
                  <a:lnTo>
                    <a:pt x="21336" y="0"/>
                  </a:lnTo>
                  <a:lnTo>
                    <a:pt x="21336" y="44196"/>
                  </a:lnTo>
                  <a:close/>
                </a:path>
              </a:pathLst>
            </a:custGeom>
            <a:solidFill>
              <a:srgbClr val="FFFFFF"/>
            </a:solidFill>
          </p:spPr>
          <p:txBody>
            <a:bodyPr wrap="square" lIns="0" tIns="0" rIns="0" bIns="0" rtlCol="0"/>
            <a:lstStyle/>
            <a:p>
              <a:endParaRPr sz="1588"/>
            </a:p>
          </p:txBody>
        </p:sp>
        <p:sp>
          <p:nvSpPr>
            <p:cNvPr id="789" name="object 789"/>
            <p:cNvSpPr/>
            <p:nvPr/>
          </p:nvSpPr>
          <p:spPr>
            <a:xfrm>
              <a:off x="4869180" y="4980432"/>
              <a:ext cx="33655" cy="55244"/>
            </a:xfrm>
            <a:custGeom>
              <a:avLst/>
              <a:gdLst/>
              <a:ahLst/>
              <a:cxnLst/>
              <a:rect l="l" t="t" r="r" b="b"/>
              <a:pathLst>
                <a:path w="33654" h="55245">
                  <a:moveTo>
                    <a:pt x="33528" y="54864"/>
                  </a:moveTo>
                  <a:lnTo>
                    <a:pt x="0" y="54864"/>
                  </a:lnTo>
                  <a:lnTo>
                    <a:pt x="0" y="0"/>
                  </a:lnTo>
                  <a:lnTo>
                    <a:pt x="33528" y="0"/>
                  </a:lnTo>
                  <a:lnTo>
                    <a:pt x="33528" y="4572"/>
                  </a:lnTo>
                  <a:lnTo>
                    <a:pt x="10668" y="4572"/>
                  </a:lnTo>
                  <a:lnTo>
                    <a:pt x="6096" y="9144"/>
                  </a:lnTo>
                  <a:lnTo>
                    <a:pt x="10668" y="9144"/>
                  </a:lnTo>
                  <a:lnTo>
                    <a:pt x="10668" y="44196"/>
                  </a:lnTo>
                  <a:lnTo>
                    <a:pt x="6096" y="44196"/>
                  </a:lnTo>
                  <a:lnTo>
                    <a:pt x="10668" y="48768"/>
                  </a:lnTo>
                  <a:lnTo>
                    <a:pt x="33528" y="48768"/>
                  </a:lnTo>
                  <a:lnTo>
                    <a:pt x="33528" y="54864"/>
                  </a:lnTo>
                  <a:close/>
                </a:path>
                <a:path w="33654" h="55245">
                  <a:moveTo>
                    <a:pt x="10668" y="9144"/>
                  </a:moveTo>
                  <a:lnTo>
                    <a:pt x="6096" y="9144"/>
                  </a:lnTo>
                  <a:lnTo>
                    <a:pt x="10668" y="4572"/>
                  </a:lnTo>
                  <a:lnTo>
                    <a:pt x="10668" y="9144"/>
                  </a:lnTo>
                  <a:close/>
                </a:path>
                <a:path w="33654" h="55245">
                  <a:moveTo>
                    <a:pt x="22860" y="9144"/>
                  </a:moveTo>
                  <a:lnTo>
                    <a:pt x="10668" y="9144"/>
                  </a:lnTo>
                  <a:lnTo>
                    <a:pt x="10668" y="4572"/>
                  </a:lnTo>
                  <a:lnTo>
                    <a:pt x="22860" y="4572"/>
                  </a:lnTo>
                  <a:lnTo>
                    <a:pt x="22860" y="9144"/>
                  </a:lnTo>
                  <a:close/>
                </a:path>
                <a:path w="33654" h="55245">
                  <a:moveTo>
                    <a:pt x="22860" y="48768"/>
                  </a:moveTo>
                  <a:lnTo>
                    <a:pt x="22860" y="4572"/>
                  </a:lnTo>
                  <a:lnTo>
                    <a:pt x="27432" y="9144"/>
                  </a:lnTo>
                  <a:lnTo>
                    <a:pt x="33528" y="9144"/>
                  </a:lnTo>
                  <a:lnTo>
                    <a:pt x="33528" y="44196"/>
                  </a:lnTo>
                  <a:lnTo>
                    <a:pt x="27432" y="44196"/>
                  </a:lnTo>
                  <a:lnTo>
                    <a:pt x="22860" y="48768"/>
                  </a:lnTo>
                  <a:close/>
                </a:path>
                <a:path w="33654" h="55245">
                  <a:moveTo>
                    <a:pt x="33528" y="9144"/>
                  </a:moveTo>
                  <a:lnTo>
                    <a:pt x="27432" y="9144"/>
                  </a:lnTo>
                  <a:lnTo>
                    <a:pt x="22860" y="4572"/>
                  </a:lnTo>
                  <a:lnTo>
                    <a:pt x="33528" y="4572"/>
                  </a:lnTo>
                  <a:lnTo>
                    <a:pt x="33528" y="9144"/>
                  </a:lnTo>
                  <a:close/>
                </a:path>
                <a:path w="33654" h="55245">
                  <a:moveTo>
                    <a:pt x="10668" y="48768"/>
                  </a:moveTo>
                  <a:lnTo>
                    <a:pt x="6096" y="44196"/>
                  </a:lnTo>
                  <a:lnTo>
                    <a:pt x="10668" y="44196"/>
                  </a:lnTo>
                  <a:lnTo>
                    <a:pt x="10668" y="48768"/>
                  </a:lnTo>
                  <a:close/>
                </a:path>
                <a:path w="33654" h="55245">
                  <a:moveTo>
                    <a:pt x="22860" y="48768"/>
                  </a:moveTo>
                  <a:lnTo>
                    <a:pt x="10668" y="48768"/>
                  </a:lnTo>
                  <a:lnTo>
                    <a:pt x="10668" y="44196"/>
                  </a:lnTo>
                  <a:lnTo>
                    <a:pt x="22860" y="44196"/>
                  </a:lnTo>
                  <a:lnTo>
                    <a:pt x="22860" y="48768"/>
                  </a:lnTo>
                  <a:close/>
                </a:path>
                <a:path w="33654" h="55245">
                  <a:moveTo>
                    <a:pt x="33528" y="48768"/>
                  </a:moveTo>
                  <a:lnTo>
                    <a:pt x="22860" y="48768"/>
                  </a:lnTo>
                  <a:lnTo>
                    <a:pt x="27432" y="44196"/>
                  </a:lnTo>
                  <a:lnTo>
                    <a:pt x="33528" y="44196"/>
                  </a:lnTo>
                  <a:lnTo>
                    <a:pt x="33528" y="48768"/>
                  </a:lnTo>
                  <a:close/>
                </a:path>
              </a:pathLst>
            </a:custGeom>
            <a:solidFill>
              <a:srgbClr val="000000"/>
            </a:solidFill>
          </p:spPr>
          <p:txBody>
            <a:bodyPr wrap="square" lIns="0" tIns="0" rIns="0" bIns="0" rtlCol="0"/>
            <a:lstStyle/>
            <a:p>
              <a:endParaRPr sz="1588"/>
            </a:p>
          </p:txBody>
        </p:sp>
        <p:sp>
          <p:nvSpPr>
            <p:cNvPr id="790" name="object 790"/>
            <p:cNvSpPr/>
            <p:nvPr/>
          </p:nvSpPr>
          <p:spPr>
            <a:xfrm>
              <a:off x="4875275" y="5036819"/>
              <a:ext cx="21590" cy="45720"/>
            </a:xfrm>
            <a:custGeom>
              <a:avLst/>
              <a:gdLst/>
              <a:ahLst/>
              <a:cxnLst/>
              <a:rect l="l" t="t" r="r" b="b"/>
              <a:pathLst>
                <a:path w="21589" h="45720">
                  <a:moveTo>
                    <a:pt x="21336" y="45719"/>
                  </a:moveTo>
                  <a:lnTo>
                    <a:pt x="0" y="45719"/>
                  </a:lnTo>
                  <a:lnTo>
                    <a:pt x="0" y="0"/>
                  </a:lnTo>
                  <a:lnTo>
                    <a:pt x="21336" y="0"/>
                  </a:lnTo>
                  <a:lnTo>
                    <a:pt x="21336" y="45719"/>
                  </a:lnTo>
                  <a:close/>
                </a:path>
              </a:pathLst>
            </a:custGeom>
            <a:solidFill>
              <a:srgbClr val="FFFFFF"/>
            </a:solidFill>
          </p:spPr>
          <p:txBody>
            <a:bodyPr wrap="square" lIns="0" tIns="0" rIns="0" bIns="0" rtlCol="0"/>
            <a:lstStyle/>
            <a:p>
              <a:endParaRPr sz="1588"/>
            </a:p>
          </p:txBody>
        </p:sp>
        <p:sp>
          <p:nvSpPr>
            <p:cNvPr id="791" name="object 791"/>
            <p:cNvSpPr/>
            <p:nvPr/>
          </p:nvSpPr>
          <p:spPr>
            <a:xfrm>
              <a:off x="4869180" y="5032248"/>
              <a:ext cx="33655" cy="55244"/>
            </a:xfrm>
            <a:custGeom>
              <a:avLst/>
              <a:gdLst/>
              <a:ahLst/>
              <a:cxnLst/>
              <a:rect l="l" t="t" r="r" b="b"/>
              <a:pathLst>
                <a:path w="33654" h="55245">
                  <a:moveTo>
                    <a:pt x="33528" y="54864"/>
                  </a:moveTo>
                  <a:lnTo>
                    <a:pt x="0" y="54864"/>
                  </a:lnTo>
                  <a:lnTo>
                    <a:pt x="0" y="0"/>
                  </a:lnTo>
                  <a:lnTo>
                    <a:pt x="33528" y="0"/>
                  </a:lnTo>
                  <a:lnTo>
                    <a:pt x="33528" y="4572"/>
                  </a:lnTo>
                  <a:lnTo>
                    <a:pt x="10668" y="4572"/>
                  </a:lnTo>
                  <a:lnTo>
                    <a:pt x="6096" y="9144"/>
                  </a:lnTo>
                  <a:lnTo>
                    <a:pt x="10668" y="9144"/>
                  </a:lnTo>
                  <a:lnTo>
                    <a:pt x="10668" y="45720"/>
                  </a:lnTo>
                  <a:lnTo>
                    <a:pt x="6096" y="45720"/>
                  </a:lnTo>
                  <a:lnTo>
                    <a:pt x="10668" y="50292"/>
                  </a:lnTo>
                  <a:lnTo>
                    <a:pt x="33528" y="50292"/>
                  </a:lnTo>
                  <a:lnTo>
                    <a:pt x="33528" y="54864"/>
                  </a:lnTo>
                  <a:close/>
                </a:path>
                <a:path w="33654" h="55245">
                  <a:moveTo>
                    <a:pt x="10668" y="9144"/>
                  </a:moveTo>
                  <a:lnTo>
                    <a:pt x="6096" y="9144"/>
                  </a:lnTo>
                  <a:lnTo>
                    <a:pt x="10668" y="4572"/>
                  </a:lnTo>
                  <a:lnTo>
                    <a:pt x="10668" y="9144"/>
                  </a:lnTo>
                  <a:close/>
                </a:path>
                <a:path w="33654" h="55245">
                  <a:moveTo>
                    <a:pt x="22860" y="9144"/>
                  </a:moveTo>
                  <a:lnTo>
                    <a:pt x="10668" y="9144"/>
                  </a:lnTo>
                  <a:lnTo>
                    <a:pt x="10668" y="4572"/>
                  </a:lnTo>
                  <a:lnTo>
                    <a:pt x="22860" y="4572"/>
                  </a:lnTo>
                  <a:lnTo>
                    <a:pt x="22860" y="9144"/>
                  </a:lnTo>
                  <a:close/>
                </a:path>
                <a:path w="33654" h="55245">
                  <a:moveTo>
                    <a:pt x="22860" y="50292"/>
                  </a:moveTo>
                  <a:lnTo>
                    <a:pt x="22860" y="4572"/>
                  </a:lnTo>
                  <a:lnTo>
                    <a:pt x="27432" y="9144"/>
                  </a:lnTo>
                  <a:lnTo>
                    <a:pt x="33528" y="9144"/>
                  </a:lnTo>
                  <a:lnTo>
                    <a:pt x="33528" y="45720"/>
                  </a:lnTo>
                  <a:lnTo>
                    <a:pt x="27432" y="45720"/>
                  </a:lnTo>
                  <a:lnTo>
                    <a:pt x="22860" y="50292"/>
                  </a:lnTo>
                  <a:close/>
                </a:path>
                <a:path w="33654" h="55245">
                  <a:moveTo>
                    <a:pt x="33528" y="9144"/>
                  </a:moveTo>
                  <a:lnTo>
                    <a:pt x="27432" y="9144"/>
                  </a:lnTo>
                  <a:lnTo>
                    <a:pt x="22860" y="4572"/>
                  </a:lnTo>
                  <a:lnTo>
                    <a:pt x="33528" y="4572"/>
                  </a:lnTo>
                  <a:lnTo>
                    <a:pt x="33528" y="9144"/>
                  </a:lnTo>
                  <a:close/>
                </a:path>
                <a:path w="33654" h="55245">
                  <a:moveTo>
                    <a:pt x="10668" y="50292"/>
                  </a:moveTo>
                  <a:lnTo>
                    <a:pt x="6096" y="45720"/>
                  </a:lnTo>
                  <a:lnTo>
                    <a:pt x="10668" y="45720"/>
                  </a:lnTo>
                  <a:lnTo>
                    <a:pt x="10668" y="50292"/>
                  </a:lnTo>
                  <a:close/>
                </a:path>
                <a:path w="33654" h="55245">
                  <a:moveTo>
                    <a:pt x="22860" y="50292"/>
                  </a:moveTo>
                  <a:lnTo>
                    <a:pt x="10668" y="50292"/>
                  </a:lnTo>
                  <a:lnTo>
                    <a:pt x="10668" y="45720"/>
                  </a:lnTo>
                  <a:lnTo>
                    <a:pt x="22860" y="45720"/>
                  </a:lnTo>
                  <a:lnTo>
                    <a:pt x="22860" y="50292"/>
                  </a:lnTo>
                  <a:close/>
                </a:path>
                <a:path w="33654" h="55245">
                  <a:moveTo>
                    <a:pt x="33528" y="50292"/>
                  </a:moveTo>
                  <a:lnTo>
                    <a:pt x="22860" y="50292"/>
                  </a:lnTo>
                  <a:lnTo>
                    <a:pt x="27432" y="45720"/>
                  </a:lnTo>
                  <a:lnTo>
                    <a:pt x="33528" y="45720"/>
                  </a:lnTo>
                  <a:lnTo>
                    <a:pt x="33528" y="50292"/>
                  </a:lnTo>
                  <a:close/>
                </a:path>
              </a:pathLst>
            </a:custGeom>
            <a:solidFill>
              <a:srgbClr val="000000"/>
            </a:solidFill>
          </p:spPr>
          <p:txBody>
            <a:bodyPr wrap="square" lIns="0" tIns="0" rIns="0" bIns="0" rtlCol="0"/>
            <a:lstStyle/>
            <a:p>
              <a:endParaRPr sz="1588"/>
            </a:p>
          </p:txBody>
        </p:sp>
        <p:sp>
          <p:nvSpPr>
            <p:cNvPr id="792" name="object 792"/>
            <p:cNvSpPr/>
            <p:nvPr/>
          </p:nvSpPr>
          <p:spPr>
            <a:xfrm>
              <a:off x="4875275" y="5090160"/>
              <a:ext cx="21590" cy="44450"/>
            </a:xfrm>
            <a:custGeom>
              <a:avLst/>
              <a:gdLst/>
              <a:ahLst/>
              <a:cxnLst/>
              <a:rect l="l" t="t" r="r" b="b"/>
              <a:pathLst>
                <a:path w="21589" h="44450">
                  <a:moveTo>
                    <a:pt x="21336" y="44195"/>
                  </a:moveTo>
                  <a:lnTo>
                    <a:pt x="0" y="44195"/>
                  </a:lnTo>
                  <a:lnTo>
                    <a:pt x="0" y="0"/>
                  </a:lnTo>
                  <a:lnTo>
                    <a:pt x="21336" y="0"/>
                  </a:lnTo>
                  <a:lnTo>
                    <a:pt x="21336" y="44195"/>
                  </a:lnTo>
                  <a:close/>
                </a:path>
              </a:pathLst>
            </a:custGeom>
            <a:solidFill>
              <a:srgbClr val="FFFFFF"/>
            </a:solidFill>
          </p:spPr>
          <p:txBody>
            <a:bodyPr wrap="square" lIns="0" tIns="0" rIns="0" bIns="0" rtlCol="0"/>
            <a:lstStyle/>
            <a:p>
              <a:endParaRPr sz="1588"/>
            </a:p>
          </p:txBody>
        </p:sp>
        <p:sp>
          <p:nvSpPr>
            <p:cNvPr id="793" name="object 793"/>
            <p:cNvSpPr/>
            <p:nvPr/>
          </p:nvSpPr>
          <p:spPr>
            <a:xfrm>
              <a:off x="4869180" y="5085587"/>
              <a:ext cx="33655" cy="53340"/>
            </a:xfrm>
            <a:custGeom>
              <a:avLst/>
              <a:gdLst/>
              <a:ahLst/>
              <a:cxnLst/>
              <a:rect l="l" t="t" r="r" b="b"/>
              <a:pathLst>
                <a:path w="33654" h="53339">
                  <a:moveTo>
                    <a:pt x="33528" y="53340"/>
                  </a:moveTo>
                  <a:lnTo>
                    <a:pt x="0" y="53340"/>
                  </a:lnTo>
                  <a:lnTo>
                    <a:pt x="0" y="0"/>
                  </a:lnTo>
                  <a:lnTo>
                    <a:pt x="33528" y="0"/>
                  </a:lnTo>
                  <a:lnTo>
                    <a:pt x="33528" y="4572"/>
                  </a:lnTo>
                  <a:lnTo>
                    <a:pt x="10668" y="4572"/>
                  </a:lnTo>
                  <a:lnTo>
                    <a:pt x="6096" y="9144"/>
                  </a:lnTo>
                  <a:lnTo>
                    <a:pt x="10668" y="9144"/>
                  </a:lnTo>
                  <a:lnTo>
                    <a:pt x="10668" y="44196"/>
                  </a:lnTo>
                  <a:lnTo>
                    <a:pt x="6096" y="44196"/>
                  </a:lnTo>
                  <a:lnTo>
                    <a:pt x="10668" y="48768"/>
                  </a:lnTo>
                  <a:lnTo>
                    <a:pt x="33528" y="48768"/>
                  </a:lnTo>
                  <a:lnTo>
                    <a:pt x="33528" y="53340"/>
                  </a:lnTo>
                  <a:close/>
                </a:path>
                <a:path w="33654" h="53339">
                  <a:moveTo>
                    <a:pt x="10668" y="9144"/>
                  </a:moveTo>
                  <a:lnTo>
                    <a:pt x="6096" y="9144"/>
                  </a:lnTo>
                  <a:lnTo>
                    <a:pt x="10668" y="4572"/>
                  </a:lnTo>
                  <a:lnTo>
                    <a:pt x="10668" y="9144"/>
                  </a:lnTo>
                  <a:close/>
                </a:path>
                <a:path w="33654" h="53339">
                  <a:moveTo>
                    <a:pt x="22860" y="9144"/>
                  </a:moveTo>
                  <a:lnTo>
                    <a:pt x="10668" y="9144"/>
                  </a:lnTo>
                  <a:lnTo>
                    <a:pt x="10668" y="4572"/>
                  </a:lnTo>
                  <a:lnTo>
                    <a:pt x="22860" y="4572"/>
                  </a:lnTo>
                  <a:lnTo>
                    <a:pt x="22860" y="9144"/>
                  </a:lnTo>
                  <a:close/>
                </a:path>
                <a:path w="33654" h="53339">
                  <a:moveTo>
                    <a:pt x="22860" y="48768"/>
                  </a:moveTo>
                  <a:lnTo>
                    <a:pt x="22860" y="4572"/>
                  </a:lnTo>
                  <a:lnTo>
                    <a:pt x="27432" y="9144"/>
                  </a:lnTo>
                  <a:lnTo>
                    <a:pt x="33528" y="9144"/>
                  </a:lnTo>
                  <a:lnTo>
                    <a:pt x="33528" y="44196"/>
                  </a:lnTo>
                  <a:lnTo>
                    <a:pt x="27432" y="44196"/>
                  </a:lnTo>
                  <a:lnTo>
                    <a:pt x="22860" y="48768"/>
                  </a:lnTo>
                  <a:close/>
                </a:path>
                <a:path w="33654" h="53339">
                  <a:moveTo>
                    <a:pt x="33528" y="9144"/>
                  </a:moveTo>
                  <a:lnTo>
                    <a:pt x="27432" y="9144"/>
                  </a:lnTo>
                  <a:lnTo>
                    <a:pt x="22860" y="4572"/>
                  </a:lnTo>
                  <a:lnTo>
                    <a:pt x="33528" y="4572"/>
                  </a:lnTo>
                  <a:lnTo>
                    <a:pt x="33528" y="9144"/>
                  </a:lnTo>
                  <a:close/>
                </a:path>
                <a:path w="33654" h="53339">
                  <a:moveTo>
                    <a:pt x="10668" y="48768"/>
                  </a:moveTo>
                  <a:lnTo>
                    <a:pt x="6096" y="44196"/>
                  </a:lnTo>
                  <a:lnTo>
                    <a:pt x="10668" y="44196"/>
                  </a:lnTo>
                  <a:lnTo>
                    <a:pt x="10668" y="48768"/>
                  </a:lnTo>
                  <a:close/>
                </a:path>
                <a:path w="33654" h="53339">
                  <a:moveTo>
                    <a:pt x="22860" y="48768"/>
                  </a:moveTo>
                  <a:lnTo>
                    <a:pt x="10668" y="48768"/>
                  </a:lnTo>
                  <a:lnTo>
                    <a:pt x="10668" y="44196"/>
                  </a:lnTo>
                  <a:lnTo>
                    <a:pt x="22860" y="44196"/>
                  </a:lnTo>
                  <a:lnTo>
                    <a:pt x="22860" y="48768"/>
                  </a:lnTo>
                  <a:close/>
                </a:path>
                <a:path w="33654" h="53339">
                  <a:moveTo>
                    <a:pt x="33528" y="48768"/>
                  </a:moveTo>
                  <a:lnTo>
                    <a:pt x="22860" y="48768"/>
                  </a:lnTo>
                  <a:lnTo>
                    <a:pt x="27432" y="44196"/>
                  </a:lnTo>
                  <a:lnTo>
                    <a:pt x="33528" y="44196"/>
                  </a:lnTo>
                  <a:lnTo>
                    <a:pt x="33528" y="48768"/>
                  </a:lnTo>
                  <a:close/>
                </a:path>
              </a:pathLst>
            </a:custGeom>
            <a:solidFill>
              <a:srgbClr val="000000"/>
            </a:solidFill>
          </p:spPr>
          <p:txBody>
            <a:bodyPr wrap="square" lIns="0" tIns="0" rIns="0" bIns="0" rtlCol="0"/>
            <a:lstStyle/>
            <a:p>
              <a:endParaRPr sz="1588"/>
            </a:p>
          </p:txBody>
        </p:sp>
        <p:sp>
          <p:nvSpPr>
            <p:cNvPr id="794" name="object 794"/>
            <p:cNvSpPr/>
            <p:nvPr/>
          </p:nvSpPr>
          <p:spPr>
            <a:xfrm>
              <a:off x="4875275" y="5141976"/>
              <a:ext cx="21590" cy="45720"/>
            </a:xfrm>
            <a:custGeom>
              <a:avLst/>
              <a:gdLst/>
              <a:ahLst/>
              <a:cxnLst/>
              <a:rect l="l" t="t" r="r" b="b"/>
              <a:pathLst>
                <a:path w="21589" h="45720">
                  <a:moveTo>
                    <a:pt x="21336" y="45719"/>
                  </a:moveTo>
                  <a:lnTo>
                    <a:pt x="0" y="45719"/>
                  </a:lnTo>
                  <a:lnTo>
                    <a:pt x="0" y="0"/>
                  </a:lnTo>
                  <a:lnTo>
                    <a:pt x="21336" y="0"/>
                  </a:lnTo>
                  <a:lnTo>
                    <a:pt x="21336" y="45719"/>
                  </a:lnTo>
                  <a:close/>
                </a:path>
              </a:pathLst>
            </a:custGeom>
            <a:solidFill>
              <a:srgbClr val="FFFFFF"/>
            </a:solidFill>
          </p:spPr>
          <p:txBody>
            <a:bodyPr wrap="square" lIns="0" tIns="0" rIns="0" bIns="0" rtlCol="0"/>
            <a:lstStyle/>
            <a:p>
              <a:endParaRPr sz="1588"/>
            </a:p>
          </p:txBody>
        </p:sp>
        <p:sp>
          <p:nvSpPr>
            <p:cNvPr id="795" name="object 795"/>
            <p:cNvSpPr/>
            <p:nvPr/>
          </p:nvSpPr>
          <p:spPr>
            <a:xfrm>
              <a:off x="4869180" y="5137403"/>
              <a:ext cx="33655" cy="55244"/>
            </a:xfrm>
            <a:custGeom>
              <a:avLst/>
              <a:gdLst/>
              <a:ahLst/>
              <a:cxnLst/>
              <a:rect l="l" t="t" r="r" b="b"/>
              <a:pathLst>
                <a:path w="33654" h="55245">
                  <a:moveTo>
                    <a:pt x="33528" y="54864"/>
                  </a:moveTo>
                  <a:lnTo>
                    <a:pt x="0" y="54864"/>
                  </a:lnTo>
                  <a:lnTo>
                    <a:pt x="0" y="0"/>
                  </a:lnTo>
                  <a:lnTo>
                    <a:pt x="33528" y="0"/>
                  </a:lnTo>
                  <a:lnTo>
                    <a:pt x="33528" y="4572"/>
                  </a:lnTo>
                  <a:lnTo>
                    <a:pt x="10668" y="4572"/>
                  </a:lnTo>
                  <a:lnTo>
                    <a:pt x="6096" y="9144"/>
                  </a:lnTo>
                  <a:lnTo>
                    <a:pt x="10668" y="9144"/>
                  </a:lnTo>
                  <a:lnTo>
                    <a:pt x="10668" y="45720"/>
                  </a:lnTo>
                  <a:lnTo>
                    <a:pt x="6096" y="45720"/>
                  </a:lnTo>
                  <a:lnTo>
                    <a:pt x="10668" y="50292"/>
                  </a:lnTo>
                  <a:lnTo>
                    <a:pt x="33528" y="50292"/>
                  </a:lnTo>
                  <a:lnTo>
                    <a:pt x="33528" y="54864"/>
                  </a:lnTo>
                  <a:close/>
                </a:path>
                <a:path w="33654" h="55245">
                  <a:moveTo>
                    <a:pt x="10668" y="9144"/>
                  </a:moveTo>
                  <a:lnTo>
                    <a:pt x="6096" y="9144"/>
                  </a:lnTo>
                  <a:lnTo>
                    <a:pt x="10668" y="4572"/>
                  </a:lnTo>
                  <a:lnTo>
                    <a:pt x="10668" y="9144"/>
                  </a:lnTo>
                  <a:close/>
                </a:path>
                <a:path w="33654" h="55245">
                  <a:moveTo>
                    <a:pt x="22860" y="9144"/>
                  </a:moveTo>
                  <a:lnTo>
                    <a:pt x="10668" y="9144"/>
                  </a:lnTo>
                  <a:lnTo>
                    <a:pt x="10668" y="4572"/>
                  </a:lnTo>
                  <a:lnTo>
                    <a:pt x="22860" y="4572"/>
                  </a:lnTo>
                  <a:lnTo>
                    <a:pt x="22860" y="9144"/>
                  </a:lnTo>
                  <a:close/>
                </a:path>
                <a:path w="33654" h="55245">
                  <a:moveTo>
                    <a:pt x="22860" y="50292"/>
                  </a:moveTo>
                  <a:lnTo>
                    <a:pt x="22860" y="4572"/>
                  </a:lnTo>
                  <a:lnTo>
                    <a:pt x="27432" y="9144"/>
                  </a:lnTo>
                  <a:lnTo>
                    <a:pt x="33528" y="9144"/>
                  </a:lnTo>
                  <a:lnTo>
                    <a:pt x="33528" y="45720"/>
                  </a:lnTo>
                  <a:lnTo>
                    <a:pt x="27432" y="45720"/>
                  </a:lnTo>
                  <a:lnTo>
                    <a:pt x="22860" y="50292"/>
                  </a:lnTo>
                  <a:close/>
                </a:path>
                <a:path w="33654" h="55245">
                  <a:moveTo>
                    <a:pt x="33528" y="9144"/>
                  </a:moveTo>
                  <a:lnTo>
                    <a:pt x="27432" y="9144"/>
                  </a:lnTo>
                  <a:lnTo>
                    <a:pt x="22860" y="4572"/>
                  </a:lnTo>
                  <a:lnTo>
                    <a:pt x="33528" y="4572"/>
                  </a:lnTo>
                  <a:lnTo>
                    <a:pt x="33528" y="9144"/>
                  </a:lnTo>
                  <a:close/>
                </a:path>
                <a:path w="33654" h="55245">
                  <a:moveTo>
                    <a:pt x="10668" y="50292"/>
                  </a:moveTo>
                  <a:lnTo>
                    <a:pt x="6096" y="45720"/>
                  </a:lnTo>
                  <a:lnTo>
                    <a:pt x="10668" y="45720"/>
                  </a:lnTo>
                  <a:lnTo>
                    <a:pt x="10668" y="50292"/>
                  </a:lnTo>
                  <a:close/>
                </a:path>
                <a:path w="33654" h="55245">
                  <a:moveTo>
                    <a:pt x="22860" y="50292"/>
                  </a:moveTo>
                  <a:lnTo>
                    <a:pt x="10668" y="50292"/>
                  </a:lnTo>
                  <a:lnTo>
                    <a:pt x="10668" y="45720"/>
                  </a:lnTo>
                  <a:lnTo>
                    <a:pt x="22860" y="45720"/>
                  </a:lnTo>
                  <a:lnTo>
                    <a:pt x="22860" y="50292"/>
                  </a:lnTo>
                  <a:close/>
                </a:path>
                <a:path w="33654" h="55245">
                  <a:moveTo>
                    <a:pt x="33528" y="50292"/>
                  </a:moveTo>
                  <a:lnTo>
                    <a:pt x="22860" y="50292"/>
                  </a:lnTo>
                  <a:lnTo>
                    <a:pt x="27432" y="45720"/>
                  </a:lnTo>
                  <a:lnTo>
                    <a:pt x="33528" y="45720"/>
                  </a:lnTo>
                  <a:lnTo>
                    <a:pt x="33528" y="50292"/>
                  </a:lnTo>
                  <a:close/>
                </a:path>
              </a:pathLst>
            </a:custGeom>
            <a:solidFill>
              <a:srgbClr val="000000"/>
            </a:solidFill>
          </p:spPr>
          <p:txBody>
            <a:bodyPr wrap="square" lIns="0" tIns="0" rIns="0" bIns="0" rtlCol="0"/>
            <a:lstStyle/>
            <a:p>
              <a:endParaRPr sz="1588"/>
            </a:p>
          </p:txBody>
        </p:sp>
        <p:sp>
          <p:nvSpPr>
            <p:cNvPr id="796" name="object 796"/>
            <p:cNvSpPr/>
            <p:nvPr/>
          </p:nvSpPr>
          <p:spPr>
            <a:xfrm>
              <a:off x="4911851" y="4910328"/>
              <a:ext cx="38100" cy="360045"/>
            </a:xfrm>
            <a:custGeom>
              <a:avLst/>
              <a:gdLst/>
              <a:ahLst/>
              <a:cxnLst/>
              <a:rect l="l" t="t" r="r" b="b"/>
              <a:pathLst>
                <a:path w="38100" h="360045">
                  <a:moveTo>
                    <a:pt x="38100" y="359664"/>
                  </a:moveTo>
                  <a:lnTo>
                    <a:pt x="0" y="359664"/>
                  </a:lnTo>
                  <a:lnTo>
                    <a:pt x="0" y="0"/>
                  </a:lnTo>
                  <a:lnTo>
                    <a:pt x="38100" y="0"/>
                  </a:lnTo>
                  <a:lnTo>
                    <a:pt x="38100" y="359664"/>
                  </a:lnTo>
                  <a:close/>
                </a:path>
              </a:pathLst>
            </a:custGeom>
            <a:solidFill>
              <a:srgbClr val="FFFFFF"/>
            </a:solidFill>
          </p:spPr>
          <p:txBody>
            <a:bodyPr wrap="square" lIns="0" tIns="0" rIns="0" bIns="0" rtlCol="0"/>
            <a:lstStyle/>
            <a:p>
              <a:endParaRPr sz="1588"/>
            </a:p>
          </p:txBody>
        </p:sp>
        <p:sp>
          <p:nvSpPr>
            <p:cNvPr id="797" name="object 797"/>
            <p:cNvSpPr/>
            <p:nvPr/>
          </p:nvSpPr>
          <p:spPr>
            <a:xfrm>
              <a:off x="4907280" y="4904232"/>
              <a:ext cx="47625" cy="370840"/>
            </a:xfrm>
            <a:custGeom>
              <a:avLst/>
              <a:gdLst/>
              <a:ahLst/>
              <a:cxnLst/>
              <a:rect l="l" t="t" r="r" b="b"/>
              <a:pathLst>
                <a:path w="47625" h="370839">
                  <a:moveTo>
                    <a:pt x="47244" y="370332"/>
                  </a:moveTo>
                  <a:lnTo>
                    <a:pt x="0" y="370332"/>
                  </a:lnTo>
                  <a:lnTo>
                    <a:pt x="0" y="0"/>
                  </a:lnTo>
                  <a:lnTo>
                    <a:pt x="47244" y="0"/>
                  </a:lnTo>
                  <a:lnTo>
                    <a:pt x="47244" y="6096"/>
                  </a:lnTo>
                  <a:lnTo>
                    <a:pt x="9144" y="6096"/>
                  </a:lnTo>
                  <a:lnTo>
                    <a:pt x="4572" y="10668"/>
                  </a:lnTo>
                  <a:lnTo>
                    <a:pt x="9144" y="10668"/>
                  </a:lnTo>
                  <a:lnTo>
                    <a:pt x="9144" y="361187"/>
                  </a:lnTo>
                  <a:lnTo>
                    <a:pt x="4572" y="361187"/>
                  </a:lnTo>
                  <a:lnTo>
                    <a:pt x="9144" y="365760"/>
                  </a:lnTo>
                  <a:lnTo>
                    <a:pt x="47244" y="365760"/>
                  </a:lnTo>
                  <a:lnTo>
                    <a:pt x="47244" y="370332"/>
                  </a:lnTo>
                  <a:close/>
                </a:path>
                <a:path w="47625" h="370839">
                  <a:moveTo>
                    <a:pt x="9144" y="10668"/>
                  </a:moveTo>
                  <a:lnTo>
                    <a:pt x="4572" y="10668"/>
                  </a:lnTo>
                  <a:lnTo>
                    <a:pt x="9144" y="6096"/>
                  </a:lnTo>
                  <a:lnTo>
                    <a:pt x="9144" y="10668"/>
                  </a:lnTo>
                  <a:close/>
                </a:path>
                <a:path w="47625" h="370839">
                  <a:moveTo>
                    <a:pt x="38100" y="10668"/>
                  </a:moveTo>
                  <a:lnTo>
                    <a:pt x="9144" y="10668"/>
                  </a:lnTo>
                  <a:lnTo>
                    <a:pt x="9144" y="6096"/>
                  </a:lnTo>
                  <a:lnTo>
                    <a:pt x="38100" y="6096"/>
                  </a:lnTo>
                  <a:lnTo>
                    <a:pt x="38100" y="10668"/>
                  </a:lnTo>
                  <a:close/>
                </a:path>
                <a:path w="47625" h="370839">
                  <a:moveTo>
                    <a:pt x="38100" y="365760"/>
                  </a:moveTo>
                  <a:lnTo>
                    <a:pt x="38100" y="6096"/>
                  </a:lnTo>
                  <a:lnTo>
                    <a:pt x="42672" y="10668"/>
                  </a:lnTo>
                  <a:lnTo>
                    <a:pt x="47244" y="10668"/>
                  </a:lnTo>
                  <a:lnTo>
                    <a:pt x="47244" y="361187"/>
                  </a:lnTo>
                  <a:lnTo>
                    <a:pt x="42672" y="361187"/>
                  </a:lnTo>
                  <a:lnTo>
                    <a:pt x="38100" y="365760"/>
                  </a:lnTo>
                  <a:close/>
                </a:path>
                <a:path w="47625" h="370839">
                  <a:moveTo>
                    <a:pt x="47244" y="10668"/>
                  </a:moveTo>
                  <a:lnTo>
                    <a:pt x="42672" y="10668"/>
                  </a:lnTo>
                  <a:lnTo>
                    <a:pt x="38100" y="6096"/>
                  </a:lnTo>
                  <a:lnTo>
                    <a:pt x="47244" y="6096"/>
                  </a:lnTo>
                  <a:lnTo>
                    <a:pt x="47244" y="10668"/>
                  </a:lnTo>
                  <a:close/>
                </a:path>
                <a:path w="47625" h="370839">
                  <a:moveTo>
                    <a:pt x="9144" y="365760"/>
                  </a:moveTo>
                  <a:lnTo>
                    <a:pt x="4572" y="361187"/>
                  </a:lnTo>
                  <a:lnTo>
                    <a:pt x="9144" y="361187"/>
                  </a:lnTo>
                  <a:lnTo>
                    <a:pt x="9144" y="365760"/>
                  </a:lnTo>
                  <a:close/>
                </a:path>
                <a:path w="47625" h="370839">
                  <a:moveTo>
                    <a:pt x="38100" y="365760"/>
                  </a:moveTo>
                  <a:lnTo>
                    <a:pt x="9144" y="365760"/>
                  </a:lnTo>
                  <a:lnTo>
                    <a:pt x="9144"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798" name="object 798"/>
            <p:cNvSpPr/>
            <p:nvPr/>
          </p:nvSpPr>
          <p:spPr>
            <a:xfrm>
              <a:off x="4911851" y="4917948"/>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799" name="object 799"/>
            <p:cNvSpPr/>
            <p:nvPr/>
          </p:nvSpPr>
          <p:spPr>
            <a:xfrm>
              <a:off x="4907280" y="4911851"/>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800" name="object 800"/>
            <p:cNvSpPr/>
            <p:nvPr/>
          </p:nvSpPr>
          <p:spPr>
            <a:xfrm>
              <a:off x="4911851" y="5225796"/>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801" name="object 801"/>
            <p:cNvSpPr/>
            <p:nvPr/>
          </p:nvSpPr>
          <p:spPr>
            <a:xfrm>
              <a:off x="4907280" y="5219700"/>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802" name="object 802"/>
            <p:cNvSpPr/>
            <p:nvPr/>
          </p:nvSpPr>
          <p:spPr>
            <a:xfrm>
              <a:off x="4919472" y="4985003"/>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803" name="object 803"/>
            <p:cNvSpPr/>
            <p:nvPr/>
          </p:nvSpPr>
          <p:spPr>
            <a:xfrm>
              <a:off x="4914900" y="4980432"/>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48768"/>
                  </a:moveTo>
                  <a:lnTo>
                    <a:pt x="22860" y="4572"/>
                  </a:lnTo>
                  <a:lnTo>
                    <a:pt x="27432" y="9144"/>
                  </a:lnTo>
                  <a:lnTo>
                    <a:pt x="32004" y="9144"/>
                  </a:lnTo>
                  <a:lnTo>
                    <a:pt x="32004" y="44196"/>
                  </a:lnTo>
                  <a:lnTo>
                    <a:pt x="27432" y="44196"/>
                  </a:lnTo>
                  <a:lnTo>
                    <a:pt x="22860" y="48768"/>
                  </a:lnTo>
                  <a:close/>
                </a:path>
                <a:path w="32385" h="55245">
                  <a:moveTo>
                    <a:pt x="32004" y="9144"/>
                  </a:moveTo>
                  <a:lnTo>
                    <a:pt x="27432" y="9144"/>
                  </a:lnTo>
                  <a:lnTo>
                    <a:pt x="22860" y="4572"/>
                  </a:lnTo>
                  <a:lnTo>
                    <a:pt x="32004" y="4572"/>
                  </a:lnTo>
                  <a:lnTo>
                    <a:pt x="32004" y="9144"/>
                  </a:lnTo>
                  <a:close/>
                </a:path>
                <a:path w="32385" h="55245">
                  <a:moveTo>
                    <a:pt x="9144" y="48768"/>
                  </a:moveTo>
                  <a:lnTo>
                    <a:pt x="4572" y="44196"/>
                  </a:lnTo>
                  <a:lnTo>
                    <a:pt x="9144" y="44196"/>
                  </a:lnTo>
                  <a:lnTo>
                    <a:pt x="9144" y="48768"/>
                  </a:lnTo>
                  <a:close/>
                </a:path>
                <a:path w="32385" h="55245">
                  <a:moveTo>
                    <a:pt x="22860" y="48768"/>
                  </a:moveTo>
                  <a:lnTo>
                    <a:pt x="9144" y="48768"/>
                  </a:lnTo>
                  <a:lnTo>
                    <a:pt x="9144" y="44196"/>
                  </a:lnTo>
                  <a:lnTo>
                    <a:pt x="22860" y="44196"/>
                  </a:lnTo>
                  <a:lnTo>
                    <a:pt x="22860" y="48768"/>
                  </a:lnTo>
                  <a:close/>
                </a:path>
                <a:path w="32385" h="55245">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804" name="object 804"/>
            <p:cNvSpPr/>
            <p:nvPr/>
          </p:nvSpPr>
          <p:spPr>
            <a:xfrm>
              <a:off x="4919472" y="5036819"/>
              <a:ext cx="22860" cy="45720"/>
            </a:xfrm>
            <a:custGeom>
              <a:avLst/>
              <a:gdLst/>
              <a:ahLst/>
              <a:cxnLst/>
              <a:rect l="l" t="t" r="r" b="b"/>
              <a:pathLst>
                <a:path w="22860"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805" name="object 805"/>
            <p:cNvSpPr/>
            <p:nvPr/>
          </p:nvSpPr>
          <p:spPr>
            <a:xfrm>
              <a:off x="4914900" y="5032248"/>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806" name="object 806"/>
            <p:cNvSpPr/>
            <p:nvPr/>
          </p:nvSpPr>
          <p:spPr>
            <a:xfrm>
              <a:off x="4919472" y="5090160"/>
              <a:ext cx="22860" cy="44450"/>
            </a:xfrm>
            <a:custGeom>
              <a:avLst/>
              <a:gdLst/>
              <a:ahLst/>
              <a:cxnLst/>
              <a:rect l="l" t="t" r="r" b="b"/>
              <a:pathLst>
                <a:path w="22860" h="44450">
                  <a:moveTo>
                    <a:pt x="22860" y="44195"/>
                  </a:moveTo>
                  <a:lnTo>
                    <a:pt x="0" y="44195"/>
                  </a:lnTo>
                  <a:lnTo>
                    <a:pt x="0" y="0"/>
                  </a:lnTo>
                  <a:lnTo>
                    <a:pt x="22860" y="0"/>
                  </a:lnTo>
                  <a:lnTo>
                    <a:pt x="22860" y="44195"/>
                  </a:lnTo>
                  <a:close/>
                </a:path>
              </a:pathLst>
            </a:custGeom>
            <a:solidFill>
              <a:srgbClr val="FFFFFF"/>
            </a:solidFill>
          </p:spPr>
          <p:txBody>
            <a:bodyPr wrap="square" lIns="0" tIns="0" rIns="0" bIns="0" rtlCol="0"/>
            <a:lstStyle/>
            <a:p>
              <a:endParaRPr sz="1588"/>
            </a:p>
          </p:txBody>
        </p:sp>
        <p:sp>
          <p:nvSpPr>
            <p:cNvPr id="807" name="object 807"/>
            <p:cNvSpPr/>
            <p:nvPr/>
          </p:nvSpPr>
          <p:spPr>
            <a:xfrm>
              <a:off x="4914900" y="5085587"/>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808" name="object 808"/>
            <p:cNvSpPr/>
            <p:nvPr/>
          </p:nvSpPr>
          <p:spPr>
            <a:xfrm>
              <a:off x="4919472" y="5141976"/>
              <a:ext cx="22860" cy="45720"/>
            </a:xfrm>
            <a:custGeom>
              <a:avLst/>
              <a:gdLst/>
              <a:ahLst/>
              <a:cxnLst/>
              <a:rect l="l" t="t" r="r" b="b"/>
              <a:pathLst>
                <a:path w="22860"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809" name="object 809"/>
            <p:cNvSpPr/>
            <p:nvPr/>
          </p:nvSpPr>
          <p:spPr>
            <a:xfrm>
              <a:off x="4914900" y="5137403"/>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810" name="object 810"/>
            <p:cNvSpPr/>
            <p:nvPr/>
          </p:nvSpPr>
          <p:spPr>
            <a:xfrm>
              <a:off x="4550664" y="5292851"/>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811" name="object 811"/>
            <p:cNvSpPr/>
            <p:nvPr/>
          </p:nvSpPr>
          <p:spPr>
            <a:xfrm>
              <a:off x="4546092" y="5288280"/>
              <a:ext cx="47625" cy="60960"/>
            </a:xfrm>
            <a:custGeom>
              <a:avLst/>
              <a:gdLst/>
              <a:ahLst/>
              <a:cxnLst/>
              <a:rect l="l" t="t" r="r" b="b"/>
              <a:pathLst>
                <a:path w="47625" h="60960">
                  <a:moveTo>
                    <a:pt x="47244" y="60960"/>
                  </a:moveTo>
                  <a:lnTo>
                    <a:pt x="0" y="60960"/>
                  </a:lnTo>
                  <a:lnTo>
                    <a:pt x="0" y="0"/>
                  </a:lnTo>
                  <a:lnTo>
                    <a:pt x="47244" y="0"/>
                  </a:lnTo>
                  <a:lnTo>
                    <a:pt x="47244" y="4572"/>
                  </a:lnTo>
                  <a:lnTo>
                    <a:pt x="10668" y="4572"/>
                  </a:lnTo>
                  <a:lnTo>
                    <a:pt x="4572" y="9144"/>
                  </a:lnTo>
                  <a:lnTo>
                    <a:pt x="10668" y="9144"/>
                  </a:lnTo>
                  <a:lnTo>
                    <a:pt x="10668" y="51816"/>
                  </a:lnTo>
                  <a:lnTo>
                    <a:pt x="4572" y="51816"/>
                  </a:lnTo>
                  <a:lnTo>
                    <a:pt x="10668" y="56388"/>
                  </a:lnTo>
                  <a:lnTo>
                    <a:pt x="47244" y="56388"/>
                  </a:lnTo>
                  <a:lnTo>
                    <a:pt x="47244" y="60960"/>
                  </a:lnTo>
                  <a:close/>
                </a:path>
                <a:path w="47625" h="60960">
                  <a:moveTo>
                    <a:pt x="10668" y="9144"/>
                  </a:moveTo>
                  <a:lnTo>
                    <a:pt x="4572" y="9144"/>
                  </a:lnTo>
                  <a:lnTo>
                    <a:pt x="10668" y="4572"/>
                  </a:lnTo>
                  <a:lnTo>
                    <a:pt x="10668" y="9144"/>
                  </a:lnTo>
                  <a:close/>
                </a:path>
                <a:path w="47625" h="60960">
                  <a:moveTo>
                    <a:pt x="38100" y="9144"/>
                  </a:moveTo>
                  <a:lnTo>
                    <a:pt x="10668" y="9144"/>
                  </a:lnTo>
                  <a:lnTo>
                    <a:pt x="10668" y="4572"/>
                  </a:lnTo>
                  <a:lnTo>
                    <a:pt x="38100" y="4572"/>
                  </a:lnTo>
                  <a:lnTo>
                    <a:pt x="38100" y="9144"/>
                  </a:lnTo>
                  <a:close/>
                </a:path>
                <a:path w="47625" h="60960">
                  <a:moveTo>
                    <a:pt x="38100" y="56388"/>
                  </a:moveTo>
                  <a:lnTo>
                    <a:pt x="38100" y="4572"/>
                  </a:lnTo>
                  <a:lnTo>
                    <a:pt x="42672" y="9144"/>
                  </a:lnTo>
                  <a:lnTo>
                    <a:pt x="47244" y="9144"/>
                  </a:lnTo>
                  <a:lnTo>
                    <a:pt x="47244" y="51816"/>
                  </a:lnTo>
                  <a:lnTo>
                    <a:pt x="42672" y="51816"/>
                  </a:lnTo>
                  <a:lnTo>
                    <a:pt x="38100" y="56388"/>
                  </a:lnTo>
                  <a:close/>
                </a:path>
                <a:path w="47625" h="60960">
                  <a:moveTo>
                    <a:pt x="47244" y="9144"/>
                  </a:moveTo>
                  <a:lnTo>
                    <a:pt x="42672" y="9144"/>
                  </a:lnTo>
                  <a:lnTo>
                    <a:pt x="38100" y="4572"/>
                  </a:lnTo>
                  <a:lnTo>
                    <a:pt x="47244" y="4572"/>
                  </a:lnTo>
                  <a:lnTo>
                    <a:pt x="47244" y="9144"/>
                  </a:lnTo>
                  <a:close/>
                </a:path>
                <a:path w="47625" h="60960">
                  <a:moveTo>
                    <a:pt x="10668" y="56388"/>
                  </a:moveTo>
                  <a:lnTo>
                    <a:pt x="4572" y="51816"/>
                  </a:lnTo>
                  <a:lnTo>
                    <a:pt x="10668" y="51816"/>
                  </a:lnTo>
                  <a:lnTo>
                    <a:pt x="10668" y="56388"/>
                  </a:lnTo>
                  <a:close/>
                </a:path>
                <a:path w="47625" h="60960">
                  <a:moveTo>
                    <a:pt x="38100" y="56388"/>
                  </a:moveTo>
                  <a:lnTo>
                    <a:pt x="10668" y="56388"/>
                  </a:lnTo>
                  <a:lnTo>
                    <a:pt x="10668" y="51816"/>
                  </a:lnTo>
                  <a:lnTo>
                    <a:pt x="38100" y="51816"/>
                  </a:lnTo>
                  <a:lnTo>
                    <a:pt x="38100" y="56388"/>
                  </a:lnTo>
                  <a:close/>
                </a:path>
                <a:path w="47625" h="60960">
                  <a:moveTo>
                    <a:pt x="47244" y="56388"/>
                  </a:moveTo>
                  <a:lnTo>
                    <a:pt x="38100"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812" name="object 812"/>
            <p:cNvSpPr/>
            <p:nvPr/>
          </p:nvSpPr>
          <p:spPr>
            <a:xfrm>
              <a:off x="4558283" y="5300471"/>
              <a:ext cx="22860" cy="13970"/>
            </a:xfrm>
            <a:custGeom>
              <a:avLst/>
              <a:gdLst/>
              <a:ahLst/>
              <a:cxnLst/>
              <a:rect l="l" t="t" r="r" b="b"/>
              <a:pathLst>
                <a:path w="22860" h="13970">
                  <a:moveTo>
                    <a:pt x="22859" y="13716"/>
                  </a:moveTo>
                  <a:lnTo>
                    <a:pt x="0" y="13716"/>
                  </a:lnTo>
                  <a:lnTo>
                    <a:pt x="0" y="0"/>
                  </a:lnTo>
                  <a:lnTo>
                    <a:pt x="22859" y="0"/>
                  </a:lnTo>
                  <a:lnTo>
                    <a:pt x="22859" y="13716"/>
                  </a:lnTo>
                  <a:close/>
                </a:path>
              </a:pathLst>
            </a:custGeom>
            <a:solidFill>
              <a:srgbClr val="FFFFFF"/>
            </a:solidFill>
          </p:spPr>
          <p:txBody>
            <a:bodyPr wrap="square" lIns="0" tIns="0" rIns="0" bIns="0" rtlCol="0"/>
            <a:lstStyle/>
            <a:p>
              <a:endParaRPr sz="1588"/>
            </a:p>
          </p:txBody>
        </p:sp>
        <p:sp>
          <p:nvSpPr>
            <p:cNvPr id="813" name="object 813"/>
            <p:cNvSpPr/>
            <p:nvPr/>
          </p:nvSpPr>
          <p:spPr>
            <a:xfrm>
              <a:off x="4553711" y="5295900"/>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3716"/>
                  </a:lnTo>
                  <a:lnTo>
                    <a:pt x="4572" y="13716"/>
                  </a:lnTo>
                  <a:lnTo>
                    <a:pt x="9144" y="18288"/>
                  </a:lnTo>
                  <a:lnTo>
                    <a:pt x="32004" y="18288"/>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8288"/>
                  </a:moveTo>
                  <a:lnTo>
                    <a:pt x="22860" y="4572"/>
                  </a:lnTo>
                  <a:lnTo>
                    <a:pt x="27432" y="9144"/>
                  </a:lnTo>
                  <a:lnTo>
                    <a:pt x="32004" y="9144"/>
                  </a:lnTo>
                  <a:lnTo>
                    <a:pt x="32004" y="13716"/>
                  </a:lnTo>
                  <a:lnTo>
                    <a:pt x="27432" y="13716"/>
                  </a:lnTo>
                  <a:lnTo>
                    <a:pt x="22860" y="18288"/>
                  </a:lnTo>
                  <a:close/>
                </a:path>
                <a:path w="32385" h="24764">
                  <a:moveTo>
                    <a:pt x="32004" y="9144"/>
                  </a:moveTo>
                  <a:lnTo>
                    <a:pt x="27432" y="9144"/>
                  </a:lnTo>
                  <a:lnTo>
                    <a:pt x="22860" y="4572"/>
                  </a:lnTo>
                  <a:lnTo>
                    <a:pt x="32004" y="4572"/>
                  </a:lnTo>
                  <a:lnTo>
                    <a:pt x="32004" y="9144"/>
                  </a:lnTo>
                  <a:close/>
                </a:path>
                <a:path w="32385" h="24764">
                  <a:moveTo>
                    <a:pt x="9144" y="18288"/>
                  </a:moveTo>
                  <a:lnTo>
                    <a:pt x="4572" y="13716"/>
                  </a:lnTo>
                  <a:lnTo>
                    <a:pt x="9144" y="13716"/>
                  </a:lnTo>
                  <a:lnTo>
                    <a:pt x="9144" y="18288"/>
                  </a:lnTo>
                  <a:close/>
                </a:path>
                <a:path w="32385" h="24764">
                  <a:moveTo>
                    <a:pt x="22860" y="18288"/>
                  </a:moveTo>
                  <a:lnTo>
                    <a:pt x="9144" y="18288"/>
                  </a:lnTo>
                  <a:lnTo>
                    <a:pt x="9144" y="13716"/>
                  </a:lnTo>
                  <a:lnTo>
                    <a:pt x="22860" y="13716"/>
                  </a:lnTo>
                  <a:lnTo>
                    <a:pt x="22860" y="18288"/>
                  </a:lnTo>
                  <a:close/>
                </a:path>
                <a:path w="32385" h="24764">
                  <a:moveTo>
                    <a:pt x="32004" y="18288"/>
                  </a:moveTo>
                  <a:lnTo>
                    <a:pt x="22860" y="18288"/>
                  </a:lnTo>
                  <a:lnTo>
                    <a:pt x="27432" y="13716"/>
                  </a:lnTo>
                  <a:lnTo>
                    <a:pt x="32004" y="13716"/>
                  </a:lnTo>
                  <a:lnTo>
                    <a:pt x="32004" y="18288"/>
                  </a:lnTo>
                  <a:close/>
                </a:path>
              </a:pathLst>
            </a:custGeom>
            <a:solidFill>
              <a:srgbClr val="000000"/>
            </a:solidFill>
          </p:spPr>
          <p:txBody>
            <a:bodyPr wrap="square" lIns="0" tIns="0" rIns="0" bIns="0" rtlCol="0"/>
            <a:lstStyle/>
            <a:p>
              <a:endParaRPr sz="1588"/>
            </a:p>
          </p:txBody>
        </p:sp>
        <p:sp>
          <p:nvSpPr>
            <p:cNvPr id="814" name="object 814"/>
            <p:cNvSpPr/>
            <p:nvPr/>
          </p:nvSpPr>
          <p:spPr>
            <a:xfrm>
              <a:off x="4558283" y="5321807"/>
              <a:ext cx="22860" cy="15240"/>
            </a:xfrm>
            <a:custGeom>
              <a:avLst/>
              <a:gdLst/>
              <a:ahLst/>
              <a:cxnLst/>
              <a:rect l="l" t="t" r="r" b="b"/>
              <a:pathLst>
                <a:path w="22860"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815" name="object 815"/>
            <p:cNvSpPr/>
            <p:nvPr/>
          </p:nvSpPr>
          <p:spPr>
            <a:xfrm>
              <a:off x="4553711" y="5317235"/>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10668"/>
                  </a:lnTo>
                  <a:lnTo>
                    <a:pt x="9144" y="10668"/>
                  </a:lnTo>
                  <a:lnTo>
                    <a:pt x="9144" y="15240"/>
                  </a:lnTo>
                  <a:lnTo>
                    <a:pt x="4572" y="15240"/>
                  </a:lnTo>
                  <a:lnTo>
                    <a:pt x="9144" y="19812"/>
                  </a:lnTo>
                  <a:lnTo>
                    <a:pt x="32004" y="19812"/>
                  </a:lnTo>
                  <a:lnTo>
                    <a:pt x="32004" y="24384"/>
                  </a:lnTo>
                  <a:close/>
                </a:path>
                <a:path w="32385" h="24764">
                  <a:moveTo>
                    <a:pt x="9144" y="10668"/>
                  </a:moveTo>
                  <a:lnTo>
                    <a:pt x="4572" y="10668"/>
                  </a:lnTo>
                  <a:lnTo>
                    <a:pt x="9144" y="4572"/>
                  </a:lnTo>
                  <a:lnTo>
                    <a:pt x="9144" y="10668"/>
                  </a:lnTo>
                  <a:close/>
                </a:path>
                <a:path w="32385" h="24764">
                  <a:moveTo>
                    <a:pt x="22860" y="10668"/>
                  </a:moveTo>
                  <a:lnTo>
                    <a:pt x="9144" y="10668"/>
                  </a:lnTo>
                  <a:lnTo>
                    <a:pt x="9144" y="4572"/>
                  </a:lnTo>
                  <a:lnTo>
                    <a:pt x="22860" y="4572"/>
                  </a:lnTo>
                  <a:lnTo>
                    <a:pt x="22860" y="10668"/>
                  </a:lnTo>
                  <a:close/>
                </a:path>
                <a:path w="32385" h="24764">
                  <a:moveTo>
                    <a:pt x="22860" y="19812"/>
                  </a:moveTo>
                  <a:lnTo>
                    <a:pt x="22860" y="4572"/>
                  </a:lnTo>
                  <a:lnTo>
                    <a:pt x="27432" y="10668"/>
                  </a:lnTo>
                  <a:lnTo>
                    <a:pt x="32004" y="10668"/>
                  </a:lnTo>
                  <a:lnTo>
                    <a:pt x="32004" y="15240"/>
                  </a:lnTo>
                  <a:lnTo>
                    <a:pt x="27432" y="15240"/>
                  </a:lnTo>
                  <a:lnTo>
                    <a:pt x="22860" y="19812"/>
                  </a:lnTo>
                  <a:close/>
                </a:path>
                <a:path w="32385" h="24764">
                  <a:moveTo>
                    <a:pt x="32004" y="10668"/>
                  </a:moveTo>
                  <a:lnTo>
                    <a:pt x="27432" y="10668"/>
                  </a:lnTo>
                  <a:lnTo>
                    <a:pt x="22860" y="4572"/>
                  </a:lnTo>
                  <a:lnTo>
                    <a:pt x="32004" y="4572"/>
                  </a:lnTo>
                  <a:lnTo>
                    <a:pt x="32004" y="10668"/>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816" name="object 816"/>
            <p:cNvSpPr/>
            <p:nvPr/>
          </p:nvSpPr>
          <p:spPr>
            <a:xfrm>
              <a:off x="4596383" y="5292851"/>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817" name="object 817"/>
            <p:cNvSpPr/>
            <p:nvPr/>
          </p:nvSpPr>
          <p:spPr>
            <a:xfrm>
              <a:off x="4591811" y="5288280"/>
              <a:ext cx="47625" cy="60960"/>
            </a:xfrm>
            <a:custGeom>
              <a:avLst/>
              <a:gdLst/>
              <a:ahLst/>
              <a:cxnLst/>
              <a:rect l="l" t="t" r="r" b="b"/>
              <a:pathLst>
                <a:path w="47625" h="60960">
                  <a:moveTo>
                    <a:pt x="47244" y="60960"/>
                  </a:moveTo>
                  <a:lnTo>
                    <a:pt x="0" y="60960"/>
                  </a:lnTo>
                  <a:lnTo>
                    <a:pt x="0" y="0"/>
                  </a:lnTo>
                  <a:lnTo>
                    <a:pt x="47244" y="0"/>
                  </a:lnTo>
                  <a:lnTo>
                    <a:pt x="47244" y="4572"/>
                  </a:lnTo>
                  <a:lnTo>
                    <a:pt x="9144" y="4572"/>
                  </a:lnTo>
                  <a:lnTo>
                    <a:pt x="4572" y="9144"/>
                  </a:lnTo>
                  <a:lnTo>
                    <a:pt x="9144" y="9144"/>
                  </a:lnTo>
                  <a:lnTo>
                    <a:pt x="9144" y="51816"/>
                  </a:lnTo>
                  <a:lnTo>
                    <a:pt x="4572" y="51816"/>
                  </a:lnTo>
                  <a:lnTo>
                    <a:pt x="9144" y="56388"/>
                  </a:lnTo>
                  <a:lnTo>
                    <a:pt x="47244" y="56388"/>
                  </a:lnTo>
                  <a:lnTo>
                    <a:pt x="47244" y="60960"/>
                  </a:lnTo>
                  <a:close/>
                </a:path>
                <a:path w="47625" h="60960">
                  <a:moveTo>
                    <a:pt x="9144" y="9144"/>
                  </a:moveTo>
                  <a:lnTo>
                    <a:pt x="4572" y="9144"/>
                  </a:lnTo>
                  <a:lnTo>
                    <a:pt x="9144" y="4572"/>
                  </a:lnTo>
                  <a:lnTo>
                    <a:pt x="9144" y="9144"/>
                  </a:lnTo>
                  <a:close/>
                </a:path>
                <a:path w="47625" h="60960">
                  <a:moveTo>
                    <a:pt x="38100" y="9144"/>
                  </a:moveTo>
                  <a:lnTo>
                    <a:pt x="9144" y="9144"/>
                  </a:lnTo>
                  <a:lnTo>
                    <a:pt x="9144" y="4572"/>
                  </a:lnTo>
                  <a:lnTo>
                    <a:pt x="38100" y="4572"/>
                  </a:lnTo>
                  <a:lnTo>
                    <a:pt x="38100" y="9144"/>
                  </a:lnTo>
                  <a:close/>
                </a:path>
                <a:path w="47625" h="60960">
                  <a:moveTo>
                    <a:pt x="38100" y="56388"/>
                  </a:moveTo>
                  <a:lnTo>
                    <a:pt x="38100" y="4572"/>
                  </a:lnTo>
                  <a:lnTo>
                    <a:pt x="42672" y="9144"/>
                  </a:lnTo>
                  <a:lnTo>
                    <a:pt x="47244" y="9144"/>
                  </a:lnTo>
                  <a:lnTo>
                    <a:pt x="47244" y="51816"/>
                  </a:lnTo>
                  <a:lnTo>
                    <a:pt x="42672" y="51816"/>
                  </a:lnTo>
                  <a:lnTo>
                    <a:pt x="38100" y="56388"/>
                  </a:lnTo>
                  <a:close/>
                </a:path>
                <a:path w="47625" h="60960">
                  <a:moveTo>
                    <a:pt x="47244" y="9144"/>
                  </a:moveTo>
                  <a:lnTo>
                    <a:pt x="42672" y="9144"/>
                  </a:lnTo>
                  <a:lnTo>
                    <a:pt x="38100" y="4572"/>
                  </a:lnTo>
                  <a:lnTo>
                    <a:pt x="47244" y="4572"/>
                  </a:lnTo>
                  <a:lnTo>
                    <a:pt x="47244" y="9144"/>
                  </a:lnTo>
                  <a:close/>
                </a:path>
                <a:path w="47625" h="60960">
                  <a:moveTo>
                    <a:pt x="9144" y="56388"/>
                  </a:moveTo>
                  <a:lnTo>
                    <a:pt x="4572" y="51816"/>
                  </a:lnTo>
                  <a:lnTo>
                    <a:pt x="9144" y="51816"/>
                  </a:lnTo>
                  <a:lnTo>
                    <a:pt x="9144" y="56388"/>
                  </a:lnTo>
                  <a:close/>
                </a:path>
                <a:path w="47625" h="60960">
                  <a:moveTo>
                    <a:pt x="38100" y="56388"/>
                  </a:moveTo>
                  <a:lnTo>
                    <a:pt x="9144" y="56388"/>
                  </a:lnTo>
                  <a:lnTo>
                    <a:pt x="9144" y="51816"/>
                  </a:lnTo>
                  <a:lnTo>
                    <a:pt x="38100" y="51816"/>
                  </a:lnTo>
                  <a:lnTo>
                    <a:pt x="38100" y="56388"/>
                  </a:lnTo>
                  <a:close/>
                </a:path>
                <a:path w="47625" h="60960">
                  <a:moveTo>
                    <a:pt x="47244" y="56388"/>
                  </a:moveTo>
                  <a:lnTo>
                    <a:pt x="38100"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818" name="object 818"/>
            <p:cNvSpPr/>
            <p:nvPr/>
          </p:nvSpPr>
          <p:spPr>
            <a:xfrm>
              <a:off x="4604004" y="5300471"/>
              <a:ext cx="22860" cy="13970"/>
            </a:xfrm>
            <a:custGeom>
              <a:avLst/>
              <a:gdLst/>
              <a:ahLst/>
              <a:cxnLst/>
              <a:rect l="l" t="t" r="r" b="b"/>
              <a:pathLst>
                <a:path w="22860" h="13970">
                  <a:moveTo>
                    <a:pt x="22860" y="13716"/>
                  </a:moveTo>
                  <a:lnTo>
                    <a:pt x="0" y="13716"/>
                  </a:lnTo>
                  <a:lnTo>
                    <a:pt x="0" y="0"/>
                  </a:lnTo>
                  <a:lnTo>
                    <a:pt x="22860" y="0"/>
                  </a:lnTo>
                  <a:lnTo>
                    <a:pt x="22860" y="13716"/>
                  </a:lnTo>
                  <a:close/>
                </a:path>
              </a:pathLst>
            </a:custGeom>
            <a:solidFill>
              <a:srgbClr val="FFFFFF"/>
            </a:solidFill>
          </p:spPr>
          <p:txBody>
            <a:bodyPr wrap="square" lIns="0" tIns="0" rIns="0" bIns="0" rtlCol="0"/>
            <a:lstStyle/>
            <a:p>
              <a:endParaRPr sz="1588"/>
            </a:p>
          </p:txBody>
        </p:sp>
        <p:sp>
          <p:nvSpPr>
            <p:cNvPr id="819" name="object 819"/>
            <p:cNvSpPr/>
            <p:nvPr/>
          </p:nvSpPr>
          <p:spPr>
            <a:xfrm>
              <a:off x="4599432" y="5295900"/>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3716"/>
                  </a:lnTo>
                  <a:lnTo>
                    <a:pt x="4572" y="13716"/>
                  </a:lnTo>
                  <a:lnTo>
                    <a:pt x="9144" y="18288"/>
                  </a:lnTo>
                  <a:lnTo>
                    <a:pt x="32004" y="18288"/>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8288"/>
                  </a:moveTo>
                  <a:lnTo>
                    <a:pt x="22860" y="4572"/>
                  </a:lnTo>
                  <a:lnTo>
                    <a:pt x="27432" y="9144"/>
                  </a:lnTo>
                  <a:lnTo>
                    <a:pt x="32004" y="9144"/>
                  </a:lnTo>
                  <a:lnTo>
                    <a:pt x="32004" y="13716"/>
                  </a:lnTo>
                  <a:lnTo>
                    <a:pt x="27432" y="13716"/>
                  </a:lnTo>
                  <a:lnTo>
                    <a:pt x="22860" y="18288"/>
                  </a:lnTo>
                  <a:close/>
                </a:path>
                <a:path w="32385" h="24764">
                  <a:moveTo>
                    <a:pt x="32004" y="9144"/>
                  </a:moveTo>
                  <a:lnTo>
                    <a:pt x="27432" y="9144"/>
                  </a:lnTo>
                  <a:lnTo>
                    <a:pt x="22860" y="4572"/>
                  </a:lnTo>
                  <a:lnTo>
                    <a:pt x="32004" y="4572"/>
                  </a:lnTo>
                  <a:lnTo>
                    <a:pt x="32004" y="9144"/>
                  </a:lnTo>
                  <a:close/>
                </a:path>
                <a:path w="32385" h="24764">
                  <a:moveTo>
                    <a:pt x="9144" y="18288"/>
                  </a:moveTo>
                  <a:lnTo>
                    <a:pt x="4572" y="13716"/>
                  </a:lnTo>
                  <a:lnTo>
                    <a:pt x="9144" y="13716"/>
                  </a:lnTo>
                  <a:lnTo>
                    <a:pt x="9144" y="18288"/>
                  </a:lnTo>
                  <a:close/>
                </a:path>
                <a:path w="32385" h="24764">
                  <a:moveTo>
                    <a:pt x="22860" y="18288"/>
                  </a:moveTo>
                  <a:lnTo>
                    <a:pt x="9144" y="18288"/>
                  </a:lnTo>
                  <a:lnTo>
                    <a:pt x="9144" y="13716"/>
                  </a:lnTo>
                  <a:lnTo>
                    <a:pt x="22860" y="13716"/>
                  </a:lnTo>
                  <a:lnTo>
                    <a:pt x="22860" y="18288"/>
                  </a:lnTo>
                  <a:close/>
                </a:path>
                <a:path w="32385" h="24764">
                  <a:moveTo>
                    <a:pt x="32004" y="18288"/>
                  </a:moveTo>
                  <a:lnTo>
                    <a:pt x="22860" y="18288"/>
                  </a:lnTo>
                  <a:lnTo>
                    <a:pt x="27432" y="13716"/>
                  </a:lnTo>
                  <a:lnTo>
                    <a:pt x="32004" y="13716"/>
                  </a:lnTo>
                  <a:lnTo>
                    <a:pt x="32004" y="18288"/>
                  </a:lnTo>
                  <a:close/>
                </a:path>
              </a:pathLst>
            </a:custGeom>
            <a:solidFill>
              <a:srgbClr val="000000"/>
            </a:solidFill>
          </p:spPr>
          <p:txBody>
            <a:bodyPr wrap="square" lIns="0" tIns="0" rIns="0" bIns="0" rtlCol="0"/>
            <a:lstStyle/>
            <a:p>
              <a:endParaRPr sz="1588"/>
            </a:p>
          </p:txBody>
        </p:sp>
        <p:sp>
          <p:nvSpPr>
            <p:cNvPr id="820" name="object 820"/>
            <p:cNvSpPr/>
            <p:nvPr/>
          </p:nvSpPr>
          <p:spPr>
            <a:xfrm>
              <a:off x="4604004" y="5321807"/>
              <a:ext cx="22860" cy="15240"/>
            </a:xfrm>
            <a:custGeom>
              <a:avLst/>
              <a:gdLst/>
              <a:ahLst/>
              <a:cxnLst/>
              <a:rect l="l" t="t" r="r" b="b"/>
              <a:pathLst>
                <a:path w="22860"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821" name="object 821"/>
            <p:cNvSpPr/>
            <p:nvPr/>
          </p:nvSpPr>
          <p:spPr>
            <a:xfrm>
              <a:off x="4599432" y="5317235"/>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10668"/>
                  </a:lnTo>
                  <a:lnTo>
                    <a:pt x="9144" y="10668"/>
                  </a:lnTo>
                  <a:lnTo>
                    <a:pt x="9144" y="15240"/>
                  </a:lnTo>
                  <a:lnTo>
                    <a:pt x="4572" y="15240"/>
                  </a:lnTo>
                  <a:lnTo>
                    <a:pt x="9144" y="19812"/>
                  </a:lnTo>
                  <a:lnTo>
                    <a:pt x="32004" y="19812"/>
                  </a:lnTo>
                  <a:lnTo>
                    <a:pt x="32004" y="24384"/>
                  </a:lnTo>
                  <a:close/>
                </a:path>
                <a:path w="32385" h="24764">
                  <a:moveTo>
                    <a:pt x="9144" y="10668"/>
                  </a:moveTo>
                  <a:lnTo>
                    <a:pt x="4572" y="10668"/>
                  </a:lnTo>
                  <a:lnTo>
                    <a:pt x="9144" y="4572"/>
                  </a:lnTo>
                  <a:lnTo>
                    <a:pt x="9144" y="10668"/>
                  </a:lnTo>
                  <a:close/>
                </a:path>
                <a:path w="32385" h="24764">
                  <a:moveTo>
                    <a:pt x="22860" y="10668"/>
                  </a:moveTo>
                  <a:lnTo>
                    <a:pt x="9144" y="10668"/>
                  </a:lnTo>
                  <a:lnTo>
                    <a:pt x="9144" y="4572"/>
                  </a:lnTo>
                  <a:lnTo>
                    <a:pt x="22860" y="4572"/>
                  </a:lnTo>
                  <a:lnTo>
                    <a:pt x="22860" y="10668"/>
                  </a:lnTo>
                  <a:close/>
                </a:path>
                <a:path w="32385" h="24764">
                  <a:moveTo>
                    <a:pt x="22860" y="19812"/>
                  </a:moveTo>
                  <a:lnTo>
                    <a:pt x="22860" y="4572"/>
                  </a:lnTo>
                  <a:lnTo>
                    <a:pt x="27432" y="10668"/>
                  </a:lnTo>
                  <a:lnTo>
                    <a:pt x="32004" y="10668"/>
                  </a:lnTo>
                  <a:lnTo>
                    <a:pt x="32004" y="15240"/>
                  </a:lnTo>
                  <a:lnTo>
                    <a:pt x="27432" y="15240"/>
                  </a:lnTo>
                  <a:lnTo>
                    <a:pt x="22860" y="19812"/>
                  </a:lnTo>
                  <a:close/>
                </a:path>
                <a:path w="32385" h="24764">
                  <a:moveTo>
                    <a:pt x="32004" y="10668"/>
                  </a:moveTo>
                  <a:lnTo>
                    <a:pt x="27432" y="10668"/>
                  </a:lnTo>
                  <a:lnTo>
                    <a:pt x="22860" y="4572"/>
                  </a:lnTo>
                  <a:lnTo>
                    <a:pt x="32004" y="4572"/>
                  </a:lnTo>
                  <a:lnTo>
                    <a:pt x="32004" y="10668"/>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822" name="object 822"/>
            <p:cNvSpPr/>
            <p:nvPr/>
          </p:nvSpPr>
          <p:spPr>
            <a:xfrm>
              <a:off x="4642104" y="5292851"/>
              <a:ext cx="36830" cy="52069"/>
            </a:xfrm>
            <a:custGeom>
              <a:avLst/>
              <a:gdLst/>
              <a:ahLst/>
              <a:cxnLst/>
              <a:rect l="l" t="t" r="r" b="b"/>
              <a:pathLst>
                <a:path w="36829" h="52070">
                  <a:moveTo>
                    <a:pt x="36576" y="51816"/>
                  </a:moveTo>
                  <a:lnTo>
                    <a:pt x="0" y="51816"/>
                  </a:lnTo>
                  <a:lnTo>
                    <a:pt x="0" y="0"/>
                  </a:lnTo>
                  <a:lnTo>
                    <a:pt x="36576" y="0"/>
                  </a:lnTo>
                  <a:lnTo>
                    <a:pt x="36576" y="51816"/>
                  </a:lnTo>
                  <a:close/>
                </a:path>
              </a:pathLst>
            </a:custGeom>
            <a:solidFill>
              <a:srgbClr val="FFFFFF"/>
            </a:solidFill>
          </p:spPr>
          <p:txBody>
            <a:bodyPr wrap="square" lIns="0" tIns="0" rIns="0" bIns="0" rtlCol="0"/>
            <a:lstStyle/>
            <a:p>
              <a:endParaRPr sz="1588"/>
            </a:p>
          </p:txBody>
        </p:sp>
        <p:sp>
          <p:nvSpPr>
            <p:cNvPr id="823" name="object 823"/>
            <p:cNvSpPr/>
            <p:nvPr/>
          </p:nvSpPr>
          <p:spPr>
            <a:xfrm>
              <a:off x="4636007" y="5288280"/>
              <a:ext cx="47625" cy="60960"/>
            </a:xfrm>
            <a:custGeom>
              <a:avLst/>
              <a:gdLst/>
              <a:ahLst/>
              <a:cxnLst/>
              <a:rect l="l" t="t" r="r" b="b"/>
              <a:pathLst>
                <a:path w="47625" h="60960">
                  <a:moveTo>
                    <a:pt x="47244" y="60960"/>
                  </a:moveTo>
                  <a:lnTo>
                    <a:pt x="0" y="60960"/>
                  </a:lnTo>
                  <a:lnTo>
                    <a:pt x="0" y="0"/>
                  </a:lnTo>
                  <a:lnTo>
                    <a:pt x="47244" y="0"/>
                  </a:lnTo>
                  <a:lnTo>
                    <a:pt x="47244" y="4572"/>
                  </a:lnTo>
                  <a:lnTo>
                    <a:pt x="10668" y="4572"/>
                  </a:lnTo>
                  <a:lnTo>
                    <a:pt x="6096" y="9144"/>
                  </a:lnTo>
                  <a:lnTo>
                    <a:pt x="10668" y="9144"/>
                  </a:lnTo>
                  <a:lnTo>
                    <a:pt x="10668" y="51816"/>
                  </a:lnTo>
                  <a:lnTo>
                    <a:pt x="6096" y="51816"/>
                  </a:lnTo>
                  <a:lnTo>
                    <a:pt x="10668" y="56388"/>
                  </a:lnTo>
                  <a:lnTo>
                    <a:pt x="47244" y="56388"/>
                  </a:lnTo>
                  <a:lnTo>
                    <a:pt x="47244" y="60960"/>
                  </a:lnTo>
                  <a:close/>
                </a:path>
                <a:path w="47625" h="60960">
                  <a:moveTo>
                    <a:pt x="10668" y="9144"/>
                  </a:moveTo>
                  <a:lnTo>
                    <a:pt x="6096" y="9144"/>
                  </a:lnTo>
                  <a:lnTo>
                    <a:pt x="10668" y="4572"/>
                  </a:lnTo>
                  <a:lnTo>
                    <a:pt x="10668" y="9144"/>
                  </a:lnTo>
                  <a:close/>
                </a:path>
                <a:path w="47625" h="60960">
                  <a:moveTo>
                    <a:pt x="38100" y="9144"/>
                  </a:moveTo>
                  <a:lnTo>
                    <a:pt x="10668" y="9144"/>
                  </a:lnTo>
                  <a:lnTo>
                    <a:pt x="10668" y="4572"/>
                  </a:lnTo>
                  <a:lnTo>
                    <a:pt x="38100" y="4572"/>
                  </a:lnTo>
                  <a:lnTo>
                    <a:pt x="38100" y="9144"/>
                  </a:lnTo>
                  <a:close/>
                </a:path>
                <a:path w="47625" h="60960">
                  <a:moveTo>
                    <a:pt x="38100" y="56388"/>
                  </a:moveTo>
                  <a:lnTo>
                    <a:pt x="38100" y="4572"/>
                  </a:lnTo>
                  <a:lnTo>
                    <a:pt x="42672" y="9144"/>
                  </a:lnTo>
                  <a:lnTo>
                    <a:pt x="47244" y="9144"/>
                  </a:lnTo>
                  <a:lnTo>
                    <a:pt x="47244" y="51816"/>
                  </a:lnTo>
                  <a:lnTo>
                    <a:pt x="42672" y="51816"/>
                  </a:lnTo>
                  <a:lnTo>
                    <a:pt x="38100" y="56388"/>
                  </a:lnTo>
                  <a:close/>
                </a:path>
                <a:path w="47625" h="60960">
                  <a:moveTo>
                    <a:pt x="47244" y="9144"/>
                  </a:moveTo>
                  <a:lnTo>
                    <a:pt x="42672" y="9144"/>
                  </a:lnTo>
                  <a:lnTo>
                    <a:pt x="38100" y="4572"/>
                  </a:lnTo>
                  <a:lnTo>
                    <a:pt x="47244" y="4572"/>
                  </a:lnTo>
                  <a:lnTo>
                    <a:pt x="47244" y="9144"/>
                  </a:lnTo>
                  <a:close/>
                </a:path>
                <a:path w="47625" h="60960">
                  <a:moveTo>
                    <a:pt x="10668" y="56388"/>
                  </a:moveTo>
                  <a:lnTo>
                    <a:pt x="6096" y="51816"/>
                  </a:lnTo>
                  <a:lnTo>
                    <a:pt x="10668" y="51816"/>
                  </a:lnTo>
                  <a:lnTo>
                    <a:pt x="10668" y="56388"/>
                  </a:lnTo>
                  <a:close/>
                </a:path>
                <a:path w="47625" h="60960">
                  <a:moveTo>
                    <a:pt x="38100" y="56388"/>
                  </a:moveTo>
                  <a:lnTo>
                    <a:pt x="10668" y="56388"/>
                  </a:lnTo>
                  <a:lnTo>
                    <a:pt x="10668" y="51816"/>
                  </a:lnTo>
                  <a:lnTo>
                    <a:pt x="38100" y="51816"/>
                  </a:lnTo>
                  <a:lnTo>
                    <a:pt x="38100" y="56388"/>
                  </a:lnTo>
                  <a:close/>
                </a:path>
                <a:path w="47625" h="60960">
                  <a:moveTo>
                    <a:pt x="47244" y="56388"/>
                  </a:moveTo>
                  <a:lnTo>
                    <a:pt x="38100"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824" name="object 824"/>
            <p:cNvSpPr/>
            <p:nvPr/>
          </p:nvSpPr>
          <p:spPr>
            <a:xfrm>
              <a:off x="4648200" y="5300471"/>
              <a:ext cx="22860" cy="13970"/>
            </a:xfrm>
            <a:custGeom>
              <a:avLst/>
              <a:gdLst/>
              <a:ahLst/>
              <a:cxnLst/>
              <a:rect l="l" t="t" r="r" b="b"/>
              <a:pathLst>
                <a:path w="22860" h="13970">
                  <a:moveTo>
                    <a:pt x="22859" y="13716"/>
                  </a:moveTo>
                  <a:lnTo>
                    <a:pt x="0" y="13716"/>
                  </a:lnTo>
                  <a:lnTo>
                    <a:pt x="0" y="0"/>
                  </a:lnTo>
                  <a:lnTo>
                    <a:pt x="22859" y="0"/>
                  </a:lnTo>
                  <a:lnTo>
                    <a:pt x="22859" y="13716"/>
                  </a:lnTo>
                  <a:close/>
                </a:path>
              </a:pathLst>
            </a:custGeom>
            <a:solidFill>
              <a:srgbClr val="FFFFFF"/>
            </a:solidFill>
          </p:spPr>
          <p:txBody>
            <a:bodyPr wrap="square" lIns="0" tIns="0" rIns="0" bIns="0" rtlCol="0"/>
            <a:lstStyle/>
            <a:p>
              <a:endParaRPr sz="1588"/>
            </a:p>
          </p:txBody>
        </p:sp>
        <p:sp>
          <p:nvSpPr>
            <p:cNvPr id="825" name="object 825"/>
            <p:cNvSpPr/>
            <p:nvPr/>
          </p:nvSpPr>
          <p:spPr>
            <a:xfrm>
              <a:off x="4643627" y="5295900"/>
              <a:ext cx="32384" cy="24765"/>
            </a:xfrm>
            <a:custGeom>
              <a:avLst/>
              <a:gdLst/>
              <a:ahLst/>
              <a:cxnLst/>
              <a:rect l="l" t="t" r="r" b="b"/>
              <a:pathLst>
                <a:path w="32385" h="24764">
                  <a:moveTo>
                    <a:pt x="32004" y="24384"/>
                  </a:moveTo>
                  <a:lnTo>
                    <a:pt x="0" y="24384"/>
                  </a:lnTo>
                  <a:lnTo>
                    <a:pt x="0" y="0"/>
                  </a:lnTo>
                  <a:lnTo>
                    <a:pt x="32004" y="0"/>
                  </a:lnTo>
                  <a:lnTo>
                    <a:pt x="32004" y="4572"/>
                  </a:lnTo>
                  <a:lnTo>
                    <a:pt x="10668" y="4572"/>
                  </a:lnTo>
                  <a:lnTo>
                    <a:pt x="4572" y="9144"/>
                  </a:lnTo>
                  <a:lnTo>
                    <a:pt x="10668" y="9144"/>
                  </a:lnTo>
                  <a:lnTo>
                    <a:pt x="10668" y="13716"/>
                  </a:lnTo>
                  <a:lnTo>
                    <a:pt x="4572" y="13716"/>
                  </a:lnTo>
                  <a:lnTo>
                    <a:pt x="10668" y="18288"/>
                  </a:lnTo>
                  <a:lnTo>
                    <a:pt x="32004" y="18288"/>
                  </a:lnTo>
                  <a:lnTo>
                    <a:pt x="32004" y="24384"/>
                  </a:lnTo>
                  <a:close/>
                </a:path>
                <a:path w="32385" h="24764">
                  <a:moveTo>
                    <a:pt x="10668" y="9144"/>
                  </a:moveTo>
                  <a:lnTo>
                    <a:pt x="4572" y="9144"/>
                  </a:lnTo>
                  <a:lnTo>
                    <a:pt x="10668" y="4572"/>
                  </a:lnTo>
                  <a:lnTo>
                    <a:pt x="10668" y="9144"/>
                  </a:lnTo>
                  <a:close/>
                </a:path>
                <a:path w="32385" h="24764">
                  <a:moveTo>
                    <a:pt x="22860" y="9144"/>
                  </a:moveTo>
                  <a:lnTo>
                    <a:pt x="10668" y="9144"/>
                  </a:lnTo>
                  <a:lnTo>
                    <a:pt x="10668" y="4572"/>
                  </a:lnTo>
                  <a:lnTo>
                    <a:pt x="22860" y="4572"/>
                  </a:lnTo>
                  <a:lnTo>
                    <a:pt x="22860" y="9144"/>
                  </a:lnTo>
                  <a:close/>
                </a:path>
                <a:path w="32385" h="24764">
                  <a:moveTo>
                    <a:pt x="22860" y="18288"/>
                  </a:moveTo>
                  <a:lnTo>
                    <a:pt x="22860" y="4572"/>
                  </a:lnTo>
                  <a:lnTo>
                    <a:pt x="27432" y="9144"/>
                  </a:lnTo>
                  <a:lnTo>
                    <a:pt x="32004" y="9144"/>
                  </a:lnTo>
                  <a:lnTo>
                    <a:pt x="32004" y="13716"/>
                  </a:lnTo>
                  <a:lnTo>
                    <a:pt x="27432" y="13716"/>
                  </a:lnTo>
                  <a:lnTo>
                    <a:pt x="22860" y="18288"/>
                  </a:lnTo>
                  <a:close/>
                </a:path>
                <a:path w="32385" h="24764">
                  <a:moveTo>
                    <a:pt x="32004" y="9144"/>
                  </a:moveTo>
                  <a:lnTo>
                    <a:pt x="27432" y="9144"/>
                  </a:lnTo>
                  <a:lnTo>
                    <a:pt x="22860" y="4572"/>
                  </a:lnTo>
                  <a:lnTo>
                    <a:pt x="32004" y="4572"/>
                  </a:lnTo>
                  <a:lnTo>
                    <a:pt x="32004" y="9144"/>
                  </a:lnTo>
                  <a:close/>
                </a:path>
                <a:path w="32385" h="24764">
                  <a:moveTo>
                    <a:pt x="10668" y="18288"/>
                  </a:moveTo>
                  <a:lnTo>
                    <a:pt x="4572" y="13716"/>
                  </a:lnTo>
                  <a:lnTo>
                    <a:pt x="10668" y="13716"/>
                  </a:lnTo>
                  <a:lnTo>
                    <a:pt x="10668" y="18288"/>
                  </a:lnTo>
                  <a:close/>
                </a:path>
                <a:path w="32385" h="24764">
                  <a:moveTo>
                    <a:pt x="22860" y="18288"/>
                  </a:moveTo>
                  <a:lnTo>
                    <a:pt x="10668" y="18288"/>
                  </a:lnTo>
                  <a:lnTo>
                    <a:pt x="10668" y="13716"/>
                  </a:lnTo>
                  <a:lnTo>
                    <a:pt x="22860" y="13716"/>
                  </a:lnTo>
                  <a:lnTo>
                    <a:pt x="22860" y="18288"/>
                  </a:lnTo>
                  <a:close/>
                </a:path>
                <a:path w="32385" h="24764">
                  <a:moveTo>
                    <a:pt x="32004" y="18288"/>
                  </a:moveTo>
                  <a:lnTo>
                    <a:pt x="22860" y="18288"/>
                  </a:lnTo>
                  <a:lnTo>
                    <a:pt x="27432" y="13716"/>
                  </a:lnTo>
                  <a:lnTo>
                    <a:pt x="32004" y="13716"/>
                  </a:lnTo>
                  <a:lnTo>
                    <a:pt x="32004" y="18288"/>
                  </a:lnTo>
                  <a:close/>
                </a:path>
              </a:pathLst>
            </a:custGeom>
            <a:solidFill>
              <a:srgbClr val="000000"/>
            </a:solidFill>
          </p:spPr>
          <p:txBody>
            <a:bodyPr wrap="square" lIns="0" tIns="0" rIns="0" bIns="0" rtlCol="0"/>
            <a:lstStyle/>
            <a:p>
              <a:endParaRPr sz="1588"/>
            </a:p>
          </p:txBody>
        </p:sp>
        <p:sp>
          <p:nvSpPr>
            <p:cNvPr id="826" name="object 826"/>
            <p:cNvSpPr/>
            <p:nvPr/>
          </p:nvSpPr>
          <p:spPr>
            <a:xfrm>
              <a:off x="4648200" y="5321807"/>
              <a:ext cx="22860" cy="15240"/>
            </a:xfrm>
            <a:custGeom>
              <a:avLst/>
              <a:gdLst/>
              <a:ahLst/>
              <a:cxnLst/>
              <a:rect l="l" t="t" r="r" b="b"/>
              <a:pathLst>
                <a:path w="22860"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827" name="object 827"/>
            <p:cNvSpPr/>
            <p:nvPr/>
          </p:nvSpPr>
          <p:spPr>
            <a:xfrm>
              <a:off x="4643627" y="5317235"/>
              <a:ext cx="32384" cy="24765"/>
            </a:xfrm>
            <a:custGeom>
              <a:avLst/>
              <a:gdLst/>
              <a:ahLst/>
              <a:cxnLst/>
              <a:rect l="l" t="t" r="r" b="b"/>
              <a:pathLst>
                <a:path w="32385" h="24764">
                  <a:moveTo>
                    <a:pt x="32004" y="24384"/>
                  </a:moveTo>
                  <a:lnTo>
                    <a:pt x="0" y="24384"/>
                  </a:lnTo>
                  <a:lnTo>
                    <a:pt x="0" y="0"/>
                  </a:lnTo>
                  <a:lnTo>
                    <a:pt x="32004" y="0"/>
                  </a:lnTo>
                  <a:lnTo>
                    <a:pt x="32004" y="4572"/>
                  </a:lnTo>
                  <a:lnTo>
                    <a:pt x="10668" y="4572"/>
                  </a:lnTo>
                  <a:lnTo>
                    <a:pt x="4572" y="10668"/>
                  </a:lnTo>
                  <a:lnTo>
                    <a:pt x="10668" y="10668"/>
                  </a:lnTo>
                  <a:lnTo>
                    <a:pt x="10668" y="15240"/>
                  </a:lnTo>
                  <a:lnTo>
                    <a:pt x="4572" y="15240"/>
                  </a:lnTo>
                  <a:lnTo>
                    <a:pt x="10668" y="19812"/>
                  </a:lnTo>
                  <a:lnTo>
                    <a:pt x="32004" y="19812"/>
                  </a:lnTo>
                  <a:lnTo>
                    <a:pt x="32004" y="24384"/>
                  </a:lnTo>
                  <a:close/>
                </a:path>
                <a:path w="32385" h="24764">
                  <a:moveTo>
                    <a:pt x="10668" y="10668"/>
                  </a:moveTo>
                  <a:lnTo>
                    <a:pt x="4572" y="10668"/>
                  </a:lnTo>
                  <a:lnTo>
                    <a:pt x="10668" y="4572"/>
                  </a:lnTo>
                  <a:lnTo>
                    <a:pt x="10668" y="10668"/>
                  </a:lnTo>
                  <a:close/>
                </a:path>
                <a:path w="32385" h="24764">
                  <a:moveTo>
                    <a:pt x="22860" y="10668"/>
                  </a:moveTo>
                  <a:lnTo>
                    <a:pt x="10668" y="10668"/>
                  </a:lnTo>
                  <a:lnTo>
                    <a:pt x="10668" y="4572"/>
                  </a:lnTo>
                  <a:lnTo>
                    <a:pt x="22860" y="4572"/>
                  </a:lnTo>
                  <a:lnTo>
                    <a:pt x="22860" y="10668"/>
                  </a:lnTo>
                  <a:close/>
                </a:path>
                <a:path w="32385" h="24764">
                  <a:moveTo>
                    <a:pt x="22860" y="19812"/>
                  </a:moveTo>
                  <a:lnTo>
                    <a:pt x="22860" y="4572"/>
                  </a:lnTo>
                  <a:lnTo>
                    <a:pt x="27432" y="10668"/>
                  </a:lnTo>
                  <a:lnTo>
                    <a:pt x="32004" y="10668"/>
                  </a:lnTo>
                  <a:lnTo>
                    <a:pt x="32004" y="15240"/>
                  </a:lnTo>
                  <a:lnTo>
                    <a:pt x="27432" y="15240"/>
                  </a:lnTo>
                  <a:lnTo>
                    <a:pt x="22860" y="19812"/>
                  </a:lnTo>
                  <a:close/>
                </a:path>
                <a:path w="32385" h="24764">
                  <a:moveTo>
                    <a:pt x="32004" y="10668"/>
                  </a:moveTo>
                  <a:lnTo>
                    <a:pt x="27432" y="10668"/>
                  </a:lnTo>
                  <a:lnTo>
                    <a:pt x="22860" y="4572"/>
                  </a:lnTo>
                  <a:lnTo>
                    <a:pt x="32004" y="4572"/>
                  </a:lnTo>
                  <a:lnTo>
                    <a:pt x="32004" y="10668"/>
                  </a:lnTo>
                  <a:close/>
                </a:path>
                <a:path w="32385" h="24764">
                  <a:moveTo>
                    <a:pt x="10668" y="19812"/>
                  </a:moveTo>
                  <a:lnTo>
                    <a:pt x="4572" y="15240"/>
                  </a:lnTo>
                  <a:lnTo>
                    <a:pt x="10668" y="15240"/>
                  </a:lnTo>
                  <a:lnTo>
                    <a:pt x="10668" y="19812"/>
                  </a:lnTo>
                  <a:close/>
                </a:path>
                <a:path w="32385" h="24764">
                  <a:moveTo>
                    <a:pt x="22860" y="19812"/>
                  </a:moveTo>
                  <a:lnTo>
                    <a:pt x="10668" y="19812"/>
                  </a:lnTo>
                  <a:lnTo>
                    <a:pt x="10668"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828" name="object 828"/>
            <p:cNvSpPr/>
            <p:nvPr/>
          </p:nvSpPr>
          <p:spPr>
            <a:xfrm>
              <a:off x="4686300" y="5292851"/>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829" name="object 829"/>
            <p:cNvSpPr/>
            <p:nvPr/>
          </p:nvSpPr>
          <p:spPr>
            <a:xfrm>
              <a:off x="4681727" y="5288280"/>
              <a:ext cx="47625" cy="60960"/>
            </a:xfrm>
            <a:custGeom>
              <a:avLst/>
              <a:gdLst/>
              <a:ahLst/>
              <a:cxnLst/>
              <a:rect l="l" t="t" r="r" b="b"/>
              <a:pathLst>
                <a:path w="47625" h="60960">
                  <a:moveTo>
                    <a:pt x="47244" y="60960"/>
                  </a:moveTo>
                  <a:lnTo>
                    <a:pt x="0" y="60960"/>
                  </a:lnTo>
                  <a:lnTo>
                    <a:pt x="0" y="0"/>
                  </a:lnTo>
                  <a:lnTo>
                    <a:pt x="47244" y="0"/>
                  </a:lnTo>
                  <a:lnTo>
                    <a:pt x="47244" y="4572"/>
                  </a:lnTo>
                  <a:lnTo>
                    <a:pt x="9144" y="4572"/>
                  </a:lnTo>
                  <a:lnTo>
                    <a:pt x="4572" y="9144"/>
                  </a:lnTo>
                  <a:lnTo>
                    <a:pt x="9144" y="9144"/>
                  </a:lnTo>
                  <a:lnTo>
                    <a:pt x="9144" y="51816"/>
                  </a:lnTo>
                  <a:lnTo>
                    <a:pt x="4572" y="51816"/>
                  </a:lnTo>
                  <a:lnTo>
                    <a:pt x="9144" y="56388"/>
                  </a:lnTo>
                  <a:lnTo>
                    <a:pt x="47244" y="56388"/>
                  </a:lnTo>
                  <a:lnTo>
                    <a:pt x="47244" y="60960"/>
                  </a:lnTo>
                  <a:close/>
                </a:path>
                <a:path w="47625" h="60960">
                  <a:moveTo>
                    <a:pt x="9144" y="9144"/>
                  </a:moveTo>
                  <a:lnTo>
                    <a:pt x="4572" y="9144"/>
                  </a:lnTo>
                  <a:lnTo>
                    <a:pt x="9144" y="4572"/>
                  </a:lnTo>
                  <a:lnTo>
                    <a:pt x="9144" y="9144"/>
                  </a:lnTo>
                  <a:close/>
                </a:path>
                <a:path w="47625" h="60960">
                  <a:moveTo>
                    <a:pt x="38100" y="9144"/>
                  </a:moveTo>
                  <a:lnTo>
                    <a:pt x="9144" y="9144"/>
                  </a:lnTo>
                  <a:lnTo>
                    <a:pt x="9144" y="4572"/>
                  </a:lnTo>
                  <a:lnTo>
                    <a:pt x="38100" y="4572"/>
                  </a:lnTo>
                  <a:lnTo>
                    <a:pt x="38100" y="9144"/>
                  </a:lnTo>
                  <a:close/>
                </a:path>
                <a:path w="47625" h="60960">
                  <a:moveTo>
                    <a:pt x="38100" y="56388"/>
                  </a:moveTo>
                  <a:lnTo>
                    <a:pt x="38100" y="4572"/>
                  </a:lnTo>
                  <a:lnTo>
                    <a:pt x="42672" y="9144"/>
                  </a:lnTo>
                  <a:lnTo>
                    <a:pt x="47244" y="9144"/>
                  </a:lnTo>
                  <a:lnTo>
                    <a:pt x="47244" y="51816"/>
                  </a:lnTo>
                  <a:lnTo>
                    <a:pt x="42672" y="51816"/>
                  </a:lnTo>
                  <a:lnTo>
                    <a:pt x="38100" y="56388"/>
                  </a:lnTo>
                  <a:close/>
                </a:path>
                <a:path w="47625" h="60960">
                  <a:moveTo>
                    <a:pt x="47244" y="9144"/>
                  </a:moveTo>
                  <a:lnTo>
                    <a:pt x="42672" y="9144"/>
                  </a:lnTo>
                  <a:lnTo>
                    <a:pt x="38100" y="4572"/>
                  </a:lnTo>
                  <a:lnTo>
                    <a:pt x="47244" y="4572"/>
                  </a:lnTo>
                  <a:lnTo>
                    <a:pt x="47244" y="9144"/>
                  </a:lnTo>
                  <a:close/>
                </a:path>
                <a:path w="47625" h="60960">
                  <a:moveTo>
                    <a:pt x="9144" y="56388"/>
                  </a:moveTo>
                  <a:lnTo>
                    <a:pt x="4572" y="51816"/>
                  </a:lnTo>
                  <a:lnTo>
                    <a:pt x="9144" y="51816"/>
                  </a:lnTo>
                  <a:lnTo>
                    <a:pt x="9144" y="56388"/>
                  </a:lnTo>
                  <a:close/>
                </a:path>
                <a:path w="47625" h="60960">
                  <a:moveTo>
                    <a:pt x="38100" y="56388"/>
                  </a:moveTo>
                  <a:lnTo>
                    <a:pt x="9144" y="56388"/>
                  </a:lnTo>
                  <a:lnTo>
                    <a:pt x="9144" y="51816"/>
                  </a:lnTo>
                  <a:lnTo>
                    <a:pt x="38100" y="51816"/>
                  </a:lnTo>
                  <a:lnTo>
                    <a:pt x="38100" y="56388"/>
                  </a:lnTo>
                  <a:close/>
                </a:path>
                <a:path w="47625" h="60960">
                  <a:moveTo>
                    <a:pt x="47244" y="56388"/>
                  </a:moveTo>
                  <a:lnTo>
                    <a:pt x="38100"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830" name="object 830"/>
            <p:cNvSpPr/>
            <p:nvPr/>
          </p:nvSpPr>
          <p:spPr>
            <a:xfrm>
              <a:off x="4693919" y="5300471"/>
              <a:ext cx="22860" cy="13970"/>
            </a:xfrm>
            <a:custGeom>
              <a:avLst/>
              <a:gdLst/>
              <a:ahLst/>
              <a:cxnLst/>
              <a:rect l="l" t="t" r="r" b="b"/>
              <a:pathLst>
                <a:path w="22860" h="13970">
                  <a:moveTo>
                    <a:pt x="22860" y="13716"/>
                  </a:moveTo>
                  <a:lnTo>
                    <a:pt x="0" y="13716"/>
                  </a:lnTo>
                  <a:lnTo>
                    <a:pt x="0" y="0"/>
                  </a:lnTo>
                  <a:lnTo>
                    <a:pt x="22860" y="0"/>
                  </a:lnTo>
                  <a:lnTo>
                    <a:pt x="22860" y="13716"/>
                  </a:lnTo>
                  <a:close/>
                </a:path>
              </a:pathLst>
            </a:custGeom>
            <a:solidFill>
              <a:srgbClr val="FFFFFF"/>
            </a:solidFill>
          </p:spPr>
          <p:txBody>
            <a:bodyPr wrap="square" lIns="0" tIns="0" rIns="0" bIns="0" rtlCol="0"/>
            <a:lstStyle/>
            <a:p>
              <a:endParaRPr sz="1588"/>
            </a:p>
          </p:txBody>
        </p:sp>
        <p:sp>
          <p:nvSpPr>
            <p:cNvPr id="831" name="object 831"/>
            <p:cNvSpPr/>
            <p:nvPr/>
          </p:nvSpPr>
          <p:spPr>
            <a:xfrm>
              <a:off x="4689348" y="5295900"/>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3716"/>
                  </a:lnTo>
                  <a:lnTo>
                    <a:pt x="4572" y="13716"/>
                  </a:lnTo>
                  <a:lnTo>
                    <a:pt x="9144" y="18288"/>
                  </a:lnTo>
                  <a:lnTo>
                    <a:pt x="32004" y="18288"/>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8288"/>
                  </a:moveTo>
                  <a:lnTo>
                    <a:pt x="22860" y="4572"/>
                  </a:lnTo>
                  <a:lnTo>
                    <a:pt x="27432" y="9144"/>
                  </a:lnTo>
                  <a:lnTo>
                    <a:pt x="32004" y="9144"/>
                  </a:lnTo>
                  <a:lnTo>
                    <a:pt x="32004" y="13716"/>
                  </a:lnTo>
                  <a:lnTo>
                    <a:pt x="27432" y="13716"/>
                  </a:lnTo>
                  <a:lnTo>
                    <a:pt x="22860" y="18288"/>
                  </a:lnTo>
                  <a:close/>
                </a:path>
                <a:path w="32385" h="24764">
                  <a:moveTo>
                    <a:pt x="32004" y="9144"/>
                  </a:moveTo>
                  <a:lnTo>
                    <a:pt x="27432" y="9144"/>
                  </a:lnTo>
                  <a:lnTo>
                    <a:pt x="22860" y="4572"/>
                  </a:lnTo>
                  <a:lnTo>
                    <a:pt x="32004" y="4572"/>
                  </a:lnTo>
                  <a:lnTo>
                    <a:pt x="32004" y="9144"/>
                  </a:lnTo>
                  <a:close/>
                </a:path>
                <a:path w="32385" h="24764">
                  <a:moveTo>
                    <a:pt x="9144" y="18288"/>
                  </a:moveTo>
                  <a:lnTo>
                    <a:pt x="4572" y="13716"/>
                  </a:lnTo>
                  <a:lnTo>
                    <a:pt x="9144" y="13716"/>
                  </a:lnTo>
                  <a:lnTo>
                    <a:pt x="9144" y="18288"/>
                  </a:lnTo>
                  <a:close/>
                </a:path>
                <a:path w="32385" h="24764">
                  <a:moveTo>
                    <a:pt x="22860" y="18288"/>
                  </a:moveTo>
                  <a:lnTo>
                    <a:pt x="9144" y="18288"/>
                  </a:lnTo>
                  <a:lnTo>
                    <a:pt x="9144" y="13716"/>
                  </a:lnTo>
                  <a:lnTo>
                    <a:pt x="22860" y="13716"/>
                  </a:lnTo>
                  <a:lnTo>
                    <a:pt x="22860" y="18288"/>
                  </a:lnTo>
                  <a:close/>
                </a:path>
                <a:path w="32385" h="24764">
                  <a:moveTo>
                    <a:pt x="32004" y="18288"/>
                  </a:moveTo>
                  <a:lnTo>
                    <a:pt x="22860" y="18288"/>
                  </a:lnTo>
                  <a:lnTo>
                    <a:pt x="27432" y="13716"/>
                  </a:lnTo>
                  <a:lnTo>
                    <a:pt x="32004" y="13716"/>
                  </a:lnTo>
                  <a:lnTo>
                    <a:pt x="32004" y="18288"/>
                  </a:lnTo>
                  <a:close/>
                </a:path>
              </a:pathLst>
            </a:custGeom>
            <a:solidFill>
              <a:srgbClr val="000000"/>
            </a:solidFill>
          </p:spPr>
          <p:txBody>
            <a:bodyPr wrap="square" lIns="0" tIns="0" rIns="0" bIns="0" rtlCol="0"/>
            <a:lstStyle/>
            <a:p>
              <a:endParaRPr sz="1588"/>
            </a:p>
          </p:txBody>
        </p:sp>
        <p:sp>
          <p:nvSpPr>
            <p:cNvPr id="832" name="object 832"/>
            <p:cNvSpPr/>
            <p:nvPr/>
          </p:nvSpPr>
          <p:spPr>
            <a:xfrm>
              <a:off x="4693919" y="5321807"/>
              <a:ext cx="22860" cy="15240"/>
            </a:xfrm>
            <a:custGeom>
              <a:avLst/>
              <a:gdLst/>
              <a:ahLst/>
              <a:cxnLst/>
              <a:rect l="l" t="t" r="r" b="b"/>
              <a:pathLst>
                <a:path w="22860"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833" name="object 833"/>
            <p:cNvSpPr/>
            <p:nvPr/>
          </p:nvSpPr>
          <p:spPr>
            <a:xfrm>
              <a:off x="4689348" y="5317235"/>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10668"/>
                  </a:lnTo>
                  <a:lnTo>
                    <a:pt x="9144" y="10668"/>
                  </a:lnTo>
                  <a:lnTo>
                    <a:pt x="9144" y="15240"/>
                  </a:lnTo>
                  <a:lnTo>
                    <a:pt x="4572" y="15240"/>
                  </a:lnTo>
                  <a:lnTo>
                    <a:pt x="9144" y="19812"/>
                  </a:lnTo>
                  <a:lnTo>
                    <a:pt x="32004" y="19812"/>
                  </a:lnTo>
                  <a:lnTo>
                    <a:pt x="32004" y="24384"/>
                  </a:lnTo>
                  <a:close/>
                </a:path>
                <a:path w="32385" h="24764">
                  <a:moveTo>
                    <a:pt x="9144" y="10668"/>
                  </a:moveTo>
                  <a:lnTo>
                    <a:pt x="4572" y="10668"/>
                  </a:lnTo>
                  <a:lnTo>
                    <a:pt x="9144" y="4572"/>
                  </a:lnTo>
                  <a:lnTo>
                    <a:pt x="9144" y="10668"/>
                  </a:lnTo>
                  <a:close/>
                </a:path>
                <a:path w="32385" h="24764">
                  <a:moveTo>
                    <a:pt x="22860" y="10668"/>
                  </a:moveTo>
                  <a:lnTo>
                    <a:pt x="9144" y="10668"/>
                  </a:lnTo>
                  <a:lnTo>
                    <a:pt x="9144" y="4572"/>
                  </a:lnTo>
                  <a:lnTo>
                    <a:pt x="22860" y="4572"/>
                  </a:lnTo>
                  <a:lnTo>
                    <a:pt x="22860" y="10668"/>
                  </a:lnTo>
                  <a:close/>
                </a:path>
                <a:path w="32385" h="24764">
                  <a:moveTo>
                    <a:pt x="22860" y="19812"/>
                  </a:moveTo>
                  <a:lnTo>
                    <a:pt x="22860" y="4572"/>
                  </a:lnTo>
                  <a:lnTo>
                    <a:pt x="27432" y="10668"/>
                  </a:lnTo>
                  <a:lnTo>
                    <a:pt x="32004" y="10668"/>
                  </a:lnTo>
                  <a:lnTo>
                    <a:pt x="32004" y="15240"/>
                  </a:lnTo>
                  <a:lnTo>
                    <a:pt x="27432" y="15240"/>
                  </a:lnTo>
                  <a:lnTo>
                    <a:pt x="22860" y="19812"/>
                  </a:lnTo>
                  <a:close/>
                </a:path>
                <a:path w="32385" h="24764">
                  <a:moveTo>
                    <a:pt x="32004" y="10668"/>
                  </a:moveTo>
                  <a:lnTo>
                    <a:pt x="27432" y="10668"/>
                  </a:lnTo>
                  <a:lnTo>
                    <a:pt x="22860" y="4572"/>
                  </a:lnTo>
                  <a:lnTo>
                    <a:pt x="32004" y="4572"/>
                  </a:lnTo>
                  <a:lnTo>
                    <a:pt x="32004" y="10668"/>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834" name="object 834"/>
            <p:cNvSpPr/>
            <p:nvPr/>
          </p:nvSpPr>
          <p:spPr>
            <a:xfrm>
              <a:off x="4732019" y="5292851"/>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835" name="object 835"/>
            <p:cNvSpPr/>
            <p:nvPr/>
          </p:nvSpPr>
          <p:spPr>
            <a:xfrm>
              <a:off x="4727448" y="5288280"/>
              <a:ext cx="47625" cy="60960"/>
            </a:xfrm>
            <a:custGeom>
              <a:avLst/>
              <a:gdLst/>
              <a:ahLst/>
              <a:cxnLst/>
              <a:rect l="l" t="t" r="r" b="b"/>
              <a:pathLst>
                <a:path w="47625" h="60960">
                  <a:moveTo>
                    <a:pt x="47244" y="60960"/>
                  </a:moveTo>
                  <a:lnTo>
                    <a:pt x="0" y="60960"/>
                  </a:lnTo>
                  <a:lnTo>
                    <a:pt x="0" y="0"/>
                  </a:lnTo>
                  <a:lnTo>
                    <a:pt x="47244" y="0"/>
                  </a:lnTo>
                  <a:lnTo>
                    <a:pt x="47244" y="4572"/>
                  </a:lnTo>
                  <a:lnTo>
                    <a:pt x="9144" y="4572"/>
                  </a:lnTo>
                  <a:lnTo>
                    <a:pt x="4572" y="9144"/>
                  </a:lnTo>
                  <a:lnTo>
                    <a:pt x="9144" y="9144"/>
                  </a:lnTo>
                  <a:lnTo>
                    <a:pt x="9144" y="51816"/>
                  </a:lnTo>
                  <a:lnTo>
                    <a:pt x="4572" y="51816"/>
                  </a:lnTo>
                  <a:lnTo>
                    <a:pt x="9144" y="56388"/>
                  </a:lnTo>
                  <a:lnTo>
                    <a:pt x="47244" y="56388"/>
                  </a:lnTo>
                  <a:lnTo>
                    <a:pt x="47244" y="60960"/>
                  </a:lnTo>
                  <a:close/>
                </a:path>
                <a:path w="47625" h="60960">
                  <a:moveTo>
                    <a:pt x="9144" y="9144"/>
                  </a:moveTo>
                  <a:lnTo>
                    <a:pt x="4572" y="9144"/>
                  </a:lnTo>
                  <a:lnTo>
                    <a:pt x="9144" y="4572"/>
                  </a:lnTo>
                  <a:lnTo>
                    <a:pt x="9144" y="9144"/>
                  </a:lnTo>
                  <a:close/>
                </a:path>
                <a:path w="47625" h="60960">
                  <a:moveTo>
                    <a:pt x="36576" y="9144"/>
                  </a:moveTo>
                  <a:lnTo>
                    <a:pt x="9144" y="9144"/>
                  </a:lnTo>
                  <a:lnTo>
                    <a:pt x="9144" y="4572"/>
                  </a:lnTo>
                  <a:lnTo>
                    <a:pt x="36576" y="4572"/>
                  </a:lnTo>
                  <a:lnTo>
                    <a:pt x="36576" y="9144"/>
                  </a:lnTo>
                  <a:close/>
                </a:path>
                <a:path w="47625" h="60960">
                  <a:moveTo>
                    <a:pt x="36576" y="56388"/>
                  </a:moveTo>
                  <a:lnTo>
                    <a:pt x="36576" y="4572"/>
                  </a:lnTo>
                  <a:lnTo>
                    <a:pt x="42672" y="9144"/>
                  </a:lnTo>
                  <a:lnTo>
                    <a:pt x="47244" y="9144"/>
                  </a:lnTo>
                  <a:lnTo>
                    <a:pt x="47244" y="51816"/>
                  </a:lnTo>
                  <a:lnTo>
                    <a:pt x="42672" y="51816"/>
                  </a:lnTo>
                  <a:lnTo>
                    <a:pt x="36576" y="56388"/>
                  </a:lnTo>
                  <a:close/>
                </a:path>
                <a:path w="47625" h="60960">
                  <a:moveTo>
                    <a:pt x="47244" y="9144"/>
                  </a:moveTo>
                  <a:lnTo>
                    <a:pt x="42672" y="9144"/>
                  </a:lnTo>
                  <a:lnTo>
                    <a:pt x="36576" y="4572"/>
                  </a:lnTo>
                  <a:lnTo>
                    <a:pt x="47244" y="4572"/>
                  </a:lnTo>
                  <a:lnTo>
                    <a:pt x="47244" y="9144"/>
                  </a:lnTo>
                  <a:close/>
                </a:path>
                <a:path w="47625" h="60960">
                  <a:moveTo>
                    <a:pt x="9144" y="56388"/>
                  </a:moveTo>
                  <a:lnTo>
                    <a:pt x="4572" y="51816"/>
                  </a:lnTo>
                  <a:lnTo>
                    <a:pt x="9144" y="51816"/>
                  </a:lnTo>
                  <a:lnTo>
                    <a:pt x="9144" y="56388"/>
                  </a:lnTo>
                  <a:close/>
                </a:path>
                <a:path w="47625" h="60960">
                  <a:moveTo>
                    <a:pt x="36576" y="56388"/>
                  </a:moveTo>
                  <a:lnTo>
                    <a:pt x="9144" y="56388"/>
                  </a:lnTo>
                  <a:lnTo>
                    <a:pt x="9144" y="51816"/>
                  </a:lnTo>
                  <a:lnTo>
                    <a:pt x="36576" y="51816"/>
                  </a:lnTo>
                  <a:lnTo>
                    <a:pt x="36576" y="56388"/>
                  </a:lnTo>
                  <a:close/>
                </a:path>
                <a:path w="47625" h="60960">
                  <a:moveTo>
                    <a:pt x="47244" y="56388"/>
                  </a:moveTo>
                  <a:lnTo>
                    <a:pt x="36576"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836" name="object 836"/>
            <p:cNvSpPr/>
            <p:nvPr/>
          </p:nvSpPr>
          <p:spPr>
            <a:xfrm>
              <a:off x="4739639" y="5300471"/>
              <a:ext cx="22860" cy="13970"/>
            </a:xfrm>
            <a:custGeom>
              <a:avLst/>
              <a:gdLst/>
              <a:ahLst/>
              <a:cxnLst/>
              <a:rect l="l" t="t" r="r" b="b"/>
              <a:pathLst>
                <a:path w="22860" h="13970">
                  <a:moveTo>
                    <a:pt x="22859" y="13716"/>
                  </a:moveTo>
                  <a:lnTo>
                    <a:pt x="0" y="13716"/>
                  </a:lnTo>
                  <a:lnTo>
                    <a:pt x="0" y="0"/>
                  </a:lnTo>
                  <a:lnTo>
                    <a:pt x="22859" y="0"/>
                  </a:lnTo>
                  <a:lnTo>
                    <a:pt x="22859" y="13716"/>
                  </a:lnTo>
                  <a:close/>
                </a:path>
              </a:pathLst>
            </a:custGeom>
            <a:solidFill>
              <a:srgbClr val="FFFFFF"/>
            </a:solidFill>
          </p:spPr>
          <p:txBody>
            <a:bodyPr wrap="square" lIns="0" tIns="0" rIns="0" bIns="0" rtlCol="0"/>
            <a:lstStyle/>
            <a:p>
              <a:endParaRPr sz="1588"/>
            </a:p>
          </p:txBody>
        </p:sp>
        <p:sp>
          <p:nvSpPr>
            <p:cNvPr id="837" name="object 837"/>
            <p:cNvSpPr/>
            <p:nvPr/>
          </p:nvSpPr>
          <p:spPr>
            <a:xfrm>
              <a:off x="4735068" y="5295900"/>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3716"/>
                  </a:lnTo>
                  <a:lnTo>
                    <a:pt x="4572" y="13716"/>
                  </a:lnTo>
                  <a:lnTo>
                    <a:pt x="9144" y="18288"/>
                  </a:lnTo>
                  <a:lnTo>
                    <a:pt x="32004" y="18288"/>
                  </a:lnTo>
                  <a:lnTo>
                    <a:pt x="32004" y="24384"/>
                  </a:lnTo>
                  <a:close/>
                </a:path>
                <a:path w="32385" h="24764">
                  <a:moveTo>
                    <a:pt x="9144" y="9144"/>
                  </a:moveTo>
                  <a:lnTo>
                    <a:pt x="4572" y="9144"/>
                  </a:lnTo>
                  <a:lnTo>
                    <a:pt x="9144" y="4572"/>
                  </a:lnTo>
                  <a:lnTo>
                    <a:pt x="9144" y="9144"/>
                  </a:lnTo>
                  <a:close/>
                </a:path>
                <a:path w="32385" h="24764">
                  <a:moveTo>
                    <a:pt x="21336" y="9144"/>
                  </a:moveTo>
                  <a:lnTo>
                    <a:pt x="9144" y="9144"/>
                  </a:lnTo>
                  <a:lnTo>
                    <a:pt x="9144" y="4572"/>
                  </a:lnTo>
                  <a:lnTo>
                    <a:pt x="21336" y="4572"/>
                  </a:lnTo>
                  <a:lnTo>
                    <a:pt x="21336" y="9144"/>
                  </a:lnTo>
                  <a:close/>
                </a:path>
                <a:path w="32385" h="24764">
                  <a:moveTo>
                    <a:pt x="21336" y="18288"/>
                  </a:moveTo>
                  <a:lnTo>
                    <a:pt x="21336" y="4572"/>
                  </a:lnTo>
                  <a:lnTo>
                    <a:pt x="27432" y="9144"/>
                  </a:lnTo>
                  <a:lnTo>
                    <a:pt x="32004" y="9144"/>
                  </a:lnTo>
                  <a:lnTo>
                    <a:pt x="32004" y="13716"/>
                  </a:lnTo>
                  <a:lnTo>
                    <a:pt x="27432" y="13716"/>
                  </a:lnTo>
                  <a:lnTo>
                    <a:pt x="21336" y="18288"/>
                  </a:lnTo>
                  <a:close/>
                </a:path>
                <a:path w="32385" h="24764">
                  <a:moveTo>
                    <a:pt x="32004" y="9144"/>
                  </a:moveTo>
                  <a:lnTo>
                    <a:pt x="27432" y="9144"/>
                  </a:lnTo>
                  <a:lnTo>
                    <a:pt x="21336" y="4572"/>
                  </a:lnTo>
                  <a:lnTo>
                    <a:pt x="32004" y="4572"/>
                  </a:lnTo>
                  <a:lnTo>
                    <a:pt x="32004" y="9144"/>
                  </a:lnTo>
                  <a:close/>
                </a:path>
                <a:path w="32385" h="24764">
                  <a:moveTo>
                    <a:pt x="9144" y="18288"/>
                  </a:moveTo>
                  <a:lnTo>
                    <a:pt x="4572" y="13716"/>
                  </a:lnTo>
                  <a:lnTo>
                    <a:pt x="9144" y="13716"/>
                  </a:lnTo>
                  <a:lnTo>
                    <a:pt x="9144" y="18288"/>
                  </a:lnTo>
                  <a:close/>
                </a:path>
                <a:path w="32385" h="24764">
                  <a:moveTo>
                    <a:pt x="21336" y="18288"/>
                  </a:moveTo>
                  <a:lnTo>
                    <a:pt x="9144" y="18288"/>
                  </a:lnTo>
                  <a:lnTo>
                    <a:pt x="9144" y="13716"/>
                  </a:lnTo>
                  <a:lnTo>
                    <a:pt x="21336" y="13716"/>
                  </a:lnTo>
                  <a:lnTo>
                    <a:pt x="21336" y="18288"/>
                  </a:lnTo>
                  <a:close/>
                </a:path>
                <a:path w="32385" h="24764">
                  <a:moveTo>
                    <a:pt x="32004" y="18288"/>
                  </a:moveTo>
                  <a:lnTo>
                    <a:pt x="21336" y="18288"/>
                  </a:lnTo>
                  <a:lnTo>
                    <a:pt x="27432" y="13716"/>
                  </a:lnTo>
                  <a:lnTo>
                    <a:pt x="32004" y="13716"/>
                  </a:lnTo>
                  <a:lnTo>
                    <a:pt x="32004" y="18288"/>
                  </a:lnTo>
                  <a:close/>
                </a:path>
              </a:pathLst>
            </a:custGeom>
            <a:solidFill>
              <a:srgbClr val="000000"/>
            </a:solidFill>
          </p:spPr>
          <p:txBody>
            <a:bodyPr wrap="square" lIns="0" tIns="0" rIns="0" bIns="0" rtlCol="0"/>
            <a:lstStyle/>
            <a:p>
              <a:endParaRPr sz="1588"/>
            </a:p>
          </p:txBody>
        </p:sp>
        <p:sp>
          <p:nvSpPr>
            <p:cNvPr id="838" name="object 838"/>
            <p:cNvSpPr/>
            <p:nvPr/>
          </p:nvSpPr>
          <p:spPr>
            <a:xfrm>
              <a:off x="4739639" y="5321807"/>
              <a:ext cx="22860" cy="15240"/>
            </a:xfrm>
            <a:custGeom>
              <a:avLst/>
              <a:gdLst/>
              <a:ahLst/>
              <a:cxnLst/>
              <a:rect l="l" t="t" r="r" b="b"/>
              <a:pathLst>
                <a:path w="22860"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839" name="object 839"/>
            <p:cNvSpPr/>
            <p:nvPr/>
          </p:nvSpPr>
          <p:spPr>
            <a:xfrm>
              <a:off x="4735068" y="5317235"/>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10668"/>
                  </a:lnTo>
                  <a:lnTo>
                    <a:pt x="9144" y="10668"/>
                  </a:lnTo>
                  <a:lnTo>
                    <a:pt x="9144" y="15240"/>
                  </a:lnTo>
                  <a:lnTo>
                    <a:pt x="4572" y="15240"/>
                  </a:lnTo>
                  <a:lnTo>
                    <a:pt x="9144" y="19812"/>
                  </a:lnTo>
                  <a:lnTo>
                    <a:pt x="32004" y="19812"/>
                  </a:lnTo>
                  <a:lnTo>
                    <a:pt x="32004" y="24384"/>
                  </a:lnTo>
                  <a:close/>
                </a:path>
                <a:path w="32385" h="24764">
                  <a:moveTo>
                    <a:pt x="9144" y="10668"/>
                  </a:moveTo>
                  <a:lnTo>
                    <a:pt x="4572" y="10668"/>
                  </a:lnTo>
                  <a:lnTo>
                    <a:pt x="9144" y="4572"/>
                  </a:lnTo>
                  <a:lnTo>
                    <a:pt x="9144" y="10668"/>
                  </a:lnTo>
                  <a:close/>
                </a:path>
                <a:path w="32385" h="24764">
                  <a:moveTo>
                    <a:pt x="21336" y="10668"/>
                  </a:moveTo>
                  <a:lnTo>
                    <a:pt x="9144" y="10668"/>
                  </a:lnTo>
                  <a:lnTo>
                    <a:pt x="9144" y="4572"/>
                  </a:lnTo>
                  <a:lnTo>
                    <a:pt x="21336" y="4572"/>
                  </a:lnTo>
                  <a:lnTo>
                    <a:pt x="21336" y="10668"/>
                  </a:lnTo>
                  <a:close/>
                </a:path>
                <a:path w="32385" h="24764">
                  <a:moveTo>
                    <a:pt x="21336" y="19812"/>
                  </a:moveTo>
                  <a:lnTo>
                    <a:pt x="21336" y="4572"/>
                  </a:lnTo>
                  <a:lnTo>
                    <a:pt x="27432" y="10668"/>
                  </a:lnTo>
                  <a:lnTo>
                    <a:pt x="32004" y="10668"/>
                  </a:lnTo>
                  <a:lnTo>
                    <a:pt x="32004" y="15240"/>
                  </a:lnTo>
                  <a:lnTo>
                    <a:pt x="27432" y="15240"/>
                  </a:lnTo>
                  <a:lnTo>
                    <a:pt x="21336" y="19812"/>
                  </a:lnTo>
                  <a:close/>
                </a:path>
                <a:path w="32385" h="24764">
                  <a:moveTo>
                    <a:pt x="32004" y="10668"/>
                  </a:moveTo>
                  <a:lnTo>
                    <a:pt x="27432" y="10668"/>
                  </a:lnTo>
                  <a:lnTo>
                    <a:pt x="21336" y="4572"/>
                  </a:lnTo>
                  <a:lnTo>
                    <a:pt x="32004" y="4572"/>
                  </a:lnTo>
                  <a:lnTo>
                    <a:pt x="32004" y="10668"/>
                  </a:lnTo>
                  <a:close/>
                </a:path>
                <a:path w="32385" h="24764">
                  <a:moveTo>
                    <a:pt x="9144" y="19812"/>
                  </a:moveTo>
                  <a:lnTo>
                    <a:pt x="4572" y="15240"/>
                  </a:lnTo>
                  <a:lnTo>
                    <a:pt x="9144" y="15240"/>
                  </a:lnTo>
                  <a:lnTo>
                    <a:pt x="9144" y="19812"/>
                  </a:lnTo>
                  <a:close/>
                </a:path>
                <a:path w="32385" h="24764">
                  <a:moveTo>
                    <a:pt x="21336" y="19812"/>
                  </a:moveTo>
                  <a:lnTo>
                    <a:pt x="9144" y="19812"/>
                  </a:lnTo>
                  <a:lnTo>
                    <a:pt x="9144" y="15240"/>
                  </a:lnTo>
                  <a:lnTo>
                    <a:pt x="21336" y="15240"/>
                  </a:lnTo>
                  <a:lnTo>
                    <a:pt x="21336" y="19812"/>
                  </a:lnTo>
                  <a:close/>
                </a:path>
                <a:path w="32385" h="24764">
                  <a:moveTo>
                    <a:pt x="32004" y="19812"/>
                  </a:moveTo>
                  <a:lnTo>
                    <a:pt x="21336"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840" name="object 840"/>
            <p:cNvSpPr/>
            <p:nvPr/>
          </p:nvSpPr>
          <p:spPr>
            <a:xfrm>
              <a:off x="4776216" y="5292851"/>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841" name="object 841"/>
            <p:cNvSpPr/>
            <p:nvPr/>
          </p:nvSpPr>
          <p:spPr>
            <a:xfrm>
              <a:off x="4771643" y="5288280"/>
              <a:ext cx="47625" cy="60960"/>
            </a:xfrm>
            <a:custGeom>
              <a:avLst/>
              <a:gdLst/>
              <a:ahLst/>
              <a:cxnLst/>
              <a:rect l="l" t="t" r="r" b="b"/>
              <a:pathLst>
                <a:path w="47625" h="60960">
                  <a:moveTo>
                    <a:pt x="47244" y="60960"/>
                  </a:moveTo>
                  <a:lnTo>
                    <a:pt x="0" y="60960"/>
                  </a:lnTo>
                  <a:lnTo>
                    <a:pt x="0" y="0"/>
                  </a:lnTo>
                  <a:lnTo>
                    <a:pt x="47244" y="0"/>
                  </a:lnTo>
                  <a:lnTo>
                    <a:pt x="47244" y="4572"/>
                  </a:lnTo>
                  <a:lnTo>
                    <a:pt x="10668" y="4572"/>
                  </a:lnTo>
                  <a:lnTo>
                    <a:pt x="4572" y="9144"/>
                  </a:lnTo>
                  <a:lnTo>
                    <a:pt x="10668" y="9144"/>
                  </a:lnTo>
                  <a:lnTo>
                    <a:pt x="10668" y="51816"/>
                  </a:lnTo>
                  <a:lnTo>
                    <a:pt x="4572" y="51816"/>
                  </a:lnTo>
                  <a:lnTo>
                    <a:pt x="10668" y="56388"/>
                  </a:lnTo>
                  <a:lnTo>
                    <a:pt x="47244" y="56388"/>
                  </a:lnTo>
                  <a:lnTo>
                    <a:pt x="47244" y="60960"/>
                  </a:lnTo>
                  <a:close/>
                </a:path>
                <a:path w="47625" h="60960">
                  <a:moveTo>
                    <a:pt x="10668" y="9144"/>
                  </a:moveTo>
                  <a:lnTo>
                    <a:pt x="4572" y="9144"/>
                  </a:lnTo>
                  <a:lnTo>
                    <a:pt x="10668" y="4572"/>
                  </a:lnTo>
                  <a:lnTo>
                    <a:pt x="10668" y="9144"/>
                  </a:lnTo>
                  <a:close/>
                </a:path>
                <a:path w="47625" h="60960">
                  <a:moveTo>
                    <a:pt x="38100" y="9144"/>
                  </a:moveTo>
                  <a:lnTo>
                    <a:pt x="10668" y="9144"/>
                  </a:lnTo>
                  <a:lnTo>
                    <a:pt x="10668" y="4572"/>
                  </a:lnTo>
                  <a:lnTo>
                    <a:pt x="38100" y="4572"/>
                  </a:lnTo>
                  <a:lnTo>
                    <a:pt x="38100" y="9144"/>
                  </a:lnTo>
                  <a:close/>
                </a:path>
                <a:path w="47625" h="60960">
                  <a:moveTo>
                    <a:pt x="38100" y="56388"/>
                  </a:moveTo>
                  <a:lnTo>
                    <a:pt x="38100" y="4572"/>
                  </a:lnTo>
                  <a:lnTo>
                    <a:pt x="42672" y="9144"/>
                  </a:lnTo>
                  <a:lnTo>
                    <a:pt x="47244" y="9144"/>
                  </a:lnTo>
                  <a:lnTo>
                    <a:pt x="47244" y="51816"/>
                  </a:lnTo>
                  <a:lnTo>
                    <a:pt x="42672" y="51816"/>
                  </a:lnTo>
                  <a:lnTo>
                    <a:pt x="38100" y="56388"/>
                  </a:lnTo>
                  <a:close/>
                </a:path>
                <a:path w="47625" h="60960">
                  <a:moveTo>
                    <a:pt x="47244" y="9144"/>
                  </a:moveTo>
                  <a:lnTo>
                    <a:pt x="42672" y="9144"/>
                  </a:lnTo>
                  <a:lnTo>
                    <a:pt x="38100" y="4572"/>
                  </a:lnTo>
                  <a:lnTo>
                    <a:pt x="47244" y="4572"/>
                  </a:lnTo>
                  <a:lnTo>
                    <a:pt x="47244" y="9144"/>
                  </a:lnTo>
                  <a:close/>
                </a:path>
                <a:path w="47625" h="60960">
                  <a:moveTo>
                    <a:pt x="10668" y="56388"/>
                  </a:moveTo>
                  <a:lnTo>
                    <a:pt x="4572" y="51816"/>
                  </a:lnTo>
                  <a:lnTo>
                    <a:pt x="10668" y="51816"/>
                  </a:lnTo>
                  <a:lnTo>
                    <a:pt x="10668" y="56388"/>
                  </a:lnTo>
                  <a:close/>
                </a:path>
                <a:path w="47625" h="60960">
                  <a:moveTo>
                    <a:pt x="38100" y="56388"/>
                  </a:moveTo>
                  <a:lnTo>
                    <a:pt x="10668" y="56388"/>
                  </a:lnTo>
                  <a:lnTo>
                    <a:pt x="10668" y="51816"/>
                  </a:lnTo>
                  <a:lnTo>
                    <a:pt x="38100" y="51816"/>
                  </a:lnTo>
                  <a:lnTo>
                    <a:pt x="38100" y="56388"/>
                  </a:lnTo>
                  <a:close/>
                </a:path>
                <a:path w="47625" h="60960">
                  <a:moveTo>
                    <a:pt x="47244" y="56388"/>
                  </a:moveTo>
                  <a:lnTo>
                    <a:pt x="38100"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842" name="object 842"/>
            <p:cNvSpPr/>
            <p:nvPr/>
          </p:nvSpPr>
          <p:spPr>
            <a:xfrm>
              <a:off x="4783836" y="5300471"/>
              <a:ext cx="22860" cy="13970"/>
            </a:xfrm>
            <a:custGeom>
              <a:avLst/>
              <a:gdLst/>
              <a:ahLst/>
              <a:cxnLst/>
              <a:rect l="l" t="t" r="r" b="b"/>
              <a:pathLst>
                <a:path w="22860" h="13970">
                  <a:moveTo>
                    <a:pt x="22860" y="13716"/>
                  </a:moveTo>
                  <a:lnTo>
                    <a:pt x="0" y="13716"/>
                  </a:lnTo>
                  <a:lnTo>
                    <a:pt x="0" y="0"/>
                  </a:lnTo>
                  <a:lnTo>
                    <a:pt x="22860" y="0"/>
                  </a:lnTo>
                  <a:lnTo>
                    <a:pt x="22860" y="13716"/>
                  </a:lnTo>
                  <a:close/>
                </a:path>
              </a:pathLst>
            </a:custGeom>
            <a:solidFill>
              <a:srgbClr val="FFFFFF"/>
            </a:solidFill>
          </p:spPr>
          <p:txBody>
            <a:bodyPr wrap="square" lIns="0" tIns="0" rIns="0" bIns="0" rtlCol="0"/>
            <a:lstStyle/>
            <a:p>
              <a:endParaRPr sz="1588"/>
            </a:p>
          </p:txBody>
        </p:sp>
        <p:sp>
          <p:nvSpPr>
            <p:cNvPr id="843" name="object 843"/>
            <p:cNvSpPr/>
            <p:nvPr/>
          </p:nvSpPr>
          <p:spPr>
            <a:xfrm>
              <a:off x="4779264" y="5295900"/>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3716"/>
                  </a:lnTo>
                  <a:lnTo>
                    <a:pt x="4572" y="13716"/>
                  </a:lnTo>
                  <a:lnTo>
                    <a:pt x="9144" y="18288"/>
                  </a:lnTo>
                  <a:lnTo>
                    <a:pt x="32004" y="18288"/>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8288"/>
                  </a:moveTo>
                  <a:lnTo>
                    <a:pt x="22860" y="4572"/>
                  </a:lnTo>
                  <a:lnTo>
                    <a:pt x="27432" y="9144"/>
                  </a:lnTo>
                  <a:lnTo>
                    <a:pt x="32004" y="9144"/>
                  </a:lnTo>
                  <a:lnTo>
                    <a:pt x="32004" y="13716"/>
                  </a:lnTo>
                  <a:lnTo>
                    <a:pt x="27432" y="13716"/>
                  </a:lnTo>
                  <a:lnTo>
                    <a:pt x="22860" y="18288"/>
                  </a:lnTo>
                  <a:close/>
                </a:path>
                <a:path w="32385" h="24764">
                  <a:moveTo>
                    <a:pt x="32004" y="9144"/>
                  </a:moveTo>
                  <a:lnTo>
                    <a:pt x="27432" y="9144"/>
                  </a:lnTo>
                  <a:lnTo>
                    <a:pt x="22860" y="4572"/>
                  </a:lnTo>
                  <a:lnTo>
                    <a:pt x="32004" y="4572"/>
                  </a:lnTo>
                  <a:lnTo>
                    <a:pt x="32004" y="9144"/>
                  </a:lnTo>
                  <a:close/>
                </a:path>
                <a:path w="32385" h="24764">
                  <a:moveTo>
                    <a:pt x="9144" y="18288"/>
                  </a:moveTo>
                  <a:lnTo>
                    <a:pt x="4572" y="13716"/>
                  </a:lnTo>
                  <a:lnTo>
                    <a:pt x="9144" y="13716"/>
                  </a:lnTo>
                  <a:lnTo>
                    <a:pt x="9144" y="18288"/>
                  </a:lnTo>
                  <a:close/>
                </a:path>
                <a:path w="32385" h="24764">
                  <a:moveTo>
                    <a:pt x="22860" y="18288"/>
                  </a:moveTo>
                  <a:lnTo>
                    <a:pt x="9144" y="18288"/>
                  </a:lnTo>
                  <a:lnTo>
                    <a:pt x="9144" y="13716"/>
                  </a:lnTo>
                  <a:lnTo>
                    <a:pt x="22860" y="13716"/>
                  </a:lnTo>
                  <a:lnTo>
                    <a:pt x="22860" y="18288"/>
                  </a:lnTo>
                  <a:close/>
                </a:path>
                <a:path w="32385" h="24764">
                  <a:moveTo>
                    <a:pt x="32004" y="18288"/>
                  </a:moveTo>
                  <a:lnTo>
                    <a:pt x="22860" y="18288"/>
                  </a:lnTo>
                  <a:lnTo>
                    <a:pt x="27432" y="13716"/>
                  </a:lnTo>
                  <a:lnTo>
                    <a:pt x="32004" y="13716"/>
                  </a:lnTo>
                  <a:lnTo>
                    <a:pt x="32004" y="18288"/>
                  </a:lnTo>
                  <a:close/>
                </a:path>
              </a:pathLst>
            </a:custGeom>
            <a:solidFill>
              <a:srgbClr val="000000"/>
            </a:solidFill>
          </p:spPr>
          <p:txBody>
            <a:bodyPr wrap="square" lIns="0" tIns="0" rIns="0" bIns="0" rtlCol="0"/>
            <a:lstStyle/>
            <a:p>
              <a:endParaRPr sz="1588"/>
            </a:p>
          </p:txBody>
        </p:sp>
        <p:sp>
          <p:nvSpPr>
            <p:cNvPr id="844" name="object 844"/>
            <p:cNvSpPr/>
            <p:nvPr/>
          </p:nvSpPr>
          <p:spPr>
            <a:xfrm>
              <a:off x="4783836" y="5321807"/>
              <a:ext cx="22860" cy="15240"/>
            </a:xfrm>
            <a:custGeom>
              <a:avLst/>
              <a:gdLst/>
              <a:ahLst/>
              <a:cxnLst/>
              <a:rect l="l" t="t" r="r" b="b"/>
              <a:pathLst>
                <a:path w="22860"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845" name="object 845"/>
            <p:cNvSpPr/>
            <p:nvPr/>
          </p:nvSpPr>
          <p:spPr>
            <a:xfrm>
              <a:off x="4779264" y="5317235"/>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10668"/>
                  </a:lnTo>
                  <a:lnTo>
                    <a:pt x="9144" y="10668"/>
                  </a:lnTo>
                  <a:lnTo>
                    <a:pt x="9144" y="15240"/>
                  </a:lnTo>
                  <a:lnTo>
                    <a:pt x="4572" y="15240"/>
                  </a:lnTo>
                  <a:lnTo>
                    <a:pt x="9144" y="19812"/>
                  </a:lnTo>
                  <a:lnTo>
                    <a:pt x="32004" y="19812"/>
                  </a:lnTo>
                  <a:lnTo>
                    <a:pt x="32004" y="24384"/>
                  </a:lnTo>
                  <a:close/>
                </a:path>
                <a:path w="32385" h="24764">
                  <a:moveTo>
                    <a:pt x="9144" y="10668"/>
                  </a:moveTo>
                  <a:lnTo>
                    <a:pt x="4572" y="10668"/>
                  </a:lnTo>
                  <a:lnTo>
                    <a:pt x="9144" y="4572"/>
                  </a:lnTo>
                  <a:lnTo>
                    <a:pt x="9144" y="10668"/>
                  </a:lnTo>
                  <a:close/>
                </a:path>
                <a:path w="32385" h="24764">
                  <a:moveTo>
                    <a:pt x="22860" y="10668"/>
                  </a:moveTo>
                  <a:lnTo>
                    <a:pt x="9144" y="10668"/>
                  </a:lnTo>
                  <a:lnTo>
                    <a:pt x="9144" y="4572"/>
                  </a:lnTo>
                  <a:lnTo>
                    <a:pt x="22860" y="4572"/>
                  </a:lnTo>
                  <a:lnTo>
                    <a:pt x="22860" y="10668"/>
                  </a:lnTo>
                  <a:close/>
                </a:path>
                <a:path w="32385" h="24764">
                  <a:moveTo>
                    <a:pt x="22860" y="19812"/>
                  </a:moveTo>
                  <a:lnTo>
                    <a:pt x="22860" y="4572"/>
                  </a:lnTo>
                  <a:lnTo>
                    <a:pt x="27432" y="10668"/>
                  </a:lnTo>
                  <a:lnTo>
                    <a:pt x="32004" y="10668"/>
                  </a:lnTo>
                  <a:lnTo>
                    <a:pt x="32004" y="15240"/>
                  </a:lnTo>
                  <a:lnTo>
                    <a:pt x="27432" y="15240"/>
                  </a:lnTo>
                  <a:lnTo>
                    <a:pt x="22860" y="19812"/>
                  </a:lnTo>
                  <a:close/>
                </a:path>
                <a:path w="32385" h="24764">
                  <a:moveTo>
                    <a:pt x="32004" y="10668"/>
                  </a:moveTo>
                  <a:lnTo>
                    <a:pt x="27432" y="10668"/>
                  </a:lnTo>
                  <a:lnTo>
                    <a:pt x="22860" y="4572"/>
                  </a:lnTo>
                  <a:lnTo>
                    <a:pt x="32004" y="4572"/>
                  </a:lnTo>
                  <a:lnTo>
                    <a:pt x="32004" y="10668"/>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846" name="object 846"/>
            <p:cNvSpPr/>
            <p:nvPr/>
          </p:nvSpPr>
          <p:spPr>
            <a:xfrm>
              <a:off x="4821936" y="5292851"/>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847" name="object 847"/>
            <p:cNvSpPr/>
            <p:nvPr/>
          </p:nvSpPr>
          <p:spPr>
            <a:xfrm>
              <a:off x="4817364" y="5288280"/>
              <a:ext cx="47625" cy="60960"/>
            </a:xfrm>
            <a:custGeom>
              <a:avLst/>
              <a:gdLst/>
              <a:ahLst/>
              <a:cxnLst/>
              <a:rect l="l" t="t" r="r" b="b"/>
              <a:pathLst>
                <a:path w="47625" h="60960">
                  <a:moveTo>
                    <a:pt x="47244" y="60960"/>
                  </a:moveTo>
                  <a:lnTo>
                    <a:pt x="0" y="60960"/>
                  </a:lnTo>
                  <a:lnTo>
                    <a:pt x="0" y="0"/>
                  </a:lnTo>
                  <a:lnTo>
                    <a:pt x="47244" y="0"/>
                  </a:lnTo>
                  <a:lnTo>
                    <a:pt x="47244" y="4572"/>
                  </a:lnTo>
                  <a:lnTo>
                    <a:pt x="9144" y="4572"/>
                  </a:lnTo>
                  <a:lnTo>
                    <a:pt x="4572" y="9144"/>
                  </a:lnTo>
                  <a:lnTo>
                    <a:pt x="9144" y="9144"/>
                  </a:lnTo>
                  <a:lnTo>
                    <a:pt x="9144" y="51816"/>
                  </a:lnTo>
                  <a:lnTo>
                    <a:pt x="4572" y="51816"/>
                  </a:lnTo>
                  <a:lnTo>
                    <a:pt x="9144" y="56388"/>
                  </a:lnTo>
                  <a:lnTo>
                    <a:pt x="47244" y="56388"/>
                  </a:lnTo>
                  <a:lnTo>
                    <a:pt x="47244" y="60960"/>
                  </a:lnTo>
                  <a:close/>
                </a:path>
                <a:path w="47625" h="60960">
                  <a:moveTo>
                    <a:pt x="9144" y="9144"/>
                  </a:moveTo>
                  <a:lnTo>
                    <a:pt x="4572" y="9144"/>
                  </a:lnTo>
                  <a:lnTo>
                    <a:pt x="9144" y="4572"/>
                  </a:lnTo>
                  <a:lnTo>
                    <a:pt x="9144" y="9144"/>
                  </a:lnTo>
                  <a:close/>
                </a:path>
                <a:path w="47625" h="60960">
                  <a:moveTo>
                    <a:pt x="38100" y="9144"/>
                  </a:moveTo>
                  <a:lnTo>
                    <a:pt x="9144" y="9144"/>
                  </a:lnTo>
                  <a:lnTo>
                    <a:pt x="9144" y="4572"/>
                  </a:lnTo>
                  <a:lnTo>
                    <a:pt x="38100" y="4572"/>
                  </a:lnTo>
                  <a:lnTo>
                    <a:pt x="38100" y="9144"/>
                  </a:lnTo>
                  <a:close/>
                </a:path>
                <a:path w="47625" h="60960">
                  <a:moveTo>
                    <a:pt x="38100" y="56388"/>
                  </a:moveTo>
                  <a:lnTo>
                    <a:pt x="38100" y="4572"/>
                  </a:lnTo>
                  <a:lnTo>
                    <a:pt x="42672" y="9144"/>
                  </a:lnTo>
                  <a:lnTo>
                    <a:pt x="47244" y="9144"/>
                  </a:lnTo>
                  <a:lnTo>
                    <a:pt x="47244" y="51816"/>
                  </a:lnTo>
                  <a:lnTo>
                    <a:pt x="42672" y="51816"/>
                  </a:lnTo>
                  <a:lnTo>
                    <a:pt x="38100" y="56388"/>
                  </a:lnTo>
                  <a:close/>
                </a:path>
                <a:path w="47625" h="60960">
                  <a:moveTo>
                    <a:pt x="47244" y="9144"/>
                  </a:moveTo>
                  <a:lnTo>
                    <a:pt x="42672" y="9144"/>
                  </a:lnTo>
                  <a:lnTo>
                    <a:pt x="38100" y="4572"/>
                  </a:lnTo>
                  <a:lnTo>
                    <a:pt x="47244" y="4572"/>
                  </a:lnTo>
                  <a:lnTo>
                    <a:pt x="47244" y="9144"/>
                  </a:lnTo>
                  <a:close/>
                </a:path>
                <a:path w="47625" h="60960">
                  <a:moveTo>
                    <a:pt x="9144" y="56388"/>
                  </a:moveTo>
                  <a:lnTo>
                    <a:pt x="4572" y="51816"/>
                  </a:lnTo>
                  <a:lnTo>
                    <a:pt x="9144" y="51816"/>
                  </a:lnTo>
                  <a:lnTo>
                    <a:pt x="9144" y="56388"/>
                  </a:lnTo>
                  <a:close/>
                </a:path>
                <a:path w="47625" h="60960">
                  <a:moveTo>
                    <a:pt x="38100" y="56388"/>
                  </a:moveTo>
                  <a:lnTo>
                    <a:pt x="9144" y="56388"/>
                  </a:lnTo>
                  <a:lnTo>
                    <a:pt x="9144" y="51816"/>
                  </a:lnTo>
                  <a:lnTo>
                    <a:pt x="38100" y="51816"/>
                  </a:lnTo>
                  <a:lnTo>
                    <a:pt x="38100" y="56388"/>
                  </a:lnTo>
                  <a:close/>
                </a:path>
                <a:path w="47625" h="60960">
                  <a:moveTo>
                    <a:pt x="47244" y="56388"/>
                  </a:moveTo>
                  <a:lnTo>
                    <a:pt x="38100"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848" name="object 848"/>
            <p:cNvSpPr/>
            <p:nvPr/>
          </p:nvSpPr>
          <p:spPr>
            <a:xfrm>
              <a:off x="4829556" y="5300471"/>
              <a:ext cx="22860" cy="13970"/>
            </a:xfrm>
            <a:custGeom>
              <a:avLst/>
              <a:gdLst/>
              <a:ahLst/>
              <a:cxnLst/>
              <a:rect l="l" t="t" r="r" b="b"/>
              <a:pathLst>
                <a:path w="22860" h="13970">
                  <a:moveTo>
                    <a:pt x="22859" y="13716"/>
                  </a:moveTo>
                  <a:lnTo>
                    <a:pt x="0" y="13716"/>
                  </a:lnTo>
                  <a:lnTo>
                    <a:pt x="0" y="0"/>
                  </a:lnTo>
                  <a:lnTo>
                    <a:pt x="22859" y="0"/>
                  </a:lnTo>
                  <a:lnTo>
                    <a:pt x="22859" y="13716"/>
                  </a:lnTo>
                  <a:close/>
                </a:path>
              </a:pathLst>
            </a:custGeom>
            <a:solidFill>
              <a:srgbClr val="FFFFFF"/>
            </a:solidFill>
          </p:spPr>
          <p:txBody>
            <a:bodyPr wrap="square" lIns="0" tIns="0" rIns="0" bIns="0" rtlCol="0"/>
            <a:lstStyle/>
            <a:p>
              <a:endParaRPr sz="1588"/>
            </a:p>
          </p:txBody>
        </p:sp>
        <p:sp>
          <p:nvSpPr>
            <p:cNvPr id="849" name="object 849"/>
            <p:cNvSpPr/>
            <p:nvPr/>
          </p:nvSpPr>
          <p:spPr>
            <a:xfrm>
              <a:off x="4824983" y="5295900"/>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3716"/>
                  </a:lnTo>
                  <a:lnTo>
                    <a:pt x="4572" y="13716"/>
                  </a:lnTo>
                  <a:lnTo>
                    <a:pt x="9144" y="18288"/>
                  </a:lnTo>
                  <a:lnTo>
                    <a:pt x="32004" y="18288"/>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8288"/>
                  </a:moveTo>
                  <a:lnTo>
                    <a:pt x="22860" y="4572"/>
                  </a:lnTo>
                  <a:lnTo>
                    <a:pt x="27432" y="9144"/>
                  </a:lnTo>
                  <a:lnTo>
                    <a:pt x="32004" y="9144"/>
                  </a:lnTo>
                  <a:lnTo>
                    <a:pt x="32004" y="13716"/>
                  </a:lnTo>
                  <a:lnTo>
                    <a:pt x="27432" y="13716"/>
                  </a:lnTo>
                  <a:lnTo>
                    <a:pt x="22860" y="18288"/>
                  </a:lnTo>
                  <a:close/>
                </a:path>
                <a:path w="32385" h="24764">
                  <a:moveTo>
                    <a:pt x="32004" y="9144"/>
                  </a:moveTo>
                  <a:lnTo>
                    <a:pt x="27432" y="9144"/>
                  </a:lnTo>
                  <a:lnTo>
                    <a:pt x="22860" y="4572"/>
                  </a:lnTo>
                  <a:lnTo>
                    <a:pt x="32004" y="4572"/>
                  </a:lnTo>
                  <a:lnTo>
                    <a:pt x="32004" y="9144"/>
                  </a:lnTo>
                  <a:close/>
                </a:path>
                <a:path w="32385" h="24764">
                  <a:moveTo>
                    <a:pt x="9144" y="18288"/>
                  </a:moveTo>
                  <a:lnTo>
                    <a:pt x="4572" y="13716"/>
                  </a:lnTo>
                  <a:lnTo>
                    <a:pt x="9144" y="13716"/>
                  </a:lnTo>
                  <a:lnTo>
                    <a:pt x="9144" y="18288"/>
                  </a:lnTo>
                  <a:close/>
                </a:path>
                <a:path w="32385" h="24764">
                  <a:moveTo>
                    <a:pt x="22860" y="18288"/>
                  </a:moveTo>
                  <a:lnTo>
                    <a:pt x="9144" y="18288"/>
                  </a:lnTo>
                  <a:lnTo>
                    <a:pt x="9144" y="13716"/>
                  </a:lnTo>
                  <a:lnTo>
                    <a:pt x="22860" y="13716"/>
                  </a:lnTo>
                  <a:lnTo>
                    <a:pt x="22860" y="18288"/>
                  </a:lnTo>
                  <a:close/>
                </a:path>
                <a:path w="32385" h="24764">
                  <a:moveTo>
                    <a:pt x="32004" y="18288"/>
                  </a:moveTo>
                  <a:lnTo>
                    <a:pt x="22860" y="18288"/>
                  </a:lnTo>
                  <a:lnTo>
                    <a:pt x="27432" y="13716"/>
                  </a:lnTo>
                  <a:lnTo>
                    <a:pt x="32004" y="13716"/>
                  </a:lnTo>
                  <a:lnTo>
                    <a:pt x="32004" y="18288"/>
                  </a:lnTo>
                  <a:close/>
                </a:path>
              </a:pathLst>
            </a:custGeom>
            <a:solidFill>
              <a:srgbClr val="000000"/>
            </a:solidFill>
          </p:spPr>
          <p:txBody>
            <a:bodyPr wrap="square" lIns="0" tIns="0" rIns="0" bIns="0" rtlCol="0"/>
            <a:lstStyle/>
            <a:p>
              <a:endParaRPr sz="1588"/>
            </a:p>
          </p:txBody>
        </p:sp>
        <p:sp>
          <p:nvSpPr>
            <p:cNvPr id="850" name="object 850"/>
            <p:cNvSpPr/>
            <p:nvPr/>
          </p:nvSpPr>
          <p:spPr>
            <a:xfrm>
              <a:off x="4829556" y="5321807"/>
              <a:ext cx="22860" cy="15240"/>
            </a:xfrm>
            <a:custGeom>
              <a:avLst/>
              <a:gdLst/>
              <a:ahLst/>
              <a:cxnLst/>
              <a:rect l="l" t="t" r="r" b="b"/>
              <a:pathLst>
                <a:path w="22860"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851" name="object 851"/>
            <p:cNvSpPr/>
            <p:nvPr/>
          </p:nvSpPr>
          <p:spPr>
            <a:xfrm>
              <a:off x="4824983" y="5317235"/>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10668"/>
                  </a:lnTo>
                  <a:lnTo>
                    <a:pt x="9144" y="10668"/>
                  </a:lnTo>
                  <a:lnTo>
                    <a:pt x="9144" y="15240"/>
                  </a:lnTo>
                  <a:lnTo>
                    <a:pt x="4572" y="15240"/>
                  </a:lnTo>
                  <a:lnTo>
                    <a:pt x="9144" y="19812"/>
                  </a:lnTo>
                  <a:lnTo>
                    <a:pt x="32004" y="19812"/>
                  </a:lnTo>
                  <a:lnTo>
                    <a:pt x="32004" y="24384"/>
                  </a:lnTo>
                  <a:close/>
                </a:path>
                <a:path w="32385" h="24764">
                  <a:moveTo>
                    <a:pt x="9144" y="10668"/>
                  </a:moveTo>
                  <a:lnTo>
                    <a:pt x="4572" y="10668"/>
                  </a:lnTo>
                  <a:lnTo>
                    <a:pt x="9144" y="4572"/>
                  </a:lnTo>
                  <a:lnTo>
                    <a:pt x="9144" y="10668"/>
                  </a:lnTo>
                  <a:close/>
                </a:path>
                <a:path w="32385" h="24764">
                  <a:moveTo>
                    <a:pt x="22860" y="10668"/>
                  </a:moveTo>
                  <a:lnTo>
                    <a:pt x="9144" y="10668"/>
                  </a:lnTo>
                  <a:lnTo>
                    <a:pt x="9144" y="4572"/>
                  </a:lnTo>
                  <a:lnTo>
                    <a:pt x="22860" y="4572"/>
                  </a:lnTo>
                  <a:lnTo>
                    <a:pt x="22860" y="10668"/>
                  </a:lnTo>
                  <a:close/>
                </a:path>
                <a:path w="32385" h="24764">
                  <a:moveTo>
                    <a:pt x="22860" y="19812"/>
                  </a:moveTo>
                  <a:lnTo>
                    <a:pt x="22860" y="4572"/>
                  </a:lnTo>
                  <a:lnTo>
                    <a:pt x="27432" y="10668"/>
                  </a:lnTo>
                  <a:lnTo>
                    <a:pt x="32004" y="10668"/>
                  </a:lnTo>
                  <a:lnTo>
                    <a:pt x="32004" y="15240"/>
                  </a:lnTo>
                  <a:lnTo>
                    <a:pt x="27432" y="15240"/>
                  </a:lnTo>
                  <a:lnTo>
                    <a:pt x="22860" y="19812"/>
                  </a:lnTo>
                  <a:close/>
                </a:path>
                <a:path w="32385" h="24764">
                  <a:moveTo>
                    <a:pt x="32004" y="10668"/>
                  </a:moveTo>
                  <a:lnTo>
                    <a:pt x="27432" y="10668"/>
                  </a:lnTo>
                  <a:lnTo>
                    <a:pt x="22860" y="4572"/>
                  </a:lnTo>
                  <a:lnTo>
                    <a:pt x="32004" y="4572"/>
                  </a:lnTo>
                  <a:lnTo>
                    <a:pt x="32004" y="10668"/>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852" name="object 852"/>
            <p:cNvSpPr/>
            <p:nvPr/>
          </p:nvSpPr>
          <p:spPr>
            <a:xfrm>
              <a:off x="4867656" y="5292851"/>
              <a:ext cx="36830" cy="52069"/>
            </a:xfrm>
            <a:custGeom>
              <a:avLst/>
              <a:gdLst/>
              <a:ahLst/>
              <a:cxnLst/>
              <a:rect l="l" t="t" r="r" b="b"/>
              <a:pathLst>
                <a:path w="36829" h="52070">
                  <a:moveTo>
                    <a:pt x="36575" y="51816"/>
                  </a:moveTo>
                  <a:lnTo>
                    <a:pt x="0" y="51816"/>
                  </a:lnTo>
                  <a:lnTo>
                    <a:pt x="0" y="0"/>
                  </a:lnTo>
                  <a:lnTo>
                    <a:pt x="36575" y="0"/>
                  </a:lnTo>
                  <a:lnTo>
                    <a:pt x="36575" y="51816"/>
                  </a:lnTo>
                  <a:close/>
                </a:path>
              </a:pathLst>
            </a:custGeom>
            <a:solidFill>
              <a:srgbClr val="FFFFFF"/>
            </a:solidFill>
          </p:spPr>
          <p:txBody>
            <a:bodyPr wrap="square" lIns="0" tIns="0" rIns="0" bIns="0" rtlCol="0"/>
            <a:lstStyle/>
            <a:p>
              <a:endParaRPr sz="1588"/>
            </a:p>
          </p:txBody>
        </p:sp>
        <p:sp>
          <p:nvSpPr>
            <p:cNvPr id="853" name="object 853"/>
            <p:cNvSpPr/>
            <p:nvPr/>
          </p:nvSpPr>
          <p:spPr>
            <a:xfrm>
              <a:off x="4861560" y="5288280"/>
              <a:ext cx="47625" cy="60960"/>
            </a:xfrm>
            <a:custGeom>
              <a:avLst/>
              <a:gdLst/>
              <a:ahLst/>
              <a:cxnLst/>
              <a:rect l="l" t="t" r="r" b="b"/>
              <a:pathLst>
                <a:path w="47625" h="60960">
                  <a:moveTo>
                    <a:pt x="47244" y="60960"/>
                  </a:moveTo>
                  <a:lnTo>
                    <a:pt x="0" y="60960"/>
                  </a:lnTo>
                  <a:lnTo>
                    <a:pt x="0" y="0"/>
                  </a:lnTo>
                  <a:lnTo>
                    <a:pt x="47244" y="0"/>
                  </a:lnTo>
                  <a:lnTo>
                    <a:pt x="47244" y="4572"/>
                  </a:lnTo>
                  <a:lnTo>
                    <a:pt x="10668" y="4572"/>
                  </a:lnTo>
                  <a:lnTo>
                    <a:pt x="6096" y="9144"/>
                  </a:lnTo>
                  <a:lnTo>
                    <a:pt x="10668" y="9144"/>
                  </a:lnTo>
                  <a:lnTo>
                    <a:pt x="10668" y="51816"/>
                  </a:lnTo>
                  <a:lnTo>
                    <a:pt x="6096" y="51816"/>
                  </a:lnTo>
                  <a:lnTo>
                    <a:pt x="10668" y="56388"/>
                  </a:lnTo>
                  <a:lnTo>
                    <a:pt x="47244" y="56388"/>
                  </a:lnTo>
                  <a:lnTo>
                    <a:pt x="47244" y="60960"/>
                  </a:lnTo>
                  <a:close/>
                </a:path>
                <a:path w="47625" h="60960">
                  <a:moveTo>
                    <a:pt x="10668" y="9144"/>
                  </a:moveTo>
                  <a:lnTo>
                    <a:pt x="6096" y="9144"/>
                  </a:lnTo>
                  <a:lnTo>
                    <a:pt x="10668" y="4572"/>
                  </a:lnTo>
                  <a:lnTo>
                    <a:pt x="10668" y="9144"/>
                  </a:lnTo>
                  <a:close/>
                </a:path>
                <a:path w="47625" h="60960">
                  <a:moveTo>
                    <a:pt x="38100" y="9144"/>
                  </a:moveTo>
                  <a:lnTo>
                    <a:pt x="10668" y="9144"/>
                  </a:lnTo>
                  <a:lnTo>
                    <a:pt x="10668" y="4572"/>
                  </a:lnTo>
                  <a:lnTo>
                    <a:pt x="38100" y="4572"/>
                  </a:lnTo>
                  <a:lnTo>
                    <a:pt x="38100" y="9144"/>
                  </a:lnTo>
                  <a:close/>
                </a:path>
                <a:path w="47625" h="60960">
                  <a:moveTo>
                    <a:pt x="38100" y="56388"/>
                  </a:moveTo>
                  <a:lnTo>
                    <a:pt x="38100" y="4572"/>
                  </a:lnTo>
                  <a:lnTo>
                    <a:pt x="42672" y="9144"/>
                  </a:lnTo>
                  <a:lnTo>
                    <a:pt x="47244" y="9144"/>
                  </a:lnTo>
                  <a:lnTo>
                    <a:pt x="47244" y="51816"/>
                  </a:lnTo>
                  <a:lnTo>
                    <a:pt x="42672" y="51816"/>
                  </a:lnTo>
                  <a:lnTo>
                    <a:pt x="38100" y="56388"/>
                  </a:lnTo>
                  <a:close/>
                </a:path>
                <a:path w="47625" h="60960">
                  <a:moveTo>
                    <a:pt x="47244" y="9144"/>
                  </a:moveTo>
                  <a:lnTo>
                    <a:pt x="42672" y="9144"/>
                  </a:lnTo>
                  <a:lnTo>
                    <a:pt x="38100" y="4572"/>
                  </a:lnTo>
                  <a:lnTo>
                    <a:pt x="47244" y="4572"/>
                  </a:lnTo>
                  <a:lnTo>
                    <a:pt x="47244" y="9144"/>
                  </a:lnTo>
                  <a:close/>
                </a:path>
                <a:path w="47625" h="60960">
                  <a:moveTo>
                    <a:pt x="10668" y="56388"/>
                  </a:moveTo>
                  <a:lnTo>
                    <a:pt x="6096" y="51816"/>
                  </a:lnTo>
                  <a:lnTo>
                    <a:pt x="10668" y="51816"/>
                  </a:lnTo>
                  <a:lnTo>
                    <a:pt x="10668" y="56388"/>
                  </a:lnTo>
                  <a:close/>
                </a:path>
                <a:path w="47625" h="60960">
                  <a:moveTo>
                    <a:pt x="38100" y="56388"/>
                  </a:moveTo>
                  <a:lnTo>
                    <a:pt x="10668" y="56388"/>
                  </a:lnTo>
                  <a:lnTo>
                    <a:pt x="10668" y="51816"/>
                  </a:lnTo>
                  <a:lnTo>
                    <a:pt x="38100" y="51816"/>
                  </a:lnTo>
                  <a:lnTo>
                    <a:pt x="38100" y="56388"/>
                  </a:lnTo>
                  <a:close/>
                </a:path>
                <a:path w="47625" h="60960">
                  <a:moveTo>
                    <a:pt x="47244" y="56388"/>
                  </a:moveTo>
                  <a:lnTo>
                    <a:pt x="38100"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854" name="object 854"/>
            <p:cNvSpPr/>
            <p:nvPr/>
          </p:nvSpPr>
          <p:spPr>
            <a:xfrm>
              <a:off x="4873751" y="5300471"/>
              <a:ext cx="22860" cy="13970"/>
            </a:xfrm>
            <a:custGeom>
              <a:avLst/>
              <a:gdLst/>
              <a:ahLst/>
              <a:cxnLst/>
              <a:rect l="l" t="t" r="r" b="b"/>
              <a:pathLst>
                <a:path w="22860" h="13970">
                  <a:moveTo>
                    <a:pt x="22860" y="13716"/>
                  </a:moveTo>
                  <a:lnTo>
                    <a:pt x="0" y="13716"/>
                  </a:lnTo>
                  <a:lnTo>
                    <a:pt x="0" y="0"/>
                  </a:lnTo>
                  <a:lnTo>
                    <a:pt x="22860" y="0"/>
                  </a:lnTo>
                  <a:lnTo>
                    <a:pt x="22860" y="13716"/>
                  </a:lnTo>
                  <a:close/>
                </a:path>
              </a:pathLst>
            </a:custGeom>
            <a:solidFill>
              <a:srgbClr val="FFFFFF"/>
            </a:solidFill>
          </p:spPr>
          <p:txBody>
            <a:bodyPr wrap="square" lIns="0" tIns="0" rIns="0" bIns="0" rtlCol="0"/>
            <a:lstStyle/>
            <a:p>
              <a:endParaRPr sz="1588"/>
            </a:p>
          </p:txBody>
        </p:sp>
        <p:sp>
          <p:nvSpPr>
            <p:cNvPr id="855" name="object 855"/>
            <p:cNvSpPr/>
            <p:nvPr/>
          </p:nvSpPr>
          <p:spPr>
            <a:xfrm>
              <a:off x="4869180" y="5295900"/>
              <a:ext cx="32384" cy="24765"/>
            </a:xfrm>
            <a:custGeom>
              <a:avLst/>
              <a:gdLst/>
              <a:ahLst/>
              <a:cxnLst/>
              <a:rect l="l" t="t" r="r" b="b"/>
              <a:pathLst>
                <a:path w="32385" h="24764">
                  <a:moveTo>
                    <a:pt x="32004" y="24384"/>
                  </a:moveTo>
                  <a:lnTo>
                    <a:pt x="0" y="24384"/>
                  </a:lnTo>
                  <a:lnTo>
                    <a:pt x="0" y="0"/>
                  </a:lnTo>
                  <a:lnTo>
                    <a:pt x="32004" y="0"/>
                  </a:lnTo>
                  <a:lnTo>
                    <a:pt x="32004" y="4572"/>
                  </a:lnTo>
                  <a:lnTo>
                    <a:pt x="10668" y="4572"/>
                  </a:lnTo>
                  <a:lnTo>
                    <a:pt x="4572" y="9144"/>
                  </a:lnTo>
                  <a:lnTo>
                    <a:pt x="10668" y="9144"/>
                  </a:lnTo>
                  <a:lnTo>
                    <a:pt x="10668" y="13716"/>
                  </a:lnTo>
                  <a:lnTo>
                    <a:pt x="4572" y="13716"/>
                  </a:lnTo>
                  <a:lnTo>
                    <a:pt x="10668" y="18288"/>
                  </a:lnTo>
                  <a:lnTo>
                    <a:pt x="32004" y="18288"/>
                  </a:lnTo>
                  <a:lnTo>
                    <a:pt x="32004" y="24384"/>
                  </a:lnTo>
                  <a:close/>
                </a:path>
                <a:path w="32385" h="24764">
                  <a:moveTo>
                    <a:pt x="10668" y="9144"/>
                  </a:moveTo>
                  <a:lnTo>
                    <a:pt x="4572" y="9144"/>
                  </a:lnTo>
                  <a:lnTo>
                    <a:pt x="10668" y="4572"/>
                  </a:lnTo>
                  <a:lnTo>
                    <a:pt x="10668" y="9144"/>
                  </a:lnTo>
                  <a:close/>
                </a:path>
                <a:path w="32385" h="24764">
                  <a:moveTo>
                    <a:pt x="22860" y="9144"/>
                  </a:moveTo>
                  <a:lnTo>
                    <a:pt x="10668" y="9144"/>
                  </a:lnTo>
                  <a:lnTo>
                    <a:pt x="10668" y="4572"/>
                  </a:lnTo>
                  <a:lnTo>
                    <a:pt x="22860" y="4572"/>
                  </a:lnTo>
                  <a:lnTo>
                    <a:pt x="22860" y="9144"/>
                  </a:lnTo>
                  <a:close/>
                </a:path>
                <a:path w="32385" h="24764">
                  <a:moveTo>
                    <a:pt x="22860" y="18288"/>
                  </a:moveTo>
                  <a:lnTo>
                    <a:pt x="22860" y="4572"/>
                  </a:lnTo>
                  <a:lnTo>
                    <a:pt x="27432" y="9144"/>
                  </a:lnTo>
                  <a:lnTo>
                    <a:pt x="32004" y="9144"/>
                  </a:lnTo>
                  <a:lnTo>
                    <a:pt x="32004" y="13716"/>
                  </a:lnTo>
                  <a:lnTo>
                    <a:pt x="27432" y="13716"/>
                  </a:lnTo>
                  <a:lnTo>
                    <a:pt x="22860" y="18288"/>
                  </a:lnTo>
                  <a:close/>
                </a:path>
                <a:path w="32385" h="24764">
                  <a:moveTo>
                    <a:pt x="32004" y="9144"/>
                  </a:moveTo>
                  <a:lnTo>
                    <a:pt x="27432" y="9144"/>
                  </a:lnTo>
                  <a:lnTo>
                    <a:pt x="22860" y="4572"/>
                  </a:lnTo>
                  <a:lnTo>
                    <a:pt x="32004" y="4572"/>
                  </a:lnTo>
                  <a:lnTo>
                    <a:pt x="32004" y="9144"/>
                  </a:lnTo>
                  <a:close/>
                </a:path>
                <a:path w="32385" h="24764">
                  <a:moveTo>
                    <a:pt x="10668" y="18288"/>
                  </a:moveTo>
                  <a:lnTo>
                    <a:pt x="4572" y="13716"/>
                  </a:lnTo>
                  <a:lnTo>
                    <a:pt x="10668" y="13716"/>
                  </a:lnTo>
                  <a:lnTo>
                    <a:pt x="10668" y="18288"/>
                  </a:lnTo>
                  <a:close/>
                </a:path>
                <a:path w="32385" h="24764">
                  <a:moveTo>
                    <a:pt x="22860" y="18288"/>
                  </a:moveTo>
                  <a:lnTo>
                    <a:pt x="10668" y="18288"/>
                  </a:lnTo>
                  <a:lnTo>
                    <a:pt x="10668" y="13716"/>
                  </a:lnTo>
                  <a:lnTo>
                    <a:pt x="22860" y="13716"/>
                  </a:lnTo>
                  <a:lnTo>
                    <a:pt x="22860" y="18288"/>
                  </a:lnTo>
                  <a:close/>
                </a:path>
                <a:path w="32385" h="24764">
                  <a:moveTo>
                    <a:pt x="32004" y="18288"/>
                  </a:moveTo>
                  <a:lnTo>
                    <a:pt x="22860" y="18288"/>
                  </a:lnTo>
                  <a:lnTo>
                    <a:pt x="27432" y="13716"/>
                  </a:lnTo>
                  <a:lnTo>
                    <a:pt x="32004" y="13716"/>
                  </a:lnTo>
                  <a:lnTo>
                    <a:pt x="32004" y="18288"/>
                  </a:lnTo>
                  <a:close/>
                </a:path>
              </a:pathLst>
            </a:custGeom>
            <a:solidFill>
              <a:srgbClr val="000000"/>
            </a:solidFill>
          </p:spPr>
          <p:txBody>
            <a:bodyPr wrap="square" lIns="0" tIns="0" rIns="0" bIns="0" rtlCol="0"/>
            <a:lstStyle/>
            <a:p>
              <a:endParaRPr sz="1588"/>
            </a:p>
          </p:txBody>
        </p:sp>
        <p:sp>
          <p:nvSpPr>
            <p:cNvPr id="856" name="object 856"/>
            <p:cNvSpPr/>
            <p:nvPr/>
          </p:nvSpPr>
          <p:spPr>
            <a:xfrm>
              <a:off x="4873751" y="5321807"/>
              <a:ext cx="22860" cy="15240"/>
            </a:xfrm>
            <a:custGeom>
              <a:avLst/>
              <a:gdLst/>
              <a:ahLst/>
              <a:cxnLst/>
              <a:rect l="l" t="t" r="r" b="b"/>
              <a:pathLst>
                <a:path w="22860"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857" name="object 857"/>
            <p:cNvSpPr/>
            <p:nvPr/>
          </p:nvSpPr>
          <p:spPr>
            <a:xfrm>
              <a:off x="4869180" y="5317235"/>
              <a:ext cx="32384" cy="24765"/>
            </a:xfrm>
            <a:custGeom>
              <a:avLst/>
              <a:gdLst/>
              <a:ahLst/>
              <a:cxnLst/>
              <a:rect l="l" t="t" r="r" b="b"/>
              <a:pathLst>
                <a:path w="32385" h="24764">
                  <a:moveTo>
                    <a:pt x="32004" y="24384"/>
                  </a:moveTo>
                  <a:lnTo>
                    <a:pt x="0" y="24384"/>
                  </a:lnTo>
                  <a:lnTo>
                    <a:pt x="0" y="0"/>
                  </a:lnTo>
                  <a:lnTo>
                    <a:pt x="32004" y="0"/>
                  </a:lnTo>
                  <a:lnTo>
                    <a:pt x="32004" y="4572"/>
                  </a:lnTo>
                  <a:lnTo>
                    <a:pt x="10668" y="4572"/>
                  </a:lnTo>
                  <a:lnTo>
                    <a:pt x="4572" y="10668"/>
                  </a:lnTo>
                  <a:lnTo>
                    <a:pt x="10668" y="10668"/>
                  </a:lnTo>
                  <a:lnTo>
                    <a:pt x="10668" y="15240"/>
                  </a:lnTo>
                  <a:lnTo>
                    <a:pt x="4572" y="15240"/>
                  </a:lnTo>
                  <a:lnTo>
                    <a:pt x="10668" y="19812"/>
                  </a:lnTo>
                  <a:lnTo>
                    <a:pt x="32004" y="19812"/>
                  </a:lnTo>
                  <a:lnTo>
                    <a:pt x="32004" y="24384"/>
                  </a:lnTo>
                  <a:close/>
                </a:path>
                <a:path w="32385" h="24764">
                  <a:moveTo>
                    <a:pt x="10668" y="10668"/>
                  </a:moveTo>
                  <a:lnTo>
                    <a:pt x="4572" y="10668"/>
                  </a:lnTo>
                  <a:lnTo>
                    <a:pt x="10668" y="4572"/>
                  </a:lnTo>
                  <a:lnTo>
                    <a:pt x="10668" y="10668"/>
                  </a:lnTo>
                  <a:close/>
                </a:path>
                <a:path w="32385" h="24764">
                  <a:moveTo>
                    <a:pt x="22860" y="10668"/>
                  </a:moveTo>
                  <a:lnTo>
                    <a:pt x="10668" y="10668"/>
                  </a:lnTo>
                  <a:lnTo>
                    <a:pt x="10668" y="4572"/>
                  </a:lnTo>
                  <a:lnTo>
                    <a:pt x="22860" y="4572"/>
                  </a:lnTo>
                  <a:lnTo>
                    <a:pt x="22860" y="10668"/>
                  </a:lnTo>
                  <a:close/>
                </a:path>
                <a:path w="32385" h="24764">
                  <a:moveTo>
                    <a:pt x="22860" y="19812"/>
                  </a:moveTo>
                  <a:lnTo>
                    <a:pt x="22860" y="4572"/>
                  </a:lnTo>
                  <a:lnTo>
                    <a:pt x="27432" y="10668"/>
                  </a:lnTo>
                  <a:lnTo>
                    <a:pt x="32004" y="10668"/>
                  </a:lnTo>
                  <a:lnTo>
                    <a:pt x="32004" y="15240"/>
                  </a:lnTo>
                  <a:lnTo>
                    <a:pt x="27432" y="15240"/>
                  </a:lnTo>
                  <a:lnTo>
                    <a:pt x="22860" y="19812"/>
                  </a:lnTo>
                  <a:close/>
                </a:path>
                <a:path w="32385" h="24764">
                  <a:moveTo>
                    <a:pt x="32004" y="10668"/>
                  </a:moveTo>
                  <a:lnTo>
                    <a:pt x="27432" y="10668"/>
                  </a:lnTo>
                  <a:lnTo>
                    <a:pt x="22860" y="4572"/>
                  </a:lnTo>
                  <a:lnTo>
                    <a:pt x="32004" y="4572"/>
                  </a:lnTo>
                  <a:lnTo>
                    <a:pt x="32004" y="10668"/>
                  </a:lnTo>
                  <a:close/>
                </a:path>
                <a:path w="32385" h="24764">
                  <a:moveTo>
                    <a:pt x="10668" y="19812"/>
                  </a:moveTo>
                  <a:lnTo>
                    <a:pt x="4572" y="15240"/>
                  </a:lnTo>
                  <a:lnTo>
                    <a:pt x="10668" y="15240"/>
                  </a:lnTo>
                  <a:lnTo>
                    <a:pt x="10668" y="19812"/>
                  </a:lnTo>
                  <a:close/>
                </a:path>
                <a:path w="32385" h="24764">
                  <a:moveTo>
                    <a:pt x="22860" y="19812"/>
                  </a:moveTo>
                  <a:lnTo>
                    <a:pt x="10668" y="19812"/>
                  </a:lnTo>
                  <a:lnTo>
                    <a:pt x="10668"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858" name="object 858"/>
            <p:cNvSpPr/>
            <p:nvPr/>
          </p:nvSpPr>
          <p:spPr>
            <a:xfrm>
              <a:off x="4911851" y="5292851"/>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859" name="object 859"/>
            <p:cNvSpPr/>
            <p:nvPr/>
          </p:nvSpPr>
          <p:spPr>
            <a:xfrm>
              <a:off x="4907280" y="5288280"/>
              <a:ext cx="47625" cy="60960"/>
            </a:xfrm>
            <a:custGeom>
              <a:avLst/>
              <a:gdLst/>
              <a:ahLst/>
              <a:cxnLst/>
              <a:rect l="l" t="t" r="r" b="b"/>
              <a:pathLst>
                <a:path w="47625" h="60960">
                  <a:moveTo>
                    <a:pt x="47244" y="60960"/>
                  </a:moveTo>
                  <a:lnTo>
                    <a:pt x="0" y="60960"/>
                  </a:lnTo>
                  <a:lnTo>
                    <a:pt x="0" y="0"/>
                  </a:lnTo>
                  <a:lnTo>
                    <a:pt x="47244" y="0"/>
                  </a:lnTo>
                  <a:lnTo>
                    <a:pt x="47244" y="4572"/>
                  </a:lnTo>
                  <a:lnTo>
                    <a:pt x="9144" y="4572"/>
                  </a:lnTo>
                  <a:lnTo>
                    <a:pt x="4572" y="9144"/>
                  </a:lnTo>
                  <a:lnTo>
                    <a:pt x="9144" y="9144"/>
                  </a:lnTo>
                  <a:lnTo>
                    <a:pt x="9144" y="51816"/>
                  </a:lnTo>
                  <a:lnTo>
                    <a:pt x="4572" y="51816"/>
                  </a:lnTo>
                  <a:lnTo>
                    <a:pt x="9144" y="56388"/>
                  </a:lnTo>
                  <a:lnTo>
                    <a:pt x="47244" y="56388"/>
                  </a:lnTo>
                  <a:lnTo>
                    <a:pt x="47244" y="60960"/>
                  </a:lnTo>
                  <a:close/>
                </a:path>
                <a:path w="47625" h="60960">
                  <a:moveTo>
                    <a:pt x="9144" y="9144"/>
                  </a:moveTo>
                  <a:lnTo>
                    <a:pt x="4572" y="9144"/>
                  </a:lnTo>
                  <a:lnTo>
                    <a:pt x="9144" y="4572"/>
                  </a:lnTo>
                  <a:lnTo>
                    <a:pt x="9144" y="9144"/>
                  </a:lnTo>
                  <a:close/>
                </a:path>
                <a:path w="47625" h="60960">
                  <a:moveTo>
                    <a:pt x="38100" y="9144"/>
                  </a:moveTo>
                  <a:lnTo>
                    <a:pt x="9144" y="9144"/>
                  </a:lnTo>
                  <a:lnTo>
                    <a:pt x="9144" y="4572"/>
                  </a:lnTo>
                  <a:lnTo>
                    <a:pt x="38100" y="4572"/>
                  </a:lnTo>
                  <a:lnTo>
                    <a:pt x="38100" y="9144"/>
                  </a:lnTo>
                  <a:close/>
                </a:path>
                <a:path w="47625" h="60960">
                  <a:moveTo>
                    <a:pt x="38100" y="56388"/>
                  </a:moveTo>
                  <a:lnTo>
                    <a:pt x="38100" y="4572"/>
                  </a:lnTo>
                  <a:lnTo>
                    <a:pt x="42672" y="9144"/>
                  </a:lnTo>
                  <a:lnTo>
                    <a:pt x="47244" y="9144"/>
                  </a:lnTo>
                  <a:lnTo>
                    <a:pt x="47244" y="51816"/>
                  </a:lnTo>
                  <a:lnTo>
                    <a:pt x="42672" y="51816"/>
                  </a:lnTo>
                  <a:lnTo>
                    <a:pt x="38100" y="56388"/>
                  </a:lnTo>
                  <a:close/>
                </a:path>
                <a:path w="47625" h="60960">
                  <a:moveTo>
                    <a:pt x="47244" y="9144"/>
                  </a:moveTo>
                  <a:lnTo>
                    <a:pt x="42672" y="9144"/>
                  </a:lnTo>
                  <a:lnTo>
                    <a:pt x="38100" y="4572"/>
                  </a:lnTo>
                  <a:lnTo>
                    <a:pt x="47244" y="4572"/>
                  </a:lnTo>
                  <a:lnTo>
                    <a:pt x="47244" y="9144"/>
                  </a:lnTo>
                  <a:close/>
                </a:path>
                <a:path w="47625" h="60960">
                  <a:moveTo>
                    <a:pt x="9144" y="56388"/>
                  </a:moveTo>
                  <a:lnTo>
                    <a:pt x="4572" y="51816"/>
                  </a:lnTo>
                  <a:lnTo>
                    <a:pt x="9144" y="51816"/>
                  </a:lnTo>
                  <a:lnTo>
                    <a:pt x="9144" y="56388"/>
                  </a:lnTo>
                  <a:close/>
                </a:path>
                <a:path w="47625" h="60960">
                  <a:moveTo>
                    <a:pt x="38100" y="56388"/>
                  </a:moveTo>
                  <a:lnTo>
                    <a:pt x="9144" y="56388"/>
                  </a:lnTo>
                  <a:lnTo>
                    <a:pt x="9144" y="51816"/>
                  </a:lnTo>
                  <a:lnTo>
                    <a:pt x="38100" y="51816"/>
                  </a:lnTo>
                  <a:lnTo>
                    <a:pt x="38100" y="56388"/>
                  </a:lnTo>
                  <a:close/>
                </a:path>
                <a:path w="47625" h="60960">
                  <a:moveTo>
                    <a:pt x="47244" y="56388"/>
                  </a:moveTo>
                  <a:lnTo>
                    <a:pt x="38100"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860" name="object 860"/>
            <p:cNvSpPr/>
            <p:nvPr/>
          </p:nvSpPr>
          <p:spPr>
            <a:xfrm>
              <a:off x="4919472" y="5300471"/>
              <a:ext cx="22860" cy="13970"/>
            </a:xfrm>
            <a:custGeom>
              <a:avLst/>
              <a:gdLst/>
              <a:ahLst/>
              <a:cxnLst/>
              <a:rect l="l" t="t" r="r" b="b"/>
              <a:pathLst>
                <a:path w="22860" h="13970">
                  <a:moveTo>
                    <a:pt x="22860" y="13716"/>
                  </a:moveTo>
                  <a:lnTo>
                    <a:pt x="0" y="13716"/>
                  </a:lnTo>
                  <a:lnTo>
                    <a:pt x="0" y="0"/>
                  </a:lnTo>
                  <a:lnTo>
                    <a:pt x="22860" y="0"/>
                  </a:lnTo>
                  <a:lnTo>
                    <a:pt x="22860" y="13716"/>
                  </a:lnTo>
                  <a:close/>
                </a:path>
              </a:pathLst>
            </a:custGeom>
            <a:solidFill>
              <a:srgbClr val="FFFFFF"/>
            </a:solidFill>
          </p:spPr>
          <p:txBody>
            <a:bodyPr wrap="square" lIns="0" tIns="0" rIns="0" bIns="0" rtlCol="0"/>
            <a:lstStyle/>
            <a:p>
              <a:endParaRPr sz="1588"/>
            </a:p>
          </p:txBody>
        </p:sp>
        <p:sp>
          <p:nvSpPr>
            <p:cNvPr id="861" name="object 861"/>
            <p:cNvSpPr/>
            <p:nvPr/>
          </p:nvSpPr>
          <p:spPr>
            <a:xfrm>
              <a:off x="4914900" y="5295900"/>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3716"/>
                  </a:lnTo>
                  <a:lnTo>
                    <a:pt x="4572" y="13716"/>
                  </a:lnTo>
                  <a:lnTo>
                    <a:pt x="9144" y="18288"/>
                  </a:lnTo>
                  <a:lnTo>
                    <a:pt x="32004" y="18288"/>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8288"/>
                  </a:moveTo>
                  <a:lnTo>
                    <a:pt x="22860" y="4572"/>
                  </a:lnTo>
                  <a:lnTo>
                    <a:pt x="27432" y="9144"/>
                  </a:lnTo>
                  <a:lnTo>
                    <a:pt x="32004" y="9144"/>
                  </a:lnTo>
                  <a:lnTo>
                    <a:pt x="32004" y="13716"/>
                  </a:lnTo>
                  <a:lnTo>
                    <a:pt x="27432" y="13716"/>
                  </a:lnTo>
                  <a:lnTo>
                    <a:pt x="22860" y="18288"/>
                  </a:lnTo>
                  <a:close/>
                </a:path>
                <a:path w="32385" h="24764">
                  <a:moveTo>
                    <a:pt x="32004" y="9144"/>
                  </a:moveTo>
                  <a:lnTo>
                    <a:pt x="27432" y="9144"/>
                  </a:lnTo>
                  <a:lnTo>
                    <a:pt x="22860" y="4572"/>
                  </a:lnTo>
                  <a:lnTo>
                    <a:pt x="32004" y="4572"/>
                  </a:lnTo>
                  <a:lnTo>
                    <a:pt x="32004" y="9144"/>
                  </a:lnTo>
                  <a:close/>
                </a:path>
                <a:path w="32385" h="24764">
                  <a:moveTo>
                    <a:pt x="9144" y="18288"/>
                  </a:moveTo>
                  <a:lnTo>
                    <a:pt x="4572" y="13716"/>
                  </a:lnTo>
                  <a:lnTo>
                    <a:pt x="9144" y="13716"/>
                  </a:lnTo>
                  <a:lnTo>
                    <a:pt x="9144" y="18288"/>
                  </a:lnTo>
                  <a:close/>
                </a:path>
                <a:path w="32385" h="24764">
                  <a:moveTo>
                    <a:pt x="22860" y="18288"/>
                  </a:moveTo>
                  <a:lnTo>
                    <a:pt x="9144" y="18288"/>
                  </a:lnTo>
                  <a:lnTo>
                    <a:pt x="9144" y="13716"/>
                  </a:lnTo>
                  <a:lnTo>
                    <a:pt x="22860" y="13716"/>
                  </a:lnTo>
                  <a:lnTo>
                    <a:pt x="22860" y="18288"/>
                  </a:lnTo>
                  <a:close/>
                </a:path>
                <a:path w="32385" h="24764">
                  <a:moveTo>
                    <a:pt x="32004" y="18288"/>
                  </a:moveTo>
                  <a:lnTo>
                    <a:pt x="22860" y="18288"/>
                  </a:lnTo>
                  <a:lnTo>
                    <a:pt x="27432" y="13716"/>
                  </a:lnTo>
                  <a:lnTo>
                    <a:pt x="32004" y="13716"/>
                  </a:lnTo>
                  <a:lnTo>
                    <a:pt x="32004" y="18288"/>
                  </a:lnTo>
                  <a:close/>
                </a:path>
              </a:pathLst>
            </a:custGeom>
            <a:solidFill>
              <a:srgbClr val="000000"/>
            </a:solidFill>
          </p:spPr>
          <p:txBody>
            <a:bodyPr wrap="square" lIns="0" tIns="0" rIns="0" bIns="0" rtlCol="0"/>
            <a:lstStyle/>
            <a:p>
              <a:endParaRPr sz="1588"/>
            </a:p>
          </p:txBody>
        </p:sp>
        <p:sp>
          <p:nvSpPr>
            <p:cNvPr id="862" name="object 862"/>
            <p:cNvSpPr/>
            <p:nvPr/>
          </p:nvSpPr>
          <p:spPr>
            <a:xfrm>
              <a:off x="4919472" y="5321807"/>
              <a:ext cx="22860" cy="15240"/>
            </a:xfrm>
            <a:custGeom>
              <a:avLst/>
              <a:gdLst/>
              <a:ahLst/>
              <a:cxnLst/>
              <a:rect l="l" t="t" r="r" b="b"/>
              <a:pathLst>
                <a:path w="22860"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863" name="object 863"/>
            <p:cNvSpPr/>
            <p:nvPr/>
          </p:nvSpPr>
          <p:spPr>
            <a:xfrm>
              <a:off x="3813035" y="3886199"/>
              <a:ext cx="1134110" cy="1455420"/>
            </a:xfrm>
            <a:custGeom>
              <a:avLst/>
              <a:gdLst/>
              <a:ahLst/>
              <a:cxnLst/>
              <a:rect l="l" t="t" r="r" b="b"/>
              <a:pathLst>
                <a:path w="1134110" h="1455420">
                  <a:moveTo>
                    <a:pt x="739140" y="1203960"/>
                  </a:moveTo>
                  <a:lnTo>
                    <a:pt x="730008" y="1199400"/>
                  </a:lnTo>
                  <a:lnTo>
                    <a:pt x="662940" y="1165860"/>
                  </a:lnTo>
                  <a:lnTo>
                    <a:pt x="662940" y="1199400"/>
                  </a:lnTo>
                  <a:lnTo>
                    <a:pt x="397764" y="1199400"/>
                  </a:lnTo>
                  <a:lnTo>
                    <a:pt x="397764" y="117348"/>
                  </a:lnTo>
                  <a:lnTo>
                    <a:pt x="397764" y="111252"/>
                  </a:lnTo>
                  <a:lnTo>
                    <a:pt x="397764" y="106680"/>
                  </a:lnTo>
                  <a:lnTo>
                    <a:pt x="42672" y="106680"/>
                  </a:lnTo>
                  <a:lnTo>
                    <a:pt x="42672" y="0"/>
                  </a:lnTo>
                  <a:lnTo>
                    <a:pt x="32004" y="0"/>
                  </a:lnTo>
                  <a:lnTo>
                    <a:pt x="32004" y="106680"/>
                  </a:lnTo>
                  <a:lnTo>
                    <a:pt x="32004" y="210312"/>
                  </a:lnTo>
                  <a:lnTo>
                    <a:pt x="0" y="210312"/>
                  </a:lnTo>
                  <a:lnTo>
                    <a:pt x="26670" y="263652"/>
                  </a:lnTo>
                  <a:lnTo>
                    <a:pt x="0" y="263652"/>
                  </a:lnTo>
                  <a:lnTo>
                    <a:pt x="38100" y="339852"/>
                  </a:lnTo>
                  <a:lnTo>
                    <a:pt x="69342" y="277368"/>
                  </a:lnTo>
                  <a:lnTo>
                    <a:pt x="76200" y="263652"/>
                  </a:lnTo>
                  <a:lnTo>
                    <a:pt x="49530" y="263652"/>
                  </a:lnTo>
                  <a:lnTo>
                    <a:pt x="70104" y="222504"/>
                  </a:lnTo>
                  <a:lnTo>
                    <a:pt x="76200" y="210312"/>
                  </a:lnTo>
                  <a:lnTo>
                    <a:pt x="42672" y="210312"/>
                  </a:lnTo>
                  <a:lnTo>
                    <a:pt x="42672" y="117348"/>
                  </a:lnTo>
                  <a:lnTo>
                    <a:pt x="388620" y="117348"/>
                  </a:lnTo>
                  <a:lnTo>
                    <a:pt x="388620" y="1208532"/>
                  </a:lnTo>
                  <a:lnTo>
                    <a:pt x="662940" y="1208532"/>
                  </a:lnTo>
                  <a:lnTo>
                    <a:pt x="662940" y="1242060"/>
                  </a:lnTo>
                  <a:lnTo>
                    <a:pt x="729996" y="1208532"/>
                  </a:lnTo>
                  <a:lnTo>
                    <a:pt x="739140" y="1203960"/>
                  </a:lnTo>
                  <a:close/>
                </a:path>
                <a:path w="1134110" h="1455420">
                  <a:moveTo>
                    <a:pt x="1133868" y="1431036"/>
                  </a:moveTo>
                  <a:lnTo>
                    <a:pt x="1124724" y="1431036"/>
                  </a:lnTo>
                  <a:lnTo>
                    <a:pt x="1124724" y="1441704"/>
                  </a:lnTo>
                  <a:lnTo>
                    <a:pt x="1124724" y="1446276"/>
                  </a:lnTo>
                  <a:lnTo>
                    <a:pt x="1111008" y="1446276"/>
                  </a:lnTo>
                  <a:lnTo>
                    <a:pt x="1111008" y="1441704"/>
                  </a:lnTo>
                  <a:lnTo>
                    <a:pt x="1124724" y="1441704"/>
                  </a:lnTo>
                  <a:lnTo>
                    <a:pt x="1124724" y="1431036"/>
                  </a:lnTo>
                  <a:lnTo>
                    <a:pt x="1101864" y="1431036"/>
                  </a:lnTo>
                  <a:lnTo>
                    <a:pt x="1101864" y="1455420"/>
                  </a:lnTo>
                  <a:lnTo>
                    <a:pt x="1133868" y="1455420"/>
                  </a:lnTo>
                  <a:lnTo>
                    <a:pt x="1133868" y="1450848"/>
                  </a:lnTo>
                  <a:lnTo>
                    <a:pt x="1133868" y="1446276"/>
                  </a:lnTo>
                  <a:lnTo>
                    <a:pt x="1133868" y="1441704"/>
                  </a:lnTo>
                  <a:lnTo>
                    <a:pt x="1133868" y="1435608"/>
                  </a:lnTo>
                  <a:lnTo>
                    <a:pt x="1133868" y="1431036"/>
                  </a:lnTo>
                  <a:close/>
                </a:path>
              </a:pathLst>
            </a:custGeom>
            <a:solidFill>
              <a:srgbClr val="000000"/>
            </a:solidFill>
          </p:spPr>
          <p:txBody>
            <a:bodyPr wrap="square" lIns="0" tIns="0" rIns="0" bIns="0" rtlCol="0"/>
            <a:lstStyle/>
            <a:p>
              <a:endParaRPr sz="1588"/>
            </a:p>
          </p:txBody>
        </p:sp>
        <p:sp>
          <p:nvSpPr>
            <p:cNvPr id="864" name="object 864"/>
            <p:cNvSpPr/>
            <p:nvPr/>
          </p:nvSpPr>
          <p:spPr>
            <a:xfrm>
              <a:off x="5757672" y="5760719"/>
              <a:ext cx="142240" cy="608330"/>
            </a:xfrm>
            <a:custGeom>
              <a:avLst/>
              <a:gdLst/>
              <a:ahLst/>
              <a:cxnLst/>
              <a:rect l="l" t="t" r="r" b="b"/>
              <a:pathLst>
                <a:path w="142239" h="608329">
                  <a:moveTo>
                    <a:pt x="0" y="608076"/>
                  </a:moveTo>
                  <a:lnTo>
                    <a:pt x="0" y="141732"/>
                  </a:lnTo>
                  <a:lnTo>
                    <a:pt x="141732" y="0"/>
                  </a:lnTo>
                  <a:lnTo>
                    <a:pt x="141732" y="464819"/>
                  </a:lnTo>
                  <a:lnTo>
                    <a:pt x="0" y="608076"/>
                  </a:lnTo>
                  <a:close/>
                </a:path>
              </a:pathLst>
            </a:custGeom>
            <a:solidFill>
              <a:srgbClr val="CDCDCD"/>
            </a:solidFill>
          </p:spPr>
          <p:txBody>
            <a:bodyPr wrap="square" lIns="0" tIns="0" rIns="0" bIns="0" rtlCol="0"/>
            <a:lstStyle/>
            <a:p>
              <a:endParaRPr sz="1588"/>
            </a:p>
          </p:txBody>
        </p:sp>
        <p:sp>
          <p:nvSpPr>
            <p:cNvPr id="865" name="object 865"/>
            <p:cNvSpPr/>
            <p:nvPr/>
          </p:nvSpPr>
          <p:spPr>
            <a:xfrm>
              <a:off x="5327904" y="5760719"/>
              <a:ext cx="571500" cy="142240"/>
            </a:xfrm>
            <a:custGeom>
              <a:avLst/>
              <a:gdLst/>
              <a:ahLst/>
              <a:cxnLst/>
              <a:rect l="l" t="t" r="r" b="b"/>
              <a:pathLst>
                <a:path w="571500" h="142239">
                  <a:moveTo>
                    <a:pt x="429767" y="141732"/>
                  </a:moveTo>
                  <a:lnTo>
                    <a:pt x="0" y="141732"/>
                  </a:lnTo>
                  <a:lnTo>
                    <a:pt x="143256" y="0"/>
                  </a:lnTo>
                  <a:lnTo>
                    <a:pt x="571500" y="0"/>
                  </a:lnTo>
                  <a:lnTo>
                    <a:pt x="429767" y="141732"/>
                  </a:lnTo>
                  <a:close/>
                </a:path>
              </a:pathLst>
            </a:custGeom>
            <a:solidFill>
              <a:srgbClr val="FFFFFF"/>
            </a:solidFill>
          </p:spPr>
          <p:txBody>
            <a:bodyPr wrap="square" lIns="0" tIns="0" rIns="0" bIns="0" rtlCol="0"/>
            <a:lstStyle/>
            <a:p>
              <a:endParaRPr sz="1588"/>
            </a:p>
          </p:txBody>
        </p:sp>
        <p:sp>
          <p:nvSpPr>
            <p:cNvPr id="866" name="object 866"/>
            <p:cNvSpPr/>
            <p:nvPr/>
          </p:nvSpPr>
          <p:spPr>
            <a:xfrm>
              <a:off x="5323332" y="5756148"/>
              <a:ext cx="581025" cy="617220"/>
            </a:xfrm>
            <a:custGeom>
              <a:avLst/>
              <a:gdLst/>
              <a:ahLst/>
              <a:cxnLst/>
              <a:rect l="l" t="t" r="r" b="b"/>
              <a:pathLst>
                <a:path w="581025" h="617220">
                  <a:moveTo>
                    <a:pt x="435863" y="617219"/>
                  </a:moveTo>
                  <a:lnTo>
                    <a:pt x="0" y="617219"/>
                  </a:lnTo>
                  <a:lnTo>
                    <a:pt x="0" y="144780"/>
                  </a:lnTo>
                  <a:lnTo>
                    <a:pt x="146304" y="0"/>
                  </a:lnTo>
                  <a:lnTo>
                    <a:pt x="573024" y="0"/>
                  </a:lnTo>
                  <a:lnTo>
                    <a:pt x="565404" y="7620"/>
                  </a:lnTo>
                  <a:lnTo>
                    <a:pt x="150876" y="7620"/>
                  </a:lnTo>
                  <a:lnTo>
                    <a:pt x="147828" y="9144"/>
                  </a:lnTo>
                  <a:lnTo>
                    <a:pt x="149368" y="9144"/>
                  </a:lnTo>
                  <a:lnTo>
                    <a:pt x="18190" y="141732"/>
                  </a:lnTo>
                  <a:lnTo>
                    <a:pt x="4572" y="141732"/>
                  </a:lnTo>
                  <a:lnTo>
                    <a:pt x="4572" y="152400"/>
                  </a:lnTo>
                  <a:lnTo>
                    <a:pt x="9144" y="152400"/>
                  </a:lnTo>
                  <a:lnTo>
                    <a:pt x="9144" y="606552"/>
                  </a:lnTo>
                  <a:lnTo>
                    <a:pt x="4572" y="606552"/>
                  </a:lnTo>
                  <a:lnTo>
                    <a:pt x="9144" y="612648"/>
                  </a:lnTo>
                  <a:lnTo>
                    <a:pt x="440388" y="612648"/>
                  </a:lnTo>
                  <a:lnTo>
                    <a:pt x="435863" y="617219"/>
                  </a:lnTo>
                  <a:close/>
                </a:path>
                <a:path w="581025" h="617220">
                  <a:moveTo>
                    <a:pt x="429768" y="143256"/>
                  </a:moveTo>
                  <a:lnTo>
                    <a:pt x="573024" y="0"/>
                  </a:lnTo>
                  <a:lnTo>
                    <a:pt x="577596" y="4572"/>
                  </a:lnTo>
                  <a:lnTo>
                    <a:pt x="571500" y="4572"/>
                  </a:lnTo>
                  <a:lnTo>
                    <a:pt x="571500" y="16763"/>
                  </a:lnTo>
                  <a:lnTo>
                    <a:pt x="446531" y="141732"/>
                  </a:lnTo>
                  <a:lnTo>
                    <a:pt x="434339" y="141732"/>
                  </a:lnTo>
                  <a:lnTo>
                    <a:pt x="429768" y="143256"/>
                  </a:lnTo>
                  <a:close/>
                </a:path>
                <a:path w="581025" h="617220">
                  <a:moveTo>
                    <a:pt x="580644" y="7620"/>
                  </a:moveTo>
                  <a:lnTo>
                    <a:pt x="573024" y="0"/>
                  </a:lnTo>
                  <a:lnTo>
                    <a:pt x="580644" y="0"/>
                  </a:lnTo>
                  <a:lnTo>
                    <a:pt x="580644" y="7620"/>
                  </a:lnTo>
                  <a:close/>
                </a:path>
                <a:path w="581025" h="617220">
                  <a:moveTo>
                    <a:pt x="571500" y="16763"/>
                  </a:moveTo>
                  <a:lnTo>
                    <a:pt x="571500" y="4572"/>
                  </a:lnTo>
                  <a:lnTo>
                    <a:pt x="576072" y="9144"/>
                  </a:lnTo>
                  <a:lnTo>
                    <a:pt x="579120" y="9144"/>
                  </a:lnTo>
                  <a:lnTo>
                    <a:pt x="571500" y="16763"/>
                  </a:lnTo>
                  <a:close/>
                </a:path>
                <a:path w="581025" h="617220">
                  <a:moveTo>
                    <a:pt x="579120" y="9144"/>
                  </a:moveTo>
                  <a:lnTo>
                    <a:pt x="576072" y="9144"/>
                  </a:lnTo>
                  <a:lnTo>
                    <a:pt x="571500" y="4572"/>
                  </a:lnTo>
                  <a:lnTo>
                    <a:pt x="577596" y="4572"/>
                  </a:lnTo>
                  <a:lnTo>
                    <a:pt x="580644" y="7620"/>
                  </a:lnTo>
                  <a:lnTo>
                    <a:pt x="579120" y="9144"/>
                  </a:lnTo>
                  <a:close/>
                </a:path>
                <a:path w="581025" h="617220">
                  <a:moveTo>
                    <a:pt x="149368" y="9144"/>
                  </a:moveTo>
                  <a:lnTo>
                    <a:pt x="147828" y="9144"/>
                  </a:lnTo>
                  <a:lnTo>
                    <a:pt x="150876" y="7620"/>
                  </a:lnTo>
                  <a:lnTo>
                    <a:pt x="149368" y="9144"/>
                  </a:lnTo>
                  <a:close/>
                </a:path>
                <a:path w="581025" h="617220">
                  <a:moveTo>
                    <a:pt x="563880" y="9144"/>
                  </a:moveTo>
                  <a:lnTo>
                    <a:pt x="149368" y="9144"/>
                  </a:lnTo>
                  <a:lnTo>
                    <a:pt x="150876" y="7620"/>
                  </a:lnTo>
                  <a:lnTo>
                    <a:pt x="565404" y="7620"/>
                  </a:lnTo>
                  <a:lnTo>
                    <a:pt x="563880" y="9144"/>
                  </a:lnTo>
                  <a:close/>
                </a:path>
                <a:path w="581025" h="617220">
                  <a:moveTo>
                    <a:pt x="571500" y="467851"/>
                  </a:moveTo>
                  <a:lnTo>
                    <a:pt x="571500" y="16763"/>
                  </a:lnTo>
                  <a:lnTo>
                    <a:pt x="580644" y="7620"/>
                  </a:lnTo>
                  <a:lnTo>
                    <a:pt x="580644" y="466343"/>
                  </a:lnTo>
                  <a:lnTo>
                    <a:pt x="573024" y="466343"/>
                  </a:lnTo>
                  <a:lnTo>
                    <a:pt x="571500" y="467851"/>
                  </a:lnTo>
                  <a:close/>
                </a:path>
                <a:path w="581025" h="617220">
                  <a:moveTo>
                    <a:pt x="9144" y="152400"/>
                  </a:moveTo>
                  <a:lnTo>
                    <a:pt x="4572" y="152400"/>
                  </a:lnTo>
                  <a:lnTo>
                    <a:pt x="4572" y="141732"/>
                  </a:lnTo>
                  <a:lnTo>
                    <a:pt x="18190" y="141732"/>
                  </a:lnTo>
                  <a:lnTo>
                    <a:pt x="13667" y="146304"/>
                  </a:lnTo>
                  <a:lnTo>
                    <a:pt x="9144" y="146304"/>
                  </a:lnTo>
                  <a:lnTo>
                    <a:pt x="9144" y="152400"/>
                  </a:lnTo>
                  <a:close/>
                </a:path>
                <a:path w="581025" h="617220">
                  <a:moveTo>
                    <a:pt x="428244" y="152400"/>
                  </a:moveTo>
                  <a:lnTo>
                    <a:pt x="9144" y="152400"/>
                  </a:lnTo>
                  <a:lnTo>
                    <a:pt x="9144" y="150876"/>
                  </a:lnTo>
                  <a:lnTo>
                    <a:pt x="18190" y="141732"/>
                  </a:lnTo>
                  <a:lnTo>
                    <a:pt x="431292" y="141732"/>
                  </a:lnTo>
                  <a:lnTo>
                    <a:pt x="429768" y="143256"/>
                  </a:lnTo>
                  <a:lnTo>
                    <a:pt x="445007" y="143256"/>
                  </a:lnTo>
                  <a:lnTo>
                    <a:pt x="441959" y="146304"/>
                  </a:lnTo>
                  <a:lnTo>
                    <a:pt x="428244" y="146304"/>
                  </a:lnTo>
                  <a:lnTo>
                    <a:pt x="428244" y="152400"/>
                  </a:lnTo>
                  <a:close/>
                </a:path>
                <a:path w="581025" h="617220">
                  <a:moveTo>
                    <a:pt x="445007" y="143256"/>
                  </a:moveTo>
                  <a:lnTo>
                    <a:pt x="429768" y="143256"/>
                  </a:lnTo>
                  <a:lnTo>
                    <a:pt x="434339" y="141732"/>
                  </a:lnTo>
                  <a:lnTo>
                    <a:pt x="446531" y="141732"/>
                  </a:lnTo>
                  <a:lnTo>
                    <a:pt x="445007" y="143256"/>
                  </a:lnTo>
                  <a:close/>
                </a:path>
                <a:path w="581025" h="617220">
                  <a:moveTo>
                    <a:pt x="9144" y="150876"/>
                  </a:moveTo>
                  <a:lnTo>
                    <a:pt x="9144" y="146304"/>
                  </a:lnTo>
                  <a:lnTo>
                    <a:pt x="13667" y="146304"/>
                  </a:lnTo>
                  <a:lnTo>
                    <a:pt x="9144" y="150876"/>
                  </a:lnTo>
                  <a:close/>
                </a:path>
                <a:path w="581025" h="617220">
                  <a:moveTo>
                    <a:pt x="438912" y="612648"/>
                  </a:moveTo>
                  <a:lnTo>
                    <a:pt x="428244" y="612648"/>
                  </a:lnTo>
                  <a:lnTo>
                    <a:pt x="428244" y="146304"/>
                  </a:lnTo>
                  <a:lnTo>
                    <a:pt x="438912" y="146304"/>
                  </a:lnTo>
                  <a:lnTo>
                    <a:pt x="438912" y="149351"/>
                  </a:lnTo>
                  <a:lnTo>
                    <a:pt x="435863" y="152400"/>
                  </a:lnTo>
                  <a:lnTo>
                    <a:pt x="438912" y="152400"/>
                  </a:lnTo>
                  <a:lnTo>
                    <a:pt x="438912" y="599029"/>
                  </a:lnTo>
                  <a:lnTo>
                    <a:pt x="429768" y="608076"/>
                  </a:lnTo>
                  <a:lnTo>
                    <a:pt x="438912" y="608076"/>
                  </a:lnTo>
                  <a:lnTo>
                    <a:pt x="438912" y="612648"/>
                  </a:lnTo>
                  <a:close/>
                </a:path>
                <a:path w="581025" h="617220">
                  <a:moveTo>
                    <a:pt x="438912" y="149351"/>
                  </a:moveTo>
                  <a:lnTo>
                    <a:pt x="438912" y="146304"/>
                  </a:lnTo>
                  <a:lnTo>
                    <a:pt x="441959" y="146304"/>
                  </a:lnTo>
                  <a:lnTo>
                    <a:pt x="438912" y="149351"/>
                  </a:lnTo>
                  <a:close/>
                </a:path>
                <a:path w="581025" h="617220">
                  <a:moveTo>
                    <a:pt x="438912" y="152400"/>
                  </a:moveTo>
                  <a:lnTo>
                    <a:pt x="435863" y="152400"/>
                  </a:lnTo>
                  <a:lnTo>
                    <a:pt x="438912" y="149351"/>
                  </a:lnTo>
                  <a:lnTo>
                    <a:pt x="438912" y="152400"/>
                  </a:lnTo>
                  <a:close/>
                </a:path>
                <a:path w="581025" h="617220">
                  <a:moveTo>
                    <a:pt x="571500" y="469392"/>
                  </a:moveTo>
                  <a:lnTo>
                    <a:pt x="571500" y="467851"/>
                  </a:lnTo>
                  <a:lnTo>
                    <a:pt x="573024" y="466343"/>
                  </a:lnTo>
                  <a:lnTo>
                    <a:pt x="571500" y="469392"/>
                  </a:lnTo>
                  <a:close/>
                </a:path>
                <a:path w="581025" h="617220">
                  <a:moveTo>
                    <a:pt x="580644" y="469392"/>
                  </a:moveTo>
                  <a:lnTo>
                    <a:pt x="571500" y="469392"/>
                  </a:lnTo>
                  <a:lnTo>
                    <a:pt x="573024" y="466343"/>
                  </a:lnTo>
                  <a:lnTo>
                    <a:pt x="580644" y="466343"/>
                  </a:lnTo>
                  <a:lnTo>
                    <a:pt x="580644" y="469392"/>
                  </a:lnTo>
                  <a:close/>
                </a:path>
                <a:path w="581025" h="617220">
                  <a:moveTo>
                    <a:pt x="440388" y="612648"/>
                  </a:moveTo>
                  <a:lnTo>
                    <a:pt x="438912" y="612648"/>
                  </a:lnTo>
                  <a:lnTo>
                    <a:pt x="438912" y="599029"/>
                  </a:lnTo>
                  <a:lnTo>
                    <a:pt x="571500" y="467851"/>
                  </a:lnTo>
                  <a:lnTo>
                    <a:pt x="571500" y="469392"/>
                  </a:lnTo>
                  <a:lnTo>
                    <a:pt x="580644" y="469392"/>
                  </a:lnTo>
                  <a:lnTo>
                    <a:pt x="580644" y="470916"/>
                  </a:lnTo>
                  <a:lnTo>
                    <a:pt x="440388" y="612648"/>
                  </a:lnTo>
                  <a:close/>
                </a:path>
                <a:path w="581025" h="617220">
                  <a:moveTo>
                    <a:pt x="429768" y="608076"/>
                  </a:moveTo>
                  <a:lnTo>
                    <a:pt x="438912" y="599029"/>
                  </a:lnTo>
                  <a:lnTo>
                    <a:pt x="438912" y="606552"/>
                  </a:lnTo>
                  <a:lnTo>
                    <a:pt x="434339" y="606552"/>
                  </a:lnTo>
                  <a:lnTo>
                    <a:pt x="429768" y="608076"/>
                  </a:lnTo>
                  <a:close/>
                </a:path>
                <a:path w="581025" h="617220">
                  <a:moveTo>
                    <a:pt x="9144" y="612648"/>
                  </a:moveTo>
                  <a:lnTo>
                    <a:pt x="4572" y="606552"/>
                  </a:lnTo>
                  <a:lnTo>
                    <a:pt x="9144" y="606552"/>
                  </a:lnTo>
                  <a:lnTo>
                    <a:pt x="9144" y="612648"/>
                  </a:lnTo>
                  <a:close/>
                </a:path>
                <a:path w="581025" h="617220">
                  <a:moveTo>
                    <a:pt x="428244" y="612648"/>
                  </a:moveTo>
                  <a:lnTo>
                    <a:pt x="9144" y="612648"/>
                  </a:lnTo>
                  <a:lnTo>
                    <a:pt x="9144" y="606552"/>
                  </a:lnTo>
                  <a:lnTo>
                    <a:pt x="428244" y="606552"/>
                  </a:lnTo>
                  <a:lnTo>
                    <a:pt x="428244" y="612648"/>
                  </a:lnTo>
                  <a:close/>
                </a:path>
                <a:path w="581025" h="617220">
                  <a:moveTo>
                    <a:pt x="438912" y="608076"/>
                  </a:moveTo>
                  <a:lnTo>
                    <a:pt x="429768" y="608076"/>
                  </a:lnTo>
                  <a:lnTo>
                    <a:pt x="434339" y="606552"/>
                  </a:lnTo>
                  <a:lnTo>
                    <a:pt x="438912" y="606552"/>
                  </a:lnTo>
                  <a:lnTo>
                    <a:pt x="438912" y="608076"/>
                  </a:lnTo>
                  <a:close/>
                </a:path>
              </a:pathLst>
            </a:custGeom>
            <a:solidFill>
              <a:srgbClr val="000000"/>
            </a:solidFill>
          </p:spPr>
          <p:txBody>
            <a:bodyPr wrap="square" lIns="0" tIns="0" rIns="0" bIns="0" rtlCol="0"/>
            <a:lstStyle/>
            <a:p>
              <a:endParaRPr sz="1588"/>
            </a:p>
          </p:txBody>
        </p:sp>
        <p:sp>
          <p:nvSpPr>
            <p:cNvPr id="867" name="object 867"/>
            <p:cNvSpPr/>
            <p:nvPr/>
          </p:nvSpPr>
          <p:spPr>
            <a:xfrm>
              <a:off x="5343144" y="5917692"/>
              <a:ext cx="38100" cy="360045"/>
            </a:xfrm>
            <a:custGeom>
              <a:avLst/>
              <a:gdLst/>
              <a:ahLst/>
              <a:cxnLst/>
              <a:rect l="l" t="t" r="r" b="b"/>
              <a:pathLst>
                <a:path w="38100" h="360045">
                  <a:moveTo>
                    <a:pt x="38100" y="359663"/>
                  </a:moveTo>
                  <a:lnTo>
                    <a:pt x="0" y="359663"/>
                  </a:lnTo>
                  <a:lnTo>
                    <a:pt x="0" y="0"/>
                  </a:lnTo>
                  <a:lnTo>
                    <a:pt x="38100" y="0"/>
                  </a:lnTo>
                  <a:lnTo>
                    <a:pt x="38100" y="359663"/>
                  </a:lnTo>
                  <a:close/>
                </a:path>
              </a:pathLst>
            </a:custGeom>
            <a:solidFill>
              <a:srgbClr val="FFFFFF"/>
            </a:solidFill>
          </p:spPr>
          <p:txBody>
            <a:bodyPr wrap="square" lIns="0" tIns="0" rIns="0" bIns="0" rtlCol="0"/>
            <a:lstStyle/>
            <a:p>
              <a:endParaRPr sz="1588"/>
            </a:p>
          </p:txBody>
        </p:sp>
        <p:sp>
          <p:nvSpPr>
            <p:cNvPr id="868" name="object 868"/>
            <p:cNvSpPr/>
            <p:nvPr/>
          </p:nvSpPr>
          <p:spPr>
            <a:xfrm>
              <a:off x="5338572" y="5913119"/>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9144"/>
                  </a:lnTo>
                  <a:lnTo>
                    <a:pt x="9144" y="9144"/>
                  </a:lnTo>
                  <a:lnTo>
                    <a:pt x="9144" y="359663"/>
                  </a:lnTo>
                  <a:lnTo>
                    <a:pt x="4572" y="359663"/>
                  </a:lnTo>
                  <a:lnTo>
                    <a:pt x="9144" y="364236"/>
                  </a:lnTo>
                  <a:lnTo>
                    <a:pt x="47244" y="364236"/>
                  </a:lnTo>
                  <a:lnTo>
                    <a:pt x="47244" y="370332"/>
                  </a:lnTo>
                  <a:close/>
                </a:path>
                <a:path w="47625" h="370839">
                  <a:moveTo>
                    <a:pt x="9144" y="9144"/>
                  </a:moveTo>
                  <a:lnTo>
                    <a:pt x="4572" y="9144"/>
                  </a:lnTo>
                  <a:lnTo>
                    <a:pt x="9144" y="4572"/>
                  </a:lnTo>
                  <a:lnTo>
                    <a:pt x="9144" y="9144"/>
                  </a:lnTo>
                  <a:close/>
                </a:path>
                <a:path w="47625" h="370839">
                  <a:moveTo>
                    <a:pt x="38100" y="9144"/>
                  </a:moveTo>
                  <a:lnTo>
                    <a:pt x="9144" y="9144"/>
                  </a:lnTo>
                  <a:lnTo>
                    <a:pt x="9144" y="4572"/>
                  </a:lnTo>
                  <a:lnTo>
                    <a:pt x="38100" y="4572"/>
                  </a:lnTo>
                  <a:lnTo>
                    <a:pt x="38100" y="9144"/>
                  </a:lnTo>
                  <a:close/>
                </a:path>
                <a:path w="47625" h="370839">
                  <a:moveTo>
                    <a:pt x="38100" y="364236"/>
                  </a:moveTo>
                  <a:lnTo>
                    <a:pt x="38100" y="4572"/>
                  </a:lnTo>
                  <a:lnTo>
                    <a:pt x="42672" y="9144"/>
                  </a:lnTo>
                  <a:lnTo>
                    <a:pt x="47244" y="9144"/>
                  </a:lnTo>
                  <a:lnTo>
                    <a:pt x="47244" y="359663"/>
                  </a:lnTo>
                  <a:lnTo>
                    <a:pt x="42672" y="359663"/>
                  </a:lnTo>
                  <a:lnTo>
                    <a:pt x="38100" y="364236"/>
                  </a:lnTo>
                  <a:close/>
                </a:path>
                <a:path w="47625" h="370839">
                  <a:moveTo>
                    <a:pt x="47244" y="9144"/>
                  </a:moveTo>
                  <a:lnTo>
                    <a:pt x="42672" y="9144"/>
                  </a:lnTo>
                  <a:lnTo>
                    <a:pt x="38100" y="4572"/>
                  </a:lnTo>
                  <a:lnTo>
                    <a:pt x="47244" y="4572"/>
                  </a:lnTo>
                  <a:lnTo>
                    <a:pt x="47244" y="9144"/>
                  </a:lnTo>
                  <a:close/>
                </a:path>
                <a:path w="47625" h="370839">
                  <a:moveTo>
                    <a:pt x="9144" y="364236"/>
                  </a:moveTo>
                  <a:lnTo>
                    <a:pt x="4572" y="359663"/>
                  </a:lnTo>
                  <a:lnTo>
                    <a:pt x="9144" y="359663"/>
                  </a:lnTo>
                  <a:lnTo>
                    <a:pt x="9144" y="364236"/>
                  </a:lnTo>
                  <a:close/>
                </a:path>
                <a:path w="47625" h="370839">
                  <a:moveTo>
                    <a:pt x="38100" y="364236"/>
                  </a:moveTo>
                  <a:lnTo>
                    <a:pt x="9144" y="364236"/>
                  </a:lnTo>
                  <a:lnTo>
                    <a:pt x="9144" y="359663"/>
                  </a:lnTo>
                  <a:lnTo>
                    <a:pt x="38100" y="359663"/>
                  </a:lnTo>
                  <a:lnTo>
                    <a:pt x="38100" y="364236"/>
                  </a:lnTo>
                  <a:close/>
                </a:path>
                <a:path w="47625" h="370839">
                  <a:moveTo>
                    <a:pt x="47244" y="364236"/>
                  </a:moveTo>
                  <a:lnTo>
                    <a:pt x="38100" y="364236"/>
                  </a:lnTo>
                  <a:lnTo>
                    <a:pt x="42672"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869" name="object 869"/>
            <p:cNvSpPr/>
            <p:nvPr/>
          </p:nvSpPr>
          <p:spPr>
            <a:xfrm>
              <a:off x="5343144" y="5925312"/>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870" name="object 870"/>
            <p:cNvSpPr/>
            <p:nvPr/>
          </p:nvSpPr>
          <p:spPr>
            <a:xfrm>
              <a:off x="5338572" y="5920739"/>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40640"/>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656"/>
                  </a:moveTo>
                  <a:lnTo>
                    <a:pt x="7620" y="40640"/>
                  </a:lnTo>
                  <a:lnTo>
                    <a:pt x="7620" y="6096"/>
                  </a:lnTo>
                  <a:lnTo>
                    <a:pt x="8382" y="5334"/>
                  </a:lnTo>
                  <a:lnTo>
                    <a:pt x="9144" y="6096"/>
                  </a:lnTo>
                  <a:lnTo>
                    <a:pt x="9144" y="40640"/>
                  </a:lnTo>
                  <a:lnTo>
                    <a:pt x="8382" y="41656"/>
                  </a:lnTo>
                  <a:close/>
                </a:path>
                <a:path w="17145" h="47625">
                  <a:moveTo>
                    <a:pt x="7620" y="9144"/>
                  </a:moveTo>
                  <a:lnTo>
                    <a:pt x="4572" y="9144"/>
                  </a:lnTo>
                  <a:lnTo>
                    <a:pt x="7620" y="6096"/>
                  </a:lnTo>
                  <a:lnTo>
                    <a:pt x="7620" y="9144"/>
                  </a:lnTo>
                  <a:close/>
                </a:path>
                <a:path w="17145" h="47625">
                  <a:moveTo>
                    <a:pt x="9144" y="40640"/>
                  </a:moveTo>
                  <a:lnTo>
                    <a:pt x="9144" y="6096"/>
                  </a:lnTo>
                  <a:lnTo>
                    <a:pt x="12192" y="9144"/>
                  </a:lnTo>
                  <a:lnTo>
                    <a:pt x="16764" y="9144"/>
                  </a:lnTo>
                  <a:lnTo>
                    <a:pt x="16764" y="36576"/>
                  </a:lnTo>
                  <a:lnTo>
                    <a:pt x="12192" y="36576"/>
                  </a:lnTo>
                  <a:lnTo>
                    <a:pt x="9144" y="40640"/>
                  </a:lnTo>
                  <a:close/>
                </a:path>
                <a:path w="17145" h="47625">
                  <a:moveTo>
                    <a:pt x="7620" y="40640"/>
                  </a:moveTo>
                  <a:lnTo>
                    <a:pt x="4572" y="36576"/>
                  </a:lnTo>
                  <a:lnTo>
                    <a:pt x="7620" y="36576"/>
                  </a:lnTo>
                  <a:lnTo>
                    <a:pt x="7620" y="40640"/>
                  </a:lnTo>
                  <a:close/>
                </a:path>
                <a:path w="17145" h="47625">
                  <a:moveTo>
                    <a:pt x="16764" y="42672"/>
                  </a:moveTo>
                  <a:lnTo>
                    <a:pt x="9144" y="42672"/>
                  </a:lnTo>
                  <a:lnTo>
                    <a:pt x="9144" y="40640"/>
                  </a:lnTo>
                  <a:lnTo>
                    <a:pt x="12192" y="36576"/>
                  </a:lnTo>
                  <a:lnTo>
                    <a:pt x="16764" y="36576"/>
                  </a:lnTo>
                  <a:lnTo>
                    <a:pt x="16764" y="42672"/>
                  </a:lnTo>
                  <a:close/>
                </a:path>
                <a:path w="17145" h="47625">
                  <a:moveTo>
                    <a:pt x="7620" y="42672"/>
                  </a:moveTo>
                  <a:lnTo>
                    <a:pt x="7620" y="40640"/>
                  </a:lnTo>
                  <a:lnTo>
                    <a:pt x="8382" y="41656"/>
                  </a:lnTo>
                  <a:lnTo>
                    <a:pt x="7620" y="42672"/>
                  </a:lnTo>
                  <a:close/>
                </a:path>
                <a:path w="17145" h="47625">
                  <a:moveTo>
                    <a:pt x="9144" y="42672"/>
                  </a:moveTo>
                  <a:lnTo>
                    <a:pt x="8382" y="41656"/>
                  </a:lnTo>
                  <a:lnTo>
                    <a:pt x="9144" y="40640"/>
                  </a:lnTo>
                  <a:lnTo>
                    <a:pt x="9144" y="42672"/>
                  </a:lnTo>
                  <a:close/>
                </a:path>
                <a:path w="17145" h="47625">
                  <a:moveTo>
                    <a:pt x="9144" y="42672"/>
                  </a:moveTo>
                  <a:lnTo>
                    <a:pt x="7620" y="42672"/>
                  </a:lnTo>
                  <a:lnTo>
                    <a:pt x="8382" y="41656"/>
                  </a:lnTo>
                  <a:lnTo>
                    <a:pt x="9144" y="42672"/>
                  </a:lnTo>
                  <a:close/>
                </a:path>
              </a:pathLst>
            </a:custGeom>
            <a:solidFill>
              <a:srgbClr val="000000"/>
            </a:solidFill>
          </p:spPr>
          <p:txBody>
            <a:bodyPr wrap="square" lIns="0" tIns="0" rIns="0" bIns="0" rtlCol="0"/>
            <a:lstStyle/>
            <a:p>
              <a:endParaRPr sz="1588"/>
            </a:p>
          </p:txBody>
        </p:sp>
        <p:sp>
          <p:nvSpPr>
            <p:cNvPr id="871" name="object 871"/>
            <p:cNvSpPr/>
            <p:nvPr/>
          </p:nvSpPr>
          <p:spPr>
            <a:xfrm>
              <a:off x="5343144" y="623316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872" name="object 872"/>
            <p:cNvSpPr/>
            <p:nvPr/>
          </p:nvSpPr>
          <p:spPr>
            <a:xfrm>
              <a:off x="5338572" y="6228587"/>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40640"/>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656"/>
                  </a:moveTo>
                  <a:lnTo>
                    <a:pt x="7620" y="40640"/>
                  </a:lnTo>
                  <a:lnTo>
                    <a:pt x="7620" y="6096"/>
                  </a:lnTo>
                  <a:lnTo>
                    <a:pt x="8382" y="5334"/>
                  </a:lnTo>
                  <a:lnTo>
                    <a:pt x="9144" y="6096"/>
                  </a:lnTo>
                  <a:lnTo>
                    <a:pt x="9144" y="40640"/>
                  </a:lnTo>
                  <a:lnTo>
                    <a:pt x="8382" y="41656"/>
                  </a:lnTo>
                  <a:close/>
                </a:path>
                <a:path w="17145" h="47625">
                  <a:moveTo>
                    <a:pt x="7620" y="9144"/>
                  </a:moveTo>
                  <a:lnTo>
                    <a:pt x="4572" y="9144"/>
                  </a:lnTo>
                  <a:lnTo>
                    <a:pt x="7620" y="6096"/>
                  </a:lnTo>
                  <a:lnTo>
                    <a:pt x="7620" y="9144"/>
                  </a:lnTo>
                  <a:close/>
                </a:path>
                <a:path w="17145" h="47625">
                  <a:moveTo>
                    <a:pt x="9144" y="40640"/>
                  </a:moveTo>
                  <a:lnTo>
                    <a:pt x="9144" y="6096"/>
                  </a:lnTo>
                  <a:lnTo>
                    <a:pt x="12192" y="9144"/>
                  </a:lnTo>
                  <a:lnTo>
                    <a:pt x="16764" y="9144"/>
                  </a:lnTo>
                  <a:lnTo>
                    <a:pt x="16764" y="36576"/>
                  </a:lnTo>
                  <a:lnTo>
                    <a:pt x="12192" y="36576"/>
                  </a:lnTo>
                  <a:lnTo>
                    <a:pt x="9144" y="40640"/>
                  </a:lnTo>
                  <a:close/>
                </a:path>
                <a:path w="17145" h="47625">
                  <a:moveTo>
                    <a:pt x="7620" y="40640"/>
                  </a:moveTo>
                  <a:lnTo>
                    <a:pt x="4572" y="36576"/>
                  </a:lnTo>
                  <a:lnTo>
                    <a:pt x="7620" y="36576"/>
                  </a:lnTo>
                  <a:lnTo>
                    <a:pt x="7620" y="40640"/>
                  </a:lnTo>
                  <a:close/>
                </a:path>
                <a:path w="17145" h="47625">
                  <a:moveTo>
                    <a:pt x="16764" y="42672"/>
                  </a:moveTo>
                  <a:lnTo>
                    <a:pt x="9144" y="42672"/>
                  </a:lnTo>
                  <a:lnTo>
                    <a:pt x="9144" y="40640"/>
                  </a:lnTo>
                  <a:lnTo>
                    <a:pt x="12192" y="36576"/>
                  </a:lnTo>
                  <a:lnTo>
                    <a:pt x="16764" y="36576"/>
                  </a:lnTo>
                  <a:lnTo>
                    <a:pt x="16764" y="42672"/>
                  </a:lnTo>
                  <a:close/>
                </a:path>
                <a:path w="17145" h="47625">
                  <a:moveTo>
                    <a:pt x="7620" y="42672"/>
                  </a:moveTo>
                  <a:lnTo>
                    <a:pt x="7620" y="40640"/>
                  </a:lnTo>
                  <a:lnTo>
                    <a:pt x="8382" y="41656"/>
                  </a:lnTo>
                  <a:lnTo>
                    <a:pt x="7620" y="42672"/>
                  </a:lnTo>
                  <a:close/>
                </a:path>
                <a:path w="17145" h="47625">
                  <a:moveTo>
                    <a:pt x="9144" y="42672"/>
                  </a:moveTo>
                  <a:lnTo>
                    <a:pt x="8382" y="41656"/>
                  </a:lnTo>
                  <a:lnTo>
                    <a:pt x="9144" y="40640"/>
                  </a:lnTo>
                  <a:lnTo>
                    <a:pt x="9144" y="42672"/>
                  </a:lnTo>
                  <a:close/>
                </a:path>
                <a:path w="17145" h="47625">
                  <a:moveTo>
                    <a:pt x="9144" y="42672"/>
                  </a:moveTo>
                  <a:lnTo>
                    <a:pt x="7620" y="42672"/>
                  </a:lnTo>
                  <a:lnTo>
                    <a:pt x="8382" y="41656"/>
                  </a:lnTo>
                  <a:lnTo>
                    <a:pt x="9144" y="42672"/>
                  </a:lnTo>
                  <a:close/>
                </a:path>
              </a:pathLst>
            </a:custGeom>
            <a:solidFill>
              <a:srgbClr val="000000"/>
            </a:solidFill>
          </p:spPr>
          <p:txBody>
            <a:bodyPr wrap="square" lIns="0" tIns="0" rIns="0" bIns="0" rtlCol="0"/>
            <a:lstStyle/>
            <a:p>
              <a:endParaRPr sz="1588"/>
            </a:p>
          </p:txBody>
        </p:sp>
        <p:sp>
          <p:nvSpPr>
            <p:cNvPr id="873" name="object 873"/>
            <p:cNvSpPr/>
            <p:nvPr/>
          </p:nvSpPr>
          <p:spPr>
            <a:xfrm>
              <a:off x="5350764" y="5992367"/>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874" name="object 874"/>
            <p:cNvSpPr/>
            <p:nvPr/>
          </p:nvSpPr>
          <p:spPr>
            <a:xfrm>
              <a:off x="5346192" y="5987796"/>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875" name="object 875"/>
            <p:cNvSpPr/>
            <p:nvPr/>
          </p:nvSpPr>
          <p:spPr>
            <a:xfrm>
              <a:off x="5350764" y="6045707"/>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876" name="object 876"/>
            <p:cNvSpPr/>
            <p:nvPr/>
          </p:nvSpPr>
          <p:spPr>
            <a:xfrm>
              <a:off x="5346192" y="6041135"/>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877" name="object 877"/>
            <p:cNvSpPr/>
            <p:nvPr/>
          </p:nvSpPr>
          <p:spPr>
            <a:xfrm>
              <a:off x="5350764" y="6097523"/>
              <a:ext cx="22860" cy="45720"/>
            </a:xfrm>
            <a:custGeom>
              <a:avLst/>
              <a:gdLst/>
              <a:ahLst/>
              <a:cxnLst/>
              <a:rect l="l" t="t" r="r" b="b"/>
              <a:pathLst>
                <a:path w="22860" h="45720">
                  <a:moveTo>
                    <a:pt x="22859" y="45720"/>
                  </a:moveTo>
                  <a:lnTo>
                    <a:pt x="0" y="45720"/>
                  </a:lnTo>
                  <a:lnTo>
                    <a:pt x="0" y="0"/>
                  </a:lnTo>
                  <a:lnTo>
                    <a:pt x="22859" y="0"/>
                  </a:lnTo>
                  <a:lnTo>
                    <a:pt x="22859" y="45720"/>
                  </a:lnTo>
                  <a:close/>
                </a:path>
              </a:pathLst>
            </a:custGeom>
            <a:solidFill>
              <a:srgbClr val="FFFFFF"/>
            </a:solidFill>
          </p:spPr>
          <p:txBody>
            <a:bodyPr wrap="square" lIns="0" tIns="0" rIns="0" bIns="0" rtlCol="0"/>
            <a:lstStyle/>
            <a:p>
              <a:endParaRPr sz="1588"/>
            </a:p>
          </p:txBody>
        </p:sp>
        <p:sp>
          <p:nvSpPr>
            <p:cNvPr id="878" name="object 878"/>
            <p:cNvSpPr/>
            <p:nvPr/>
          </p:nvSpPr>
          <p:spPr>
            <a:xfrm>
              <a:off x="5346192" y="6092951"/>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879" name="object 879"/>
            <p:cNvSpPr/>
            <p:nvPr/>
          </p:nvSpPr>
          <p:spPr>
            <a:xfrm>
              <a:off x="5350764" y="6150864"/>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880" name="object 880"/>
            <p:cNvSpPr/>
            <p:nvPr/>
          </p:nvSpPr>
          <p:spPr>
            <a:xfrm>
              <a:off x="5346192" y="6146292"/>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881" name="object 881"/>
            <p:cNvSpPr/>
            <p:nvPr/>
          </p:nvSpPr>
          <p:spPr>
            <a:xfrm>
              <a:off x="5388864" y="5917692"/>
              <a:ext cx="36830" cy="360045"/>
            </a:xfrm>
            <a:custGeom>
              <a:avLst/>
              <a:gdLst/>
              <a:ahLst/>
              <a:cxnLst/>
              <a:rect l="l" t="t" r="r" b="b"/>
              <a:pathLst>
                <a:path w="36829" h="360045">
                  <a:moveTo>
                    <a:pt x="36575" y="359663"/>
                  </a:moveTo>
                  <a:lnTo>
                    <a:pt x="0" y="359663"/>
                  </a:lnTo>
                  <a:lnTo>
                    <a:pt x="0" y="0"/>
                  </a:lnTo>
                  <a:lnTo>
                    <a:pt x="36575" y="0"/>
                  </a:lnTo>
                  <a:lnTo>
                    <a:pt x="36575" y="359663"/>
                  </a:lnTo>
                  <a:close/>
                </a:path>
              </a:pathLst>
            </a:custGeom>
            <a:solidFill>
              <a:srgbClr val="FFFFFF"/>
            </a:solidFill>
          </p:spPr>
          <p:txBody>
            <a:bodyPr wrap="square" lIns="0" tIns="0" rIns="0" bIns="0" rtlCol="0"/>
            <a:lstStyle/>
            <a:p>
              <a:endParaRPr sz="1588"/>
            </a:p>
          </p:txBody>
        </p:sp>
        <p:sp>
          <p:nvSpPr>
            <p:cNvPr id="882" name="object 882"/>
            <p:cNvSpPr/>
            <p:nvPr/>
          </p:nvSpPr>
          <p:spPr>
            <a:xfrm>
              <a:off x="5384292" y="5913119"/>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9144"/>
                  </a:lnTo>
                  <a:lnTo>
                    <a:pt x="9144" y="9144"/>
                  </a:lnTo>
                  <a:lnTo>
                    <a:pt x="9144" y="359663"/>
                  </a:lnTo>
                  <a:lnTo>
                    <a:pt x="4572" y="359663"/>
                  </a:lnTo>
                  <a:lnTo>
                    <a:pt x="9144" y="364236"/>
                  </a:lnTo>
                  <a:lnTo>
                    <a:pt x="47244" y="364236"/>
                  </a:lnTo>
                  <a:lnTo>
                    <a:pt x="47244" y="370332"/>
                  </a:lnTo>
                  <a:close/>
                </a:path>
                <a:path w="47625" h="370839">
                  <a:moveTo>
                    <a:pt x="9144" y="9144"/>
                  </a:moveTo>
                  <a:lnTo>
                    <a:pt x="4572" y="9144"/>
                  </a:lnTo>
                  <a:lnTo>
                    <a:pt x="9144" y="4572"/>
                  </a:lnTo>
                  <a:lnTo>
                    <a:pt x="9144" y="9144"/>
                  </a:lnTo>
                  <a:close/>
                </a:path>
                <a:path w="47625" h="370839">
                  <a:moveTo>
                    <a:pt x="36576" y="9144"/>
                  </a:moveTo>
                  <a:lnTo>
                    <a:pt x="9144" y="9144"/>
                  </a:lnTo>
                  <a:lnTo>
                    <a:pt x="9144" y="4572"/>
                  </a:lnTo>
                  <a:lnTo>
                    <a:pt x="36576" y="4572"/>
                  </a:lnTo>
                  <a:lnTo>
                    <a:pt x="36576" y="9144"/>
                  </a:lnTo>
                  <a:close/>
                </a:path>
                <a:path w="47625" h="370839">
                  <a:moveTo>
                    <a:pt x="36576" y="364236"/>
                  </a:moveTo>
                  <a:lnTo>
                    <a:pt x="36576" y="4572"/>
                  </a:lnTo>
                  <a:lnTo>
                    <a:pt x="41148" y="9144"/>
                  </a:lnTo>
                  <a:lnTo>
                    <a:pt x="47244" y="9144"/>
                  </a:lnTo>
                  <a:lnTo>
                    <a:pt x="47244" y="359663"/>
                  </a:lnTo>
                  <a:lnTo>
                    <a:pt x="41148" y="359663"/>
                  </a:lnTo>
                  <a:lnTo>
                    <a:pt x="36576" y="364236"/>
                  </a:lnTo>
                  <a:close/>
                </a:path>
                <a:path w="47625" h="370839">
                  <a:moveTo>
                    <a:pt x="47244" y="9144"/>
                  </a:moveTo>
                  <a:lnTo>
                    <a:pt x="41148" y="9144"/>
                  </a:lnTo>
                  <a:lnTo>
                    <a:pt x="36576" y="4572"/>
                  </a:lnTo>
                  <a:lnTo>
                    <a:pt x="47244" y="4572"/>
                  </a:lnTo>
                  <a:lnTo>
                    <a:pt x="47244" y="9144"/>
                  </a:lnTo>
                  <a:close/>
                </a:path>
                <a:path w="47625" h="370839">
                  <a:moveTo>
                    <a:pt x="9144" y="364236"/>
                  </a:moveTo>
                  <a:lnTo>
                    <a:pt x="4572" y="359663"/>
                  </a:lnTo>
                  <a:lnTo>
                    <a:pt x="9144" y="359663"/>
                  </a:lnTo>
                  <a:lnTo>
                    <a:pt x="9144" y="364236"/>
                  </a:lnTo>
                  <a:close/>
                </a:path>
                <a:path w="47625" h="370839">
                  <a:moveTo>
                    <a:pt x="36576" y="364236"/>
                  </a:moveTo>
                  <a:lnTo>
                    <a:pt x="9144" y="364236"/>
                  </a:lnTo>
                  <a:lnTo>
                    <a:pt x="9144" y="359663"/>
                  </a:lnTo>
                  <a:lnTo>
                    <a:pt x="36576" y="359663"/>
                  </a:lnTo>
                  <a:lnTo>
                    <a:pt x="36576" y="364236"/>
                  </a:lnTo>
                  <a:close/>
                </a:path>
                <a:path w="47625" h="370839">
                  <a:moveTo>
                    <a:pt x="47244" y="364236"/>
                  </a:moveTo>
                  <a:lnTo>
                    <a:pt x="36576" y="364236"/>
                  </a:lnTo>
                  <a:lnTo>
                    <a:pt x="41148"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883" name="object 883"/>
            <p:cNvSpPr/>
            <p:nvPr/>
          </p:nvSpPr>
          <p:spPr>
            <a:xfrm>
              <a:off x="5388864" y="5925312"/>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884" name="object 884"/>
            <p:cNvSpPr/>
            <p:nvPr/>
          </p:nvSpPr>
          <p:spPr>
            <a:xfrm>
              <a:off x="5384292" y="5920739"/>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40640"/>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656"/>
                  </a:moveTo>
                  <a:lnTo>
                    <a:pt x="7620" y="40640"/>
                  </a:lnTo>
                  <a:lnTo>
                    <a:pt x="7620" y="6096"/>
                  </a:lnTo>
                  <a:lnTo>
                    <a:pt x="8382" y="5334"/>
                  </a:lnTo>
                  <a:lnTo>
                    <a:pt x="9144" y="6096"/>
                  </a:lnTo>
                  <a:lnTo>
                    <a:pt x="9144" y="40640"/>
                  </a:lnTo>
                  <a:lnTo>
                    <a:pt x="8382" y="41656"/>
                  </a:lnTo>
                  <a:close/>
                </a:path>
                <a:path w="17145" h="47625">
                  <a:moveTo>
                    <a:pt x="7620" y="9144"/>
                  </a:moveTo>
                  <a:lnTo>
                    <a:pt x="4572" y="9144"/>
                  </a:lnTo>
                  <a:lnTo>
                    <a:pt x="7620" y="6096"/>
                  </a:lnTo>
                  <a:lnTo>
                    <a:pt x="7620" y="9144"/>
                  </a:lnTo>
                  <a:close/>
                </a:path>
                <a:path w="17145" h="47625">
                  <a:moveTo>
                    <a:pt x="9144" y="40640"/>
                  </a:moveTo>
                  <a:lnTo>
                    <a:pt x="9144" y="6096"/>
                  </a:lnTo>
                  <a:lnTo>
                    <a:pt x="12192" y="9144"/>
                  </a:lnTo>
                  <a:lnTo>
                    <a:pt x="16764" y="9144"/>
                  </a:lnTo>
                  <a:lnTo>
                    <a:pt x="16764" y="36576"/>
                  </a:lnTo>
                  <a:lnTo>
                    <a:pt x="12192" y="36576"/>
                  </a:lnTo>
                  <a:lnTo>
                    <a:pt x="9144" y="40640"/>
                  </a:lnTo>
                  <a:close/>
                </a:path>
                <a:path w="17145" h="47625">
                  <a:moveTo>
                    <a:pt x="7620" y="40640"/>
                  </a:moveTo>
                  <a:lnTo>
                    <a:pt x="4572" y="36576"/>
                  </a:lnTo>
                  <a:lnTo>
                    <a:pt x="7620" y="36576"/>
                  </a:lnTo>
                  <a:lnTo>
                    <a:pt x="7620" y="40640"/>
                  </a:lnTo>
                  <a:close/>
                </a:path>
                <a:path w="17145" h="47625">
                  <a:moveTo>
                    <a:pt x="16764" y="42672"/>
                  </a:moveTo>
                  <a:lnTo>
                    <a:pt x="9144" y="42672"/>
                  </a:lnTo>
                  <a:lnTo>
                    <a:pt x="9144" y="40640"/>
                  </a:lnTo>
                  <a:lnTo>
                    <a:pt x="12192" y="36576"/>
                  </a:lnTo>
                  <a:lnTo>
                    <a:pt x="16764" y="36576"/>
                  </a:lnTo>
                  <a:lnTo>
                    <a:pt x="16764" y="42672"/>
                  </a:lnTo>
                  <a:close/>
                </a:path>
                <a:path w="17145" h="47625">
                  <a:moveTo>
                    <a:pt x="7620" y="42672"/>
                  </a:moveTo>
                  <a:lnTo>
                    <a:pt x="7620" y="40640"/>
                  </a:lnTo>
                  <a:lnTo>
                    <a:pt x="8382" y="41656"/>
                  </a:lnTo>
                  <a:lnTo>
                    <a:pt x="7620" y="42672"/>
                  </a:lnTo>
                  <a:close/>
                </a:path>
                <a:path w="17145" h="47625">
                  <a:moveTo>
                    <a:pt x="9144" y="42672"/>
                  </a:moveTo>
                  <a:lnTo>
                    <a:pt x="8382" y="41656"/>
                  </a:lnTo>
                  <a:lnTo>
                    <a:pt x="9144" y="40640"/>
                  </a:lnTo>
                  <a:lnTo>
                    <a:pt x="9144" y="42672"/>
                  </a:lnTo>
                  <a:close/>
                </a:path>
                <a:path w="17145" h="47625">
                  <a:moveTo>
                    <a:pt x="9144" y="42672"/>
                  </a:moveTo>
                  <a:lnTo>
                    <a:pt x="7620" y="42672"/>
                  </a:lnTo>
                  <a:lnTo>
                    <a:pt x="8382" y="41656"/>
                  </a:lnTo>
                  <a:lnTo>
                    <a:pt x="9144" y="42672"/>
                  </a:lnTo>
                  <a:close/>
                </a:path>
              </a:pathLst>
            </a:custGeom>
            <a:solidFill>
              <a:srgbClr val="000000"/>
            </a:solidFill>
          </p:spPr>
          <p:txBody>
            <a:bodyPr wrap="square" lIns="0" tIns="0" rIns="0" bIns="0" rtlCol="0"/>
            <a:lstStyle/>
            <a:p>
              <a:endParaRPr sz="1588"/>
            </a:p>
          </p:txBody>
        </p:sp>
        <p:sp>
          <p:nvSpPr>
            <p:cNvPr id="885" name="object 885"/>
            <p:cNvSpPr/>
            <p:nvPr/>
          </p:nvSpPr>
          <p:spPr>
            <a:xfrm>
              <a:off x="5388864" y="623316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886" name="object 886"/>
            <p:cNvSpPr/>
            <p:nvPr/>
          </p:nvSpPr>
          <p:spPr>
            <a:xfrm>
              <a:off x="5384292" y="6228587"/>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40640"/>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656"/>
                  </a:moveTo>
                  <a:lnTo>
                    <a:pt x="7620" y="40640"/>
                  </a:lnTo>
                  <a:lnTo>
                    <a:pt x="7620" y="6096"/>
                  </a:lnTo>
                  <a:lnTo>
                    <a:pt x="8382" y="5334"/>
                  </a:lnTo>
                  <a:lnTo>
                    <a:pt x="9144" y="6096"/>
                  </a:lnTo>
                  <a:lnTo>
                    <a:pt x="9144" y="40640"/>
                  </a:lnTo>
                  <a:lnTo>
                    <a:pt x="8382" y="41656"/>
                  </a:lnTo>
                  <a:close/>
                </a:path>
                <a:path w="17145" h="47625">
                  <a:moveTo>
                    <a:pt x="7620" y="9144"/>
                  </a:moveTo>
                  <a:lnTo>
                    <a:pt x="4572" y="9144"/>
                  </a:lnTo>
                  <a:lnTo>
                    <a:pt x="7620" y="6096"/>
                  </a:lnTo>
                  <a:lnTo>
                    <a:pt x="7620" y="9144"/>
                  </a:lnTo>
                  <a:close/>
                </a:path>
                <a:path w="17145" h="47625">
                  <a:moveTo>
                    <a:pt x="9144" y="40640"/>
                  </a:moveTo>
                  <a:lnTo>
                    <a:pt x="9144" y="6096"/>
                  </a:lnTo>
                  <a:lnTo>
                    <a:pt x="12192" y="9144"/>
                  </a:lnTo>
                  <a:lnTo>
                    <a:pt x="16764" y="9144"/>
                  </a:lnTo>
                  <a:lnTo>
                    <a:pt x="16764" y="36576"/>
                  </a:lnTo>
                  <a:lnTo>
                    <a:pt x="12192" y="36576"/>
                  </a:lnTo>
                  <a:lnTo>
                    <a:pt x="9144" y="40640"/>
                  </a:lnTo>
                  <a:close/>
                </a:path>
                <a:path w="17145" h="47625">
                  <a:moveTo>
                    <a:pt x="7620" y="40640"/>
                  </a:moveTo>
                  <a:lnTo>
                    <a:pt x="4572" y="36576"/>
                  </a:lnTo>
                  <a:lnTo>
                    <a:pt x="7620" y="36576"/>
                  </a:lnTo>
                  <a:lnTo>
                    <a:pt x="7620" y="40640"/>
                  </a:lnTo>
                  <a:close/>
                </a:path>
                <a:path w="17145" h="47625">
                  <a:moveTo>
                    <a:pt x="16764" y="42672"/>
                  </a:moveTo>
                  <a:lnTo>
                    <a:pt x="9144" y="42672"/>
                  </a:lnTo>
                  <a:lnTo>
                    <a:pt x="9144" y="40640"/>
                  </a:lnTo>
                  <a:lnTo>
                    <a:pt x="12192" y="36576"/>
                  </a:lnTo>
                  <a:lnTo>
                    <a:pt x="16764" y="36576"/>
                  </a:lnTo>
                  <a:lnTo>
                    <a:pt x="16764" y="42672"/>
                  </a:lnTo>
                  <a:close/>
                </a:path>
                <a:path w="17145" h="47625">
                  <a:moveTo>
                    <a:pt x="7620" y="42672"/>
                  </a:moveTo>
                  <a:lnTo>
                    <a:pt x="7620" y="40640"/>
                  </a:lnTo>
                  <a:lnTo>
                    <a:pt x="8382" y="41656"/>
                  </a:lnTo>
                  <a:lnTo>
                    <a:pt x="7620" y="42672"/>
                  </a:lnTo>
                  <a:close/>
                </a:path>
                <a:path w="17145" h="47625">
                  <a:moveTo>
                    <a:pt x="9144" y="42672"/>
                  </a:moveTo>
                  <a:lnTo>
                    <a:pt x="8382" y="41656"/>
                  </a:lnTo>
                  <a:lnTo>
                    <a:pt x="9144" y="40640"/>
                  </a:lnTo>
                  <a:lnTo>
                    <a:pt x="9144" y="42672"/>
                  </a:lnTo>
                  <a:close/>
                </a:path>
                <a:path w="17145" h="47625">
                  <a:moveTo>
                    <a:pt x="9144" y="42672"/>
                  </a:moveTo>
                  <a:lnTo>
                    <a:pt x="7620" y="42672"/>
                  </a:lnTo>
                  <a:lnTo>
                    <a:pt x="8382" y="41656"/>
                  </a:lnTo>
                  <a:lnTo>
                    <a:pt x="9144" y="42672"/>
                  </a:lnTo>
                  <a:close/>
                </a:path>
              </a:pathLst>
            </a:custGeom>
            <a:solidFill>
              <a:srgbClr val="000000"/>
            </a:solidFill>
          </p:spPr>
          <p:txBody>
            <a:bodyPr wrap="square" lIns="0" tIns="0" rIns="0" bIns="0" rtlCol="0"/>
            <a:lstStyle/>
            <a:p>
              <a:endParaRPr sz="1588"/>
            </a:p>
          </p:txBody>
        </p:sp>
        <p:sp>
          <p:nvSpPr>
            <p:cNvPr id="887" name="object 887"/>
            <p:cNvSpPr/>
            <p:nvPr/>
          </p:nvSpPr>
          <p:spPr>
            <a:xfrm>
              <a:off x="5396483" y="5992367"/>
              <a:ext cx="22860" cy="45720"/>
            </a:xfrm>
            <a:custGeom>
              <a:avLst/>
              <a:gdLst/>
              <a:ahLst/>
              <a:cxnLst/>
              <a:rect l="l" t="t" r="r" b="b"/>
              <a:pathLst>
                <a:path w="22860"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888" name="object 888"/>
            <p:cNvSpPr/>
            <p:nvPr/>
          </p:nvSpPr>
          <p:spPr>
            <a:xfrm>
              <a:off x="5391912" y="5987796"/>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50292"/>
                  </a:moveTo>
                  <a:lnTo>
                    <a:pt x="21336" y="4572"/>
                  </a:lnTo>
                  <a:lnTo>
                    <a:pt x="27432" y="9144"/>
                  </a:lnTo>
                  <a:lnTo>
                    <a:pt x="32004" y="9144"/>
                  </a:lnTo>
                  <a:lnTo>
                    <a:pt x="32004" y="45720"/>
                  </a:lnTo>
                  <a:lnTo>
                    <a:pt x="27432" y="45720"/>
                  </a:lnTo>
                  <a:lnTo>
                    <a:pt x="21336" y="50292"/>
                  </a:lnTo>
                  <a:close/>
                </a:path>
                <a:path w="32385" h="55245">
                  <a:moveTo>
                    <a:pt x="32004" y="9144"/>
                  </a:moveTo>
                  <a:lnTo>
                    <a:pt x="27432" y="9144"/>
                  </a:lnTo>
                  <a:lnTo>
                    <a:pt x="21336" y="4572"/>
                  </a:lnTo>
                  <a:lnTo>
                    <a:pt x="32004" y="4572"/>
                  </a:lnTo>
                  <a:lnTo>
                    <a:pt x="32004" y="9144"/>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889" name="object 889"/>
            <p:cNvSpPr/>
            <p:nvPr/>
          </p:nvSpPr>
          <p:spPr>
            <a:xfrm>
              <a:off x="5396483" y="6045707"/>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890" name="object 890"/>
            <p:cNvSpPr/>
            <p:nvPr/>
          </p:nvSpPr>
          <p:spPr>
            <a:xfrm>
              <a:off x="5391912" y="6041135"/>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1336" y="9144"/>
                  </a:moveTo>
                  <a:lnTo>
                    <a:pt x="9144" y="9144"/>
                  </a:lnTo>
                  <a:lnTo>
                    <a:pt x="9144" y="4572"/>
                  </a:lnTo>
                  <a:lnTo>
                    <a:pt x="21336" y="4572"/>
                  </a:lnTo>
                  <a:lnTo>
                    <a:pt x="21336" y="9144"/>
                  </a:lnTo>
                  <a:close/>
                </a:path>
                <a:path w="32385" h="53339">
                  <a:moveTo>
                    <a:pt x="21336" y="48768"/>
                  </a:moveTo>
                  <a:lnTo>
                    <a:pt x="21336" y="4572"/>
                  </a:lnTo>
                  <a:lnTo>
                    <a:pt x="27432" y="9144"/>
                  </a:lnTo>
                  <a:lnTo>
                    <a:pt x="32004" y="9144"/>
                  </a:lnTo>
                  <a:lnTo>
                    <a:pt x="32004" y="44196"/>
                  </a:lnTo>
                  <a:lnTo>
                    <a:pt x="27432" y="44196"/>
                  </a:lnTo>
                  <a:lnTo>
                    <a:pt x="21336" y="48768"/>
                  </a:lnTo>
                  <a:close/>
                </a:path>
                <a:path w="32385" h="53339">
                  <a:moveTo>
                    <a:pt x="32004" y="9144"/>
                  </a:moveTo>
                  <a:lnTo>
                    <a:pt x="27432" y="9144"/>
                  </a:lnTo>
                  <a:lnTo>
                    <a:pt x="21336" y="4572"/>
                  </a:lnTo>
                  <a:lnTo>
                    <a:pt x="32004" y="4572"/>
                  </a:lnTo>
                  <a:lnTo>
                    <a:pt x="32004" y="9144"/>
                  </a:lnTo>
                  <a:close/>
                </a:path>
                <a:path w="32385" h="53339">
                  <a:moveTo>
                    <a:pt x="9144" y="48768"/>
                  </a:moveTo>
                  <a:lnTo>
                    <a:pt x="4572" y="44196"/>
                  </a:lnTo>
                  <a:lnTo>
                    <a:pt x="9144" y="44196"/>
                  </a:lnTo>
                  <a:lnTo>
                    <a:pt x="9144" y="48768"/>
                  </a:lnTo>
                  <a:close/>
                </a:path>
                <a:path w="32385" h="53339">
                  <a:moveTo>
                    <a:pt x="21336" y="48768"/>
                  </a:moveTo>
                  <a:lnTo>
                    <a:pt x="9144" y="48768"/>
                  </a:lnTo>
                  <a:lnTo>
                    <a:pt x="9144" y="44196"/>
                  </a:lnTo>
                  <a:lnTo>
                    <a:pt x="21336" y="44196"/>
                  </a:lnTo>
                  <a:lnTo>
                    <a:pt x="21336" y="48768"/>
                  </a:lnTo>
                  <a:close/>
                </a:path>
                <a:path w="32385" h="53339">
                  <a:moveTo>
                    <a:pt x="32004" y="48768"/>
                  </a:moveTo>
                  <a:lnTo>
                    <a:pt x="21336"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891" name="object 891"/>
            <p:cNvSpPr/>
            <p:nvPr/>
          </p:nvSpPr>
          <p:spPr>
            <a:xfrm>
              <a:off x="5396483" y="6097523"/>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892" name="object 892"/>
            <p:cNvSpPr/>
            <p:nvPr/>
          </p:nvSpPr>
          <p:spPr>
            <a:xfrm>
              <a:off x="5391912" y="6092951"/>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50292"/>
                  </a:moveTo>
                  <a:lnTo>
                    <a:pt x="21336" y="4572"/>
                  </a:lnTo>
                  <a:lnTo>
                    <a:pt x="27432" y="9144"/>
                  </a:lnTo>
                  <a:lnTo>
                    <a:pt x="32004" y="9144"/>
                  </a:lnTo>
                  <a:lnTo>
                    <a:pt x="32004" y="45720"/>
                  </a:lnTo>
                  <a:lnTo>
                    <a:pt x="27432" y="45720"/>
                  </a:lnTo>
                  <a:lnTo>
                    <a:pt x="21336" y="50292"/>
                  </a:lnTo>
                  <a:close/>
                </a:path>
                <a:path w="32385" h="55245">
                  <a:moveTo>
                    <a:pt x="32004" y="9144"/>
                  </a:moveTo>
                  <a:lnTo>
                    <a:pt x="27432" y="9144"/>
                  </a:lnTo>
                  <a:lnTo>
                    <a:pt x="21336" y="4572"/>
                  </a:lnTo>
                  <a:lnTo>
                    <a:pt x="32004" y="4572"/>
                  </a:lnTo>
                  <a:lnTo>
                    <a:pt x="32004" y="9144"/>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893" name="object 893"/>
            <p:cNvSpPr/>
            <p:nvPr/>
          </p:nvSpPr>
          <p:spPr>
            <a:xfrm>
              <a:off x="5396483" y="6150864"/>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894" name="object 894"/>
            <p:cNvSpPr/>
            <p:nvPr/>
          </p:nvSpPr>
          <p:spPr>
            <a:xfrm>
              <a:off x="5391912" y="6146292"/>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1336" y="9144"/>
                  </a:moveTo>
                  <a:lnTo>
                    <a:pt x="9144" y="9144"/>
                  </a:lnTo>
                  <a:lnTo>
                    <a:pt x="9144" y="4572"/>
                  </a:lnTo>
                  <a:lnTo>
                    <a:pt x="21336" y="4572"/>
                  </a:lnTo>
                  <a:lnTo>
                    <a:pt x="21336" y="9144"/>
                  </a:lnTo>
                  <a:close/>
                </a:path>
                <a:path w="32385" h="53339">
                  <a:moveTo>
                    <a:pt x="21336" y="48768"/>
                  </a:moveTo>
                  <a:lnTo>
                    <a:pt x="21336" y="4572"/>
                  </a:lnTo>
                  <a:lnTo>
                    <a:pt x="27432" y="9144"/>
                  </a:lnTo>
                  <a:lnTo>
                    <a:pt x="32004" y="9144"/>
                  </a:lnTo>
                  <a:lnTo>
                    <a:pt x="32004" y="44196"/>
                  </a:lnTo>
                  <a:lnTo>
                    <a:pt x="27432" y="44196"/>
                  </a:lnTo>
                  <a:lnTo>
                    <a:pt x="21336" y="48768"/>
                  </a:lnTo>
                  <a:close/>
                </a:path>
                <a:path w="32385" h="53339">
                  <a:moveTo>
                    <a:pt x="32004" y="9144"/>
                  </a:moveTo>
                  <a:lnTo>
                    <a:pt x="27432" y="9144"/>
                  </a:lnTo>
                  <a:lnTo>
                    <a:pt x="21336" y="4572"/>
                  </a:lnTo>
                  <a:lnTo>
                    <a:pt x="32004" y="4572"/>
                  </a:lnTo>
                  <a:lnTo>
                    <a:pt x="32004" y="9144"/>
                  </a:lnTo>
                  <a:close/>
                </a:path>
                <a:path w="32385" h="53339">
                  <a:moveTo>
                    <a:pt x="9144" y="48768"/>
                  </a:moveTo>
                  <a:lnTo>
                    <a:pt x="4572" y="44196"/>
                  </a:lnTo>
                  <a:lnTo>
                    <a:pt x="9144" y="44196"/>
                  </a:lnTo>
                  <a:lnTo>
                    <a:pt x="9144" y="48768"/>
                  </a:lnTo>
                  <a:close/>
                </a:path>
                <a:path w="32385" h="53339">
                  <a:moveTo>
                    <a:pt x="21336" y="48768"/>
                  </a:moveTo>
                  <a:lnTo>
                    <a:pt x="9144" y="48768"/>
                  </a:lnTo>
                  <a:lnTo>
                    <a:pt x="9144" y="44196"/>
                  </a:lnTo>
                  <a:lnTo>
                    <a:pt x="21336" y="44196"/>
                  </a:lnTo>
                  <a:lnTo>
                    <a:pt x="21336" y="48768"/>
                  </a:lnTo>
                  <a:close/>
                </a:path>
                <a:path w="32385" h="53339">
                  <a:moveTo>
                    <a:pt x="32004" y="48768"/>
                  </a:moveTo>
                  <a:lnTo>
                    <a:pt x="21336"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895" name="object 895"/>
            <p:cNvSpPr/>
            <p:nvPr/>
          </p:nvSpPr>
          <p:spPr>
            <a:xfrm>
              <a:off x="5433060" y="5917692"/>
              <a:ext cx="38100" cy="360045"/>
            </a:xfrm>
            <a:custGeom>
              <a:avLst/>
              <a:gdLst/>
              <a:ahLst/>
              <a:cxnLst/>
              <a:rect l="l" t="t" r="r" b="b"/>
              <a:pathLst>
                <a:path w="38100" h="360045">
                  <a:moveTo>
                    <a:pt x="38100" y="359663"/>
                  </a:moveTo>
                  <a:lnTo>
                    <a:pt x="0" y="359663"/>
                  </a:lnTo>
                  <a:lnTo>
                    <a:pt x="0" y="0"/>
                  </a:lnTo>
                  <a:lnTo>
                    <a:pt x="38100" y="0"/>
                  </a:lnTo>
                  <a:lnTo>
                    <a:pt x="38100" y="359663"/>
                  </a:lnTo>
                  <a:close/>
                </a:path>
              </a:pathLst>
            </a:custGeom>
            <a:solidFill>
              <a:srgbClr val="FFFFFF"/>
            </a:solidFill>
          </p:spPr>
          <p:txBody>
            <a:bodyPr wrap="square" lIns="0" tIns="0" rIns="0" bIns="0" rtlCol="0"/>
            <a:lstStyle/>
            <a:p>
              <a:endParaRPr sz="1588"/>
            </a:p>
          </p:txBody>
        </p:sp>
        <p:sp>
          <p:nvSpPr>
            <p:cNvPr id="896" name="object 896"/>
            <p:cNvSpPr/>
            <p:nvPr/>
          </p:nvSpPr>
          <p:spPr>
            <a:xfrm>
              <a:off x="5428487" y="5913119"/>
              <a:ext cx="47625" cy="370840"/>
            </a:xfrm>
            <a:custGeom>
              <a:avLst/>
              <a:gdLst/>
              <a:ahLst/>
              <a:cxnLst/>
              <a:rect l="l" t="t" r="r" b="b"/>
              <a:pathLst>
                <a:path w="47625" h="370839">
                  <a:moveTo>
                    <a:pt x="47244" y="370332"/>
                  </a:moveTo>
                  <a:lnTo>
                    <a:pt x="0" y="370332"/>
                  </a:lnTo>
                  <a:lnTo>
                    <a:pt x="0" y="0"/>
                  </a:lnTo>
                  <a:lnTo>
                    <a:pt x="47244" y="0"/>
                  </a:lnTo>
                  <a:lnTo>
                    <a:pt x="47244" y="4572"/>
                  </a:lnTo>
                  <a:lnTo>
                    <a:pt x="10668" y="4572"/>
                  </a:lnTo>
                  <a:lnTo>
                    <a:pt x="4572" y="9144"/>
                  </a:lnTo>
                  <a:lnTo>
                    <a:pt x="10668" y="9144"/>
                  </a:lnTo>
                  <a:lnTo>
                    <a:pt x="10668" y="359663"/>
                  </a:lnTo>
                  <a:lnTo>
                    <a:pt x="4572" y="359663"/>
                  </a:lnTo>
                  <a:lnTo>
                    <a:pt x="10668" y="364236"/>
                  </a:lnTo>
                  <a:lnTo>
                    <a:pt x="47244" y="364236"/>
                  </a:lnTo>
                  <a:lnTo>
                    <a:pt x="47244" y="370332"/>
                  </a:lnTo>
                  <a:close/>
                </a:path>
                <a:path w="47625" h="370839">
                  <a:moveTo>
                    <a:pt x="10668" y="9144"/>
                  </a:moveTo>
                  <a:lnTo>
                    <a:pt x="4572" y="9144"/>
                  </a:lnTo>
                  <a:lnTo>
                    <a:pt x="10668" y="4572"/>
                  </a:lnTo>
                  <a:lnTo>
                    <a:pt x="10668" y="9144"/>
                  </a:lnTo>
                  <a:close/>
                </a:path>
                <a:path w="47625" h="370839">
                  <a:moveTo>
                    <a:pt x="38100" y="9144"/>
                  </a:moveTo>
                  <a:lnTo>
                    <a:pt x="10668" y="9144"/>
                  </a:lnTo>
                  <a:lnTo>
                    <a:pt x="10668" y="4572"/>
                  </a:lnTo>
                  <a:lnTo>
                    <a:pt x="38100" y="4572"/>
                  </a:lnTo>
                  <a:lnTo>
                    <a:pt x="38100" y="9144"/>
                  </a:lnTo>
                  <a:close/>
                </a:path>
                <a:path w="47625" h="370839">
                  <a:moveTo>
                    <a:pt x="38100" y="364236"/>
                  </a:moveTo>
                  <a:lnTo>
                    <a:pt x="38100" y="4572"/>
                  </a:lnTo>
                  <a:lnTo>
                    <a:pt x="42672" y="9144"/>
                  </a:lnTo>
                  <a:lnTo>
                    <a:pt x="47244" y="9144"/>
                  </a:lnTo>
                  <a:lnTo>
                    <a:pt x="47244" y="359663"/>
                  </a:lnTo>
                  <a:lnTo>
                    <a:pt x="42672" y="359663"/>
                  </a:lnTo>
                  <a:lnTo>
                    <a:pt x="38100" y="364236"/>
                  </a:lnTo>
                  <a:close/>
                </a:path>
                <a:path w="47625" h="370839">
                  <a:moveTo>
                    <a:pt x="47244" y="9144"/>
                  </a:moveTo>
                  <a:lnTo>
                    <a:pt x="42672" y="9144"/>
                  </a:lnTo>
                  <a:lnTo>
                    <a:pt x="38100" y="4572"/>
                  </a:lnTo>
                  <a:lnTo>
                    <a:pt x="47244" y="4572"/>
                  </a:lnTo>
                  <a:lnTo>
                    <a:pt x="47244" y="9144"/>
                  </a:lnTo>
                  <a:close/>
                </a:path>
                <a:path w="47625" h="370839">
                  <a:moveTo>
                    <a:pt x="10668" y="364236"/>
                  </a:moveTo>
                  <a:lnTo>
                    <a:pt x="4572" y="359663"/>
                  </a:lnTo>
                  <a:lnTo>
                    <a:pt x="10668" y="359663"/>
                  </a:lnTo>
                  <a:lnTo>
                    <a:pt x="10668" y="364236"/>
                  </a:lnTo>
                  <a:close/>
                </a:path>
                <a:path w="47625" h="370839">
                  <a:moveTo>
                    <a:pt x="38100" y="364236"/>
                  </a:moveTo>
                  <a:lnTo>
                    <a:pt x="10668" y="364236"/>
                  </a:lnTo>
                  <a:lnTo>
                    <a:pt x="10668" y="359663"/>
                  </a:lnTo>
                  <a:lnTo>
                    <a:pt x="38100" y="359663"/>
                  </a:lnTo>
                  <a:lnTo>
                    <a:pt x="38100" y="364236"/>
                  </a:lnTo>
                  <a:close/>
                </a:path>
                <a:path w="47625" h="370839">
                  <a:moveTo>
                    <a:pt x="47244" y="364236"/>
                  </a:moveTo>
                  <a:lnTo>
                    <a:pt x="38100" y="364236"/>
                  </a:lnTo>
                  <a:lnTo>
                    <a:pt x="42672"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897" name="object 897"/>
            <p:cNvSpPr/>
            <p:nvPr/>
          </p:nvSpPr>
          <p:spPr>
            <a:xfrm>
              <a:off x="5433060" y="5925312"/>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898" name="object 898"/>
            <p:cNvSpPr/>
            <p:nvPr/>
          </p:nvSpPr>
          <p:spPr>
            <a:xfrm>
              <a:off x="5428487" y="5920739"/>
              <a:ext cx="18415" cy="47625"/>
            </a:xfrm>
            <a:custGeom>
              <a:avLst/>
              <a:gdLst/>
              <a:ahLst/>
              <a:cxnLst/>
              <a:rect l="l" t="t" r="r" b="b"/>
              <a:pathLst>
                <a:path w="18414" h="47625">
                  <a:moveTo>
                    <a:pt x="18288" y="47244"/>
                  </a:moveTo>
                  <a:lnTo>
                    <a:pt x="0" y="47244"/>
                  </a:lnTo>
                  <a:lnTo>
                    <a:pt x="0" y="0"/>
                  </a:lnTo>
                  <a:lnTo>
                    <a:pt x="18288" y="0"/>
                  </a:lnTo>
                  <a:lnTo>
                    <a:pt x="18288" y="4572"/>
                  </a:lnTo>
                  <a:lnTo>
                    <a:pt x="7620" y="4572"/>
                  </a:lnTo>
                  <a:lnTo>
                    <a:pt x="7620" y="6858"/>
                  </a:lnTo>
                  <a:lnTo>
                    <a:pt x="4572" y="9144"/>
                  </a:lnTo>
                  <a:lnTo>
                    <a:pt x="7620" y="9144"/>
                  </a:lnTo>
                  <a:lnTo>
                    <a:pt x="7620" y="36576"/>
                  </a:lnTo>
                  <a:lnTo>
                    <a:pt x="4572" y="36576"/>
                  </a:lnTo>
                  <a:lnTo>
                    <a:pt x="7620" y="39624"/>
                  </a:lnTo>
                  <a:lnTo>
                    <a:pt x="7620" y="42672"/>
                  </a:lnTo>
                  <a:lnTo>
                    <a:pt x="18288" y="42672"/>
                  </a:lnTo>
                  <a:lnTo>
                    <a:pt x="18288" y="47244"/>
                  </a:lnTo>
                  <a:close/>
                </a:path>
                <a:path w="18414" h="47625">
                  <a:moveTo>
                    <a:pt x="7620" y="6858"/>
                  </a:moveTo>
                  <a:lnTo>
                    <a:pt x="7620" y="4572"/>
                  </a:lnTo>
                  <a:lnTo>
                    <a:pt x="8926" y="5878"/>
                  </a:lnTo>
                  <a:lnTo>
                    <a:pt x="7620" y="6858"/>
                  </a:lnTo>
                  <a:close/>
                </a:path>
                <a:path w="18414" h="47625">
                  <a:moveTo>
                    <a:pt x="8926" y="5878"/>
                  </a:moveTo>
                  <a:lnTo>
                    <a:pt x="7620" y="4572"/>
                  </a:lnTo>
                  <a:lnTo>
                    <a:pt x="10668" y="4572"/>
                  </a:lnTo>
                  <a:lnTo>
                    <a:pt x="8926" y="5878"/>
                  </a:lnTo>
                  <a:close/>
                </a:path>
                <a:path w="18414" h="47625">
                  <a:moveTo>
                    <a:pt x="10668" y="7620"/>
                  </a:moveTo>
                  <a:lnTo>
                    <a:pt x="8926" y="5878"/>
                  </a:lnTo>
                  <a:lnTo>
                    <a:pt x="10668" y="4572"/>
                  </a:lnTo>
                  <a:lnTo>
                    <a:pt x="10668" y="7620"/>
                  </a:lnTo>
                  <a:close/>
                </a:path>
                <a:path w="18414" h="47625">
                  <a:moveTo>
                    <a:pt x="18288" y="9144"/>
                  </a:moveTo>
                  <a:lnTo>
                    <a:pt x="12192" y="9144"/>
                  </a:lnTo>
                  <a:lnTo>
                    <a:pt x="10668" y="7620"/>
                  </a:lnTo>
                  <a:lnTo>
                    <a:pt x="10668" y="4572"/>
                  </a:lnTo>
                  <a:lnTo>
                    <a:pt x="18288" y="4572"/>
                  </a:lnTo>
                  <a:lnTo>
                    <a:pt x="18288" y="9144"/>
                  </a:lnTo>
                  <a:close/>
                </a:path>
                <a:path w="18414" h="47625">
                  <a:moveTo>
                    <a:pt x="8926" y="40930"/>
                  </a:moveTo>
                  <a:lnTo>
                    <a:pt x="7620" y="39624"/>
                  </a:lnTo>
                  <a:lnTo>
                    <a:pt x="7620" y="6858"/>
                  </a:lnTo>
                  <a:lnTo>
                    <a:pt x="8926" y="5878"/>
                  </a:lnTo>
                  <a:lnTo>
                    <a:pt x="10668" y="7620"/>
                  </a:lnTo>
                  <a:lnTo>
                    <a:pt x="10668" y="38608"/>
                  </a:lnTo>
                  <a:lnTo>
                    <a:pt x="8926" y="40930"/>
                  </a:lnTo>
                  <a:close/>
                </a:path>
                <a:path w="18414" h="47625">
                  <a:moveTo>
                    <a:pt x="7620" y="9144"/>
                  </a:moveTo>
                  <a:lnTo>
                    <a:pt x="4572" y="9144"/>
                  </a:lnTo>
                  <a:lnTo>
                    <a:pt x="7620" y="6858"/>
                  </a:lnTo>
                  <a:lnTo>
                    <a:pt x="7620" y="9144"/>
                  </a:lnTo>
                  <a:close/>
                </a:path>
                <a:path w="18414" h="47625">
                  <a:moveTo>
                    <a:pt x="10668" y="38608"/>
                  </a:moveTo>
                  <a:lnTo>
                    <a:pt x="10668" y="7620"/>
                  </a:lnTo>
                  <a:lnTo>
                    <a:pt x="12192" y="9144"/>
                  </a:lnTo>
                  <a:lnTo>
                    <a:pt x="18288" y="9144"/>
                  </a:lnTo>
                  <a:lnTo>
                    <a:pt x="18288" y="36576"/>
                  </a:lnTo>
                  <a:lnTo>
                    <a:pt x="12192" y="36576"/>
                  </a:lnTo>
                  <a:lnTo>
                    <a:pt x="10668" y="38608"/>
                  </a:lnTo>
                  <a:close/>
                </a:path>
                <a:path w="18414" h="47625">
                  <a:moveTo>
                    <a:pt x="7620" y="39624"/>
                  </a:moveTo>
                  <a:lnTo>
                    <a:pt x="4572" y="36576"/>
                  </a:lnTo>
                  <a:lnTo>
                    <a:pt x="7620" y="36576"/>
                  </a:lnTo>
                  <a:lnTo>
                    <a:pt x="7620" y="39624"/>
                  </a:lnTo>
                  <a:close/>
                </a:path>
                <a:path w="18414" h="47625">
                  <a:moveTo>
                    <a:pt x="18288" y="42672"/>
                  </a:moveTo>
                  <a:lnTo>
                    <a:pt x="10668" y="42672"/>
                  </a:lnTo>
                  <a:lnTo>
                    <a:pt x="10668" y="38608"/>
                  </a:lnTo>
                  <a:lnTo>
                    <a:pt x="12192" y="36576"/>
                  </a:lnTo>
                  <a:lnTo>
                    <a:pt x="18288" y="36576"/>
                  </a:lnTo>
                  <a:lnTo>
                    <a:pt x="18288" y="42672"/>
                  </a:lnTo>
                  <a:close/>
                </a:path>
                <a:path w="18414" h="47625">
                  <a:moveTo>
                    <a:pt x="10668" y="42672"/>
                  </a:moveTo>
                  <a:lnTo>
                    <a:pt x="8926" y="40930"/>
                  </a:lnTo>
                  <a:lnTo>
                    <a:pt x="10668" y="38608"/>
                  </a:lnTo>
                  <a:lnTo>
                    <a:pt x="10668" y="42672"/>
                  </a:lnTo>
                  <a:close/>
                </a:path>
                <a:path w="18414" h="47625">
                  <a:moveTo>
                    <a:pt x="7620" y="42672"/>
                  </a:moveTo>
                  <a:lnTo>
                    <a:pt x="7620" y="39624"/>
                  </a:lnTo>
                  <a:lnTo>
                    <a:pt x="8926" y="40930"/>
                  </a:lnTo>
                  <a:lnTo>
                    <a:pt x="7620" y="42672"/>
                  </a:lnTo>
                  <a:close/>
                </a:path>
                <a:path w="18414" h="47625">
                  <a:moveTo>
                    <a:pt x="10668" y="42672"/>
                  </a:moveTo>
                  <a:lnTo>
                    <a:pt x="7620" y="42672"/>
                  </a:lnTo>
                  <a:lnTo>
                    <a:pt x="8926" y="40930"/>
                  </a:lnTo>
                  <a:lnTo>
                    <a:pt x="10668" y="42672"/>
                  </a:lnTo>
                  <a:close/>
                </a:path>
              </a:pathLst>
            </a:custGeom>
            <a:solidFill>
              <a:srgbClr val="000000"/>
            </a:solidFill>
          </p:spPr>
          <p:txBody>
            <a:bodyPr wrap="square" lIns="0" tIns="0" rIns="0" bIns="0" rtlCol="0"/>
            <a:lstStyle/>
            <a:p>
              <a:endParaRPr sz="1588"/>
            </a:p>
          </p:txBody>
        </p:sp>
        <p:sp>
          <p:nvSpPr>
            <p:cNvPr id="899" name="object 899"/>
            <p:cNvSpPr/>
            <p:nvPr/>
          </p:nvSpPr>
          <p:spPr>
            <a:xfrm>
              <a:off x="5433060" y="623316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900" name="object 900"/>
            <p:cNvSpPr/>
            <p:nvPr/>
          </p:nvSpPr>
          <p:spPr>
            <a:xfrm>
              <a:off x="5428487" y="6228587"/>
              <a:ext cx="18415" cy="47625"/>
            </a:xfrm>
            <a:custGeom>
              <a:avLst/>
              <a:gdLst/>
              <a:ahLst/>
              <a:cxnLst/>
              <a:rect l="l" t="t" r="r" b="b"/>
              <a:pathLst>
                <a:path w="18414" h="47625">
                  <a:moveTo>
                    <a:pt x="18288" y="47244"/>
                  </a:moveTo>
                  <a:lnTo>
                    <a:pt x="0" y="47244"/>
                  </a:lnTo>
                  <a:lnTo>
                    <a:pt x="0" y="0"/>
                  </a:lnTo>
                  <a:lnTo>
                    <a:pt x="18288" y="0"/>
                  </a:lnTo>
                  <a:lnTo>
                    <a:pt x="18288" y="4572"/>
                  </a:lnTo>
                  <a:lnTo>
                    <a:pt x="7620" y="4572"/>
                  </a:lnTo>
                  <a:lnTo>
                    <a:pt x="7620" y="6858"/>
                  </a:lnTo>
                  <a:lnTo>
                    <a:pt x="4572" y="9144"/>
                  </a:lnTo>
                  <a:lnTo>
                    <a:pt x="7620" y="9144"/>
                  </a:lnTo>
                  <a:lnTo>
                    <a:pt x="7620" y="36576"/>
                  </a:lnTo>
                  <a:lnTo>
                    <a:pt x="4572" y="36576"/>
                  </a:lnTo>
                  <a:lnTo>
                    <a:pt x="7620" y="39624"/>
                  </a:lnTo>
                  <a:lnTo>
                    <a:pt x="7620" y="42672"/>
                  </a:lnTo>
                  <a:lnTo>
                    <a:pt x="18288" y="42672"/>
                  </a:lnTo>
                  <a:lnTo>
                    <a:pt x="18288" y="47244"/>
                  </a:lnTo>
                  <a:close/>
                </a:path>
                <a:path w="18414" h="47625">
                  <a:moveTo>
                    <a:pt x="7620" y="6858"/>
                  </a:moveTo>
                  <a:lnTo>
                    <a:pt x="7620" y="4572"/>
                  </a:lnTo>
                  <a:lnTo>
                    <a:pt x="8926" y="5878"/>
                  </a:lnTo>
                  <a:lnTo>
                    <a:pt x="7620" y="6858"/>
                  </a:lnTo>
                  <a:close/>
                </a:path>
                <a:path w="18414" h="47625">
                  <a:moveTo>
                    <a:pt x="8926" y="5878"/>
                  </a:moveTo>
                  <a:lnTo>
                    <a:pt x="7620" y="4572"/>
                  </a:lnTo>
                  <a:lnTo>
                    <a:pt x="10668" y="4572"/>
                  </a:lnTo>
                  <a:lnTo>
                    <a:pt x="8926" y="5878"/>
                  </a:lnTo>
                  <a:close/>
                </a:path>
                <a:path w="18414" h="47625">
                  <a:moveTo>
                    <a:pt x="10668" y="7620"/>
                  </a:moveTo>
                  <a:lnTo>
                    <a:pt x="8926" y="5878"/>
                  </a:lnTo>
                  <a:lnTo>
                    <a:pt x="10668" y="4572"/>
                  </a:lnTo>
                  <a:lnTo>
                    <a:pt x="10668" y="7620"/>
                  </a:lnTo>
                  <a:close/>
                </a:path>
                <a:path w="18414" h="47625">
                  <a:moveTo>
                    <a:pt x="18288" y="9144"/>
                  </a:moveTo>
                  <a:lnTo>
                    <a:pt x="12192" y="9144"/>
                  </a:lnTo>
                  <a:lnTo>
                    <a:pt x="10668" y="7620"/>
                  </a:lnTo>
                  <a:lnTo>
                    <a:pt x="10668" y="4572"/>
                  </a:lnTo>
                  <a:lnTo>
                    <a:pt x="18288" y="4572"/>
                  </a:lnTo>
                  <a:lnTo>
                    <a:pt x="18288" y="9144"/>
                  </a:lnTo>
                  <a:close/>
                </a:path>
                <a:path w="18414" h="47625">
                  <a:moveTo>
                    <a:pt x="8926" y="40930"/>
                  </a:moveTo>
                  <a:lnTo>
                    <a:pt x="7620" y="39624"/>
                  </a:lnTo>
                  <a:lnTo>
                    <a:pt x="7620" y="6858"/>
                  </a:lnTo>
                  <a:lnTo>
                    <a:pt x="8926" y="5878"/>
                  </a:lnTo>
                  <a:lnTo>
                    <a:pt x="10668" y="7620"/>
                  </a:lnTo>
                  <a:lnTo>
                    <a:pt x="10668" y="38608"/>
                  </a:lnTo>
                  <a:lnTo>
                    <a:pt x="8926" y="40930"/>
                  </a:lnTo>
                  <a:close/>
                </a:path>
                <a:path w="18414" h="47625">
                  <a:moveTo>
                    <a:pt x="7620" y="9144"/>
                  </a:moveTo>
                  <a:lnTo>
                    <a:pt x="4572" y="9144"/>
                  </a:lnTo>
                  <a:lnTo>
                    <a:pt x="7620" y="6858"/>
                  </a:lnTo>
                  <a:lnTo>
                    <a:pt x="7620" y="9144"/>
                  </a:lnTo>
                  <a:close/>
                </a:path>
                <a:path w="18414" h="47625">
                  <a:moveTo>
                    <a:pt x="10668" y="38608"/>
                  </a:moveTo>
                  <a:lnTo>
                    <a:pt x="10668" y="7620"/>
                  </a:lnTo>
                  <a:lnTo>
                    <a:pt x="12192" y="9144"/>
                  </a:lnTo>
                  <a:lnTo>
                    <a:pt x="18288" y="9144"/>
                  </a:lnTo>
                  <a:lnTo>
                    <a:pt x="18288" y="36576"/>
                  </a:lnTo>
                  <a:lnTo>
                    <a:pt x="12192" y="36576"/>
                  </a:lnTo>
                  <a:lnTo>
                    <a:pt x="10668" y="38608"/>
                  </a:lnTo>
                  <a:close/>
                </a:path>
                <a:path w="18414" h="47625">
                  <a:moveTo>
                    <a:pt x="7620" y="39624"/>
                  </a:moveTo>
                  <a:lnTo>
                    <a:pt x="4572" y="36576"/>
                  </a:lnTo>
                  <a:lnTo>
                    <a:pt x="7620" y="36576"/>
                  </a:lnTo>
                  <a:lnTo>
                    <a:pt x="7620" y="39624"/>
                  </a:lnTo>
                  <a:close/>
                </a:path>
                <a:path w="18414" h="47625">
                  <a:moveTo>
                    <a:pt x="18288" y="42672"/>
                  </a:moveTo>
                  <a:lnTo>
                    <a:pt x="10668" y="42672"/>
                  </a:lnTo>
                  <a:lnTo>
                    <a:pt x="10668" y="38608"/>
                  </a:lnTo>
                  <a:lnTo>
                    <a:pt x="12192" y="36576"/>
                  </a:lnTo>
                  <a:lnTo>
                    <a:pt x="18288" y="36576"/>
                  </a:lnTo>
                  <a:lnTo>
                    <a:pt x="18288" y="42672"/>
                  </a:lnTo>
                  <a:close/>
                </a:path>
                <a:path w="18414" h="47625">
                  <a:moveTo>
                    <a:pt x="10668" y="42672"/>
                  </a:moveTo>
                  <a:lnTo>
                    <a:pt x="8926" y="40930"/>
                  </a:lnTo>
                  <a:lnTo>
                    <a:pt x="10668" y="38608"/>
                  </a:lnTo>
                  <a:lnTo>
                    <a:pt x="10668" y="42672"/>
                  </a:lnTo>
                  <a:close/>
                </a:path>
                <a:path w="18414" h="47625">
                  <a:moveTo>
                    <a:pt x="7620" y="42672"/>
                  </a:moveTo>
                  <a:lnTo>
                    <a:pt x="7620" y="39624"/>
                  </a:lnTo>
                  <a:lnTo>
                    <a:pt x="8926" y="40930"/>
                  </a:lnTo>
                  <a:lnTo>
                    <a:pt x="7620" y="42672"/>
                  </a:lnTo>
                  <a:close/>
                </a:path>
                <a:path w="18414" h="47625">
                  <a:moveTo>
                    <a:pt x="10668" y="42672"/>
                  </a:moveTo>
                  <a:lnTo>
                    <a:pt x="7620" y="42672"/>
                  </a:lnTo>
                  <a:lnTo>
                    <a:pt x="8926" y="40930"/>
                  </a:lnTo>
                  <a:lnTo>
                    <a:pt x="10668" y="42672"/>
                  </a:lnTo>
                  <a:close/>
                </a:path>
              </a:pathLst>
            </a:custGeom>
            <a:solidFill>
              <a:srgbClr val="000000"/>
            </a:solidFill>
          </p:spPr>
          <p:txBody>
            <a:bodyPr wrap="square" lIns="0" tIns="0" rIns="0" bIns="0" rtlCol="0"/>
            <a:lstStyle/>
            <a:p>
              <a:endParaRPr sz="1588"/>
            </a:p>
          </p:txBody>
        </p:sp>
        <p:sp>
          <p:nvSpPr>
            <p:cNvPr id="901" name="object 901"/>
            <p:cNvSpPr/>
            <p:nvPr/>
          </p:nvSpPr>
          <p:spPr>
            <a:xfrm>
              <a:off x="5440680" y="5992367"/>
              <a:ext cx="22860" cy="45720"/>
            </a:xfrm>
            <a:custGeom>
              <a:avLst/>
              <a:gdLst/>
              <a:ahLst/>
              <a:cxnLst/>
              <a:rect l="l" t="t" r="r" b="b"/>
              <a:pathLst>
                <a:path w="22860"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902" name="object 902"/>
            <p:cNvSpPr/>
            <p:nvPr/>
          </p:nvSpPr>
          <p:spPr>
            <a:xfrm>
              <a:off x="5436107" y="5987796"/>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4572" y="9144"/>
                  </a:lnTo>
                  <a:lnTo>
                    <a:pt x="10668" y="9144"/>
                  </a:lnTo>
                  <a:lnTo>
                    <a:pt x="10668" y="45720"/>
                  </a:lnTo>
                  <a:lnTo>
                    <a:pt x="4572" y="45720"/>
                  </a:lnTo>
                  <a:lnTo>
                    <a:pt x="10668" y="50292"/>
                  </a:lnTo>
                  <a:lnTo>
                    <a:pt x="32004" y="50292"/>
                  </a:lnTo>
                  <a:lnTo>
                    <a:pt x="32004" y="54864"/>
                  </a:lnTo>
                  <a:close/>
                </a:path>
                <a:path w="32385" h="55245">
                  <a:moveTo>
                    <a:pt x="10668" y="9144"/>
                  </a:moveTo>
                  <a:lnTo>
                    <a:pt x="4572"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10668" y="50292"/>
                  </a:moveTo>
                  <a:lnTo>
                    <a:pt x="4572" y="45720"/>
                  </a:lnTo>
                  <a:lnTo>
                    <a:pt x="10668" y="45720"/>
                  </a:lnTo>
                  <a:lnTo>
                    <a:pt x="10668" y="50292"/>
                  </a:lnTo>
                  <a:close/>
                </a:path>
                <a:path w="32385" h="55245">
                  <a:moveTo>
                    <a:pt x="22860" y="50292"/>
                  </a:moveTo>
                  <a:lnTo>
                    <a:pt x="10668" y="50292"/>
                  </a:lnTo>
                  <a:lnTo>
                    <a:pt x="10668"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903" name="object 903"/>
            <p:cNvSpPr/>
            <p:nvPr/>
          </p:nvSpPr>
          <p:spPr>
            <a:xfrm>
              <a:off x="5440680" y="6045707"/>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904" name="object 904"/>
            <p:cNvSpPr/>
            <p:nvPr/>
          </p:nvSpPr>
          <p:spPr>
            <a:xfrm>
              <a:off x="5436107" y="6041135"/>
              <a:ext cx="32384" cy="53340"/>
            </a:xfrm>
            <a:custGeom>
              <a:avLst/>
              <a:gdLst/>
              <a:ahLst/>
              <a:cxnLst/>
              <a:rect l="l" t="t" r="r" b="b"/>
              <a:pathLst>
                <a:path w="32385" h="53339">
                  <a:moveTo>
                    <a:pt x="32004" y="53340"/>
                  </a:moveTo>
                  <a:lnTo>
                    <a:pt x="0" y="53340"/>
                  </a:lnTo>
                  <a:lnTo>
                    <a:pt x="0" y="0"/>
                  </a:lnTo>
                  <a:lnTo>
                    <a:pt x="32004" y="0"/>
                  </a:lnTo>
                  <a:lnTo>
                    <a:pt x="32004" y="4572"/>
                  </a:lnTo>
                  <a:lnTo>
                    <a:pt x="10668" y="4572"/>
                  </a:lnTo>
                  <a:lnTo>
                    <a:pt x="4572" y="9144"/>
                  </a:lnTo>
                  <a:lnTo>
                    <a:pt x="10668" y="9144"/>
                  </a:lnTo>
                  <a:lnTo>
                    <a:pt x="10668" y="44196"/>
                  </a:lnTo>
                  <a:lnTo>
                    <a:pt x="4572" y="44196"/>
                  </a:lnTo>
                  <a:lnTo>
                    <a:pt x="10668" y="48768"/>
                  </a:lnTo>
                  <a:lnTo>
                    <a:pt x="32004" y="48768"/>
                  </a:lnTo>
                  <a:lnTo>
                    <a:pt x="32004" y="53340"/>
                  </a:lnTo>
                  <a:close/>
                </a:path>
                <a:path w="32385" h="53339">
                  <a:moveTo>
                    <a:pt x="10668" y="9144"/>
                  </a:moveTo>
                  <a:lnTo>
                    <a:pt x="4572" y="9144"/>
                  </a:lnTo>
                  <a:lnTo>
                    <a:pt x="10668" y="4572"/>
                  </a:lnTo>
                  <a:lnTo>
                    <a:pt x="10668" y="9144"/>
                  </a:lnTo>
                  <a:close/>
                </a:path>
                <a:path w="32385" h="53339">
                  <a:moveTo>
                    <a:pt x="22860" y="9144"/>
                  </a:moveTo>
                  <a:lnTo>
                    <a:pt x="10668" y="9144"/>
                  </a:lnTo>
                  <a:lnTo>
                    <a:pt x="10668"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10668" y="48768"/>
                  </a:moveTo>
                  <a:lnTo>
                    <a:pt x="4572" y="44196"/>
                  </a:lnTo>
                  <a:lnTo>
                    <a:pt x="10668" y="44196"/>
                  </a:lnTo>
                  <a:lnTo>
                    <a:pt x="10668" y="48768"/>
                  </a:lnTo>
                  <a:close/>
                </a:path>
                <a:path w="32385" h="53339">
                  <a:moveTo>
                    <a:pt x="22860" y="48768"/>
                  </a:moveTo>
                  <a:lnTo>
                    <a:pt x="10668" y="48768"/>
                  </a:lnTo>
                  <a:lnTo>
                    <a:pt x="10668"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905" name="object 905"/>
            <p:cNvSpPr/>
            <p:nvPr/>
          </p:nvSpPr>
          <p:spPr>
            <a:xfrm>
              <a:off x="5440680" y="6097523"/>
              <a:ext cx="22860" cy="45720"/>
            </a:xfrm>
            <a:custGeom>
              <a:avLst/>
              <a:gdLst/>
              <a:ahLst/>
              <a:cxnLst/>
              <a:rect l="l" t="t" r="r" b="b"/>
              <a:pathLst>
                <a:path w="22860" h="45720">
                  <a:moveTo>
                    <a:pt x="22859" y="45720"/>
                  </a:moveTo>
                  <a:lnTo>
                    <a:pt x="0" y="45720"/>
                  </a:lnTo>
                  <a:lnTo>
                    <a:pt x="0" y="0"/>
                  </a:lnTo>
                  <a:lnTo>
                    <a:pt x="22859" y="0"/>
                  </a:lnTo>
                  <a:lnTo>
                    <a:pt x="22859" y="45720"/>
                  </a:lnTo>
                  <a:close/>
                </a:path>
              </a:pathLst>
            </a:custGeom>
            <a:solidFill>
              <a:srgbClr val="FFFFFF"/>
            </a:solidFill>
          </p:spPr>
          <p:txBody>
            <a:bodyPr wrap="square" lIns="0" tIns="0" rIns="0" bIns="0" rtlCol="0"/>
            <a:lstStyle/>
            <a:p>
              <a:endParaRPr sz="1588"/>
            </a:p>
          </p:txBody>
        </p:sp>
        <p:sp>
          <p:nvSpPr>
            <p:cNvPr id="906" name="object 906"/>
            <p:cNvSpPr/>
            <p:nvPr/>
          </p:nvSpPr>
          <p:spPr>
            <a:xfrm>
              <a:off x="5436107" y="6092951"/>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4572" y="9144"/>
                  </a:lnTo>
                  <a:lnTo>
                    <a:pt x="10668" y="9144"/>
                  </a:lnTo>
                  <a:lnTo>
                    <a:pt x="10668" y="45720"/>
                  </a:lnTo>
                  <a:lnTo>
                    <a:pt x="4572" y="45720"/>
                  </a:lnTo>
                  <a:lnTo>
                    <a:pt x="10668" y="50292"/>
                  </a:lnTo>
                  <a:lnTo>
                    <a:pt x="32004" y="50292"/>
                  </a:lnTo>
                  <a:lnTo>
                    <a:pt x="32004" y="54864"/>
                  </a:lnTo>
                  <a:close/>
                </a:path>
                <a:path w="32385" h="55245">
                  <a:moveTo>
                    <a:pt x="10668" y="9144"/>
                  </a:moveTo>
                  <a:lnTo>
                    <a:pt x="4572"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10668" y="50292"/>
                  </a:moveTo>
                  <a:lnTo>
                    <a:pt x="4572" y="45720"/>
                  </a:lnTo>
                  <a:lnTo>
                    <a:pt x="10668" y="45720"/>
                  </a:lnTo>
                  <a:lnTo>
                    <a:pt x="10668" y="50292"/>
                  </a:lnTo>
                  <a:close/>
                </a:path>
                <a:path w="32385" h="55245">
                  <a:moveTo>
                    <a:pt x="22860" y="50292"/>
                  </a:moveTo>
                  <a:lnTo>
                    <a:pt x="10668" y="50292"/>
                  </a:lnTo>
                  <a:lnTo>
                    <a:pt x="10668"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907" name="object 907"/>
            <p:cNvSpPr/>
            <p:nvPr/>
          </p:nvSpPr>
          <p:spPr>
            <a:xfrm>
              <a:off x="5440680" y="6150864"/>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908" name="object 908"/>
            <p:cNvSpPr/>
            <p:nvPr/>
          </p:nvSpPr>
          <p:spPr>
            <a:xfrm>
              <a:off x="5436107" y="6146292"/>
              <a:ext cx="32384" cy="53340"/>
            </a:xfrm>
            <a:custGeom>
              <a:avLst/>
              <a:gdLst/>
              <a:ahLst/>
              <a:cxnLst/>
              <a:rect l="l" t="t" r="r" b="b"/>
              <a:pathLst>
                <a:path w="32385" h="53339">
                  <a:moveTo>
                    <a:pt x="32004" y="53340"/>
                  </a:moveTo>
                  <a:lnTo>
                    <a:pt x="0" y="53340"/>
                  </a:lnTo>
                  <a:lnTo>
                    <a:pt x="0" y="0"/>
                  </a:lnTo>
                  <a:lnTo>
                    <a:pt x="32004" y="0"/>
                  </a:lnTo>
                  <a:lnTo>
                    <a:pt x="32004" y="4572"/>
                  </a:lnTo>
                  <a:lnTo>
                    <a:pt x="10668" y="4572"/>
                  </a:lnTo>
                  <a:lnTo>
                    <a:pt x="4572" y="9144"/>
                  </a:lnTo>
                  <a:lnTo>
                    <a:pt x="10668" y="9144"/>
                  </a:lnTo>
                  <a:lnTo>
                    <a:pt x="10668" y="44196"/>
                  </a:lnTo>
                  <a:lnTo>
                    <a:pt x="4572" y="44196"/>
                  </a:lnTo>
                  <a:lnTo>
                    <a:pt x="10668" y="48768"/>
                  </a:lnTo>
                  <a:lnTo>
                    <a:pt x="32004" y="48768"/>
                  </a:lnTo>
                  <a:lnTo>
                    <a:pt x="32004" y="53340"/>
                  </a:lnTo>
                  <a:close/>
                </a:path>
                <a:path w="32385" h="53339">
                  <a:moveTo>
                    <a:pt x="10668" y="9144"/>
                  </a:moveTo>
                  <a:lnTo>
                    <a:pt x="4572" y="9144"/>
                  </a:lnTo>
                  <a:lnTo>
                    <a:pt x="10668" y="4572"/>
                  </a:lnTo>
                  <a:lnTo>
                    <a:pt x="10668" y="9144"/>
                  </a:lnTo>
                  <a:close/>
                </a:path>
                <a:path w="32385" h="53339">
                  <a:moveTo>
                    <a:pt x="22860" y="9144"/>
                  </a:moveTo>
                  <a:lnTo>
                    <a:pt x="10668" y="9144"/>
                  </a:lnTo>
                  <a:lnTo>
                    <a:pt x="10668"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10668" y="48768"/>
                  </a:moveTo>
                  <a:lnTo>
                    <a:pt x="4572" y="44196"/>
                  </a:lnTo>
                  <a:lnTo>
                    <a:pt x="10668" y="44196"/>
                  </a:lnTo>
                  <a:lnTo>
                    <a:pt x="10668" y="48768"/>
                  </a:lnTo>
                  <a:close/>
                </a:path>
                <a:path w="32385" h="53339">
                  <a:moveTo>
                    <a:pt x="22860" y="48768"/>
                  </a:moveTo>
                  <a:lnTo>
                    <a:pt x="10668" y="48768"/>
                  </a:lnTo>
                  <a:lnTo>
                    <a:pt x="10668"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909" name="object 909"/>
            <p:cNvSpPr/>
            <p:nvPr/>
          </p:nvSpPr>
          <p:spPr>
            <a:xfrm>
              <a:off x="5478780" y="5917692"/>
              <a:ext cx="38100" cy="360045"/>
            </a:xfrm>
            <a:custGeom>
              <a:avLst/>
              <a:gdLst/>
              <a:ahLst/>
              <a:cxnLst/>
              <a:rect l="l" t="t" r="r" b="b"/>
              <a:pathLst>
                <a:path w="38100" h="360045">
                  <a:moveTo>
                    <a:pt x="38100" y="359663"/>
                  </a:moveTo>
                  <a:lnTo>
                    <a:pt x="0" y="359663"/>
                  </a:lnTo>
                  <a:lnTo>
                    <a:pt x="0" y="0"/>
                  </a:lnTo>
                  <a:lnTo>
                    <a:pt x="38100" y="0"/>
                  </a:lnTo>
                  <a:lnTo>
                    <a:pt x="38100" y="359663"/>
                  </a:lnTo>
                  <a:close/>
                </a:path>
              </a:pathLst>
            </a:custGeom>
            <a:solidFill>
              <a:srgbClr val="FFFFFF"/>
            </a:solidFill>
          </p:spPr>
          <p:txBody>
            <a:bodyPr wrap="square" lIns="0" tIns="0" rIns="0" bIns="0" rtlCol="0"/>
            <a:lstStyle/>
            <a:p>
              <a:endParaRPr sz="1588"/>
            </a:p>
          </p:txBody>
        </p:sp>
        <p:sp>
          <p:nvSpPr>
            <p:cNvPr id="910" name="object 910"/>
            <p:cNvSpPr/>
            <p:nvPr/>
          </p:nvSpPr>
          <p:spPr>
            <a:xfrm>
              <a:off x="5474207" y="5913119"/>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9144"/>
                  </a:lnTo>
                  <a:lnTo>
                    <a:pt x="9144" y="9144"/>
                  </a:lnTo>
                  <a:lnTo>
                    <a:pt x="9144" y="359663"/>
                  </a:lnTo>
                  <a:lnTo>
                    <a:pt x="4572" y="359663"/>
                  </a:lnTo>
                  <a:lnTo>
                    <a:pt x="9144" y="364236"/>
                  </a:lnTo>
                  <a:lnTo>
                    <a:pt x="47244" y="364236"/>
                  </a:lnTo>
                  <a:lnTo>
                    <a:pt x="47244" y="370332"/>
                  </a:lnTo>
                  <a:close/>
                </a:path>
                <a:path w="47625" h="370839">
                  <a:moveTo>
                    <a:pt x="9144" y="9144"/>
                  </a:moveTo>
                  <a:lnTo>
                    <a:pt x="4572" y="9144"/>
                  </a:lnTo>
                  <a:lnTo>
                    <a:pt x="9144" y="4572"/>
                  </a:lnTo>
                  <a:lnTo>
                    <a:pt x="9144" y="9144"/>
                  </a:lnTo>
                  <a:close/>
                </a:path>
                <a:path w="47625" h="370839">
                  <a:moveTo>
                    <a:pt x="38100" y="9144"/>
                  </a:moveTo>
                  <a:lnTo>
                    <a:pt x="9144" y="9144"/>
                  </a:lnTo>
                  <a:lnTo>
                    <a:pt x="9144" y="4572"/>
                  </a:lnTo>
                  <a:lnTo>
                    <a:pt x="38100" y="4572"/>
                  </a:lnTo>
                  <a:lnTo>
                    <a:pt x="38100" y="9144"/>
                  </a:lnTo>
                  <a:close/>
                </a:path>
                <a:path w="47625" h="370839">
                  <a:moveTo>
                    <a:pt x="38100" y="364236"/>
                  </a:moveTo>
                  <a:lnTo>
                    <a:pt x="38100" y="4572"/>
                  </a:lnTo>
                  <a:lnTo>
                    <a:pt x="42672" y="9144"/>
                  </a:lnTo>
                  <a:lnTo>
                    <a:pt x="47244" y="9144"/>
                  </a:lnTo>
                  <a:lnTo>
                    <a:pt x="47244" y="359663"/>
                  </a:lnTo>
                  <a:lnTo>
                    <a:pt x="42672" y="359663"/>
                  </a:lnTo>
                  <a:lnTo>
                    <a:pt x="38100" y="364236"/>
                  </a:lnTo>
                  <a:close/>
                </a:path>
                <a:path w="47625" h="370839">
                  <a:moveTo>
                    <a:pt x="47244" y="9144"/>
                  </a:moveTo>
                  <a:lnTo>
                    <a:pt x="42672" y="9144"/>
                  </a:lnTo>
                  <a:lnTo>
                    <a:pt x="38100" y="4572"/>
                  </a:lnTo>
                  <a:lnTo>
                    <a:pt x="47244" y="4572"/>
                  </a:lnTo>
                  <a:lnTo>
                    <a:pt x="47244" y="9144"/>
                  </a:lnTo>
                  <a:close/>
                </a:path>
                <a:path w="47625" h="370839">
                  <a:moveTo>
                    <a:pt x="9144" y="364236"/>
                  </a:moveTo>
                  <a:lnTo>
                    <a:pt x="4572" y="359663"/>
                  </a:lnTo>
                  <a:lnTo>
                    <a:pt x="9144" y="359663"/>
                  </a:lnTo>
                  <a:lnTo>
                    <a:pt x="9144" y="364236"/>
                  </a:lnTo>
                  <a:close/>
                </a:path>
                <a:path w="47625" h="370839">
                  <a:moveTo>
                    <a:pt x="38100" y="364236"/>
                  </a:moveTo>
                  <a:lnTo>
                    <a:pt x="9144" y="364236"/>
                  </a:lnTo>
                  <a:lnTo>
                    <a:pt x="9144" y="359663"/>
                  </a:lnTo>
                  <a:lnTo>
                    <a:pt x="38100" y="359663"/>
                  </a:lnTo>
                  <a:lnTo>
                    <a:pt x="38100" y="364236"/>
                  </a:lnTo>
                  <a:close/>
                </a:path>
                <a:path w="47625" h="370839">
                  <a:moveTo>
                    <a:pt x="47244" y="364236"/>
                  </a:moveTo>
                  <a:lnTo>
                    <a:pt x="38100" y="364236"/>
                  </a:lnTo>
                  <a:lnTo>
                    <a:pt x="42672"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911" name="object 911"/>
            <p:cNvSpPr/>
            <p:nvPr/>
          </p:nvSpPr>
          <p:spPr>
            <a:xfrm>
              <a:off x="5478780" y="5925312"/>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912" name="object 912"/>
            <p:cNvSpPr/>
            <p:nvPr/>
          </p:nvSpPr>
          <p:spPr>
            <a:xfrm>
              <a:off x="5474207" y="5920739"/>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40640"/>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656"/>
                  </a:moveTo>
                  <a:lnTo>
                    <a:pt x="7620" y="40640"/>
                  </a:lnTo>
                  <a:lnTo>
                    <a:pt x="7620" y="6096"/>
                  </a:lnTo>
                  <a:lnTo>
                    <a:pt x="8382" y="5334"/>
                  </a:lnTo>
                  <a:lnTo>
                    <a:pt x="9144" y="6096"/>
                  </a:lnTo>
                  <a:lnTo>
                    <a:pt x="9144" y="40640"/>
                  </a:lnTo>
                  <a:lnTo>
                    <a:pt x="8382" y="41656"/>
                  </a:lnTo>
                  <a:close/>
                </a:path>
                <a:path w="17145" h="47625">
                  <a:moveTo>
                    <a:pt x="7620" y="9144"/>
                  </a:moveTo>
                  <a:lnTo>
                    <a:pt x="4572" y="9144"/>
                  </a:lnTo>
                  <a:lnTo>
                    <a:pt x="7620" y="6096"/>
                  </a:lnTo>
                  <a:lnTo>
                    <a:pt x="7620" y="9144"/>
                  </a:lnTo>
                  <a:close/>
                </a:path>
                <a:path w="17145" h="47625">
                  <a:moveTo>
                    <a:pt x="9144" y="40640"/>
                  </a:moveTo>
                  <a:lnTo>
                    <a:pt x="9144" y="6096"/>
                  </a:lnTo>
                  <a:lnTo>
                    <a:pt x="12192" y="9144"/>
                  </a:lnTo>
                  <a:lnTo>
                    <a:pt x="16764" y="9144"/>
                  </a:lnTo>
                  <a:lnTo>
                    <a:pt x="16764" y="36576"/>
                  </a:lnTo>
                  <a:lnTo>
                    <a:pt x="12192" y="36576"/>
                  </a:lnTo>
                  <a:lnTo>
                    <a:pt x="9144" y="40640"/>
                  </a:lnTo>
                  <a:close/>
                </a:path>
                <a:path w="17145" h="47625">
                  <a:moveTo>
                    <a:pt x="7620" y="40640"/>
                  </a:moveTo>
                  <a:lnTo>
                    <a:pt x="4572" y="36576"/>
                  </a:lnTo>
                  <a:lnTo>
                    <a:pt x="7620" y="36576"/>
                  </a:lnTo>
                  <a:lnTo>
                    <a:pt x="7620" y="40640"/>
                  </a:lnTo>
                  <a:close/>
                </a:path>
                <a:path w="17145" h="47625">
                  <a:moveTo>
                    <a:pt x="16764" y="42672"/>
                  </a:moveTo>
                  <a:lnTo>
                    <a:pt x="9144" y="42672"/>
                  </a:lnTo>
                  <a:lnTo>
                    <a:pt x="9144" y="40640"/>
                  </a:lnTo>
                  <a:lnTo>
                    <a:pt x="12192" y="36576"/>
                  </a:lnTo>
                  <a:lnTo>
                    <a:pt x="16764" y="36576"/>
                  </a:lnTo>
                  <a:lnTo>
                    <a:pt x="16764" y="42672"/>
                  </a:lnTo>
                  <a:close/>
                </a:path>
                <a:path w="17145" h="47625">
                  <a:moveTo>
                    <a:pt x="7620" y="42672"/>
                  </a:moveTo>
                  <a:lnTo>
                    <a:pt x="7620" y="40640"/>
                  </a:lnTo>
                  <a:lnTo>
                    <a:pt x="8382" y="41656"/>
                  </a:lnTo>
                  <a:lnTo>
                    <a:pt x="7620" y="42672"/>
                  </a:lnTo>
                  <a:close/>
                </a:path>
                <a:path w="17145" h="47625">
                  <a:moveTo>
                    <a:pt x="9144" y="42672"/>
                  </a:moveTo>
                  <a:lnTo>
                    <a:pt x="8382" y="41656"/>
                  </a:lnTo>
                  <a:lnTo>
                    <a:pt x="9144" y="40640"/>
                  </a:lnTo>
                  <a:lnTo>
                    <a:pt x="9144" y="42672"/>
                  </a:lnTo>
                  <a:close/>
                </a:path>
                <a:path w="17145" h="47625">
                  <a:moveTo>
                    <a:pt x="9144" y="42672"/>
                  </a:moveTo>
                  <a:lnTo>
                    <a:pt x="7620" y="42672"/>
                  </a:lnTo>
                  <a:lnTo>
                    <a:pt x="8382" y="41656"/>
                  </a:lnTo>
                  <a:lnTo>
                    <a:pt x="9144" y="42672"/>
                  </a:lnTo>
                  <a:close/>
                </a:path>
              </a:pathLst>
            </a:custGeom>
            <a:solidFill>
              <a:srgbClr val="000000"/>
            </a:solidFill>
          </p:spPr>
          <p:txBody>
            <a:bodyPr wrap="square" lIns="0" tIns="0" rIns="0" bIns="0" rtlCol="0"/>
            <a:lstStyle/>
            <a:p>
              <a:endParaRPr sz="1588"/>
            </a:p>
          </p:txBody>
        </p:sp>
        <p:sp>
          <p:nvSpPr>
            <p:cNvPr id="913" name="object 913"/>
            <p:cNvSpPr/>
            <p:nvPr/>
          </p:nvSpPr>
          <p:spPr>
            <a:xfrm>
              <a:off x="5478780" y="623316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914" name="object 914"/>
            <p:cNvSpPr/>
            <p:nvPr/>
          </p:nvSpPr>
          <p:spPr>
            <a:xfrm>
              <a:off x="5474207" y="6228587"/>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40640"/>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656"/>
                  </a:moveTo>
                  <a:lnTo>
                    <a:pt x="7620" y="40640"/>
                  </a:lnTo>
                  <a:lnTo>
                    <a:pt x="7620" y="6096"/>
                  </a:lnTo>
                  <a:lnTo>
                    <a:pt x="8382" y="5334"/>
                  </a:lnTo>
                  <a:lnTo>
                    <a:pt x="9144" y="6096"/>
                  </a:lnTo>
                  <a:lnTo>
                    <a:pt x="9144" y="40640"/>
                  </a:lnTo>
                  <a:lnTo>
                    <a:pt x="8382" y="41656"/>
                  </a:lnTo>
                  <a:close/>
                </a:path>
                <a:path w="17145" h="47625">
                  <a:moveTo>
                    <a:pt x="7620" y="9144"/>
                  </a:moveTo>
                  <a:lnTo>
                    <a:pt x="4572" y="9144"/>
                  </a:lnTo>
                  <a:lnTo>
                    <a:pt x="7620" y="6096"/>
                  </a:lnTo>
                  <a:lnTo>
                    <a:pt x="7620" y="9144"/>
                  </a:lnTo>
                  <a:close/>
                </a:path>
                <a:path w="17145" h="47625">
                  <a:moveTo>
                    <a:pt x="9144" y="40640"/>
                  </a:moveTo>
                  <a:lnTo>
                    <a:pt x="9144" y="6096"/>
                  </a:lnTo>
                  <a:lnTo>
                    <a:pt x="12192" y="9144"/>
                  </a:lnTo>
                  <a:lnTo>
                    <a:pt x="16764" y="9144"/>
                  </a:lnTo>
                  <a:lnTo>
                    <a:pt x="16764" y="36576"/>
                  </a:lnTo>
                  <a:lnTo>
                    <a:pt x="12192" y="36576"/>
                  </a:lnTo>
                  <a:lnTo>
                    <a:pt x="9144" y="40640"/>
                  </a:lnTo>
                  <a:close/>
                </a:path>
                <a:path w="17145" h="47625">
                  <a:moveTo>
                    <a:pt x="7620" y="40640"/>
                  </a:moveTo>
                  <a:lnTo>
                    <a:pt x="4572" y="36576"/>
                  </a:lnTo>
                  <a:lnTo>
                    <a:pt x="7620" y="36576"/>
                  </a:lnTo>
                  <a:lnTo>
                    <a:pt x="7620" y="40640"/>
                  </a:lnTo>
                  <a:close/>
                </a:path>
                <a:path w="17145" h="47625">
                  <a:moveTo>
                    <a:pt x="16764" y="42672"/>
                  </a:moveTo>
                  <a:lnTo>
                    <a:pt x="9144" y="42672"/>
                  </a:lnTo>
                  <a:lnTo>
                    <a:pt x="9144" y="40640"/>
                  </a:lnTo>
                  <a:lnTo>
                    <a:pt x="12192" y="36576"/>
                  </a:lnTo>
                  <a:lnTo>
                    <a:pt x="16764" y="36576"/>
                  </a:lnTo>
                  <a:lnTo>
                    <a:pt x="16764" y="42672"/>
                  </a:lnTo>
                  <a:close/>
                </a:path>
                <a:path w="17145" h="47625">
                  <a:moveTo>
                    <a:pt x="7620" y="42672"/>
                  </a:moveTo>
                  <a:lnTo>
                    <a:pt x="7620" y="40640"/>
                  </a:lnTo>
                  <a:lnTo>
                    <a:pt x="8382" y="41656"/>
                  </a:lnTo>
                  <a:lnTo>
                    <a:pt x="7620" y="42672"/>
                  </a:lnTo>
                  <a:close/>
                </a:path>
                <a:path w="17145" h="47625">
                  <a:moveTo>
                    <a:pt x="9144" y="42672"/>
                  </a:moveTo>
                  <a:lnTo>
                    <a:pt x="8382" y="41656"/>
                  </a:lnTo>
                  <a:lnTo>
                    <a:pt x="9144" y="40640"/>
                  </a:lnTo>
                  <a:lnTo>
                    <a:pt x="9144" y="42672"/>
                  </a:lnTo>
                  <a:close/>
                </a:path>
                <a:path w="17145" h="47625">
                  <a:moveTo>
                    <a:pt x="9144" y="42672"/>
                  </a:moveTo>
                  <a:lnTo>
                    <a:pt x="7620" y="42672"/>
                  </a:lnTo>
                  <a:lnTo>
                    <a:pt x="8382" y="41656"/>
                  </a:lnTo>
                  <a:lnTo>
                    <a:pt x="9144" y="42672"/>
                  </a:lnTo>
                  <a:close/>
                </a:path>
              </a:pathLst>
            </a:custGeom>
            <a:solidFill>
              <a:srgbClr val="000000"/>
            </a:solidFill>
          </p:spPr>
          <p:txBody>
            <a:bodyPr wrap="square" lIns="0" tIns="0" rIns="0" bIns="0" rtlCol="0"/>
            <a:lstStyle/>
            <a:p>
              <a:endParaRPr sz="1588"/>
            </a:p>
          </p:txBody>
        </p:sp>
        <p:sp>
          <p:nvSpPr>
            <p:cNvPr id="915" name="object 915"/>
            <p:cNvSpPr/>
            <p:nvPr/>
          </p:nvSpPr>
          <p:spPr>
            <a:xfrm>
              <a:off x="5486400" y="5992367"/>
              <a:ext cx="22860" cy="45720"/>
            </a:xfrm>
            <a:custGeom>
              <a:avLst/>
              <a:gdLst/>
              <a:ahLst/>
              <a:cxnLst/>
              <a:rect l="l" t="t" r="r" b="b"/>
              <a:pathLst>
                <a:path w="22860"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916" name="object 916"/>
            <p:cNvSpPr/>
            <p:nvPr/>
          </p:nvSpPr>
          <p:spPr>
            <a:xfrm>
              <a:off x="5481828" y="5987796"/>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917" name="object 917"/>
            <p:cNvSpPr/>
            <p:nvPr/>
          </p:nvSpPr>
          <p:spPr>
            <a:xfrm>
              <a:off x="5486400" y="6045707"/>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918" name="object 918"/>
            <p:cNvSpPr/>
            <p:nvPr/>
          </p:nvSpPr>
          <p:spPr>
            <a:xfrm>
              <a:off x="5481828" y="6041135"/>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919" name="object 919"/>
            <p:cNvSpPr/>
            <p:nvPr/>
          </p:nvSpPr>
          <p:spPr>
            <a:xfrm>
              <a:off x="5486400" y="6097523"/>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920" name="object 920"/>
            <p:cNvSpPr/>
            <p:nvPr/>
          </p:nvSpPr>
          <p:spPr>
            <a:xfrm>
              <a:off x="5481828" y="6092951"/>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921" name="object 921"/>
            <p:cNvSpPr/>
            <p:nvPr/>
          </p:nvSpPr>
          <p:spPr>
            <a:xfrm>
              <a:off x="5486400" y="6150864"/>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922" name="object 922"/>
            <p:cNvSpPr/>
            <p:nvPr/>
          </p:nvSpPr>
          <p:spPr>
            <a:xfrm>
              <a:off x="5481828" y="6146292"/>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923" name="object 923"/>
            <p:cNvSpPr/>
            <p:nvPr/>
          </p:nvSpPr>
          <p:spPr>
            <a:xfrm>
              <a:off x="5568696" y="5917692"/>
              <a:ext cx="38100" cy="360045"/>
            </a:xfrm>
            <a:custGeom>
              <a:avLst/>
              <a:gdLst/>
              <a:ahLst/>
              <a:cxnLst/>
              <a:rect l="l" t="t" r="r" b="b"/>
              <a:pathLst>
                <a:path w="38100" h="360045">
                  <a:moveTo>
                    <a:pt x="38100" y="359663"/>
                  </a:moveTo>
                  <a:lnTo>
                    <a:pt x="0" y="359663"/>
                  </a:lnTo>
                  <a:lnTo>
                    <a:pt x="0" y="0"/>
                  </a:lnTo>
                  <a:lnTo>
                    <a:pt x="38100" y="0"/>
                  </a:lnTo>
                  <a:lnTo>
                    <a:pt x="38100" y="359663"/>
                  </a:lnTo>
                  <a:close/>
                </a:path>
              </a:pathLst>
            </a:custGeom>
            <a:solidFill>
              <a:srgbClr val="FFFFFF"/>
            </a:solidFill>
          </p:spPr>
          <p:txBody>
            <a:bodyPr wrap="square" lIns="0" tIns="0" rIns="0" bIns="0" rtlCol="0"/>
            <a:lstStyle/>
            <a:p>
              <a:endParaRPr sz="1588"/>
            </a:p>
          </p:txBody>
        </p:sp>
        <p:sp>
          <p:nvSpPr>
            <p:cNvPr id="924" name="object 924"/>
            <p:cNvSpPr/>
            <p:nvPr/>
          </p:nvSpPr>
          <p:spPr>
            <a:xfrm>
              <a:off x="5564123" y="5913119"/>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9144"/>
                  </a:lnTo>
                  <a:lnTo>
                    <a:pt x="9144" y="9144"/>
                  </a:lnTo>
                  <a:lnTo>
                    <a:pt x="9144" y="359663"/>
                  </a:lnTo>
                  <a:lnTo>
                    <a:pt x="4572" y="359663"/>
                  </a:lnTo>
                  <a:lnTo>
                    <a:pt x="9144" y="364236"/>
                  </a:lnTo>
                  <a:lnTo>
                    <a:pt x="47244" y="364236"/>
                  </a:lnTo>
                  <a:lnTo>
                    <a:pt x="47244" y="370332"/>
                  </a:lnTo>
                  <a:close/>
                </a:path>
                <a:path w="47625" h="370839">
                  <a:moveTo>
                    <a:pt x="9144" y="9144"/>
                  </a:moveTo>
                  <a:lnTo>
                    <a:pt x="4572" y="9144"/>
                  </a:lnTo>
                  <a:lnTo>
                    <a:pt x="9144" y="4572"/>
                  </a:lnTo>
                  <a:lnTo>
                    <a:pt x="9144" y="9144"/>
                  </a:lnTo>
                  <a:close/>
                </a:path>
                <a:path w="47625" h="370839">
                  <a:moveTo>
                    <a:pt x="38100" y="9144"/>
                  </a:moveTo>
                  <a:lnTo>
                    <a:pt x="9144" y="9144"/>
                  </a:lnTo>
                  <a:lnTo>
                    <a:pt x="9144" y="4572"/>
                  </a:lnTo>
                  <a:lnTo>
                    <a:pt x="38100" y="4572"/>
                  </a:lnTo>
                  <a:lnTo>
                    <a:pt x="38100" y="9144"/>
                  </a:lnTo>
                  <a:close/>
                </a:path>
                <a:path w="47625" h="370839">
                  <a:moveTo>
                    <a:pt x="38100" y="364236"/>
                  </a:moveTo>
                  <a:lnTo>
                    <a:pt x="38100" y="4572"/>
                  </a:lnTo>
                  <a:lnTo>
                    <a:pt x="42672" y="9144"/>
                  </a:lnTo>
                  <a:lnTo>
                    <a:pt x="47244" y="9144"/>
                  </a:lnTo>
                  <a:lnTo>
                    <a:pt x="47244" y="359663"/>
                  </a:lnTo>
                  <a:lnTo>
                    <a:pt x="42672" y="359663"/>
                  </a:lnTo>
                  <a:lnTo>
                    <a:pt x="38100" y="364236"/>
                  </a:lnTo>
                  <a:close/>
                </a:path>
                <a:path w="47625" h="370839">
                  <a:moveTo>
                    <a:pt x="47244" y="9144"/>
                  </a:moveTo>
                  <a:lnTo>
                    <a:pt x="42672" y="9144"/>
                  </a:lnTo>
                  <a:lnTo>
                    <a:pt x="38100" y="4572"/>
                  </a:lnTo>
                  <a:lnTo>
                    <a:pt x="47244" y="4572"/>
                  </a:lnTo>
                  <a:lnTo>
                    <a:pt x="47244" y="9144"/>
                  </a:lnTo>
                  <a:close/>
                </a:path>
                <a:path w="47625" h="370839">
                  <a:moveTo>
                    <a:pt x="9144" y="364236"/>
                  </a:moveTo>
                  <a:lnTo>
                    <a:pt x="4572" y="359663"/>
                  </a:lnTo>
                  <a:lnTo>
                    <a:pt x="9144" y="359663"/>
                  </a:lnTo>
                  <a:lnTo>
                    <a:pt x="9144" y="364236"/>
                  </a:lnTo>
                  <a:close/>
                </a:path>
                <a:path w="47625" h="370839">
                  <a:moveTo>
                    <a:pt x="38100" y="364236"/>
                  </a:moveTo>
                  <a:lnTo>
                    <a:pt x="9144" y="364236"/>
                  </a:lnTo>
                  <a:lnTo>
                    <a:pt x="9144" y="359663"/>
                  </a:lnTo>
                  <a:lnTo>
                    <a:pt x="38100" y="359663"/>
                  </a:lnTo>
                  <a:lnTo>
                    <a:pt x="38100" y="364236"/>
                  </a:lnTo>
                  <a:close/>
                </a:path>
                <a:path w="47625" h="370839">
                  <a:moveTo>
                    <a:pt x="47244" y="364236"/>
                  </a:moveTo>
                  <a:lnTo>
                    <a:pt x="38100" y="364236"/>
                  </a:lnTo>
                  <a:lnTo>
                    <a:pt x="42672"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925" name="object 925"/>
            <p:cNvSpPr/>
            <p:nvPr/>
          </p:nvSpPr>
          <p:spPr>
            <a:xfrm>
              <a:off x="5568696" y="5925312"/>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926" name="object 926"/>
            <p:cNvSpPr/>
            <p:nvPr/>
          </p:nvSpPr>
          <p:spPr>
            <a:xfrm>
              <a:off x="5564123" y="5920739"/>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40640"/>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656"/>
                  </a:moveTo>
                  <a:lnTo>
                    <a:pt x="7620" y="40640"/>
                  </a:lnTo>
                  <a:lnTo>
                    <a:pt x="7620" y="6096"/>
                  </a:lnTo>
                  <a:lnTo>
                    <a:pt x="8382" y="5334"/>
                  </a:lnTo>
                  <a:lnTo>
                    <a:pt x="9144" y="6096"/>
                  </a:lnTo>
                  <a:lnTo>
                    <a:pt x="9144" y="40640"/>
                  </a:lnTo>
                  <a:lnTo>
                    <a:pt x="8382" y="41656"/>
                  </a:lnTo>
                  <a:close/>
                </a:path>
                <a:path w="17145" h="47625">
                  <a:moveTo>
                    <a:pt x="7620" y="9144"/>
                  </a:moveTo>
                  <a:lnTo>
                    <a:pt x="4572" y="9144"/>
                  </a:lnTo>
                  <a:lnTo>
                    <a:pt x="7620" y="6096"/>
                  </a:lnTo>
                  <a:lnTo>
                    <a:pt x="7620" y="9144"/>
                  </a:lnTo>
                  <a:close/>
                </a:path>
                <a:path w="17145" h="47625">
                  <a:moveTo>
                    <a:pt x="9144" y="40640"/>
                  </a:moveTo>
                  <a:lnTo>
                    <a:pt x="9144" y="6096"/>
                  </a:lnTo>
                  <a:lnTo>
                    <a:pt x="12192" y="9144"/>
                  </a:lnTo>
                  <a:lnTo>
                    <a:pt x="16764" y="9144"/>
                  </a:lnTo>
                  <a:lnTo>
                    <a:pt x="16764" y="36576"/>
                  </a:lnTo>
                  <a:lnTo>
                    <a:pt x="12192" y="36576"/>
                  </a:lnTo>
                  <a:lnTo>
                    <a:pt x="9144" y="40640"/>
                  </a:lnTo>
                  <a:close/>
                </a:path>
                <a:path w="17145" h="47625">
                  <a:moveTo>
                    <a:pt x="7620" y="40640"/>
                  </a:moveTo>
                  <a:lnTo>
                    <a:pt x="4572" y="36576"/>
                  </a:lnTo>
                  <a:lnTo>
                    <a:pt x="7620" y="36576"/>
                  </a:lnTo>
                  <a:lnTo>
                    <a:pt x="7620" y="40640"/>
                  </a:lnTo>
                  <a:close/>
                </a:path>
                <a:path w="17145" h="47625">
                  <a:moveTo>
                    <a:pt x="16764" y="42672"/>
                  </a:moveTo>
                  <a:lnTo>
                    <a:pt x="9144" y="42672"/>
                  </a:lnTo>
                  <a:lnTo>
                    <a:pt x="9144" y="40640"/>
                  </a:lnTo>
                  <a:lnTo>
                    <a:pt x="12192" y="36576"/>
                  </a:lnTo>
                  <a:lnTo>
                    <a:pt x="16764" y="36576"/>
                  </a:lnTo>
                  <a:lnTo>
                    <a:pt x="16764" y="42672"/>
                  </a:lnTo>
                  <a:close/>
                </a:path>
                <a:path w="17145" h="47625">
                  <a:moveTo>
                    <a:pt x="7620" y="42672"/>
                  </a:moveTo>
                  <a:lnTo>
                    <a:pt x="7620" y="40640"/>
                  </a:lnTo>
                  <a:lnTo>
                    <a:pt x="8382" y="41656"/>
                  </a:lnTo>
                  <a:lnTo>
                    <a:pt x="7620" y="42672"/>
                  </a:lnTo>
                  <a:close/>
                </a:path>
                <a:path w="17145" h="47625">
                  <a:moveTo>
                    <a:pt x="9144" y="42672"/>
                  </a:moveTo>
                  <a:lnTo>
                    <a:pt x="8382" y="41656"/>
                  </a:lnTo>
                  <a:lnTo>
                    <a:pt x="9144" y="40640"/>
                  </a:lnTo>
                  <a:lnTo>
                    <a:pt x="9144" y="42672"/>
                  </a:lnTo>
                  <a:close/>
                </a:path>
                <a:path w="17145" h="47625">
                  <a:moveTo>
                    <a:pt x="9144" y="42672"/>
                  </a:moveTo>
                  <a:lnTo>
                    <a:pt x="7620" y="42672"/>
                  </a:lnTo>
                  <a:lnTo>
                    <a:pt x="8382" y="41656"/>
                  </a:lnTo>
                  <a:lnTo>
                    <a:pt x="9144" y="42672"/>
                  </a:lnTo>
                  <a:close/>
                </a:path>
              </a:pathLst>
            </a:custGeom>
            <a:solidFill>
              <a:srgbClr val="000000"/>
            </a:solidFill>
          </p:spPr>
          <p:txBody>
            <a:bodyPr wrap="square" lIns="0" tIns="0" rIns="0" bIns="0" rtlCol="0"/>
            <a:lstStyle/>
            <a:p>
              <a:endParaRPr sz="1588"/>
            </a:p>
          </p:txBody>
        </p:sp>
        <p:sp>
          <p:nvSpPr>
            <p:cNvPr id="927" name="object 927"/>
            <p:cNvSpPr/>
            <p:nvPr/>
          </p:nvSpPr>
          <p:spPr>
            <a:xfrm>
              <a:off x="5568696" y="623316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928" name="object 928"/>
            <p:cNvSpPr/>
            <p:nvPr/>
          </p:nvSpPr>
          <p:spPr>
            <a:xfrm>
              <a:off x="5564123" y="6228587"/>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40640"/>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656"/>
                  </a:moveTo>
                  <a:lnTo>
                    <a:pt x="7620" y="40640"/>
                  </a:lnTo>
                  <a:lnTo>
                    <a:pt x="7620" y="6096"/>
                  </a:lnTo>
                  <a:lnTo>
                    <a:pt x="8382" y="5334"/>
                  </a:lnTo>
                  <a:lnTo>
                    <a:pt x="9144" y="6096"/>
                  </a:lnTo>
                  <a:lnTo>
                    <a:pt x="9144" y="40640"/>
                  </a:lnTo>
                  <a:lnTo>
                    <a:pt x="8382" y="41656"/>
                  </a:lnTo>
                  <a:close/>
                </a:path>
                <a:path w="17145" h="47625">
                  <a:moveTo>
                    <a:pt x="7620" y="9144"/>
                  </a:moveTo>
                  <a:lnTo>
                    <a:pt x="4572" y="9144"/>
                  </a:lnTo>
                  <a:lnTo>
                    <a:pt x="7620" y="6096"/>
                  </a:lnTo>
                  <a:lnTo>
                    <a:pt x="7620" y="9144"/>
                  </a:lnTo>
                  <a:close/>
                </a:path>
                <a:path w="17145" h="47625">
                  <a:moveTo>
                    <a:pt x="9144" y="40640"/>
                  </a:moveTo>
                  <a:lnTo>
                    <a:pt x="9144" y="6096"/>
                  </a:lnTo>
                  <a:lnTo>
                    <a:pt x="12192" y="9144"/>
                  </a:lnTo>
                  <a:lnTo>
                    <a:pt x="16764" y="9144"/>
                  </a:lnTo>
                  <a:lnTo>
                    <a:pt x="16764" y="36576"/>
                  </a:lnTo>
                  <a:lnTo>
                    <a:pt x="12192" y="36576"/>
                  </a:lnTo>
                  <a:lnTo>
                    <a:pt x="9144" y="40640"/>
                  </a:lnTo>
                  <a:close/>
                </a:path>
                <a:path w="17145" h="47625">
                  <a:moveTo>
                    <a:pt x="7620" y="40640"/>
                  </a:moveTo>
                  <a:lnTo>
                    <a:pt x="4572" y="36576"/>
                  </a:lnTo>
                  <a:lnTo>
                    <a:pt x="7620" y="36576"/>
                  </a:lnTo>
                  <a:lnTo>
                    <a:pt x="7620" y="40640"/>
                  </a:lnTo>
                  <a:close/>
                </a:path>
                <a:path w="17145" h="47625">
                  <a:moveTo>
                    <a:pt x="16764" y="42672"/>
                  </a:moveTo>
                  <a:lnTo>
                    <a:pt x="9144" y="42672"/>
                  </a:lnTo>
                  <a:lnTo>
                    <a:pt x="9144" y="40640"/>
                  </a:lnTo>
                  <a:lnTo>
                    <a:pt x="12192" y="36576"/>
                  </a:lnTo>
                  <a:lnTo>
                    <a:pt x="16764" y="36576"/>
                  </a:lnTo>
                  <a:lnTo>
                    <a:pt x="16764" y="42672"/>
                  </a:lnTo>
                  <a:close/>
                </a:path>
                <a:path w="17145" h="47625">
                  <a:moveTo>
                    <a:pt x="7620" y="42672"/>
                  </a:moveTo>
                  <a:lnTo>
                    <a:pt x="7620" y="40640"/>
                  </a:lnTo>
                  <a:lnTo>
                    <a:pt x="8382" y="41656"/>
                  </a:lnTo>
                  <a:lnTo>
                    <a:pt x="7620" y="42672"/>
                  </a:lnTo>
                  <a:close/>
                </a:path>
                <a:path w="17145" h="47625">
                  <a:moveTo>
                    <a:pt x="9144" y="42672"/>
                  </a:moveTo>
                  <a:lnTo>
                    <a:pt x="8382" y="41656"/>
                  </a:lnTo>
                  <a:lnTo>
                    <a:pt x="9144" y="40640"/>
                  </a:lnTo>
                  <a:lnTo>
                    <a:pt x="9144" y="42672"/>
                  </a:lnTo>
                  <a:close/>
                </a:path>
                <a:path w="17145" h="47625">
                  <a:moveTo>
                    <a:pt x="9144" y="42672"/>
                  </a:moveTo>
                  <a:lnTo>
                    <a:pt x="7620" y="42672"/>
                  </a:lnTo>
                  <a:lnTo>
                    <a:pt x="8382" y="41656"/>
                  </a:lnTo>
                  <a:lnTo>
                    <a:pt x="9144" y="42672"/>
                  </a:lnTo>
                  <a:close/>
                </a:path>
              </a:pathLst>
            </a:custGeom>
            <a:solidFill>
              <a:srgbClr val="000000"/>
            </a:solidFill>
          </p:spPr>
          <p:txBody>
            <a:bodyPr wrap="square" lIns="0" tIns="0" rIns="0" bIns="0" rtlCol="0"/>
            <a:lstStyle/>
            <a:p>
              <a:endParaRPr sz="1588"/>
            </a:p>
          </p:txBody>
        </p:sp>
        <p:sp>
          <p:nvSpPr>
            <p:cNvPr id="929" name="object 929"/>
            <p:cNvSpPr/>
            <p:nvPr/>
          </p:nvSpPr>
          <p:spPr>
            <a:xfrm>
              <a:off x="5576316" y="5992367"/>
              <a:ext cx="22860" cy="45720"/>
            </a:xfrm>
            <a:custGeom>
              <a:avLst/>
              <a:gdLst/>
              <a:ahLst/>
              <a:cxnLst/>
              <a:rect l="l" t="t" r="r" b="b"/>
              <a:pathLst>
                <a:path w="22860"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930" name="object 930"/>
            <p:cNvSpPr/>
            <p:nvPr/>
          </p:nvSpPr>
          <p:spPr>
            <a:xfrm>
              <a:off x="5571744" y="5987796"/>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931" name="object 931"/>
            <p:cNvSpPr/>
            <p:nvPr/>
          </p:nvSpPr>
          <p:spPr>
            <a:xfrm>
              <a:off x="5576316" y="6045707"/>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932" name="object 932"/>
            <p:cNvSpPr/>
            <p:nvPr/>
          </p:nvSpPr>
          <p:spPr>
            <a:xfrm>
              <a:off x="5571744" y="6041135"/>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933" name="object 933"/>
            <p:cNvSpPr/>
            <p:nvPr/>
          </p:nvSpPr>
          <p:spPr>
            <a:xfrm>
              <a:off x="5576316" y="6097523"/>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934" name="object 934"/>
            <p:cNvSpPr/>
            <p:nvPr/>
          </p:nvSpPr>
          <p:spPr>
            <a:xfrm>
              <a:off x="5571744" y="6092951"/>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935" name="object 935"/>
            <p:cNvSpPr/>
            <p:nvPr/>
          </p:nvSpPr>
          <p:spPr>
            <a:xfrm>
              <a:off x="5576316" y="6150864"/>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936" name="object 936"/>
            <p:cNvSpPr/>
            <p:nvPr/>
          </p:nvSpPr>
          <p:spPr>
            <a:xfrm>
              <a:off x="5571744" y="6146292"/>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937" name="object 937"/>
            <p:cNvSpPr/>
            <p:nvPr/>
          </p:nvSpPr>
          <p:spPr>
            <a:xfrm>
              <a:off x="5614416" y="5917692"/>
              <a:ext cx="36830" cy="360045"/>
            </a:xfrm>
            <a:custGeom>
              <a:avLst/>
              <a:gdLst/>
              <a:ahLst/>
              <a:cxnLst/>
              <a:rect l="l" t="t" r="r" b="b"/>
              <a:pathLst>
                <a:path w="36829" h="360045">
                  <a:moveTo>
                    <a:pt x="36576" y="359663"/>
                  </a:moveTo>
                  <a:lnTo>
                    <a:pt x="0" y="359663"/>
                  </a:lnTo>
                  <a:lnTo>
                    <a:pt x="0" y="0"/>
                  </a:lnTo>
                  <a:lnTo>
                    <a:pt x="36576" y="0"/>
                  </a:lnTo>
                  <a:lnTo>
                    <a:pt x="36576" y="359663"/>
                  </a:lnTo>
                  <a:close/>
                </a:path>
              </a:pathLst>
            </a:custGeom>
            <a:solidFill>
              <a:srgbClr val="FFFFFF"/>
            </a:solidFill>
          </p:spPr>
          <p:txBody>
            <a:bodyPr wrap="square" lIns="0" tIns="0" rIns="0" bIns="0" rtlCol="0"/>
            <a:lstStyle/>
            <a:p>
              <a:endParaRPr sz="1588"/>
            </a:p>
          </p:txBody>
        </p:sp>
        <p:sp>
          <p:nvSpPr>
            <p:cNvPr id="938" name="object 938"/>
            <p:cNvSpPr/>
            <p:nvPr/>
          </p:nvSpPr>
          <p:spPr>
            <a:xfrm>
              <a:off x="5609844" y="5913119"/>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9144"/>
                  </a:lnTo>
                  <a:lnTo>
                    <a:pt x="9144" y="9144"/>
                  </a:lnTo>
                  <a:lnTo>
                    <a:pt x="9144" y="359663"/>
                  </a:lnTo>
                  <a:lnTo>
                    <a:pt x="4572" y="359663"/>
                  </a:lnTo>
                  <a:lnTo>
                    <a:pt x="9144" y="364236"/>
                  </a:lnTo>
                  <a:lnTo>
                    <a:pt x="47244" y="364236"/>
                  </a:lnTo>
                  <a:lnTo>
                    <a:pt x="47244" y="370332"/>
                  </a:lnTo>
                  <a:close/>
                </a:path>
                <a:path w="47625" h="370839">
                  <a:moveTo>
                    <a:pt x="9144" y="9144"/>
                  </a:moveTo>
                  <a:lnTo>
                    <a:pt x="4572" y="9144"/>
                  </a:lnTo>
                  <a:lnTo>
                    <a:pt x="9144" y="4572"/>
                  </a:lnTo>
                  <a:lnTo>
                    <a:pt x="9144" y="9144"/>
                  </a:lnTo>
                  <a:close/>
                </a:path>
                <a:path w="47625" h="370839">
                  <a:moveTo>
                    <a:pt x="36576" y="9144"/>
                  </a:moveTo>
                  <a:lnTo>
                    <a:pt x="9144" y="9144"/>
                  </a:lnTo>
                  <a:lnTo>
                    <a:pt x="9144" y="4572"/>
                  </a:lnTo>
                  <a:lnTo>
                    <a:pt x="36576" y="4572"/>
                  </a:lnTo>
                  <a:lnTo>
                    <a:pt x="36576" y="9144"/>
                  </a:lnTo>
                  <a:close/>
                </a:path>
                <a:path w="47625" h="370839">
                  <a:moveTo>
                    <a:pt x="36576" y="364236"/>
                  </a:moveTo>
                  <a:lnTo>
                    <a:pt x="36576" y="4572"/>
                  </a:lnTo>
                  <a:lnTo>
                    <a:pt x="41148" y="9144"/>
                  </a:lnTo>
                  <a:lnTo>
                    <a:pt x="47244" y="9144"/>
                  </a:lnTo>
                  <a:lnTo>
                    <a:pt x="47244" y="359663"/>
                  </a:lnTo>
                  <a:lnTo>
                    <a:pt x="41148" y="359663"/>
                  </a:lnTo>
                  <a:lnTo>
                    <a:pt x="36576" y="364236"/>
                  </a:lnTo>
                  <a:close/>
                </a:path>
                <a:path w="47625" h="370839">
                  <a:moveTo>
                    <a:pt x="47244" y="9144"/>
                  </a:moveTo>
                  <a:lnTo>
                    <a:pt x="41148" y="9144"/>
                  </a:lnTo>
                  <a:lnTo>
                    <a:pt x="36576" y="4572"/>
                  </a:lnTo>
                  <a:lnTo>
                    <a:pt x="47244" y="4572"/>
                  </a:lnTo>
                  <a:lnTo>
                    <a:pt x="47244" y="9144"/>
                  </a:lnTo>
                  <a:close/>
                </a:path>
                <a:path w="47625" h="370839">
                  <a:moveTo>
                    <a:pt x="9144" y="364236"/>
                  </a:moveTo>
                  <a:lnTo>
                    <a:pt x="4572" y="359663"/>
                  </a:lnTo>
                  <a:lnTo>
                    <a:pt x="9144" y="359663"/>
                  </a:lnTo>
                  <a:lnTo>
                    <a:pt x="9144" y="364236"/>
                  </a:lnTo>
                  <a:close/>
                </a:path>
                <a:path w="47625" h="370839">
                  <a:moveTo>
                    <a:pt x="36576" y="364236"/>
                  </a:moveTo>
                  <a:lnTo>
                    <a:pt x="9144" y="364236"/>
                  </a:lnTo>
                  <a:lnTo>
                    <a:pt x="9144" y="359663"/>
                  </a:lnTo>
                  <a:lnTo>
                    <a:pt x="36576" y="359663"/>
                  </a:lnTo>
                  <a:lnTo>
                    <a:pt x="36576" y="364236"/>
                  </a:lnTo>
                  <a:close/>
                </a:path>
                <a:path w="47625" h="370839">
                  <a:moveTo>
                    <a:pt x="47244" y="364236"/>
                  </a:moveTo>
                  <a:lnTo>
                    <a:pt x="36576" y="364236"/>
                  </a:lnTo>
                  <a:lnTo>
                    <a:pt x="41148"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939" name="object 939"/>
            <p:cNvSpPr/>
            <p:nvPr/>
          </p:nvSpPr>
          <p:spPr>
            <a:xfrm>
              <a:off x="5614416" y="5925312"/>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940" name="object 940"/>
            <p:cNvSpPr/>
            <p:nvPr/>
          </p:nvSpPr>
          <p:spPr>
            <a:xfrm>
              <a:off x="5609844" y="5920739"/>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40640"/>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656"/>
                  </a:moveTo>
                  <a:lnTo>
                    <a:pt x="7620" y="40640"/>
                  </a:lnTo>
                  <a:lnTo>
                    <a:pt x="7620" y="6096"/>
                  </a:lnTo>
                  <a:lnTo>
                    <a:pt x="8382" y="5334"/>
                  </a:lnTo>
                  <a:lnTo>
                    <a:pt x="9144" y="6096"/>
                  </a:lnTo>
                  <a:lnTo>
                    <a:pt x="9144" y="40640"/>
                  </a:lnTo>
                  <a:lnTo>
                    <a:pt x="8382" y="41656"/>
                  </a:lnTo>
                  <a:close/>
                </a:path>
                <a:path w="17145" h="47625">
                  <a:moveTo>
                    <a:pt x="7620" y="9144"/>
                  </a:moveTo>
                  <a:lnTo>
                    <a:pt x="4572" y="9144"/>
                  </a:lnTo>
                  <a:lnTo>
                    <a:pt x="7620" y="6096"/>
                  </a:lnTo>
                  <a:lnTo>
                    <a:pt x="7620" y="9144"/>
                  </a:lnTo>
                  <a:close/>
                </a:path>
                <a:path w="17145" h="47625">
                  <a:moveTo>
                    <a:pt x="9144" y="40640"/>
                  </a:moveTo>
                  <a:lnTo>
                    <a:pt x="9144" y="6096"/>
                  </a:lnTo>
                  <a:lnTo>
                    <a:pt x="12192" y="9144"/>
                  </a:lnTo>
                  <a:lnTo>
                    <a:pt x="16764" y="9144"/>
                  </a:lnTo>
                  <a:lnTo>
                    <a:pt x="16764" y="36576"/>
                  </a:lnTo>
                  <a:lnTo>
                    <a:pt x="12192" y="36576"/>
                  </a:lnTo>
                  <a:lnTo>
                    <a:pt x="9144" y="40640"/>
                  </a:lnTo>
                  <a:close/>
                </a:path>
                <a:path w="17145" h="47625">
                  <a:moveTo>
                    <a:pt x="7620" y="40640"/>
                  </a:moveTo>
                  <a:lnTo>
                    <a:pt x="4572" y="36576"/>
                  </a:lnTo>
                  <a:lnTo>
                    <a:pt x="7620" y="36576"/>
                  </a:lnTo>
                  <a:lnTo>
                    <a:pt x="7620" y="40640"/>
                  </a:lnTo>
                  <a:close/>
                </a:path>
                <a:path w="17145" h="47625">
                  <a:moveTo>
                    <a:pt x="16764" y="42672"/>
                  </a:moveTo>
                  <a:lnTo>
                    <a:pt x="9144" y="42672"/>
                  </a:lnTo>
                  <a:lnTo>
                    <a:pt x="9144" y="40640"/>
                  </a:lnTo>
                  <a:lnTo>
                    <a:pt x="12192" y="36576"/>
                  </a:lnTo>
                  <a:lnTo>
                    <a:pt x="16764" y="36576"/>
                  </a:lnTo>
                  <a:lnTo>
                    <a:pt x="16764" y="42672"/>
                  </a:lnTo>
                  <a:close/>
                </a:path>
                <a:path w="17145" h="47625">
                  <a:moveTo>
                    <a:pt x="7620" y="42672"/>
                  </a:moveTo>
                  <a:lnTo>
                    <a:pt x="7620" y="40640"/>
                  </a:lnTo>
                  <a:lnTo>
                    <a:pt x="8382" y="41656"/>
                  </a:lnTo>
                  <a:lnTo>
                    <a:pt x="7620" y="42672"/>
                  </a:lnTo>
                  <a:close/>
                </a:path>
                <a:path w="17145" h="47625">
                  <a:moveTo>
                    <a:pt x="9144" y="42672"/>
                  </a:moveTo>
                  <a:lnTo>
                    <a:pt x="8382" y="41656"/>
                  </a:lnTo>
                  <a:lnTo>
                    <a:pt x="9144" y="40640"/>
                  </a:lnTo>
                  <a:lnTo>
                    <a:pt x="9144" y="42672"/>
                  </a:lnTo>
                  <a:close/>
                </a:path>
                <a:path w="17145" h="47625">
                  <a:moveTo>
                    <a:pt x="9144" y="42672"/>
                  </a:moveTo>
                  <a:lnTo>
                    <a:pt x="7620" y="42672"/>
                  </a:lnTo>
                  <a:lnTo>
                    <a:pt x="8382" y="41656"/>
                  </a:lnTo>
                  <a:lnTo>
                    <a:pt x="9144" y="42672"/>
                  </a:lnTo>
                  <a:close/>
                </a:path>
              </a:pathLst>
            </a:custGeom>
            <a:solidFill>
              <a:srgbClr val="000000"/>
            </a:solidFill>
          </p:spPr>
          <p:txBody>
            <a:bodyPr wrap="square" lIns="0" tIns="0" rIns="0" bIns="0" rtlCol="0"/>
            <a:lstStyle/>
            <a:p>
              <a:endParaRPr sz="1588"/>
            </a:p>
          </p:txBody>
        </p:sp>
        <p:sp>
          <p:nvSpPr>
            <p:cNvPr id="941" name="object 941"/>
            <p:cNvSpPr/>
            <p:nvPr/>
          </p:nvSpPr>
          <p:spPr>
            <a:xfrm>
              <a:off x="5614416" y="623316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942" name="object 942"/>
            <p:cNvSpPr/>
            <p:nvPr/>
          </p:nvSpPr>
          <p:spPr>
            <a:xfrm>
              <a:off x="5609844" y="6228587"/>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40640"/>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656"/>
                  </a:moveTo>
                  <a:lnTo>
                    <a:pt x="7620" y="40640"/>
                  </a:lnTo>
                  <a:lnTo>
                    <a:pt x="7620" y="6096"/>
                  </a:lnTo>
                  <a:lnTo>
                    <a:pt x="8382" y="5334"/>
                  </a:lnTo>
                  <a:lnTo>
                    <a:pt x="9144" y="6096"/>
                  </a:lnTo>
                  <a:lnTo>
                    <a:pt x="9144" y="40640"/>
                  </a:lnTo>
                  <a:lnTo>
                    <a:pt x="8382" y="41656"/>
                  </a:lnTo>
                  <a:close/>
                </a:path>
                <a:path w="17145" h="47625">
                  <a:moveTo>
                    <a:pt x="7620" y="9144"/>
                  </a:moveTo>
                  <a:lnTo>
                    <a:pt x="4572" y="9144"/>
                  </a:lnTo>
                  <a:lnTo>
                    <a:pt x="7620" y="6096"/>
                  </a:lnTo>
                  <a:lnTo>
                    <a:pt x="7620" y="9144"/>
                  </a:lnTo>
                  <a:close/>
                </a:path>
                <a:path w="17145" h="47625">
                  <a:moveTo>
                    <a:pt x="9144" y="40640"/>
                  </a:moveTo>
                  <a:lnTo>
                    <a:pt x="9144" y="6096"/>
                  </a:lnTo>
                  <a:lnTo>
                    <a:pt x="12192" y="9144"/>
                  </a:lnTo>
                  <a:lnTo>
                    <a:pt x="16764" y="9144"/>
                  </a:lnTo>
                  <a:lnTo>
                    <a:pt x="16764" y="36576"/>
                  </a:lnTo>
                  <a:lnTo>
                    <a:pt x="12192" y="36576"/>
                  </a:lnTo>
                  <a:lnTo>
                    <a:pt x="9144" y="40640"/>
                  </a:lnTo>
                  <a:close/>
                </a:path>
                <a:path w="17145" h="47625">
                  <a:moveTo>
                    <a:pt x="7620" y="40640"/>
                  </a:moveTo>
                  <a:lnTo>
                    <a:pt x="4572" y="36576"/>
                  </a:lnTo>
                  <a:lnTo>
                    <a:pt x="7620" y="36576"/>
                  </a:lnTo>
                  <a:lnTo>
                    <a:pt x="7620" y="40640"/>
                  </a:lnTo>
                  <a:close/>
                </a:path>
                <a:path w="17145" h="47625">
                  <a:moveTo>
                    <a:pt x="16764" y="42672"/>
                  </a:moveTo>
                  <a:lnTo>
                    <a:pt x="9144" y="42672"/>
                  </a:lnTo>
                  <a:lnTo>
                    <a:pt x="9144" y="40640"/>
                  </a:lnTo>
                  <a:lnTo>
                    <a:pt x="12192" y="36576"/>
                  </a:lnTo>
                  <a:lnTo>
                    <a:pt x="16764" y="36576"/>
                  </a:lnTo>
                  <a:lnTo>
                    <a:pt x="16764" y="42672"/>
                  </a:lnTo>
                  <a:close/>
                </a:path>
                <a:path w="17145" h="47625">
                  <a:moveTo>
                    <a:pt x="7620" y="42672"/>
                  </a:moveTo>
                  <a:lnTo>
                    <a:pt x="7620" y="40640"/>
                  </a:lnTo>
                  <a:lnTo>
                    <a:pt x="8382" y="41656"/>
                  </a:lnTo>
                  <a:lnTo>
                    <a:pt x="7620" y="42672"/>
                  </a:lnTo>
                  <a:close/>
                </a:path>
                <a:path w="17145" h="47625">
                  <a:moveTo>
                    <a:pt x="9144" y="42672"/>
                  </a:moveTo>
                  <a:lnTo>
                    <a:pt x="8382" y="41656"/>
                  </a:lnTo>
                  <a:lnTo>
                    <a:pt x="9144" y="40640"/>
                  </a:lnTo>
                  <a:lnTo>
                    <a:pt x="9144" y="42672"/>
                  </a:lnTo>
                  <a:close/>
                </a:path>
                <a:path w="17145" h="47625">
                  <a:moveTo>
                    <a:pt x="9144" y="42672"/>
                  </a:moveTo>
                  <a:lnTo>
                    <a:pt x="7620" y="42672"/>
                  </a:lnTo>
                  <a:lnTo>
                    <a:pt x="8382" y="41656"/>
                  </a:lnTo>
                  <a:lnTo>
                    <a:pt x="9144" y="42672"/>
                  </a:lnTo>
                  <a:close/>
                </a:path>
              </a:pathLst>
            </a:custGeom>
            <a:solidFill>
              <a:srgbClr val="000000"/>
            </a:solidFill>
          </p:spPr>
          <p:txBody>
            <a:bodyPr wrap="square" lIns="0" tIns="0" rIns="0" bIns="0" rtlCol="0"/>
            <a:lstStyle/>
            <a:p>
              <a:endParaRPr sz="1588"/>
            </a:p>
          </p:txBody>
        </p:sp>
        <p:sp>
          <p:nvSpPr>
            <p:cNvPr id="943" name="object 943"/>
            <p:cNvSpPr/>
            <p:nvPr/>
          </p:nvSpPr>
          <p:spPr>
            <a:xfrm>
              <a:off x="5622036" y="5992367"/>
              <a:ext cx="21590" cy="45720"/>
            </a:xfrm>
            <a:custGeom>
              <a:avLst/>
              <a:gdLst/>
              <a:ahLst/>
              <a:cxnLst/>
              <a:rect l="l" t="t" r="r" b="b"/>
              <a:pathLst>
                <a:path w="21589" h="45720">
                  <a:moveTo>
                    <a:pt x="21335" y="45719"/>
                  </a:moveTo>
                  <a:lnTo>
                    <a:pt x="0" y="45719"/>
                  </a:lnTo>
                  <a:lnTo>
                    <a:pt x="0" y="0"/>
                  </a:lnTo>
                  <a:lnTo>
                    <a:pt x="21335" y="0"/>
                  </a:lnTo>
                  <a:lnTo>
                    <a:pt x="21335" y="45719"/>
                  </a:lnTo>
                  <a:close/>
                </a:path>
              </a:pathLst>
            </a:custGeom>
            <a:solidFill>
              <a:srgbClr val="FFFFFF"/>
            </a:solidFill>
          </p:spPr>
          <p:txBody>
            <a:bodyPr wrap="square" lIns="0" tIns="0" rIns="0" bIns="0" rtlCol="0"/>
            <a:lstStyle/>
            <a:p>
              <a:endParaRPr sz="1588"/>
            </a:p>
          </p:txBody>
        </p:sp>
        <p:sp>
          <p:nvSpPr>
            <p:cNvPr id="944" name="object 944"/>
            <p:cNvSpPr/>
            <p:nvPr/>
          </p:nvSpPr>
          <p:spPr>
            <a:xfrm>
              <a:off x="5617464" y="5987796"/>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50292"/>
                  </a:moveTo>
                  <a:lnTo>
                    <a:pt x="21336" y="4572"/>
                  </a:lnTo>
                  <a:lnTo>
                    <a:pt x="25908" y="9144"/>
                  </a:lnTo>
                  <a:lnTo>
                    <a:pt x="32004" y="9144"/>
                  </a:lnTo>
                  <a:lnTo>
                    <a:pt x="32004" y="45720"/>
                  </a:lnTo>
                  <a:lnTo>
                    <a:pt x="25908" y="45720"/>
                  </a:lnTo>
                  <a:lnTo>
                    <a:pt x="21336" y="50292"/>
                  </a:lnTo>
                  <a:close/>
                </a:path>
                <a:path w="32385" h="55245">
                  <a:moveTo>
                    <a:pt x="32004" y="9144"/>
                  </a:moveTo>
                  <a:lnTo>
                    <a:pt x="25908" y="9144"/>
                  </a:lnTo>
                  <a:lnTo>
                    <a:pt x="21336" y="4572"/>
                  </a:lnTo>
                  <a:lnTo>
                    <a:pt x="32004" y="4572"/>
                  </a:lnTo>
                  <a:lnTo>
                    <a:pt x="32004" y="9144"/>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5908"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945" name="object 945"/>
            <p:cNvSpPr/>
            <p:nvPr/>
          </p:nvSpPr>
          <p:spPr>
            <a:xfrm>
              <a:off x="5622036" y="6045707"/>
              <a:ext cx="21590" cy="44450"/>
            </a:xfrm>
            <a:custGeom>
              <a:avLst/>
              <a:gdLst/>
              <a:ahLst/>
              <a:cxnLst/>
              <a:rect l="l" t="t" r="r" b="b"/>
              <a:pathLst>
                <a:path w="21589" h="44450">
                  <a:moveTo>
                    <a:pt x="21335" y="44196"/>
                  </a:moveTo>
                  <a:lnTo>
                    <a:pt x="0" y="44196"/>
                  </a:lnTo>
                  <a:lnTo>
                    <a:pt x="0" y="0"/>
                  </a:lnTo>
                  <a:lnTo>
                    <a:pt x="21335" y="0"/>
                  </a:lnTo>
                  <a:lnTo>
                    <a:pt x="21335" y="44196"/>
                  </a:lnTo>
                  <a:close/>
                </a:path>
              </a:pathLst>
            </a:custGeom>
            <a:solidFill>
              <a:srgbClr val="FFFFFF"/>
            </a:solidFill>
          </p:spPr>
          <p:txBody>
            <a:bodyPr wrap="square" lIns="0" tIns="0" rIns="0" bIns="0" rtlCol="0"/>
            <a:lstStyle/>
            <a:p>
              <a:endParaRPr sz="1588"/>
            </a:p>
          </p:txBody>
        </p:sp>
        <p:sp>
          <p:nvSpPr>
            <p:cNvPr id="946" name="object 946"/>
            <p:cNvSpPr/>
            <p:nvPr/>
          </p:nvSpPr>
          <p:spPr>
            <a:xfrm>
              <a:off x="5617464" y="6041135"/>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1336" y="9144"/>
                  </a:moveTo>
                  <a:lnTo>
                    <a:pt x="9144" y="9144"/>
                  </a:lnTo>
                  <a:lnTo>
                    <a:pt x="9144" y="4572"/>
                  </a:lnTo>
                  <a:lnTo>
                    <a:pt x="21336" y="4572"/>
                  </a:lnTo>
                  <a:lnTo>
                    <a:pt x="21336" y="9144"/>
                  </a:lnTo>
                  <a:close/>
                </a:path>
                <a:path w="32385" h="53339">
                  <a:moveTo>
                    <a:pt x="21336" y="48768"/>
                  </a:moveTo>
                  <a:lnTo>
                    <a:pt x="21336" y="4572"/>
                  </a:lnTo>
                  <a:lnTo>
                    <a:pt x="25908" y="9144"/>
                  </a:lnTo>
                  <a:lnTo>
                    <a:pt x="32004" y="9144"/>
                  </a:lnTo>
                  <a:lnTo>
                    <a:pt x="32004" y="44196"/>
                  </a:lnTo>
                  <a:lnTo>
                    <a:pt x="25908" y="44196"/>
                  </a:lnTo>
                  <a:lnTo>
                    <a:pt x="21336" y="48768"/>
                  </a:lnTo>
                  <a:close/>
                </a:path>
                <a:path w="32385" h="53339">
                  <a:moveTo>
                    <a:pt x="32004" y="9144"/>
                  </a:moveTo>
                  <a:lnTo>
                    <a:pt x="25908" y="9144"/>
                  </a:lnTo>
                  <a:lnTo>
                    <a:pt x="21336" y="4572"/>
                  </a:lnTo>
                  <a:lnTo>
                    <a:pt x="32004" y="4572"/>
                  </a:lnTo>
                  <a:lnTo>
                    <a:pt x="32004" y="9144"/>
                  </a:lnTo>
                  <a:close/>
                </a:path>
                <a:path w="32385" h="53339">
                  <a:moveTo>
                    <a:pt x="9144" y="48768"/>
                  </a:moveTo>
                  <a:lnTo>
                    <a:pt x="4572" y="44196"/>
                  </a:lnTo>
                  <a:lnTo>
                    <a:pt x="9144" y="44196"/>
                  </a:lnTo>
                  <a:lnTo>
                    <a:pt x="9144" y="48768"/>
                  </a:lnTo>
                  <a:close/>
                </a:path>
                <a:path w="32385" h="53339">
                  <a:moveTo>
                    <a:pt x="21336" y="48768"/>
                  </a:moveTo>
                  <a:lnTo>
                    <a:pt x="9144" y="48768"/>
                  </a:lnTo>
                  <a:lnTo>
                    <a:pt x="9144" y="44196"/>
                  </a:lnTo>
                  <a:lnTo>
                    <a:pt x="21336" y="44196"/>
                  </a:lnTo>
                  <a:lnTo>
                    <a:pt x="21336" y="48768"/>
                  </a:lnTo>
                  <a:close/>
                </a:path>
                <a:path w="32385" h="53339">
                  <a:moveTo>
                    <a:pt x="32004" y="48768"/>
                  </a:moveTo>
                  <a:lnTo>
                    <a:pt x="21336" y="48768"/>
                  </a:lnTo>
                  <a:lnTo>
                    <a:pt x="25908"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947" name="object 947"/>
            <p:cNvSpPr/>
            <p:nvPr/>
          </p:nvSpPr>
          <p:spPr>
            <a:xfrm>
              <a:off x="5622036" y="6097523"/>
              <a:ext cx="21590" cy="45720"/>
            </a:xfrm>
            <a:custGeom>
              <a:avLst/>
              <a:gdLst/>
              <a:ahLst/>
              <a:cxnLst/>
              <a:rect l="l" t="t" r="r" b="b"/>
              <a:pathLst>
                <a:path w="21589" h="45720">
                  <a:moveTo>
                    <a:pt x="21335" y="45720"/>
                  </a:moveTo>
                  <a:lnTo>
                    <a:pt x="0" y="45720"/>
                  </a:lnTo>
                  <a:lnTo>
                    <a:pt x="0" y="0"/>
                  </a:lnTo>
                  <a:lnTo>
                    <a:pt x="21335" y="0"/>
                  </a:lnTo>
                  <a:lnTo>
                    <a:pt x="21335" y="45720"/>
                  </a:lnTo>
                  <a:close/>
                </a:path>
              </a:pathLst>
            </a:custGeom>
            <a:solidFill>
              <a:srgbClr val="FFFFFF"/>
            </a:solidFill>
          </p:spPr>
          <p:txBody>
            <a:bodyPr wrap="square" lIns="0" tIns="0" rIns="0" bIns="0" rtlCol="0"/>
            <a:lstStyle/>
            <a:p>
              <a:endParaRPr sz="1588"/>
            </a:p>
          </p:txBody>
        </p:sp>
        <p:sp>
          <p:nvSpPr>
            <p:cNvPr id="948" name="object 948"/>
            <p:cNvSpPr/>
            <p:nvPr/>
          </p:nvSpPr>
          <p:spPr>
            <a:xfrm>
              <a:off x="5617464" y="6092951"/>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50292"/>
                  </a:moveTo>
                  <a:lnTo>
                    <a:pt x="21336" y="4572"/>
                  </a:lnTo>
                  <a:lnTo>
                    <a:pt x="25908" y="9144"/>
                  </a:lnTo>
                  <a:lnTo>
                    <a:pt x="32004" y="9144"/>
                  </a:lnTo>
                  <a:lnTo>
                    <a:pt x="32004" y="45720"/>
                  </a:lnTo>
                  <a:lnTo>
                    <a:pt x="25908" y="45720"/>
                  </a:lnTo>
                  <a:lnTo>
                    <a:pt x="21336" y="50292"/>
                  </a:lnTo>
                  <a:close/>
                </a:path>
                <a:path w="32385" h="55245">
                  <a:moveTo>
                    <a:pt x="32004" y="9144"/>
                  </a:moveTo>
                  <a:lnTo>
                    <a:pt x="25908" y="9144"/>
                  </a:lnTo>
                  <a:lnTo>
                    <a:pt x="21336" y="4572"/>
                  </a:lnTo>
                  <a:lnTo>
                    <a:pt x="32004" y="4572"/>
                  </a:lnTo>
                  <a:lnTo>
                    <a:pt x="32004" y="9144"/>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5908"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949" name="object 949"/>
            <p:cNvSpPr/>
            <p:nvPr/>
          </p:nvSpPr>
          <p:spPr>
            <a:xfrm>
              <a:off x="5622036" y="6150864"/>
              <a:ext cx="21590" cy="44450"/>
            </a:xfrm>
            <a:custGeom>
              <a:avLst/>
              <a:gdLst/>
              <a:ahLst/>
              <a:cxnLst/>
              <a:rect l="l" t="t" r="r" b="b"/>
              <a:pathLst>
                <a:path w="21589" h="44450">
                  <a:moveTo>
                    <a:pt x="21335" y="44196"/>
                  </a:moveTo>
                  <a:lnTo>
                    <a:pt x="0" y="44196"/>
                  </a:lnTo>
                  <a:lnTo>
                    <a:pt x="0" y="0"/>
                  </a:lnTo>
                  <a:lnTo>
                    <a:pt x="21335" y="0"/>
                  </a:lnTo>
                  <a:lnTo>
                    <a:pt x="21335" y="44196"/>
                  </a:lnTo>
                  <a:close/>
                </a:path>
              </a:pathLst>
            </a:custGeom>
            <a:solidFill>
              <a:srgbClr val="FFFFFF"/>
            </a:solidFill>
          </p:spPr>
          <p:txBody>
            <a:bodyPr wrap="square" lIns="0" tIns="0" rIns="0" bIns="0" rtlCol="0"/>
            <a:lstStyle/>
            <a:p>
              <a:endParaRPr sz="1588"/>
            </a:p>
          </p:txBody>
        </p:sp>
        <p:sp>
          <p:nvSpPr>
            <p:cNvPr id="950" name="object 950"/>
            <p:cNvSpPr/>
            <p:nvPr/>
          </p:nvSpPr>
          <p:spPr>
            <a:xfrm>
              <a:off x="5617464" y="6146292"/>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1336" y="9144"/>
                  </a:moveTo>
                  <a:lnTo>
                    <a:pt x="9144" y="9144"/>
                  </a:lnTo>
                  <a:lnTo>
                    <a:pt x="9144" y="4572"/>
                  </a:lnTo>
                  <a:lnTo>
                    <a:pt x="21336" y="4572"/>
                  </a:lnTo>
                  <a:lnTo>
                    <a:pt x="21336" y="9144"/>
                  </a:lnTo>
                  <a:close/>
                </a:path>
                <a:path w="32385" h="53339">
                  <a:moveTo>
                    <a:pt x="21336" y="48768"/>
                  </a:moveTo>
                  <a:lnTo>
                    <a:pt x="21336" y="4572"/>
                  </a:lnTo>
                  <a:lnTo>
                    <a:pt x="25908" y="9144"/>
                  </a:lnTo>
                  <a:lnTo>
                    <a:pt x="32004" y="9144"/>
                  </a:lnTo>
                  <a:lnTo>
                    <a:pt x="32004" y="44196"/>
                  </a:lnTo>
                  <a:lnTo>
                    <a:pt x="25908" y="44196"/>
                  </a:lnTo>
                  <a:lnTo>
                    <a:pt x="21336" y="48768"/>
                  </a:lnTo>
                  <a:close/>
                </a:path>
                <a:path w="32385" h="53339">
                  <a:moveTo>
                    <a:pt x="32004" y="9144"/>
                  </a:moveTo>
                  <a:lnTo>
                    <a:pt x="25908" y="9144"/>
                  </a:lnTo>
                  <a:lnTo>
                    <a:pt x="21336" y="4572"/>
                  </a:lnTo>
                  <a:lnTo>
                    <a:pt x="32004" y="4572"/>
                  </a:lnTo>
                  <a:lnTo>
                    <a:pt x="32004" y="9144"/>
                  </a:lnTo>
                  <a:close/>
                </a:path>
                <a:path w="32385" h="53339">
                  <a:moveTo>
                    <a:pt x="9144" y="48768"/>
                  </a:moveTo>
                  <a:lnTo>
                    <a:pt x="4572" y="44196"/>
                  </a:lnTo>
                  <a:lnTo>
                    <a:pt x="9144" y="44196"/>
                  </a:lnTo>
                  <a:lnTo>
                    <a:pt x="9144" y="48768"/>
                  </a:lnTo>
                  <a:close/>
                </a:path>
                <a:path w="32385" h="53339">
                  <a:moveTo>
                    <a:pt x="21336" y="48768"/>
                  </a:moveTo>
                  <a:lnTo>
                    <a:pt x="9144" y="48768"/>
                  </a:lnTo>
                  <a:lnTo>
                    <a:pt x="9144" y="44196"/>
                  </a:lnTo>
                  <a:lnTo>
                    <a:pt x="21336" y="44196"/>
                  </a:lnTo>
                  <a:lnTo>
                    <a:pt x="21336" y="48768"/>
                  </a:lnTo>
                  <a:close/>
                </a:path>
                <a:path w="32385" h="53339">
                  <a:moveTo>
                    <a:pt x="32004" y="48768"/>
                  </a:moveTo>
                  <a:lnTo>
                    <a:pt x="21336" y="48768"/>
                  </a:lnTo>
                  <a:lnTo>
                    <a:pt x="25908"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951" name="object 951"/>
            <p:cNvSpPr/>
            <p:nvPr/>
          </p:nvSpPr>
          <p:spPr>
            <a:xfrm>
              <a:off x="5658612" y="5917692"/>
              <a:ext cx="38100" cy="360045"/>
            </a:xfrm>
            <a:custGeom>
              <a:avLst/>
              <a:gdLst/>
              <a:ahLst/>
              <a:cxnLst/>
              <a:rect l="l" t="t" r="r" b="b"/>
              <a:pathLst>
                <a:path w="38100" h="360045">
                  <a:moveTo>
                    <a:pt x="38100" y="359663"/>
                  </a:moveTo>
                  <a:lnTo>
                    <a:pt x="0" y="359663"/>
                  </a:lnTo>
                  <a:lnTo>
                    <a:pt x="0" y="0"/>
                  </a:lnTo>
                  <a:lnTo>
                    <a:pt x="38100" y="0"/>
                  </a:lnTo>
                  <a:lnTo>
                    <a:pt x="38100" y="359663"/>
                  </a:lnTo>
                  <a:close/>
                </a:path>
              </a:pathLst>
            </a:custGeom>
            <a:solidFill>
              <a:srgbClr val="FFFFFF"/>
            </a:solidFill>
          </p:spPr>
          <p:txBody>
            <a:bodyPr wrap="square" lIns="0" tIns="0" rIns="0" bIns="0" rtlCol="0"/>
            <a:lstStyle/>
            <a:p>
              <a:endParaRPr sz="1588"/>
            </a:p>
          </p:txBody>
        </p:sp>
        <p:sp>
          <p:nvSpPr>
            <p:cNvPr id="952" name="object 952"/>
            <p:cNvSpPr/>
            <p:nvPr/>
          </p:nvSpPr>
          <p:spPr>
            <a:xfrm>
              <a:off x="5654039" y="5913119"/>
              <a:ext cx="47625" cy="370840"/>
            </a:xfrm>
            <a:custGeom>
              <a:avLst/>
              <a:gdLst/>
              <a:ahLst/>
              <a:cxnLst/>
              <a:rect l="l" t="t" r="r" b="b"/>
              <a:pathLst>
                <a:path w="47625" h="370839">
                  <a:moveTo>
                    <a:pt x="47244" y="370332"/>
                  </a:moveTo>
                  <a:lnTo>
                    <a:pt x="0" y="370332"/>
                  </a:lnTo>
                  <a:lnTo>
                    <a:pt x="0" y="0"/>
                  </a:lnTo>
                  <a:lnTo>
                    <a:pt x="47244" y="0"/>
                  </a:lnTo>
                  <a:lnTo>
                    <a:pt x="47244" y="4572"/>
                  </a:lnTo>
                  <a:lnTo>
                    <a:pt x="10668" y="4572"/>
                  </a:lnTo>
                  <a:lnTo>
                    <a:pt x="4572" y="9144"/>
                  </a:lnTo>
                  <a:lnTo>
                    <a:pt x="10668" y="9144"/>
                  </a:lnTo>
                  <a:lnTo>
                    <a:pt x="10668" y="359663"/>
                  </a:lnTo>
                  <a:lnTo>
                    <a:pt x="4572" y="359663"/>
                  </a:lnTo>
                  <a:lnTo>
                    <a:pt x="10668" y="364236"/>
                  </a:lnTo>
                  <a:lnTo>
                    <a:pt x="47244" y="364236"/>
                  </a:lnTo>
                  <a:lnTo>
                    <a:pt x="47244" y="370332"/>
                  </a:lnTo>
                  <a:close/>
                </a:path>
                <a:path w="47625" h="370839">
                  <a:moveTo>
                    <a:pt x="10668" y="9144"/>
                  </a:moveTo>
                  <a:lnTo>
                    <a:pt x="4572" y="9144"/>
                  </a:lnTo>
                  <a:lnTo>
                    <a:pt x="10668" y="4572"/>
                  </a:lnTo>
                  <a:lnTo>
                    <a:pt x="10668" y="9144"/>
                  </a:lnTo>
                  <a:close/>
                </a:path>
                <a:path w="47625" h="370839">
                  <a:moveTo>
                    <a:pt x="38100" y="9144"/>
                  </a:moveTo>
                  <a:lnTo>
                    <a:pt x="10668" y="9144"/>
                  </a:lnTo>
                  <a:lnTo>
                    <a:pt x="10668" y="4572"/>
                  </a:lnTo>
                  <a:lnTo>
                    <a:pt x="38100" y="4572"/>
                  </a:lnTo>
                  <a:lnTo>
                    <a:pt x="38100" y="9144"/>
                  </a:lnTo>
                  <a:close/>
                </a:path>
                <a:path w="47625" h="370839">
                  <a:moveTo>
                    <a:pt x="38100" y="364236"/>
                  </a:moveTo>
                  <a:lnTo>
                    <a:pt x="38100" y="4572"/>
                  </a:lnTo>
                  <a:lnTo>
                    <a:pt x="42672" y="9144"/>
                  </a:lnTo>
                  <a:lnTo>
                    <a:pt x="47244" y="9144"/>
                  </a:lnTo>
                  <a:lnTo>
                    <a:pt x="47244" y="359663"/>
                  </a:lnTo>
                  <a:lnTo>
                    <a:pt x="42672" y="359663"/>
                  </a:lnTo>
                  <a:lnTo>
                    <a:pt x="38100" y="364236"/>
                  </a:lnTo>
                  <a:close/>
                </a:path>
                <a:path w="47625" h="370839">
                  <a:moveTo>
                    <a:pt x="47244" y="9144"/>
                  </a:moveTo>
                  <a:lnTo>
                    <a:pt x="42672" y="9144"/>
                  </a:lnTo>
                  <a:lnTo>
                    <a:pt x="38100" y="4572"/>
                  </a:lnTo>
                  <a:lnTo>
                    <a:pt x="47244" y="4572"/>
                  </a:lnTo>
                  <a:lnTo>
                    <a:pt x="47244" y="9144"/>
                  </a:lnTo>
                  <a:close/>
                </a:path>
                <a:path w="47625" h="370839">
                  <a:moveTo>
                    <a:pt x="10668" y="364236"/>
                  </a:moveTo>
                  <a:lnTo>
                    <a:pt x="4572" y="359663"/>
                  </a:lnTo>
                  <a:lnTo>
                    <a:pt x="10668" y="359663"/>
                  </a:lnTo>
                  <a:lnTo>
                    <a:pt x="10668" y="364236"/>
                  </a:lnTo>
                  <a:close/>
                </a:path>
                <a:path w="47625" h="370839">
                  <a:moveTo>
                    <a:pt x="38100" y="364236"/>
                  </a:moveTo>
                  <a:lnTo>
                    <a:pt x="10668" y="364236"/>
                  </a:lnTo>
                  <a:lnTo>
                    <a:pt x="10668" y="359663"/>
                  </a:lnTo>
                  <a:lnTo>
                    <a:pt x="38100" y="359663"/>
                  </a:lnTo>
                  <a:lnTo>
                    <a:pt x="38100" y="364236"/>
                  </a:lnTo>
                  <a:close/>
                </a:path>
                <a:path w="47625" h="370839">
                  <a:moveTo>
                    <a:pt x="47244" y="364236"/>
                  </a:moveTo>
                  <a:lnTo>
                    <a:pt x="38100" y="364236"/>
                  </a:lnTo>
                  <a:lnTo>
                    <a:pt x="42672"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953" name="object 953"/>
            <p:cNvSpPr/>
            <p:nvPr/>
          </p:nvSpPr>
          <p:spPr>
            <a:xfrm>
              <a:off x="5658612" y="5925312"/>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954" name="object 954"/>
            <p:cNvSpPr/>
            <p:nvPr/>
          </p:nvSpPr>
          <p:spPr>
            <a:xfrm>
              <a:off x="5654039" y="5920739"/>
              <a:ext cx="18415" cy="47625"/>
            </a:xfrm>
            <a:custGeom>
              <a:avLst/>
              <a:gdLst/>
              <a:ahLst/>
              <a:cxnLst/>
              <a:rect l="l" t="t" r="r" b="b"/>
              <a:pathLst>
                <a:path w="18414" h="47625">
                  <a:moveTo>
                    <a:pt x="18288" y="47244"/>
                  </a:moveTo>
                  <a:lnTo>
                    <a:pt x="0" y="47244"/>
                  </a:lnTo>
                  <a:lnTo>
                    <a:pt x="0" y="0"/>
                  </a:lnTo>
                  <a:lnTo>
                    <a:pt x="18288" y="0"/>
                  </a:lnTo>
                  <a:lnTo>
                    <a:pt x="18288" y="4572"/>
                  </a:lnTo>
                  <a:lnTo>
                    <a:pt x="7620" y="4572"/>
                  </a:lnTo>
                  <a:lnTo>
                    <a:pt x="7620" y="6858"/>
                  </a:lnTo>
                  <a:lnTo>
                    <a:pt x="4572" y="9144"/>
                  </a:lnTo>
                  <a:lnTo>
                    <a:pt x="7620" y="9144"/>
                  </a:lnTo>
                  <a:lnTo>
                    <a:pt x="7620" y="36576"/>
                  </a:lnTo>
                  <a:lnTo>
                    <a:pt x="4572" y="36576"/>
                  </a:lnTo>
                  <a:lnTo>
                    <a:pt x="7620" y="39624"/>
                  </a:lnTo>
                  <a:lnTo>
                    <a:pt x="7620" y="42672"/>
                  </a:lnTo>
                  <a:lnTo>
                    <a:pt x="18288" y="42672"/>
                  </a:lnTo>
                  <a:lnTo>
                    <a:pt x="18288" y="47244"/>
                  </a:lnTo>
                  <a:close/>
                </a:path>
                <a:path w="18414" h="47625">
                  <a:moveTo>
                    <a:pt x="7620" y="6858"/>
                  </a:moveTo>
                  <a:lnTo>
                    <a:pt x="7620" y="4572"/>
                  </a:lnTo>
                  <a:lnTo>
                    <a:pt x="8926" y="5878"/>
                  </a:lnTo>
                  <a:lnTo>
                    <a:pt x="7620" y="6858"/>
                  </a:lnTo>
                  <a:close/>
                </a:path>
                <a:path w="18414" h="47625">
                  <a:moveTo>
                    <a:pt x="8926" y="5878"/>
                  </a:moveTo>
                  <a:lnTo>
                    <a:pt x="7620" y="4572"/>
                  </a:lnTo>
                  <a:lnTo>
                    <a:pt x="10668" y="4572"/>
                  </a:lnTo>
                  <a:lnTo>
                    <a:pt x="8926" y="5878"/>
                  </a:lnTo>
                  <a:close/>
                </a:path>
                <a:path w="18414" h="47625">
                  <a:moveTo>
                    <a:pt x="10668" y="7620"/>
                  </a:moveTo>
                  <a:lnTo>
                    <a:pt x="8926" y="5878"/>
                  </a:lnTo>
                  <a:lnTo>
                    <a:pt x="10668" y="4572"/>
                  </a:lnTo>
                  <a:lnTo>
                    <a:pt x="10668" y="7620"/>
                  </a:lnTo>
                  <a:close/>
                </a:path>
                <a:path w="18414" h="47625">
                  <a:moveTo>
                    <a:pt x="18288" y="9144"/>
                  </a:moveTo>
                  <a:lnTo>
                    <a:pt x="12192" y="9144"/>
                  </a:lnTo>
                  <a:lnTo>
                    <a:pt x="10668" y="7620"/>
                  </a:lnTo>
                  <a:lnTo>
                    <a:pt x="10668" y="4572"/>
                  </a:lnTo>
                  <a:lnTo>
                    <a:pt x="18288" y="4572"/>
                  </a:lnTo>
                  <a:lnTo>
                    <a:pt x="18288" y="9144"/>
                  </a:lnTo>
                  <a:close/>
                </a:path>
                <a:path w="18414" h="47625">
                  <a:moveTo>
                    <a:pt x="8926" y="40930"/>
                  </a:moveTo>
                  <a:lnTo>
                    <a:pt x="7620" y="39624"/>
                  </a:lnTo>
                  <a:lnTo>
                    <a:pt x="7620" y="6858"/>
                  </a:lnTo>
                  <a:lnTo>
                    <a:pt x="8926" y="5878"/>
                  </a:lnTo>
                  <a:lnTo>
                    <a:pt x="10668" y="7620"/>
                  </a:lnTo>
                  <a:lnTo>
                    <a:pt x="10668" y="38608"/>
                  </a:lnTo>
                  <a:lnTo>
                    <a:pt x="8926" y="40930"/>
                  </a:lnTo>
                  <a:close/>
                </a:path>
                <a:path w="18414" h="47625">
                  <a:moveTo>
                    <a:pt x="7620" y="9144"/>
                  </a:moveTo>
                  <a:lnTo>
                    <a:pt x="4572" y="9144"/>
                  </a:lnTo>
                  <a:lnTo>
                    <a:pt x="7620" y="6858"/>
                  </a:lnTo>
                  <a:lnTo>
                    <a:pt x="7620" y="9144"/>
                  </a:lnTo>
                  <a:close/>
                </a:path>
                <a:path w="18414" h="47625">
                  <a:moveTo>
                    <a:pt x="10668" y="38608"/>
                  </a:moveTo>
                  <a:lnTo>
                    <a:pt x="10668" y="7620"/>
                  </a:lnTo>
                  <a:lnTo>
                    <a:pt x="12192" y="9144"/>
                  </a:lnTo>
                  <a:lnTo>
                    <a:pt x="18288" y="9144"/>
                  </a:lnTo>
                  <a:lnTo>
                    <a:pt x="18288" y="36576"/>
                  </a:lnTo>
                  <a:lnTo>
                    <a:pt x="12192" y="36576"/>
                  </a:lnTo>
                  <a:lnTo>
                    <a:pt x="10668" y="38608"/>
                  </a:lnTo>
                  <a:close/>
                </a:path>
                <a:path w="18414" h="47625">
                  <a:moveTo>
                    <a:pt x="7620" y="39624"/>
                  </a:moveTo>
                  <a:lnTo>
                    <a:pt x="4572" y="36576"/>
                  </a:lnTo>
                  <a:lnTo>
                    <a:pt x="7620" y="36576"/>
                  </a:lnTo>
                  <a:lnTo>
                    <a:pt x="7620" y="39624"/>
                  </a:lnTo>
                  <a:close/>
                </a:path>
                <a:path w="18414" h="47625">
                  <a:moveTo>
                    <a:pt x="18288" y="42672"/>
                  </a:moveTo>
                  <a:lnTo>
                    <a:pt x="10668" y="42672"/>
                  </a:lnTo>
                  <a:lnTo>
                    <a:pt x="10668" y="38608"/>
                  </a:lnTo>
                  <a:lnTo>
                    <a:pt x="12192" y="36576"/>
                  </a:lnTo>
                  <a:lnTo>
                    <a:pt x="18288" y="36576"/>
                  </a:lnTo>
                  <a:lnTo>
                    <a:pt x="18288" y="42672"/>
                  </a:lnTo>
                  <a:close/>
                </a:path>
                <a:path w="18414" h="47625">
                  <a:moveTo>
                    <a:pt x="10668" y="42672"/>
                  </a:moveTo>
                  <a:lnTo>
                    <a:pt x="8926" y="40930"/>
                  </a:lnTo>
                  <a:lnTo>
                    <a:pt x="10668" y="38608"/>
                  </a:lnTo>
                  <a:lnTo>
                    <a:pt x="10668" y="42672"/>
                  </a:lnTo>
                  <a:close/>
                </a:path>
                <a:path w="18414" h="47625">
                  <a:moveTo>
                    <a:pt x="7620" y="42672"/>
                  </a:moveTo>
                  <a:lnTo>
                    <a:pt x="7620" y="39624"/>
                  </a:lnTo>
                  <a:lnTo>
                    <a:pt x="8926" y="40930"/>
                  </a:lnTo>
                  <a:lnTo>
                    <a:pt x="7620" y="42672"/>
                  </a:lnTo>
                  <a:close/>
                </a:path>
                <a:path w="18414" h="47625">
                  <a:moveTo>
                    <a:pt x="10668" y="42672"/>
                  </a:moveTo>
                  <a:lnTo>
                    <a:pt x="7620" y="42672"/>
                  </a:lnTo>
                  <a:lnTo>
                    <a:pt x="8926" y="40930"/>
                  </a:lnTo>
                  <a:lnTo>
                    <a:pt x="10668" y="42672"/>
                  </a:lnTo>
                  <a:close/>
                </a:path>
              </a:pathLst>
            </a:custGeom>
            <a:solidFill>
              <a:srgbClr val="000000"/>
            </a:solidFill>
          </p:spPr>
          <p:txBody>
            <a:bodyPr wrap="square" lIns="0" tIns="0" rIns="0" bIns="0" rtlCol="0"/>
            <a:lstStyle/>
            <a:p>
              <a:endParaRPr sz="1588"/>
            </a:p>
          </p:txBody>
        </p:sp>
        <p:sp>
          <p:nvSpPr>
            <p:cNvPr id="955" name="object 955"/>
            <p:cNvSpPr/>
            <p:nvPr/>
          </p:nvSpPr>
          <p:spPr>
            <a:xfrm>
              <a:off x="5658612" y="623316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956" name="object 956"/>
            <p:cNvSpPr/>
            <p:nvPr/>
          </p:nvSpPr>
          <p:spPr>
            <a:xfrm>
              <a:off x="5654039" y="6228587"/>
              <a:ext cx="18415" cy="47625"/>
            </a:xfrm>
            <a:custGeom>
              <a:avLst/>
              <a:gdLst/>
              <a:ahLst/>
              <a:cxnLst/>
              <a:rect l="l" t="t" r="r" b="b"/>
              <a:pathLst>
                <a:path w="18414" h="47625">
                  <a:moveTo>
                    <a:pt x="18288" y="47244"/>
                  </a:moveTo>
                  <a:lnTo>
                    <a:pt x="0" y="47244"/>
                  </a:lnTo>
                  <a:lnTo>
                    <a:pt x="0" y="0"/>
                  </a:lnTo>
                  <a:lnTo>
                    <a:pt x="18288" y="0"/>
                  </a:lnTo>
                  <a:lnTo>
                    <a:pt x="18288" y="4572"/>
                  </a:lnTo>
                  <a:lnTo>
                    <a:pt x="7620" y="4572"/>
                  </a:lnTo>
                  <a:lnTo>
                    <a:pt x="7620" y="6858"/>
                  </a:lnTo>
                  <a:lnTo>
                    <a:pt x="4572" y="9144"/>
                  </a:lnTo>
                  <a:lnTo>
                    <a:pt x="7620" y="9144"/>
                  </a:lnTo>
                  <a:lnTo>
                    <a:pt x="7620" y="36576"/>
                  </a:lnTo>
                  <a:lnTo>
                    <a:pt x="4572" y="36576"/>
                  </a:lnTo>
                  <a:lnTo>
                    <a:pt x="7620" y="39624"/>
                  </a:lnTo>
                  <a:lnTo>
                    <a:pt x="7620" y="42672"/>
                  </a:lnTo>
                  <a:lnTo>
                    <a:pt x="18288" y="42672"/>
                  </a:lnTo>
                  <a:lnTo>
                    <a:pt x="18288" y="47244"/>
                  </a:lnTo>
                  <a:close/>
                </a:path>
                <a:path w="18414" h="47625">
                  <a:moveTo>
                    <a:pt x="7620" y="6858"/>
                  </a:moveTo>
                  <a:lnTo>
                    <a:pt x="7620" y="4572"/>
                  </a:lnTo>
                  <a:lnTo>
                    <a:pt x="8926" y="5878"/>
                  </a:lnTo>
                  <a:lnTo>
                    <a:pt x="7620" y="6858"/>
                  </a:lnTo>
                  <a:close/>
                </a:path>
                <a:path w="18414" h="47625">
                  <a:moveTo>
                    <a:pt x="8926" y="5878"/>
                  </a:moveTo>
                  <a:lnTo>
                    <a:pt x="7620" y="4572"/>
                  </a:lnTo>
                  <a:lnTo>
                    <a:pt x="10668" y="4572"/>
                  </a:lnTo>
                  <a:lnTo>
                    <a:pt x="8926" y="5878"/>
                  </a:lnTo>
                  <a:close/>
                </a:path>
                <a:path w="18414" h="47625">
                  <a:moveTo>
                    <a:pt x="10668" y="7620"/>
                  </a:moveTo>
                  <a:lnTo>
                    <a:pt x="8926" y="5878"/>
                  </a:lnTo>
                  <a:lnTo>
                    <a:pt x="10668" y="4572"/>
                  </a:lnTo>
                  <a:lnTo>
                    <a:pt x="10668" y="7620"/>
                  </a:lnTo>
                  <a:close/>
                </a:path>
                <a:path w="18414" h="47625">
                  <a:moveTo>
                    <a:pt x="18288" y="9144"/>
                  </a:moveTo>
                  <a:lnTo>
                    <a:pt x="12192" y="9144"/>
                  </a:lnTo>
                  <a:lnTo>
                    <a:pt x="10668" y="7620"/>
                  </a:lnTo>
                  <a:lnTo>
                    <a:pt x="10668" y="4572"/>
                  </a:lnTo>
                  <a:lnTo>
                    <a:pt x="18288" y="4572"/>
                  </a:lnTo>
                  <a:lnTo>
                    <a:pt x="18288" y="9144"/>
                  </a:lnTo>
                  <a:close/>
                </a:path>
                <a:path w="18414" h="47625">
                  <a:moveTo>
                    <a:pt x="8926" y="40930"/>
                  </a:moveTo>
                  <a:lnTo>
                    <a:pt x="7620" y="39624"/>
                  </a:lnTo>
                  <a:lnTo>
                    <a:pt x="7620" y="6858"/>
                  </a:lnTo>
                  <a:lnTo>
                    <a:pt x="8926" y="5878"/>
                  </a:lnTo>
                  <a:lnTo>
                    <a:pt x="10668" y="7620"/>
                  </a:lnTo>
                  <a:lnTo>
                    <a:pt x="10668" y="38608"/>
                  </a:lnTo>
                  <a:lnTo>
                    <a:pt x="8926" y="40930"/>
                  </a:lnTo>
                  <a:close/>
                </a:path>
                <a:path w="18414" h="47625">
                  <a:moveTo>
                    <a:pt x="7620" y="9144"/>
                  </a:moveTo>
                  <a:lnTo>
                    <a:pt x="4572" y="9144"/>
                  </a:lnTo>
                  <a:lnTo>
                    <a:pt x="7620" y="6858"/>
                  </a:lnTo>
                  <a:lnTo>
                    <a:pt x="7620" y="9144"/>
                  </a:lnTo>
                  <a:close/>
                </a:path>
                <a:path w="18414" h="47625">
                  <a:moveTo>
                    <a:pt x="10668" y="38608"/>
                  </a:moveTo>
                  <a:lnTo>
                    <a:pt x="10668" y="7620"/>
                  </a:lnTo>
                  <a:lnTo>
                    <a:pt x="12192" y="9144"/>
                  </a:lnTo>
                  <a:lnTo>
                    <a:pt x="18288" y="9144"/>
                  </a:lnTo>
                  <a:lnTo>
                    <a:pt x="18288" y="36576"/>
                  </a:lnTo>
                  <a:lnTo>
                    <a:pt x="12192" y="36576"/>
                  </a:lnTo>
                  <a:lnTo>
                    <a:pt x="10668" y="38608"/>
                  </a:lnTo>
                  <a:close/>
                </a:path>
                <a:path w="18414" h="47625">
                  <a:moveTo>
                    <a:pt x="7620" y="39624"/>
                  </a:moveTo>
                  <a:lnTo>
                    <a:pt x="4572" y="36576"/>
                  </a:lnTo>
                  <a:lnTo>
                    <a:pt x="7620" y="36576"/>
                  </a:lnTo>
                  <a:lnTo>
                    <a:pt x="7620" y="39624"/>
                  </a:lnTo>
                  <a:close/>
                </a:path>
                <a:path w="18414" h="47625">
                  <a:moveTo>
                    <a:pt x="18288" y="42672"/>
                  </a:moveTo>
                  <a:lnTo>
                    <a:pt x="10668" y="42672"/>
                  </a:lnTo>
                  <a:lnTo>
                    <a:pt x="10668" y="38608"/>
                  </a:lnTo>
                  <a:lnTo>
                    <a:pt x="12192" y="36576"/>
                  </a:lnTo>
                  <a:lnTo>
                    <a:pt x="18288" y="36576"/>
                  </a:lnTo>
                  <a:lnTo>
                    <a:pt x="18288" y="42672"/>
                  </a:lnTo>
                  <a:close/>
                </a:path>
                <a:path w="18414" h="47625">
                  <a:moveTo>
                    <a:pt x="10668" y="42672"/>
                  </a:moveTo>
                  <a:lnTo>
                    <a:pt x="8926" y="40930"/>
                  </a:lnTo>
                  <a:lnTo>
                    <a:pt x="10668" y="38608"/>
                  </a:lnTo>
                  <a:lnTo>
                    <a:pt x="10668" y="42672"/>
                  </a:lnTo>
                  <a:close/>
                </a:path>
                <a:path w="18414" h="47625">
                  <a:moveTo>
                    <a:pt x="7620" y="42672"/>
                  </a:moveTo>
                  <a:lnTo>
                    <a:pt x="7620" y="39624"/>
                  </a:lnTo>
                  <a:lnTo>
                    <a:pt x="8926" y="40930"/>
                  </a:lnTo>
                  <a:lnTo>
                    <a:pt x="7620" y="42672"/>
                  </a:lnTo>
                  <a:close/>
                </a:path>
                <a:path w="18414" h="47625">
                  <a:moveTo>
                    <a:pt x="10668" y="42672"/>
                  </a:moveTo>
                  <a:lnTo>
                    <a:pt x="7620" y="42672"/>
                  </a:lnTo>
                  <a:lnTo>
                    <a:pt x="8926" y="40930"/>
                  </a:lnTo>
                  <a:lnTo>
                    <a:pt x="10668" y="42672"/>
                  </a:lnTo>
                  <a:close/>
                </a:path>
              </a:pathLst>
            </a:custGeom>
            <a:solidFill>
              <a:srgbClr val="000000"/>
            </a:solidFill>
          </p:spPr>
          <p:txBody>
            <a:bodyPr wrap="square" lIns="0" tIns="0" rIns="0" bIns="0" rtlCol="0"/>
            <a:lstStyle/>
            <a:p>
              <a:endParaRPr sz="1588"/>
            </a:p>
          </p:txBody>
        </p:sp>
        <p:sp>
          <p:nvSpPr>
            <p:cNvPr id="957" name="object 957"/>
            <p:cNvSpPr/>
            <p:nvPr/>
          </p:nvSpPr>
          <p:spPr>
            <a:xfrm>
              <a:off x="5666232" y="5992367"/>
              <a:ext cx="22860" cy="45720"/>
            </a:xfrm>
            <a:custGeom>
              <a:avLst/>
              <a:gdLst/>
              <a:ahLst/>
              <a:cxnLst/>
              <a:rect l="l" t="t" r="r" b="b"/>
              <a:pathLst>
                <a:path w="22860"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958" name="object 958"/>
            <p:cNvSpPr/>
            <p:nvPr/>
          </p:nvSpPr>
          <p:spPr>
            <a:xfrm>
              <a:off x="5661660" y="5987796"/>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4572" y="9144"/>
                  </a:lnTo>
                  <a:lnTo>
                    <a:pt x="10668" y="9144"/>
                  </a:lnTo>
                  <a:lnTo>
                    <a:pt x="10668" y="45720"/>
                  </a:lnTo>
                  <a:lnTo>
                    <a:pt x="4572" y="45720"/>
                  </a:lnTo>
                  <a:lnTo>
                    <a:pt x="10668" y="50292"/>
                  </a:lnTo>
                  <a:lnTo>
                    <a:pt x="32004" y="50292"/>
                  </a:lnTo>
                  <a:lnTo>
                    <a:pt x="32004" y="54864"/>
                  </a:lnTo>
                  <a:close/>
                </a:path>
                <a:path w="32385" h="55245">
                  <a:moveTo>
                    <a:pt x="10668" y="9144"/>
                  </a:moveTo>
                  <a:lnTo>
                    <a:pt x="4572"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10668" y="50292"/>
                  </a:moveTo>
                  <a:lnTo>
                    <a:pt x="4572" y="45720"/>
                  </a:lnTo>
                  <a:lnTo>
                    <a:pt x="10668" y="45720"/>
                  </a:lnTo>
                  <a:lnTo>
                    <a:pt x="10668" y="50292"/>
                  </a:lnTo>
                  <a:close/>
                </a:path>
                <a:path w="32385" h="55245">
                  <a:moveTo>
                    <a:pt x="22860" y="50292"/>
                  </a:moveTo>
                  <a:lnTo>
                    <a:pt x="10668" y="50292"/>
                  </a:lnTo>
                  <a:lnTo>
                    <a:pt x="10668"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959" name="object 959"/>
            <p:cNvSpPr/>
            <p:nvPr/>
          </p:nvSpPr>
          <p:spPr>
            <a:xfrm>
              <a:off x="5666232" y="6045707"/>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960" name="object 960"/>
            <p:cNvSpPr/>
            <p:nvPr/>
          </p:nvSpPr>
          <p:spPr>
            <a:xfrm>
              <a:off x="5661660" y="6041135"/>
              <a:ext cx="32384" cy="53340"/>
            </a:xfrm>
            <a:custGeom>
              <a:avLst/>
              <a:gdLst/>
              <a:ahLst/>
              <a:cxnLst/>
              <a:rect l="l" t="t" r="r" b="b"/>
              <a:pathLst>
                <a:path w="32385" h="53339">
                  <a:moveTo>
                    <a:pt x="32004" y="53340"/>
                  </a:moveTo>
                  <a:lnTo>
                    <a:pt x="0" y="53340"/>
                  </a:lnTo>
                  <a:lnTo>
                    <a:pt x="0" y="0"/>
                  </a:lnTo>
                  <a:lnTo>
                    <a:pt x="32004" y="0"/>
                  </a:lnTo>
                  <a:lnTo>
                    <a:pt x="32004" y="4572"/>
                  </a:lnTo>
                  <a:lnTo>
                    <a:pt x="10668" y="4572"/>
                  </a:lnTo>
                  <a:lnTo>
                    <a:pt x="4572" y="9144"/>
                  </a:lnTo>
                  <a:lnTo>
                    <a:pt x="10668" y="9144"/>
                  </a:lnTo>
                  <a:lnTo>
                    <a:pt x="10668" y="44196"/>
                  </a:lnTo>
                  <a:lnTo>
                    <a:pt x="4572" y="44196"/>
                  </a:lnTo>
                  <a:lnTo>
                    <a:pt x="10668" y="48768"/>
                  </a:lnTo>
                  <a:lnTo>
                    <a:pt x="32004" y="48768"/>
                  </a:lnTo>
                  <a:lnTo>
                    <a:pt x="32004" y="53340"/>
                  </a:lnTo>
                  <a:close/>
                </a:path>
                <a:path w="32385" h="53339">
                  <a:moveTo>
                    <a:pt x="10668" y="9144"/>
                  </a:moveTo>
                  <a:lnTo>
                    <a:pt x="4572" y="9144"/>
                  </a:lnTo>
                  <a:lnTo>
                    <a:pt x="10668" y="4572"/>
                  </a:lnTo>
                  <a:lnTo>
                    <a:pt x="10668" y="9144"/>
                  </a:lnTo>
                  <a:close/>
                </a:path>
                <a:path w="32385" h="53339">
                  <a:moveTo>
                    <a:pt x="22860" y="9144"/>
                  </a:moveTo>
                  <a:lnTo>
                    <a:pt x="10668" y="9144"/>
                  </a:lnTo>
                  <a:lnTo>
                    <a:pt x="10668"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10668" y="48768"/>
                  </a:moveTo>
                  <a:lnTo>
                    <a:pt x="4572" y="44196"/>
                  </a:lnTo>
                  <a:lnTo>
                    <a:pt x="10668" y="44196"/>
                  </a:lnTo>
                  <a:lnTo>
                    <a:pt x="10668" y="48768"/>
                  </a:lnTo>
                  <a:close/>
                </a:path>
                <a:path w="32385" h="53339">
                  <a:moveTo>
                    <a:pt x="22860" y="48768"/>
                  </a:moveTo>
                  <a:lnTo>
                    <a:pt x="10668" y="48768"/>
                  </a:lnTo>
                  <a:lnTo>
                    <a:pt x="10668"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961" name="object 961"/>
            <p:cNvSpPr/>
            <p:nvPr/>
          </p:nvSpPr>
          <p:spPr>
            <a:xfrm>
              <a:off x="5666232" y="6097523"/>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962" name="object 962"/>
            <p:cNvSpPr/>
            <p:nvPr/>
          </p:nvSpPr>
          <p:spPr>
            <a:xfrm>
              <a:off x="5661660" y="6092951"/>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4572" y="9144"/>
                  </a:lnTo>
                  <a:lnTo>
                    <a:pt x="10668" y="9144"/>
                  </a:lnTo>
                  <a:lnTo>
                    <a:pt x="10668" y="45720"/>
                  </a:lnTo>
                  <a:lnTo>
                    <a:pt x="4572" y="45720"/>
                  </a:lnTo>
                  <a:lnTo>
                    <a:pt x="10668" y="50292"/>
                  </a:lnTo>
                  <a:lnTo>
                    <a:pt x="32004" y="50292"/>
                  </a:lnTo>
                  <a:lnTo>
                    <a:pt x="32004" y="54864"/>
                  </a:lnTo>
                  <a:close/>
                </a:path>
                <a:path w="32385" h="55245">
                  <a:moveTo>
                    <a:pt x="10668" y="9144"/>
                  </a:moveTo>
                  <a:lnTo>
                    <a:pt x="4572"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10668" y="50292"/>
                  </a:moveTo>
                  <a:lnTo>
                    <a:pt x="4572" y="45720"/>
                  </a:lnTo>
                  <a:lnTo>
                    <a:pt x="10668" y="45720"/>
                  </a:lnTo>
                  <a:lnTo>
                    <a:pt x="10668" y="50292"/>
                  </a:lnTo>
                  <a:close/>
                </a:path>
                <a:path w="32385" h="55245">
                  <a:moveTo>
                    <a:pt x="22860" y="50292"/>
                  </a:moveTo>
                  <a:lnTo>
                    <a:pt x="10668" y="50292"/>
                  </a:lnTo>
                  <a:lnTo>
                    <a:pt x="10668"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963" name="object 963"/>
            <p:cNvSpPr/>
            <p:nvPr/>
          </p:nvSpPr>
          <p:spPr>
            <a:xfrm>
              <a:off x="5666232" y="6150864"/>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964" name="object 964"/>
            <p:cNvSpPr/>
            <p:nvPr/>
          </p:nvSpPr>
          <p:spPr>
            <a:xfrm>
              <a:off x="5661660" y="6146292"/>
              <a:ext cx="32384" cy="53340"/>
            </a:xfrm>
            <a:custGeom>
              <a:avLst/>
              <a:gdLst/>
              <a:ahLst/>
              <a:cxnLst/>
              <a:rect l="l" t="t" r="r" b="b"/>
              <a:pathLst>
                <a:path w="32385" h="53339">
                  <a:moveTo>
                    <a:pt x="32004" y="53340"/>
                  </a:moveTo>
                  <a:lnTo>
                    <a:pt x="0" y="53340"/>
                  </a:lnTo>
                  <a:lnTo>
                    <a:pt x="0" y="0"/>
                  </a:lnTo>
                  <a:lnTo>
                    <a:pt x="32004" y="0"/>
                  </a:lnTo>
                  <a:lnTo>
                    <a:pt x="32004" y="4572"/>
                  </a:lnTo>
                  <a:lnTo>
                    <a:pt x="10668" y="4572"/>
                  </a:lnTo>
                  <a:lnTo>
                    <a:pt x="4572" y="9144"/>
                  </a:lnTo>
                  <a:lnTo>
                    <a:pt x="10668" y="9144"/>
                  </a:lnTo>
                  <a:lnTo>
                    <a:pt x="10668" y="44196"/>
                  </a:lnTo>
                  <a:lnTo>
                    <a:pt x="4572" y="44196"/>
                  </a:lnTo>
                  <a:lnTo>
                    <a:pt x="10668" y="48768"/>
                  </a:lnTo>
                  <a:lnTo>
                    <a:pt x="32004" y="48768"/>
                  </a:lnTo>
                  <a:lnTo>
                    <a:pt x="32004" y="53340"/>
                  </a:lnTo>
                  <a:close/>
                </a:path>
                <a:path w="32385" h="53339">
                  <a:moveTo>
                    <a:pt x="10668" y="9144"/>
                  </a:moveTo>
                  <a:lnTo>
                    <a:pt x="4572" y="9144"/>
                  </a:lnTo>
                  <a:lnTo>
                    <a:pt x="10668" y="4572"/>
                  </a:lnTo>
                  <a:lnTo>
                    <a:pt x="10668" y="9144"/>
                  </a:lnTo>
                  <a:close/>
                </a:path>
                <a:path w="32385" h="53339">
                  <a:moveTo>
                    <a:pt x="22860" y="9144"/>
                  </a:moveTo>
                  <a:lnTo>
                    <a:pt x="10668" y="9144"/>
                  </a:lnTo>
                  <a:lnTo>
                    <a:pt x="10668"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10668" y="48768"/>
                  </a:moveTo>
                  <a:lnTo>
                    <a:pt x="4572" y="44196"/>
                  </a:lnTo>
                  <a:lnTo>
                    <a:pt x="10668" y="44196"/>
                  </a:lnTo>
                  <a:lnTo>
                    <a:pt x="10668" y="48768"/>
                  </a:lnTo>
                  <a:close/>
                </a:path>
                <a:path w="32385" h="53339">
                  <a:moveTo>
                    <a:pt x="22860" y="48768"/>
                  </a:moveTo>
                  <a:lnTo>
                    <a:pt x="10668" y="48768"/>
                  </a:lnTo>
                  <a:lnTo>
                    <a:pt x="10668"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965" name="object 965"/>
            <p:cNvSpPr/>
            <p:nvPr/>
          </p:nvSpPr>
          <p:spPr>
            <a:xfrm>
              <a:off x="5704332" y="5917692"/>
              <a:ext cx="38100" cy="360045"/>
            </a:xfrm>
            <a:custGeom>
              <a:avLst/>
              <a:gdLst/>
              <a:ahLst/>
              <a:cxnLst/>
              <a:rect l="l" t="t" r="r" b="b"/>
              <a:pathLst>
                <a:path w="38100" h="360045">
                  <a:moveTo>
                    <a:pt x="38100" y="359663"/>
                  </a:moveTo>
                  <a:lnTo>
                    <a:pt x="0" y="359663"/>
                  </a:lnTo>
                  <a:lnTo>
                    <a:pt x="0" y="0"/>
                  </a:lnTo>
                  <a:lnTo>
                    <a:pt x="38100" y="0"/>
                  </a:lnTo>
                  <a:lnTo>
                    <a:pt x="38100" y="359663"/>
                  </a:lnTo>
                  <a:close/>
                </a:path>
              </a:pathLst>
            </a:custGeom>
            <a:solidFill>
              <a:srgbClr val="FFFFFF"/>
            </a:solidFill>
          </p:spPr>
          <p:txBody>
            <a:bodyPr wrap="square" lIns="0" tIns="0" rIns="0" bIns="0" rtlCol="0"/>
            <a:lstStyle/>
            <a:p>
              <a:endParaRPr sz="1588"/>
            </a:p>
          </p:txBody>
        </p:sp>
        <p:sp>
          <p:nvSpPr>
            <p:cNvPr id="966" name="object 966"/>
            <p:cNvSpPr/>
            <p:nvPr/>
          </p:nvSpPr>
          <p:spPr>
            <a:xfrm>
              <a:off x="5699760" y="5913119"/>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9144"/>
                  </a:lnTo>
                  <a:lnTo>
                    <a:pt x="9144" y="9144"/>
                  </a:lnTo>
                  <a:lnTo>
                    <a:pt x="9144" y="359663"/>
                  </a:lnTo>
                  <a:lnTo>
                    <a:pt x="4572" y="359663"/>
                  </a:lnTo>
                  <a:lnTo>
                    <a:pt x="9144" y="364236"/>
                  </a:lnTo>
                  <a:lnTo>
                    <a:pt x="47244" y="364236"/>
                  </a:lnTo>
                  <a:lnTo>
                    <a:pt x="47244" y="370332"/>
                  </a:lnTo>
                  <a:close/>
                </a:path>
                <a:path w="47625" h="370839">
                  <a:moveTo>
                    <a:pt x="9144" y="9144"/>
                  </a:moveTo>
                  <a:lnTo>
                    <a:pt x="4572" y="9144"/>
                  </a:lnTo>
                  <a:lnTo>
                    <a:pt x="9144" y="4572"/>
                  </a:lnTo>
                  <a:lnTo>
                    <a:pt x="9144" y="9144"/>
                  </a:lnTo>
                  <a:close/>
                </a:path>
                <a:path w="47625" h="370839">
                  <a:moveTo>
                    <a:pt x="38100" y="9144"/>
                  </a:moveTo>
                  <a:lnTo>
                    <a:pt x="9144" y="9144"/>
                  </a:lnTo>
                  <a:lnTo>
                    <a:pt x="9144" y="4572"/>
                  </a:lnTo>
                  <a:lnTo>
                    <a:pt x="38100" y="4572"/>
                  </a:lnTo>
                  <a:lnTo>
                    <a:pt x="38100" y="9144"/>
                  </a:lnTo>
                  <a:close/>
                </a:path>
                <a:path w="47625" h="370839">
                  <a:moveTo>
                    <a:pt x="38100" y="364236"/>
                  </a:moveTo>
                  <a:lnTo>
                    <a:pt x="38100" y="4572"/>
                  </a:lnTo>
                  <a:lnTo>
                    <a:pt x="42672" y="9144"/>
                  </a:lnTo>
                  <a:lnTo>
                    <a:pt x="47244" y="9144"/>
                  </a:lnTo>
                  <a:lnTo>
                    <a:pt x="47244" y="359663"/>
                  </a:lnTo>
                  <a:lnTo>
                    <a:pt x="42672" y="359663"/>
                  </a:lnTo>
                  <a:lnTo>
                    <a:pt x="38100" y="364236"/>
                  </a:lnTo>
                  <a:close/>
                </a:path>
                <a:path w="47625" h="370839">
                  <a:moveTo>
                    <a:pt x="47244" y="9144"/>
                  </a:moveTo>
                  <a:lnTo>
                    <a:pt x="42672" y="9144"/>
                  </a:lnTo>
                  <a:lnTo>
                    <a:pt x="38100" y="4572"/>
                  </a:lnTo>
                  <a:lnTo>
                    <a:pt x="47244" y="4572"/>
                  </a:lnTo>
                  <a:lnTo>
                    <a:pt x="47244" y="9144"/>
                  </a:lnTo>
                  <a:close/>
                </a:path>
                <a:path w="47625" h="370839">
                  <a:moveTo>
                    <a:pt x="9144" y="364236"/>
                  </a:moveTo>
                  <a:lnTo>
                    <a:pt x="4572" y="359663"/>
                  </a:lnTo>
                  <a:lnTo>
                    <a:pt x="9144" y="359663"/>
                  </a:lnTo>
                  <a:lnTo>
                    <a:pt x="9144" y="364236"/>
                  </a:lnTo>
                  <a:close/>
                </a:path>
                <a:path w="47625" h="370839">
                  <a:moveTo>
                    <a:pt x="38100" y="364236"/>
                  </a:moveTo>
                  <a:lnTo>
                    <a:pt x="9144" y="364236"/>
                  </a:lnTo>
                  <a:lnTo>
                    <a:pt x="9144" y="359663"/>
                  </a:lnTo>
                  <a:lnTo>
                    <a:pt x="38100" y="359663"/>
                  </a:lnTo>
                  <a:lnTo>
                    <a:pt x="38100" y="364236"/>
                  </a:lnTo>
                  <a:close/>
                </a:path>
                <a:path w="47625" h="370839">
                  <a:moveTo>
                    <a:pt x="47244" y="364236"/>
                  </a:moveTo>
                  <a:lnTo>
                    <a:pt x="38100" y="364236"/>
                  </a:lnTo>
                  <a:lnTo>
                    <a:pt x="42672"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967" name="object 967"/>
            <p:cNvSpPr/>
            <p:nvPr/>
          </p:nvSpPr>
          <p:spPr>
            <a:xfrm>
              <a:off x="5704332" y="5925312"/>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968" name="object 968"/>
            <p:cNvSpPr/>
            <p:nvPr/>
          </p:nvSpPr>
          <p:spPr>
            <a:xfrm>
              <a:off x="5699760" y="5920739"/>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40640"/>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656"/>
                  </a:moveTo>
                  <a:lnTo>
                    <a:pt x="7620" y="40640"/>
                  </a:lnTo>
                  <a:lnTo>
                    <a:pt x="7620" y="6096"/>
                  </a:lnTo>
                  <a:lnTo>
                    <a:pt x="8382" y="5334"/>
                  </a:lnTo>
                  <a:lnTo>
                    <a:pt x="9144" y="6096"/>
                  </a:lnTo>
                  <a:lnTo>
                    <a:pt x="9144" y="40640"/>
                  </a:lnTo>
                  <a:lnTo>
                    <a:pt x="8382" y="41656"/>
                  </a:lnTo>
                  <a:close/>
                </a:path>
                <a:path w="17145" h="47625">
                  <a:moveTo>
                    <a:pt x="7620" y="9144"/>
                  </a:moveTo>
                  <a:lnTo>
                    <a:pt x="4572" y="9144"/>
                  </a:lnTo>
                  <a:lnTo>
                    <a:pt x="7620" y="6096"/>
                  </a:lnTo>
                  <a:lnTo>
                    <a:pt x="7620" y="9144"/>
                  </a:lnTo>
                  <a:close/>
                </a:path>
                <a:path w="17145" h="47625">
                  <a:moveTo>
                    <a:pt x="9144" y="40640"/>
                  </a:moveTo>
                  <a:lnTo>
                    <a:pt x="9144" y="6096"/>
                  </a:lnTo>
                  <a:lnTo>
                    <a:pt x="12192" y="9144"/>
                  </a:lnTo>
                  <a:lnTo>
                    <a:pt x="16764" y="9144"/>
                  </a:lnTo>
                  <a:lnTo>
                    <a:pt x="16764" y="36576"/>
                  </a:lnTo>
                  <a:lnTo>
                    <a:pt x="12192" y="36576"/>
                  </a:lnTo>
                  <a:lnTo>
                    <a:pt x="9144" y="40640"/>
                  </a:lnTo>
                  <a:close/>
                </a:path>
                <a:path w="17145" h="47625">
                  <a:moveTo>
                    <a:pt x="7620" y="40640"/>
                  </a:moveTo>
                  <a:lnTo>
                    <a:pt x="4572" y="36576"/>
                  </a:lnTo>
                  <a:lnTo>
                    <a:pt x="7620" y="36576"/>
                  </a:lnTo>
                  <a:lnTo>
                    <a:pt x="7620" y="40640"/>
                  </a:lnTo>
                  <a:close/>
                </a:path>
                <a:path w="17145" h="47625">
                  <a:moveTo>
                    <a:pt x="16764" y="42672"/>
                  </a:moveTo>
                  <a:lnTo>
                    <a:pt x="9144" y="42672"/>
                  </a:lnTo>
                  <a:lnTo>
                    <a:pt x="9144" y="40640"/>
                  </a:lnTo>
                  <a:lnTo>
                    <a:pt x="12192" y="36576"/>
                  </a:lnTo>
                  <a:lnTo>
                    <a:pt x="16764" y="36576"/>
                  </a:lnTo>
                  <a:lnTo>
                    <a:pt x="16764" y="42672"/>
                  </a:lnTo>
                  <a:close/>
                </a:path>
                <a:path w="17145" h="47625">
                  <a:moveTo>
                    <a:pt x="7620" y="42672"/>
                  </a:moveTo>
                  <a:lnTo>
                    <a:pt x="7620" y="40640"/>
                  </a:lnTo>
                  <a:lnTo>
                    <a:pt x="8382" y="41656"/>
                  </a:lnTo>
                  <a:lnTo>
                    <a:pt x="7620" y="42672"/>
                  </a:lnTo>
                  <a:close/>
                </a:path>
                <a:path w="17145" h="47625">
                  <a:moveTo>
                    <a:pt x="9144" y="42672"/>
                  </a:moveTo>
                  <a:lnTo>
                    <a:pt x="8382" y="41656"/>
                  </a:lnTo>
                  <a:lnTo>
                    <a:pt x="9144" y="40640"/>
                  </a:lnTo>
                  <a:lnTo>
                    <a:pt x="9144" y="42672"/>
                  </a:lnTo>
                  <a:close/>
                </a:path>
                <a:path w="17145" h="47625">
                  <a:moveTo>
                    <a:pt x="9144" y="42672"/>
                  </a:moveTo>
                  <a:lnTo>
                    <a:pt x="7620" y="42672"/>
                  </a:lnTo>
                  <a:lnTo>
                    <a:pt x="8382" y="41656"/>
                  </a:lnTo>
                  <a:lnTo>
                    <a:pt x="9144" y="42672"/>
                  </a:lnTo>
                  <a:close/>
                </a:path>
              </a:pathLst>
            </a:custGeom>
            <a:solidFill>
              <a:srgbClr val="000000"/>
            </a:solidFill>
          </p:spPr>
          <p:txBody>
            <a:bodyPr wrap="square" lIns="0" tIns="0" rIns="0" bIns="0" rtlCol="0"/>
            <a:lstStyle/>
            <a:p>
              <a:endParaRPr sz="1588"/>
            </a:p>
          </p:txBody>
        </p:sp>
        <p:sp>
          <p:nvSpPr>
            <p:cNvPr id="969" name="object 969"/>
            <p:cNvSpPr/>
            <p:nvPr/>
          </p:nvSpPr>
          <p:spPr>
            <a:xfrm>
              <a:off x="5704332" y="623316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970" name="object 970"/>
            <p:cNvSpPr/>
            <p:nvPr/>
          </p:nvSpPr>
          <p:spPr>
            <a:xfrm>
              <a:off x="5699760" y="6228587"/>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40640"/>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656"/>
                  </a:moveTo>
                  <a:lnTo>
                    <a:pt x="7620" y="40640"/>
                  </a:lnTo>
                  <a:lnTo>
                    <a:pt x="7620" y="6096"/>
                  </a:lnTo>
                  <a:lnTo>
                    <a:pt x="8382" y="5334"/>
                  </a:lnTo>
                  <a:lnTo>
                    <a:pt x="9144" y="6096"/>
                  </a:lnTo>
                  <a:lnTo>
                    <a:pt x="9144" y="40640"/>
                  </a:lnTo>
                  <a:lnTo>
                    <a:pt x="8382" y="41656"/>
                  </a:lnTo>
                  <a:close/>
                </a:path>
                <a:path w="17145" h="47625">
                  <a:moveTo>
                    <a:pt x="7620" y="9144"/>
                  </a:moveTo>
                  <a:lnTo>
                    <a:pt x="4572" y="9144"/>
                  </a:lnTo>
                  <a:lnTo>
                    <a:pt x="7620" y="6096"/>
                  </a:lnTo>
                  <a:lnTo>
                    <a:pt x="7620" y="9144"/>
                  </a:lnTo>
                  <a:close/>
                </a:path>
                <a:path w="17145" h="47625">
                  <a:moveTo>
                    <a:pt x="9144" y="40640"/>
                  </a:moveTo>
                  <a:lnTo>
                    <a:pt x="9144" y="6096"/>
                  </a:lnTo>
                  <a:lnTo>
                    <a:pt x="12192" y="9144"/>
                  </a:lnTo>
                  <a:lnTo>
                    <a:pt x="16764" y="9144"/>
                  </a:lnTo>
                  <a:lnTo>
                    <a:pt x="16764" y="36576"/>
                  </a:lnTo>
                  <a:lnTo>
                    <a:pt x="12192" y="36576"/>
                  </a:lnTo>
                  <a:lnTo>
                    <a:pt x="9144" y="40640"/>
                  </a:lnTo>
                  <a:close/>
                </a:path>
                <a:path w="17145" h="47625">
                  <a:moveTo>
                    <a:pt x="7620" y="40640"/>
                  </a:moveTo>
                  <a:lnTo>
                    <a:pt x="4572" y="36576"/>
                  </a:lnTo>
                  <a:lnTo>
                    <a:pt x="7620" y="36576"/>
                  </a:lnTo>
                  <a:lnTo>
                    <a:pt x="7620" y="40640"/>
                  </a:lnTo>
                  <a:close/>
                </a:path>
                <a:path w="17145" h="47625">
                  <a:moveTo>
                    <a:pt x="16764" y="42672"/>
                  </a:moveTo>
                  <a:lnTo>
                    <a:pt x="9144" y="42672"/>
                  </a:lnTo>
                  <a:lnTo>
                    <a:pt x="9144" y="40640"/>
                  </a:lnTo>
                  <a:lnTo>
                    <a:pt x="12192" y="36576"/>
                  </a:lnTo>
                  <a:lnTo>
                    <a:pt x="16764" y="36576"/>
                  </a:lnTo>
                  <a:lnTo>
                    <a:pt x="16764" y="42672"/>
                  </a:lnTo>
                  <a:close/>
                </a:path>
                <a:path w="17145" h="47625">
                  <a:moveTo>
                    <a:pt x="7620" y="42672"/>
                  </a:moveTo>
                  <a:lnTo>
                    <a:pt x="7620" y="40640"/>
                  </a:lnTo>
                  <a:lnTo>
                    <a:pt x="8382" y="41656"/>
                  </a:lnTo>
                  <a:lnTo>
                    <a:pt x="7620" y="42672"/>
                  </a:lnTo>
                  <a:close/>
                </a:path>
                <a:path w="17145" h="47625">
                  <a:moveTo>
                    <a:pt x="9144" y="42672"/>
                  </a:moveTo>
                  <a:lnTo>
                    <a:pt x="8382" y="41656"/>
                  </a:lnTo>
                  <a:lnTo>
                    <a:pt x="9144" y="40640"/>
                  </a:lnTo>
                  <a:lnTo>
                    <a:pt x="9144" y="42672"/>
                  </a:lnTo>
                  <a:close/>
                </a:path>
                <a:path w="17145" h="47625">
                  <a:moveTo>
                    <a:pt x="9144" y="42672"/>
                  </a:moveTo>
                  <a:lnTo>
                    <a:pt x="7620" y="42672"/>
                  </a:lnTo>
                  <a:lnTo>
                    <a:pt x="8382" y="41656"/>
                  </a:lnTo>
                  <a:lnTo>
                    <a:pt x="9144" y="42672"/>
                  </a:lnTo>
                  <a:close/>
                </a:path>
              </a:pathLst>
            </a:custGeom>
            <a:solidFill>
              <a:srgbClr val="000000"/>
            </a:solidFill>
          </p:spPr>
          <p:txBody>
            <a:bodyPr wrap="square" lIns="0" tIns="0" rIns="0" bIns="0" rtlCol="0"/>
            <a:lstStyle/>
            <a:p>
              <a:endParaRPr sz="1588"/>
            </a:p>
          </p:txBody>
        </p:sp>
        <p:sp>
          <p:nvSpPr>
            <p:cNvPr id="971" name="object 971"/>
            <p:cNvSpPr/>
            <p:nvPr/>
          </p:nvSpPr>
          <p:spPr>
            <a:xfrm>
              <a:off x="5711951" y="5992367"/>
              <a:ext cx="22860" cy="45720"/>
            </a:xfrm>
            <a:custGeom>
              <a:avLst/>
              <a:gdLst/>
              <a:ahLst/>
              <a:cxnLst/>
              <a:rect l="l" t="t" r="r" b="b"/>
              <a:pathLst>
                <a:path w="22860"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972" name="object 972"/>
            <p:cNvSpPr/>
            <p:nvPr/>
          </p:nvSpPr>
          <p:spPr>
            <a:xfrm>
              <a:off x="5707380" y="5987796"/>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973" name="object 973"/>
            <p:cNvSpPr/>
            <p:nvPr/>
          </p:nvSpPr>
          <p:spPr>
            <a:xfrm>
              <a:off x="5711951" y="6045707"/>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974" name="object 974"/>
            <p:cNvSpPr/>
            <p:nvPr/>
          </p:nvSpPr>
          <p:spPr>
            <a:xfrm>
              <a:off x="5707380" y="6041135"/>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975" name="object 975"/>
            <p:cNvSpPr/>
            <p:nvPr/>
          </p:nvSpPr>
          <p:spPr>
            <a:xfrm>
              <a:off x="5711951" y="6097523"/>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976" name="object 976"/>
            <p:cNvSpPr/>
            <p:nvPr/>
          </p:nvSpPr>
          <p:spPr>
            <a:xfrm>
              <a:off x="5707380" y="6092951"/>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977" name="object 977"/>
            <p:cNvSpPr/>
            <p:nvPr/>
          </p:nvSpPr>
          <p:spPr>
            <a:xfrm>
              <a:off x="5711951" y="6150864"/>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978" name="object 978"/>
            <p:cNvSpPr/>
            <p:nvPr/>
          </p:nvSpPr>
          <p:spPr>
            <a:xfrm>
              <a:off x="5707380" y="6146292"/>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979" name="object 979"/>
            <p:cNvSpPr/>
            <p:nvPr/>
          </p:nvSpPr>
          <p:spPr>
            <a:xfrm>
              <a:off x="5343144" y="6300216"/>
              <a:ext cx="38100" cy="53340"/>
            </a:xfrm>
            <a:custGeom>
              <a:avLst/>
              <a:gdLst/>
              <a:ahLst/>
              <a:cxnLst/>
              <a:rect l="l" t="t" r="r" b="b"/>
              <a:pathLst>
                <a:path w="38100" h="53339">
                  <a:moveTo>
                    <a:pt x="38100" y="53339"/>
                  </a:moveTo>
                  <a:lnTo>
                    <a:pt x="0" y="53339"/>
                  </a:lnTo>
                  <a:lnTo>
                    <a:pt x="0" y="0"/>
                  </a:lnTo>
                  <a:lnTo>
                    <a:pt x="38100" y="0"/>
                  </a:lnTo>
                  <a:lnTo>
                    <a:pt x="38100" y="53339"/>
                  </a:lnTo>
                  <a:close/>
                </a:path>
              </a:pathLst>
            </a:custGeom>
            <a:solidFill>
              <a:srgbClr val="FFFFFF"/>
            </a:solidFill>
          </p:spPr>
          <p:txBody>
            <a:bodyPr wrap="square" lIns="0" tIns="0" rIns="0" bIns="0" rtlCol="0"/>
            <a:lstStyle/>
            <a:p>
              <a:endParaRPr sz="1588"/>
            </a:p>
          </p:txBody>
        </p:sp>
        <p:sp>
          <p:nvSpPr>
            <p:cNvPr id="980" name="object 980"/>
            <p:cNvSpPr/>
            <p:nvPr/>
          </p:nvSpPr>
          <p:spPr>
            <a:xfrm>
              <a:off x="5338572" y="6295644"/>
              <a:ext cx="47625" cy="62865"/>
            </a:xfrm>
            <a:custGeom>
              <a:avLst/>
              <a:gdLst/>
              <a:ahLst/>
              <a:cxnLst/>
              <a:rect l="l" t="t" r="r" b="b"/>
              <a:pathLst>
                <a:path w="47625" h="62864">
                  <a:moveTo>
                    <a:pt x="47244" y="62484"/>
                  </a:moveTo>
                  <a:lnTo>
                    <a:pt x="0" y="62484"/>
                  </a:lnTo>
                  <a:lnTo>
                    <a:pt x="0" y="0"/>
                  </a:lnTo>
                  <a:lnTo>
                    <a:pt x="47244" y="0"/>
                  </a:lnTo>
                  <a:lnTo>
                    <a:pt x="47244" y="4572"/>
                  </a:lnTo>
                  <a:lnTo>
                    <a:pt x="9144" y="4572"/>
                  </a:lnTo>
                  <a:lnTo>
                    <a:pt x="4572" y="9144"/>
                  </a:lnTo>
                  <a:lnTo>
                    <a:pt x="9144" y="9144"/>
                  </a:lnTo>
                  <a:lnTo>
                    <a:pt x="9144" y="53340"/>
                  </a:lnTo>
                  <a:lnTo>
                    <a:pt x="4572" y="53340"/>
                  </a:lnTo>
                  <a:lnTo>
                    <a:pt x="9144" y="57912"/>
                  </a:lnTo>
                  <a:lnTo>
                    <a:pt x="47244" y="57912"/>
                  </a:lnTo>
                  <a:lnTo>
                    <a:pt x="47244" y="62484"/>
                  </a:lnTo>
                  <a:close/>
                </a:path>
                <a:path w="47625" h="62864">
                  <a:moveTo>
                    <a:pt x="9144" y="9144"/>
                  </a:moveTo>
                  <a:lnTo>
                    <a:pt x="4572" y="9144"/>
                  </a:lnTo>
                  <a:lnTo>
                    <a:pt x="9144" y="4572"/>
                  </a:lnTo>
                  <a:lnTo>
                    <a:pt x="9144" y="9144"/>
                  </a:lnTo>
                  <a:close/>
                </a:path>
                <a:path w="47625" h="62864">
                  <a:moveTo>
                    <a:pt x="38100" y="9144"/>
                  </a:moveTo>
                  <a:lnTo>
                    <a:pt x="9144" y="9144"/>
                  </a:lnTo>
                  <a:lnTo>
                    <a:pt x="9144" y="4572"/>
                  </a:lnTo>
                  <a:lnTo>
                    <a:pt x="38100" y="4572"/>
                  </a:lnTo>
                  <a:lnTo>
                    <a:pt x="38100" y="9144"/>
                  </a:lnTo>
                  <a:close/>
                </a:path>
                <a:path w="47625" h="62864">
                  <a:moveTo>
                    <a:pt x="38100" y="57912"/>
                  </a:moveTo>
                  <a:lnTo>
                    <a:pt x="38100" y="4572"/>
                  </a:lnTo>
                  <a:lnTo>
                    <a:pt x="42672" y="9144"/>
                  </a:lnTo>
                  <a:lnTo>
                    <a:pt x="47244" y="9144"/>
                  </a:lnTo>
                  <a:lnTo>
                    <a:pt x="47244" y="53340"/>
                  </a:lnTo>
                  <a:lnTo>
                    <a:pt x="42672" y="53340"/>
                  </a:lnTo>
                  <a:lnTo>
                    <a:pt x="38100" y="57912"/>
                  </a:lnTo>
                  <a:close/>
                </a:path>
                <a:path w="47625" h="62864">
                  <a:moveTo>
                    <a:pt x="47244" y="9144"/>
                  </a:moveTo>
                  <a:lnTo>
                    <a:pt x="42672" y="9144"/>
                  </a:lnTo>
                  <a:lnTo>
                    <a:pt x="38100" y="4572"/>
                  </a:lnTo>
                  <a:lnTo>
                    <a:pt x="47244" y="4572"/>
                  </a:lnTo>
                  <a:lnTo>
                    <a:pt x="47244" y="9144"/>
                  </a:lnTo>
                  <a:close/>
                </a:path>
                <a:path w="47625" h="62864">
                  <a:moveTo>
                    <a:pt x="9144" y="57912"/>
                  </a:moveTo>
                  <a:lnTo>
                    <a:pt x="4572" y="53340"/>
                  </a:lnTo>
                  <a:lnTo>
                    <a:pt x="9144" y="53340"/>
                  </a:lnTo>
                  <a:lnTo>
                    <a:pt x="9144" y="57912"/>
                  </a:lnTo>
                  <a:close/>
                </a:path>
                <a:path w="47625" h="62864">
                  <a:moveTo>
                    <a:pt x="38100" y="57912"/>
                  </a:moveTo>
                  <a:lnTo>
                    <a:pt x="9144" y="57912"/>
                  </a:lnTo>
                  <a:lnTo>
                    <a:pt x="9144" y="53340"/>
                  </a:lnTo>
                  <a:lnTo>
                    <a:pt x="38100" y="53340"/>
                  </a:lnTo>
                  <a:lnTo>
                    <a:pt x="38100" y="57912"/>
                  </a:lnTo>
                  <a:close/>
                </a:path>
                <a:path w="47625" h="62864">
                  <a:moveTo>
                    <a:pt x="47244" y="57912"/>
                  </a:moveTo>
                  <a:lnTo>
                    <a:pt x="38100" y="57912"/>
                  </a:lnTo>
                  <a:lnTo>
                    <a:pt x="42672"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981" name="object 981"/>
            <p:cNvSpPr/>
            <p:nvPr/>
          </p:nvSpPr>
          <p:spPr>
            <a:xfrm>
              <a:off x="5350764" y="6307835"/>
              <a:ext cx="22860" cy="15240"/>
            </a:xfrm>
            <a:custGeom>
              <a:avLst/>
              <a:gdLst/>
              <a:ahLst/>
              <a:cxnLst/>
              <a:rect l="l" t="t" r="r" b="b"/>
              <a:pathLst>
                <a:path w="22860"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982" name="object 982"/>
            <p:cNvSpPr/>
            <p:nvPr/>
          </p:nvSpPr>
          <p:spPr>
            <a:xfrm>
              <a:off x="5346192" y="6303264"/>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983" name="object 983"/>
            <p:cNvSpPr/>
            <p:nvPr/>
          </p:nvSpPr>
          <p:spPr>
            <a:xfrm>
              <a:off x="5350764" y="6330696"/>
              <a:ext cx="22860" cy="15240"/>
            </a:xfrm>
            <a:custGeom>
              <a:avLst/>
              <a:gdLst/>
              <a:ahLst/>
              <a:cxnLst/>
              <a:rect l="l" t="t" r="r" b="b"/>
              <a:pathLst>
                <a:path w="22860" h="15239">
                  <a:moveTo>
                    <a:pt x="22859" y="15239"/>
                  </a:moveTo>
                  <a:lnTo>
                    <a:pt x="0" y="15239"/>
                  </a:lnTo>
                  <a:lnTo>
                    <a:pt x="0" y="0"/>
                  </a:lnTo>
                  <a:lnTo>
                    <a:pt x="22859" y="0"/>
                  </a:lnTo>
                  <a:lnTo>
                    <a:pt x="22859" y="15239"/>
                  </a:lnTo>
                  <a:close/>
                </a:path>
              </a:pathLst>
            </a:custGeom>
            <a:solidFill>
              <a:srgbClr val="FFFFFF"/>
            </a:solidFill>
          </p:spPr>
          <p:txBody>
            <a:bodyPr wrap="square" lIns="0" tIns="0" rIns="0" bIns="0" rtlCol="0"/>
            <a:lstStyle/>
            <a:p>
              <a:endParaRPr sz="1588"/>
            </a:p>
          </p:txBody>
        </p:sp>
        <p:sp>
          <p:nvSpPr>
            <p:cNvPr id="984" name="object 984"/>
            <p:cNvSpPr/>
            <p:nvPr/>
          </p:nvSpPr>
          <p:spPr>
            <a:xfrm>
              <a:off x="5346192" y="6326123"/>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985" name="object 985"/>
            <p:cNvSpPr/>
            <p:nvPr/>
          </p:nvSpPr>
          <p:spPr>
            <a:xfrm>
              <a:off x="5388864" y="6300216"/>
              <a:ext cx="36830" cy="53340"/>
            </a:xfrm>
            <a:custGeom>
              <a:avLst/>
              <a:gdLst/>
              <a:ahLst/>
              <a:cxnLst/>
              <a:rect l="l" t="t" r="r" b="b"/>
              <a:pathLst>
                <a:path w="36829" h="53339">
                  <a:moveTo>
                    <a:pt x="36575" y="53339"/>
                  </a:moveTo>
                  <a:lnTo>
                    <a:pt x="0" y="53339"/>
                  </a:lnTo>
                  <a:lnTo>
                    <a:pt x="0" y="0"/>
                  </a:lnTo>
                  <a:lnTo>
                    <a:pt x="36575" y="0"/>
                  </a:lnTo>
                  <a:lnTo>
                    <a:pt x="36575" y="53339"/>
                  </a:lnTo>
                  <a:close/>
                </a:path>
              </a:pathLst>
            </a:custGeom>
            <a:solidFill>
              <a:srgbClr val="FFFFFF"/>
            </a:solidFill>
          </p:spPr>
          <p:txBody>
            <a:bodyPr wrap="square" lIns="0" tIns="0" rIns="0" bIns="0" rtlCol="0"/>
            <a:lstStyle/>
            <a:p>
              <a:endParaRPr sz="1588"/>
            </a:p>
          </p:txBody>
        </p:sp>
        <p:sp>
          <p:nvSpPr>
            <p:cNvPr id="986" name="object 986"/>
            <p:cNvSpPr/>
            <p:nvPr/>
          </p:nvSpPr>
          <p:spPr>
            <a:xfrm>
              <a:off x="5384292" y="6295644"/>
              <a:ext cx="47625" cy="62865"/>
            </a:xfrm>
            <a:custGeom>
              <a:avLst/>
              <a:gdLst/>
              <a:ahLst/>
              <a:cxnLst/>
              <a:rect l="l" t="t" r="r" b="b"/>
              <a:pathLst>
                <a:path w="47625" h="62864">
                  <a:moveTo>
                    <a:pt x="47244" y="62484"/>
                  </a:moveTo>
                  <a:lnTo>
                    <a:pt x="0" y="62484"/>
                  </a:lnTo>
                  <a:lnTo>
                    <a:pt x="0" y="0"/>
                  </a:lnTo>
                  <a:lnTo>
                    <a:pt x="47244" y="0"/>
                  </a:lnTo>
                  <a:lnTo>
                    <a:pt x="47244" y="4572"/>
                  </a:lnTo>
                  <a:lnTo>
                    <a:pt x="9144" y="4572"/>
                  </a:lnTo>
                  <a:lnTo>
                    <a:pt x="4572" y="9144"/>
                  </a:lnTo>
                  <a:lnTo>
                    <a:pt x="9144" y="9144"/>
                  </a:lnTo>
                  <a:lnTo>
                    <a:pt x="9144" y="53340"/>
                  </a:lnTo>
                  <a:lnTo>
                    <a:pt x="4572" y="53340"/>
                  </a:lnTo>
                  <a:lnTo>
                    <a:pt x="9144" y="57912"/>
                  </a:lnTo>
                  <a:lnTo>
                    <a:pt x="47244" y="57912"/>
                  </a:lnTo>
                  <a:lnTo>
                    <a:pt x="47244" y="62484"/>
                  </a:lnTo>
                  <a:close/>
                </a:path>
                <a:path w="47625" h="62864">
                  <a:moveTo>
                    <a:pt x="9144" y="9144"/>
                  </a:moveTo>
                  <a:lnTo>
                    <a:pt x="4572" y="9144"/>
                  </a:lnTo>
                  <a:lnTo>
                    <a:pt x="9144" y="4572"/>
                  </a:lnTo>
                  <a:lnTo>
                    <a:pt x="9144" y="9144"/>
                  </a:lnTo>
                  <a:close/>
                </a:path>
                <a:path w="47625" h="62864">
                  <a:moveTo>
                    <a:pt x="36576" y="9144"/>
                  </a:moveTo>
                  <a:lnTo>
                    <a:pt x="9144" y="9144"/>
                  </a:lnTo>
                  <a:lnTo>
                    <a:pt x="9144" y="4572"/>
                  </a:lnTo>
                  <a:lnTo>
                    <a:pt x="36576" y="4572"/>
                  </a:lnTo>
                  <a:lnTo>
                    <a:pt x="36576" y="9144"/>
                  </a:lnTo>
                  <a:close/>
                </a:path>
                <a:path w="47625" h="62864">
                  <a:moveTo>
                    <a:pt x="36576" y="57912"/>
                  </a:moveTo>
                  <a:lnTo>
                    <a:pt x="36576" y="4572"/>
                  </a:lnTo>
                  <a:lnTo>
                    <a:pt x="41148" y="9144"/>
                  </a:lnTo>
                  <a:lnTo>
                    <a:pt x="47244" y="9144"/>
                  </a:lnTo>
                  <a:lnTo>
                    <a:pt x="47244" y="53340"/>
                  </a:lnTo>
                  <a:lnTo>
                    <a:pt x="41148" y="53340"/>
                  </a:lnTo>
                  <a:lnTo>
                    <a:pt x="36576" y="57912"/>
                  </a:lnTo>
                  <a:close/>
                </a:path>
                <a:path w="47625" h="62864">
                  <a:moveTo>
                    <a:pt x="47244" y="9144"/>
                  </a:moveTo>
                  <a:lnTo>
                    <a:pt x="41148" y="9144"/>
                  </a:lnTo>
                  <a:lnTo>
                    <a:pt x="36576" y="4572"/>
                  </a:lnTo>
                  <a:lnTo>
                    <a:pt x="47244" y="4572"/>
                  </a:lnTo>
                  <a:lnTo>
                    <a:pt x="47244" y="9144"/>
                  </a:lnTo>
                  <a:close/>
                </a:path>
                <a:path w="47625" h="62864">
                  <a:moveTo>
                    <a:pt x="9144" y="57912"/>
                  </a:moveTo>
                  <a:lnTo>
                    <a:pt x="4572" y="53340"/>
                  </a:lnTo>
                  <a:lnTo>
                    <a:pt x="9144" y="53340"/>
                  </a:lnTo>
                  <a:lnTo>
                    <a:pt x="9144" y="57912"/>
                  </a:lnTo>
                  <a:close/>
                </a:path>
                <a:path w="47625" h="62864">
                  <a:moveTo>
                    <a:pt x="36576" y="57912"/>
                  </a:moveTo>
                  <a:lnTo>
                    <a:pt x="9144" y="57912"/>
                  </a:lnTo>
                  <a:lnTo>
                    <a:pt x="9144" y="53340"/>
                  </a:lnTo>
                  <a:lnTo>
                    <a:pt x="36576" y="53340"/>
                  </a:lnTo>
                  <a:lnTo>
                    <a:pt x="36576" y="57912"/>
                  </a:lnTo>
                  <a:close/>
                </a:path>
                <a:path w="47625" h="62864">
                  <a:moveTo>
                    <a:pt x="47244" y="57912"/>
                  </a:moveTo>
                  <a:lnTo>
                    <a:pt x="36576" y="57912"/>
                  </a:lnTo>
                  <a:lnTo>
                    <a:pt x="41148"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987" name="object 987"/>
            <p:cNvSpPr/>
            <p:nvPr/>
          </p:nvSpPr>
          <p:spPr>
            <a:xfrm>
              <a:off x="5396483" y="6307835"/>
              <a:ext cx="21590" cy="15240"/>
            </a:xfrm>
            <a:custGeom>
              <a:avLst/>
              <a:gdLst/>
              <a:ahLst/>
              <a:cxnLst/>
              <a:rect l="l" t="t" r="r" b="b"/>
              <a:pathLst>
                <a:path w="21589" h="15239">
                  <a:moveTo>
                    <a:pt x="21335" y="15240"/>
                  </a:moveTo>
                  <a:lnTo>
                    <a:pt x="0" y="15240"/>
                  </a:lnTo>
                  <a:lnTo>
                    <a:pt x="0" y="0"/>
                  </a:lnTo>
                  <a:lnTo>
                    <a:pt x="21335" y="0"/>
                  </a:lnTo>
                  <a:lnTo>
                    <a:pt x="21335" y="15240"/>
                  </a:lnTo>
                  <a:close/>
                </a:path>
              </a:pathLst>
            </a:custGeom>
            <a:solidFill>
              <a:srgbClr val="FFFFFF"/>
            </a:solidFill>
          </p:spPr>
          <p:txBody>
            <a:bodyPr wrap="square" lIns="0" tIns="0" rIns="0" bIns="0" rtlCol="0"/>
            <a:lstStyle/>
            <a:p>
              <a:endParaRPr sz="1588"/>
            </a:p>
          </p:txBody>
        </p:sp>
        <p:sp>
          <p:nvSpPr>
            <p:cNvPr id="988" name="object 988"/>
            <p:cNvSpPr/>
            <p:nvPr/>
          </p:nvSpPr>
          <p:spPr>
            <a:xfrm>
              <a:off x="5391912" y="6303264"/>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1336" y="9144"/>
                  </a:moveTo>
                  <a:lnTo>
                    <a:pt x="9144" y="9144"/>
                  </a:lnTo>
                  <a:lnTo>
                    <a:pt x="9144" y="4572"/>
                  </a:lnTo>
                  <a:lnTo>
                    <a:pt x="21336" y="4572"/>
                  </a:lnTo>
                  <a:lnTo>
                    <a:pt x="21336" y="9144"/>
                  </a:lnTo>
                  <a:close/>
                </a:path>
                <a:path w="32385" h="24764">
                  <a:moveTo>
                    <a:pt x="21336" y="19812"/>
                  </a:moveTo>
                  <a:lnTo>
                    <a:pt x="21336" y="4572"/>
                  </a:lnTo>
                  <a:lnTo>
                    <a:pt x="25908" y="9144"/>
                  </a:lnTo>
                  <a:lnTo>
                    <a:pt x="32004" y="9144"/>
                  </a:lnTo>
                  <a:lnTo>
                    <a:pt x="32004" y="15240"/>
                  </a:lnTo>
                  <a:lnTo>
                    <a:pt x="25908" y="15240"/>
                  </a:lnTo>
                  <a:lnTo>
                    <a:pt x="21336" y="19812"/>
                  </a:lnTo>
                  <a:close/>
                </a:path>
                <a:path w="32385" h="24764">
                  <a:moveTo>
                    <a:pt x="32004" y="9144"/>
                  </a:moveTo>
                  <a:lnTo>
                    <a:pt x="25908" y="9144"/>
                  </a:lnTo>
                  <a:lnTo>
                    <a:pt x="21336" y="4572"/>
                  </a:lnTo>
                  <a:lnTo>
                    <a:pt x="32004" y="4572"/>
                  </a:lnTo>
                  <a:lnTo>
                    <a:pt x="32004" y="9144"/>
                  </a:lnTo>
                  <a:close/>
                </a:path>
                <a:path w="32385" h="24764">
                  <a:moveTo>
                    <a:pt x="9144" y="19812"/>
                  </a:moveTo>
                  <a:lnTo>
                    <a:pt x="4572" y="15240"/>
                  </a:lnTo>
                  <a:lnTo>
                    <a:pt x="9144" y="15240"/>
                  </a:lnTo>
                  <a:lnTo>
                    <a:pt x="9144" y="19812"/>
                  </a:lnTo>
                  <a:close/>
                </a:path>
                <a:path w="32385" h="24764">
                  <a:moveTo>
                    <a:pt x="21336" y="19812"/>
                  </a:moveTo>
                  <a:lnTo>
                    <a:pt x="9144" y="19812"/>
                  </a:lnTo>
                  <a:lnTo>
                    <a:pt x="9144" y="15240"/>
                  </a:lnTo>
                  <a:lnTo>
                    <a:pt x="21336" y="15240"/>
                  </a:lnTo>
                  <a:lnTo>
                    <a:pt x="21336" y="19812"/>
                  </a:lnTo>
                  <a:close/>
                </a:path>
                <a:path w="32385" h="24764">
                  <a:moveTo>
                    <a:pt x="32004" y="19812"/>
                  </a:moveTo>
                  <a:lnTo>
                    <a:pt x="21336" y="19812"/>
                  </a:lnTo>
                  <a:lnTo>
                    <a:pt x="25908"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989" name="object 989"/>
            <p:cNvSpPr/>
            <p:nvPr/>
          </p:nvSpPr>
          <p:spPr>
            <a:xfrm>
              <a:off x="5396483" y="6330696"/>
              <a:ext cx="21590" cy="15240"/>
            </a:xfrm>
            <a:custGeom>
              <a:avLst/>
              <a:gdLst/>
              <a:ahLst/>
              <a:cxnLst/>
              <a:rect l="l" t="t" r="r" b="b"/>
              <a:pathLst>
                <a:path w="21589" h="15239">
                  <a:moveTo>
                    <a:pt x="21335" y="15239"/>
                  </a:moveTo>
                  <a:lnTo>
                    <a:pt x="0" y="15239"/>
                  </a:lnTo>
                  <a:lnTo>
                    <a:pt x="0" y="0"/>
                  </a:lnTo>
                  <a:lnTo>
                    <a:pt x="21335" y="0"/>
                  </a:lnTo>
                  <a:lnTo>
                    <a:pt x="21335" y="15239"/>
                  </a:lnTo>
                  <a:close/>
                </a:path>
              </a:pathLst>
            </a:custGeom>
            <a:solidFill>
              <a:srgbClr val="FFFFFF"/>
            </a:solidFill>
          </p:spPr>
          <p:txBody>
            <a:bodyPr wrap="square" lIns="0" tIns="0" rIns="0" bIns="0" rtlCol="0"/>
            <a:lstStyle/>
            <a:p>
              <a:endParaRPr sz="1588"/>
            </a:p>
          </p:txBody>
        </p:sp>
        <p:sp>
          <p:nvSpPr>
            <p:cNvPr id="990" name="object 990"/>
            <p:cNvSpPr/>
            <p:nvPr/>
          </p:nvSpPr>
          <p:spPr>
            <a:xfrm>
              <a:off x="5391912" y="6326123"/>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1336" y="9144"/>
                  </a:moveTo>
                  <a:lnTo>
                    <a:pt x="9144" y="9144"/>
                  </a:lnTo>
                  <a:lnTo>
                    <a:pt x="9144" y="4572"/>
                  </a:lnTo>
                  <a:lnTo>
                    <a:pt x="21336" y="4572"/>
                  </a:lnTo>
                  <a:lnTo>
                    <a:pt x="21336" y="9144"/>
                  </a:lnTo>
                  <a:close/>
                </a:path>
                <a:path w="32385" h="24764">
                  <a:moveTo>
                    <a:pt x="21336" y="19812"/>
                  </a:moveTo>
                  <a:lnTo>
                    <a:pt x="21336" y="4572"/>
                  </a:lnTo>
                  <a:lnTo>
                    <a:pt x="25908" y="9144"/>
                  </a:lnTo>
                  <a:lnTo>
                    <a:pt x="32004" y="9144"/>
                  </a:lnTo>
                  <a:lnTo>
                    <a:pt x="32004" y="15240"/>
                  </a:lnTo>
                  <a:lnTo>
                    <a:pt x="25908" y="15240"/>
                  </a:lnTo>
                  <a:lnTo>
                    <a:pt x="21336" y="19812"/>
                  </a:lnTo>
                  <a:close/>
                </a:path>
                <a:path w="32385" h="24764">
                  <a:moveTo>
                    <a:pt x="32004" y="9144"/>
                  </a:moveTo>
                  <a:lnTo>
                    <a:pt x="25908" y="9144"/>
                  </a:lnTo>
                  <a:lnTo>
                    <a:pt x="21336" y="4572"/>
                  </a:lnTo>
                  <a:lnTo>
                    <a:pt x="32004" y="4572"/>
                  </a:lnTo>
                  <a:lnTo>
                    <a:pt x="32004" y="9144"/>
                  </a:lnTo>
                  <a:close/>
                </a:path>
                <a:path w="32385" h="24764">
                  <a:moveTo>
                    <a:pt x="9144" y="19812"/>
                  </a:moveTo>
                  <a:lnTo>
                    <a:pt x="4572" y="15240"/>
                  </a:lnTo>
                  <a:lnTo>
                    <a:pt x="9144" y="15240"/>
                  </a:lnTo>
                  <a:lnTo>
                    <a:pt x="9144" y="19812"/>
                  </a:lnTo>
                  <a:close/>
                </a:path>
                <a:path w="32385" h="24764">
                  <a:moveTo>
                    <a:pt x="21336" y="19812"/>
                  </a:moveTo>
                  <a:lnTo>
                    <a:pt x="9144" y="19812"/>
                  </a:lnTo>
                  <a:lnTo>
                    <a:pt x="9144" y="15240"/>
                  </a:lnTo>
                  <a:lnTo>
                    <a:pt x="21336" y="15240"/>
                  </a:lnTo>
                  <a:lnTo>
                    <a:pt x="21336" y="19812"/>
                  </a:lnTo>
                  <a:close/>
                </a:path>
                <a:path w="32385" h="24764">
                  <a:moveTo>
                    <a:pt x="32004" y="19812"/>
                  </a:moveTo>
                  <a:lnTo>
                    <a:pt x="21336" y="19812"/>
                  </a:lnTo>
                  <a:lnTo>
                    <a:pt x="25908"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991" name="object 991"/>
            <p:cNvSpPr/>
            <p:nvPr/>
          </p:nvSpPr>
          <p:spPr>
            <a:xfrm>
              <a:off x="5433060" y="6300216"/>
              <a:ext cx="38100" cy="53340"/>
            </a:xfrm>
            <a:custGeom>
              <a:avLst/>
              <a:gdLst/>
              <a:ahLst/>
              <a:cxnLst/>
              <a:rect l="l" t="t" r="r" b="b"/>
              <a:pathLst>
                <a:path w="38100" h="53339">
                  <a:moveTo>
                    <a:pt x="38100" y="53339"/>
                  </a:moveTo>
                  <a:lnTo>
                    <a:pt x="0" y="53339"/>
                  </a:lnTo>
                  <a:lnTo>
                    <a:pt x="0" y="0"/>
                  </a:lnTo>
                  <a:lnTo>
                    <a:pt x="38100" y="0"/>
                  </a:lnTo>
                  <a:lnTo>
                    <a:pt x="38100" y="53339"/>
                  </a:lnTo>
                  <a:close/>
                </a:path>
              </a:pathLst>
            </a:custGeom>
            <a:solidFill>
              <a:srgbClr val="FFFFFF"/>
            </a:solidFill>
          </p:spPr>
          <p:txBody>
            <a:bodyPr wrap="square" lIns="0" tIns="0" rIns="0" bIns="0" rtlCol="0"/>
            <a:lstStyle/>
            <a:p>
              <a:endParaRPr sz="1588"/>
            </a:p>
          </p:txBody>
        </p:sp>
        <p:sp>
          <p:nvSpPr>
            <p:cNvPr id="992" name="object 992"/>
            <p:cNvSpPr/>
            <p:nvPr/>
          </p:nvSpPr>
          <p:spPr>
            <a:xfrm>
              <a:off x="5428487" y="6295644"/>
              <a:ext cx="47625" cy="62865"/>
            </a:xfrm>
            <a:custGeom>
              <a:avLst/>
              <a:gdLst/>
              <a:ahLst/>
              <a:cxnLst/>
              <a:rect l="l" t="t" r="r" b="b"/>
              <a:pathLst>
                <a:path w="47625" h="62864">
                  <a:moveTo>
                    <a:pt x="47244" y="62484"/>
                  </a:moveTo>
                  <a:lnTo>
                    <a:pt x="0" y="62484"/>
                  </a:lnTo>
                  <a:lnTo>
                    <a:pt x="0" y="0"/>
                  </a:lnTo>
                  <a:lnTo>
                    <a:pt x="47244" y="0"/>
                  </a:lnTo>
                  <a:lnTo>
                    <a:pt x="47244" y="4572"/>
                  </a:lnTo>
                  <a:lnTo>
                    <a:pt x="9144" y="4572"/>
                  </a:lnTo>
                  <a:lnTo>
                    <a:pt x="4572" y="9144"/>
                  </a:lnTo>
                  <a:lnTo>
                    <a:pt x="9144" y="9144"/>
                  </a:lnTo>
                  <a:lnTo>
                    <a:pt x="9144" y="53340"/>
                  </a:lnTo>
                  <a:lnTo>
                    <a:pt x="4572" y="53340"/>
                  </a:lnTo>
                  <a:lnTo>
                    <a:pt x="9144" y="57912"/>
                  </a:lnTo>
                  <a:lnTo>
                    <a:pt x="47244" y="57912"/>
                  </a:lnTo>
                  <a:lnTo>
                    <a:pt x="47244" y="62484"/>
                  </a:lnTo>
                  <a:close/>
                </a:path>
                <a:path w="47625" h="62864">
                  <a:moveTo>
                    <a:pt x="9144" y="9144"/>
                  </a:moveTo>
                  <a:lnTo>
                    <a:pt x="4572" y="9144"/>
                  </a:lnTo>
                  <a:lnTo>
                    <a:pt x="9144" y="4572"/>
                  </a:lnTo>
                  <a:lnTo>
                    <a:pt x="9144" y="9144"/>
                  </a:lnTo>
                  <a:close/>
                </a:path>
                <a:path w="47625" h="62864">
                  <a:moveTo>
                    <a:pt x="38100" y="9144"/>
                  </a:moveTo>
                  <a:lnTo>
                    <a:pt x="9144" y="9144"/>
                  </a:lnTo>
                  <a:lnTo>
                    <a:pt x="9144" y="4572"/>
                  </a:lnTo>
                  <a:lnTo>
                    <a:pt x="38100" y="4572"/>
                  </a:lnTo>
                  <a:lnTo>
                    <a:pt x="38100" y="9144"/>
                  </a:lnTo>
                  <a:close/>
                </a:path>
                <a:path w="47625" h="62864">
                  <a:moveTo>
                    <a:pt x="38100" y="57912"/>
                  </a:moveTo>
                  <a:lnTo>
                    <a:pt x="38100" y="4572"/>
                  </a:lnTo>
                  <a:lnTo>
                    <a:pt x="42672" y="9144"/>
                  </a:lnTo>
                  <a:lnTo>
                    <a:pt x="47244" y="9144"/>
                  </a:lnTo>
                  <a:lnTo>
                    <a:pt x="47244" y="53340"/>
                  </a:lnTo>
                  <a:lnTo>
                    <a:pt x="42672" y="53340"/>
                  </a:lnTo>
                  <a:lnTo>
                    <a:pt x="38100" y="57912"/>
                  </a:lnTo>
                  <a:close/>
                </a:path>
                <a:path w="47625" h="62864">
                  <a:moveTo>
                    <a:pt x="47244" y="9144"/>
                  </a:moveTo>
                  <a:lnTo>
                    <a:pt x="42672" y="9144"/>
                  </a:lnTo>
                  <a:lnTo>
                    <a:pt x="38100" y="4572"/>
                  </a:lnTo>
                  <a:lnTo>
                    <a:pt x="47244" y="4572"/>
                  </a:lnTo>
                  <a:lnTo>
                    <a:pt x="47244" y="9144"/>
                  </a:lnTo>
                  <a:close/>
                </a:path>
                <a:path w="47625" h="62864">
                  <a:moveTo>
                    <a:pt x="9144" y="57912"/>
                  </a:moveTo>
                  <a:lnTo>
                    <a:pt x="4572" y="53340"/>
                  </a:lnTo>
                  <a:lnTo>
                    <a:pt x="9144" y="53340"/>
                  </a:lnTo>
                  <a:lnTo>
                    <a:pt x="9144" y="57912"/>
                  </a:lnTo>
                  <a:close/>
                </a:path>
                <a:path w="47625" h="62864">
                  <a:moveTo>
                    <a:pt x="38100" y="57912"/>
                  </a:moveTo>
                  <a:lnTo>
                    <a:pt x="9144" y="57912"/>
                  </a:lnTo>
                  <a:lnTo>
                    <a:pt x="9144" y="53340"/>
                  </a:lnTo>
                  <a:lnTo>
                    <a:pt x="38100" y="53340"/>
                  </a:lnTo>
                  <a:lnTo>
                    <a:pt x="38100" y="57912"/>
                  </a:lnTo>
                  <a:close/>
                </a:path>
                <a:path w="47625" h="62864">
                  <a:moveTo>
                    <a:pt x="47244" y="57912"/>
                  </a:moveTo>
                  <a:lnTo>
                    <a:pt x="38100" y="57912"/>
                  </a:lnTo>
                  <a:lnTo>
                    <a:pt x="42672"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993" name="object 993"/>
            <p:cNvSpPr/>
            <p:nvPr/>
          </p:nvSpPr>
          <p:spPr>
            <a:xfrm>
              <a:off x="5440680" y="6307835"/>
              <a:ext cx="22860" cy="15240"/>
            </a:xfrm>
            <a:custGeom>
              <a:avLst/>
              <a:gdLst/>
              <a:ahLst/>
              <a:cxnLst/>
              <a:rect l="l" t="t" r="r" b="b"/>
              <a:pathLst>
                <a:path w="22860"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994" name="object 994"/>
            <p:cNvSpPr/>
            <p:nvPr/>
          </p:nvSpPr>
          <p:spPr>
            <a:xfrm>
              <a:off x="5436107" y="6303264"/>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995" name="object 995"/>
            <p:cNvSpPr/>
            <p:nvPr/>
          </p:nvSpPr>
          <p:spPr>
            <a:xfrm>
              <a:off x="5440680" y="6330696"/>
              <a:ext cx="22860" cy="15240"/>
            </a:xfrm>
            <a:custGeom>
              <a:avLst/>
              <a:gdLst/>
              <a:ahLst/>
              <a:cxnLst/>
              <a:rect l="l" t="t" r="r" b="b"/>
              <a:pathLst>
                <a:path w="22860" h="15239">
                  <a:moveTo>
                    <a:pt x="22859" y="15239"/>
                  </a:moveTo>
                  <a:lnTo>
                    <a:pt x="0" y="15239"/>
                  </a:lnTo>
                  <a:lnTo>
                    <a:pt x="0" y="0"/>
                  </a:lnTo>
                  <a:lnTo>
                    <a:pt x="22859" y="0"/>
                  </a:lnTo>
                  <a:lnTo>
                    <a:pt x="22859" y="15239"/>
                  </a:lnTo>
                  <a:close/>
                </a:path>
              </a:pathLst>
            </a:custGeom>
            <a:solidFill>
              <a:srgbClr val="FFFFFF"/>
            </a:solidFill>
          </p:spPr>
          <p:txBody>
            <a:bodyPr wrap="square" lIns="0" tIns="0" rIns="0" bIns="0" rtlCol="0"/>
            <a:lstStyle/>
            <a:p>
              <a:endParaRPr sz="1588"/>
            </a:p>
          </p:txBody>
        </p:sp>
        <p:sp>
          <p:nvSpPr>
            <p:cNvPr id="996" name="object 996"/>
            <p:cNvSpPr/>
            <p:nvPr/>
          </p:nvSpPr>
          <p:spPr>
            <a:xfrm>
              <a:off x="5436107" y="6326123"/>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997" name="object 997"/>
            <p:cNvSpPr/>
            <p:nvPr/>
          </p:nvSpPr>
          <p:spPr>
            <a:xfrm>
              <a:off x="5478780" y="6300216"/>
              <a:ext cx="38100" cy="53340"/>
            </a:xfrm>
            <a:custGeom>
              <a:avLst/>
              <a:gdLst/>
              <a:ahLst/>
              <a:cxnLst/>
              <a:rect l="l" t="t" r="r" b="b"/>
              <a:pathLst>
                <a:path w="38100" h="53339">
                  <a:moveTo>
                    <a:pt x="38100" y="53339"/>
                  </a:moveTo>
                  <a:lnTo>
                    <a:pt x="0" y="53339"/>
                  </a:lnTo>
                  <a:lnTo>
                    <a:pt x="0" y="0"/>
                  </a:lnTo>
                  <a:lnTo>
                    <a:pt x="38100" y="0"/>
                  </a:lnTo>
                  <a:lnTo>
                    <a:pt x="38100" y="53339"/>
                  </a:lnTo>
                  <a:close/>
                </a:path>
              </a:pathLst>
            </a:custGeom>
            <a:solidFill>
              <a:srgbClr val="FFFFFF"/>
            </a:solidFill>
          </p:spPr>
          <p:txBody>
            <a:bodyPr wrap="square" lIns="0" tIns="0" rIns="0" bIns="0" rtlCol="0"/>
            <a:lstStyle/>
            <a:p>
              <a:endParaRPr sz="1588"/>
            </a:p>
          </p:txBody>
        </p:sp>
        <p:sp>
          <p:nvSpPr>
            <p:cNvPr id="998" name="object 998"/>
            <p:cNvSpPr/>
            <p:nvPr/>
          </p:nvSpPr>
          <p:spPr>
            <a:xfrm>
              <a:off x="5474207" y="6295644"/>
              <a:ext cx="47625" cy="62865"/>
            </a:xfrm>
            <a:custGeom>
              <a:avLst/>
              <a:gdLst/>
              <a:ahLst/>
              <a:cxnLst/>
              <a:rect l="l" t="t" r="r" b="b"/>
              <a:pathLst>
                <a:path w="47625" h="62864">
                  <a:moveTo>
                    <a:pt x="47244" y="62484"/>
                  </a:moveTo>
                  <a:lnTo>
                    <a:pt x="0" y="62484"/>
                  </a:lnTo>
                  <a:lnTo>
                    <a:pt x="0" y="0"/>
                  </a:lnTo>
                  <a:lnTo>
                    <a:pt x="47244" y="0"/>
                  </a:lnTo>
                  <a:lnTo>
                    <a:pt x="47244" y="4572"/>
                  </a:lnTo>
                  <a:lnTo>
                    <a:pt x="9144" y="4572"/>
                  </a:lnTo>
                  <a:lnTo>
                    <a:pt x="4572" y="9144"/>
                  </a:lnTo>
                  <a:lnTo>
                    <a:pt x="9144" y="9144"/>
                  </a:lnTo>
                  <a:lnTo>
                    <a:pt x="9144" y="53340"/>
                  </a:lnTo>
                  <a:lnTo>
                    <a:pt x="4572" y="53340"/>
                  </a:lnTo>
                  <a:lnTo>
                    <a:pt x="9144" y="57912"/>
                  </a:lnTo>
                  <a:lnTo>
                    <a:pt x="47244" y="57912"/>
                  </a:lnTo>
                  <a:lnTo>
                    <a:pt x="47244" y="62484"/>
                  </a:lnTo>
                  <a:close/>
                </a:path>
                <a:path w="47625" h="62864">
                  <a:moveTo>
                    <a:pt x="9144" y="9144"/>
                  </a:moveTo>
                  <a:lnTo>
                    <a:pt x="4572" y="9144"/>
                  </a:lnTo>
                  <a:lnTo>
                    <a:pt x="9144" y="4572"/>
                  </a:lnTo>
                  <a:lnTo>
                    <a:pt x="9144" y="9144"/>
                  </a:lnTo>
                  <a:close/>
                </a:path>
                <a:path w="47625" h="62864">
                  <a:moveTo>
                    <a:pt x="38100" y="9144"/>
                  </a:moveTo>
                  <a:lnTo>
                    <a:pt x="9144" y="9144"/>
                  </a:lnTo>
                  <a:lnTo>
                    <a:pt x="9144" y="4572"/>
                  </a:lnTo>
                  <a:lnTo>
                    <a:pt x="38100" y="4572"/>
                  </a:lnTo>
                  <a:lnTo>
                    <a:pt x="38100" y="9144"/>
                  </a:lnTo>
                  <a:close/>
                </a:path>
                <a:path w="47625" h="62864">
                  <a:moveTo>
                    <a:pt x="38100" y="57912"/>
                  </a:moveTo>
                  <a:lnTo>
                    <a:pt x="38100" y="4572"/>
                  </a:lnTo>
                  <a:lnTo>
                    <a:pt x="42672" y="9144"/>
                  </a:lnTo>
                  <a:lnTo>
                    <a:pt x="47244" y="9144"/>
                  </a:lnTo>
                  <a:lnTo>
                    <a:pt x="47244" y="53340"/>
                  </a:lnTo>
                  <a:lnTo>
                    <a:pt x="42672" y="53340"/>
                  </a:lnTo>
                  <a:lnTo>
                    <a:pt x="38100" y="57912"/>
                  </a:lnTo>
                  <a:close/>
                </a:path>
                <a:path w="47625" h="62864">
                  <a:moveTo>
                    <a:pt x="47244" y="9144"/>
                  </a:moveTo>
                  <a:lnTo>
                    <a:pt x="42672" y="9144"/>
                  </a:lnTo>
                  <a:lnTo>
                    <a:pt x="38100" y="4572"/>
                  </a:lnTo>
                  <a:lnTo>
                    <a:pt x="47244" y="4572"/>
                  </a:lnTo>
                  <a:lnTo>
                    <a:pt x="47244" y="9144"/>
                  </a:lnTo>
                  <a:close/>
                </a:path>
                <a:path w="47625" h="62864">
                  <a:moveTo>
                    <a:pt x="9144" y="57912"/>
                  </a:moveTo>
                  <a:lnTo>
                    <a:pt x="4572" y="53340"/>
                  </a:lnTo>
                  <a:lnTo>
                    <a:pt x="9144" y="53340"/>
                  </a:lnTo>
                  <a:lnTo>
                    <a:pt x="9144" y="57912"/>
                  </a:lnTo>
                  <a:close/>
                </a:path>
                <a:path w="47625" h="62864">
                  <a:moveTo>
                    <a:pt x="38100" y="57912"/>
                  </a:moveTo>
                  <a:lnTo>
                    <a:pt x="9144" y="57912"/>
                  </a:lnTo>
                  <a:lnTo>
                    <a:pt x="9144" y="53340"/>
                  </a:lnTo>
                  <a:lnTo>
                    <a:pt x="38100" y="53340"/>
                  </a:lnTo>
                  <a:lnTo>
                    <a:pt x="38100" y="57912"/>
                  </a:lnTo>
                  <a:close/>
                </a:path>
                <a:path w="47625" h="62864">
                  <a:moveTo>
                    <a:pt x="47244" y="57912"/>
                  </a:moveTo>
                  <a:lnTo>
                    <a:pt x="38100" y="57912"/>
                  </a:lnTo>
                  <a:lnTo>
                    <a:pt x="42672"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999" name="object 999"/>
            <p:cNvSpPr/>
            <p:nvPr/>
          </p:nvSpPr>
          <p:spPr>
            <a:xfrm>
              <a:off x="5486400" y="6307835"/>
              <a:ext cx="22860" cy="15240"/>
            </a:xfrm>
            <a:custGeom>
              <a:avLst/>
              <a:gdLst/>
              <a:ahLst/>
              <a:cxnLst/>
              <a:rect l="l" t="t" r="r" b="b"/>
              <a:pathLst>
                <a:path w="22860"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1000" name="object 1000"/>
            <p:cNvSpPr/>
            <p:nvPr/>
          </p:nvSpPr>
          <p:spPr>
            <a:xfrm>
              <a:off x="5481828" y="6303264"/>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001" name="object 1001"/>
            <p:cNvSpPr/>
            <p:nvPr/>
          </p:nvSpPr>
          <p:spPr>
            <a:xfrm>
              <a:off x="5486400" y="6330696"/>
              <a:ext cx="22860" cy="15240"/>
            </a:xfrm>
            <a:custGeom>
              <a:avLst/>
              <a:gdLst/>
              <a:ahLst/>
              <a:cxnLst/>
              <a:rect l="l" t="t" r="r" b="b"/>
              <a:pathLst>
                <a:path w="22860" h="15239">
                  <a:moveTo>
                    <a:pt x="22860" y="15239"/>
                  </a:moveTo>
                  <a:lnTo>
                    <a:pt x="0" y="15239"/>
                  </a:lnTo>
                  <a:lnTo>
                    <a:pt x="0" y="0"/>
                  </a:lnTo>
                  <a:lnTo>
                    <a:pt x="22860" y="0"/>
                  </a:lnTo>
                  <a:lnTo>
                    <a:pt x="22860" y="15239"/>
                  </a:lnTo>
                  <a:close/>
                </a:path>
              </a:pathLst>
            </a:custGeom>
            <a:solidFill>
              <a:srgbClr val="FFFFFF"/>
            </a:solidFill>
          </p:spPr>
          <p:txBody>
            <a:bodyPr wrap="square" lIns="0" tIns="0" rIns="0" bIns="0" rtlCol="0"/>
            <a:lstStyle/>
            <a:p>
              <a:endParaRPr sz="1588"/>
            </a:p>
          </p:txBody>
        </p:sp>
        <p:sp>
          <p:nvSpPr>
            <p:cNvPr id="1002" name="object 1002"/>
            <p:cNvSpPr/>
            <p:nvPr/>
          </p:nvSpPr>
          <p:spPr>
            <a:xfrm>
              <a:off x="5481828" y="6326123"/>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003" name="object 1003"/>
            <p:cNvSpPr/>
            <p:nvPr/>
          </p:nvSpPr>
          <p:spPr>
            <a:xfrm>
              <a:off x="5524500" y="6300216"/>
              <a:ext cx="36830" cy="53340"/>
            </a:xfrm>
            <a:custGeom>
              <a:avLst/>
              <a:gdLst/>
              <a:ahLst/>
              <a:cxnLst/>
              <a:rect l="l" t="t" r="r" b="b"/>
              <a:pathLst>
                <a:path w="36829" h="53339">
                  <a:moveTo>
                    <a:pt x="36576" y="53339"/>
                  </a:moveTo>
                  <a:lnTo>
                    <a:pt x="0" y="53339"/>
                  </a:lnTo>
                  <a:lnTo>
                    <a:pt x="0" y="0"/>
                  </a:lnTo>
                  <a:lnTo>
                    <a:pt x="36576" y="0"/>
                  </a:lnTo>
                  <a:lnTo>
                    <a:pt x="36576" y="53339"/>
                  </a:lnTo>
                  <a:close/>
                </a:path>
              </a:pathLst>
            </a:custGeom>
            <a:solidFill>
              <a:srgbClr val="FFFFFF"/>
            </a:solidFill>
          </p:spPr>
          <p:txBody>
            <a:bodyPr wrap="square" lIns="0" tIns="0" rIns="0" bIns="0" rtlCol="0"/>
            <a:lstStyle/>
            <a:p>
              <a:endParaRPr sz="1588"/>
            </a:p>
          </p:txBody>
        </p:sp>
        <p:sp>
          <p:nvSpPr>
            <p:cNvPr id="1004" name="object 1004"/>
            <p:cNvSpPr/>
            <p:nvPr/>
          </p:nvSpPr>
          <p:spPr>
            <a:xfrm>
              <a:off x="5519928" y="6295644"/>
              <a:ext cx="45720" cy="62865"/>
            </a:xfrm>
            <a:custGeom>
              <a:avLst/>
              <a:gdLst/>
              <a:ahLst/>
              <a:cxnLst/>
              <a:rect l="l" t="t" r="r" b="b"/>
              <a:pathLst>
                <a:path w="45720" h="62864">
                  <a:moveTo>
                    <a:pt x="45720" y="62484"/>
                  </a:moveTo>
                  <a:lnTo>
                    <a:pt x="0" y="62484"/>
                  </a:lnTo>
                  <a:lnTo>
                    <a:pt x="0" y="0"/>
                  </a:lnTo>
                  <a:lnTo>
                    <a:pt x="45720" y="0"/>
                  </a:lnTo>
                  <a:lnTo>
                    <a:pt x="45720" y="4572"/>
                  </a:lnTo>
                  <a:lnTo>
                    <a:pt x="9144" y="4572"/>
                  </a:lnTo>
                  <a:lnTo>
                    <a:pt x="4572" y="9144"/>
                  </a:lnTo>
                  <a:lnTo>
                    <a:pt x="9144" y="9144"/>
                  </a:lnTo>
                  <a:lnTo>
                    <a:pt x="9144" y="53340"/>
                  </a:lnTo>
                  <a:lnTo>
                    <a:pt x="4572" y="53340"/>
                  </a:lnTo>
                  <a:lnTo>
                    <a:pt x="9144" y="57912"/>
                  </a:lnTo>
                  <a:lnTo>
                    <a:pt x="45720" y="57912"/>
                  </a:lnTo>
                  <a:lnTo>
                    <a:pt x="45720" y="62484"/>
                  </a:lnTo>
                  <a:close/>
                </a:path>
                <a:path w="45720" h="62864">
                  <a:moveTo>
                    <a:pt x="9144" y="9144"/>
                  </a:moveTo>
                  <a:lnTo>
                    <a:pt x="4572" y="9144"/>
                  </a:lnTo>
                  <a:lnTo>
                    <a:pt x="9144" y="4572"/>
                  </a:lnTo>
                  <a:lnTo>
                    <a:pt x="9144" y="9144"/>
                  </a:lnTo>
                  <a:close/>
                </a:path>
                <a:path w="45720" h="62864">
                  <a:moveTo>
                    <a:pt x="36576" y="9144"/>
                  </a:moveTo>
                  <a:lnTo>
                    <a:pt x="9144" y="9144"/>
                  </a:lnTo>
                  <a:lnTo>
                    <a:pt x="9144" y="4572"/>
                  </a:lnTo>
                  <a:lnTo>
                    <a:pt x="36576" y="4572"/>
                  </a:lnTo>
                  <a:lnTo>
                    <a:pt x="36576" y="9144"/>
                  </a:lnTo>
                  <a:close/>
                </a:path>
                <a:path w="45720" h="62864">
                  <a:moveTo>
                    <a:pt x="36576" y="57912"/>
                  </a:moveTo>
                  <a:lnTo>
                    <a:pt x="36576" y="4572"/>
                  </a:lnTo>
                  <a:lnTo>
                    <a:pt x="41148" y="9144"/>
                  </a:lnTo>
                  <a:lnTo>
                    <a:pt x="45720" y="9144"/>
                  </a:lnTo>
                  <a:lnTo>
                    <a:pt x="45720" y="53340"/>
                  </a:lnTo>
                  <a:lnTo>
                    <a:pt x="41148" y="53340"/>
                  </a:lnTo>
                  <a:lnTo>
                    <a:pt x="36576" y="57912"/>
                  </a:lnTo>
                  <a:close/>
                </a:path>
                <a:path w="45720" h="62864">
                  <a:moveTo>
                    <a:pt x="45720" y="9144"/>
                  </a:moveTo>
                  <a:lnTo>
                    <a:pt x="41148" y="9144"/>
                  </a:lnTo>
                  <a:lnTo>
                    <a:pt x="36576" y="4572"/>
                  </a:lnTo>
                  <a:lnTo>
                    <a:pt x="45720" y="4572"/>
                  </a:lnTo>
                  <a:lnTo>
                    <a:pt x="45720" y="9144"/>
                  </a:lnTo>
                  <a:close/>
                </a:path>
                <a:path w="45720" h="62864">
                  <a:moveTo>
                    <a:pt x="9144" y="57912"/>
                  </a:moveTo>
                  <a:lnTo>
                    <a:pt x="4572" y="53340"/>
                  </a:lnTo>
                  <a:lnTo>
                    <a:pt x="9144" y="53340"/>
                  </a:lnTo>
                  <a:lnTo>
                    <a:pt x="9144" y="57912"/>
                  </a:lnTo>
                  <a:close/>
                </a:path>
                <a:path w="45720" h="62864">
                  <a:moveTo>
                    <a:pt x="36576" y="57912"/>
                  </a:moveTo>
                  <a:lnTo>
                    <a:pt x="9144" y="57912"/>
                  </a:lnTo>
                  <a:lnTo>
                    <a:pt x="9144" y="53340"/>
                  </a:lnTo>
                  <a:lnTo>
                    <a:pt x="36576" y="53340"/>
                  </a:lnTo>
                  <a:lnTo>
                    <a:pt x="36576" y="57912"/>
                  </a:lnTo>
                  <a:close/>
                </a:path>
                <a:path w="45720" h="62864">
                  <a:moveTo>
                    <a:pt x="45720" y="57912"/>
                  </a:moveTo>
                  <a:lnTo>
                    <a:pt x="36576" y="57912"/>
                  </a:lnTo>
                  <a:lnTo>
                    <a:pt x="41148" y="53340"/>
                  </a:lnTo>
                  <a:lnTo>
                    <a:pt x="45720" y="53340"/>
                  </a:lnTo>
                  <a:lnTo>
                    <a:pt x="45720" y="57912"/>
                  </a:lnTo>
                  <a:close/>
                </a:path>
              </a:pathLst>
            </a:custGeom>
            <a:solidFill>
              <a:srgbClr val="000000"/>
            </a:solidFill>
          </p:spPr>
          <p:txBody>
            <a:bodyPr wrap="square" lIns="0" tIns="0" rIns="0" bIns="0" rtlCol="0"/>
            <a:lstStyle/>
            <a:p>
              <a:endParaRPr sz="1588"/>
            </a:p>
          </p:txBody>
        </p:sp>
        <p:sp>
          <p:nvSpPr>
            <p:cNvPr id="1005" name="object 1005"/>
            <p:cNvSpPr/>
            <p:nvPr/>
          </p:nvSpPr>
          <p:spPr>
            <a:xfrm>
              <a:off x="5532119" y="6307835"/>
              <a:ext cx="21590" cy="15240"/>
            </a:xfrm>
            <a:custGeom>
              <a:avLst/>
              <a:gdLst/>
              <a:ahLst/>
              <a:cxnLst/>
              <a:rect l="l" t="t" r="r" b="b"/>
              <a:pathLst>
                <a:path w="21589" h="15239">
                  <a:moveTo>
                    <a:pt x="21335" y="15240"/>
                  </a:moveTo>
                  <a:lnTo>
                    <a:pt x="0" y="15240"/>
                  </a:lnTo>
                  <a:lnTo>
                    <a:pt x="0" y="0"/>
                  </a:lnTo>
                  <a:lnTo>
                    <a:pt x="21335" y="0"/>
                  </a:lnTo>
                  <a:lnTo>
                    <a:pt x="21335" y="15240"/>
                  </a:lnTo>
                  <a:close/>
                </a:path>
              </a:pathLst>
            </a:custGeom>
            <a:solidFill>
              <a:srgbClr val="FFFFFF"/>
            </a:solidFill>
          </p:spPr>
          <p:txBody>
            <a:bodyPr wrap="square" lIns="0" tIns="0" rIns="0" bIns="0" rtlCol="0"/>
            <a:lstStyle/>
            <a:p>
              <a:endParaRPr sz="1588"/>
            </a:p>
          </p:txBody>
        </p:sp>
        <p:sp>
          <p:nvSpPr>
            <p:cNvPr id="1006" name="object 1006"/>
            <p:cNvSpPr/>
            <p:nvPr/>
          </p:nvSpPr>
          <p:spPr>
            <a:xfrm>
              <a:off x="5526023" y="6303264"/>
              <a:ext cx="32384" cy="24765"/>
            </a:xfrm>
            <a:custGeom>
              <a:avLst/>
              <a:gdLst/>
              <a:ahLst/>
              <a:cxnLst/>
              <a:rect l="l" t="t" r="r" b="b"/>
              <a:pathLst>
                <a:path w="32385" h="24764">
                  <a:moveTo>
                    <a:pt x="32004" y="24384"/>
                  </a:moveTo>
                  <a:lnTo>
                    <a:pt x="0" y="24384"/>
                  </a:lnTo>
                  <a:lnTo>
                    <a:pt x="0" y="0"/>
                  </a:lnTo>
                  <a:lnTo>
                    <a:pt x="32004" y="0"/>
                  </a:lnTo>
                  <a:lnTo>
                    <a:pt x="32004" y="4572"/>
                  </a:lnTo>
                  <a:lnTo>
                    <a:pt x="10668" y="4572"/>
                  </a:lnTo>
                  <a:lnTo>
                    <a:pt x="6096" y="9144"/>
                  </a:lnTo>
                  <a:lnTo>
                    <a:pt x="10668" y="9144"/>
                  </a:lnTo>
                  <a:lnTo>
                    <a:pt x="10668" y="15240"/>
                  </a:lnTo>
                  <a:lnTo>
                    <a:pt x="6096" y="15240"/>
                  </a:lnTo>
                  <a:lnTo>
                    <a:pt x="10668" y="19812"/>
                  </a:lnTo>
                  <a:lnTo>
                    <a:pt x="32004" y="19812"/>
                  </a:lnTo>
                  <a:lnTo>
                    <a:pt x="32004" y="24384"/>
                  </a:lnTo>
                  <a:close/>
                </a:path>
                <a:path w="32385" h="24764">
                  <a:moveTo>
                    <a:pt x="10668" y="9144"/>
                  </a:moveTo>
                  <a:lnTo>
                    <a:pt x="6096" y="9144"/>
                  </a:lnTo>
                  <a:lnTo>
                    <a:pt x="10668" y="4572"/>
                  </a:lnTo>
                  <a:lnTo>
                    <a:pt x="10668" y="9144"/>
                  </a:lnTo>
                  <a:close/>
                </a:path>
                <a:path w="32385" h="24764">
                  <a:moveTo>
                    <a:pt x="22860" y="9144"/>
                  </a:moveTo>
                  <a:lnTo>
                    <a:pt x="10668" y="9144"/>
                  </a:lnTo>
                  <a:lnTo>
                    <a:pt x="10668"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10668" y="19812"/>
                  </a:moveTo>
                  <a:lnTo>
                    <a:pt x="6096" y="15240"/>
                  </a:lnTo>
                  <a:lnTo>
                    <a:pt x="10668" y="15240"/>
                  </a:lnTo>
                  <a:lnTo>
                    <a:pt x="10668" y="19812"/>
                  </a:lnTo>
                  <a:close/>
                </a:path>
                <a:path w="32385" h="24764">
                  <a:moveTo>
                    <a:pt x="22860" y="19812"/>
                  </a:moveTo>
                  <a:lnTo>
                    <a:pt x="10668" y="19812"/>
                  </a:lnTo>
                  <a:lnTo>
                    <a:pt x="10668"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007" name="object 1007"/>
            <p:cNvSpPr/>
            <p:nvPr/>
          </p:nvSpPr>
          <p:spPr>
            <a:xfrm>
              <a:off x="5532119" y="6330696"/>
              <a:ext cx="21590" cy="15240"/>
            </a:xfrm>
            <a:custGeom>
              <a:avLst/>
              <a:gdLst/>
              <a:ahLst/>
              <a:cxnLst/>
              <a:rect l="l" t="t" r="r" b="b"/>
              <a:pathLst>
                <a:path w="21589" h="15239">
                  <a:moveTo>
                    <a:pt x="21335" y="15239"/>
                  </a:moveTo>
                  <a:lnTo>
                    <a:pt x="0" y="15239"/>
                  </a:lnTo>
                  <a:lnTo>
                    <a:pt x="0" y="0"/>
                  </a:lnTo>
                  <a:lnTo>
                    <a:pt x="21335" y="0"/>
                  </a:lnTo>
                  <a:lnTo>
                    <a:pt x="21335" y="15239"/>
                  </a:lnTo>
                  <a:close/>
                </a:path>
              </a:pathLst>
            </a:custGeom>
            <a:solidFill>
              <a:srgbClr val="FFFFFF"/>
            </a:solidFill>
          </p:spPr>
          <p:txBody>
            <a:bodyPr wrap="square" lIns="0" tIns="0" rIns="0" bIns="0" rtlCol="0"/>
            <a:lstStyle/>
            <a:p>
              <a:endParaRPr sz="1588"/>
            </a:p>
          </p:txBody>
        </p:sp>
        <p:sp>
          <p:nvSpPr>
            <p:cNvPr id="1008" name="object 1008"/>
            <p:cNvSpPr/>
            <p:nvPr/>
          </p:nvSpPr>
          <p:spPr>
            <a:xfrm>
              <a:off x="5526023" y="6326123"/>
              <a:ext cx="32384" cy="24765"/>
            </a:xfrm>
            <a:custGeom>
              <a:avLst/>
              <a:gdLst/>
              <a:ahLst/>
              <a:cxnLst/>
              <a:rect l="l" t="t" r="r" b="b"/>
              <a:pathLst>
                <a:path w="32385" h="24764">
                  <a:moveTo>
                    <a:pt x="32004" y="24384"/>
                  </a:moveTo>
                  <a:lnTo>
                    <a:pt x="0" y="24384"/>
                  </a:lnTo>
                  <a:lnTo>
                    <a:pt x="0" y="0"/>
                  </a:lnTo>
                  <a:lnTo>
                    <a:pt x="32004" y="0"/>
                  </a:lnTo>
                  <a:lnTo>
                    <a:pt x="32004" y="4572"/>
                  </a:lnTo>
                  <a:lnTo>
                    <a:pt x="10668" y="4572"/>
                  </a:lnTo>
                  <a:lnTo>
                    <a:pt x="6096" y="9144"/>
                  </a:lnTo>
                  <a:lnTo>
                    <a:pt x="10668" y="9144"/>
                  </a:lnTo>
                  <a:lnTo>
                    <a:pt x="10668" y="15240"/>
                  </a:lnTo>
                  <a:lnTo>
                    <a:pt x="6096" y="15240"/>
                  </a:lnTo>
                  <a:lnTo>
                    <a:pt x="10668" y="19812"/>
                  </a:lnTo>
                  <a:lnTo>
                    <a:pt x="32004" y="19812"/>
                  </a:lnTo>
                  <a:lnTo>
                    <a:pt x="32004" y="24384"/>
                  </a:lnTo>
                  <a:close/>
                </a:path>
                <a:path w="32385" h="24764">
                  <a:moveTo>
                    <a:pt x="10668" y="9144"/>
                  </a:moveTo>
                  <a:lnTo>
                    <a:pt x="6096" y="9144"/>
                  </a:lnTo>
                  <a:lnTo>
                    <a:pt x="10668" y="4572"/>
                  </a:lnTo>
                  <a:lnTo>
                    <a:pt x="10668" y="9144"/>
                  </a:lnTo>
                  <a:close/>
                </a:path>
                <a:path w="32385" h="24764">
                  <a:moveTo>
                    <a:pt x="22860" y="9144"/>
                  </a:moveTo>
                  <a:lnTo>
                    <a:pt x="10668" y="9144"/>
                  </a:lnTo>
                  <a:lnTo>
                    <a:pt x="10668"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10668" y="19812"/>
                  </a:moveTo>
                  <a:lnTo>
                    <a:pt x="6096" y="15240"/>
                  </a:lnTo>
                  <a:lnTo>
                    <a:pt x="10668" y="15240"/>
                  </a:lnTo>
                  <a:lnTo>
                    <a:pt x="10668" y="19812"/>
                  </a:lnTo>
                  <a:close/>
                </a:path>
                <a:path w="32385" h="24764">
                  <a:moveTo>
                    <a:pt x="22860" y="19812"/>
                  </a:moveTo>
                  <a:lnTo>
                    <a:pt x="10668" y="19812"/>
                  </a:lnTo>
                  <a:lnTo>
                    <a:pt x="10668"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009" name="object 1009"/>
            <p:cNvSpPr/>
            <p:nvPr/>
          </p:nvSpPr>
          <p:spPr>
            <a:xfrm>
              <a:off x="5568696" y="6300216"/>
              <a:ext cx="38100" cy="53340"/>
            </a:xfrm>
            <a:custGeom>
              <a:avLst/>
              <a:gdLst/>
              <a:ahLst/>
              <a:cxnLst/>
              <a:rect l="l" t="t" r="r" b="b"/>
              <a:pathLst>
                <a:path w="38100" h="53339">
                  <a:moveTo>
                    <a:pt x="38100" y="53339"/>
                  </a:moveTo>
                  <a:lnTo>
                    <a:pt x="0" y="53339"/>
                  </a:lnTo>
                  <a:lnTo>
                    <a:pt x="0" y="0"/>
                  </a:lnTo>
                  <a:lnTo>
                    <a:pt x="38100" y="0"/>
                  </a:lnTo>
                  <a:lnTo>
                    <a:pt x="38100" y="53339"/>
                  </a:lnTo>
                  <a:close/>
                </a:path>
              </a:pathLst>
            </a:custGeom>
            <a:solidFill>
              <a:srgbClr val="FFFFFF"/>
            </a:solidFill>
          </p:spPr>
          <p:txBody>
            <a:bodyPr wrap="square" lIns="0" tIns="0" rIns="0" bIns="0" rtlCol="0"/>
            <a:lstStyle/>
            <a:p>
              <a:endParaRPr sz="1588"/>
            </a:p>
          </p:txBody>
        </p:sp>
        <p:sp>
          <p:nvSpPr>
            <p:cNvPr id="1010" name="object 1010"/>
            <p:cNvSpPr/>
            <p:nvPr/>
          </p:nvSpPr>
          <p:spPr>
            <a:xfrm>
              <a:off x="5564123" y="6295644"/>
              <a:ext cx="47625" cy="62865"/>
            </a:xfrm>
            <a:custGeom>
              <a:avLst/>
              <a:gdLst/>
              <a:ahLst/>
              <a:cxnLst/>
              <a:rect l="l" t="t" r="r" b="b"/>
              <a:pathLst>
                <a:path w="47625" h="62864">
                  <a:moveTo>
                    <a:pt x="47244" y="62484"/>
                  </a:moveTo>
                  <a:lnTo>
                    <a:pt x="0" y="62484"/>
                  </a:lnTo>
                  <a:lnTo>
                    <a:pt x="0" y="0"/>
                  </a:lnTo>
                  <a:lnTo>
                    <a:pt x="47244" y="0"/>
                  </a:lnTo>
                  <a:lnTo>
                    <a:pt x="47244" y="4572"/>
                  </a:lnTo>
                  <a:lnTo>
                    <a:pt x="9144" y="4572"/>
                  </a:lnTo>
                  <a:lnTo>
                    <a:pt x="4572" y="9144"/>
                  </a:lnTo>
                  <a:lnTo>
                    <a:pt x="9144" y="9144"/>
                  </a:lnTo>
                  <a:lnTo>
                    <a:pt x="9144" y="53340"/>
                  </a:lnTo>
                  <a:lnTo>
                    <a:pt x="4572" y="53340"/>
                  </a:lnTo>
                  <a:lnTo>
                    <a:pt x="9144" y="57912"/>
                  </a:lnTo>
                  <a:lnTo>
                    <a:pt x="47244" y="57912"/>
                  </a:lnTo>
                  <a:lnTo>
                    <a:pt x="47244" y="62484"/>
                  </a:lnTo>
                  <a:close/>
                </a:path>
                <a:path w="47625" h="62864">
                  <a:moveTo>
                    <a:pt x="9144" y="9144"/>
                  </a:moveTo>
                  <a:lnTo>
                    <a:pt x="4572" y="9144"/>
                  </a:lnTo>
                  <a:lnTo>
                    <a:pt x="9144" y="4572"/>
                  </a:lnTo>
                  <a:lnTo>
                    <a:pt x="9144" y="9144"/>
                  </a:lnTo>
                  <a:close/>
                </a:path>
                <a:path w="47625" h="62864">
                  <a:moveTo>
                    <a:pt x="38100" y="9144"/>
                  </a:moveTo>
                  <a:lnTo>
                    <a:pt x="9144" y="9144"/>
                  </a:lnTo>
                  <a:lnTo>
                    <a:pt x="9144" y="4572"/>
                  </a:lnTo>
                  <a:lnTo>
                    <a:pt x="38100" y="4572"/>
                  </a:lnTo>
                  <a:lnTo>
                    <a:pt x="38100" y="9144"/>
                  </a:lnTo>
                  <a:close/>
                </a:path>
                <a:path w="47625" h="62864">
                  <a:moveTo>
                    <a:pt x="38100" y="57912"/>
                  </a:moveTo>
                  <a:lnTo>
                    <a:pt x="38100" y="4572"/>
                  </a:lnTo>
                  <a:lnTo>
                    <a:pt x="42672" y="9144"/>
                  </a:lnTo>
                  <a:lnTo>
                    <a:pt x="47244" y="9144"/>
                  </a:lnTo>
                  <a:lnTo>
                    <a:pt x="47244" y="53340"/>
                  </a:lnTo>
                  <a:lnTo>
                    <a:pt x="42672" y="53340"/>
                  </a:lnTo>
                  <a:lnTo>
                    <a:pt x="38100" y="57912"/>
                  </a:lnTo>
                  <a:close/>
                </a:path>
                <a:path w="47625" h="62864">
                  <a:moveTo>
                    <a:pt x="47244" y="9144"/>
                  </a:moveTo>
                  <a:lnTo>
                    <a:pt x="42672" y="9144"/>
                  </a:lnTo>
                  <a:lnTo>
                    <a:pt x="38100" y="4572"/>
                  </a:lnTo>
                  <a:lnTo>
                    <a:pt x="47244" y="4572"/>
                  </a:lnTo>
                  <a:lnTo>
                    <a:pt x="47244" y="9144"/>
                  </a:lnTo>
                  <a:close/>
                </a:path>
                <a:path w="47625" h="62864">
                  <a:moveTo>
                    <a:pt x="9144" y="57912"/>
                  </a:moveTo>
                  <a:lnTo>
                    <a:pt x="4572" y="53340"/>
                  </a:lnTo>
                  <a:lnTo>
                    <a:pt x="9144" y="53340"/>
                  </a:lnTo>
                  <a:lnTo>
                    <a:pt x="9144" y="57912"/>
                  </a:lnTo>
                  <a:close/>
                </a:path>
                <a:path w="47625" h="62864">
                  <a:moveTo>
                    <a:pt x="38100" y="57912"/>
                  </a:moveTo>
                  <a:lnTo>
                    <a:pt x="9144" y="57912"/>
                  </a:lnTo>
                  <a:lnTo>
                    <a:pt x="9144" y="53340"/>
                  </a:lnTo>
                  <a:lnTo>
                    <a:pt x="38100" y="53340"/>
                  </a:lnTo>
                  <a:lnTo>
                    <a:pt x="38100" y="57912"/>
                  </a:lnTo>
                  <a:close/>
                </a:path>
                <a:path w="47625" h="62864">
                  <a:moveTo>
                    <a:pt x="47244" y="57912"/>
                  </a:moveTo>
                  <a:lnTo>
                    <a:pt x="38100" y="57912"/>
                  </a:lnTo>
                  <a:lnTo>
                    <a:pt x="42672"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1011" name="object 1011"/>
            <p:cNvSpPr/>
            <p:nvPr/>
          </p:nvSpPr>
          <p:spPr>
            <a:xfrm>
              <a:off x="5576316" y="6307835"/>
              <a:ext cx="22860" cy="15240"/>
            </a:xfrm>
            <a:custGeom>
              <a:avLst/>
              <a:gdLst/>
              <a:ahLst/>
              <a:cxnLst/>
              <a:rect l="l" t="t" r="r" b="b"/>
              <a:pathLst>
                <a:path w="22860"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1012" name="object 1012"/>
            <p:cNvSpPr/>
            <p:nvPr/>
          </p:nvSpPr>
          <p:spPr>
            <a:xfrm>
              <a:off x="5571744" y="6303264"/>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013" name="object 1013"/>
            <p:cNvSpPr/>
            <p:nvPr/>
          </p:nvSpPr>
          <p:spPr>
            <a:xfrm>
              <a:off x="5576316" y="6330696"/>
              <a:ext cx="22860" cy="15240"/>
            </a:xfrm>
            <a:custGeom>
              <a:avLst/>
              <a:gdLst/>
              <a:ahLst/>
              <a:cxnLst/>
              <a:rect l="l" t="t" r="r" b="b"/>
              <a:pathLst>
                <a:path w="22860" h="15239">
                  <a:moveTo>
                    <a:pt x="22860" y="15239"/>
                  </a:moveTo>
                  <a:lnTo>
                    <a:pt x="0" y="15239"/>
                  </a:lnTo>
                  <a:lnTo>
                    <a:pt x="0" y="0"/>
                  </a:lnTo>
                  <a:lnTo>
                    <a:pt x="22860" y="0"/>
                  </a:lnTo>
                  <a:lnTo>
                    <a:pt x="22860" y="15239"/>
                  </a:lnTo>
                  <a:close/>
                </a:path>
              </a:pathLst>
            </a:custGeom>
            <a:solidFill>
              <a:srgbClr val="FFFFFF"/>
            </a:solidFill>
          </p:spPr>
          <p:txBody>
            <a:bodyPr wrap="square" lIns="0" tIns="0" rIns="0" bIns="0" rtlCol="0"/>
            <a:lstStyle/>
            <a:p>
              <a:endParaRPr sz="1588"/>
            </a:p>
          </p:txBody>
        </p:sp>
        <p:sp>
          <p:nvSpPr>
            <p:cNvPr id="1014" name="object 1014"/>
            <p:cNvSpPr/>
            <p:nvPr/>
          </p:nvSpPr>
          <p:spPr>
            <a:xfrm>
              <a:off x="5571744" y="6326123"/>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015" name="object 1015"/>
            <p:cNvSpPr/>
            <p:nvPr/>
          </p:nvSpPr>
          <p:spPr>
            <a:xfrm>
              <a:off x="5614416" y="6300216"/>
              <a:ext cx="36830" cy="53340"/>
            </a:xfrm>
            <a:custGeom>
              <a:avLst/>
              <a:gdLst/>
              <a:ahLst/>
              <a:cxnLst/>
              <a:rect l="l" t="t" r="r" b="b"/>
              <a:pathLst>
                <a:path w="36829" h="53339">
                  <a:moveTo>
                    <a:pt x="36576" y="53339"/>
                  </a:moveTo>
                  <a:lnTo>
                    <a:pt x="0" y="53339"/>
                  </a:lnTo>
                  <a:lnTo>
                    <a:pt x="0" y="0"/>
                  </a:lnTo>
                  <a:lnTo>
                    <a:pt x="36576" y="0"/>
                  </a:lnTo>
                  <a:lnTo>
                    <a:pt x="36576" y="53339"/>
                  </a:lnTo>
                  <a:close/>
                </a:path>
              </a:pathLst>
            </a:custGeom>
            <a:solidFill>
              <a:srgbClr val="FFFFFF"/>
            </a:solidFill>
          </p:spPr>
          <p:txBody>
            <a:bodyPr wrap="square" lIns="0" tIns="0" rIns="0" bIns="0" rtlCol="0"/>
            <a:lstStyle/>
            <a:p>
              <a:endParaRPr sz="1588"/>
            </a:p>
          </p:txBody>
        </p:sp>
        <p:sp>
          <p:nvSpPr>
            <p:cNvPr id="1016" name="object 1016"/>
            <p:cNvSpPr/>
            <p:nvPr/>
          </p:nvSpPr>
          <p:spPr>
            <a:xfrm>
              <a:off x="5609844" y="6295644"/>
              <a:ext cx="47625" cy="62865"/>
            </a:xfrm>
            <a:custGeom>
              <a:avLst/>
              <a:gdLst/>
              <a:ahLst/>
              <a:cxnLst/>
              <a:rect l="l" t="t" r="r" b="b"/>
              <a:pathLst>
                <a:path w="47625" h="62864">
                  <a:moveTo>
                    <a:pt x="47244" y="62484"/>
                  </a:moveTo>
                  <a:lnTo>
                    <a:pt x="0" y="62484"/>
                  </a:lnTo>
                  <a:lnTo>
                    <a:pt x="0" y="0"/>
                  </a:lnTo>
                  <a:lnTo>
                    <a:pt x="47244" y="0"/>
                  </a:lnTo>
                  <a:lnTo>
                    <a:pt x="47244" y="4572"/>
                  </a:lnTo>
                  <a:lnTo>
                    <a:pt x="9144" y="4572"/>
                  </a:lnTo>
                  <a:lnTo>
                    <a:pt x="4572" y="9144"/>
                  </a:lnTo>
                  <a:lnTo>
                    <a:pt x="9144" y="9144"/>
                  </a:lnTo>
                  <a:lnTo>
                    <a:pt x="9144" y="53340"/>
                  </a:lnTo>
                  <a:lnTo>
                    <a:pt x="4572" y="53340"/>
                  </a:lnTo>
                  <a:lnTo>
                    <a:pt x="9144" y="57912"/>
                  </a:lnTo>
                  <a:lnTo>
                    <a:pt x="47244" y="57912"/>
                  </a:lnTo>
                  <a:lnTo>
                    <a:pt x="47244" y="62484"/>
                  </a:lnTo>
                  <a:close/>
                </a:path>
                <a:path w="47625" h="62864">
                  <a:moveTo>
                    <a:pt x="9144" y="9144"/>
                  </a:moveTo>
                  <a:lnTo>
                    <a:pt x="4572" y="9144"/>
                  </a:lnTo>
                  <a:lnTo>
                    <a:pt x="9144" y="4572"/>
                  </a:lnTo>
                  <a:lnTo>
                    <a:pt x="9144" y="9144"/>
                  </a:lnTo>
                  <a:close/>
                </a:path>
                <a:path w="47625" h="62864">
                  <a:moveTo>
                    <a:pt x="36576" y="9144"/>
                  </a:moveTo>
                  <a:lnTo>
                    <a:pt x="9144" y="9144"/>
                  </a:lnTo>
                  <a:lnTo>
                    <a:pt x="9144" y="4572"/>
                  </a:lnTo>
                  <a:lnTo>
                    <a:pt x="36576" y="4572"/>
                  </a:lnTo>
                  <a:lnTo>
                    <a:pt x="36576" y="9144"/>
                  </a:lnTo>
                  <a:close/>
                </a:path>
                <a:path w="47625" h="62864">
                  <a:moveTo>
                    <a:pt x="36576" y="57912"/>
                  </a:moveTo>
                  <a:lnTo>
                    <a:pt x="36576" y="4572"/>
                  </a:lnTo>
                  <a:lnTo>
                    <a:pt x="41148" y="9144"/>
                  </a:lnTo>
                  <a:lnTo>
                    <a:pt x="47244" y="9144"/>
                  </a:lnTo>
                  <a:lnTo>
                    <a:pt x="47244" y="53340"/>
                  </a:lnTo>
                  <a:lnTo>
                    <a:pt x="41148" y="53340"/>
                  </a:lnTo>
                  <a:lnTo>
                    <a:pt x="36576" y="57912"/>
                  </a:lnTo>
                  <a:close/>
                </a:path>
                <a:path w="47625" h="62864">
                  <a:moveTo>
                    <a:pt x="47244" y="9144"/>
                  </a:moveTo>
                  <a:lnTo>
                    <a:pt x="41148" y="9144"/>
                  </a:lnTo>
                  <a:lnTo>
                    <a:pt x="36576" y="4572"/>
                  </a:lnTo>
                  <a:lnTo>
                    <a:pt x="47244" y="4572"/>
                  </a:lnTo>
                  <a:lnTo>
                    <a:pt x="47244" y="9144"/>
                  </a:lnTo>
                  <a:close/>
                </a:path>
                <a:path w="47625" h="62864">
                  <a:moveTo>
                    <a:pt x="9144" y="57912"/>
                  </a:moveTo>
                  <a:lnTo>
                    <a:pt x="4572" y="53340"/>
                  </a:lnTo>
                  <a:lnTo>
                    <a:pt x="9144" y="53340"/>
                  </a:lnTo>
                  <a:lnTo>
                    <a:pt x="9144" y="57912"/>
                  </a:lnTo>
                  <a:close/>
                </a:path>
                <a:path w="47625" h="62864">
                  <a:moveTo>
                    <a:pt x="36576" y="57912"/>
                  </a:moveTo>
                  <a:lnTo>
                    <a:pt x="9144" y="57912"/>
                  </a:lnTo>
                  <a:lnTo>
                    <a:pt x="9144" y="53340"/>
                  </a:lnTo>
                  <a:lnTo>
                    <a:pt x="36576" y="53340"/>
                  </a:lnTo>
                  <a:lnTo>
                    <a:pt x="36576" y="57912"/>
                  </a:lnTo>
                  <a:close/>
                </a:path>
                <a:path w="47625" h="62864">
                  <a:moveTo>
                    <a:pt x="47244" y="57912"/>
                  </a:moveTo>
                  <a:lnTo>
                    <a:pt x="36576" y="57912"/>
                  </a:lnTo>
                  <a:lnTo>
                    <a:pt x="41148"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1017" name="object 1017"/>
            <p:cNvSpPr/>
            <p:nvPr/>
          </p:nvSpPr>
          <p:spPr>
            <a:xfrm>
              <a:off x="5622036" y="6307835"/>
              <a:ext cx="21590" cy="15240"/>
            </a:xfrm>
            <a:custGeom>
              <a:avLst/>
              <a:gdLst/>
              <a:ahLst/>
              <a:cxnLst/>
              <a:rect l="l" t="t" r="r" b="b"/>
              <a:pathLst>
                <a:path w="21589" h="15239">
                  <a:moveTo>
                    <a:pt x="21335" y="15240"/>
                  </a:moveTo>
                  <a:lnTo>
                    <a:pt x="0" y="15240"/>
                  </a:lnTo>
                  <a:lnTo>
                    <a:pt x="0" y="0"/>
                  </a:lnTo>
                  <a:lnTo>
                    <a:pt x="21335" y="0"/>
                  </a:lnTo>
                  <a:lnTo>
                    <a:pt x="21335" y="15240"/>
                  </a:lnTo>
                  <a:close/>
                </a:path>
              </a:pathLst>
            </a:custGeom>
            <a:solidFill>
              <a:srgbClr val="FFFFFF"/>
            </a:solidFill>
          </p:spPr>
          <p:txBody>
            <a:bodyPr wrap="square" lIns="0" tIns="0" rIns="0" bIns="0" rtlCol="0"/>
            <a:lstStyle/>
            <a:p>
              <a:endParaRPr sz="1588"/>
            </a:p>
          </p:txBody>
        </p:sp>
        <p:sp>
          <p:nvSpPr>
            <p:cNvPr id="1018" name="object 1018"/>
            <p:cNvSpPr/>
            <p:nvPr/>
          </p:nvSpPr>
          <p:spPr>
            <a:xfrm>
              <a:off x="5617464" y="6303264"/>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1336" y="9144"/>
                  </a:moveTo>
                  <a:lnTo>
                    <a:pt x="9144" y="9144"/>
                  </a:lnTo>
                  <a:lnTo>
                    <a:pt x="9144" y="4572"/>
                  </a:lnTo>
                  <a:lnTo>
                    <a:pt x="21336" y="4572"/>
                  </a:lnTo>
                  <a:lnTo>
                    <a:pt x="21336" y="9144"/>
                  </a:lnTo>
                  <a:close/>
                </a:path>
                <a:path w="32385" h="24764">
                  <a:moveTo>
                    <a:pt x="21336" y="19812"/>
                  </a:moveTo>
                  <a:lnTo>
                    <a:pt x="21336" y="4572"/>
                  </a:lnTo>
                  <a:lnTo>
                    <a:pt x="25908" y="9144"/>
                  </a:lnTo>
                  <a:lnTo>
                    <a:pt x="32004" y="9144"/>
                  </a:lnTo>
                  <a:lnTo>
                    <a:pt x="32004" y="15240"/>
                  </a:lnTo>
                  <a:lnTo>
                    <a:pt x="25908" y="15240"/>
                  </a:lnTo>
                  <a:lnTo>
                    <a:pt x="21336" y="19812"/>
                  </a:lnTo>
                  <a:close/>
                </a:path>
                <a:path w="32385" h="24764">
                  <a:moveTo>
                    <a:pt x="32004" y="9144"/>
                  </a:moveTo>
                  <a:lnTo>
                    <a:pt x="25908" y="9144"/>
                  </a:lnTo>
                  <a:lnTo>
                    <a:pt x="21336" y="4572"/>
                  </a:lnTo>
                  <a:lnTo>
                    <a:pt x="32004" y="4572"/>
                  </a:lnTo>
                  <a:lnTo>
                    <a:pt x="32004" y="9144"/>
                  </a:lnTo>
                  <a:close/>
                </a:path>
                <a:path w="32385" h="24764">
                  <a:moveTo>
                    <a:pt x="9144" y="19812"/>
                  </a:moveTo>
                  <a:lnTo>
                    <a:pt x="4572" y="15240"/>
                  </a:lnTo>
                  <a:lnTo>
                    <a:pt x="9144" y="15240"/>
                  </a:lnTo>
                  <a:lnTo>
                    <a:pt x="9144" y="19812"/>
                  </a:lnTo>
                  <a:close/>
                </a:path>
                <a:path w="32385" h="24764">
                  <a:moveTo>
                    <a:pt x="21336" y="19812"/>
                  </a:moveTo>
                  <a:lnTo>
                    <a:pt x="9144" y="19812"/>
                  </a:lnTo>
                  <a:lnTo>
                    <a:pt x="9144" y="15240"/>
                  </a:lnTo>
                  <a:lnTo>
                    <a:pt x="21336" y="15240"/>
                  </a:lnTo>
                  <a:lnTo>
                    <a:pt x="21336" y="19812"/>
                  </a:lnTo>
                  <a:close/>
                </a:path>
                <a:path w="32385" h="24764">
                  <a:moveTo>
                    <a:pt x="32004" y="19812"/>
                  </a:moveTo>
                  <a:lnTo>
                    <a:pt x="21336" y="19812"/>
                  </a:lnTo>
                  <a:lnTo>
                    <a:pt x="25908"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019" name="object 1019"/>
            <p:cNvSpPr/>
            <p:nvPr/>
          </p:nvSpPr>
          <p:spPr>
            <a:xfrm>
              <a:off x="5622036" y="6330696"/>
              <a:ext cx="21590" cy="15240"/>
            </a:xfrm>
            <a:custGeom>
              <a:avLst/>
              <a:gdLst/>
              <a:ahLst/>
              <a:cxnLst/>
              <a:rect l="l" t="t" r="r" b="b"/>
              <a:pathLst>
                <a:path w="21589" h="15239">
                  <a:moveTo>
                    <a:pt x="21335" y="15239"/>
                  </a:moveTo>
                  <a:lnTo>
                    <a:pt x="0" y="15239"/>
                  </a:lnTo>
                  <a:lnTo>
                    <a:pt x="0" y="0"/>
                  </a:lnTo>
                  <a:lnTo>
                    <a:pt x="21335" y="0"/>
                  </a:lnTo>
                  <a:lnTo>
                    <a:pt x="21335" y="15239"/>
                  </a:lnTo>
                  <a:close/>
                </a:path>
              </a:pathLst>
            </a:custGeom>
            <a:solidFill>
              <a:srgbClr val="FFFFFF"/>
            </a:solidFill>
          </p:spPr>
          <p:txBody>
            <a:bodyPr wrap="square" lIns="0" tIns="0" rIns="0" bIns="0" rtlCol="0"/>
            <a:lstStyle/>
            <a:p>
              <a:endParaRPr sz="1588"/>
            </a:p>
          </p:txBody>
        </p:sp>
        <p:sp>
          <p:nvSpPr>
            <p:cNvPr id="1020" name="object 1020"/>
            <p:cNvSpPr/>
            <p:nvPr/>
          </p:nvSpPr>
          <p:spPr>
            <a:xfrm>
              <a:off x="5617464" y="6326123"/>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1336" y="9144"/>
                  </a:moveTo>
                  <a:lnTo>
                    <a:pt x="9144" y="9144"/>
                  </a:lnTo>
                  <a:lnTo>
                    <a:pt x="9144" y="4572"/>
                  </a:lnTo>
                  <a:lnTo>
                    <a:pt x="21336" y="4572"/>
                  </a:lnTo>
                  <a:lnTo>
                    <a:pt x="21336" y="9144"/>
                  </a:lnTo>
                  <a:close/>
                </a:path>
                <a:path w="32385" h="24764">
                  <a:moveTo>
                    <a:pt x="21336" y="19812"/>
                  </a:moveTo>
                  <a:lnTo>
                    <a:pt x="21336" y="4572"/>
                  </a:lnTo>
                  <a:lnTo>
                    <a:pt x="25908" y="9144"/>
                  </a:lnTo>
                  <a:lnTo>
                    <a:pt x="32004" y="9144"/>
                  </a:lnTo>
                  <a:lnTo>
                    <a:pt x="32004" y="15240"/>
                  </a:lnTo>
                  <a:lnTo>
                    <a:pt x="25908" y="15240"/>
                  </a:lnTo>
                  <a:lnTo>
                    <a:pt x="21336" y="19812"/>
                  </a:lnTo>
                  <a:close/>
                </a:path>
                <a:path w="32385" h="24764">
                  <a:moveTo>
                    <a:pt x="32004" y="9144"/>
                  </a:moveTo>
                  <a:lnTo>
                    <a:pt x="25908" y="9144"/>
                  </a:lnTo>
                  <a:lnTo>
                    <a:pt x="21336" y="4572"/>
                  </a:lnTo>
                  <a:lnTo>
                    <a:pt x="32004" y="4572"/>
                  </a:lnTo>
                  <a:lnTo>
                    <a:pt x="32004" y="9144"/>
                  </a:lnTo>
                  <a:close/>
                </a:path>
                <a:path w="32385" h="24764">
                  <a:moveTo>
                    <a:pt x="9144" y="19812"/>
                  </a:moveTo>
                  <a:lnTo>
                    <a:pt x="4572" y="15240"/>
                  </a:lnTo>
                  <a:lnTo>
                    <a:pt x="9144" y="15240"/>
                  </a:lnTo>
                  <a:lnTo>
                    <a:pt x="9144" y="19812"/>
                  </a:lnTo>
                  <a:close/>
                </a:path>
                <a:path w="32385" h="24764">
                  <a:moveTo>
                    <a:pt x="21336" y="19812"/>
                  </a:moveTo>
                  <a:lnTo>
                    <a:pt x="9144" y="19812"/>
                  </a:lnTo>
                  <a:lnTo>
                    <a:pt x="9144" y="15240"/>
                  </a:lnTo>
                  <a:lnTo>
                    <a:pt x="21336" y="15240"/>
                  </a:lnTo>
                  <a:lnTo>
                    <a:pt x="21336" y="19812"/>
                  </a:lnTo>
                  <a:close/>
                </a:path>
                <a:path w="32385" h="24764">
                  <a:moveTo>
                    <a:pt x="32004" y="19812"/>
                  </a:moveTo>
                  <a:lnTo>
                    <a:pt x="21336" y="19812"/>
                  </a:lnTo>
                  <a:lnTo>
                    <a:pt x="25908"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021" name="object 1021"/>
            <p:cNvSpPr/>
            <p:nvPr/>
          </p:nvSpPr>
          <p:spPr>
            <a:xfrm>
              <a:off x="5658612" y="6300216"/>
              <a:ext cx="38100" cy="53340"/>
            </a:xfrm>
            <a:custGeom>
              <a:avLst/>
              <a:gdLst/>
              <a:ahLst/>
              <a:cxnLst/>
              <a:rect l="l" t="t" r="r" b="b"/>
              <a:pathLst>
                <a:path w="38100" h="53339">
                  <a:moveTo>
                    <a:pt x="38100" y="53339"/>
                  </a:moveTo>
                  <a:lnTo>
                    <a:pt x="0" y="53339"/>
                  </a:lnTo>
                  <a:lnTo>
                    <a:pt x="0" y="0"/>
                  </a:lnTo>
                  <a:lnTo>
                    <a:pt x="38100" y="0"/>
                  </a:lnTo>
                  <a:lnTo>
                    <a:pt x="38100" y="53339"/>
                  </a:lnTo>
                  <a:close/>
                </a:path>
              </a:pathLst>
            </a:custGeom>
            <a:solidFill>
              <a:srgbClr val="FFFFFF"/>
            </a:solidFill>
          </p:spPr>
          <p:txBody>
            <a:bodyPr wrap="square" lIns="0" tIns="0" rIns="0" bIns="0" rtlCol="0"/>
            <a:lstStyle/>
            <a:p>
              <a:endParaRPr sz="1588"/>
            </a:p>
          </p:txBody>
        </p:sp>
        <p:sp>
          <p:nvSpPr>
            <p:cNvPr id="1022" name="object 1022"/>
            <p:cNvSpPr/>
            <p:nvPr/>
          </p:nvSpPr>
          <p:spPr>
            <a:xfrm>
              <a:off x="5654039" y="6295644"/>
              <a:ext cx="47625" cy="62865"/>
            </a:xfrm>
            <a:custGeom>
              <a:avLst/>
              <a:gdLst/>
              <a:ahLst/>
              <a:cxnLst/>
              <a:rect l="l" t="t" r="r" b="b"/>
              <a:pathLst>
                <a:path w="47625" h="62864">
                  <a:moveTo>
                    <a:pt x="47244" y="62484"/>
                  </a:moveTo>
                  <a:lnTo>
                    <a:pt x="0" y="62484"/>
                  </a:lnTo>
                  <a:lnTo>
                    <a:pt x="0" y="0"/>
                  </a:lnTo>
                  <a:lnTo>
                    <a:pt x="47244" y="0"/>
                  </a:lnTo>
                  <a:lnTo>
                    <a:pt x="47244" y="4572"/>
                  </a:lnTo>
                  <a:lnTo>
                    <a:pt x="10668" y="4572"/>
                  </a:lnTo>
                  <a:lnTo>
                    <a:pt x="4572" y="9144"/>
                  </a:lnTo>
                  <a:lnTo>
                    <a:pt x="10668" y="9144"/>
                  </a:lnTo>
                  <a:lnTo>
                    <a:pt x="10668" y="53340"/>
                  </a:lnTo>
                  <a:lnTo>
                    <a:pt x="4572" y="53340"/>
                  </a:lnTo>
                  <a:lnTo>
                    <a:pt x="10668" y="57912"/>
                  </a:lnTo>
                  <a:lnTo>
                    <a:pt x="47244" y="57912"/>
                  </a:lnTo>
                  <a:lnTo>
                    <a:pt x="47244" y="62484"/>
                  </a:lnTo>
                  <a:close/>
                </a:path>
                <a:path w="47625" h="62864">
                  <a:moveTo>
                    <a:pt x="10668" y="9144"/>
                  </a:moveTo>
                  <a:lnTo>
                    <a:pt x="4572" y="9144"/>
                  </a:lnTo>
                  <a:lnTo>
                    <a:pt x="10668" y="4572"/>
                  </a:lnTo>
                  <a:lnTo>
                    <a:pt x="10668" y="9144"/>
                  </a:lnTo>
                  <a:close/>
                </a:path>
                <a:path w="47625" h="62864">
                  <a:moveTo>
                    <a:pt x="38100" y="9144"/>
                  </a:moveTo>
                  <a:lnTo>
                    <a:pt x="10668" y="9144"/>
                  </a:lnTo>
                  <a:lnTo>
                    <a:pt x="10668" y="4572"/>
                  </a:lnTo>
                  <a:lnTo>
                    <a:pt x="38100" y="4572"/>
                  </a:lnTo>
                  <a:lnTo>
                    <a:pt x="38100" y="9144"/>
                  </a:lnTo>
                  <a:close/>
                </a:path>
                <a:path w="47625" h="62864">
                  <a:moveTo>
                    <a:pt x="38100" y="57912"/>
                  </a:moveTo>
                  <a:lnTo>
                    <a:pt x="38100" y="4572"/>
                  </a:lnTo>
                  <a:lnTo>
                    <a:pt x="42672" y="9144"/>
                  </a:lnTo>
                  <a:lnTo>
                    <a:pt x="47244" y="9144"/>
                  </a:lnTo>
                  <a:lnTo>
                    <a:pt x="47244" y="53340"/>
                  </a:lnTo>
                  <a:lnTo>
                    <a:pt x="42672" y="53340"/>
                  </a:lnTo>
                  <a:lnTo>
                    <a:pt x="38100" y="57912"/>
                  </a:lnTo>
                  <a:close/>
                </a:path>
                <a:path w="47625" h="62864">
                  <a:moveTo>
                    <a:pt x="47244" y="9144"/>
                  </a:moveTo>
                  <a:lnTo>
                    <a:pt x="42672" y="9144"/>
                  </a:lnTo>
                  <a:lnTo>
                    <a:pt x="38100" y="4572"/>
                  </a:lnTo>
                  <a:lnTo>
                    <a:pt x="47244" y="4572"/>
                  </a:lnTo>
                  <a:lnTo>
                    <a:pt x="47244" y="9144"/>
                  </a:lnTo>
                  <a:close/>
                </a:path>
                <a:path w="47625" h="62864">
                  <a:moveTo>
                    <a:pt x="10668" y="57912"/>
                  </a:moveTo>
                  <a:lnTo>
                    <a:pt x="4572" y="53340"/>
                  </a:lnTo>
                  <a:lnTo>
                    <a:pt x="10668" y="53340"/>
                  </a:lnTo>
                  <a:lnTo>
                    <a:pt x="10668" y="57912"/>
                  </a:lnTo>
                  <a:close/>
                </a:path>
                <a:path w="47625" h="62864">
                  <a:moveTo>
                    <a:pt x="38100" y="57912"/>
                  </a:moveTo>
                  <a:lnTo>
                    <a:pt x="10668" y="57912"/>
                  </a:lnTo>
                  <a:lnTo>
                    <a:pt x="10668" y="53340"/>
                  </a:lnTo>
                  <a:lnTo>
                    <a:pt x="38100" y="53340"/>
                  </a:lnTo>
                  <a:lnTo>
                    <a:pt x="38100" y="57912"/>
                  </a:lnTo>
                  <a:close/>
                </a:path>
                <a:path w="47625" h="62864">
                  <a:moveTo>
                    <a:pt x="47244" y="57912"/>
                  </a:moveTo>
                  <a:lnTo>
                    <a:pt x="38100" y="57912"/>
                  </a:lnTo>
                  <a:lnTo>
                    <a:pt x="42672"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1023" name="object 1023"/>
            <p:cNvSpPr/>
            <p:nvPr/>
          </p:nvSpPr>
          <p:spPr>
            <a:xfrm>
              <a:off x="5666232" y="6307835"/>
              <a:ext cx="22860" cy="15240"/>
            </a:xfrm>
            <a:custGeom>
              <a:avLst/>
              <a:gdLst/>
              <a:ahLst/>
              <a:cxnLst/>
              <a:rect l="l" t="t" r="r" b="b"/>
              <a:pathLst>
                <a:path w="22860"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1024" name="object 1024"/>
            <p:cNvSpPr/>
            <p:nvPr/>
          </p:nvSpPr>
          <p:spPr>
            <a:xfrm>
              <a:off x="5661660" y="6303264"/>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025" name="object 1025"/>
            <p:cNvSpPr/>
            <p:nvPr/>
          </p:nvSpPr>
          <p:spPr>
            <a:xfrm>
              <a:off x="5666232" y="6330696"/>
              <a:ext cx="22860" cy="15240"/>
            </a:xfrm>
            <a:custGeom>
              <a:avLst/>
              <a:gdLst/>
              <a:ahLst/>
              <a:cxnLst/>
              <a:rect l="l" t="t" r="r" b="b"/>
              <a:pathLst>
                <a:path w="22860" h="15239">
                  <a:moveTo>
                    <a:pt x="22860" y="15239"/>
                  </a:moveTo>
                  <a:lnTo>
                    <a:pt x="0" y="15239"/>
                  </a:lnTo>
                  <a:lnTo>
                    <a:pt x="0" y="0"/>
                  </a:lnTo>
                  <a:lnTo>
                    <a:pt x="22860" y="0"/>
                  </a:lnTo>
                  <a:lnTo>
                    <a:pt x="22860" y="15239"/>
                  </a:lnTo>
                  <a:close/>
                </a:path>
              </a:pathLst>
            </a:custGeom>
            <a:solidFill>
              <a:srgbClr val="FFFFFF"/>
            </a:solidFill>
          </p:spPr>
          <p:txBody>
            <a:bodyPr wrap="square" lIns="0" tIns="0" rIns="0" bIns="0" rtlCol="0"/>
            <a:lstStyle/>
            <a:p>
              <a:endParaRPr sz="1588"/>
            </a:p>
          </p:txBody>
        </p:sp>
        <p:sp>
          <p:nvSpPr>
            <p:cNvPr id="1026" name="object 1026"/>
            <p:cNvSpPr/>
            <p:nvPr/>
          </p:nvSpPr>
          <p:spPr>
            <a:xfrm>
              <a:off x="5661660" y="6326123"/>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027" name="object 1027"/>
            <p:cNvSpPr/>
            <p:nvPr/>
          </p:nvSpPr>
          <p:spPr>
            <a:xfrm>
              <a:off x="5704332" y="6300216"/>
              <a:ext cx="38100" cy="53340"/>
            </a:xfrm>
            <a:custGeom>
              <a:avLst/>
              <a:gdLst/>
              <a:ahLst/>
              <a:cxnLst/>
              <a:rect l="l" t="t" r="r" b="b"/>
              <a:pathLst>
                <a:path w="38100" h="53339">
                  <a:moveTo>
                    <a:pt x="38100" y="53339"/>
                  </a:moveTo>
                  <a:lnTo>
                    <a:pt x="0" y="53339"/>
                  </a:lnTo>
                  <a:lnTo>
                    <a:pt x="0" y="0"/>
                  </a:lnTo>
                  <a:lnTo>
                    <a:pt x="38100" y="0"/>
                  </a:lnTo>
                  <a:lnTo>
                    <a:pt x="38100" y="53339"/>
                  </a:lnTo>
                  <a:close/>
                </a:path>
              </a:pathLst>
            </a:custGeom>
            <a:solidFill>
              <a:srgbClr val="FFFFFF"/>
            </a:solidFill>
          </p:spPr>
          <p:txBody>
            <a:bodyPr wrap="square" lIns="0" tIns="0" rIns="0" bIns="0" rtlCol="0"/>
            <a:lstStyle/>
            <a:p>
              <a:endParaRPr sz="1588"/>
            </a:p>
          </p:txBody>
        </p:sp>
        <p:sp>
          <p:nvSpPr>
            <p:cNvPr id="1028" name="object 1028"/>
            <p:cNvSpPr/>
            <p:nvPr/>
          </p:nvSpPr>
          <p:spPr>
            <a:xfrm>
              <a:off x="5699760" y="6295644"/>
              <a:ext cx="47625" cy="62865"/>
            </a:xfrm>
            <a:custGeom>
              <a:avLst/>
              <a:gdLst/>
              <a:ahLst/>
              <a:cxnLst/>
              <a:rect l="l" t="t" r="r" b="b"/>
              <a:pathLst>
                <a:path w="47625" h="62864">
                  <a:moveTo>
                    <a:pt x="47244" y="62484"/>
                  </a:moveTo>
                  <a:lnTo>
                    <a:pt x="0" y="62484"/>
                  </a:lnTo>
                  <a:lnTo>
                    <a:pt x="0" y="0"/>
                  </a:lnTo>
                  <a:lnTo>
                    <a:pt x="47244" y="0"/>
                  </a:lnTo>
                  <a:lnTo>
                    <a:pt x="47244" y="4572"/>
                  </a:lnTo>
                  <a:lnTo>
                    <a:pt x="9144" y="4572"/>
                  </a:lnTo>
                  <a:lnTo>
                    <a:pt x="4572" y="9144"/>
                  </a:lnTo>
                  <a:lnTo>
                    <a:pt x="9144" y="9144"/>
                  </a:lnTo>
                  <a:lnTo>
                    <a:pt x="9144" y="53340"/>
                  </a:lnTo>
                  <a:lnTo>
                    <a:pt x="4572" y="53340"/>
                  </a:lnTo>
                  <a:lnTo>
                    <a:pt x="9144" y="57912"/>
                  </a:lnTo>
                  <a:lnTo>
                    <a:pt x="47244" y="57912"/>
                  </a:lnTo>
                  <a:lnTo>
                    <a:pt x="47244" y="62484"/>
                  </a:lnTo>
                  <a:close/>
                </a:path>
                <a:path w="47625" h="62864">
                  <a:moveTo>
                    <a:pt x="9144" y="9144"/>
                  </a:moveTo>
                  <a:lnTo>
                    <a:pt x="4572" y="9144"/>
                  </a:lnTo>
                  <a:lnTo>
                    <a:pt x="9144" y="4572"/>
                  </a:lnTo>
                  <a:lnTo>
                    <a:pt x="9144" y="9144"/>
                  </a:lnTo>
                  <a:close/>
                </a:path>
                <a:path w="47625" h="62864">
                  <a:moveTo>
                    <a:pt x="38100" y="9144"/>
                  </a:moveTo>
                  <a:lnTo>
                    <a:pt x="9144" y="9144"/>
                  </a:lnTo>
                  <a:lnTo>
                    <a:pt x="9144" y="4572"/>
                  </a:lnTo>
                  <a:lnTo>
                    <a:pt x="38100" y="4572"/>
                  </a:lnTo>
                  <a:lnTo>
                    <a:pt x="38100" y="9144"/>
                  </a:lnTo>
                  <a:close/>
                </a:path>
                <a:path w="47625" h="62864">
                  <a:moveTo>
                    <a:pt x="38100" y="57912"/>
                  </a:moveTo>
                  <a:lnTo>
                    <a:pt x="38100" y="4572"/>
                  </a:lnTo>
                  <a:lnTo>
                    <a:pt x="42672" y="9144"/>
                  </a:lnTo>
                  <a:lnTo>
                    <a:pt x="47244" y="9144"/>
                  </a:lnTo>
                  <a:lnTo>
                    <a:pt x="47244" y="53340"/>
                  </a:lnTo>
                  <a:lnTo>
                    <a:pt x="42672" y="53340"/>
                  </a:lnTo>
                  <a:lnTo>
                    <a:pt x="38100" y="57912"/>
                  </a:lnTo>
                  <a:close/>
                </a:path>
                <a:path w="47625" h="62864">
                  <a:moveTo>
                    <a:pt x="47244" y="9144"/>
                  </a:moveTo>
                  <a:lnTo>
                    <a:pt x="42672" y="9144"/>
                  </a:lnTo>
                  <a:lnTo>
                    <a:pt x="38100" y="4572"/>
                  </a:lnTo>
                  <a:lnTo>
                    <a:pt x="47244" y="4572"/>
                  </a:lnTo>
                  <a:lnTo>
                    <a:pt x="47244" y="9144"/>
                  </a:lnTo>
                  <a:close/>
                </a:path>
                <a:path w="47625" h="62864">
                  <a:moveTo>
                    <a:pt x="9144" y="57912"/>
                  </a:moveTo>
                  <a:lnTo>
                    <a:pt x="4572" y="53340"/>
                  </a:lnTo>
                  <a:lnTo>
                    <a:pt x="9144" y="53340"/>
                  </a:lnTo>
                  <a:lnTo>
                    <a:pt x="9144" y="57912"/>
                  </a:lnTo>
                  <a:close/>
                </a:path>
                <a:path w="47625" h="62864">
                  <a:moveTo>
                    <a:pt x="38100" y="57912"/>
                  </a:moveTo>
                  <a:lnTo>
                    <a:pt x="9144" y="57912"/>
                  </a:lnTo>
                  <a:lnTo>
                    <a:pt x="9144" y="53340"/>
                  </a:lnTo>
                  <a:lnTo>
                    <a:pt x="38100" y="53340"/>
                  </a:lnTo>
                  <a:lnTo>
                    <a:pt x="38100" y="57912"/>
                  </a:lnTo>
                  <a:close/>
                </a:path>
                <a:path w="47625" h="62864">
                  <a:moveTo>
                    <a:pt x="47244" y="57912"/>
                  </a:moveTo>
                  <a:lnTo>
                    <a:pt x="38100" y="57912"/>
                  </a:lnTo>
                  <a:lnTo>
                    <a:pt x="42672"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1029" name="object 1029"/>
            <p:cNvSpPr/>
            <p:nvPr/>
          </p:nvSpPr>
          <p:spPr>
            <a:xfrm>
              <a:off x="5711951" y="6307835"/>
              <a:ext cx="22860" cy="15240"/>
            </a:xfrm>
            <a:custGeom>
              <a:avLst/>
              <a:gdLst/>
              <a:ahLst/>
              <a:cxnLst/>
              <a:rect l="l" t="t" r="r" b="b"/>
              <a:pathLst>
                <a:path w="22860"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1030" name="object 1030"/>
            <p:cNvSpPr/>
            <p:nvPr/>
          </p:nvSpPr>
          <p:spPr>
            <a:xfrm>
              <a:off x="5707380" y="6303264"/>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9812"/>
                  </a:moveTo>
                  <a:lnTo>
                    <a:pt x="22860" y="4572"/>
                  </a:lnTo>
                  <a:lnTo>
                    <a:pt x="27432" y="9144"/>
                  </a:lnTo>
                  <a:lnTo>
                    <a:pt x="32004" y="9144"/>
                  </a:lnTo>
                  <a:lnTo>
                    <a:pt x="32004" y="15240"/>
                  </a:lnTo>
                  <a:lnTo>
                    <a:pt x="27432" y="15240"/>
                  </a:lnTo>
                  <a:lnTo>
                    <a:pt x="22860" y="19812"/>
                  </a:lnTo>
                  <a:close/>
                </a:path>
                <a:path w="32385" h="24764">
                  <a:moveTo>
                    <a:pt x="32004" y="9144"/>
                  </a:moveTo>
                  <a:lnTo>
                    <a:pt x="27432" y="9144"/>
                  </a:lnTo>
                  <a:lnTo>
                    <a:pt x="22860" y="4572"/>
                  </a:lnTo>
                  <a:lnTo>
                    <a:pt x="32004" y="4572"/>
                  </a:lnTo>
                  <a:lnTo>
                    <a:pt x="32004" y="9144"/>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031" name="object 1031"/>
            <p:cNvSpPr/>
            <p:nvPr/>
          </p:nvSpPr>
          <p:spPr>
            <a:xfrm>
              <a:off x="5711951" y="6330696"/>
              <a:ext cx="22860" cy="15240"/>
            </a:xfrm>
            <a:custGeom>
              <a:avLst/>
              <a:gdLst/>
              <a:ahLst/>
              <a:cxnLst/>
              <a:rect l="l" t="t" r="r" b="b"/>
              <a:pathLst>
                <a:path w="22860" h="15239">
                  <a:moveTo>
                    <a:pt x="22860" y="15239"/>
                  </a:moveTo>
                  <a:lnTo>
                    <a:pt x="0" y="15239"/>
                  </a:lnTo>
                  <a:lnTo>
                    <a:pt x="0" y="0"/>
                  </a:lnTo>
                  <a:lnTo>
                    <a:pt x="22860" y="0"/>
                  </a:lnTo>
                  <a:lnTo>
                    <a:pt x="22860" y="15239"/>
                  </a:lnTo>
                  <a:close/>
                </a:path>
              </a:pathLst>
            </a:custGeom>
            <a:solidFill>
              <a:srgbClr val="FFFFFF"/>
            </a:solidFill>
          </p:spPr>
          <p:txBody>
            <a:bodyPr wrap="square" lIns="0" tIns="0" rIns="0" bIns="0" rtlCol="0"/>
            <a:lstStyle/>
            <a:p>
              <a:endParaRPr sz="1588"/>
            </a:p>
          </p:txBody>
        </p:sp>
        <p:sp>
          <p:nvSpPr>
            <p:cNvPr id="1032" name="object 1032"/>
            <p:cNvSpPr/>
            <p:nvPr/>
          </p:nvSpPr>
          <p:spPr>
            <a:xfrm>
              <a:off x="4684776" y="5126735"/>
              <a:ext cx="1054735" cy="1224280"/>
            </a:xfrm>
            <a:custGeom>
              <a:avLst/>
              <a:gdLst/>
              <a:ahLst/>
              <a:cxnLst/>
              <a:rect l="l" t="t" r="r" b="b"/>
              <a:pathLst>
                <a:path w="1054735" h="1224279">
                  <a:moveTo>
                    <a:pt x="711708" y="1045464"/>
                  </a:moveTo>
                  <a:lnTo>
                    <a:pt x="702564" y="1040892"/>
                  </a:lnTo>
                  <a:lnTo>
                    <a:pt x="635508" y="1007364"/>
                  </a:lnTo>
                  <a:lnTo>
                    <a:pt x="635508" y="1040892"/>
                  </a:lnTo>
                  <a:lnTo>
                    <a:pt x="10668" y="1040892"/>
                  </a:lnTo>
                  <a:lnTo>
                    <a:pt x="10668" y="42672"/>
                  </a:lnTo>
                  <a:lnTo>
                    <a:pt x="158496" y="42672"/>
                  </a:lnTo>
                  <a:lnTo>
                    <a:pt x="158496" y="76200"/>
                  </a:lnTo>
                  <a:lnTo>
                    <a:pt x="225552" y="42672"/>
                  </a:lnTo>
                  <a:lnTo>
                    <a:pt x="234696" y="38100"/>
                  </a:lnTo>
                  <a:lnTo>
                    <a:pt x="225552" y="33528"/>
                  </a:lnTo>
                  <a:lnTo>
                    <a:pt x="158496" y="0"/>
                  </a:lnTo>
                  <a:lnTo>
                    <a:pt x="158496" y="33528"/>
                  </a:lnTo>
                  <a:lnTo>
                    <a:pt x="0" y="33528"/>
                  </a:lnTo>
                  <a:lnTo>
                    <a:pt x="0" y="1051560"/>
                  </a:lnTo>
                  <a:lnTo>
                    <a:pt x="635508" y="1051560"/>
                  </a:lnTo>
                  <a:lnTo>
                    <a:pt x="635508" y="1083564"/>
                  </a:lnTo>
                  <a:lnTo>
                    <a:pt x="699516" y="1051560"/>
                  </a:lnTo>
                  <a:lnTo>
                    <a:pt x="711708" y="1045464"/>
                  </a:lnTo>
                  <a:close/>
                </a:path>
                <a:path w="1054735" h="1224279">
                  <a:moveTo>
                    <a:pt x="1054608" y="1199388"/>
                  </a:moveTo>
                  <a:lnTo>
                    <a:pt x="1045464" y="1199388"/>
                  </a:lnTo>
                  <a:lnTo>
                    <a:pt x="1045464" y="1208532"/>
                  </a:lnTo>
                  <a:lnTo>
                    <a:pt x="1045464" y="1214628"/>
                  </a:lnTo>
                  <a:lnTo>
                    <a:pt x="1031748" y="1214628"/>
                  </a:lnTo>
                  <a:lnTo>
                    <a:pt x="1031748" y="1208532"/>
                  </a:lnTo>
                  <a:lnTo>
                    <a:pt x="1045464" y="1208532"/>
                  </a:lnTo>
                  <a:lnTo>
                    <a:pt x="1045464" y="1199388"/>
                  </a:lnTo>
                  <a:lnTo>
                    <a:pt x="1022604" y="1199388"/>
                  </a:lnTo>
                  <a:lnTo>
                    <a:pt x="1022604" y="1223772"/>
                  </a:lnTo>
                  <a:lnTo>
                    <a:pt x="1054608" y="1223772"/>
                  </a:lnTo>
                  <a:lnTo>
                    <a:pt x="1054608" y="1219200"/>
                  </a:lnTo>
                  <a:lnTo>
                    <a:pt x="1054608" y="1214628"/>
                  </a:lnTo>
                  <a:lnTo>
                    <a:pt x="1054608" y="1208532"/>
                  </a:lnTo>
                  <a:lnTo>
                    <a:pt x="1054608" y="1203960"/>
                  </a:lnTo>
                  <a:lnTo>
                    <a:pt x="1054608" y="1199388"/>
                  </a:lnTo>
                  <a:close/>
                </a:path>
              </a:pathLst>
            </a:custGeom>
            <a:solidFill>
              <a:srgbClr val="000000"/>
            </a:solidFill>
          </p:spPr>
          <p:txBody>
            <a:bodyPr wrap="square" lIns="0" tIns="0" rIns="0" bIns="0" rtlCol="0"/>
            <a:lstStyle/>
            <a:p>
              <a:endParaRPr sz="1588"/>
            </a:p>
          </p:txBody>
        </p:sp>
        <p:sp>
          <p:nvSpPr>
            <p:cNvPr id="1033" name="object 1033"/>
            <p:cNvSpPr/>
            <p:nvPr/>
          </p:nvSpPr>
          <p:spPr>
            <a:xfrm>
              <a:off x="6406896" y="4104132"/>
              <a:ext cx="142240" cy="608330"/>
            </a:xfrm>
            <a:custGeom>
              <a:avLst/>
              <a:gdLst/>
              <a:ahLst/>
              <a:cxnLst/>
              <a:rect l="l" t="t" r="r" b="b"/>
              <a:pathLst>
                <a:path w="142240" h="608329">
                  <a:moveTo>
                    <a:pt x="0" y="608075"/>
                  </a:moveTo>
                  <a:lnTo>
                    <a:pt x="0" y="143256"/>
                  </a:lnTo>
                  <a:lnTo>
                    <a:pt x="141732" y="0"/>
                  </a:lnTo>
                  <a:lnTo>
                    <a:pt x="141732" y="464819"/>
                  </a:lnTo>
                  <a:lnTo>
                    <a:pt x="0" y="608075"/>
                  </a:lnTo>
                  <a:close/>
                </a:path>
              </a:pathLst>
            </a:custGeom>
            <a:solidFill>
              <a:srgbClr val="CDCDCD"/>
            </a:solidFill>
          </p:spPr>
          <p:txBody>
            <a:bodyPr wrap="square" lIns="0" tIns="0" rIns="0" bIns="0" rtlCol="0"/>
            <a:lstStyle/>
            <a:p>
              <a:endParaRPr sz="1588"/>
            </a:p>
          </p:txBody>
        </p:sp>
        <p:sp>
          <p:nvSpPr>
            <p:cNvPr id="1034" name="object 1034"/>
            <p:cNvSpPr/>
            <p:nvPr/>
          </p:nvSpPr>
          <p:spPr>
            <a:xfrm>
              <a:off x="5977128" y="4104132"/>
              <a:ext cx="571500" cy="143510"/>
            </a:xfrm>
            <a:custGeom>
              <a:avLst/>
              <a:gdLst/>
              <a:ahLst/>
              <a:cxnLst/>
              <a:rect l="l" t="t" r="r" b="b"/>
              <a:pathLst>
                <a:path w="571500" h="143510">
                  <a:moveTo>
                    <a:pt x="429767" y="143256"/>
                  </a:moveTo>
                  <a:lnTo>
                    <a:pt x="0" y="143256"/>
                  </a:lnTo>
                  <a:lnTo>
                    <a:pt x="143255" y="0"/>
                  </a:lnTo>
                  <a:lnTo>
                    <a:pt x="571500" y="0"/>
                  </a:lnTo>
                  <a:lnTo>
                    <a:pt x="429767" y="143256"/>
                  </a:lnTo>
                  <a:close/>
                </a:path>
              </a:pathLst>
            </a:custGeom>
            <a:solidFill>
              <a:srgbClr val="FFFFFF"/>
            </a:solidFill>
          </p:spPr>
          <p:txBody>
            <a:bodyPr wrap="square" lIns="0" tIns="0" rIns="0" bIns="0" rtlCol="0"/>
            <a:lstStyle/>
            <a:p>
              <a:endParaRPr sz="1588"/>
            </a:p>
          </p:txBody>
        </p:sp>
        <p:sp>
          <p:nvSpPr>
            <p:cNvPr id="1035" name="object 1035"/>
            <p:cNvSpPr/>
            <p:nvPr/>
          </p:nvSpPr>
          <p:spPr>
            <a:xfrm>
              <a:off x="5972555" y="4099560"/>
              <a:ext cx="581025" cy="617220"/>
            </a:xfrm>
            <a:custGeom>
              <a:avLst/>
              <a:gdLst/>
              <a:ahLst/>
              <a:cxnLst/>
              <a:rect l="l" t="t" r="r" b="b"/>
              <a:pathLst>
                <a:path w="581025" h="617220">
                  <a:moveTo>
                    <a:pt x="435863" y="617220"/>
                  </a:moveTo>
                  <a:lnTo>
                    <a:pt x="0" y="617220"/>
                  </a:lnTo>
                  <a:lnTo>
                    <a:pt x="0" y="146304"/>
                  </a:lnTo>
                  <a:lnTo>
                    <a:pt x="146304" y="0"/>
                  </a:lnTo>
                  <a:lnTo>
                    <a:pt x="580644" y="0"/>
                  </a:lnTo>
                  <a:lnTo>
                    <a:pt x="580644" y="1524"/>
                  </a:lnTo>
                  <a:lnTo>
                    <a:pt x="573024" y="1524"/>
                  </a:lnTo>
                  <a:lnTo>
                    <a:pt x="566928" y="7620"/>
                  </a:lnTo>
                  <a:lnTo>
                    <a:pt x="150876" y="7620"/>
                  </a:lnTo>
                  <a:lnTo>
                    <a:pt x="147828" y="9144"/>
                  </a:lnTo>
                  <a:lnTo>
                    <a:pt x="149368" y="9144"/>
                  </a:lnTo>
                  <a:lnTo>
                    <a:pt x="16682" y="143256"/>
                  </a:lnTo>
                  <a:lnTo>
                    <a:pt x="4572" y="143256"/>
                  </a:lnTo>
                  <a:lnTo>
                    <a:pt x="4572" y="152400"/>
                  </a:lnTo>
                  <a:lnTo>
                    <a:pt x="9144" y="152400"/>
                  </a:lnTo>
                  <a:lnTo>
                    <a:pt x="9144" y="608076"/>
                  </a:lnTo>
                  <a:lnTo>
                    <a:pt x="4572" y="608076"/>
                  </a:lnTo>
                  <a:lnTo>
                    <a:pt x="9144" y="612648"/>
                  </a:lnTo>
                  <a:lnTo>
                    <a:pt x="440435" y="612648"/>
                  </a:lnTo>
                  <a:lnTo>
                    <a:pt x="435863" y="617220"/>
                  </a:lnTo>
                  <a:close/>
                </a:path>
                <a:path w="581025" h="617220">
                  <a:moveTo>
                    <a:pt x="429768" y="144780"/>
                  </a:moveTo>
                  <a:lnTo>
                    <a:pt x="573024" y="1524"/>
                  </a:lnTo>
                  <a:lnTo>
                    <a:pt x="576834" y="4572"/>
                  </a:lnTo>
                  <a:lnTo>
                    <a:pt x="571500" y="4572"/>
                  </a:lnTo>
                  <a:lnTo>
                    <a:pt x="571500" y="16763"/>
                  </a:lnTo>
                  <a:lnTo>
                    <a:pt x="445007" y="143256"/>
                  </a:lnTo>
                  <a:lnTo>
                    <a:pt x="434339" y="143256"/>
                  </a:lnTo>
                  <a:lnTo>
                    <a:pt x="429768" y="144780"/>
                  </a:lnTo>
                  <a:close/>
                </a:path>
                <a:path w="581025" h="617220">
                  <a:moveTo>
                    <a:pt x="580644" y="7620"/>
                  </a:moveTo>
                  <a:lnTo>
                    <a:pt x="573024" y="1524"/>
                  </a:lnTo>
                  <a:lnTo>
                    <a:pt x="580644" y="1524"/>
                  </a:lnTo>
                  <a:lnTo>
                    <a:pt x="580644" y="7620"/>
                  </a:lnTo>
                  <a:close/>
                </a:path>
                <a:path w="581025" h="617220">
                  <a:moveTo>
                    <a:pt x="571500" y="16763"/>
                  </a:moveTo>
                  <a:lnTo>
                    <a:pt x="571500" y="4572"/>
                  </a:lnTo>
                  <a:lnTo>
                    <a:pt x="576072" y="9144"/>
                  </a:lnTo>
                  <a:lnTo>
                    <a:pt x="579120" y="9144"/>
                  </a:lnTo>
                  <a:lnTo>
                    <a:pt x="571500" y="16763"/>
                  </a:lnTo>
                  <a:close/>
                </a:path>
                <a:path w="581025" h="617220">
                  <a:moveTo>
                    <a:pt x="579120" y="9144"/>
                  </a:moveTo>
                  <a:lnTo>
                    <a:pt x="576072" y="9144"/>
                  </a:lnTo>
                  <a:lnTo>
                    <a:pt x="571500" y="4572"/>
                  </a:lnTo>
                  <a:lnTo>
                    <a:pt x="576834" y="4572"/>
                  </a:lnTo>
                  <a:lnTo>
                    <a:pt x="580644" y="7620"/>
                  </a:lnTo>
                  <a:lnTo>
                    <a:pt x="579120" y="9144"/>
                  </a:lnTo>
                  <a:close/>
                </a:path>
                <a:path w="581025" h="617220">
                  <a:moveTo>
                    <a:pt x="149368" y="9144"/>
                  </a:moveTo>
                  <a:lnTo>
                    <a:pt x="147828" y="9144"/>
                  </a:lnTo>
                  <a:lnTo>
                    <a:pt x="150876" y="7620"/>
                  </a:lnTo>
                  <a:lnTo>
                    <a:pt x="149368" y="9144"/>
                  </a:lnTo>
                  <a:close/>
                </a:path>
                <a:path w="581025" h="617220">
                  <a:moveTo>
                    <a:pt x="565404" y="9144"/>
                  </a:moveTo>
                  <a:lnTo>
                    <a:pt x="149368" y="9144"/>
                  </a:lnTo>
                  <a:lnTo>
                    <a:pt x="150876" y="7620"/>
                  </a:lnTo>
                  <a:lnTo>
                    <a:pt x="566928" y="7620"/>
                  </a:lnTo>
                  <a:lnTo>
                    <a:pt x="565404" y="9144"/>
                  </a:lnTo>
                  <a:close/>
                </a:path>
                <a:path w="581025" h="617220">
                  <a:moveTo>
                    <a:pt x="571500" y="467867"/>
                  </a:moveTo>
                  <a:lnTo>
                    <a:pt x="571500" y="16763"/>
                  </a:lnTo>
                  <a:lnTo>
                    <a:pt x="580644" y="7620"/>
                  </a:lnTo>
                  <a:lnTo>
                    <a:pt x="580644" y="466343"/>
                  </a:lnTo>
                  <a:lnTo>
                    <a:pt x="573024" y="466343"/>
                  </a:lnTo>
                  <a:lnTo>
                    <a:pt x="571500" y="467867"/>
                  </a:lnTo>
                  <a:close/>
                </a:path>
                <a:path w="581025" h="617220">
                  <a:moveTo>
                    <a:pt x="9144" y="152400"/>
                  </a:moveTo>
                  <a:lnTo>
                    <a:pt x="4572" y="152400"/>
                  </a:lnTo>
                  <a:lnTo>
                    <a:pt x="4572" y="143256"/>
                  </a:lnTo>
                  <a:lnTo>
                    <a:pt x="16682" y="143256"/>
                  </a:lnTo>
                  <a:lnTo>
                    <a:pt x="12159" y="147828"/>
                  </a:lnTo>
                  <a:lnTo>
                    <a:pt x="9144" y="147828"/>
                  </a:lnTo>
                  <a:lnTo>
                    <a:pt x="9144" y="152400"/>
                  </a:lnTo>
                  <a:close/>
                </a:path>
                <a:path w="581025" h="617220">
                  <a:moveTo>
                    <a:pt x="428244" y="152400"/>
                  </a:moveTo>
                  <a:lnTo>
                    <a:pt x="9144" y="152400"/>
                  </a:lnTo>
                  <a:lnTo>
                    <a:pt x="9144" y="150876"/>
                  </a:lnTo>
                  <a:lnTo>
                    <a:pt x="16682" y="143256"/>
                  </a:lnTo>
                  <a:lnTo>
                    <a:pt x="431292" y="143256"/>
                  </a:lnTo>
                  <a:lnTo>
                    <a:pt x="429768" y="144780"/>
                  </a:lnTo>
                  <a:lnTo>
                    <a:pt x="443483" y="144780"/>
                  </a:lnTo>
                  <a:lnTo>
                    <a:pt x="440435" y="147828"/>
                  </a:lnTo>
                  <a:lnTo>
                    <a:pt x="428244" y="147828"/>
                  </a:lnTo>
                  <a:lnTo>
                    <a:pt x="428244" y="152400"/>
                  </a:lnTo>
                  <a:close/>
                </a:path>
                <a:path w="581025" h="617220">
                  <a:moveTo>
                    <a:pt x="443483" y="144780"/>
                  </a:moveTo>
                  <a:lnTo>
                    <a:pt x="429768" y="144780"/>
                  </a:lnTo>
                  <a:lnTo>
                    <a:pt x="434339" y="143256"/>
                  </a:lnTo>
                  <a:lnTo>
                    <a:pt x="445007" y="143256"/>
                  </a:lnTo>
                  <a:lnTo>
                    <a:pt x="443483" y="144780"/>
                  </a:lnTo>
                  <a:close/>
                </a:path>
                <a:path w="581025" h="617220">
                  <a:moveTo>
                    <a:pt x="9144" y="150876"/>
                  </a:moveTo>
                  <a:lnTo>
                    <a:pt x="9144" y="147828"/>
                  </a:lnTo>
                  <a:lnTo>
                    <a:pt x="12159" y="147828"/>
                  </a:lnTo>
                  <a:lnTo>
                    <a:pt x="9144" y="150876"/>
                  </a:lnTo>
                  <a:close/>
                </a:path>
                <a:path w="581025" h="617220">
                  <a:moveTo>
                    <a:pt x="438912" y="612648"/>
                  </a:moveTo>
                  <a:lnTo>
                    <a:pt x="428244" y="612648"/>
                  </a:lnTo>
                  <a:lnTo>
                    <a:pt x="428244" y="147828"/>
                  </a:lnTo>
                  <a:lnTo>
                    <a:pt x="438912" y="147828"/>
                  </a:lnTo>
                  <a:lnTo>
                    <a:pt x="438912" y="149351"/>
                  </a:lnTo>
                  <a:lnTo>
                    <a:pt x="435863" y="152400"/>
                  </a:lnTo>
                  <a:lnTo>
                    <a:pt x="438912" y="152400"/>
                  </a:lnTo>
                  <a:lnTo>
                    <a:pt x="438912" y="600455"/>
                  </a:lnTo>
                  <a:lnTo>
                    <a:pt x="429768" y="609600"/>
                  </a:lnTo>
                  <a:lnTo>
                    <a:pt x="438912" y="609600"/>
                  </a:lnTo>
                  <a:lnTo>
                    <a:pt x="438912" y="612648"/>
                  </a:lnTo>
                  <a:close/>
                </a:path>
                <a:path w="581025" h="617220">
                  <a:moveTo>
                    <a:pt x="438912" y="149351"/>
                  </a:moveTo>
                  <a:lnTo>
                    <a:pt x="438912" y="147828"/>
                  </a:lnTo>
                  <a:lnTo>
                    <a:pt x="440435" y="147828"/>
                  </a:lnTo>
                  <a:lnTo>
                    <a:pt x="438912" y="149351"/>
                  </a:lnTo>
                  <a:close/>
                </a:path>
                <a:path w="581025" h="617220">
                  <a:moveTo>
                    <a:pt x="438912" y="152400"/>
                  </a:moveTo>
                  <a:lnTo>
                    <a:pt x="435863" y="152400"/>
                  </a:lnTo>
                  <a:lnTo>
                    <a:pt x="438912" y="149351"/>
                  </a:lnTo>
                  <a:lnTo>
                    <a:pt x="438912" y="152400"/>
                  </a:lnTo>
                  <a:close/>
                </a:path>
                <a:path w="581025" h="617220">
                  <a:moveTo>
                    <a:pt x="571500" y="469391"/>
                  </a:moveTo>
                  <a:lnTo>
                    <a:pt x="571500" y="467867"/>
                  </a:lnTo>
                  <a:lnTo>
                    <a:pt x="573024" y="466343"/>
                  </a:lnTo>
                  <a:lnTo>
                    <a:pt x="571500" y="469391"/>
                  </a:lnTo>
                  <a:close/>
                </a:path>
                <a:path w="581025" h="617220">
                  <a:moveTo>
                    <a:pt x="580644" y="469391"/>
                  </a:moveTo>
                  <a:lnTo>
                    <a:pt x="571500" y="469391"/>
                  </a:lnTo>
                  <a:lnTo>
                    <a:pt x="573024" y="466343"/>
                  </a:lnTo>
                  <a:lnTo>
                    <a:pt x="580644" y="466343"/>
                  </a:lnTo>
                  <a:lnTo>
                    <a:pt x="580644" y="469391"/>
                  </a:lnTo>
                  <a:close/>
                </a:path>
                <a:path w="581025" h="617220">
                  <a:moveTo>
                    <a:pt x="440435" y="612648"/>
                  </a:moveTo>
                  <a:lnTo>
                    <a:pt x="438912" y="612648"/>
                  </a:lnTo>
                  <a:lnTo>
                    <a:pt x="438912" y="600455"/>
                  </a:lnTo>
                  <a:lnTo>
                    <a:pt x="571500" y="467867"/>
                  </a:lnTo>
                  <a:lnTo>
                    <a:pt x="571500" y="469391"/>
                  </a:lnTo>
                  <a:lnTo>
                    <a:pt x="580644" y="469391"/>
                  </a:lnTo>
                  <a:lnTo>
                    <a:pt x="580644" y="472440"/>
                  </a:lnTo>
                  <a:lnTo>
                    <a:pt x="440435" y="612648"/>
                  </a:lnTo>
                  <a:close/>
                </a:path>
                <a:path w="581025" h="617220">
                  <a:moveTo>
                    <a:pt x="429768" y="609600"/>
                  </a:moveTo>
                  <a:lnTo>
                    <a:pt x="438912" y="600455"/>
                  </a:lnTo>
                  <a:lnTo>
                    <a:pt x="438912" y="608076"/>
                  </a:lnTo>
                  <a:lnTo>
                    <a:pt x="434339" y="608076"/>
                  </a:lnTo>
                  <a:lnTo>
                    <a:pt x="429768" y="609600"/>
                  </a:lnTo>
                  <a:close/>
                </a:path>
                <a:path w="581025" h="617220">
                  <a:moveTo>
                    <a:pt x="9144" y="612648"/>
                  </a:moveTo>
                  <a:lnTo>
                    <a:pt x="4572" y="608076"/>
                  </a:lnTo>
                  <a:lnTo>
                    <a:pt x="9144" y="608076"/>
                  </a:lnTo>
                  <a:lnTo>
                    <a:pt x="9144" y="612648"/>
                  </a:lnTo>
                  <a:close/>
                </a:path>
                <a:path w="581025" h="617220">
                  <a:moveTo>
                    <a:pt x="428244" y="612648"/>
                  </a:moveTo>
                  <a:lnTo>
                    <a:pt x="9144" y="612648"/>
                  </a:lnTo>
                  <a:lnTo>
                    <a:pt x="9144" y="608076"/>
                  </a:lnTo>
                  <a:lnTo>
                    <a:pt x="428244" y="608076"/>
                  </a:lnTo>
                  <a:lnTo>
                    <a:pt x="428244" y="612648"/>
                  </a:lnTo>
                  <a:close/>
                </a:path>
                <a:path w="581025" h="617220">
                  <a:moveTo>
                    <a:pt x="438912" y="609600"/>
                  </a:moveTo>
                  <a:lnTo>
                    <a:pt x="429768" y="609600"/>
                  </a:lnTo>
                  <a:lnTo>
                    <a:pt x="434339" y="608076"/>
                  </a:lnTo>
                  <a:lnTo>
                    <a:pt x="438912" y="608076"/>
                  </a:lnTo>
                  <a:lnTo>
                    <a:pt x="438912" y="609600"/>
                  </a:lnTo>
                  <a:close/>
                </a:path>
              </a:pathLst>
            </a:custGeom>
            <a:solidFill>
              <a:srgbClr val="000000"/>
            </a:solidFill>
          </p:spPr>
          <p:txBody>
            <a:bodyPr wrap="square" lIns="0" tIns="0" rIns="0" bIns="0" rtlCol="0"/>
            <a:lstStyle/>
            <a:p>
              <a:endParaRPr sz="1588"/>
            </a:p>
          </p:txBody>
        </p:sp>
        <p:sp>
          <p:nvSpPr>
            <p:cNvPr id="1036" name="object 1036"/>
            <p:cNvSpPr/>
            <p:nvPr/>
          </p:nvSpPr>
          <p:spPr>
            <a:xfrm>
              <a:off x="5992368" y="4262627"/>
              <a:ext cx="38100" cy="360045"/>
            </a:xfrm>
            <a:custGeom>
              <a:avLst/>
              <a:gdLst/>
              <a:ahLst/>
              <a:cxnLst/>
              <a:rect l="l" t="t" r="r" b="b"/>
              <a:pathLst>
                <a:path w="38100" h="360045">
                  <a:moveTo>
                    <a:pt x="38100" y="359664"/>
                  </a:moveTo>
                  <a:lnTo>
                    <a:pt x="0" y="359664"/>
                  </a:lnTo>
                  <a:lnTo>
                    <a:pt x="0" y="0"/>
                  </a:lnTo>
                  <a:lnTo>
                    <a:pt x="38100" y="0"/>
                  </a:lnTo>
                  <a:lnTo>
                    <a:pt x="38100" y="359664"/>
                  </a:lnTo>
                  <a:close/>
                </a:path>
              </a:pathLst>
            </a:custGeom>
            <a:solidFill>
              <a:srgbClr val="FFFFFF"/>
            </a:solidFill>
          </p:spPr>
          <p:txBody>
            <a:bodyPr wrap="square" lIns="0" tIns="0" rIns="0" bIns="0" rtlCol="0"/>
            <a:lstStyle/>
            <a:p>
              <a:endParaRPr sz="1588"/>
            </a:p>
          </p:txBody>
        </p:sp>
        <p:sp>
          <p:nvSpPr>
            <p:cNvPr id="1037" name="object 1037"/>
            <p:cNvSpPr/>
            <p:nvPr/>
          </p:nvSpPr>
          <p:spPr>
            <a:xfrm>
              <a:off x="5987796" y="4256532"/>
              <a:ext cx="47625" cy="370840"/>
            </a:xfrm>
            <a:custGeom>
              <a:avLst/>
              <a:gdLst/>
              <a:ahLst/>
              <a:cxnLst/>
              <a:rect l="l" t="t" r="r" b="b"/>
              <a:pathLst>
                <a:path w="47625" h="370839">
                  <a:moveTo>
                    <a:pt x="47244" y="370332"/>
                  </a:moveTo>
                  <a:lnTo>
                    <a:pt x="0" y="370332"/>
                  </a:lnTo>
                  <a:lnTo>
                    <a:pt x="0" y="0"/>
                  </a:lnTo>
                  <a:lnTo>
                    <a:pt x="47244" y="0"/>
                  </a:lnTo>
                  <a:lnTo>
                    <a:pt x="47244" y="6096"/>
                  </a:lnTo>
                  <a:lnTo>
                    <a:pt x="9144" y="6096"/>
                  </a:lnTo>
                  <a:lnTo>
                    <a:pt x="4572" y="10668"/>
                  </a:lnTo>
                  <a:lnTo>
                    <a:pt x="9144" y="10668"/>
                  </a:lnTo>
                  <a:lnTo>
                    <a:pt x="9144" y="361187"/>
                  </a:lnTo>
                  <a:lnTo>
                    <a:pt x="4572" y="361187"/>
                  </a:lnTo>
                  <a:lnTo>
                    <a:pt x="9144" y="365760"/>
                  </a:lnTo>
                  <a:lnTo>
                    <a:pt x="47244" y="365760"/>
                  </a:lnTo>
                  <a:lnTo>
                    <a:pt x="47244" y="370332"/>
                  </a:lnTo>
                  <a:close/>
                </a:path>
                <a:path w="47625" h="370839">
                  <a:moveTo>
                    <a:pt x="9144" y="10668"/>
                  </a:moveTo>
                  <a:lnTo>
                    <a:pt x="4572" y="10668"/>
                  </a:lnTo>
                  <a:lnTo>
                    <a:pt x="9144" y="6096"/>
                  </a:lnTo>
                  <a:lnTo>
                    <a:pt x="9144" y="10668"/>
                  </a:lnTo>
                  <a:close/>
                </a:path>
                <a:path w="47625" h="370839">
                  <a:moveTo>
                    <a:pt x="38100" y="10668"/>
                  </a:moveTo>
                  <a:lnTo>
                    <a:pt x="9144" y="10668"/>
                  </a:lnTo>
                  <a:lnTo>
                    <a:pt x="9144" y="6096"/>
                  </a:lnTo>
                  <a:lnTo>
                    <a:pt x="38100" y="6096"/>
                  </a:lnTo>
                  <a:lnTo>
                    <a:pt x="38100" y="10668"/>
                  </a:lnTo>
                  <a:close/>
                </a:path>
                <a:path w="47625" h="370839">
                  <a:moveTo>
                    <a:pt x="38100" y="365760"/>
                  </a:moveTo>
                  <a:lnTo>
                    <a:pt x="38100" y="6096"/>
                  </a:lnTo>
                  <a:lnTo>
                    <a:pt x="42672" y="10668"/>
                  </a:lnTo>
                  <a:lnTo>
                    <a:pt x="47244" y="10668"/>
                  </a:lnTo>
                  <a:lnTo>
                    <a:pt x="47244" y="361187"/>
                  </a:lnTo>
                  <a:lnTo>
                    <a:pt x="42672" y="361187"/>
                  </a:lnTo>
                  <a:lnTo>
                    <a:pt x="38100" y="365760"/>
                  </a:lnTo>
                  <a:close/>
                </a:path>
                <a:path w="47625" h="370839">
                  <a:moveTo>
                    <a:pt x="47244" y="10668"/>
                  </a:moveTo>
                  <a:lnTo>
                    <a:pt x="42672" y="10668"/>
                  </a:lnTo>
                  <a:lnTo>
                    <a:pt x="38100" y="6096"/>
                  </a:lnTo>
                  <a:lnTo>
                    <a:pt x="47244" y="6096"/>
                  </a:lnTo>
                  <a:lnTo>
                    <a:pt x="47244" y="10668"/>
                  </a:lnTo>
                  <a:close/>
                </a:path>
                <a:path w="47625" h="370839">
                  <a:moveTo>
                    <a:pt x="9144" y="365760"/>
                  </a:moveTo>
                  <a:lnTo>
                    <a:pt x="4572" y="361187"/>
                  </a:lnTo>
                  <a:lnTo>
                    <a:pt x="9144" y="361187"/>
                  </a:lnTo>
                  <a:lnTo>
                    <a:pt x="9144" y="365760"/>
                  </a:lnTo>
                  <a:close/>
                </a:path>
                <a:path w="47625" h="370839">
                  <a:moveTo>
                    <a:pt x="38100" y="365760"/>
                  </a:moveTo>
                  <a:lnTo>
                    <a:pt x="9144" y="365760"/>
                  </a:lnTo>
                  <a:lnTo>
                    <a:pt x="9144"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1038" name="object 1038"/>
            <p:cNvSpPr/>
            <p:nvPr/>
          </p:nvSpPr>
          <p:spPr>
            <a:xfrm>
              <a:off x="5992368" y="4270248"/>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1039" name="object 1039"/>
            <p:cNvSpPr/>
            <p:nvPr/>
          </p:nvSpPr>
          <p:spPr>
            <a:xfrm>
              <a:off x="5987796" y="4264151"/>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1040" name="object 1040"/>
            <p:cNvSpPr/>
            <p:nvPr/>
          </p:nvSpPr>
          <p:spPr>
            <a:xfrm>
              <a:off x="5992368" y="4578096"/>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1041" name="object 1041"/>
            <p:cNvSpPr/>
            <p:nvPr/>
          </p:nvSpPr>
          <p:spPr>
            <a:xfrm>
              <a:off x="5987796" y="4572000"/>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1042" name="object 1042"/>
            <p:cNvSpPr/>
            <p:nvPr/>
          </p:nvSpPr>
          <p:spPr>
            <a:xfrm>
              <a:off x="5999987" y="4337303"/>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1043" name="object 1043"/>
            <p:cNvSpPr/>
            <p:nvPr/>
          </p:nvSpPr>
          <p:spPr>
            <a:xfrm>
              <a:off x="5995416" y="4332732"/>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48768"/>
                  </a:moveTo>
                  <a:lnTo>
                    <a:pt x="22860" y="4572"/>
                  </a:lnTo>
                  <a:lnTo>
                    <a:pt x="27432" y="9144"/>
                  </a:lnTo>
                  <a:lnTo>
                    <a:pt x="32004" y="9144"/>
                  </a:lnTo>
                  <a:lnTo>
                    <a:pt x="32004" y="44196"/>
                  </a:lnTo>
                  <a:lnTo>
                    <a:pt x="27432" y="44196"/>
                  </a:lnTo>
                  <a:lnTo>
                    <a:pt x="22860" y="48768"/>
                  </a:lnTo>
                  <a:close/>
                </a:path>
                <a:path w="32385" h="55245">
                  <a:moveTo>
                    <a:pt x="32004" y="9144"/>
                  </a:moveTo>
                  <a:lnTo>
                    <a:pt x="27432" y="9144"/>
                  </a:lnTo>
                  <a:lnTo>
                    <a:pt x="22860" y="4572"/>
                  </a:lnTo>
                  <a:lnTo>
                    <a:pt x="32004" y="4572"/>
                  </a:lnTo>
                  <a:lnTo>
                    <a:pt x="32004" y="9144"/>
                  </a:lnTo>
                  <a:close/>
                </a:path>
                <a:path w="32385" h="55245">
                  <a:moveTo>
                    <a:pt x="9144" y="48768"/>
                  </a:moveTo>
                  <a:lnTo>
                    <a:pt x="4572" y="44196"/>
                  </a:lnTo>
                  <a:lnTo>
                    <a:pt x="9144" y="44196"/>
                  </a:lnTo>
                  <a:lnTo>
                    <a:pt x="9144" y="48768"/>
                  </a:lnTo>
                  <a:close/>
                </a:path>
                <a:path w="32385" h="55245">
                  <a:moveTo>
                    <a:pt x="22860" y="48768"/>
                  </a:moveTo>
                  <a:lnTo>
                    <a:pt x="9144" y="48768"/>
                  </a:lnTo>
                  <a:lnTo>
                    <a:pt x="9144" y="44196"/>
                  </a:lnTo>
                  <a:lnTo>
                    <a:pt x="22860" y="44196"/>
                  </a:lnTo>
                  <a:lnTo>
                    <a:pt x="22860" y="48768"/>
                  </a:lnTo>
                  <a:close/>
                </a:path>
                <a:path w="32385" h="55245">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044" name="object 1044"/>
            <p:cNvSpPr/>
            <p:nvPr/>
          </p:nvSpPr>
          <p:spPr>
            <a:xfrm>
              <a:off x="5999987" y="4389119"/>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1045" name="object 1045"/>
            <p:cNvSpPr/>
            <p:nvPr/>
          </p:nvSpPr>
          <p:spPr>
            <a:xfrm>
              <a:off x="5995416" y="4384548"/>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046" name="object 1046"/>
            <p:cNvSpPr/>
            <p:nvPr/>
          </p:nvSpPr>
          <p:spPr>
            <a:xfrm>
              <a:off x="5999987" y="4442459"/>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1047" name="object 1047"/>
            <p:cNvSpPr/>
            <p:nvPr/>
          </p:nvSpPr>
          <p:spPr>
            <a:xfrm>
              <a:off x="5995416" y="4437888"/>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048" name="object 1048"/>
            <p:cNvSpPr/>
            <p:nvPr/>
          </p:nvSpPr>
          <p:spPr>
            <a:xfrm>
              <a:off x="5999987" y="4494275"/>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1049" name="object 1049"/>
            <p:cNvSpPr/>
            <p:nvPr/>
          </p:nvSpPr>
          <p:spPr>
            <a:xfrm>
              <a:off x="5995416" y="4489703"/>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050" name="object 1050"/>
            <p:cNvSpPr/>
            <p:nvPr/>
          </p:nvSpPr>
          <p:spPr>
            <a:xfrm>
              <a:off x="6038087" y="4262627"/>
              <a:ext cx="38100" cy="360045"/>
            </a:xfrm>
            <a:custGeom>
              <a:avLst/>
              <a:gdLst/>
              <a:ahLst/>
              <a:cxnLst/>
              <a:rect l="l" t="t" r="r" b="b"/>
              <a:pathLst>
                <a:path w="38100" h="360045">
                  <a:moveTo>
                    <a:pt x="38100" y="359664"/>
                  </a:moveTo>
                  <a:lnTo>
                    <a:pt x="0" y="359664"/>
                  </a:lnTo>
                  <a:lnTo>
                    <a:pt x="0" y="0"/>
                  </a:lnTo>
                  <a:lnTo>
                    <a:pt x="38100" y="0"/>
                  </a:lnTo>
                  <a:lnTo>
                    <a:pt x="38100" y="359664"/>
                  </a:lnTo>
                  <a:close/>
                </a:path>
              </a:pathLst>
            </a:custGeom>
            <a:solidFill>
              <a:srgbClr val="FFFFFF"/>
            </a:solidFill>
          </p:spPr>
          <p:txBody>
            <a:bodyPr wrap="square" lIns="0" tIns="0" rIns="0" bIns="0" rtlCol="0"/>
            <a:lstStyle/>
            <a:p>
              <a:endParaRPr sz="1588"/>
            </a:p>
          </p:txBody>
        </p:sp>
        <p:sp>
          <p:nvSpPr>
            <p:cNvPr id="1051" name="object 1051"/>
            <p:cNvSpPr/>
            <p:nvPr/>
          </p:nvSpPr>
          <p:spPr>
            <a:xfrm>
              <a:off x="6033516" y="4256532"/>
              <a:ext cx="47625" cy="370840"/>
            </a:xfrm>
            <a:custGeom>
              <a:avLst/>
              <a:gdLst/>
              <a:ahLst/>
              <a:cxnLst/>
              <a:rect l="l" t="t" r="r" b="b"/>
              <a:pathLst>
                <a:path w="47625" h="370839">
                  <a:moveTo>
                    <a:pt x="47244" y="370332"/>
                  </a:moveTo>
                  <a:lnTo>
                    <a:pt x="0" y="370332"/>
                  </a:lnTo>
                  <a:lnTo>
                    <a:pt x="0" y="0"/>
                  </a:lnTo>
                  <a:lnTo>
                    <a:pt x="47244" y="0"/>
                  </a:lnTo>
                  <a:lnTo>
                    <a:pt x="47244" y="6096"/>
                  </a:lnTo>
                  <a:lnTo>
                    <a:pt x="9144" y="6096"/>
                  </a:lnTo>
                  <a:lnTo>
                    <a:pt x="4572" y="10668"/>
                  </a:lnTo>
                  <a:lnTo>
                    <a:pt x="9144" y="10668"/>
                  </a:lnTo>
                  <a:lnTo>
                    <a:pt x="9144" y="361187"/>
                  </a:lnTo>
                  <a:lnTo>
                    <a:pt x="4572" y="361187"/>
                  </a:lnTo>
                  <a:lnTo>
                    <a:pt x="9144" y="365760"/>
                  </a:lnTo>
                  <a:lnTo>
                    <a:pt x="47244" y="365760"/>
                  </a:lnTo>
                  <a:lnTo>
                    <a:pt x="47244" y="370332"/>
                  </a:lnTo>
                  <a:close/>
                </a:path>
                <a:path w="47625" h="370839">
                  <a:moveTo>
                    <a:pt x="9144" y="10668"/>
                  </a:moveTo>
                  <a:lnTo>
                    <a:pt x="4572" y="10668"/>
                  </a:lnTo>
                  <a:lnTo>
                    <a:pt x="9144" y="6096"/>
                  </a:lnTo>
                  <a:lnTo>
                    <a:pt x="9144" y="10668"/>
                  </a:lnTo>
                  <a:close/>
                </a:path>
                <a:path w="47625" h="370839">
                  <a:moveTo>
                    <a:pt x="36576" y="10668"/>
                  </a:moveTo>
                  <a:lnTo>
                    <a:pt x="9144" y="10668"/>
                  </a:lnTo>
                  <a:lnTo>
                    <a:pt x="9144" y="6096"/>
                  </a:lnTo>
                  <a:lnTo>
                    <a:pt x="36576" y="6096"/>
                  </a:lnTo>
                  <a:lnTo>
                    <a:pt x="36576" y="10668"/>
                  </a:lnTo>
                  <a:close/>
                </a:path>
                <a:path w="47625" h="370839">
                  <a:moveTo>
                    <a:pt x="36576" y="365760"/>
                  </a:moveTo>
                  <a:lnTo>
                    <a:pt x="36576" y="6096"/>
                  </a:lnTo>
                  <a:lnTo>
                    <a:pt x="42672" y="10668"/>
                  </a:lnTo>
                  <a:lnTo>
                    <a:pt x="47244" y="10668"/>
                  </a:lnTo>
                  <a:lnTo>
                    <a:pt x="47244" y="361187"/>
                  </a:lnTo>
                  <a:lnTo>
                    <a:pt x="42672" y="361187"/>
                  </a:lnTo>
                  <a:lnTo>
                    <a:pt x="36576" y="365760"/>
                  </a:lnTo>
                  <a:close/>
                </a:path>
                <a:path w="47625" h="370839">
                  <a:moveTo>
                    <a:pt x="47244" y="10668"/>
                  </a:moveTo>
                  <a:lnTo>
                    <a:pt x="42672" y="10668"/>
                  </a:lnTo>
                  <a:lnTo>
                    <a:pt x="36576" y="6096"/>
                  </a:lnTo>
                  <a:lnTo>
                    <a:pt x="47244" y="6096"/>
                  </a:lnTo>
                  <a:lnTo>
                    <a:pt x="47244" y="10668"/>
                  </a:lnTo>
                  <a:close/>
                </a:path>
                <a:path w="47625" h="370839">
                  <a:moveTo>
                    <a:pt x="9144" y="365760"/>
                  </a:moveTo>
                  <a:lnTo>
                    <a:pt x="4572" y="361187"/>
                  </a:lnTo>
                  <a:lnTo>
                    <a:pt x="9144" y="361187"/>
                  </a:lnTo>
                  <a:lnTo>
                    <a:pt x="9144" y="365760"/>
                  </a:lnTo>
                  <a:close/>
                </a:path>
                <a:path w="47625" h="370839">
                  <a:moveTo>
                    <a:pt x="36576" y="365760"/>
                  </a:moveTo>
                  <a:lnTo>
                    <a:pt x="9144" y="365760"/>
                  </a:lnTo>
                  <a:lnTo>
                    <a:pt x="9144" y="361187"/>
                  </a:lnTo>
                  <a:lnTo>
                    <a:pt x="36576" y="361187"/>
                  </a:lnTo>
                  <a:lnTo>
                    <a:pt x="36576" y="365760"/>
                  </a:lnTo>
                  <a:close/>
                </a:path>
                <a:path w="47625" h="370839">
                  <a:moveTo>
                    <a:pt x="47244" y="365760"/>
                  </a:moveTo>
                  <a:lnTo>
                    <a:pt x="36576"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1052" name="object 1052"/>
            <p:cNvSpPr/>
            <p:nvPr/>
          </p:nvSpPr>
          <p:spPr>
            <a:xfrm>
              <a:off x="6038087" y="4270248"/>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1053" name="object 1053"/>
            <p:cNvSpPr/>
            <p:nvPr/>
          </p:nvSpPr>
          <p:spPr>
            <a:xfrm>
              <a:off x="6033516" y="4264151"/>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1054" name="object 1054"/>
            <p:cNvSpPr/>
            <p:nvPr/>
          </p:nvSpPr>
          <p:spPr>
            <a:xfrm>
              <a:off x="6038087" y="4578096"/>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1055" name="object 1055"/>
            <p:cNvSpPr/>
            <p:nvPr/>
          </p:nvSpPr>
          <p:spPr>
            <a:xfrm>
              <a:off x="6033516" y="4572000"/>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1056" name="object 1056"/>
            <p:cNvSpPr/>
            <p:nvPr/>
          </p:nvSpPr>
          <p:spPr>
            <a:xfrm>
              <a:off x="6045707" y="4337303"/>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1057" name="object 1057"/>
            <p:cNvSpPr/>
            <p:nvPr/>
          </p:nvSpPr>
          <p:spPr>
            <a:xfrm>
              <a:off x="6041136" y="4332732"/>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48768"/>
                  </a:moveTo>
                  <a:lnTo>
                    <a:pt x="21336" y="4572"/>
                  </a:lnTo>
                  <a:lnTo>
                    <a:pt x="27432" y="9144"/>
                  </a:lnTo>
                  <a:lnTo>
                    <a:pt x="32004" y="9144"/>
                  </a:lnTo>
                  <a:lnTo>
                    <a:pt x="32004" y="44196"/>
                  </a:lnTo>
                  <a:lnTo>
                    <a:pt x="27432" y="44196"/>
                  </a:lnTo>
                  <a:lnTo>
                    <a:pt x="21336" y="48768"/>
                  </a:lnTo>
                  <a:close/>
                </a:path>
                <a:path w="32385" h="55245">
                  <a:moveTo>
                    <a:pt x="32004" y="9144"/>
                  </a:moveTo>
                  <a:lnTo>
                    <a:pt x="27432" y="9144"/>
                  </a:lnTo>
                  <a:lnTo>
                    <a:pt x="21336" y="4572"/>
                  </a:lnTo>
                  <a:lnTo>
                    <a:pt x="32004" y="4572"/>
                  </a:lnTo>
                  <a:lnTo>
                    <a:pt x="32004" y="9144"/>
                  </a:lnTo>
                  <a:close/>
                </a:path>
                <a:path w="32385" h="55245">
                  <a:moveTo>
                    <a:pt x="9144" y="48768"/>
                  </a:moveTo>
                  <a:lnTo>
                    <a:pt x="4572" y="44196"/>
                  </a:lnTo>
                  <a:lnTo>
                    <a:pt x="9144" y="44196"/>
                  </a:lnTo>
                  <a:lnTo>
                    <a:pt x="9144" y="48768"/>
                  </a:lnTo>
                  <a:close/>
                </a:path>
                <a:path w="32385" h="55245">
                  <a:moveTo>
                    <a:pt x="21336" y="48768"/>
                  </a:moveTo>
                  <a:lnTo>
                    <a:pt x="9144" y="48768"/>
                  </a:lnTo>
                  <a:lnTo>
                    <a:pt x="9144" y="44196"/>
                  </a:lnTo>
                  <a:lnTo>
                    <a:pt x="21336" y="44196"/>
                  </a:lnTo>
                  <a:lnTo>
                    <a:pt x="21336" y="48768"/>
                  </a:lnTo>
                  <a:close/>
                </a:path>
                <a:path w="32385" h="55245">
                  <a:moveTo>
                    <a:pt x="32004" y="48768"/>
                  </a:moveTo>
                  <a:lnTo>
                    <a:pt x="21336"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058" name="object 1058"/>
            <p:cNvSpPr/>
            <p:nvPr/>
          </p:nvSpPr>
          <p:spPr>
            <a:xfrm>
              <a:off x="6045707" y="4389119"/>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1059" name="object 1059"/>
            <p:cNvSpPr/>
            <p:nvPr/>
          </p:nvSpPr>
          <p:spPr>
            <a:xfrm>
              <a:off x="6041136" y="4384548"/>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50292"/>
                  </a:moveTo>
                  <a:lnTo>
                    <a:pt x="21336" y="4572"/>
                  </a:lnTo>
                  <a:lnTo>
                    <a:pt x="27432" y="9144"/>
                  </a:lnTo>
                  <a:lnTo>
                    <a:pt x="32004" y="9144"/>
                  </a:lnTo>
                  <a:lnTo>
                    <a:pt x="32004" y="45720"/>
                  </a:lnTo>
                  <a:lnTo>
                    <a:pt x="27432" y="45720"/>
                  </a:lnTo>
                  <a:lnTo>
                    <a:pt x="21336" y="50292"/>
                  </a:lnTo>
                  <a:close/>
                </a:path>
                <a:path w="32385" h="55245">
                  <a:moveTo>
                    <a:pt x="32004" y="9144"/>
                  </a:moveTo>
                  <a:lnTo>
                    <a:pt x="27432" y="9144"/>
                  </a:lnTo>
                  <a:lnTo>
                    <a:pt x="21336" y="4572"/>
                  </a:lnTo>
                  <a:lnTo>
                    <a:pt x="32004" y="4572"/>
                  </a:lnTo>
                  <a:lnTo>
                    <a:pt x="32004" y="9144"/>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060" name="object 1060"/>
            <p:cNvSpPr/>
            <p:nvPr/>
          </p:nvSpPr>
          <p:spPr>
            <a:xfrm>
              <a:off x="6045707" y="4442459"/>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1061" name="object 1061"/>
            <p:cNvSpPr/>
            <p:nvPr/>
          </p:nvSpPr>
          <p:spPr>
            <a:xfrm>
              <a:off x="6041136" y="4437888"/>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1336" y="9144"/>
                  </a:moveTo>
                  <a:lnTo>
                    <a:pt x="9144" y="9144"/>
                  </a:lnTo>
                  <a:lnTo>
                    <a:pt x="9144" y="4572"/>
                  </a:lnTo>
                  <a:lnTo>
                    <a:pt x="21336" y="4572"/>
                  </a:lnTo>
                  <a:lnTo>
                    <a:pt x="21336" y="9144"/>
                  </a:lnTo>
                  <a:close/>
                </a:path>
                <a:path w="32385" h="53339">
                  <a:moveTo>
                    <a:pt x="21336" y="48768"/>
                  </a:moveTo>
                  <a:lnTo>
                    <a:pt x="21336" y="4572"/>
                  </a:lnTo>
                  <a:lnTo>
                    <a:pt x="27432" y="9144"/>
                  </a:lnTo>
                  <a:lnTo>
                    <a:pt x="32004" y="9144"/>
                  </a:lnTo>
                  <a:lnTo>
                    <a:pt x="32004" y="44196"/>
                  </a:lnTo>
                  <a:lnTo>
                    <a:pt x="27432" y="44196"/>
                  </a:lnTo>
                  <a:lnTo>
                    <a:pt x="21336" y="48768"/>
                  </a:lnTo>
                  <a:close/>
                </a:path>
                <a:path w="32385" h="53339">
                  <a:moveTo>
                    <a:pt x="32004" y="9144"/>
                  </a:moveTo>
                  <a:lnTo>
                    <a:pt x="27432" y="9144"/>
                  </a:lnTo>
                  <a:lnTo>
                    <a:pt x="21336" y="4572"/>
                  </a:lnTo>
                  <a:lnTo>
                    <a:pt x="32004" y="4572"/>
                  </a:lnTo>
                  <a:lnTo>
                    <a:pt x="32004" y="9144"/>
                  </a:lnTo>
                  <a:close/>
                </a:path>
                <a:path w="32385" h="53339">
                  <a:moveTo>
                    <a:pt x="9144" y="48768"/>
                  </a:moveTo>
                  <a:lnTo>
                    <a:pt x="4572" y="44196"/>
                  </a:lnTo>
                  <a:lnTo>
                    <a:pt x="9144" y="44196"/>
                  </a:lnTo>
                  <a:lnTo>
                    <a:pt x="9144" y="48768"/>
                  </a:lnTo>
                  <a:close/>
                </a:path>
                <a:path w="32385" h="53339">
                  <a:moveTo>
                    <a:pt x="21336" y="48768"/>
                  </a:moveTo>
                  <a:lnTo>
                    <a:pt x="9144" y="48768"/>
                  </a:lnTo>
                  <a:lnTo>
                    <a:pt x="9144" y="44196"/>
                  </a:lnTo>
                  <a:lnTo>
                    <a:pt x="21336" y="44196"/>
                  </a:lnTo>
                  <a:lnTo>
                    <a:pt x="21336" y="48768"/>
                  </a:lnTo>
                  <a:close/>
                </a:path>
                <a:path w="32385" h="53339">
                  <a:moveTo>
                    <a:pt x="32004" y="48768"/>
                  </a:moveTo>
                  <a:lnTo>
                    <a:pt x="21336"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062" name="object 1062"/>
            <p:cNvSpPr/>
            <p:nvPr/>
          </p:nvSpPr>
          <p:spPr>
            <a:xfrm>
              <a:off x="6045707" y="4494275"/>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1063" name="object 1063"/>
            <p:cNvSpPr/>
            <p:nvPr/>
          </p:nvSpPr>
          <p:spPr>
            <a:xfrm>
              <a:off x="6041136" y="4489703"/>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50292"/>
                  </a:moveTo>
                  <a:lnTo>
                    <a:pt x="21336" y="4572"/>
                  </a:lnTo>
                  <a:lnTo>
                    <a:pt x="27432" y="9144"/>
                  </a:lnTo>
                  <a:lnTo>
                    <a:pt x="32004" y="9144"/>
                  </a:lnTo>
                  <a:lnTo>
                    <a:pt x="32004" y="45720"/>
                  </a:lnTo>
                  <a:lnTo>
                    <a:pt x="27432" y="45720"/>
                  </a:lnTo>
                  <a:lnTo>
                    <a:pt x="21336" y="50292"/>
                  </a:lnTo>
                  <a:close/>
                </a:path>
                <a:path w="32385" h="55245">
                  <a:moveTo>
                    <a:pt x="32004" y="9144"/>
                  </a:moveTo>
                  <a:lnTo>
                    <a:pt x="27432" y="9144"/>
                  </a:lnTo>
                  <a:lnTo>
                    <a:pt x="21336" y="4572"/>
                  </a:lnTo>
                  <a:lnTo>
                    <a:pt x="32004" y="4572"/>
                  </a:lnTo>
                  <a:lnTo>
                    <a:pt x="32004" y="9144"/>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064" name="object 1064"/>
            <p:cNvSpPr/>
            <p:nvPr/>
          </p:nvSpPr>
          <p:spPr>
            <a:xfrm>
              <a:off x="6083807" y="4262627"/>
              <a:ext cx="36830" cy="360045"/>
            </a:xfrm>
            <a:custGeom>
              <a:avLst/>
              <a:gdLst/>
              <a:ahLst/>
              <a:cxnLst/>
              <a:rect l="l" t="t" r="r" b="b"/>
              <a:pathLst>
                <a:path w="36829" h="360045">
                  <a:moveTo>
                    <a:pt x="36576" y="359664"/>
                  </a:moveTo>
                  <a:lnTo>
                    <a:pt x="0" y="359664"/>
                  </a:lnTo>
                  <a:lnTo>
                    <a:pt x="0" y="0"/>
                  </a:lnTo>
                  <a:lnTo>
                    <a:pt x="36576" y="0"/>
                  </a:lnTo>
                  <a:lnTo>
                    <a:pt x="36576" y="359664"/>
                  </a:lnTo>
                  <a:close/>
                </a:path>
              </a:pathLst>
            </a:custGeom>
            <a:solidFill>
              <a:srgbClr val="FFFFFF"/>
            </a:solidFill>
          </p:spPr>
          <p:txBody>
            <a:bodyPr wrap="square" lIns="0" tIns="0" rIns="0" bIns="0" rtlCol="0"/>
            <a:lstStyle/>
            <a:p>
              <a:endParaRPr sz="1588"/>
            </a:p>
          </p:txBody>
        </p:sp>
        <p:sp>
          <p:nvSpPr>
            <p:cNvPr id="1065" name="object 1065"/>
            <p:cNvSpPr/>
            <p:nvPr/>
          </p:nvSpPr>
          <p:spPr>
            <a:xfrm>
              <a:off x="6077712" y="4256532"/>
              <a:ext cx="47625" cy="370840"/>
            </a:xfrm>
            <a:custGeom>
              <a:avLst/>
              <a:gdLst/>
              <a:ahLst/>
              <a:cxnLst/>
              <a:rect l="l" t="t" r="r" b="b"/>
              <a:pathLst>
                <a:path w="47625" h="370839">
                  <a:moveTo>
                    <a:pt x="47244" y="370332"/>
                  </a:moveTo>
                  <a:lnTo>
                    <a:pt x="0" y="370332"/>
                  </a:lnTo>
                  <a:lnTo>
                    <a:pt x="0" y="0"/>
                  </a:lnTo>
                  <a:lnTo>
                    <a:pt x="47244" y="0"/>
                  </a:lnTo>
                  <a:lnTo>
                    <a:pt x="47244" y="6096"/>
                  </a:lnTo>
                  <a:lnTo>
                    <a:pt x="10668" y="6096"/>
                  </a:lnTo>
                  <a:lnTo>
                    <a:pt x="6096" y="10668"/>
                  </a:lnTo>
                  <a:lnTo>
                    <a:pt x="10668" y="10668"/>
                  </a:lnTo>
                  <a:lnTo>
                    <a:pt x="10668" y="361187"/>
                  </a:lnTo>
                  <a:lnTo>
                    <a:pt x="6096" y="361187"/>
                  </a:lnTo>
                  <a:lnTo>
                    <a:pt x="10668" y="365760"/>
                  </a:lnTo>
                  <a:lnTo>
                    <a:pt x="47244" y="365760"/>
                  </a:lnTo>
                  <a:lnTo>
                    <a:pt x="47244" y="370332"/>
                  </a:lnTo>
                  <a:close/>
                </a:path>
                <a:path w="47625" h="370839">
                  <a:moveTo>
                    <a:pt x="10668" y="10668"/>
                  </a:moveTo>
                  <a:lnTo>
                    <a:pt x="6096" y="10668"/>
                  </a:lnTo>
                  <a:lnTo>
                    <a:pt x="10668" y="6096"/>
                  </a:lnTo>
                  <a:lnTo>
                    <a:pt x="10668" y="10668"/>
                  </a:lnTo>
                  <a:close/>
                </a:path>
                <a:path w="47625" h="370839">
                  <a:moveTo>
                    <a:pt x="38100" y="10668"/>
                  </a:moveTo>
                  <a:lnTo>
                    <a:pt x="10668" y="10668"/>
                  </a:lnTo>
                  <a:lnTo>
                    <a:pt x="10668" y="6096"/>
                  </a:lnTo>
                  <a:lnTo>
                    <a:pt x="38100" y="6096"/>
                  </a:lnTo>
                  <a:lnTo>
                    <a:pt x="38100" y="10668"/>
                  </a:lnTo>
                  <a:close/>
                </a:path>
                <a:path w="47625" h="370839">
                  <a:moveTo>
                    <a:pt x="38100" y="365760"/>
                  </a:moveTo>
                  <a:lnTo>
                    <a:pt x="38100" y="6096"/>
                  </a:lnTo>
                  <a:lnTo>
                    <a:pt x="42672" y="10668"/>
                  </a:lnTo>
                  <a:lnTo>
                    <a:pt x="47244" y="10668"/>
                  </a:lnTo>
                  <a:lnTo>
                    <a:pt x="47244" y="361187"/>
                  </a:lnTo>
                  <a:lnTo>
                    <a:pt x="42672" y="361187"/>
                  </a:lnTo>
                  <a:lnTo>
                    <a:pt x="38100" y="365760"/>
                  </a:lnTo>
                  <a:close/>
                </a:path>
                <a:path w="47625" h="370839">
                  <a:moveTo>
                    <a:pt x="47244" y="10668"/>
                  </a:moveTo>
                  <a:lnTo>
                    <a:pt x="42672" y="10668"/>
                  </a:lnTo>
                  <a:lnTo>
                    <a:pt x="38100" y="6096"/>
                  </a:lnTo>
                  <a:lnTo>
                    <a:pt x="47244" y="6096"/>
                  </a:lnTo>
                  <a:lnTo>
                    <a:pt x="47244" y="10668"/>
                  </a:lnTo>
                  <a:close/>
                </a:path>
                <a:path w="47625" h="370839">
                  <a:moveTo>
                    <a:pt x="10668" y="365760"/>
                  </a:moveTo>
                  <a:lnTo>
                    <a:pt x="6096" y="361187"/>
                  </a:lnTo>
                  <a:lnTo>
                    <a:pt x="10668" y="361187"/>
                  </a:lnTo>
                  <a:lnTo>
                    <a:pt x="10668" y="365760"/>
                  </a:lnTo>
                  <a:close/>
                </a:path>
                <a:path w="47625" h="370839">
                  <a:moveTo>
                    <a:pt x="38100" y="365760"/>
                  </a:moveTo>
                  <a:lnTo>
                    <a:pt x="10668" y="365760"/>
                  </a:lnTo>
                  <a:lnTo>
                    <a:pt x="10668"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1066" name="object 1066"/>
            <p:cNvSpPr/>
            <p:nvPr/>
          </p:nvSpPr>
          <p:spPr>
            <a:xfrm>
              <a:off x="6083807" y="4270248"/>
              <a:ext cx="7620" cy="36830"/>
            </a:xfrm>
            <a:custGeom>
              <a:avLst/>
              <a:gdLst/>
              <a:ahLst/>
              <a:cxnLst/>
              <a:rect l="l" t="t" r="r" b="b"/>
              <a:pathLst>
                <a:path w="7620" h="36829">
                  <a:moveTo>
                    <a:pt x="7620" y="36575"/>
                  </a:moveTo>
                  <a:lnTo>
                    <a:pt x="0" y="36575"/>
                  </a:lnTo>
                  <a:lnTo>
                    <a:pt x="0" y="0"/>
                  </a:lnTo>
                  <a:lnTo>
                    <a:pt x="7620" y="0"/>
                  </a:lnTo>
                  <a:lnTo>
                    <a:pt x="7620" y="36575"/>
                  </a:lnTo>
                  <a:close/>
                </a:path>
              </a:pathLst>
            </a:custGeom>
            <a:solidFill>
              <a:srgbClr val="1F497C"/>
            </a:solidFill>
          </p:spPr>
          <p:txBody>
            <a:bodyPr wrap="square" lIns="0" tIns="0" rIns="0" bIns="0" rtlCol="0"/>
            <a:lstStyle/>
            <a:p>
              <a:endParaRPr sz="1588"/>
            </a:p>
          </p:txBody>
        </p:sp>
        <p:sp>
          <p:nvSpPr>
            <p:cNvPr id="1067" name="object 1067"/>
            <p:cNvSpPr/>
            <p:nvPr/>
          </p:nvSpPr>
          <p:spPr>
            <a:xfrm>
              <a:off x="6077712" y="4264151"/>
              <a:ext cx="18415" cy="47625"/>
            </a:xfrm>
            <a:custGeom>
              <a:avLst/>
              <a:gdLst/>
              <a:ahLst/>
              <a:cxnLst/>
              <a:rect l="l" t="t" r="r" b="b"/>
              <a:pathLst>
                <a:path w="18414" h="47625">
                  <a:moveTo>
                    <a:pt x="18288" y="47244"/>
                  </a:moveTo>
                  <a:lnTo>
                    <a:pt x="0" y="47244"/>
                  </a:lnTo>
                  <a:lnTo>
                    <a:pt x="0" y="0"/>
                  </a:lnTo>
                  <a:lnTo>
                    <a:pt x="18288" y="0"/>
                  </a:lnTo>
                  <a:lnTo>
                    <a:pt x="18288" y="6096"/>
                  </a:lnTo>
                  <a:lnTo>
                    <a:pt x="7620" y="6096"/>
                  </a:lnTo>
                  <a:lnTo>
                    <a:pt x="7620" y="9144"/>
                  </a:lnTo>
                  <a:lnTo>
                    <a:pt x="6096" y="10668"/>
                  </a:lnTo>
                  <a:lnTo>
                    <a:pt x="7620" y="10668"/>
                  </a:lnTo>
                  <a:lnTo>
                    <a:pt x="7620" y="38100"/>
                  </a:lnTo>
                  <a:lnTo>
                    <a:pt x="6096" y="38100"/>
                  </a:lnTo>
                  <a:lnTo>
                    <a:pt x="7620" y="39624"/>
                  </a:lnTo>
                  <a:lnTo>
                    <a:pt x="7620" y="42672"/>
                  </a:lnTo>
                  <a:lnTo>
                    <a:pt x="18288" y="42672"/>
                  </a:lnTo>
                  <a:lnTo>
                    <a:pt x="18288" y="47244"/>
                  </a:lnTo>
                  <a:close/>
                </a:path>
                <a:path w="18414" h="47625">
                  <a:moveTo>
                    <a:pt x="7620" y="9144"/>
                  </a:moveTo>
                  <a:lnTo>
                    <a:pt x="7620" y="6096"/>
                  </a:lnTo>
                  <a:lnTo>
                    <a:pt x="9361" y="7402"/>
                  </a:lnTo>
                  <a:lnTo>
                    <a:pt x="7620" y="9144"/>
                  </a:lnTo>
                  <a:close/>
                </a:path>
                <a:path w="18414" h="47625">
                  <a:moveTo>
                    <a:pt x="9361" y="7402"/>
                  </a:moveTo>
                  <a:lnTo>
                    <a:pt x="7620" y="6096"/>
                  </a:lnTo>
                  <a:lnTo>
                    <a:pt x="10668" y="6096"/>
                  </a:lnTo>
                  <a:lnTo>
                    <a:pt x="9361" y="7402"/>
                  </a:lnTo>
                  <a:close/>
                </a:path>
                <a:path w="18414" h="47625">
                  <a:moveTo>
                    <a:pt x="10668" y="8382"/>
                  </a:moveTo>
                  <a:lnTo>
                    <a:pt x="9361" y="7402"/>
                  </a:lnTo>
                  <a:lnTo>
                    <a:pt x="10668" y="6096"/>
                  </a:lnTo>
                  <a:lnTo>
                    <a:pt x="10668" y="8382"/>
                  </a:lnTo>
                  <a:close/>
                </a:path>
                <a:path w="18414" h="47625">
                  <a:moveTo>
                    <a:pt x="18288" y="10668"/>
                  </a:moveTo>
                  <a:lnTo>
                    <a:pt x="13716" y="10668"/>
                  </a:lnTo>
                  <a:lnTo>
                    <a:pt x="10668" y="8382"/>
                  </a:lnTo>
                  <a:lnTo>
                    <a:pt x="10668" y="6096"/>
                  </a:lnTo>
                  <a:lnTo>
                    <a:pt x="18288" y="6096"/>
                  </a:lnTo>
                  <a:lnTo>
                    <a:pt x="18288" y="10668"/>
                  </a:lnTo>
                  <a:close/>
                </a:path>
                <a:path w="18414" h="47625">
                  <a:moveTo>
                    <a:pt x="9361" y="41365"/>
                  </a:moveTo>
                  <a:lnTo>
                    <a:pt x="7620" y="39624"/>
                  </a:lnTo>
                  <a:lnTo>
                    <a:pt x="7620" y="9144"/>
                  </a:lnTo>
                  <a:lnTo>
                    <a:pt x="9361" y="7402"/>
                  </a:lnTo>
                  <a:lnTo>
                    <a:pt x="10668" y="8382"/>
                  </a:lnTo>
                  <a:lnTo>
                    <a:pt x="10668" y="40386"/>
                  </a:lnTo>
                  <a:lnTo>
                    <a:pt x="9361" y="41365"/>
                  </a:lnTo>
                  <a:close/>
                </a:path>
                <a:path w="18414" h="47625">
                  <a:moveTo>
                    <a:pt x="10668" y="40386"/>
                  </a:moveTo>
                  <a:lnTo>
                    <a:pt x="10668" y="8382"/>
                  </a:lnTo>
                  <a:lnTo>
                    <a:pt x="13716" y="10668"/>
                  </a:lnTo>
                  <a:lnTo>
                    <a:pt x="18288" y="10668"/>
                  </a:lnTo>
                  <a:lnTo>
                    <a:pt x="18288" y="38100"/>
                  </a:lnTo>
                  <a:lnTo>
                    <a:pt x="13716" y="38100"/>
                  </a:lnTo>
                  <a:lnTo>
                    <a:pt x="10668" y="40386"/>
                  </a:lnTo>
                  <a:close/>
                </a:path>
                <a:path w="18414" h="47625">
                  <a:moveTo>
                    <a:pt x="7620" y="10668"/>
                  </a:moveTo>
                  <a:lnTo>
                    <a:pt x="6096" y="10668"/>
                  </a:lnTo>
                  <a:lnTo>
                    <a:pt x="7620" y="9144"/>
                  </a:lnTo>
                  <a:lnTo>
                    <a:pt x="7620" y="10668"/>
                  </a:lnTo>
                  <a:close/>
                </a:path>
                <a:path w="18414" h="47625">
                  <a:moveTo>
                    <a:pt x="7620" y="39624"/>
                  </a:moveTo>
                  <a:lnTo>
                    <a:pt x="6096" y="38100"/>
                  </a:lnTo>
                  <a:lnTo>
                    <a:pt x="7620" y="38100"/>
                  </a:lnTo>
                  <a:lnTo>
                    <a:pt x="7620" y="39624"/>
                  </a:lnTo>
                  <a:close/>
                </a:path>
                <a:path w="18414" h="47625">
                  <a:moveTo>
                    <a:pt x="18288" y="42672"/>
                  </a:moveTo>
                  <a:lnTo>
                    <a:pt x="10668" y="42672"/>
                  </a:lnTo>
                  <a:lnTo>
                    <a:pt x="10668" y="40386"/>
                  </a:lnTo>
                  <a:lnTo>
                    <a:pt x="13716" y="38100"/>
                  </a:lnTo>
                  <a:lnTo>
                    <a:pt x="18288" y="38100"/>
                  </a:lnTo>
                  <a:lnTo>
                    <a:pt x="18288" y="42672"/>
                  </a:lnTo>
                  <a:close/>
                </a:path>
                <a:path w="18414" h="47625">
                  <a:moveTo>
                    <a:pt x="7620" y="42672"/>
                  </a:moveTo>
                  <a:lnTo>
                    <a:pt x="7620" y="39624"/>
                  </a:lnTo>
                  <a:lnTo>
                    <a:pt x="9361" y="41365"/>
                  </a:lnTo>
                  <a:lnTo>
                    <a:pt x="7620" y="42672"/>
                  </a:lnTo>
                  <a:close/>
                </a:path>
                <a:path w="18414" h="47625">
                  <a:moveTo>
                    <a:pt x="10668" y="42672"/>
                  </a:moveTo>
                  <a:lnTo>
                    <a:pt x="9361" y="41365"/>
                  </a:lnTo>
                  <a:lnTo>
                    <a:pt x="10668" y="40386"/>
                  </a:lnTo>
                  <a:lnTo>
                    <a:pt x="10668" y="42672"/>
                  </a:lnTo>
                  <a:close/>
                </a:path>
                <a:path w="18414" h="47625">
                  <a:moveTo>
                    <a:pt x="10668" y="42672"/>
                  </a:moveTo>
                  <a:lnTo>
                    <a:pt x="7620" y="42672"/>
                  </a:lnTo>
                  <a:lnTo>
                    <a:pt x="9361" y="41365"/>
                  </a:lnTo>
                  <a:lnTo>
                    <a:pt x="10668" y="42672"/>
                  </a:lnTo>
                  <a:close/>
                </a:path>
              </a:pathLst>
            </a:custGeom>
            <a:solidFill>
              <a:srgbClr val="000000"/>
            </a:solidFill>
          </p:spPr>
          <p:txBody>
            <a:bodyPr wrap="square" lIns="0" tIns="0" rIns="0" bIns="0" rtlCol="0"/>
            <a:lstStyle/>
            <a:p>
              <a:endParaRPr sz="1588"/>
            </a:p>
          </p:txBody>
        </p:sp>
        <p:sp>
          <p:nvSpPr>
            <p:cNvPr id="1068" name="object 1068"/>
            <p:cNvSpPr/>
            <p:nvPr/>
          </p:nvSpPr>
          <p:spPr>
            <a:xfrm>
              <a:off x="6083807" y="4578096"/>
              <a:ext cx="7620" cy="36830"/>
            </a:xfrm>
            <a:custGeom>
              <a:avLst/>
              <a:gdLst/>
              <a:ahLst/>
              <a:cxnLst/>
              <a:rect l="l" t="t" r="r" b="b"/>
              <a:pathLst>
                <a:path w="7620" h="36829">
                  <a:moveTo>
                    <a:pt x="7620" y="36575"/>
                  </a:moveTo>
                  <a:lnTo>
                    <a:pt x="0" y="36575"/>
                  </a:lnTo>
                  <a:lnTo>
                    <a:pt x="0" y="0"/>
                  </a:lnTo>
                  <a:lnTo>
                    <a:pt x="7620" y="0"/>
                  </a:lnTo>
                  <a:lnTo>
                    <a:pt x="7620" y="36575"/>
                  </a:lnTo>
                  <a:close/>
                </a:path>
              </a:pathLst>
            </a:custGeom>
            <a:solidFill>
              <a:srgbClr val="1F497C"/>
            </a:solidFill>
          </p:spPr>
          <p:txBody>
            <a:bodyPr wrap="square" lIns="0" tIns="0" rIns="0" bIns="0" rtlCol="0"/>
            <a:lstStyle/>
            <a:p>
              <a:endParaRPr sz="1588"/>
            </a:p>
          </p:txBody>
        </p:sp>
        <p:sp>
          <p:nvSpPr>
            <p:cNvPr id="1069" name="object 1069"/>
            <p:cNvSpPr/>
            <p:nvPr/>
          </p:nvSpPr>
          <p:spPr>
            <a:xfrm>
              <a:off x="6077712" y="4572000"/>
              <a:ext cx="18415" cy="47625"/>
            </a:xfrm>
            <a:custGeom>
              <a:avLst/>
              <a:gdLst/>
              <a:ahLst/>
              <a:cxnLst/>
              <a:rect l="l" t="t" r="r" b="b"/>
              <a:pathLst>
                <a:path w="18414" h="47625">
                  <a:moveTo>
                    <a:pt x="18288" y="47244"/>
                  </a:moveTo>
                  <a:lnTo>
                    <a:pt x="0" y="47244"/>
                  </a:lnTo>
                  <a:lnTo>
                    <a:pt x="0" y="0"/>
                  </a:lnTo>
                  <a:lnTo>
                    <a:pt x="18288" y="0"/>
                  </a:lnTo>
                  <a:lnTo>
                    <a:pt x="18288" y="6096"/>
                  </a:lnTo>
                  <a:lnTo>
                    <a:pt x="7620" y="6096"/>
                  </a:lnTo>
                  <a:lnTo>
                    <a:pt x="7620" y="9144"/>
                  </a:lnTo>
                  <a:lnTo>
                    <a:pt x="6096" y="10668"/>
                  </a:lnTo>
                  <a:lnTo>
                    <a:pt x="7620" y="10668"/>
                  </a:lnTo>
                  <a:lnTo>
                    <a:pt x="7620" y="38100"/>
                  </a:lnTo>
                  <a:lnTo>
                    <a:pt x="6096" y="38100"/>
                  </a:lnTo>
                  <a:lnTo>
                    <a:pt x="7620" y="39624"/>
                  </a:lnTo>
                  <a:lnTo>
                    <a:pt x="7620" y="42672"/>
                  </a:lnTo>
                  <a:lnTo>
                    <a:pt x="18288" y="42672"/>
                  </a:lnTo>
                  <a:lnTo>
                    <a:pt x="18288" y="47244"/>
                  </a:lnTo>
                  <a:close/>
                </a:path>
                <a:path w="18414" h="47625">
                  <a:moveTo>
                    <a:pt x="7620" y="9144"/>
                  </a:moveTo>
                  <a:lnTo>
                    <a:pt x="7620" y="6096"/>
                  </a:lnTo>
                  <a:lnTo>
                    <a:pt x="9361" y="7402"/>
                  </a:lnTo>
                  <a:lnTo>
                    <a:pt x="7620" y="9144"/>
                  </a:lnTo>
                  <a:close/>
                </a:path>
                <a:path w="18414" h="47625">
                  <a:moveTo>
                    <a:pt x="9361" y="7402"/>
                  </a:moveTo>
                  <a:lnTo>
                    <a:pt x="7620" y="6096"/>
                  </a:lnTo>
                  <a:lnTo>
                    <a:pt x="10668" y="6096"/>
                  </a:lnTo>
                  <a:lnTo>
                    <a:pt x="9361" y="7402"/>
                  </a:lnTo>
                  <a:close/>
                </a:path>
                <a:path w="18414" h="47625">
                  <a:moveTo>
                    <a:pt x="10668" y="8382"/>
                  </a:moveTo>
                  <a:lnTo>
                    <a:pt x="9361" y="7402"/>
                  </a:lnTo>
                  <a:lnTo>
                    <a:pt x="10668" y="6096"/>
                  </a:lnTo>
                  <a:lnTo>
                    <a:pt x="10668" y="8382"/>
                  </a:lnTo>
                  <a:close/>
                </a:path>
                <a:path w="18414" h="47625">
                  <a:moveTo>
                    <a:pt x="18288" y="10668"/>
                  </a:moveTo>
                  <a:lnTo>
                    <a:pt x="13716" y="10668"/>
                  </a:lnTo>
                  <a:lnTo>
                    <a:pt x="10668" y="8382"/>
                  </a:lnTo>
                  <a:lnTo>
                    <a:pt x="10668" y="6096"/>
                  </a:lnTo>
                  <a:lnTo>
                    <a:pt x="18288" y="6096"/>
                  </a:lnTo>
                  <a:lnTo>
                    <a:pt x="18288" y="10668"/>
                  </a:lnTo>
                  <a:close/>
                </a:path>
                <a:path w="18414" h="47625">
                  <a:moveTo>
                    <a:pt x="9361" y="41365"/>
                  </a:moveTo>
                  <a:lnTo>
                    <a:pt x="7620" y="39624"/>
                  </a:lnTo>
                  <a:lnTo>
                    <a:pt x="7620" y="9144"/>
                  </a:lnTo>
                  <a:lnTo>
                    <a:pt x="9361" y="7402"/>
                  </a:lnTo>
                  <a:lnTo>
                    <a:pt x="10668" y="8382"/>
                  </a:lnTo>
                  <a:lnTo>
                    <a:pt x="10668" y="40386"/>
                  </a:lnTo>
                  <a:lnTo>
                    <a:pt x="9361" y="41365"/>
                  </a:lnTo>
                  <a:close/>
                </a:path>
                <a:path w="18414" h="47625">
                  <a:moveTo>
                    <a:pt x="10668" y="40386"/>
                  </a:moveTo>
                  <a:lnTo>
                    <a:pt x="10668" y="8382"/>
                  </a:lnTo>
                  <a:lnTo>
                    <a:pt x="13716" y="10668"/>
                  </a:lnTo>
                  <a:lnTo>
                    <a:pt x="18288" y="10668"/>
                  </a:lnTo>
                  <a:lnTo>
                    <a:pt x="18288" y="38100"/>
                  </a:lnTo>
                  <a:lnTo>
                    <a:pt x="13716" y="38100"/>
                  </a:lnTo>
                  <a:lnTo>
                    <a:pt x="10668" y="40386"/>
                  </a:lnTo>
                  <a:close/>
                </a:path>
                <a:path w="18414" h="47625">
                  <a:moveTo>
                    <a:pt x="7620" y="10668"/>
                  </a:moveTo>
                  <a:lnTo>
                    <a:pt x="6096" y="10668"/>
                  </a:lnTo>
                  <a:lnTo>
                    <a:pt x="7620" y="9144"/>
                  </a:lnTo>
                  <a:lnTo>
                    <a:pt x="7620" y="10668"/>
                  </a:lnTo>
                  <a:close/>
                </a:path>
                <a:path w="18414" h="47625">
                  <a:moveTo>
                    <a:pt x="7620" y="39624"/>
                  </a:moveTo>
                  <a:lnTo>
                    <a:pt x="6096" y="38100"/>
                  </a:lnTo>
                  <a:lnTo>
                    <a:pt x="7620" y="38100"/>
                  </a:lnTo>
                  <a:lnTo>
                    <a:pt x="7620" y="39624"/>
                  </a:lnTo>
                  <a:close/>
                </a:path>
                <a:path w="18414" h="47625">
                  <a:moveTo>
                    <a:pt x="18288" y="42672"/>
                  </a:moveTo>
                  <a:lnTo>
                    <a:pt x="10668" y="42672"/>
                  </a:lnTo>
                  <a:lnTo>
                    <a:pt x="10668" y="40386"/>
                  </a:lnTo>
                  <a:lnTo>
                    <a:pt x="13716" y="38100"/>
                  </a:lnTo>
                  <a:lnTo>
                    <a:pt x="18288" y="38100"/>
                  </a:lnTo>
                  <a:lnTo>
                    <a:pt x="18288" y="42672"/>
                  </a:lnTo>
                  <a:close/>
                </a:path>
                <a:path w="18414" h="47625">
                  <a:moveTo>
                    <a:pt x="7620" y="42672"/>
                  </a:moveTo>
                  <a:lnTo>
                    <a:pt x="7620" y="39624"/>
                  </a:lnTo>
                  <a:lnTo>
                    <a:pt x="9361" y="41365"/>
                  </a:lnTo>
                  <a:lnTo>
                    <a:pt x="7620" y="42672"/>
                  </a:lnTo>
                  <a:close/>
                </a:path>
                <a:path w="18414" h="47625">
                  <a:moveTo>
                    <a:pt x="10668" y="42672"/>
                  </a:moveTo>
                  <a:lnTo>
                    <a:pt x="9361" y="41365"/>
                  </a:lnTo>
                  <a:lnTo>
                    <a:pt x="10668" y="40386"/>
                  </a:lnTo>
                  <a:lnTo>
                    <a:pt x="10668" y="42672"/>
                  </a:lnTo>
                  <a:close/>
                </a:path>
                <a:path w="18414" h="47625">
                  <a:moveTo>
                    <a:pt x="10668" y="42672"/>
                  </a:moveTo>
                  <a:lnTo>
                    <a:pt x="7620" y="42672"/>
                  </a:lnTo>
                  <a:lnTo>
                    <a:pt x="9361" y="41365"/>
                  </a:lnTo>
                  <a:lnTo>
                    <a:pt x="10668" y="42672"/>
                  </a:lnTo>
                  <a:close/>
                </a:path>
              </a:pathLst>
            </a:custGeom>
            <a:solidFill>
              <a:srgbClr val="000000"/>
            </a:solidFill>
          </p:spPr>
          <p:txBody>
            <a:bodyPr wrap="square" lIns="0" tIns="0" rIns="0" bIns="0" rtlCol="0"/>
            <a:lstStyle/>
            <a:p>
              <a:endParaRPr sz="1588"/>
            </a:p>
          </p:txBody>
        </p:sp>
        <p:sp>
          <p:nvSpPr>
            <p:cNvPr id="1070" name="object 1070"/>
            <p:cNvSpPr/>
            <p:nvPr/>
          </p:nvSpPr>
          <p:spPr>
            <a:xfrm>
              <a:off x="6091428" y="4337303"/>
              <a:ext cx="21590" cy="44450"/>
            </a:xfrm>
            <a:custGeom>
              <a:avLst/>
              <a:gdLst/>
              <a:ahLst/>
              <a:cxnLst/>
              <a:rect l="l" t="t" r="r" b="b"/>
              <a:pathLst>
                <a:path w="21589" h="44450">
                  <a:moveTo>
                    <a:pt x="21335" y="44196"/>
                  </a:moveTo>
                  <a:lnTo>
                    <a:pt x="0" y="44196"/>
                  </a:lnTo>
                  <a:lnTo>
                    <a:pt x="0" y="0"/>
                  </a:lnTo>
                  <a:lnTo>
                    <a:pt x="21335" y="0"/>
                  </a:lnTo>
                  <a:lnTo>
                    <a:pt x="21335" y="44196"/>
                  </a:lnTo>
                  <a:close/>
                </a:path>
              </a:pathLst>
            </a:custGeom>
            <a:solidFill>
              <a:srgbClr val="FFFFFF"/>
            </a:solidFill>
          </p:spPr>
          <p:txBody>
            <a:bodyPr wrap="square" lIns="0" tIns="0" rIns="0" bIns="0" rtlCol="0"/>
            <a:lstStyle/>
            <a:p>
              <a:endParaRPr sz="1588"/>
            </a:p>
          </p:txBody>
        </p:sp>
        <p:sp>
          <p:nvSpPr>
            <p:cNvPr id="1071" name="object 1071"/>
            <p:cNvSpPr/>
            <p:nvPr/>
          </p:nvSpPr>
          <p:spPr>
            <a:xfrm>
              <a:off x="6085332" y="4332732"/>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6096" y="9144"/>
                  </a:lnTo>
                  <a:lnTo>
                    <a:pt x="10668" y="9144"/>
                  </a:lnTo>
                  <a:lnTo>
                    <a:pt x="10668" y="44196"/>
                  </a:lnTo>
                  <a:lnTo>
                    <a:pt x="6096" y="44196"/>
                  </a:lnTo>
                  <a:lnTo>
                    <a:pt x="10668" y="48768"/>
                  </a:lnTo>
                  <a:lnTo>
                    <a:pt x="32004" y="48768"/>
                  </a:lnTo>
                  <a:lnTo>
                    <a:pt x="32004" y="54864"/>
                  </a:lnTo>
                  <a:close/>
                </a:path>
                <a:path w="32385" h="55245">
                  <a:moveTo>
                    <a:pt x="10668" y="9144"/>
                  </a:moveTo>
                  <a:lnTo>
                    <a:pt x="6096"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48768"/>
                  </a:moveTo>
                  <a:lnTo>
                    <a:pt x="22860" y="4572"/>
                  </a:lnTo>
                  <a:lnTo>
                    <a:pt x="27432" y="9144"/>
                  </a:lnTo>
                  <a:lnTo>
                    <a:pt x="32004" y="9144"/>
                  </a:lnTo>
                  <a:lnTo>
                    <a:pt x="32004" y="44196"/>
                  </a:lnTo>
                  <a:lnTo>
                    <a:pt x="27432" y="44196"/>
                  </a:lnTo>
                  <a:lnTo>
                    <a:pt x="22860" y="48768"/>
                  </a:lnTo>
                  <a:close/>
                </a:path>
                <a:path w="32385" h="55245">
                  <a:moveTo>
                    <a:pt x="32004" y="9144"/>
                  </a:moveTo>
                  <a:lnTo>
                    <a:pt x="27432" y="9144"/>
                  </a:lnTo>
                  <a:lnTo>
                    <a:pt x="22860" y="4572"/>
                  </a:lnTo>
                  <a:lnTo>
                    <a:pt x="32004" y="4572"/>
                  </a:lnTo>
                  <a:lnTo>
                    <a:pt x="32004" y="9144"/>
                  </a:lnTo>
                  <a:close/>
                </a:path>
                <a:path w="32385" h="55245">
                  <a:moveTo>
                    <a:pt x="10668" y="48768"/>
                  </a:moveTo>
                  <a:lnTo>
                    <a:pt x="6096" y="44196"/>
                  </a:lnTo>
                  <a:lnTo>
                    <a:pt x="10668" y="44196"/>
                  </a:lnTo>
                  <a:lnTo>
                    <a:pt x="10668" y="48768"/>
                  </a:lnTo>
                  <a:close/>
                </a:path>
                <a:path w="32385" h="55245">
                  <a:moveTo>
                    <a:pt x="22860" y="48768"/>
                  </a:moveTo>
                  <a:lnTo>
                    <a:pt x="10668" y="48768"/>
                  </a:lnTo>
                  <a:lnTo>
                    <a:pt x="10668" y="44196"/>
                  </a:lnTo>
                  <a:lnTo>
                    <a:pt x="22860" y="44196"/>
                  </a:lnTo>
                  <a:lnTo>
                    <a:pt x="22860" y="48768"/>
                  </a:lnTo>
                  <a:close/>
                </a:path>
                <a:path w="32385" h="55245">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072" name="object 1072"/>
            <p:cNvSpPr/>
            <p:nvPr/>
          </p:nvSpPr>
          <p:spPr>
            <a:xfrm>
              <a:off x="6091428" y="4389119"/>
              <a:ext cx="21590" cy="45720"/>
            </a:xfrm>
            <a:custGeom>
              <a:avLst/>
              <a:gdLst/>
              <a:ahLst/>
              <a:cxnLst/>
              <a:rect l="l" t="t" r="r" b="b"/>
              <a:pathLst>
                <a:path w="21589" h="45720">
                  <a:moveTo>
                    <a:pt x="21335" y="45720"/>
                  </a:moveTo>
                  <a:lnTo>
                    <a:pt x="0" y="45720"/>
                  </a:lnTo>
                  <a:lnTo>
                    <a:pt x="0" y="0"/>
                  </a:lnTo>
                  <a:lnTo>
                    <a:pt x="21335" y="0"/>
                  </a:lnTo>
                  <a:lnTo>
                    <a:pt x="21335" y="45720"/>
                  </a:lnTo>
                  <a:close/>
                </a:path>
              </a:pathLst>
            </a:custGeom>
            <a:solidFill>
              <a:srgbClr val="FFFFFF"/>
            </a:solidFill>
          </p:spPr>
          <p:txBody>
            <a:bodyPr wrap="square" lIns="0" tIns="0" rIns="0" bIns="0" rtlCol="0"/>
            <a:lstStyle/>
            <a:p>
              <a:endParaRPr sz="1588"/>
            </a:p>
          </p:txBody>
        </p:sp>
        <p:sp>
          <p:nvSpPr>
            <p:cNvPr id="1073" name="object 1073"/>
            <p:cNvSpPr/>
            <p:nvPr/>
          </p:nvSpPr>
          <p:spPr>
            <a:xfrm>
              <a:off x="6085332" y="4384548"/>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6096" y="9144"/>
                  </a:lnTo>
                  <a:lnTo>
                    <a:pt x="10668" y="9144"/>
                  </a:lnTo>
                  <a:lnTo>
                    <a:pt x="10668" y="45720"/>
                  </a:lnTo>
                  <a:lnTo>
                    <a:pt x="6096" y="45720"/>
                  </a:lnTo>
                  <a:lnTo>
                    <a:pt x="10668" y="50292"/>
                  </a:lnTo>
                  <a:lnTo>
                    <a:pt x="32004" y="50292"/>
                  </a:lnTo>
                  <a:lnTo>
                    <a:pt x="32004" y="54864"/>
                  </a:lnTo>
                  <a:close/>
                </a:path>
                <a:path w="32385" h="55245">
                  <a:moveTo>
                    <a:pt x="10668" y="9144"/>
                  </a:moveTo>
                  <a:lnTo>
                    <a:pt x="6096"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10668" y="50292"/>
                  </a:moveTo>
                  <a:lnTo>
                    <a:pt x="6096" y="45720"/>
                  </a:lnTo>
                  <a:lnTo>
                    <a:pt x="10668" y="45720"/>
                  </a:lnTo>
                  <a:lnTo>
                    <a:pt x="10668" y="50292"/>
                  </a:lnTo>
                  <a:close/>
                </a:path>
                <a:path w="32385" h="55245">
                  <a:moveTo>
                    <a:pt x="22860" y="50292"/>
                  </a:moveTo>
                  <a:lnTo>
                    <a:pt x="10668" y="50292"/>
                  </a:lnTo>
                  <a:lnTo>
                    <a:pt x="10668"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074" name="object 1074"/>
            <p:cNvSpPr/>
            <p:nvPr/>
          </p:nvSpPr>
          <p:spPr>
            <a:xfrm>
              <a:off x="6091428" y="4442459"/>
              <a:ext cx="21590" cy="44450"/>
            </a:xfrm>
            <a:custGeom>
              <a:avLst/>
              <a:gdLst/>
              <a:ahLst/>
              <a:cxnLst/>
              <a:rect l="l" t="t" r="r" b="b"/>
              <a:pathLst>
                <a:path w="21589" h="44450">
                  <a:moveTo>
                    <a:pt x="21335" y="44196"/>
                  </a:moveTo>
                  <a:lnTo>
                    <a:pt x="0" y="44196"/>
                  </a:lnTo>
                  <a:lnTo>
                    <a:pt x="0" y="0"/>
                  </a:lnTo>
                  <a:lnTo>
                    <a:pt x="21335" y="0"/>
                  </a:lnTo>
                  <a:lnTo>
                    <a:pt x="21335" y="44196"/>
                  </a:lnTo>
                  <a:close/>
                </a:path>
              </a:pathLst>
            </a:custGeom>
            <a:solidFill>
              <a:srgbClr val="FFFFFF"/>
            </a:solidFill>
          </p:spPr>
          <p:txBody>
            <a:bodyPr wrap="square" lIns="0" tIns="0" rIns="0" bIns="0" rtlCol="0"/>
            <a:lstStyle/>
            <a:p>
              <a:endParaRPr sz="1588"/>
            </a:p>
          </p:txBody>
        </p:sp>
        <p:sp>
          <p:nvSpPr>
            <p:cNvPr id="1075" name="object 1075"/>
            <p:cNvSpPr/>
            <p:nvPr/>
          </p:nvSpPr>
          <p:spPr>
            <a:xfrm>
              <a:off x="6085332" y="4437888"/>
              <a:ext cx="32384" cy="53340"/>
            </a:xfrm>
            <a:custGeom>
              <a:avLst/>
              <a:gdLst/>
              <a:ahLst/>
              <a:cxnLst/>
              <a:rect l="l" t="t" r="r" b="b"/>
              <a:pathLst>
                <a:path w="32385" h="53339">
                  <a:moveTo>
                    <a:pt x="32004" y="53340"/>
                  </a:moveTo>
                  <a:lnTo>
                    <a:pt x="0" y="53340"/>
                  </a:lnTo>
                  <a:lnTo>
                    <a:pt x="0" y="0"/>
                  </a:lnTo>
                  <a:lnTo>
                    <a:pt x="32004" y="0"/>
                  </a:lnTo>
                  <a:lnTo>
                    <a:pt x="32004" y="4572"/>
                  </a:lnTo>
                  <a:lnTo>
                    <a:pt x="10668" y="4572"/>
                  </a:lnTo>
                  <a:lnTo>
                    <a:pt x="6096" y="9144"/>
                  </a:lnTo>
                  <a:lnTo>
                    <a:pt x="10668" y="9144"/>
                  </a:lnTo>
                  <a:lnTo>
                    <a:pt x="10668" y="44196"/>
                  </a:lnTo>
                  <a:lnTo>
                    <a:pt x="6096" y="44196"/>
                  </a:lnTo>
                  <a:lnTo>
                    <a:pt x="10668" y="48768"/>
                  </a:lnTo>
                  <a:lnTo>
                    <a:pt x="32004" y="48768"/>
                  </a:lnTo>
                  <a:lnTo>
                    <a:pt x="32004" y="53340"/>
                  </a:lnTo>
                  <a:close/>
                </a:path>
                <a:path w="32385" h="53339">
                  <a:moveTo>
                    <a:pt x="10668" y="9144"/>
                  </a:moveTo>
                  <a:lnTo>
                    <a:pt x="6096" y="9144"/>
                  </a:lnTo>
                  <a:lnTo>
                    <a:pt x="10668" y="4572"/>
                  </a:lnTo>
                  <a:lnTo>
                    <a:pt x="10668" y="9144"/>
                  </a:lnTo>
                  <a:close/>
                </a:path>
                <a:path w="32385" h="53339">
                  <a:moveTo>
                    <a:pt x="22860" y="9144"/>
                  </a:moveTo>
                  <a:lnTo>
                    <a:pt x="10668" y="9144"/>
                  </a:lnTo>
                  <a:lnTo>
                    <a:pt x="10668"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10668" y="48768"/>
                  </a:moveTo>
                  <a:lnTo>
                    <a:pt x="6096" y="44196"/>
                  </a:lnTo>
                  <a:lnTo>
                    <a:pt x="10668" y="44196"/>
                  </a:lnTo>
                  <a:lnTo>
                    <a:pt x="10668" y="48768"/>
                  </a:lnTo>
                  <a:close/>
                </a:path>
                <a:path w="32385" h="53339">
                  <a:moveTo>
                    <a:pt x="22860" y="48768"/>
                  </a:moveTo>
                  <a:lnTo>
                    <a:pt x="10668" y="48768"/>
                  </a:lnTo>
                  <a:lnTo>
                    <a:pt x="10668"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076" name="object 1076"/>
            <p:cNvSpPr/>
            <p:nvPr/>
          </p:nvSpPr>
          <p:spPr>
            <a:xfrm>
              <a:off x="6091428" y="4494275"/>
              <a:ext cx="21590" cy="45720"/>
            </a:xfrm>
            <a:custGeom>
              <a:avLst/>
              <a:gdLst/>
              <a:ahLst/>
              <a:cxnLst/>
              <a:rect l="l" t="t" r="r" b="b"/>
              <a:pathLst>
                <a:path w="21589" h="45720">
                  <a:moveTo>
                    <a:pt x="21335" y="45720"/>
                  </a:moveTo>
                  <a:lnTo>
                    <a:pt x="0" y="45720"/>
                  </a:lnTo>
                  <a:lnTo>
                    <a:pt x="0" y="0"/>
                  </a:lnTo>
                  <a:lnTo>
                    <a:pt x="21335" y="0"/>
                  </a:lnTo>
                  <a:lnTo>
                    <a:pt x="21335" y="45720"/>
                  </a:lnTo>
                  <a:close/>
                </a:path>
              </a:pathLst>
            </a:custGeom>
            <a:solidFill>
              <a:srgbClr val="FFFFFF"/>
            </a:solidFill>
          </p:spPr>
          <p:txBody>
            <a:bodyPr wrap="square" lIns="0" tIns="0" rIns="0" bIns="0" rtlCol="0"/>
            <a:lstStyle/>
            <a:p>
              <a:endParaRPr sz="1588"/>
            </a:p>
          </p:txBody>
        </p:sp>
        <p:sp>
          <p:nvSpPr>
            <p:cNvPr id="1077" name="object 1077"/>
            <p:cNvSpPr/>
            <p:nvPr/>
          </p:nvSpPr>
          <p:spPr>
            <a:xfrm>
              <a:off x="6085332" y="4489703"/>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6096" y="9144"/>
                  </a:lnTo>
                  <a:lnTo>
                    <a:pt x="10668" y="9144"/>
                  </a:lnTo>
                  <a:lnTo>
                    <a:pt x="10668" y="45720"/>
                  </a:lnTo>
                  <a:lnTo>
                    <a:pt x="6096" y="45720"/>
                  </a:lnTo>
                  <a:lnTo>
                    <a:pt x="10668" y="50292"/>
                  </a:lnTo>
                  <a:lnTo>
                    <a:pt x="32004" y="50292"/>
                  </a:lnTo>
                  <a:lnTo>
                    <a:pt x="32004" y="54864"/>
                  </a:lnTo>
                  <a:close/>
                </a:path>
                <a:path w="32385" h="55245">
                  <a:moveTo>
                    <a:pt x="10668" y="9144"/>
                  </a:moveTo>
                  <a:lnTo>
                    <a:pt x="6096"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10668" y="50292"/>
                  </a:moveTo>
                  <a:lnTo>
                    <a:pt x="6096" y="45720"/>
                  </a:lnTo>
                  <a:lnTo>
                    <a:pt x="10668" y="45720"/>
                  </a:lnTo>
                  <a:lnTo>
                    <a:pt x="10668" y="50292"/>
                  </a:lnTo>
                  <a:close/>
                </a:path>
                <a:path w="32385" h="55245">
                  <a:moveTo>
                    <a:pt x="22860" y="50292"/>
                  </a:moveTo>
                  <a:lnTo>
                    <a:pt x="10668" y="50292"/>
                  </a:lnTo>
                  <a:lnTo>
                    <a:pt x="10668"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078" name="object 1078"/>
            <p:cNvSpPr/>
            <p:nvPr/>
          </p:nvSpPr>
          <p:spPr>
            <a:xfrm>
              <a:off x="6128004" y="4262627"/>
              <a:ext cx="38100" cy="360045"/>
            </a:xfrm>
            <a:custGeom>
              <a:avLst/>
              <a:gdLst/>
              <a:ahLst/>
              <a:cxnLst/>
              <a:rect l="l" t="t" r="r" b="b"/>
              <a:pathLst>
                <a:path w="38100" h="360045">
                  <a:moveTo>
                    <a:pt x="38100" y="359664"/>
                  </a:moveTo>
                  <a:lnTo>
                    <a:pt x="0" y="359664"/>
                  </a:lnTo>
                  <a:lnTo>
                    <a:pt x="0" y="0"/>
                  </a:lnTo>
                  <a:lnTo>
                    <a:pt x="38100" y="0"/>
                  </a:lnTo>
                  <a:lnTo>
                    <a:pt x="38100" y="359664"/>
                  </a:lnTo>
                  <a:close/>
                </a:path>
              </a:pathLst>
            </a:custGeom>
            <a:solidFill>
              <a:srgbClr val="FFFFFF"/>
            </a:solidFill>
          </p:spPr>
          <p:txBody>
            <a:bodyPr wrap="square" lIns="0" tIns="0" rIns="0" bIns="0" rtlCol="0"/>
            <a:lstStyle/>
            <a:p>
              <a:endParaRPr sz="1588"/>
            </a:p>
          </p:txBody>
        </p:sp>
        <p:sp>
          <p:nvSpPr>
            <p:cNvPr id="1079" name="object 1079"/>
            <p:cNvSpPr/>
            <p:nvPr/>
          </p:nvSpPr>
          <p:spPr>
            <a:xfrm>
              <a:off x="6123432" y="4256532"/>
              <a:ext cx="47625" cy="370840"/>
            </a:xfrm>
            <a:custGeom>
              <a:avLst/>
              <a:gdLst/>
              <a:ahLst/>
              <a:cxnLst/>
              <a:rect l="l" t="t" r="r" b="b"/>
              <a:pathLst>
                <a:path w="47625" h="370839">
                  <a:moveTo>
                    <a:pt x="47244" y="370332"/>
                  </a:moveTo>
                  <a:lnTo>
                    <a:pt x="0" y="370332"/>
                  </a:lnTo>
                  <a:lnTo>
                    <a:pt x="0" y="0"/>
                  </a:lnTo>
                  <a:lnTo>
                    <a:pt x="47244" y="0"/>
                  </a:lnTo>
                  <a:lnTo>
                    <a:pt x="47244" y="6096"/>
                  </a:lnTo>
                  <a:lnTo>
                    <a:pt x="9144" y="6096"/>
                  </a:lnTo>
                  <a:lnTo>
                    <a:pt x="4572" y="10668"/>
                  </a:lnTo>
                  <a:lnTo>
                    <a:pt x="9144" y="10668"/>
                  </a:lnTo>
                  <a:lnTo>
                    <a:pt x="9144" y="361187"/>
                  </a:lnTo>
                  <a:lnTo>
                    <a:pt x="4572" y="361187"/>
                  </a:lnTo>
                  <a:lnTo>
                    <a:pt x="9144" y="365760"/>
                  </a:lnTo>
                  <a:lnTo>
                    <a:pt x="47244" y="365760"/>
                  </a:lnTo>
                  <a:lnTo>
                    <a:pt x="47244" y="370332"/>
                  </a:lnTo>
                  <a:close/>
                </a:path>
                <a:path w="47625" h="370839">
                  <a:moveTo>
                    <a:pt x="9144" y="10668"/>
                  </a:moveTo>
                  <a:lnTo>
                    <a:pt x="4572" y="10668"/>
                  </a:lnTo>
                  <a:lnTo>
                    <a:pt x="9144" y="6096"/>
                  </a:lnTo>
                  <a:lnTo>
                    <a:pt x="9144" y="10668"/>
                  </a:lnTo>
                  <a:close/>
                </a:path>
                <a:path w="47625" h="370839">
                  <a:moveTo>
                    <a:pt x="38100" y="10668"/>
                  </a:moveTo>
                  <a:lnTo>
                    <a:pt x="9144" y="10668"/>
                  </a:lnTo>
                  <a:lnTo>
                    <a:pt x="9144" y="6096"/>
                  </a:lnTo>
                  <a:lnTo>
                    <a:pt x="38100" y="6096"/>
                  </a:lnTo>
                  <a:lnTo>
                    <a:pt x="38100" y="10668"/>
                  </a:lnTo>
                  <a:close/>
                </a:path>
                <a:path w="47625" h="370839">
                  <a:moveTo>
                    <a:pt x="38100" y="365760"/>
                  </a:moveTo>
                  <a:lnTo>
                    <a:pt x="38100" y="6096"/>
                  </a:lnTo>
                  <a:lnTo>
                    <a:pt x="42672" y="10668"/>
                  </a:lnTo>
                  <a:lnTo>
                    <a:pt x="47244" y="10668"/>
                  </a:lnTo>
                  <a:lnTo>
                    <a:pt x="47244" y="361187"/>
                  </a:lnTo>
                  <a:lnTo>
                    <a:pt x="42672" y="361187"/>
                  </a:lnTo>
                  <a:lnTo>
                    <a:pt x="38100" y="365760"/>
                  </a:lnTo>
                  <a:close/>
                </a:path>
                <a:path w="47625" h="370839">
                  <a:moveTo>
                    <a:pt x="47244" y="10668"/>
                  </a:moveTo>
                  <a:lnTo>
                    <a:pt x="42672" y="10668"/>
                  </a:lnTo>
                  <a:lnTo>
                    <a:pt x="38100" y="6096"/>
                  </a:lnTo>
                  <a:lnTo>
                    <a:pt x="47244" y="6096"/>
                  </a:lnTo>
                  <a:lnTo>
                    <a:pt x="47244" y="10668"/>
                  </a:lnTo>
                  <a:close/>
                </a:path>
                <a:path w="47625" h="370839">
                  <a:moveTo>
                    <a:pt x="9144" y="365760"/>
                  </a:moveTo>
                  <a:lnTo>
                    <a:pt x="4572" y="361187"/>
                  </a:lnTo>
                  <a:lnTo>
                    <a:pt x="9144" y="361187"/>
                  </a:lnTo>
                  <a:lnTo>
                    <a:pt x="9144" y="365760"/>
                  </a:lnTo>
                  <a:close/>
                </a:path>
                <a:path w="47625" h="370839">
                  <a:moveTo>
                    <a:pt x="38100" y="365760"/>
                  </a:moveTo>
                  <a:lnTo>
                    <a:pt x="9144" y="365760"/>
                  </a:lnTo>
                  <a:lnTo>
                    <a:pt x="9144"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1080" name="object 1080"/>
            <p:cNvSpPr/>
            <p:nvPr/>
          </p:nvSpPr>
          <p:spPr>
            <a:xfrm>
              <a:off x="6128004" y="4270248"/>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1081" name="object 1081"/>
            <p:cNvSpPr/>
            <p:nvPr/>
          </p:nvSpPr>
          <p:spPr>
            <a:xfrm>
              <a:off x="6123432" y="4264151"/>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1082" name="object 1082"/>
            <p:cNvSpPr/>
            <p:nvPr/>
          </p:nvSpPr>
          <p:spPr>
            <a:xfrm>
              <a:off x="6128004" y="4578096"/>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1083" name="object 1083"/>
            <p:cNvSpPr/>
            <p:nvPr/>
          </p:nvSpPr>
          <p:spPr>
            <a:xfrm>
              <a:off x="6123432" y="4572000"/>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1084" name="object 1084"/>
            <p:cNvSpPr/>
            <p:nvPr/>
          </p:nvSpPr>
          <p:spPr>
            <a:xfrm>
              <a:off x="6135623" y="4337303"/>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1085" name="object 1085"/>
            <p:cNvSpPr/>
            <p:nvPr/>
          </p:nvSpPr>
          <p:spPr>
            <a:xfrm>
              <a:off x="6131051" y="4332732"/>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48768"/>
                  </a:moveTo>
                  <a:lnTo>
                    <a:pt x="22860" y="4572"/>
                  </a:lnTo>
                  <a:lnTo>
                    <a:pt x="27432" y="9144"/>
                  </a:lnTo>
                  <a:lnTo>
                    <a:pt x="32004" y="9144"/>
                  </a:lnTo>
                  <a:lnTo>
                    <a:pt x="32004" y="44196"/>
                  </a:lnTo>
                  <a:lnTo>
                    <a:pt x="27432" y="44196"/>
                  </a:lnTo>
                  <a:lnTo>
                    <a:pt x="22860" y="48768"/>
                  </a:lnTo>
                  <a:close/>
                </a:path>
                <a:path w="32385" h="55245">
                  <a:moveTo>
                    <a:pt x="32004" y="9144"/>
                  </a:moveTo>
                  <a:lnTo>
                    <a:pt x="27432" y="9144"/>
                  </a:lnTo>
                  <a:lnTo>
                    <a:pt x="22860" y="4572"/>
                  </a:lnTo>
                  <a:lnTo>
                    <a:pt x="32004" y="4572"/>
                  </a:lnTo>
                  <a:lnTo>
                    <a:pt x="32004" y="9144"/>
                  </a:lnTo>
                  <a:close/>
                </a:path>
                <a:path w="32385" h="55245">
                  <a:moveTo>
                    <a:pt x="9144" y="48768"/>
                  </a:moveTo>
                  <a:lnTo>
                    <a:pt x="4572" y="44196"/>
                  </a:lnTo>
                  <a:lnTo>
                    <a:pt x="9144" y="44196"/>
                  </a:lnTo>
                  <a:lnTo>
                    <a:pt x="9144" y="48768"/>
                  </a:lnTo>
                  <a:close/>
                </a:path>
                <a:path w="32385" h="55245">
                  <a:moveTo>
                    <a:pt x="22860" y="48768"/>
                  </a:moveTo>
                  <a:lnTo>
                    <a:pt x="9144" y="48768"/>
                  </a:lnTo>
                  <a:lnTo>
                    <a:pt x="9144" y="44196"/>
                  </a:lnTo>
                  <a:lnTo>
                    <a:pt x="22860" y="44196"/>
                  </a:lnTo>
                  <a:lnTo>
                    <a:pt x="22860" y="48768"/>
                  </a:lnTo>
                  <a:close/>
                </a:path>
                <a:path w="32385" h="55245">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086" name="object 1086"/>
            <p:cNvSpPr/>
            <p:nvPr/>
          </p:nvSpPr>
          <p:spPr>
            <a:xfrm>
              <a:off x="6135623" y="4389119"/>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1087" name="object 1087"/>
            <p:cNvSpPr/>
            <p:nvPr/>
          </p:nvSpPr>
          <p:spPr>
            <a:xfrm>
              <a:off x="6131051" y="4384548"/>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088" name="object 1088"/>
            <p:cNvSpPr/>
            <p:nvPr/>
          </p:nvSpPr>
          <p:spPr>
            <a:xfrm>
              <a:off x="6135623" y="4442459"/>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1089" name="object 1089"/>
            <p:cNvSpPr/>
            <p:nvPr/>
          </p:nvSpPr>
          <p:spPr>
            <a:xfrm>
              <a:off x="6131051" y="4437888"/>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090" name="object 1090"/>
            <p:cNvSpPr/>
            <p:nvPr/>
          </p:nvSpPr>
          <p:spPr>
            <a:xfrm>
              <a:off x="6135623" y="4494275"/>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1091" name="object 1091"/>
            <p:cNvSpPr/>
            <p:nvPr/>
          </p:nvSpPr>
          <p:spPr>
            <a:xfrm>
              <a:off x="6131051" y="4489703"/>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092" name="object 1092"/>
            <p:cNvSpPr/>
            <p:nvPr/>
          </p:nvSpPr>
          <p:spPr>
            <a:xfrm>
              <a:off x="6217919" y="4262627"/>
              <a:ext cx="38100" cy="360045"/>
            </a:xfrm>
            <a:custGeom>
              <a:avLst/>
              <a:gdLst/>
              <a:ahLst/>
              <a:cxnLst/>
              <a:rect l="l" t="t" r="r" b="b"/>
              <a:pathLst>
                <a:path w="38100" h="360045">
                  <a:moveTo>
                    <a:pt x="38100" y="359664"/>
                  </a:moveTo>
                  <a:lnTo>
                    <a:pt x="0" y="359664"/>
                  </a:lnTo>
                  <a:lnTo>
                    <a:pt x="0" y="0"/>
                  </a:lnTo>
                  <a:lnTo>
                    <a:pt x="38100" y="0"/>
                  </a:lnTo>
                  <a:lnTo>
                    <a:pt x="38100" y="359664"/>
                  </a:lnTo>
                  <a:close/>
                </a:path>
              </a:pathLst>
            </a:custGeom>
            <a:solidFill>
              <a:srgbClr val="FFFFFF"/>
            </a:solidFill>
          </p:spPr>
          <p:txBody>
            <a:bodyPr wrap="square" lIns="0" tIns="0" rIns="0" bIns="0" rtlCol="0"/>
            <a:lstStyle/>
            <a:p>
              <a:endParaRPr sz="1588"/>
            </a:p>
          </p:txBody>
        </p:sp>
        <p:sp>
          <p:nvSpPr>
            <p:cNvPr id="1093" name="object 1093"/>
            <p:cNvSpPr/>
            <p:nvPr/>
          </p:nvSpPr>
          <p:spPr>
            <a:xfrm>
              <a:off x="6213348" y="4256532"/>
              <a:ext cx="47625" cy="370840"/>
            </a:xfrm>
            <a:custGeom>
              <a:avLst/>
              <a:gdLst/>
              <a:ahLst/>
              <a:cxnLst/>
              <a:rect l="l" t="t" r="r" b="b"/>
              <a:pathLst>
                <a:path w="47625" h="370839">
                  <a:moveTo>
                    <a:pt x="47244" y="370332"/>
                  </a:moveTo>
                  <a:lnTo>
                    <a:pt x="0" y="370332"/>
                  </a:lnTo>
                  <a:lnTo>
                    <a:pt x="0" y="0"/>
                  </a:lnTo>
                  <a:lnTo>
                    <a:pt x="47244" y="0"/>
                  </a:lnTo>
                  <a:lnTo>
                    <a:pt x="47244" y="6096"/>
                  </a:lnTo>
                  <a:lnTo>
                    <a:pt x="9144" y="6096"/>
                  </a:lnTo>
                  <a:lnTo>
                    <a:pt x="4572" y="10668"/>
                  </a:lnTo>
                  <a:lnTo>
                    <a:pt x="9144" y="10668"/>
                  </a:lnTo>
                  <a:lnTo>
                    <a:pt x="9144" y="361187"/>
                  </a:lnTo>
                  <a:lnTo>
                    <a:pt x="4572" y="361187"/>
                  </a:lnTo>
                  <a:lnTo>
                    <a:pt x="9144" y="365760"/>
                  </a:lnTo>
                  <a:lnTo>
                    <a:pt x="47244" y="365760"/>
                  </a:lnTo>
                  <a:lnTo>
                    <a:pt x="47244" y="370332"/>
                  </a:lnTo>
                  <a:close/>
                </a:path>
                <a:path w="47625" h="370839">
                  <a:moveTo>
                    <a:pt x="9144" y="10668"/>
                  </a:moveTo>
                  <a:lnTo>
                    <a:pt x="4572" y="10668"/>
                  </a:lnTo>
                  <a:lnTo>
                    <a:pt x="9144" y="6096"/>
                  </a:lnTo>
                  <a:lnTo>
                    <a:pt x="9144" y="10668"/>
                  </a:lnTo>
                  <a:close/>
                </a:path>
                <a:path w="47625" h="370839">
                  <a:moveTo>
                    <a:pt x="38100" y="10668"/>
                  </a:moveTo>
                  <a:lnTo>
                    <a:pt x="9144" y="10668"/>
                  </a:lnTo>
                  <a:lnTo>
                    <a:pt x="9144" y="6096"/>
                  </a:lnTo>
                  <a:lnTo>
                    <a:pt x="38100" y="6096"/>
                  </a:lnTo>
                  <a:lnTo>
                    <a:pt x="38100" y="10668"/>
                  </a:lnTo>
                  <a:close/>
                </a:path>
                <a:path w="47625" h="370839">
                  <a:moveTo>
                    <a:pt x="38100" y="365760"/>
                  </a:moveTo>
                  <a:lnTo>
                    <a:pt x="38100" y="6096"/>
                  </a:lnTo>
                  <a:lnTo>
                    <a:pt x="42672" y="10668"/>
                  </a:lnTo>
                  <a:lnTo>
                    <a:pt x="47244" y="10668"/>
                  </a:lnTo>
                  <a:lnTo>
                    <a:pt x="47244" y="361187"/>
                  </a:lnTo>
                  <a:lnTo>
                    <a:pt x="42672" y="361187"/>
                  </a:lnTo>
                  <a:lnTo>
                    <a:pt x="38100" y="365760"/>
                  </a:lnTo>
                  <a:close/>
                </a:path>
                <a:path w="47625" h="370839">
                  <a:moveTo>
                    <a:pt x="47244" y="10668"/>
                  </a:moveTo>
                  <a:lnTo>
                    <a:pt x="42672" y="10668"/>
                  </a:lnTo>
                  <a:lnTo>
                    <a:pt x="38100" y="6096"/>
                  </a:lnTo>
                  <a:lnTo>
                    <a:pt x="47244" y="6096"/>
                  </a:lnTo>
                  <a:lnTo>
                    <a:pt x="47244" y="10668"/>
                  </a:lnTo>
                  <a:close/>
                </a:path>
                <a:path w="47625" h="370839">
                  <a:moveTo>
                    <a:pt x="9144" y="365760"/>
                  </a:moveTo>
                  <a:lnTo>
                    <a:pt x="4572" y="361187"/>
                  </a:lnTo>
                  <a:lnTo>
                    <a:pt x="9144" y="361187"/>
                  </a:lnTo>
                  <a:lnTo>
                    <a:pt x="9144" y="365760"/>
                  </a:lnTo>
                  <a:close/>
                </a:path>
                <a:path w="47625" h="370839">
                  <a:moveTo>
                    <a:pt x="38100" y="365760"/>
                  </a:moveTo>
                  <a:lnTo>
                    <a:pt x="9144" y="365760"/>
                  </a:lnTo>
                  <a:lnTo>
                    <a:pt x="9144"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1094" name="object 1094"/>
            <p:cNvSpPr/>
            <p:nvPr/>
          </p:nvSpPr>
          <p:spPr>
            <a:xfrm>
              <a:off x="6217919" y="4270248"/>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1095" name="object 1095"/>
            <p:cNvSpPr/>
            <p:nvPr/>
          </p:nvSpPr>
          <p:spPr>
            <a:xfrm>
              <a:off x="6213348" y="4264151"/>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1096" name="object 1096"/>
            <p:cNvSpPr/>
            <p:nvPr/>
          </p:nvSpPr>
          <p:spPr>
            <a:xfrm>
              <a:off x="6217919" y="4578096"/>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1097" name="object 1097"/>
            <p:cNvSpPr/>
            <p:nvPr/>
          </p:nvSpPr>
          <p:spPr>
            <a:xfrm>
              <a:off x="6213348" y="4572000"/>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1098" name="object 1098"/>
            <p:cNvSpPr/>
            <p:nvPr/>
          </p:nvSpPr>
          <p:spPr>
            <a:xfrm>
              <a:off x="6225539" y="4337303"/>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1099" name="object 1099"/>
            <p:cNvSpPr/>
            <p:nvPr/>
          </p:nvSpPr>
          <p:spPr>
            <a:xfrm>
              <a:off x="6220968" y="4332732"/>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48768"/>
                  </a:moveTo>
                  <a:lnTo>
                    <a:pt x="22860" y="4572"/>
                  </a:lnTo>
                  <a:lnTo>
                    <a:pt x="27432" y="9144"/>
                  </a:lnTo>
                  <a:lnTo>
                    <a:pt x="32004" y="9144"/>
                  </a:lnTo>
                  <a:lnTo>
                    <a:pt x="32004" y="44196"/>
                  </a:lnTo>
                  <a:lnTo>
                    <a:pt x="27432" y="44196"/>
                  </a:lnTo>
                  <a:lnTo>
                    <a:pt x="22860" y="48768"/>
                  </a:lnTo>
                  <a:close/>
                </a:path>
                <a:path w="32385" h="55245">
                  <a:moveTo>
                    <a:pt x="32004" y="9144"/>
                  </a:moveTo>
                  <a:lnTo>
                    <a:pt x="27432" y="9144"/>
                  </a:lnTo>
                  <a:lnTo>
                    <a:pt x="22860" y="4572"/>
                  </a:lnTo>
                  <a:lnTo>
                    <a:pt x="32004" y="4572"/>
                  </a:lnTo>
                  <a:lnTo>
                    <a:pt x="32004" y="9144"/>
                  </a:lnTo>
                  <a:close/>
                </a:path>
                <a:path w="32385" h="55245">
                  <a:moveTo>
                    <a:pt x="9144" y="48768"/>
                  </a:moveTo>
                  <a:lnTo>
                    <a:pt x="4572" y="44196"/>
                  </a:lnTo>
                  <a:lnTo>
                    <a:pt x="9144" y="44196"/>
                  </a:lnTo>
                  <a:lnTo>
                    <a:pt x="9144" y="48768"/>
                  </a:lnTo>
                  <a:close/>
                </a:path>
                <a:path w="32385" h="55245">
                  <a:moveTo>
                    <a:pt x="22860" y="48768"/>
                  </a:moveTo>
                  <a:lnTo>
                    <a:pt x="9144" y="48768"/>
                  </a:lnTo>
                  <a:lnTo>
                    <a:pt x="9144" y="44196"/>
                  </a:lnTo>
                  <a:lnTo>
                    <a:pt x="22860" y="44196"/>
                  </a:lnTo>
                  <a:lnTo>
                    <a:pt x="22860" y="48768"/>
                  </a:lnTo>
                  <a:close/>
                </a:path>
                <a:path w="32385" h="55245">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100" name="object 1100"/>
            <p:cNvSpPr/>
            <p:nvPr/>
          </p:nvSpPr>
          <p:spPr>
            <a:xfrm>
              <a:off x="6225539" y="4389119"/>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1101" name="object 1101"/>
            <p:cNvSpPr/>
            <p:nvPr/>
          </p:nvSpPr>
          <p:spPr>
            <a:xfrm>
              <a:off x="6220968" y="4384548"/>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102" name="object 1102"/>
            <p:cNvSpPr/>
            <p:nvPr/>
          </p:nvSpPr>
          <p:spPr>
            <a:xfrm>
              <a:off x="6225539" y="4442459"/>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1103" name="object 1103"/>
            <p:cNvSpPr/>
            <p:nvPr/>
          </p:nvSpPr>
          <p:spPr>
            <a:xfrm>
              <a:off x="6220968" y="4437888"/>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104" name="object 1104"/>
            <p:cNvSpPr/>
            <p:nvPr/>
          </p:nvSpPr>
          <p:spPr>
            <a:xfrm>
              <a:off x="6225539" y="4494275"/>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1105" name="object 1105"/>
            <p:cNvSpPr/>
            <p:nvPr/>
          </p:nvSpPr>
          <p:spPr>
            <a:xfrm>
              <a:off x="6220968" y="4489703"/>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106" name="object 1106"/>
            <p:cNvSpPr/>
            <p:nvPr/>
          </p:nvSpPr>
          <p:spPr>
            <a:xfrm>
              <a:off x="6263639" y="4262627"/>
              <a:ext cx="36830" cy="360045"/>
            </a:xfrm>
            <a:custGeom>
              <a:avLst/>
              <a:gdLst/>
              <a:ahLst/>
              <a:cxnLst/>
              <a:rect l="l" t="t" r="r" b="b"/>
              <a:pathLst>
                <a:path w="36829" h="360045">
                  <a:moveTo>
                    <a:pt x="36576" y="359664"/>
                  </a:moveTo>
                  <a:lnTo>
                    <a:pt x="0" y="359664"/>
                  </a:lnTo>
                  <a:lnTo>
                    <a:pt x="0" y="0"/>
                  </a:lnTo>
                  <a:lnTo>
                    <a:pt x="36576" y="0"/>
                  </a:lnTo>
                  <a:lnTo>
                    <a:pt x="36576" y="359664"/>
                  </a:lnTo>
                  <a:close/>
                </a:path>
              </a:pathLst>
            </a:custGeom>
            <a:solidFill>
              <a:srgbClr val="FFFFFF"/>
            </a:solidFill>
          </p:spPr>
          <p:txBody>
            <a:bodyPr wrap="square" lIns="0" tIns="0" rIns="0" bIns="0" rtlCol="0"/>
            <a:lstStyle/>
            <a:p>
              <a:endParaRPr sz="1588"/>
            </a:p>
          </p:txBody>
        </p:sp>
        <p:sp>
          <p:nvSpPr>
            <p:cNvPr id="1107" name="object 1107"/>
            <p:cNvSpPr/>
            <p:nvPr/>
          </p:nvSpPr>
          <p:spPr>
            <a:xfrm>
              <a:off x="6259068" y="4256532"/>
              <a:ext cx="47625" cy="370840"/>
            </a:xfrm>
            <a:custGeom>
              <a:avLst/>
              <a:gdLst/>
              <a:ahLst/>
              <a:cxnLst/>
              <a:rect l="l" t="t" r="r" b="b"/>
              <a:pathLst>
                <a:path w="47625" h="370839">
                  <a:moveTo>
                    <a:pt x="47244" y="370332"/>
                  </a:moveTo>
                  <a:lnTo>
                    <a:pt x="0" y="370332"/>
                  </a:lnTo>
                  <a:lnTo>
                    <a:pt x="0" y="0"/>
                  </a:lnTo>
                  <a:lnTo>
                    <a:pt x="47244" y="0"/>
                  </a:lnTo>
                  <a:lnTo>
                    <a:pt x="47244" y="6096"/>
                  </a:lnTo>
                  <a:lnTo>
                    <a:pt x="9144" y="6096"/>
                  </a:lnTo>
                  <a:lnTo>
                    <a:pt x="4572" y="10668"/>
                  </a:lnTo>
                  <a:lnTo>
                    <a:pt x="9144" y="10668"/>
                  </a:lnTo>
                  <a:lnTo>
                    <a:pt x="9144" y="361187"/>
                  </a:lnTo>
                  <a:lnTo>
                    <a:pt x="4572" y="361187"/>
                  </a:lnTo>
                  <a:lnTo>
                    <a:pt x="9144" y="365760"/>
                  </a:lnTo>
                  <a:lnTo>
                    <a:pt x="47244" y="365760"/>
                  </a:lnTo>
                  <a:lnTo>
                    <a:pt x="47244" y="370332"/>
                  </a:lnTo>
                  <a:close/>
                </a:path>
                <a:path w="47625" h="370839">
                  <a:moveTo>
                    <a:pt x="9144" y="10668"/>
                  </a:moveTo>
                  <a:lnTo>
                    <a:pt x="4572" y="10668"/>
                  </a:lnTo>
                  <a:lnTo>
                    <a:pt x="9144" y="6096"/>
                  </a:lnTo>
                  <a:lnTo>
                    <a:pt x="9144" y="10668"/>
                  </a:lnTo>
                  <a:close/>
                </a:path>
                <a:path w="47625" h="370839">
                  <a:moveTo>
                    <a:pt x="36576" y="10668"/>
                  </a:moveTo>
                  <a:lnTo>
                    <a:pt x="9144" y="10668"/>
                  </a:lnTo>
                  <a:lnTo>
                    <a:pt x="9144" y="6096"/>
                  </a:lnTo>
                  <a:lnTo>
                    <a:pt x="36576" y="6096"/>
                  </a:lnTo>
                  <a:lnTo>
                    <a:pt x="36576" y="10668"/>
                  </a:lnTo>
                  <a:close/>
                </a:path>
                <a:path w="47625" h="370839">
                  <a:moveTo>
                    <a:pt x="36576" y="365760"/>
                  </a:moveTo>
                  <a:lnTo>
                    <a:pt x="36576" y="6096"/>
                  </a:lnTo>
                  <a:lnTo>
                    <a:pt x="41148" y="10668"/>
                  </a:lnTo>
                  <a:lnTo>
                    <a:pt x="47244" y="10668"/>
                  </a:lnTo>
                  <a:lnTo>
                    <a:pt x="47244" y="361187"/>
                  </a:lnTo>
                  <a:lnTo>
                    <a:pt x="41148" y="361187"/>
                  </a:lnTo>
                  <a:lnTo>
                    <a:pt x="36576" y="365760"/>
                  </a:lnTo>
                  <a:close/>
                </a:path>
                <a:path w="47625" h="370839">
                  <a:moveTo>
                    <a:pt x="47244" y="10668"/>
                  </a:moveTo>
                  <a:lnTo>
                    <a:pt x="41148" y="10668"/>
                  </a:lnTo>
                  <a:lnTo>
                    <a:pt x="36576" y="6096"/>
                  </a:lnTo>
                  <a:lnTo>
                    <a:pt x="47244" y="6096"/>
                  </a:lnTo>
                  <a:lnTo>
                    <a:pt x="47244" y="10668"/>
                  </a:lnTo>
                  <a:close/>
                </a:path>
                <a:path w="47625" h="370839">
                  <a:moveTo>
                    <a:pt x="9144" y="365760"/>
                  </a:moveTo>
                  <a:lnTo>
                    <a:pt x="4572" y="361187"/>
                  </a:lnTo>
                  <a:lnTo>
                    <a:pt x="9144" y="361187"/>
                  </a:lnTo>
                  <a:lnTo>
                    <a:pt x="9144" y="365760"/>
                  </a:lnTo>
                  <a:close/>
                </a:path>
                <a:path w="47625" h="370839">
                  <a:moveTo>
                    <a:pt x="36576" y="365760"/>
                  </a:moveTo>
                  <a:lnTo>
                    <a:pt x="9144" y="365760"/>
                  </a:lnTo>
                  <a:lnTo>
                    <a:pt x="9144" y="361187"/>
                  </a:lnTo>
                  <a:lnTo>
                    <a:pt x="36576" y="361187"/>
                  </a:lnTo>
                  <a:lnTo>
                    <a:pt x="36576" y="365760"/>
                  </a:lnTo>
                  <a:close/>
                </a:path>
                <a:path w="47625" h="370839">
                  <a:moveTo>
                    <a:pt x="47244" y="365760"/>
                  </a:moveTo>
                  <a:lnTo>
                    <a:pt x="36576" y="365760"/>
                  </a:lnTo>
                  <a:lnTo>
                    <a:pt x="41148"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1108" name="object 1108"/>
            <p:cNvSpPr/>
            <p:nvPr/>
          </p:nvSpPr>
          <p:spPr>
            <a:xfrm>
              <a:off x="6263639" y="4270248"/>
              <a:ext cx="7620" cy="36830"/>
            </a:xfrm>
            <a:custGeom>
              <a:avLst/>
              <a:gdLst/>
              <a:ahLst/>
              <a:cxnLst/>
              <a:rect l="l" t="t" r="r" b="b"/>
              <a:pathLst>
                <a:path w="7620" h="36829">
                  <a:moveTo>
                    <a:pt x="7620" y="36575"/>
                  </a:moveTo>
                  <a:lnTo>
                    <a:pt x="0" y="36575"/>
                  </a:lnTo>
                  <a:lnTo>
                    <a:pt x="0" y="0"/>
                  </a:lnTo>
                  <a:lnTo>
                    <a:pt x="7620" y="0"/>
                  </a:lnTo>
                  <a:lnTo>
                    <a:pt x="7620" y="36575"/>
                  </a:lnTo>
                  <a:close/>
                </a:path>
              </a:pathLst>
            </a:custGeom>
            <a:solidFill>
              <a:srgbClr val="1F497C"/>
            </a:solidFill>
          </p:spPr>
          <p:txBody>
            <a:bodyPr wrap="square" lIns="0" tIns="0" rIns="0" bIns="0" rtlCol="0"/>
            <a:lstStyle/>
            <a:p>
              <a:endParaRPr sz="1588"/>
            </a:p>
          </p:txBody>
        </p:sp>
        <p:sp>
          <p:nvSpPr>
            <p:cNvPr id="1109" name="object 1109"/>
            <p:cNvSpPr/>
            <p:nvPr/>
          </p:nvSpPr>
          <p:spPr>
            <a:xfrm>
              <a:off x="6259068" y="4264151"/>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1110" name="object 1110"/>
            <p:cNvSpPr/>
            <p:nvPr/>
          </p:nvSpPr>
          <p:spPr>
            <a:xfrm>
              <a:off x="6263639" y="4578096"/>
              <a:ext cx="7620" cy="36830"/>
            </a:xfrm>
            <a:custGeom>
              <a:avLst/>
              <a:gdLst/>
              <a:ahLst/>
              <a:cxnLst/>
              <a:rect l="l" t="t" r="r" b="b"/>
              <a:pathLst>
                <a:path w="7620" h="36829">
                  <a:moveTo>
                    <a:pt x="7620" y="36575"/>
                  </a:moveTo>
                  <a:lnTo>
                    <a:pt x="0" y="36575"/>
                  </a:lnTo>
                  <a:lnTo>
                    <a:pt x="0" y="0"/>
                  </a:lnTo>
                  <a:lnTo>
                    <a:pt x="7620" y="0"/>
                  </a:lnTo>
                  <a:lnTo>
                    <a:pt x="7620" y="36575"/>
                  </a:lnTo>
                  <a:close/>
                </a:path>
              </a:pathLst>
            </a:custGeom>
            <a:solidFill>
              <a:srgbClr val="1F497C"/>
            </a:solidFill>
          </p:spPr>
          <p:txBody>
            <a:bodyPr wrap="square" lIns="0" tIns="0" rIns="0" bIns="0" rtlCol="0"/>
            <a:lstStyle/>
            <a:p>
              <a:endParaRPr sz="1588"/>
            </a:p>
          </p:txBody>
        </p:sp>
        <p:sp>
          <p:nvSpPr>
            <p:cNvPr id="1111" name="object 1111"/>
            <p:cNvSpPr/>
            <p:nvPr/>
          </p:nvSpPr>
          <p:spPr>
            <a:xfrm>
              <a:off x="6259068" y="4572000"/>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1112" name="object 1112"/>
            <p:cNvSpPr/>
            <p:nvPr/>
          </p:nvSpPr>
          <p:spPr>
            <a:xfrm>
              <a:off x="6271260" y="4337303"/>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1113" name="object 1113"/>
            <p:cNvSpPr/>
            <p:nvPr/>
          </p:nvSpPr>
          <p:spPr>
            <a:xfrm>
              <a:off x="6266687" y="4332732"/>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48768"/>
                  </a:moveTo>
                  <a:lnTo>
                    <a:pt x="21336" y="4572"/>
                  </a:lnTo>
                  <a:lnTo>
                    <a:pt x="27432" y="9144"/>
                  </a:lnTo>
                  <a:lnTo>
                    <a:pt x="32004" y="9144"/>
                  </a:lnTo>
                  <a:lnTo>
                    <a:pt x="32004" y="44196"/>
                  </a:lnTo>
                  <a:lnTo>
                    <a:pt x="27432" y="44196"/>
                  </a:lnTo>
                  <a:lnTo>
                    <a:pt x="21336" y="48768"/>
                  </a:lnTo>
                  <a:close/>
                </a:path>
                <a:path w="32385" h="55245">
                  <a:moveTo>
                    <a:pt x="32004" y="9144"/>
                  </a:moveTo>
                  <a:lnTo>
                    <a:pt x="27432" y="9144"/>
                  </a:lnTo>
                  <a:lnTo>
                    <a:pt x="21336" y="4572"/>
                  </a:lnTo>
                  <a:lnTo>
                    <a:pt x="32004" y="4572"/>
                  </a:lnTo>
                  <a:lnTo>
                    <a:pt x="32004" y="9144"/>
                  </a:lnTo>
                  <a:close/>
                </a:path>
                <a:path w="32385" h="55245">
                  <a:moveTo>
                    <a:pt x="9144" y="48768"/>
                  </a:moveTo>
                  <a:lnTo>
                    <a:pt x="4572" y="44196"/>
                  </a:lnTo>
                  <a:lnTo>
                    <a:pt x="9144" y="44196"/>
                  </a:lnTo>
                  <a:lnTo>
                    <a:pt x="9144" y="48768"/>
                  </a:lnTo>
                  <a:close/>
                </a:path>
                <a:path w="32385" h="55245">
                  <a:moveTo>
                    <a:pt x="21336" y="48768"/>
                  </a:moveTo>
                  <a:lnTo>
                    <a:pt x="9144" y="48768"/>
                  </a:lnTo>
                  <a:lnTo>
                    <a:pt x="9144" y="44196"/>
                  </a:lnTo>
                  <a:lnTo>
                    <a:pt x="21336" y="44196"/>
                  </a:lnTo>
                  <a:lnTo>
                    <a:pt x="21336" y="48768"/>
                  </a:lnTo>
                  <a:close/>
                </a:path>
                <a:path w="32385" h="55245">
                  <a:moveTo>
                    <a:pt x="32004" y="48768"/>
                  </a:moveTo>
                  <a:lnTo>
                    <a:pt x="21336"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114" name="object 1114"/>
            <p:cNvSpPr/>
            <p:nvPr/>
          </p:nvSpPr>
          <p:spPr>
            <a:xfrm>
              <a:off x="6271260" y="4389119"/>
              <a:ext cx="22860" cy="45720"/>
            </a:xfrm>
            <a:custGeom>
              <a:avLst/>
              <a:gdLst/>
              <a:ahLst/>
              <a:cxnLst/>
              <a:rect l="l" t="t" r="r" b="b"/>
              <a:pathLst>
                <a:path w="22860" h="45720">
                  <a:moveTo>
                    <a:pt x="22859" y="45720"/>
                  </a:moveTo>
                  <a:lnTo>
                    <a:pt x="0" y="45720"/>
                  </a:lnTo>
                  <a:lnTo>
                    <a:pt x="0" y="0"/>
                  </a:lnTo>
                  <a:lnTo>
                    <a:pt x="22859" y="0"/>
                  </a:lnTo>
                  <a:lnTo>
                    <a:pt x="22859" y="45720"/>
                  </a:lnTo>
                  <a:close/>
                </a:path>
              </a:pathLst>
            </a:custGeom>
            <a:solidFill>
              <a:srgbClr val="FFFFFF"/>
            </a:solidFill>
          </p:spPr>
          <p:txBody>
            <a:bodyPr wrap="square" lIns="0" tIns="0" rIns="0" bIns="0" rtlCol="0"/>
            <a:lstStyle/>
            <a:p>
              <a:endParaRPr sz="1588"/>
            </a:p>
          </p:txBody>
        </p:sp>
        <p:sp>
          <p:nvSpPr>
            <p:cNvPr id="1115" name="object 1115"/>
            <p:cNvSpPr/>
            <p:nvPr/>
          </p:nvSpPr>
          <p:spPr>
            <a:xfrm>
              <a:off x="6266687" y="4384548"/>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50292"/>
                  </a:moveTo>
                  <a:lnTo>
                    <a:pt x="21336" y="4572"/>
                  </a:lnTo>
                  <a:lnTo>
                    <a:pt x="27432" y="9144"/>
                  </a:lnTo>
                  <a:lnTo>
                    <a:pt x="32004" y="9144"/>
                  </a:lnTo>
                  <a:lnTo>
                    <a:pt x="32004" y="45720"/>
                  </a:lnTo>
                  <a:lnTo>
                    <a:pt x="27432" y="45720"/>
                  </a:lnTo>
                  <a:lnTo>
                    <a:pt x="21336" y="50292"/>
                  </a:lnTo>
                  <a:close/>
                </a:path>
                <a:path w="32385" h="55245">
                  <a:moveTo>
                    <a:pt x="32004" y="9144"/>
                  </a:moveTo>
                  <a:lnTo>
                    <a:pt x="27432" y="9144"/>
                  </a:lnTo>
                  <a:lnTo>
                    <a:pt x="21336" y="4572"/>
                  </a:lnTo>
                  <a:lnTo>
                    <a:pt x="32004" y="4572"/>
                  </a:lnTo>
                  <a:lnTo>
                    <a:pt x="32004" y="9144"/>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116" name="object 1116"/>
            <p:cNvSpPr/>
            <p:nvPr/>
          </p:nvSpPr>
          <p:spPr>
            <a:xfrm>
              <a:off x="6271260" y="4442459"/>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1117" name="object 1117"/>
            <p:cNvSpPr/>
            <p:nvPr/>
          </p:nvSpPr>
          <p:spPr>
            <a:xfrm>
              <a:off x="6266687" y="4437888"/>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1336" y="9144"/>
                  </a:moveTo>
                  <a:lnTo>
                    <a:pt x="9144" y="9144"/>
                  </a:lnTo>
                  <a:lnTo>
                    <a:pt x="9144" y="4572"/>
                  </a:lnTo>
                  <a:lnTo>
                    <a:pt x="21336" y="4572"/>
                  </a:lnTo>
                  <a:lnTo>
                    <a:pt x="21336" y="9144"/>
                  </a:lnTo>
                  <a:close/>
                </a:path>
                <a:path w="32385" h="53339">
                  <a:moveTo>
                    <a:pt x="21336" y="48768"/>
                  </a:moveTo>
                  <a:lnTo>
                    <a:pt x="21336" y="4572"/>
                  </a:lnTo>
                  <a:lnTo>
                    <a:pt x="27432" y="9144"/>
                  </a:lnTo>
                  <a:lnTo>
                    <a:pt x="32004" y="9144"/>
                  </a:lnTo>
                  <a:lnTo>
                    <a:pt x="32004" y="44196"/>
                  </a:lnTo>
                  <a:lnTo>
                    <a:pt x="27432" y="44196"/>
                  </a:lnTo>
                  <a:lnTo>
                    <a:pt x="21336" y="48768"/>
                  </a:lnTo>
                  <a:close/>
                </a:path>
                <a:path w="32385" h="53339">
                  <a:moveTo>
                    <a:pt x="32004" y="9144"/>
                  </a:moveTo>
                  <a:lnTo>
                    <a:pt x="27432" y="9144"/>
                  </a:lnTo>
                  <a:lnTo>
                    <a:pt x="21336" y="4572"/>
                  </a:lnTo>
                  <a:lnTo>
                    <a:pt x="32004" y="4572"/>
                  </a:lnTo>
                  <a:lnTo>
                    <a:pt x="32004" y="9144"/>
                  </a:lnTo>
                  <a:close/>
                </a:path>
                <a:path w="32385" h="53339">
                  <a:moveTo>
                    <a:pt x="9144" y="48768"/>
                  </a:moveTo>
                  <a:lnTo>
                    <a:pt x="4572" y="44196"/>
                  </a:lnTo>
                  <a:lnTo>
                    <a:pt x="9144" y="44196"/>
                  </a:lnTo>
                  <a:lnTo>
                    <a:pt x="9144" y="48768"/>
                  </a:lnTo>
                  <a:close/>
                </a:path>
                <a:path w="32385" h="53339">
                  <a:moveTo>
                    <a:pt x="21336" y="48768"/>
                  </a:moveTo>
                  <a:lnTo>
                    <a:pt x="9144" y="48768"/>
                  </a:lnTo>
                  <a:lnTo>
                    <a:pt x="9144" y="44196"/>
                  </a:lnTo>
                  <a:lnTo>
                    <a:pt x="21336" y="44196"/>
                  </a:lnTo>
                  <a:lnTo>
                    <a:pt x="21336" y="48768"/>
                  </a:lnTo>
                  <a:close/>
                </a:path>
                <a:path w="32385" h="53339">
                  <a:moveTo>
                    <a:pt x="32004" y="48768"/>
                  </a:moveTo>
                  <a:lnTo>
                    <a:pt x="21336"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118" name="object 1118"/>
            <p:cNvSpPr/>
            <p:nvPr/>
          </p:nvSpPr>
          <p:spPr>
            <a:xfrm>
              <a:off x="6271260" y="4494275"/>
              <a:ext cx="22860" cy="45720"/>
            </a:xfrm>
            <a:custGeom>
              <a:avLst/>
              <a:gdLst/>
              <a:ahLst/>
              <a:cxnLst/>
              <a:rect l="l" t="t" r="r" b="b"/>
              <a:pathLst>
                <a:path w="22860" h="45720">
                  <a:moveTo>
                    <a:pt x="22859" y="45720"/>
                  </a:moveTo>
                  <a:lnTo>
                    <a:pt x="0" y="45720"/>
                  </a:lnTo>
                  <a:lnTo>
                    <a:pt x="0" y="0"/>
                  </a:lnTo>
                  <a:lnTo>
                    <a:pt x="22859" y="0"/>
                  </a:lnTo>
                  <a:lnTo>
                    <a:pt x="22859" y="45720"/>
                  </a:lnTo>
                  <a:close/>
                </a:path>
              </a:pathLst>
            </a:custGeom>
            <a:solidFill>
              <a:srgbClr val="FFFFFF"/>
            </a:solidFill>
          </p:spPr>
          <p:txBody>
            <a:bodyPr wrap="square" lIns="0" tIns="0" rIns="0" bIns="0" rtlCol="0"/>
            <a:lstStyle/>
            <a:p>
              <a:endParaRPr sz="1588"/>
            </a:p>
          </p:txBody>
        </p:sp>
        <p:sp>
          <p:nvSpPr>
            <p:cNvPr id="1119" name="object 1119"/>
            <p:cNvSpPr/>
            <p:nvPr/>
          </p:nvSpPr>
          <p:spPr>
            <a:xfrm>
              <a:off x="6266687" y="4489703"/>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1336" y="9144"/>
                  </a:moveTo>
                  <a:lnTo>
                    <a:pt x="9144" y="9144"/>
                  </a:lnTo>
                  <a:lnTo>
                    <a:pt x="9144" y="4572"/>
                  </a:lnTo>
                  <a:lnTo>
                    <a:pt x="21336" y="4572"/>
                  </a:lnTo>
                  <a:lnTo>
                    <a:pt x="21336" y="9144"/>
                  </a:lnTo>
                  <a:close/>
                </a:path>
                <a:path w="32385" h="55245">
                  <a:moveTo>
                    <a:pt x="21336" y="50292"/>
                  </a:moveTo>
                  <a:lnTo>
                    <a:pt x="21336" y="4572"/>
                  </a:lnTo>
                  <a:lnTo>
                    <a:pt x="27432" y="9144"/>
                  </a:lnTo>
                  <a:lnTo>
                    <a:pt x="32004" y="9144"/>
                  </a:lnTo>
                  <a:lnTo>
                    <a:pt x="32004" y="45720"/>
                  </a:lnTo>
                  <a:lnTo>
                    <a:pt x="27432" y="45720"/>
                  </a:lnTo>
                  <a:lnTo>
                    <a:pt x="21336" y="50292"/>
                  </a:lnTo>
                  <a:close/>
                </a:path>
                <a:path w="32385" h="55245">
                  <a:moveTo>
                    <a:pt x="32004" y="9144"/>
                  </a:moveTo>
                  <a:lnTo>
                    <a:pt x="27432" y="9144"/>
                  </a:lnTo>
                  <a:lnTo>
                    <a:pt x="21336" y="4572"/>
                  </a:lnTo>
                  <a:lnTo>
                    <a:pt x="32004" y="4572"/>
                  </a:lnTo>
                  <a:lnTo>
                    <a:pt x="32004" y="9144"/>
                  </a:lnTo>
                  <a:close/>
                </a:path>
                <a:path w="32385" h="55245">
                  <a:moveTo>
                    <a:pt x="9144" y="50292"/>
                  </a:moveTo>
                  <a:lnTo>
                    <a:pt x="4572" y="45720"/>
                  </a:lnTo>
                  <a:lnTo>
                    <a:pt x="9144" y="45720"/>
                  </a:lnTo>
                  <a:lnTo>
                    <a:pt x="9144" y="50292"/>
                  </a:lnTo>
                  <a:close/>
                </a:path>
                <a:path w="32385" h="55245">
                  <a:moveTo>
                    <a:pt x="21336" y="50292"/>
                  </a:moveTo>
                  <a:lnTo>
                    <a:pt x="9144" y="50292"/>
                  </a:lnTo>
                  <a:lnTo>
                    <a:pt x="9144" y="45720"/>
                  </a:lnTo>
                  <a:lnTo>
                    <a:pt x="21336" y="45720"/>
                  </a:lnTo>
                  <a:lnTo>
                    <a:pt x="21336" y="50292"/>
                  </a:lnTo>
                  <a:close/>
                </a:path>
                <a:path w="32385" h="55245">
                  <a:moveTo>
                    <a:pt x="32004" y="50292"/>
                  </a:moveTo>
                  <a:lnTo>
                    <a:pt x="21336"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120" name="object 1120"/>
            <p:cNvSpPr/>
            <p:nvPr/>
          </p:nvSpPr>
          <p:spPr>
            <a:xfrm>
              <a:off x="6307836" y="4262627"/>
              <a:ext cx="38100" cy="360045"/>
            </a:xfrm>
            <a:custGeom>
              <a:avLst/>
              <a:gdLst/>
              <a:ahLst/>
              <a:cxnLst/>
              <a:rect l="l" t="t" r="r" b="b"/>
              <a:pathLst>
                <a:path w="38100" h="360045">
                  <a:moveTo>
                    <a:pt x="38100" y="359664"/>
                  </a:moveTo>
                  <a:lnTo>
                    <a:pt x="0" y="359664"/>
                  </a:lnTo>
                  <a:lnTo>
                    <a:pt x="0" y="0"/>
                  </a:lnTo>
                  <a:lnTo>
                    <a:pt x="38100" y="0"/>
                  </a:lnTo>
                  <a:lnTo>
                    <a:pt x="38100" y="359664"/>
                  </a:lnTo>
                  <a:close/>
                </a:path>
              </a:pathLst>
            </a:custGeom>
            <a:solidFill>
              <a:srgbClr val="FFFFFF"/>
            </a:solidFill>
          </p:spPr>
          <p:txBody>
            <a:bodyPr wrap="square" lIns="0" tIns="0" rIns="0" bIns="0" rtlCol="0"/>
            <a:lstStyle/>
            <a:p>
              <a:endParaRPr sz="1588"/>
            </a:p>
          </p:txBody>
        </p:sp>
        <p:sp>
          <p:nvSpPr>
            <p:cNvPr id="1121" name="object 1121"/>
            <p:cNvSpPr/>
            <p:nvPr/>
          </p:nvSpPr>
          <p:spPr>
            <a:xfrm>
              <a:off x="6303264" y="4256532"/>
              <a:ext cx="47625" cy="370840"/>
            </a:xfrm>
            <a:custGeom>
              <a:avLst/>
              <a:gdLst/>
              <a:ahLst/>
              <a:cxnLst/>
              <a:rect l="l" t="t" r="r" b="b"/>
              <a:pathLst>
                <a:path w="47625" h="370839">
                  <a:moveTo>
                    <a:pt x="47244" y="370332"/>
                  </a:moveTo>
                  <a:lnTo>
                    <a:pt x="0" y="370332"/>
                  </a:lnTo>
                  <a:lnTo>
                    <a:pt x="0" y="0"/>
                  </a:lnTo>
                  <a:lnTo>
                    <a:pt x="47244" y="0"/>
                  </a:lnTo>
                  <a:lnTo>
                    <a:pt x="47244" y="6096"/>
                  </a:lnTo>
                  <a:lnTo>
                    <a:pt x="10668" y="6096"/>
                  </a:lnTo>
                  <a:lnTo>
                    <a:pt x="4572" y="10668"/>
                  </a:lnTo>
                  <a:lnTo>
                    <a:pt x="10668" y="10668"/>
                  </a:lnTo>
                  <a:lnTo>
                    <a:pt x="10668" y="361187"/>
                  </a:lnTo>
                  <a:lnTo>
                    <a:pt x="4572" y="361187"/>
                  </a:lnTo>
                  <a:lnTo>
                    <a:pt x="10668" y="365760"/>
                  </a:lnTo>
                  <a:lnTo>
                    <a:pt x="47244" y="365760"/>
                  </a:lnTo>
                  <a:lnTo>
                    <a:pt x="47244" y="370332"/>
                  </a:lnTo>
                  <a:close/>
                </a:path>
                <a:path w="47625" h="370839">
                  <a:moveTo>
                    <a:pt x="10668" y="10668"/>
                  </a:moveTo>
                  <a:lnTo>
                    <a:pt x="4572" y="10668"/>
                  </a:lnTo>
                  <a:lnTo>
                    <a:pt x="10668" y="6096"/>
                  </a:lnTo>
                  <a:lnTo>
                    <a:pt x="10668" y="10668"/>
                  </a:lnTo>
                  <a:close/>
                </a:path>
                <a:path w="47625" h="370839">
                  <a:moveTo>
                    <a:pt x="38100" y="10668"/>
                  </a:moveTo>
                  <a:lnTo>
                    <a:pt x="10668" y="10668"/>
                  </a:lnTo>
                  <a:lnTo>
                    <a:pt x="10668" y="6096"/>
                  </a:lnTo>
                  <a:lnTo>
                    <a:pt x="38100" y="6096"/>
                  </a:lnTo>
                  <a:lnTo>
                    <a:pt x="38100" y="10668"/>
                  </a:lnTo>
                  <a:close/>
                </a:path>
                <a:path w="47625" h="370839">
                  <a:moveTo>
                    <a:pt x="38100" y="365760"/>
                  </a:moveTo>
                  <a:lnTo>
                    <a:pt x="38100" y="6096"/>
                  </a:lnTo>
                  <a:lnTo>
                    <a:pt x="42672" y="10668"/>
                  </a:lnTo>
                  <a:lnTo>
                    <a:pt x="47244" y="10668"/>
                  </a:lnTo>
                  <a:lnTo>
                    <a:pt x="47244" y="361187"/>
                  </a:lnTo>
                  <a:lnTo>
                    <a:pt x="42672" y="361187"/>
                  </a:lnTo>
                  <a:lnTo>
                    <a:pt x="38100" y="365760"/>
                  </a:lnTo>
                  <a:close/>
                </a:path>
                <a:path w="47625" h="370839">
                  <a:moveTo>
                    <a:pt x="47244" y="10668"/>
                  </a:moveTo>
                  <a:lnTo>
                    <a:pt x="42672" y="10668"/>
                  </a:lnTo>
                  <a:lnTo>
                    <a:pt x="38100" y="6096"/>
                  </a:lnTo>
                  <a:lnTo>
                    <a:pt x="47244" y="6096"/>
                  </a:lnTo>
                  <a:lnTo>
                    <a:pt x="47244" y="10668"/>
                  </a:lnTo>
                  <a:close/>
                </a:path>
                <a:path w="47625" h="370839">
                  <a:moveTo>
                    <a:pt x="10668" y="365760"/>
                  </a:moveTo>
                  <a:lnTo>
                    <a:pt x="4572" y="361187"/>
                  </a:lnTo>
                  <a:lnTo>
                    <a:pt x="10668" y="361187"/>
                  </a:lnTo>
                  <a:lnTo>
                    <a:pt x="10668" y="365760"/>
                  </a:lnTo>
                  <a:close/>
                </a:path>
                <a:path w="47625" h="370839">
                  <a:moveTo>
                    <a:pt x="38100" y="365760"/>
                  </a:moveTo>
                  <a:lnTo>
                    <a:pt x="10668" y="365760"/>
                  </a:lnTo>
                  <a:lnTo>
                    <a:pt x="10668"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1122" name="object 1122"/>
            <p:cNvSpPr/>
            <p:nvPr/>
          </p:nvSpPr>
          <p:spPr>
            <a:xfrm>
              <a:off x="6307836" y="4270248"/>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1123" name="object 1123"/>
            <p:cNvSpPr/>
            <p:nvPr/>
          </p:nvSpPr>
          <p:spPr>
            <a:xfrm>
              <a:off x="6303264" y="4264151"/>
              <a:ext cx="18415" cy="47625"/>
            </a:xfrm>
            <a:custGeom>
              <a:avLst/>
              <a:gdLst/>
              <a:ahLst/>
              <a:cxnLst/>
              <a:rect l="l" t="t" r="r" b="b"/>
              <a:pathLst>
                <a:path w="18414" h="47625">
                  <a:moveTo>
                    <a:pt x="18288" y="47244"/>
                  </a:moveTo>
                  <a:lnTo>
                    <a:pt x="0" y="47244"/>
                  </a:lnTo>
                  <a:lnTo>
                    <a:pt x="0" y="0"/>
                  </a:lnTo>
                  <a:lnTo>
                    <a:pt x="18288" y="0"/>
                  </a:lnTo>
                  <a:lnTo>
                    <a:pt x="18288" y="6096"/>
                  </a:lnTo>
                  <a:lnTo>
                    <a:pt x="7620" y="6096"/>
                  </a:lnTo>
                  <a:lnTo>
                    <a:pt x="7620" y="8382"/>
                  </a:lnTo>
                  <a:lnTo>
                    <a:pt x="4572" y="10668"/>
                  </a:lnTo>
                  <a:lnTo>
                    <a:pt x="7620" y="10668"/>
                  </a:lnTo>
                  <a:lnTo>
                    <a:pt x="7620" y="38100"/>
                  </a:lnTo>
                  <a:lnTo>
                    <a:pt x="4572" y="38100"/>
                  </a:lnTo>
                  <a:lnTo>
                    <a:pt x="7620" y="40386"/>
                  </a:lnTo>
                  <a:lnTo>
                    <a:pt x="7620" y="42672"/>
                  </a:lnTo>
                  <a:lnTo>
                    <a:pt x="18288" y="42672"/>
                  </a:lnTo>
                  <a:lnTo>
                    <a:pt x="18288" y="47244"/>
                  </a:lnTo>
                  <a:close/>
                </a:path>
                <a:path w="18414" h="47625">
                  <a:moveTo>
                    <a:pt x="7620" y="8382"/>
                  </a:moveTo>
                  <a:lnTo>
                    <a:pt x="7620" y="6096"/>
                  </a:lnTo>
                  <a:lnTo>
                    <a:pt x="8926" y="7402"/>
                  </a:lnTo>
                  <a:lnTo>
                    <a:pt x="7620" y="8382"/>
                  </a:lnTo>
                  <a:close/>
                </a:path>
                <a:path w="18414" h="47625">
                  <a:moveTo>
                    <a:pt x="8926" y="7402"/>
                  </a:moveTo>
                  <a:lnTo>
                    <a:pt x="7620" y="6096"/>
                  </a:lnTo>
                  <a:lnTo>
                    <a:pt x="10668" y="6096"/>
                  </a:lnTo>
                  <a:lnTo>
                    <a:pt x="8926" y="7402"/>
                  </a:lnTo>
                  <a:close/>
                </a:path>
                <a:path w="18414" h="47625">
                  <a:moveTo>
                    <a:pt x="10668" y="9144"/>
                  </a:moveTo>
                  <a:lnTo>
                    <a:pt x="8926" y="7402"/>
                  </a:lnTo>
                  <a:lnTo>
                    <a:pt x="10668" y="6096"/>
                  </a:lnTo>
                  <a:lnTo>
                    <a:pt x="10668" y="9144"/>
                  </a:lnTo>
                  <a:close/>
                </a:path>
                <a:path w="18414" h="47625">
                  <a:moveTo>
                    <a:pt x="18288" y="10668"/>
                  </a:moveTo>
                  <a:lnTo>
                    <a:pt x="12192" y="10668"/>
                  </a:lnTo>
                  <a:lnTo>
                    <a:pt x="10668" y="9144"/>
                  </a:lnTo>
                  <a:lnTo>
                    <a:pt x="10668" y="6096"/>
                  </a:lnTo>
                  <a:lnTo>
                    <a:pt x="18288" y="6096"/>
                  </a:lnTo>
                  <a:lnTo>
                    <a:pt x="18288" y="10668"/>
                  </a:lnTo>
                  <a:close/>
                </a:path>
                <a:path w="18414" h="47625">
                  <a:moveTo>
                    <a:pt x="8926" y="41365"/>
                  </a:moveTo>
                  <a:lnTo>
                    <a:pt x="7620" y="40386"/>
                  </a:lnTo>
                  <a:lnTo>
                    <a:pt x="7620" y="8382"/>
                  </a:lnTo>
                  <a:lnTo>
                    <a:pt x="8926" y="7402"/>
                  </a:lnTo>
                  <a:lnTo>
                    <a:pt x="10668" y="9144"/>
                  </a:lnTo>
                  <a:lnTo>
                    <a:pt x="10668" y="39624"/>
                  </a:lnTo>
                  <a:lnTo>
                    <a:pt x="8926" y="41365"/>
                  </a:lnTo>
                  <a:close/>
                </a:path>
                <a:path w="18414" h="47625">
                  <a:moveTo>
                    <a:pt x="7620" y="10668"/>
                  </a:moveTo>
                  <a:lnTo>
                    <a:pt x="4572" y="10668"/>
                  </a:lnTo>
                  <a:lnTo>
                    <a:pt x="7620" y="8382"/>
                  </a:lnTo>
                  <a:lnTo>
                    <a:pt x="7620" y="10668"/>
                  </a:lnTo>
                  <a:close/>
                </a:path>
                <a:path w="18414" h="47625">
                  <a:moveTo>
                    <a:pt x="10668" y="39624"/>
                  </a:moveTo>
                  <a:lnTo>
                    <a:pt x="10668" y="9144"/>
                  </a:lnTo>
                  <a:lnTo>
                    <a:pt x="12192" y="10668"/>
                  </a:lnTo>
                  <a:lnTo>
                    <a:pt x="18288" y="10668"/>
                  </a:lnTo>
                  <a:lnTo>
                    <a:pt x="18288" y="38100"/>
                  </a:lnTo>
                  <a:lnTo>
                    <a:pt x="12192" y="38100"/>
                  </a:lnTo>
                  <a:lnTo>
                    <a:pt x="10668" y="39624"/>
                  </a:lnTo>
                  <a:close/>
                </a:path>
                <a:path w="18414" h="47625">
                  <a:moveTo>
                    <a:pt x="7620" y="40386"/>
                  </a:moveTo>
                  <a:lnTo>
                    <a:pt x="4572" y="38100"/>
                  </a:lnTo>
                  <a:lnTo>
                    <a:pt x="7620" y="38100"/>
                  </a:lnTo>
                  <a:lnTo>
                    <a:pt x="7620" y="40386"/>
                  </a:lnTo>
                  <a:close/>
                </a:path>
                <a:path w="18414" h="47625">
                  <a:moveTo>
                    <a:pt x="18288" y="42672"/>
                  </a:moveTo>
                  <a:lnTo>
                    <a:pt x="10668" y="42672"/>
                  </a:lnTo>
                  <a:lnTo>
                    <a:pt x="10668" y="39624"/>
                  </a:lnTo>
                  <a:lnTo>
                    <a:pt x="12192" y="38100"/>
                  </a:lnTo>
                  <a:lnTo>
                    <a:pt x="18288" y="38100"/>
                  </a:lnTo>
                  <a:lnTo>
                    <a:pt x="18288" y="42672"/>
                  </a:lnTo>
                  <a:close/>
                </a:path>
                <a:path w="18414" h="47625">
                  <a:moveTo>
                    <a:pt x="10668" y="42672"/>
                  </a:moveTo>
                  <a:lnTo>
                    <a:pt x="8926" y="41365"/>
                  </a:lnTo>
                  <a:lnTo>
                    <a:pt x="10668" y="39624"/>
                  </a:lnTo>
                  <a:lnTo>
                    <a:pt x="10668" y="42672"/>
                  </a:lnTo>
                  <a:close/>
                </a:path>
                <a:path w="18414" h="47625">
                  <a:moveTo>
                    <a:pt x="7620" y="42672"/>
                  </a:moveTo>
                  <a:lnTo>
                    <a:pt x="7620" y="40386"/>
                  </a:lnTo>
                  <a:lnTo>
                    <a:pt x="8926" y="41365"/>
                  </a:lnTo>
                  <a:lnTo>
                    <a:pt x="7620" y="42672"/>
                  </a:lnTo>
                  <a:close/>
                </a:path>
                <a:path w="18414" h="47625">
                  <a:moveTo>
                    <a:pt x="10668" y="42672"/>
                  </a:moveTo>
                  <a:lnTo>
                    <a:pt x="7620" y="42672"/>
                  </a:lnTo>
                  <a:lnTo>
                    <a:pt x="8926" y="41365"/>
                  </a:lnTo>
                  <a:lnTo>
                    <a:pt x="10668" y="42672"/>
                  </a:lnTo>
                  <a:close/>
                </a:path>
              </a:pathLst>
            </a:custGeom>
            <a:solidFill>
              <a:srgbClr val="000000"/>
            </a:solidFill>
          </p:spPr>
          <p:txBody>
            <a:bodyPr wrap="square" lIns="0" tIns="0" rIns="0" bIns="0" rtlCol="0"/>
            <a:lstStyle/>
            <a:p>
              <a:endParaRPr sz="1588"/>
            </a:p>
          </p:txBody>
        </p:sp>
        <p:sp>
          <p:nvSpPr>
            <p:cNvPr id="1124" name="object 1124"/>
            <p:cNvSpPr/>
            <p:nvPr/>
          </p:nvSpPr>
          <p:spPr>
            <a:xfrm>
              <a:off x="6307836" y="4578096"/>
              <a:ext cx="7620" cy="36830"/>
            </a:xfrm>
            <a:custGeom>
              <a:avLst/>
              <a:gdLst/>
              <a:ahLst/>
              <a:cxnLst/>
              <a:rect l="l" t="t" r="r" b="b"/>
              <a:pathLst>
                <a:path w="7620" h="36829">
                  <a:moveTo>
                    <a:pt x="7619" y="36575"/>
                  </a:moveTo>
                  <a:lnTo>
                    <a:pt x="0" y="36575"/>
                  </a:lnTo>
                  <a:lnTo>
                    <a:pt x="0" y="0"/>
                  </a:lnTo>
                  <a:lnTo>
                    <a:pt x="7619" y="0"/>
                  </a:lnTo>
                  <a:lnTo>
                    <a:pt x="7619" y="36575"/>
                  </a:lnTo>
                  <a:close/>
                </a:path>
              </a:pathLst>
            </a:custGeom>
            <a:solidFill>
              <a:srgbClr val="1F497C"/>
            </a:solidFill>
          </p:spPr>
          <p:txBody>
            <a:bodyPr wrap="square" lIns="0" tIns="0" rIns="0" bIns="0" rtlCol="0"/>
            <a:lstStyle/>
            <a:p>
              <a:endParaRPr sz="1588"/>
            </a:p>
          </p:txBody>
        </p:sp>
        <p:sp>
          <p:nvSpPr>
            <p:cNvPr id="1125" name="object 1125"/>
            <p:cNvSpPr/>
            <p:nvPr/>
          </p:nvSpPr>
          <p:spPr>
            <a:xfrm>
              <a:off x="6303264" y="4572000"/>
              <a:ext cx="18415" cy="47625"/>
            </a:xfrm>
            <a:custGeom>
              <a:avLst/>
              <a:gdLst/>
              <a:ahLst/>
              <a:cxnLst/>
              <a:rect l="l" t="t" r="r" b="b"/>
              <a:pathLst>
                <a:path w="18414" h="47625">
                  <a:moveTo>
                    <a:pt x="18288" y="47244"/>
                  </a:moveTo>
                  <a:lnTo>
                    <a:pt x="0" y="47244"/>
                  </a:lnTo>
                  <a:lnTo>
                    <a:pt x="0" y="0"/>
                  </a:lnTo>
                  <a:lnTo>
                    <a:pt x="18288" y="0"/>
                  </a:lnTo>
                  <a:lnTo>
                    <a:pt x="18288" y="6096"/>
                  </a:lnTo>
                  <a:lnTo>
                    <a:pt x="7620" y="6096"/>
                  </a:lnTo>
                  <a:lnTo>
                    <a:pt x="7620" y="8382"/>
                  </a:lnTo>
                  <a:lnTo>
                    <a:pt x="4572" y="10668"/>
                  </a:lnTo>
                  <a:lnTo>
                    <a:pt x="7620" y="10668"/>
                  </a:lnTo>
                  <a:lnTo>
                    <a:pt x="7620" y="38100"/>
                  </a:lnTo>
                  <a:lnTo>
                    <a:pt x="4572" y="38100"/>
                  </a:lnTo>
                  <a:lnTo>
                    <a:pt x="7620" y="40386"/>
                  </a:lnTo>
                  <a:lnTo>
                    <a:pt x="7620" y="42672"/>
                  </a:lnTo>
                  <a:lnTo>
                    <a:pt x="18288" y="42672"/>
                  </a:lnTo>
                  <a:lnTo>
                    <a:pt x="18288" y="47244"/>
                  </a:lnTo>
                  <a:close/>
                </a:path>
                <a:path w="18414" h="47625">
                  <a:moveTo>
                    <a:pt x="7620" y="8382"/>
                  </a:moveTo>
                  <a:lnTo>
                    <a:pt x="7620" y="6096"/>
                  </a:lnTo>
                  <a:lnTo>
                    <a:pt x="8926" y="7402"/>
                  </a:lnTo>
                  <a:lnTo>
                    <a:pt x="7620" y="8382"/>
                  </a:lnTo>
                  <a:close/>
                </a:path>
                <a:path w="18414" h="47625">
                  <a:moveTo>
                    <a:pt x="8926" y="7402"/>
                  </a:moveTo>
                  <a:lnTo>
                    <a:pt x="7620" y="6096"/>
                  </a:lnTo>
                  <a:lnTo>
                    <a:pt x="10668" y="6096"/>
                  </a:lnTo>
                  <a:lnTo>
                    <a:pt x="8926" y="7402"/>
                  </a:lnTo>
                  <a:close/>
                </a:path>
                <a:path w="18414" h="47625">
                  <a:moveTo>
                    <a:pt x="10668" y="9144"/>
                  </a:moveTo>
                  <a:lnTo>
                    <a:pt x="8926" y="7402"/>
                  </a:lnTo>
                  <a:lnTo>
                    <a:pt x="10668" y="6096"/>
                  </a:lnTo>
                  <a:lnTo>
                    <a:pt x="10668" y="9144"/>
                  </a:lnTo>
                  <a:close/>
                </a:path>
                <a:path w="18414" h="47625">
                  <a:moveTo>
                    <a:pt x="18288" y="10668"/>
                  </a:moveTo>
                  <a:lnTo>
                    <a:pt x="12192" y="10668"/>
                  </a:lnTo>
                  <a:lnTo>
                    <a:pt x="10668" y="9144"/>
                  </a:lnTo>
                  <a:lnTo>
                    <a:pt x="10668" y="6096"/>
                  </a:lnTo>
                  <a:lnTo>
                    <a:pt x="18288" y="6096"/>
                  </a:lnTo>
                  <a:lnTo>
                    <a:pt x="18288" y="10668"/>
                  </a:lnTo>
                  <a:close/>
                </a:path>
                <a:path w="18414" h="47625">
                  <a:moveTo>
                    <a:pt x="8926" y="41365"/>
                  </a:moveTo>
                  <a:lnTo>
                    <a:pt x="7620" y="40386"/>
                  </a:lnTo>
                  <a:lnTo>
                    <a:pt x="7620" y="8382"/>
                  </a:lnTo>
                  <a:lnTo>
                    <a:pt x="8926" y="7402"/>
                  </a:lnTo>
                  <a:lnTo>
                    <a:pt x="10668" y="9144"/>
                  </a:lnTo>
                  <a:lnTo>
                    <a:pt x="10668" y="39624"/>
                  </a:lnTo>
                  <a:lnTo>
                    <a:pt x="8926" y="41365"/>
                  </a:lnTo>
                  <a:close/>
                </a:path>
                <a:path w="18414" h="47625">
                  <a:moveTo>
                    <a:pt x="7620" y="10668"/>
                  </a:moveTo>
                  <a:lnTo>
                    <a:pt x="4572" y="10668"/>
                  </a:lnTo>
                  <a:lnTo>
                    <a:pt x="7620" y="8382"/>
                  </a:lnTo>
                  <a:lnTo>
                    <a:pt x="7620" y="10668"/>
                  </a:lnTo>
                  <a:close/>
                </a:path>
                <a:path w="18414" h="47625">
                  <a:moveTo>
                    <a:pt x="10668" y="39624"/>
                  </a:moveTo>
                  <a:lnTo>
                    <a:pt x="10668" y="9144"/>
                  </a:lnTo>
                  <a:lnTo>
                    <a:pt x="12192" y="10668"/>
                  </a:lnTo>
                  <a:lnTo>
                    <a:pt x="18288" y="10668"/>
                  </a:lnTo>
                  <a:lnTo>
                    <a:pt x="18288" y="38100"/>
                  </a:lnTo>
                  <a:lnTo>
                    <a:pt x="12192" y="38100"/>
                  </a:lnTo>
                  <a:lnTo>
                    <a:pt x="10668" y="39624"/>
                  </a:lnTo>
                  <a:close/>
                </a:path>
                <a:path w="18414" h="47625">
                  <a:moveTo>
                    <a:pt x="7620" y="40386"/>
                  </a:moveTo>
                  <a:lnTo>
                    <a:pt x="4572" y="38100"/>
                  </a:lnTo>
                  <a:lnTo>
                    <a:pt x="7620" y="38100"/>
                  </a:lnTo>
                  <a:lnTo>
                    <a:pt x="7620" y="40386"/>
                  </a:lnTo>
                  <a:close/>
                </a:path>
                <a:path w="18414" h="47625">
                  <a:moveTo>
                    <a:pt x="18288" y="42672"/>
                  </a:moveTo>
                  <a:lnTo>
                    <a:pt x="10668" y="42672"/>
                  </a:lnTo>
                  <a:lnTo>
                    <a:pt x="10668" y="39624"/>
                  </a:lnTo>
                  <a:lnTo>
                    <a:pt x="12192" y="38100"/>
                  </a:lnTo>
                  <a:lnTo>
                    <a:pt x="18288" y="38100"/>
                  </a:lnTo>
                  <a:lnTo>
                    <a:pt x="18288" y="42672"/>
                  </a:lnTo>
                  <a:close/>
                </a:path>
                <a:path w="18414" h="47625">
                  <a:moveTo>
                    <a:pt x="10668" y="42672"/>
                  </a:moveTo>
                  <a:lnTo>
                    <a:pt x="8926" y="41365"/>
                  </a:lnTo>
                  <a:lnTo>
                    <a:pt x="10668" y="39624"/>
                  </a:lnTo>
                  <a:lnTo>
                    <a:pt x="10668" y="42672"/>
                  </a:lnTo>
                  <a:close/>
                </a:path>
                <a:path w="18414" h="47625">
                  <a:moveTo>
                    <a:pt x="7620" y="42672"/>
                  </a:moveTo>
                  <a:lnTo>
                    <a:pt x="7620" y="40386"/>
                  </a:lnTo>
                  <a:lnTo>
                    <a:pt x="8926" y="41365"/>
                  </a:lnTo>
                  <a:lnTo>
                    <a:pt x="7620" y="42672"/>
                  </a:lnTo>
                  <a:close/>
                </a:path>
                <a:path w="18414" h="47625">
                  <a:moveTo>
                    <a:pt x="10668" y="42672"/>
                  </a:moveTo>
                  <a:lnTo>
                    <a:pt x="7620" y="42672"/>
                  </a:lnTo>
                  <a:lnTo>
                    <a:pt x="8926" y="41365"/>
                  </a:lnTo>
                  <a:lnTo>
                    <a:pt x="10668" y="42672"/>
                  </a:lnTo>
                  <a:close/>
                </a:path>
              </a:pathLst>
            </a:custGeom>
            <a:solidFill>
              <a:srgbClr val="000000"/>
            </a:solidFill>
          </p:spPr>
          <p:txBody>
            <a:bodyPr wrap="square" lIns="0" tIns="0" rIns="0" bIns="0" rtlCol="0"/>
            <a:lstStyle/>
            <a:p>
              <a:endParaRPr sz="1588"/>
            </a:p>
          </p:txBody>
        </p:sp>
        <p:sp>
          <p:nvSpPr>
            <p:cNvPr id="1126" name="object 1126"/>
            <p:cNvSpPr/>
            <p:nvPr/>
          </p:nvSpPr>
          <p:spPr>
            <a:xfrm>
              <a:off x="6315455" y="4337303"/>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1127" name="object 1127"/>
            <p:cNvSpPr/>
            <p:nvPr/>
          </p:nvSpPr>
          <p:spPr>
            <a:xfrm>
              <a:off x="6310883" y="4332732"/>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4572" y="9144"/>
                  </a:lnTo>
                  <a:lnTo>
                    <a:pt x="10668" y="9144"/>
                  </a:lnTo>
                  <a:lnTo>
                    <a:pt x="10668" y="44196"/>
                  </a:lnTo>
                  <a:lnTo>
                    <a:pt x="4572" y="44196"/>
                  </a:lnTo>
                  <a:lnTo>
                    <a:pt x="10668" y="48768"/>
                  </a:lnTo>
                  <a:lnTo>
                    <a:pt x="32004" y="48768"/>
                  </a:lnTo>
                  <a:lnTo>
                    <a:pt x="32004" y="54864"/>
                  </a:lnTo>
                  <a:close/>
                </a:path>
                <a:path w="32385" h="55245">
                  <a:moveTo>
                    <a:pt x="10668" y="9144"/>
                  </a:moveTo>
                  <a:lnTo>
                    <a:pt x="4572"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48768"/>
                  </a:moveTo>
                  <a:lnTo>
                    <a:pt x="22860" y="4572"/>
                  </a:lnTo>
                  <a:lnTo>
                    <a:pt x="27432" y="9144"/>
                  </a:lnTo>
                  <a:lnTo>
                    <a:pt x="32004" y="9144"/>
                  </a:lnTo>
                  <a:lnTo>
                    <a:pt x="32004" y="44196"/>
                  </a:lnTo>
                  <a:lnTo>
                    <a:pt x="27432" y="44196"/>
                  </a:lnTo>
                  <a:lnTo>
                    <a:pt x="22860" y="48768"/>
                  </a:lnTo>
                  <a:close/>
                </a:path>
                <a:path w="32385" h="55245">
                  <a:moveTo>
                    <a:pt x="32004" y="9144"/>
                  </a:moveTo>
                  <a:lnTo>
                    <a:pt x="27432" y="9144"/>
                  </a:lnTo>
                  <a:lnTo>
                    <a:pt x="22860" y="4572"/>
                  </a:lnTo>
                  <a:lnTo>
                    <a:pt x="32004" y="4572"/>
                  </a:lnTo>
                  <a:lnTo>
                    <a:pt x="32004" y="9144"/>
                  </a:lnTo>
                  <a:close/>
                </a:path>
                <a:path w="32385" h="55245">
                  <a:moveTo>
                    <a:pt x="10668" y="48768"/>
                  </a:moveTo>
                  <a:lnTo>
                    <a:pt x="4572" y="44196"/>
                  </a:lnTo>
                  <a:lnTo>
                    <a:pt x="10668" y="44196"/>
                  </a:lnTo>
                  <a:lnTo>
                    <a:pt x="10668" y="48768"/>
                  </a:lnTo>
                  <a:close/>
                </a:path>
                <a:path w="32385" h="55245">
                  <a:moveTo>
                    <a:pt x="22860" y="48768"/>
                  </a:moveTo>
                  <a:lnTo>
                    <a:pt x="10668" y="48768"/>
                  </a:lnTo>
                  <a:lnTo>
                    <a:pt x="10668" y="44196"/>
                  </a:lnTo>
                  <a:lnTo>
                    <a:pt x="22860" y="44196"/>
                  </a:lnTo>
                  <a:lnTo>
                    <a:pt x="22860" y="48768"/>
                  </a:lnTo>
                  <a:close/>
                </a:path>
                <a:path w="32385" h="55245">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128" name="object 1128"/>
            <p:cNvSpPr/>
            <p:nvPr/>
          </p:nvSpPr>
          <p:spPr>
            <a:xfrm>
              <a:off x="6315455" y="4389119"/>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1129" name="object 1129"/>
            <p:cNvSpPr/>
            <p:nvPr/>
          </p:nvSpPr>
          <p:spPr>
            <a:xfrm>
              <a:off x="6310883" y="4384548"/>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4572" y="9144"/>
                  </a:lnTo>
                  <a:lnTo>
                    <a:pt x="10668" y="9144"/>
                  </a:lnTo>
                  <a:lnTo>
                    <a:pt x="10668" y="45720"/>
                  </a:lnTo>
                  <a:lnTo>
                    <a:pt x="4572" y="45720"/>
                  </a:lnTo>
                  <a:lnTo>
                    <a:pt x="10668" y="50292"/>
                  </a:lnTo>
                  <a:lnTo>
                    <a:pt x="32004" y="50292"/>
                  </a:lnTo>
                  <a:lnTo>
                    <a:pt x="32004" y="54864"/>
                  </a:lnTo>
                  <a:close/>
                </a:path>
                <a:path w="32385" h="55245">
                  <a:moveTo>
                    <a:pt x="10668" y="9144"/>
                  </a:moveTo>
                  <a:lnTo>
                    <a:pt x="4572"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10668" y="50292"/>
                  </a:moveTo>
                  <a:lnTo>
                    <a:pt x="4572" y="45720"/>
                  </a:lnTo>
                  <a:lnTo>
                    <a:pt x="10668" y="45720"/>
                  </a:lnTo>
                  <a:lnTo>
                    <a:pt x="10668" y="50292"/>
                  </a:lnTo>
                  <a:close/>
                </a:path>
                <a:path w="32385" h="55245">
                  <a:moveTo>
                    <a:pt x="22860" y="50292"/>
                  </a:moveTo>
                  <a:lnTo>
                    <a:pt x="10668" y="50292"/>
                  </a:lnTo>
                  <a:lnTo>
                    <a:pt x="10668"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130" name="object 1130"/>
            <p:cNvSpPr/>
            <p:nvPr/>
          </p:nvSpPr>
          <p:spPr>
            <a:xfrm>
              <a:off x="6315455" y="4442459"/>
              <a:ext cx="22860" cy="44450"/>
            </a:xfrm>
            <a:custGeom>
              <a:avLst/>
              <a:gdLst/>
              <a:ahLst/>
              <a:cxnLst/>
              <a:rect l="l" t="t" r="r" b="b"/>
              <a:pathLst>
                <a:path w="22860"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1131" name="object 1131"/>
            <p:cNvSpPr/>
            <p:nvPr/>
          </p:nvSpPr>
          <p:spPr>
            <a:xfrm>
              <a:off x="6310883" y="4437888"/>
              <a:ext cx="32384" cy="53340"/>
            </a:xfrm>
            <a:custGeom>
              <a:avLst/>
              <a:gdLst/>
              <a:ahLst/>
              <a:cxnLst/>
              <a:rect l="l" t="t" r="r" b="b"/>
              <a:pathLst>
                <a:path w="32385" h="53339">
                  <a:moveTo>
                    <a:pt x="32004" y="53340"/>
                  </a:moveTo>
                  <a:lnTo>
                    <a:pt x="0" y="53340"/>
                  </a:lnTo>
                  <a:lnTo>
                    <a:pt x="0" y="0"/>
                  </a:lnTo>
                  <a:lnTo>
                    <a:pt x="32004" y="0"/>
                  </a:lnTo>
                  <a:lnTo>
                    <a:pt x="32004" y="4572"/>
                  </a:lnTo>
                  <a:lnTo>
                    <a:pt x="10668" y="4572"/>
                  </a:lnTo>
                  <a:lnTo>
                    <a:pt x="4572" y="9144"/>
                  </a:lnTo>
                  <a:lnTo>
                    <a:pt x="10668" y="9144"/>
                  </a:lnTo>
                  <a:lnTo>
                    <a:pt x="10668" y="44196"/>
                  </a:lnTo>
                  <a:lnTo>
                    <a:pt x="4572" y="44196"/>
                  </a:lnTo>
                  <a:lnTo>
                    <a:pt x="10668" y="48768"/>
                  </a:lnTo>
                  <a:lnTo>
                    <a:pt x="32004" y="48768"/>
                  </a:lnTo>
                  <a:lnTo>
                    <a:pt x="32004" y="53340"/>
                  </a:lnTo>
                  <a:close/>
                </a:path>
                <a:path w="32385" h="53339">
                  <a:moveTo>
                    <a:pt x="10668" y="9144"/>
                  </a:moveTo>
                  <a:lnTo>
                    <a:pt x="4572" y="9144"/>
                  </a:lnTo>
                  <a:lnTo>
                    <a:pt x="10668" y="4572"/>
                  </a:lnTo>
                  <a:lnTo>
                    <a:pt x="10668" y="9144"/>
                  </a:lnTo>
                  <a:close/>
                </a:path>
                <a:path w="32385" h="53339">
                  <a:moveTo>
                    <a:pt x="22860" y="9144"/>
                  </a:moveTo>
                  <a:lnTo>
                    <a:pt x="10668" y="9144"/>
                  </a:lnTo>
                  <a:lnTo>
                    <a:pt x="10668"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10668" y="48768"/>
                  </a:moveTo>
                  <a:lnTo>
                    <a:pt x="4572" y="44196"/>
                  </a:lnTo>
                  <a:lnTo>
                    <a:pt x="10668" y="44196"/>
                  </a:lnTo>
                  <a:lnTo>
                    <a:pt x="10668" y="48768"/>
                  </a:lnTo>
                  <a:close/>
                </a:path>
                <a:path w="32385" h="53339">
                  <a:moveTo>
                    <a:pt x="22860" y="48768"/>
                  </a:moveTo>
                  <a:lnTo>
                    <a:pt x="10668" y="48768"/>
                  </a:lnTo>
                  <a:lnTo>
                    <a:pt x="10668"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132" name="object 1132"/>
            <p:cNvSpPr/>
            <p:nvPr/>
          </p:nvSpPr>
          <p:spPr>
            <a:xfrm>
              <a:off x="6315455" y="4494275"/>
              <a:ext cx="22860" cy="45720"/>
            </a:xfrm>
            <a:custGeom>
              <a:avLst/>
              <a:gdLst/>
              <a:ahLst/>
              <a:cxnLst/>
              <a:rect l="l" t="t" r="r" b="b"/>
              <a:pathLst>
                <a:path w="22860"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1133" name="object 1133"/>
            <p:cNvSpPr/>
            <p:nvPr/>
          </p:nvSpPr>
          <p:spPr>
            <a:xfrm>
              <a:off x="6310883" y="4489703"/>
              <a:ext cx="32384" cy="55244"/>
            </a:xfrm>
            <a:custGeom>
              <a:avLst/>
              <a:gdLst/>
              <a:ahLst/>
              <a:cxnLst/>
              <a:rect l="l" t="t" r="r" b="b"/>
              <a:pathLst>
                <a:path w="32385" h="55245">
                  <a:moveTo>
                    <a:pt x="32004" y="54864"/>
                  </a:moveTo>
                  <a:lnTo>
                    <a:pt x="0" y="54864"/>
                  </a:lnTo>
                  <a:lnTo>
                    <a:pt x="0" y="0"/>
                  </a:lnTo>
                  <a:lnTo>
                    <a:pt x="32004" y="0"/>
                  </a:lnTo>
                  <a:lnTo>
                    <a:pt x="32004" y="4572"/>
                  </a:lnTo>
                  <a:lnTo>
                    <a:pt x="10668" y="4572"/>
                  </a:lnTo>
                  <a:lnTo>
                    <a:pt x="4572" y="9144"/>
                  </a:lnTo>
                  <a:lnTo>
                    <a:pt x="10668" y="9144"/>
                  </a:lnTo>
                  <a:lnTo>
                    <a:pt x="10668" y="45720"/>
                  </a:lnTo>
                  <a:lnTo>
                    <a:pt x="4572" y="45720"/>
                  </a:lnTo>
                  <a:lnTo>
                    <a:pt x="10668" y="50292"/>
                  </a:lnTo>
                  <a:lnTo>
                    <a:pt x="32004" y="50292"/>
                  </a:lnTo>
                  <a:lnTo>
                    <a:pt x="32004" y="54864"/>
                  </a:lnTo>
                  <a:close/>
                </a:path>
                <a:path w="32385" h="55245">
                  <a:moveTo>
                    <a:pt x="10668" y="9144"/>
                  </a:moveTo>
                  <a:lnTo>
                    <a:pt x="4572" y="9144"/>
                  </a:lnTo>
                  <a:lnTo>
                    <a:pt x="10668" y="4572"/>
                  </a:lnTo>
                  <a:lnTo>
                    <a:pt x="10668" y="9144"/>
                  </a:lnTo>
                  <a:close/>
                </a:path>
                <a:path w="32385" h="55245">
                  <a:moveTo>
                    <a:pt x="22860" y="9144"/>
                  </a:moveTo>
                  <a:lnTo>
                    <a:pt x="10668" y="9144"/>
                  </a:lnTo>
                  <a:lnTo>
                    <a:pt x="10668"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10668" y="50292"/>
                  </a:moveTo>
                  <a:lnTo>
                    <a:pt x="4572" y="45720"/>
                  </a:lnTo>
                  <a:lnTo>
                    <a:pt x="10668" y="45720"/>
                  </a:lnTo>
                  <a:lnTo>
                    <a:pt x="10668" y="50292"/>
                  </a:lnTo>
                  <a:close/>
                </a:path>
                <a:path w="32385" h="55245">
                  <a:moveTo>
                    <a:pt x="22860" y="50292"/>
                  </a:moveTo>
                  <a:lnTo>
                    <a:pt x="10668" y="50292"/>
                  </a:lnTo>
                  <a:lnTo>
                    <a:pt x="10668"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134" name="object 1134"/>
            <p:cNvSpPr/>
            <p:nvPr/>
          </p:nvSpPr>
          <p:spPr>
            <a:xfrm>
              <a:off x="6353555" y="4262627"/>
              <a:ext cx="38100" cy="360045"/>
            </a:xfrm>
            <a:custGeom>
              <a:avLst/>
              <a:gdLst/>
              <a:ahLst/>
              <a:cxnLst/>
              <a:rect l="l" t="t" r="r" b="b"/>
              <a:pathLst>
                <a:path w="38100" h="360045">
                  <a:moveTo>
                    <a:pt x="38100" y="359664"/>
                  </a:moveTo>
                  <a:lnTo>
                    <a:pt x="0" y="359664"/>
                  </a:lnTo>
                  <a:lnTo>
                    <a:pt x="0" y="0"/>
                  </a:lnTo>
                  <a:lnTo>
                    <a:pt x="38100" y="0"/>
                  </a:lnTo>
                  <a:lnTo>
                    <a:pt x="38100" y="359664"/>
                  </a:lnTo>
                  <a:close/>
                </a:path>
              </a:pathLst>
            </a:custGeom>
            <a:solidFill>
              <a:srgbClr val="FFFFFF"/>
            </a:solidFill>
          </p:spPr>
          <p:txBody>
            <a:bodyPr wrap="square" lIns="0" tIns="0" rIns="0" bIns="0" rtlCol="0"/>
            <a:lstStyle/>
            <a:p>
              <a:endParaRPr sz="1588"/>
            </a:p>
          </p:txBody>
        </p:sp>
        <p:sp>
          <p:nvSpPr>
            <p:cNvPr id="1135" name="object 1135"/>
            <p:cNvSpPr/>
            <p:nvPr/>
          </p:nvSpPr>
          <p:spPr>
            <a:xfrm>
              <a:off x="6348983" y="4256532"/>
              <a:ext cx="47625" cy="370840"/>
            </a:xfrm>
            <a:custGeom>
              <a:avLst/>
              <a:gdLst/>
              <a:ahLst/>
              <a:cxnLst/>
              <a:rect l="l" t="t" r="r" b="b"/>
              <a:pathLst>
                <a:path w="47625" h="370839">
                  <a:moveTo>
                    <a:pt x="47244" y="370332"/>
                  </a:moveTo>
                  <a:lnTo>
                    <a:pt x="0" y="370332"/>
                  </a:lnTo>
                  <a:lnTo>
                    <a:pt x="0" y="0"/>
                  </a:lnTo>
                  <a:lnTo>
                    <a:pt x="47244" y="0"/>
                  </a:lnTo>
                  <a:lnTo>
                    <a:pt x="47244" y="6096"/>
                  </a:lnTo>
                  <a:lnTo>
                    <a:pt x="9144" y="6096"/>
                  </a:lnTo>
                  <a:lnTo>
                    <a:pt x="4572" y="10668"/>
                  </a:lnTo>
                  <a:lnTo>
                    <a:pt x="9144" y="10668"/>
                  </a:lnTo>
                  <a:lnTo>
                    <a:pt x="9144" y="361187"/>
                  </a:lnTo>
                  <a:lnTo>
                    <a:pt x="4572" y="361187"/>
                  </a:lnTo>
                  <a:lnTo>
                    <a:pt x="9144" y="365760"/>
                  </a:lnTo>
                  <a:lnTo>
                    <a:pt x="47244" y="365760"/>
                  </a:lnTo>
                  <a:lnTo>
                    <a:pt x="47244" y="370332"/>
                  </a:lnTo>
                  <a:close/>
                </a:path>
                <a:path w="47625" h="370839">
                  <a:moveTo>
                    <a:pt x="9144" y="10668"/>
                  </a:moveTo>
                  <a:lnTo>
                    <a:pt x="4572" y="10668"/>
                  </a:lnTo>
                  <a:lnTo>
                    <a:pt x="9144" y="6096"/>
                  </a:lnTo>
                  <a:lnTo>
                    <a:pt x="9144" y="10668"/>
                  </a:lnTo>
                  <a:close/>
                </a:path>
                <a:path w="47625" h="370839">
                  <a:moveTo>
                    <a:pt x="38100" y="10668"/>
                  </a:moveTo>
                  <a:lnTo>
                    <a:pt x="9144" y="10668"/>
                  </a:lnTo>
                  <a:lnTo>
                    <a:pt x="9144" y="6096"/>
                  </a:lnTo>
                  <a:lnTo>
                    <a:pt x="38100" y="6096"/>
                  </a:lnTo>
                  <a:lnTo>
                    <a:pt x="38100" y="10668"/>
                  </a:lnTo>
                  <a:close/>
                </a:path>
                <a:path w="47625" h="370839">
                  <a:moveTo>
                    <a:pt x="38100" y="365760"/>
                  </a:moveTo>
                  <a:lnTo>
                    <a:pt x="38100" y="6096"/>
                  </a:lnTo>
                  <a:lnTo>
                    <a:pt x="42672" y="10668"/>
                  </a:lnTo>
                  <a:lnTo>
                    <a:pt x="47244" y="10668"/>
                  </a:lnTo>
                  <a:lnTo>
                    <a:pt x="47244" y="361187"/>
                  </a:lnTo>
                  <a:lnTo>
                    <a:pt x="42672" y="361187"/>
                  </a:lnTo>
                  <a:lnTo>
                    <a:pt x="38100" y="365760"/>
                  </a:lnTo>
                  <a:close/>
                </a:path>
                <a:path w="47625" h="370839">
                  <a:moveTo>
                    <a:pt x="47244" y="10668"/>
                  </a:moveTo>
                  <a:lnTo>
                    <a:pt x="42672" y="10668"/>
                  </a:lnTo>
                  <a:lnTo>
                    <a:pt x="38100" y="6096"/>
                  </a:lnTo>
                  <a:lnTo>
                    <a:pt x="47244" y="6096"/>
                  </a:lnTo>
                  <a:lnTo>
                    <a:pt x="47244" y="10668"/>
                  </a:lnTo>
                  <a:close/>
                </a:path>
                <a:path w="47625" h="370839">
                  <a:moveTo>
                    <a:pt x="9144" y="365760"/>
                  </a:moveTo>
                  <a:lnTo>
                    <a:pt x="4572" y="361187"/>
                  </a:lnTo>
                  <a:lnTo>
                    <a:pt x="9144" y="361187"/>
                  </a:lnTo>
                  <a:lnTo>
                    <a:pt x="9144" y="365760"/>
                  </a:lnTo>
                  <a:close/>
                </a:path>
                <a:path w="47625" h="370839">
                  <a:moveTo>
                    <a:pt x="38100" y="365760"/>
                  </a:moveTo>
                  <a:lnTo>
                    <a:pt x="9144" y="365760"/>
                  </a:lnTo>
                  <a:lnTo>
                    <a:pt x="9144" y="361187"/>
                  </a:lnTo>
                  <a:lnTo>
                    <a:pt x="38100" y="361187"/>
                  </a:lnTo>
                  <a:lnTo>
                    <a:pt x="38100" y="365760"/>
                  </a:lnTo>
                  <a:close/>
                </a:path>
                <a:path w="47625" h="370839">
                  <a:moveTo>
                    <a:pt x="47244" y="365760"/>
                  </a:moveTo>
                  <a:lnTo>
                    <a:pt x="38100" y="365760"/>
                  </a:lnTo>
                  <a:lnTo>
                    <a:pt x="42672" y="361187"/>
                  </a:lnTo>
                  <a:lnTo>
                    <a:pt x="47244" y="361187"/>
                  </a:lnTo>
                  <a:lnTo>
                    <a:pt x="47244" y="365760"/>
                  </a:lnTo>
                  <a:close/>
                </a:path>
              </a:pathLst>
            </a:custGeom>
            <a:solidFill>
              <a:srgbClr val="000000"/>
            </a:solidFill>
          </p:spPr>
          <p:txBody>
            <a:bodyPr wrap="square" lIns="0" tIns="0" rIns="0" bIns="0" rtlCol="0"/>
            <a:lstStyle/>
            <a:p>
              <a:endParaRPr sz="1588"/>
            </a:p>
          </p:txBody>
        </p:sp>
        <p:sp>
          <p:nvSpPr>
            <p:cNvPr id="1136" name="object 1136"/>
            <p:cNvSpPr/>
            <p:nvPr/>
          </p:nvSpPr>
          <p:spPr>
            <a:xfrm>
              <a:off x="6353555" y="4270248"/>
              <a:ext cx="7620" cy="36830"/>
            </a:xfrm>
            <a:custGeom>
              <a:avLst/>
              <a:gdLst/>
              <a:ahLst/>
              <a:cxnLst/>
              <a:rect l="l" t="t" r="r" b="b"/>
              <a:pathLst>
                <a:path w="7620" h="36829">
                  <a:moveTo>
                    <a:pt x="7620" y="36575"/>
                  </a:moveTo>
                  <a:lnTo>
                    <a:pt x="0" y="36575"/>
                  </a:lnTo>
                  <a:lnTo>
                    <a:pt x="0" y="0"/>
                  </a:lnTo>
                  <a:lnTo>
                    <a:pt x="7620" y="0"/>
                  </a:lnTo>
                  <a:lnTo>
                    <a:pt x="7620" y="36575"/>
                  </a:lnTo>
                  <a:close/>
                </a:path>
              </a:pathLst>
            </a:custGeom>
            <a:solidFill>
              <a:srgbClr val="1F497C"/>
            </a:solidFill>
          </p:spPr>
          <p:txBody>
            <a:bodyPr wrap="square" lIns="0" tIns="0" rIns="0" bIns="0" rtlCol="0"/>
            <a:lstStyle/>
            <a:p>
              <a:endParaRPr sz="1588"/>
            </a:p>
          </p:txBody>
        </p:sp>
        <p:sp>
          <p:nvSpPr>
            <p:cNvPr id="1137" name="object 1137"/>
            <p:cNvSpPr/>
            <p:nvPr/>
          </p:nvSpPr>
          <p:spPr>
            <a:xfrm>
              <a:off x="6348983" y="4264151"/>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1138" name="object 1138"/>
            <p:cNvSpPr/>
            <p:nvPr/>
          </p:nvSpPr>
          <p:spPr>
            <a:xfrm>
              <a:off x="6353555" y="4578096"/>
              <a:ext cx="7620" cy="36830"/>
            </a:xfrm>
            <a:custGeom>
              <a:avLst/>
              <a:gdLst/>
              <a:ahLst/>
              <a:cxnLst/>
              <a:rect l="l" t="t" r="r" b="b"/>
              <a:pathLst>
                <a:path w="7620" h="36829">
                  <a:moveTo>
                    <a:pt x="7620" y="36575"/>
                  </a:moveTo>
                  <a:lnTo>
                    <a:pt x="0" y="36575"/>
                  </a:lnTo>
                  <a:lnTo>
                    <a:pt x="0" y="0"/>
                  </a:lnTo>
                  <a:lnTo>
                    <a:pt x="7620" y="0"/>
                  </a:lnTo>
                  <a:lnTo>
                    <a:pt x="7620" y="36575"/>
                  </a:lnTo>
                  <a:close/>
                </a:path>
              </a:pathLst>
            </a:custGeom>
            <a:solidFill>
              <a:srgbClr val="1F497C"/>
            </a:solidFill>
          </p:spPr>
          <p:txBody>
            <a:bodyPr wrap="square" lIns="0" tIns="0" rIns="0" bIns="0" rtlCol="0"/>
            <a:lstStyle/>
            <a:p>
              <a:endParaRPr sz="1588"/>
            </a:p>
          </p:txBody>
        </p:sp>
        <p:sp>
          <p:nvSpPr>
            <p:cNvPr id="1139" name="object 1139"/>
            <p:cNvSpPr/>
            <p:nvPr/>
          </p:nvSpPr>
          <p:spPr>
            <a:xfrm>
              <a:off x="6348983" y="4572000"/>
              <a:ext cx="17145" cy="47625"/>
            </a:xfrm>
            <a:custGeom>
              <a:avLst/>
              <a:gdLst/>
              <a:ahLst/>
              <a:cxnLst/>
              <a:rect l="l" t="t" r="r" b="b"/>
              <a:pathLst>
                <a:path w="17145" h="47625">
                  <a:moveTo>
                    <a:pt x="16764" y="47244"/>
                  </a:moveTo>
                  <a:lnTo>
                    <a:pt x="0" y="47244"/>
                  </a:lnTo>
                  <a:lnTo>
                    <a:pt x="0" y="0"/>
                  </a:lnTo>
                  <a:lnTo>
                    <a:pt x="16764" y="0"/>
                  </a:lnTo>
                  <a:lnTo>
                    <a:pt x="16764" y="6096"/>
                  </a:lnTo>
                  <a:lnTo>
                    <a:pt x="7620" y="6096"/>
                  </a:lnTo>
                  <a:lnTo>
                    <a:pt x="7620" y="7620"/>
                  </a:lnTo>
                  <a:lnTo>
                    <a:pt x="4572" y="10668"/>
                  </a:lnTo>
                  <a:lnTo>
                    <a:pt x="7620" y="10668"/>
                  </a:lnTo>
                  <a:lnTo>
                    <a:pt x="7620" y="38100"/>
                  </a:lnTo>
                  <a:lnTo>
                    <a:pt x="4572" y="38100"/>
                  </a:lnTo>
                  <a:lnTo>
                    <a:pt x="7620" y="41148"/>
                  </a:lnTo>
                  <a:lnTo>
                    <a:pt x="7620" y="42672"/>
                  </a:lnTo>
                  <a:lnTo>
                    <a:pt x="16764" y="42672"/>
                  </a:lnTo>
                  <a:lnTo>
                    <a:pt x="16764" y="47244"/>
                  </a:lnTo>
                  <a:close/>
                </a:path>
                <a:path w="17145" h="47625">
                  <a:moveTo>
                    <a:pt x="7620" y="7620"/>
                  </a:moveTo>
                  <a:lnTo>
                    <a:pt x="7620" y="6096"/>
                  </a:lnTo>
                  <a:lnTo>
                    <a:pt x="8382" y="6858"/>
                  </a:lnTo>
                  <a:lnTo>
                    <a:pt x="7620" y="7620"/>
                  </a:lnTo>
                  <a:close/>
                </a:path>
                <a:path w="17145" h="47625">
                  <a:moveTo>
                    <a:pt x="8382" y="6858"/>
                  </a:moveTo>
                  <a:lnTo>
                    <a:pt x="7620" y="6096"/>
                  </a:lnTo>
                  <a:lnTo>
                    <a:pt x="9144" y="6096"/>
                  </a:lnTo>
                  <a:lnTo>
                    <a:pt x="8382" y="6858"/>
                  </a:lnTo>
                  <a:close/>
                </a:path>
                <a:path w="17145" h="47625">
                  <a:moveTo>
                    <a:pt x="9144" y="7620"/>
                  </a:moveTo>
                  <a:lnTo>
                    <a:pt x="8382" y="6858"/>
                  </a:lnTo>
                  <a:lnTo>
                    <a:pt x="9144" y="6096"/>
                  </a:lnTo>
                  <a:lnTo>
                    <a:pt x="9144" y="7620"/>
                  </a:lnTo>
                  <a:close/>
                </a:path>
                <a:path w="17145" h="47625">
                  <a:moveTo>
                    <a:pt x="16764" y="10668"/>
                  </a:moveTo>
                  <a:lnTo>
                    <a:pt x="12192" y="10668"/>
                  </a:lnTo>
                  <a:lnTo>
                    <a:pt x="9144" y="7620"/>
                  </a:lnTo>
                  <a:lnTo>
                    <a:pt x="9144" y="6096"/>
                  </a:lnTo>
                  <a:lnTo>
                    <a:pt x="16764" y="6096"/>
                  </a:lnTo>
                  <a:lnTo>
                    <a:pt x="16764" y="10668"/>
                  </a:lnTo>
                  <a:close/>
                </a:path>
                <a:path w="17145" h="47625">
                  <a:moveTo>
                    <a:pt x="8382" y="41910"/>
                  </a:moveTo>
                  <a:lnTo>
                    <a:pt x="7620" y="41148"/>
                  </a:lnTo>
                  <a:lnTo>
                    <a:pt x="7620" y="7620"/>
                  </a:lnTo>
                  <a:lnTo>
                    <a:pt x="8382" y="6858"/>
                  </a:lnTo>
                  <a:lnTo>
                    <a:pt x="9144" y="7620"/>
                  </a:lnTo>
                  <a:lnTo>
                    <a:pt x="9144" y="41148"/>
                  </a:lnTo>
                  <a:lnTo>
                    <a:pt x="8382" y="41910"/>
                  </a:lnTo>
                  <a:close/>
                </a:path>
                <a:path w="17145" h="47625">
                  <a:moveTo>
                    <a:pt x="7620" y="10668"/>
                  </a:moveTo>
                  <a:lnTo>
                    <a:pt x="4572" y="10668"/>
                  </a:lnTo>
                  <a:lnTo>
                    <a:pt x="7620" y="7620"/>
                  </a:lnTo>
                  <a:lnTo>
                    <a:pt x="7620" y="10668"/>
                  </a:lnTo>
                  <a:close/>
                </a:path>
                <a:path w="17145" h="47625">
                  <a:moveTo>
                    <a:pt x="9144" y="41148"/>
                  </a:moveTo>
                  <a:lnTo>
                    <a:pt x="9144" y="7620"/>
                  </a:lnTo>
                  <a:lnTo>
                    <a:pt x="12192" y="10668"/>
                  </a:lnTo>
                  <a:lnTo>
                    <a:pt x="16764" y="10668"/>
                  </a:lnTo>
                  <a:lnTo>
                    <a:pt x="16764" y="38100"/>
                  </a:lnTo>
                  <a:lnTo>
                    <a:pt x="12192" y="38100"/>
                  </a:lnTo>
                  <a:lnTo>
                    <a:pt x="9144" y="41148"/>
                  </a:lnTo>
                  <a:close/>
                </a:path>
                <a:path w="17145" h="47625">
                  <a:moveTo>
                    <a:pt x="7620" y="41148"/>
                  </a:moveTo>
                  <a:lnTo>
                    <a:pt x="4572" y="38100"/>
                  </a:lnTo>
                  <a:lnTo>
                    <a:pt x="7620" y="38100"/>
                  </a:lnTo>
                  <a:lnTo>
                    <a:pt x="7620" y="41148"/>
                  </a:lnTo>
                  <a:close/>
                </a:path>
                <a:path w="17145" h="47625">
                  <a:moveTo>
                    <a:pt x="16764" y="42672"/>
                  </a:moveTo>
                  <a:lnTo>
                    <a:pt x="9144" y="42672"/>
                  </a:lnTo>
                  <a:lnTo>
                    <a:pt x="9144" y="41148"/>
                  </a:lnTo>
                  <a:lnTo>
                    <a:pt x="12192" y="38100"/>
                  </a:lnTo>
                  <a:lnTo>
                    <a:pt x="16764" y="38100"/>
                  </a:lnTo>
                  <a:lnTo>
                    <a:pt x="16764" y="42672"/>
                  </a:lnTo>
                  <a:close/>
                </a:path>
                <a:path w="17145" h="47625">
                  <a:moveTo>
                    <a:pt x="7620" y="42672"/>
                  </a:moveTo>
                  <a:lnTo>
                    <a:pt x="7620" y="41148"/>
                  </a:lnTo>
                  <a:lnTo>
                    <a:pt x="8382" y="41910"/>
                  </a:lnTo>
                  <a:lnTo>
                    <a:pt x="7620" y="42672"/>
                  </a:lnTo>
                  <a:close/>
                </a:path>
                <a:path w="17145" h="47625">
                  <a:moveTo>
                    <a:pt x="9144" y="42672"/>
                  </a:moveTo>
                  <a:lnTo>
                    <a:pt x="8382" y="41910"/>
                  </a:lnTo>
                  <a:lnTo>
                    <a:pt x="9144" y="41148"/>
                  </a:lnTo>
                  <a:lnTo>
                    <a:pt x="9144" y="42672"/>
                  </a:lnTo>
                  <a:close/>
                </a:path>
                <a:path w="17145" h="47625">
                  <a:moveTo>
                    <a:pt x="9144" y="42672"/>
                  </a:moveTo>
                  <a:lnTo>
                    <a:pt x="7620" y="42672"/>
                  </a:lnTo>
                  <a:lnTo>
                    <a:pt x="8382" y="41910"/>
                  </a:lnTo>
                  <a:lnTo>
                    <a:pt x="9144" y="42672"/>
                  </a:lnTo>
                  <a:close/>
                </a:path>
              </a:pathLst>
            </a:custGeom>
            <a:solidFill>
              <a:srgbClr val="000000"/>
            </a:solidFill>
          </p:spPr>
          <p:txBody>
            <a:bodyPr wrap="square" lIns="0" tIns="0" rIns="0" bIns="0" rtlCol="0"/>
            <a:lstStyle/>
            <a:p>
              <a:endParaRPr sz="1588"/>
            </a:p>
          </p:txBody>
        </p:sp>
        <p:sp>
          <p:nvSpPr>
            <p:cNvPr id="1140" name="object 1140"/>
            <p:cNvSpPr/>
            <p:nvPr/>
          </p:nvSpPr>
          <p:spPr>
            <a:xfrm>
              <a:off x="6361176" y="4337303"/>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1141" name="object 1141"/>
            <p:cNvSpPr/>
            <p:nvPr/>
          </p:nvSpPr>
          <p:spPr>
            <a:xfrm>
              <a:off x="6356604" y="4332732"/>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48768"/>
                  </a:moveTo>
                  <a:lnTo>
                    <a:pt x="22860" y="4572"/>
                  </a:lnTo>
                  <a:lnTo>
                    <a:pt x="27432" y="9144"/>
                  </a:lnTo>
                  <a:lnTo>
                    <a:pt x="32004" y="9144"/>
                  </a:lnTo>
                  <a:lnTo>
                    <a:pt x="32004" y="44196"/>
                  </a:lnTo>
                  <a:lnTo>
                    <a:pt x="27432" y="44196"/>
                  </a:lnTo>
                  <a:lnTo>
                    <a:pt x="22860" y="48768"/>
                  </a:lnTo>
                  <a:close/>
                </a:path>
                <a:path w="32385" h="55245">
                  <a:moveTo>
                    <a:pt x="32004" y="9144"/>
                  </a:moveTo>
                  <a:lnTo>
                    <a:pt x="27432" y="9144"/>
                  </a:lnTo>
                  <a:lnTo>
                    <a:pt x="22860" y="4572"/>
                  </a:lnTo>
                  <a:lnTo>
                    <a:pt x="32004" y="4572"/>
                  </a:lnTo>
                  <a:lnTo>
                    <a:pt x="32004" y="9144"/>
                  </a:lnTo>
                  <a:close/>
                </a:path>
                <a:path w="32385" h="55245">
                  <a:moveTo>
                    <a:pt x="9144" y="48768"/>
                  </a:moveTo>
                  <a:lnTo>
                    <a:pt x="4572" y="44196"/>
                  </a:lnTo>
                  <a:lnTo>
                    <a:pt x="9144" y="44196"/>
                  </a:lnTo>
                  <a:lnTo>
                    <a:pt x="9144" y="48768"/>
                  </a:lnTo>
                  <a:close/>
                </a:path>
                <a:path w="32385" h="55245">
                  <a:moveTo>
                    <a:pt x="22860" y="48768"/>
                  </a:moveTo>
                  <a:lnTo>
                    <a:pt x="9144" y="48768"/>
                  </a:lnTo>
                  <a:lnTo>
                    <a:pt x="9144" y="44196"/>
                  </a:lnTo>
                  <a:lnTo>
                    <a:pt x="22860" y="44196"/>
                  </a:lnTo>
                  <a:lnTo>
                    <a:pt x="22860" y="48768"/>
                  </a:lnTo>
                  <a:close/>
                </a:path>
                <a:path w="32385" h="55245">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142" name="object 1142"/>
            <p:cNvSpPr/>
            <p:nvPr/>
          </p:nvSpPr>
          <p:spPr>
            <a:xfrm>
              <a:off x="6361176" y="4389119"/>
              <a:ext cx="22860" cy="45720"/>
            </a:xfrm>
            <a:custGeom>
              <a:avLst/>
              <a:gdLst/>
              <a:ahLst/>
              <a:cxnLst/>
              <a:rect l="l" t="t" r="r" b="b"/>
              <a:pathLst>
                <a:path w="22860" h="45720">
                  <a:moveTo>
                    <a:pt x="22859" y="45720"/>
                  </a:moveTo>
                  <a:lnTo>
                    <a:pt x="0" y="45720"/>
                  </a:lnTo>
                  <a:lnTo>
                    <a:pt x="0" y="0"/>
                  </a:lnTo>
                  <a:lnTo>
                    <a:pt x="22859" y="0"/>
                  </a:lnTo>
                  <a:lnTo>
                    <a:pt x="22859" y="45720"/>
                  </a:lnTo>
                  <a:close/>
                </a:path>
              </a:pathLst>
            </a:custGeom>
            <a:solidFill>
              <a:srgbClr val="FFFFFF"/>
            </a:solidFill>
          </p:spPr>
          <p:txBody>
            <a:bodyPr wrap="square" lIns="0" tIns="0" rIns="0" bIns="0" rtlCol="0"/>
            <a:lstStyle/>
            <a:p>
              <a:endParaRPr sz="1588"/>
            </a:p>
          </p:txBody>
        </p:sp>
        <p:sp>
          <p:nvSpPr>
            <p:cNvPr id="1143" name="object 1143"/>
            <p:cNvSpPr/>
            <p:nvPr/>
          </p:nvSpPr>
          <p:spPr>
            <a:xfrm>
              <a:off x="6356604" y="4384548"/>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144" name="object 1144"/>
            <p:cNvSpPr/>
            <p:nvPr/>
          </p:nvSpPr>
          <p:spPr>
            <a:xfrm>
              <a:off x="6361176" y="4442459"/>
              <a:ext cx="22860" cy="44450"/>
            </a:xfrm>
            <a:custGeom>
              <a:avLst/>
              <a:gdLst/>
              <a:ahLst/>
              <a:cxnLst/>
              <a:rect l="l" t="t" r="r" b="b"/>
              <a:pathLst>
                <a:path w="22860"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1145" name="object 1145"/>
            <p:cNvSpPr/>
            <p:nvPr/>
          </p:nvSpPr>
          <p:spPr>
            <a:xfrm>
              <a:off x="6356604" y="4437888"/>
              <a:ext cx="32384" cy="53340"/>
            </a:xfrm>
            <a:custGeom>
              <a:avLst/>
              <a:gdLst/>
              <a:ahLst/>
              <a:cxnLst/>
              <a:rect l="l" t="t" r="r" b="b"/>
              <a:pathLst>
                <a:path w="32385"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5" h="53339">
                  <a:moveTo>
                    <a:pt x="9144" y="9144"/>
                  </a:moveTo>
                  <a:lnTo>
                    <a:pt x="4572" y="9144"/>
                  </a:lnTo>
                  <a:lnTo>
                    <a:pt x="9144" y="4572"/>
                  </a:lnTo>
                  <a:lnTo>
                    <a:pt x="9144" y="9144"/>
                  </a:lnTo>
                  <a:close/>
                </a:path>
                <a:path w="32385" h="53339">
                  <a:moveTo>
                    <a:pt x="22860" y="9144"/>
                  </a:moveTo>
                  <a:lnTo>
                    <a:pt x="9144" y="9144"/>
                  </a:lnTo>
                  <a:lnTo>
                    <a:pt x="9144" y="4572"/>
                  </a:lnTo>
                  <a:lnTo>
                    <a:pt x="22860" y="4572"/>
                  </a:lnTo>
                  <a:lnTo>
                    <a:pt x="22860" y="9144"/>
                  </a:lnTo>
                  <a:close/>
                </a:path>
                <a:path w="32385" h="53339">
                  <a:moveTo>
                    <a:pt x="22860" y="48768"/>
                  </a:moveTo>
                  <a:lnTo>
                    <a:pt x="22860" y="4572"/>
                  </a:lnTo>
                  <a:lnTo>
                    <a:pt x="27432" y="9144"/>
                  </a:lnTo>
                  <a:lnTo>
                    <a:pt x="32004" y="9144"/>
                  </a:lnTo>
                  <a:lnTo>
                    <a:pt x="32004" y="44196"/>
                  </a:lnTo>
                  <a:lnTo>
                    <a:pt x="27432" y="44196"/>
                  </a:lnTo>
                  <a:lnTo>
                    <a:pt x="22860" y="48768"/>
                  </a:lnTo>
                  <a:close/>
                </a:path>
                <a:path w="32385" h="53339">
                  <a:moveTo>
                    <a:pt x="32004" y="9144"/>
                  </a:moveTo>
                  <a:lnTo>
                    <a:pt x="27432" y="9144"/>
                  </a:lnTo>
                  <a:lnTo>
                    <a:pt x="22860" y="4572"/>
                  </a:lnTo>
                  <a:lnTo>
                    <a:pt x="32004" y="4572"/>
                  </a:lnTo>
                  <a:lnTo>
                    <a:pt x="32004" y="9144"/>
                  </a:lnTo>
                  <a:close/>
                </a:path>
                <a:path w="32385" h="53339">
                  <a:moveTo>
                    <a:pt x="9144" y="48768"/>
                  </a:moveTo>
                  <a:lnTo>
                    <a:pt x="4572" y="44196"/>
                  </a:lnTo>
                  <a:lnTo>
                    <a:pt x="9144" y="44196"/>
                  </a:lnTo>
                  <a:lnTo>
                    <a:pt x="9144" y="48768"/>
                  </a:lnTo>
                  <a:close/>
                </a:path>
                <a:path w="32385" h="53339">
                  <a:moveTo>
                    <a:pt x="22860" y="48768"/>
                  </a:moveTo>
                  <a:lnTo>
                    <a:pt x="9144" y="48768"/>
                  </a:lnTo>
                  <a:lnTo>
                    <a:pt x="9144" y="44196"/>
                  </a:lnTo>
                  <a:lnTo>
                    <a:pt x="22860" y="44196"/>
                  </a:lnTo>
                  <a:lnTo>
                    <a:pt x="22860" y="48768"/>
                  </a:lnTo>
                  <a:close/>
                </a:path>
                <a:path w="32385"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146" name="object 1146"/>
            <p:cNvSpPr/>
            <p:nvPr/>
          </p:nvSpPr>
          <p:spPr>
            <a:xfrm>
              <a:off x="6361176" y="4494275"/>
              <a:ext cx="22860" cy="45720"/>
            </a:xfrm>
            <a:custGeom>
              <a:avLst/>
              <a:gdLst/>
              <a:ahLst/>
              <a:cxnLst/>
              <a:rect l="l" t="t" r="r" b="b"/>
              <a:pathLst>
                <a:path w="22860" h="45720">
                  <a:moveTo>
                    <a:pt x="22859" y="45720"/>
                  </a:moveTo>
                  <a:lnTo>
                    <a:pt x="0" y="45720"/>
                  </a:lnTo>
                  <a:lnTo>
                    <a:pt x="0" y="0"/>
                  </a:lnTo>
                  <a:lnTo>
                    <a:pt x="22859" y="0"/>
                  </a:lnTo>
                  <a:lnTo>
                    <a:pt x="22859" y="45720"/>
                  </a:lnTo>
                  <a:close/>
                </a:path>
              </a:pathLst>
            </a:custGeom>
            <a:solidFill>
              <a:srgbClr val="FFFFFF"/>
            </a:solidFill>
          </p:spPr>
          <p:txBody>
            <a:bodyPr wrap="square" lIns="0" tIns="0" rIns="0" bIns="0" rtlCol="0"/>
            <a:lstStyle/>
            <a:p>
              <a:endParaRPr sz="1588"/>
            </a:p>
          </p:txBody>
        </p:sp>
        <p:sp>
          <p:nvSpPr>
            <p:cNvPr id="1147" name="object 1147"/>
            <p:cNvSpPr/>
            <p:nvPr/>
          </p:nvSpPr>
          <p:spPr>
            <a:xfrm>
              <a:off x="6356604" y="4489703"/>
              <a:ext cx="32384" cy="55244"/>
            </a:xfrm>
            <a:custGeom>
              <a:avLst/>
              <a:gdLst/>
              <a:ahLst/>
              <a:cxnLst/>
              <a:rect l="l" t="t" r="r" b="b"/>
              <a:pathLst>
                <a:path w="32385"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5" h="55245">
                  <a:moveTo>
                    <a:pt x="9144" y="9144"/>
                  </a:moveTo>
                  <a:lnTo>
                    <a:pt x="4572" y="9144"/>
                  </a:lnTo>
                  <a:lnTo>
                    <a:pt x="9144" y="4572"/>
                  </a:lnTo>
                  <a:lnTo>
                    <a:pt x="9144" y="9144"/>
                  </a:lnTo>
                  <a:close/>
                </a:path>
                <a:path w="32385" h="55245">
                  <a:moveTo>
                    <a:pt x="22860" y="9144"/>
                  </a:moveTo>
                  <a:lnTo>
                    <a:pt x="9144" y="9144"/>
                  </a:lnTo>
                  <a:lnTo>
                    <a:pt x="9144" y="4572"/>
                  </a:lnTo>
                  <a:lnTo>
                    <a:pt x="22860" y="4572"/>
                  </a:lnTo>
                  <a:lnTo>
                    <a:pt x="22860" y="9144"/>
                  </a:lnTo>
                  <a:close/>
                </a:path>
                <a:path w="32385" h="55245">
                  <a:moveTo>
                    <a:pt x="22860" y="50292"/>
                  </a:moveTo>
                  <a:lnTo>
                    <a:pt x="22860" y="4572"/>
                  </a:lnTo>
                  <a:lnTo>
                    <a:pt x="27432" y="9144"/>
                  </a:lnTo>
                  <a:lnTo>
                    <a:pt x="32004" y="9144"/>
                  </a:lnTo>
                  <a:lnTo>
                    <a:pt x="32004" y="45720"/>
                  </a:lnTo>
                  <a:lnTo>
                    <a:pt x="27432" y="45720"/>
                  </a:lnTo>
                  <a:lnTo>
                    <a:pt x="22860" y="50292"/>
                  </a:lnTo>
                  <a:close/>
                </a:path>
                <a:path w="32385" h="55245">
                  <a:moveTo>
                    <a:pt x="32004" y="9144"/>
                  </a:moveTo>
                  <a:lnTo>
                    <a:pt x="27432" y="9144"/>
                  </a:lnTo>
                  <a:lnTo>
                    <a:pt x="22860" y="4572"/>
                  </a:lnTo>
                  <a:lnTo>
                    <a:pt x="32004" y="4572"/>
                  </a:lnTo>
                  <a:lnTo>
                    <a:pt x="32004" y="9144"/>
                  </a:lnTo>
                  <a:close/>
                </a:path>
                <a:path w="32385" h="55245">
                  <a:moveTo>
                    <a:pt x="9144" y="50292"/>
                  </a:moveTo>
                  <a:lnTo>
                    <a:pt x="4572" y="45720"/>
                  </a:lnTo>
                  <a:lnTo>
                    <a:pt x="9144" y="45720"/>
                  </a:lnTo>
                  <a:lnTo>
                    <a:pt x="9144" y="50292"/>
                  </a:lnTo>
                  <a:close/>
                </a:path>
                <a:path w="32385" h="55245">
                  <a:moveTo>
                    <a:pt x="22860" y="50292"/>
                  </a:moveTo>
                  <a:lnTo>
                    <a:pt x="9144" y="50292"/>
                  </a:lnTo>
                  <a:lnTo>
                    <a:pt x="9144" y="45720"/>
                  </a:lnTo>
                  <a:lnTo>
                    <a:pt x="22860" y="45720"/>
                  </a:lnTo>
                  <a:lnTo>
                    <a:pt x="22860" y="50292"/>
                  </a:lnTo>
                  <a:close/>
                </a:path>
                <a:path w="32385"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148" name="object 1148"/>
            <p:cNvSpPr/>
            <p:nvPr/>
          </p:nvSpPr>
          <p:spPr>
            <a:xfrm>
              <a:off x="5992368" y="4645151"/>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1149" name="object 1149"/>
            <p:cNvSpPr/>
            <p:nvPr/>
          </p:nvSpPr>
          <p:spPr>
            <a:xfrm>
              <a:off x="5987796" y="4640580"/>
              <a:ext cx="47625" cy="60960"/>
            </a:xfrm>
            <a:custGeom>
              <a:avLst/>
              <a:gdLst/>
              <a:ahLst/>
              <a:cxnLst/>
              <a:rect l="l" t="t" r="r" b="b"/>
              <a:pathLst>
                <a:path w="47625" h="60960">
                  <a:moveTo>
                    <a:pt x="47244" y="60960"/>
                  </a:moveTo>
                  <a:lnTo>
                    <a:pt x="0" y="60960"/>
                  </a:lnTo>
                  <a:lnTo>
                    <a:pt x="0" y="0"/>
                  </a:lnTo>
                  <a:lnTo>
                    <a:pt x="47244" y="0"/>
                  </a:lnTo>
                  <a:lnTo>
                    <a:pt x="47244" y="4572"/>
                  </a:lnTo>
                  <a:lnTo>
                    <a:pt x="9144" y="4572"/>
                  </a:lnTo>
                  <a:lnTo>
                    <a:pt x="4572" y="9144"/>
                  </a:lnTo>
                  <a:lnTo>
                    <a:pt x="9144" y="9144"/>
                  </a:lnTo>
                  <a:lnTo>
                    <a:pt x="9144" y="51816"/>
                  </a:lnTo>
                  <a:lnTo>
                    <a:pt x="4572" y="51816"/>
                  </a:lnTo>
                  <a:lnTo>
                    <a:pt x="9144" y="56388"/>
                  </a:lnTo>
                  <a:lnTo>
                    <a:pt x="47244" y="56388"/>
                  </a:lnTo>
                  <a:lnTo>
                    <a:pt x="47244" y="60960"/>
                  </a:lnTo>
                  <a:close/>
                </a:path>
                <a:path w="47625" h="60960">
                  <a:moveTo>
                    <a:pt x="9144" y="9144"/>
                  </a:moveTo>
                  <a:lnTo>
                    <a:pt x="4572" y="9144"/>
                  </a:lnTo>
                  <a:lnTo>
                    <a:pt x="9144" y="4572"/>
                  </a:lnTo>
                  <a:lnTo>
                    <a:pt x="9144" y="9144"/>
                  </a:lnTo>
                  <a:close/>
                </a:path>
                <a:path w="47625" h="60960">
                  <a:moveTo>
                    <a:pt x="38100" y="9144"/>
                  </a:moveTo>
                  <a:lnTo>
                    <a:pt x="9144" y="9144"/>
                  </a:lnTo>
                  <a:lnTo>
                    <a:pt x="9144" y="4572"/>
                  </a:lnTo>
                  <a:lnTo>
                    <a:pt x="38100" y="4572"/>
                  </a:lnTo>
                  <a:lnTo>
                    <a:pt x="38100" y="9144"/>
                  </a:lnTo>
                  <a:close/>
                </a:path>
                <a:path w="47625" h="60960">
                  <a:moveTo>
                    <a:pt x="38100" y="56388"/>
                  </a:moveTo>
                  <a:lnTo>
                    <a:pt x="38100" y="4572"/>
                  </a:lnTo>
                  <a:lnTo>
                    <a:pt x="42672" y="9144"/>
                  </a:lnTo>
                  <a:lnTo>
                    <a:pt x="47244" y="9144"/>
                  </a:lnTo>
                  <a:lnTo>
                    <a:pt x="47244" y="51816"/>
                  </a:lnTo>
                  <a:lnTo>
                    <a:pt x="42672" y="51816"/>
                  </a:lnTo>
                  <a:lnTo>
                    <a:pt x="38100" y="56388"/>
                  </a:lnTo>
                  <a:close/>
                </a:path>
                <a:path w="47625" h="60960">
                  <a:moveTo>
                    <a:pt x="47244" y="9144"/>
                  </a:moveTo>
                  <a:lnTo>
                    <a:pt x="42672" y="9144"/>
                  </a:lnTo>
                  <a:lnTo>
                    <a:pt x="38100" y="4572"/>
                  </a:lnTo>
                  <a:lnTo>
                    <a:pt x="47244" y="4572"/>
                  </a:lnTo>
                  <a:lnTo>
                    <a:pt x="47244" y="9144"/>
                  </a:lnTo>
                  <a:close/>
                </a:path>
                <a:path w="47625" h="60960">
                  <a:moveTo>
                    <a:pt x="9144" y="56388"/>
                  </a:moveTo>
                  <a:lnTo>
                    <a:pt x="4572" y="51816"/>
                  </a:lnTo>
                  <a:lnTo>
                    <a:pt x="9144" y="51816"/>
                  </a:lnTo>
                  <a:lnTo>
                    <a:pt x="9144" y="56388"/>
                  </a:lnTo>
                  <a:close/>
                </a:path>
                <a:path w="47625" h="60960">
                  <a:moveTo>
                    <a:pt x="38100" y="56388"/>
                  </a:moveTo>
                  <a:lnTo>
                    <a:pt x="9144" y="56388"/>
                  </a:lnTo>
                  <a:lnTo>
                    <a:pt x="9144" y="51816"/>
                  </a:lnTo>
                  <a:lnTo>
                    <a:pt x="38100" y="51816"/>
                  </a:lnTo>
                  <a:lnTo>
                    <a:pt x="38100" y="56388"/>
                  </a:lnTo>
                  <a:close/>
                </a:path>
                <a:path w="47625" h="60960">
                  <a:moveTo>
                    <a:pt x="47244" y="56388"/>
                  </a:moveTo>
                  <a:lnTo>
                    <a:pt x="38100"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1150" name="object 1150"/>
            <p:cNvSpPr/>
            <p:nvPr/>
          </p:nvSpPr>
          <p:spPr>
            <a:xfrm>
              <a:off x="5999987" y="4652772"/>
              <a:ext cx="22860" cy="13970"/>
            </a:xfrm>
            <a:custGeom>
              <a:avLst/>
              <a:gdLst/>
              <a:ahLst/>
              <a:cxnLst/>
              <a:rect l="l" t="t" r="r" b="b"/>
              <a:pathLst>
                <a:path w="22860" h="13970">
                  <a:moveTo>
                    <a:pt x="22860" y="13716"/>
                  </a:moveTo>
                  <a:lnTo>
                    <a:pt x="0" y="13716"/>
                  </a:lnTo>
                  <a:lnTo>
                    <a:pt x="0" y="0"/>
                  </a:lnTo>
                  <a:lnTo>
                    <a:pt x="22860" y="0"/>
                  </a:lnTo>
                  <a:lnTo>
                    <a:pt x="22860" y="13716"/>
                  </a:lnTo>
                  <a:close/>
                </a:path>
              </a:pathLst>
            </a:custGeom>
            <a:solidFill>
              <a:srgbClr val="FFFFFF"/>
            </a:solidFill>
          </p:spPr>
          <p:txBody>
            <a:bodyPr wrap="square" lIns="0" tIns="0" rIns="0" bIns="0" rtlCol="0"/>
            <a:lstStyle/>
            <a:p>
              <a:endParaRPr sz="1588"/>
            </a:p>
          </p:txBody>
        </p:sp>
        <p:sp>
          <p:nvSpPr>
            <p:cNvPr id="1151" name="object 1151"/>
            <p:cNvSpPr/>
            <p:nvPr/>
          </p:nvSpPr>
          <p:spPr>
            <a:xfrm>
              <a:off x="5995416" y="4648200"/>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3716"/>
                  </a:lnTo>
                  <a:lnTo>
                    <a:pt x="4572" y="13716"/>
                  </a:lnTo>
                  <a:lnTo>
                    <a:pt x="9144" y="18288"/>
                  </a:lnTo>
                  <a:lnTo>
                    <a:pt x="32004" y="18288"/>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8288"/>
                  </a:moveTo>
                  <a:lnTo>
                    <a:pt x="22860" y="4572"/>
                  </a:lnTo>
                  <a:lnTo>
                    <a:pt x="27432" y="9144"/>
                  </a:lnTo>
                  <a:lnTo>
                    <a:pt x="32004" y="9144"/>
                  </a:lnTo>
                  <a:lnTo>
                    <a:pt x="32004" y="13716"/>
                  </a:lnTo>
                  <a:lnTo>
                    <a:pt x="27432" y="13716"/>
                  </a:lnTo>
                  <a:lnTo>
                    <a:pt x="22860" y="18288"/>
                  </a:lnTo>
                  <a:close/>
                </a:path>
                <a:path w="32385" h="24764">
                  <a:moveTo>
                    <a:pt x="32004" y="9144"/>
                  </a:moveTo>
                  <a:lnTo>
                    <a:pt x="27432" y="9144"/>
                  </a:lnTo>
                  <a:lnTo>
                    <a:pt x="22860" y="4572"/>
                  </a:lnTo>
                  <a:lnTo>
                    <a:pt x="32004" y="4572"/>
                  </a:lnTo>
                  <a:lnTo>
                    <a:pt x="32004" y="9144"/>
                  </a:lnTo>
                  <a:close/>
                </a:path>
                <a:path w="32385" h="24764">
                  <a:moveTo>
                    <a:pt x="9144" y="18288"/>
                  </a:moveTo>
                  <a:lnTo>
                    <a:pt x="4572" y="13716"/>
                  </a:lnTo>
                  <a:lnTo>
                    <a:pt x="9144" y="13716"/>
                  </a:lnTo>
                  <a:lnTo>
                    <a:pt x="9144" y="18288"/>
                  </a:lnTo>
                  <a:close/>
                </a:path>
                <a:path w="32385" h="24764">
                  <a:moveTo>
                    <a:pt x="22860" y="18288"/>
                  </a:moveTo>
                  <a:lnTo>
                    <a:pt x="9144" y="18288"/>
                  </a:lnTo>
                  <a:lnTo>
                    <a:pt x="9144" y="13716"/>
                  </a:lnTo>
                  <a:lnTo>
                    <a:pt x="22860" y="13716"/>
                  </a:lnTo>
                  <a:lnTo>
                    <a:pt x="22860" y="18288"/>
                  </a:lnTo>
                  <a:close/>
                </a:path>
                <a:path w="32385" h="24764">
                  <a:moveTo>
                    <a:pt x="32004" y="18288"/>
                  </a:moveTo>
                  <a:lnTo>
                    <a:pt x="22860" y="18288"/>
                  </a:lnTo>
                  <a:lnTo>
                    <a:pt x="27432" y="13716"/>
                  </a:lnTo>
                  <a:lnTo>
                    <a:pt x="32004" y="13716"/>
                  </a:lnTo>
                  <a:lnTo>
                    <a:pt x="32004" y="18288"/>
                  </a:lnTo>
                  <a:close/>
                </a:path>
              </a:pathLst>
            </a:custGeom>
            <a:solidFill>
              <a:srgbClr val="000000"/>
            </a:solidFill>
          </p:spPr>
          <p:txBody>
            <a:bodyPr wrap="square" lIns="0" tIns="0" rIns="0" bIns="0" rtlCol="0"/>
            <a:lstStyle/>
            <a:p>
              <a:endParaRPr sz="1588"/>
            </a:p>
          </p:txBody>
        </p:sp>
        <p:sp>
          <p:nvSpPr>
            <p:cNvPr id="1152" name="object 1152"/>
            <p:cNvSpPr/>
            <p:nvPr/>
          </p:nvSpPr>
          <p:spPr>
            <a:xfrm>
              <a:off x="5999987" y="4674108"/>
              <a:ext cx="22860" cy="15240"/>
            </a:xfrm>
            <a:custGeom>
              <a:avLst/>
              <a:gdLst/>
              <a:ahLst/>
              <a:cxnLst/>
              <a:rect l="l" t="t" r="r" b="b"/>
              <a:pathLst>
                <a:path w="22860"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1153" name="object 1153"/>
            <p:cNvSpPr/>
            <p:nvPr/>
          </p:nvSpPr>
          <p:spPr>
            <a:xfrm>
              <a:off x="5995416" y="4669535"/>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10668"/>
                  </a:lnTo>
                  <a:lnTo>
                    <a:pt x="9144" y="10668"/>
                  </a:lnTo>
                  <a:lnTo>
                    <a:pt x="9144" y="15240"/>
                  </a:lnTo>
                  <a:lnTo>
                    <a:pt x="4572" y="15240"/>
                  </a:lnTo>
                  <a:lnTo>
                    <a:pt x="9144" y="19812"/>
                  </a:lnTo>
                  <a:lnTo>
                    <a:pt x="32004" y="19812"/>
                  </a:lnTo>
                  <a:lnTo>
                    <a:pt x="32004" y="24384"/>
                  </a:lnTo>
                  <a:close/>
                </a:path>
                <a:path w="32385" h="24764">
                  <a:moveTo>
                    <a:pt x="9144" y="10668"/>
                  </a:moveTo>
                  <a:lnTo>
                    <a:pt x="4572" y="10668"/>
                  </a:lnTo>
                  <a:lnTo>
                    <a:pt x="9144" y="4572"/>
                  </a:lnTo>
                  <a:lnTo>
                    <a:pt x="9144" y="10668"/>
                  </a:lnTo>
                  <a:close/>
                </a:path>
                <a:path w="32385" h="24764">
                  <a:moveTo>
                    <a:pt x="22860" y="10668"/>
                  </a:moveTo>
                  <a:lnTo>
                    <a:pt x="9144" y="10668"/>
                  </a:lnTo>
                  <a:lnTo>
                    <a:pt x="9144" y="4572"/>
                  </a:lnTo>
                  <a:lnTo>
                    <a:pt x="22860" y="4572"/>
                  </a:lnTo>
                  <a:lnTo>
                    <a:pt x="22860" y="10668"/>
                  </a:lnTo>
                  <a:close/>
                </a:path>
                <a:path w="32385" h="24764">
                  <a:moveTo>
                    <a:pt x="22860" y="19812"/>
                  </a:moveTo>
                  <a:lnTo>
                    <a:pt x="22860" y="4572"/>
                  </a:lnTo>
                  <a:lnTo>
                    <a:pt x="27432" y="10668"/>
                  </a:lnTo>
                  <a:lnTo>
                    <a:pt x="32004" y="10668"/>
                  </a:lnTo>
                  <a:lnTo>
                    <a:pt x="32004" y="15240"/>
                  </a:lnTo>
                  <a:lnTo>
                    <a:pt x="27432" y="15240"/>
                  </a:lnTo>
                  <a:lnTo>
                    <a:pt x="22860" y="19812"/>
                  </a:lnTo>
                  <a:close/>
                </a:path>
                <a:path w="32385" h="24764">
                  <a:moveTo>
                    <a:pt x="32004" y="10668"/>
                  </a:moveTo>
                  <a:lnTo>
                    <a:pt x="27432" y="10668"/>
                  </a:lnTo>
                  <a:lnTo>
                    <a:pt x="22860" y="4572"/>
                  </a:lnTo>
                  <a:lnTo>
                    <a:pt x="32004" y="4572"/>
                  </a:lnTo>
                  <a:lnTo>
                    <a:pt x="32004" y="10668"/>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154" name="object 1154"/>
            <p:cNvSpPr/>
            <p:nvPr/>
          </p:nvSpPr>
          <p:spPr>
            <a:xfrm>
              <a:off x="6038087" y="4645151"/>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1155" name="object 1155"/>
            <p:cNvSpPr/>
            <p:nvPr/>
          </p:nvSpPr>
          <p:spPr>
            <a:xfrm>
              <a:off x="6033516" y="4640580"/>
              <a:ext cx="47625" cy="60960"/>
            </a:xfrm>
            <a:custGeom>
              <a:avLst/>
              <a:gdLst/>
              <a:ahLst/>
              <a:cxnLst/>
              <a:rect l="l" t="t" r="r" b="b"/>
              <a:pathLst>
                <a:path w="47625" h="60960">
                  <a:moveTo>
                    <a:pt x="47244" y="60960"/>
                  </a:moveTo>
                  <a:lnTo>
                    <a:pt x="0" y="60960"/>
                  </a:lnTo>
                  <a:lnTo>
                    <a:pt x="0" y="0"/>
                  </a:lnTo>
                  <a:lnTo>
                    <a:pt x="47244" y="0"/>
                  </a:lnTo>
                  <a:lnTo>
                    <a:pt x="47244" y="4572"/>
                  </a:lnTo>
                  <a:lnTo>
                    <a:pt x="9144" y="4572"/>
                  </a:lnTo>
                  <a:lnTo>
                    <a:pt x="4572" y="9144"/>
                  </a:lnTo>
                  <a:lnTo>
                    <a:pt x="9144" y="9144"/>
                  </a:lnTo>
                  <a:lnTo>
                    <a:pt x="9144" y="51816"/>
                  </a:lnTo>
                  <a:lnTo>
                    <a:pt x="4572" y="51816"/>
                  </a:lnTo>
                  <a:lnTo>
                    <a:pt x="9144" y="56388"/>
                  </a:lnTo>
                  <a:lnTo>
                    <a:pt x="47244" y="56388"/>
                  </a:lnTo>
                  <a:lnTo>
                    <a:pt x="47244" y="60960"/>
                  </a:lnTo>
                  <a:close/>
                </a:path>
                <a:path w="47625" h="60960">
                  <a:moveTo>
                    <a:pt x="9144" y="9144"/>
                  </a:moveTo>
                  <a:lnTo>
                    <a:pt x="4572" y="9144"/>
                  </a:lnTo>
                  <a:lnTo>
                    <a:pt x="9144" y="4572"/>
                  </a:lnTo>
                  <a:lnTo>
                    <a:pt x="9144" y="9144"/>
                  </a:lnTo>
                  <a:close/>
                </a:path>
                <a:path w="47625" h="60960">
                  <a:moveTo>
                    <a:pt x="36576" y="9144"/>
                  </a:moveTo>
                  <a:lnTo>
                    <a:pt x="9144" y="9144"/>
                  </a:lnTo>
                  <a:lnTo>
                    <a:pt x="9144" y="4572"/>
                  </a:lnTo>
                  <a:lnTo>
                    <a:pt x="36576" y="4572"/>
                  </a:lnTo>
                  <a:lnTo>
                    <a:pt x="36576" y="9144"/>
                  </a:lnTo>
                  <a:close/>
                </a:path>
                <a:path w="47625" h="60960">
                  <a:moveTo>
                    <a:pt x="36576" y="56388"/>
                  </a:moveTo>
                  <a:lnTo>
                    <a:pt x="36576" y="4572"/>
                  </a:lnTo>
                  <a:lnTo>
                    <a:pt x="42672" y="9144"/>
                  </a:lnTo>
                  <a:lnTo>
                    <a:pt x="47244" y="9144"/>
                  </a:lnTo>
                  <a:lnTo>
                    <a:pt x="47244" y="51816"/>
                  </a:lnTo>
                  <a:lnTo>
                    <a:pt x="42672" y="51816"/>
                  </a:lnTo>
                  <a:lnTo>
                    <a:pt x="36576" y="56388"/>
                  </a:lnTo>
                  <a:close/>
                </a:path>
                <a:path w="47625" h="60960">
                  <a:moveTo>
                    <a:pt x="47244" y="9144"/>
                  </a:moveTo>
                  <a:lnTo>
                    <a:pt x="42672" y="9144"/>
                  </a:lnTo>
                  <a:lnTo>
                    <a:pt x="36576" y="4572"/>
                  </a:lnTo>
                  <a:lnTo>
                    <a:pt x="47244" y="4572"/>
                  </a:lnTo>
                  <a:lnTo>
                    <a:pt x="47244" y="9144"/>
                  </a:lnTo>
                  <a:close/>
                </a:path>
                <a:path w="47625" h="60960">
                  <a:moveTo>
                    <a:pt x="9144" y="56388"/>
                  </a:moveTo>
                  <a:lnTo>
                    <a:pt x="4572" y="51816"/>
                  </a:lnTo>
                  <a:lnTo>
                    <a:pt x="9144" y="51816"/>
                  </a:lnTo>
                  <a:lnTo>
                    <a:pt x="9144" y="56388"/>
                  </a:lnTo>
                  <a:close/>
                </a:path>
                <a:path w="47625" h="60960">
                  <a:moveTo>
                    <a:pt x="36576" y="56388"/>
                  </a:moveTo>
                  <a:lnTo>
                    <a:pt x="9144" y="56388"/>
                  </a:lnTo>
                  <a:lnTo>
                    <a:pt x="9144" y="51816"/>
                  </a:lnTo>
                  <a:lnTo>
                    <a:pt x="36576" y="51816"/>
                  </a:lnTo>
                  <a:lnTo>
                    <a:pt x="36576" y="56388"/>
                  </a:lnTo>
                  <a:close/>
                </a:path>
                <a:path w="47625" h="60960">
                  <a:moveTo>
                    <a:pt x="47244" y="56388"/>
                  </a:moveTo>
                  <a:lnTo>
                    <a:pt x="36576"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1156" name="object 1156"/>
            <p:cNvSpPr/>
            <p:nvPr/>
          </p:nvSpPr>
          <p:spPr>
            <a:xfrm>
              <a:off x="6045707" y="4652772"/>
              <a:ext cx="22860" cy="13970"/>
            </a:xfrm>
            <a:custGeom>
              <a:avLst/>
              <a:gdLst/>
              <a:ahLst/>
              <a:cxnLst/>
              <a:rect l="l" t="t" r="r" b="b"/>
              <a:pathLst>
                <a:path w="22860" h="13970">
                  <a:moveTo>
                    <a:pt x="22860" y="13716"/>
                  </a:moveTo>
                  <a:lnTo>
                    <a:pt x="0" y="13716"/>
                  </a:lnTo>
                  <a:lnTo>
                    <a:pt x="0" y="0"/>
                  </a:lnTo>
                  <a:lnTo>
                    <a:pt x="22860" y="0"/>
                  </a:lnTo>
                  <a:lnTo>
                    <a:pt x="22860" y="13716"/>
                  </a:lnTo>
                  <a:close/>
                </a:path>
              </a:pathLst>
            </a:custGeom>
            <a:solidFill>
              <a:srgbClr val="FFFFFF"/>
            </a:solidFill>
          </p:spPr>
          <p:txBody>
            <a:bodyPr wrap="square" lIns="0" tIns="0" rIns="0" bIns="0" rtlCol="0"/>
            <a:lstStyle/>
            <a:p>
              <a:endParaRPr sz="1588"/>
            </a:p>
          </p:txBody>
        </p:sp>
        <p:sp>
          <p:nvSpPr>
            <p:cNvPr id="1157" name="object 1157"/>
            <p:cNvSpPr/>
            <p:nvPr/>
          </p:nvSpPr>
          <p:spPr>
            <a:xfrm>
              <a:off x="6041136" y="4648200"/>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3716"/>
                  </a:lnTo>
                  <a:lnTo>
                    <a:pt x="4572" y="13716"/>
                  </a:lnTo>
                  <a:lnTo>
                    <a:pt x="9144" y="18288"/>
                  </a:lnTo>
                  <a:lnTo>
                    <a:pt x="32004" y="18288"/>
                  </a:lnTo>
                  <a:lnTo>
                    <a:pt x="32004" y="24384"/>
                  </a:lnTo>
                  <a:close/>
                </a:path>
                <a:path w="32385" h="24764">
                  <a:moveTo>
                    <a:pt x="9144" y="9144"/>
                  </a:moveTo>
                  <a:lnTo>
                    <a:pt x="4572" y="9144"/>
                  </a:lnTo>
                  <a:lnTo>
                    <a:pt x="9144" y="4572"/>
                  </a:lnTo>
                  <a:lnTo>
                    <a:pt x="9144" y="9144"/>
                  </a:lnTo>
                  <a:close/>
                </a:path>
                <a:path w="32385" h="24764">
                  <a:moveTo>
                    <a:pt x="21336" y="9144"/>
                  </a:moveTo>
                  <a:lnTo>
                    <a:pt x="9144" y="9144"/>
                  </a:lnTo>
                  <a:lnTo>
                    <a:pt x="9144" y="4572"/>
                  </a:lnTo>
                  <a:lnTo>
                    <a:pt x="21336" y="4572"/>
                  </a:lnTo>
                  <a:lnTo>
                    <a:pt x="21336" y="9144"/>
                  </a:lnTo>
                  <a:close/>
                </a:path>
                <a:path w="32385" h="24764">
                  <a:moveTo>
                    <a:pt x="21336" y="18288"/>
                  </a:moveTo>
                  <a:lnTo>
                    <a:pt x="21336" y="4572"/>
                  </a:lnTo>
                  <a:lnTo>
                    <a:pt x="27432" y="9144"/>
                  </a:lnTo>
                  <a:lnTo>
                    <a:pt x="32004" y="9144"/>
                  </a:lnTo>
                  <a:lnTo>
                    <a:pt x="32004" y="13716"/>
                  </a:lnTo>
                  <a:lnTo>
                    <a:pt x="27432" y="13716"/>
                  </a:lnTo>
                  <a:lnTo>
                    <a:pt x="21336" y="18288"/>
                  </a:lnTo>
                  <a:close/>
                </a:path>
                <a:path w="32385" h="24764">
                  <a:moveTo>
                    <a:pt x="32004" y="9144"/>
                  </a:moveTo>
                  <a:lnTo>
                    <a:pt x="27432" y="9144"/>
                  </a:lnTo>
                  <a:lnTo>
                    <a:pt x="21336" y="4572"/>
                  </a:lnTo>
                  <a:lnTo>
                    <a:pt x="32004" y="4572"/>
                  </a:lnTo>
                  <a:lnTo>
                    <a:pt x="32004" y="9144"/>
                  </a:lnTo>
                  <a:close/>
                </a:path>
                <a:path w="32385" h="24764">
                  <a:moveTo>
                    <a:pt x="9144" y="18288"/>
                  </a:moveTo>
                  <a:lnTo>
                    <a:pt x="4572" y="13716"/>
                  </a:lnTo>
                  <a:lnTo>
                    <a:pt x="9144" y="13716"/>
                  </a:lnTo>
                  <a:lnTo>
                    <a:pt x="9144" y="18288"/>
                  </a:lnTo>
                  <a:close/>
                </a:path>
                <a:path w="32385" h="24764">
                  <a:moveTo>
                    <a:pt x="21336" y="18288"/>
                  </a:moveTo>
                  <a:lnTo>
                    <a:pt x="9144" y="18288"/>
                  </a:lnTo>
                  <a:lnTo>
                    <a:pt x="9144" y="13716"/>
                  </a:lnTo>
                  <a:lnTo>
                    <a:pt x="21336" y="13716"/>
                  </a:lnTo>
                  <a:lnTo>
                    <a:pt x="21336" y="18288"/>
                  </a:lnTo>
                  <a:close/>
                </a:path>
                <a:path w="32385" h="24764">
                  <a:moveTo>
                    <a:pt x="32004" y="18288"/>
                  </a:moveTo>
                  <a:lnTo>
                    <a:pt x="21336" y="18288"/>
                  </a:lnTo>
                  <a:lnTo>
                    <a:pt x="27432" y="13716"/>
                  </a:lnTo>
                  <a:lnTo>
                    <a:pt x="32004" y="13716"/>
                  </a:lnTo>
                  <a:lnTo>
                    <a:pt x="32004" y="18288"/>
                  </a:lnTo>
                  <a:close/>
                </a:path>
              </a:pathLst>
            </a:custGeom>
            <a:solidFill>
              <a:srgbClr val="000000"/>
            </a:solidFill>
          </p:spPr>
          <p:txBody>
            <a:bodyPr wrap="square" lIns="0" tIns="0" rIns="0" bIns="0" rtlCol="0"/>
            <a:lstStyle/>
            <a:p>
              <a:endParaRPr sz="1588"/>
            </a:p>
          </p:txBody>
        </p:sp>
        <p:sp>
          <p:nvSpPr>
            <p:cNvPr id="1158" name="object 1158"/>
            <p:cNvSpPr/>
            <p:nvPr/>
          </p:nvSpPr>
          <p:spPr>
            <a:xfrm>
              <a:off x="6045707" y="4674108"/>
              <a:ext cx="22860" cy="15240"/>
            </a:xfrm>
            <a:custGeom>
              <a:avLst/>
              <a:gdLst/>
              <a:ahLst/>
              <a:cxnLst/>
              <a:rect l="l" t="t" r="r" b="b"/>
              <a:pathLst>
                <a:path w="22860"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1159" name="object 1159"/>
            <p:cNvSpPr/>
            <p:nvPr/>
          </p:nvSpPr>
          <p:spPr>
            <a:xfrm>
              <a:off x="6041136" y="4669535"/>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10668"/>
                  </a:lnTo>
                  <a:lnTo>
                    <a:pt x="9144" y="10668"/>
                  </a:lnTo>
                  <a:lnTo>
                    <a:pt x="9144" y="15240"/>
                  </a:lnTo>
                  <a:lnTo>
                    <a:pt x="4572" y="15240"/>
                  </a:lnTo>
                  <a:lnTo>
                    <a:pt x="9144" y="19812"/>
                  </a:lnTo>
                  <a:lnTo>
                    <a:pt x="32004" y="19812"/>
                  </a:lnTo>
                  <a:lnTo>
                    <a:pt x="32004" y="24384"/>
                  </a:lnTo>
                  <a:close/>
                </a:path>
                <a:path w="32385" h="24764">
                  <a:moveTo>
                    <a:pt x="9144" y="10668"/>
                  </a:moveTo>
                  <a:lnTo>
                    <a:pt x="4572" y="10668"/>
                  </a:lnTo>
                  <a:lnTo>
                    <a:pt x="9144" y="4572"/>
                  </a:lnTo>
                  <a:lnTo>
                    <a:pt x="9144" y="10668"/>
                  </a:lnTo>
                  <a:close/>
                </a:path>
                <a:path w="32385" h="24764">
                  <a:moveTo>
                    <a:pt x="21336" y="10668"/>
                  </a:moveTo>
                  <a:lnTo>
                    <a:pt x="9144" y="10668"/>
                  </a:lnTo>
                  <a:lnTo>
                    <a:pt x="9144" y="4572"/>
                  </a:lnTo>
                  <a:lnTo>
                    <a:pt x="21336" y="4572"/>
                  </a:lnTo>
                  <a:lnTo>
                    <a:pt x="21336" y="10668"/>
                  </a:lnTo>
                  <a:close/>
                </a:path>
                <a:path w="32385" h="24764">
                  <a:moveTo>
                    <a:pt x="21336" y="19812"/>
                  </a:moveTo>
                  <a:lnTo>
                    <a:pt x="21336" y="4572"/>
                  </a:lnTo>
                  <a:lnTo>
                    <a:pt x="27432" y="10668"/>
                  </a:lnTo>
                  <a:lnTo>
                    <a:pt x="32004" y="10668"/>
                  </a:lnTo>
                  <a:lnTo>
                    <a:pt x="32004" y="15240"/>
                  </a:lnTo>
                  <a:lnTo>
                    <a:pt x="27432" y="15240"/>
                  </a:lnTo>
                  <a:lnTo>
                    <a:pt x="21336" y="19812"/>
                  </a:lnTo>
                  <a:close/>
                </a:path>
                <a:path w="32385" h="24764">
                  <a:moveTo>
                    <a:pt x="32004" y="10668"/>
                  </a:moveTo>
                  <a:lnTo>
                    <a:pt x="27432" y="10668"/>
                  </a:lnTo>
                  <a:lnTo>
                    <a:pt x="21336" y="4572"/>
                  </a:lnTo>
                  <a:lnTo>
                    <a:pt x="32004" y="4572"/>
                  </a:lnTo>
                  <a:lnTo>
                    <a:pt x="32004" y="10668"/>
                  </a:lnTo>
                  <a:close/>
                </a:path>
                <a:path w="32385" h="24764">
                  <a:moveTo>
                    <a:pt x="9144" y="19812"/>
                  </a:moveTo>
                  <a:lnTo>
                    <a:pt x="4572" y="15240"/>
                  </a:lnTo>
                  <a:lnTo>
                    <a:pt x="9144" y="15240"/>
                  </a:lnTo>
                  <a:lnTo>
                    <a:pt x="9144" y="19812"/>
                  </a:lnTo>
                  <a:close/>
                </a:path>
                <a:path w="32385" h="24764">
                  <a:moveTo>
                    <a:pt x="21336" y="19812"/>
                  </a:moveTo>
                  <a:lnTo>
                    <a:pt x="9144" y="19812"/>
                  </a:lnTo>
                  <a:lnTo>
                    <a:pt x="9144" y="15240"/>
                  </a:lnTo>
                  <a:lnTo>
                    <a:pt x="21336" y="15240"/>
                  </a:lnTo>
                  <a:lnTo>
                    <a:pt x="21336" y="19812"/>
                  </a:lnTo>
                  <a:close/>
                </a:path>
                <a:path w="32385" h="24764">
                  <a:moveTo>
                    <a:pt x="32004" y="19812"/>
                  </a:moveTo>
                  <a:lnTo>
                    <a:pt x="21336"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160" name="object 1160"/>
            <p:cNvSpPr/>
            <p:nvPr/>
          </p:nvSpPr>
          <p:spPr>
            <a:xfrm>
              <a:off x="6082283" y="4645151"/>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1161" name="object 1161"/>
            <p:cNvSpPr/>
            <p:nvPr/>
          </p:nvSpPr>
          <p:spPr>
            <a:xfrm>
              <a:off x="6077712" y="4640580"/>
              <a:ext cx="47625" cy="60960"/>
            </a:xfrm>
            <a:custGeom>
              <a:avLst/>
              <a:gdLst/>
              <a:ahLst/>
              <a:cxnLst/>
              <a:rect l="l" t="t" r="r" b="b"/>
              <a:pathLst>
                <a:path w="47625" h="60960">
                  <a:moveTo>
                    <a:pt x="47244" y="60960"/>
                  </a:moveTo>
                  <a:lnTo>
                    <a:pt x="0" y="60960"/>
                  </a:lnTo>
                  <a:lnTo>
                    <a:pt x="0" y="0"/>
                  </a:lnTo>
                  <a:lnTo>
                    <a:pt x="47244" y="0"/>
                  </a:lnTo>
                  <a:lnTo>
                    <a:pt x="47244" y="4572"/>
                  </a:lnTo>
                  <a:lnTo>
                    <a:pt x="10668" y="4572"/>
                  </a:lnTo>
                  <a:lnTo>
                    <a:pt x="4572" y="9144"/>
                  </a:lnTo>
                  <a:lnTo>
                    <a:pt x="10668" y="9144"/>
                  </a:lnTo>
                  <a:lnTo>
                    <a:pt x="10668" y="51816"/>
                  </a:lnTo>
                  <a:lnTo>
                    <a:pt x="4572" y="51816"/>
                  </a:lnTo>
                  <a:lnTo>
                    <a:pt x="10668" y="56388"/>
                  </a:lnTo>
                  <a:lnTo>
                    <a:pt x="47244" y="56388"/>
                  </a:lnTo>
                  <a:lnTo>
                    <a:pt x="47244" y="60960"/>
                  </a:lnTo>
                  <a:close/>
                </a:path>
                <a:path w="47625" h="60960">
                  <a:moveTo>
                    <a:pt x="10668" y="9144"/>
                  </a:moveTo>
                  <a:lnTo>
                    <a:pt x="4572" y="9144"/>
                  </a:lnTo>
                  <a:lnTo>
                    <a:pt x="10668" y="4572"/>
                  </a:lnTo>
                  <a:lnTo>
                    <a:pt x="10668" y="9144"/>
                  </a:lnTo>
                  <a:close/>
                </a:path>
                <a:path w="47625" h="60960">
                  <a:moveTo>
                    <a:pt x="38100" y="9144"/>
                  </a:moveTo>
                  <a:lnTo>
                    <a:pt x="10668" y="9144"/>
                  </a:lnTo>
                  <a:lnTo>
                    <a:pt x="10668" y="4572"/>
                  </a:lnTo>
                  <a:lnTo>
                    <a:pt x="38100" y="4572"/>
                  </a:lnTo>
                  <a:lnTo>
                    <a:pt x="38100" y="9144"/>
                  </a:lnTo>
                  <a:close/>
                </a:path>
                <a:path w="47625" h="60960">
                  <a:moveTo>
                    <a:pt x="38100" y="56388"/>
                  </a:moveTo>
                  <a:lnTo>
                    <a:pt x="38100" y="4572"/>
                  </a:lnTo>
                  <a:lnTo>
                    <a:pt x="42672" y="9144"/>
                  </a:lnTo>
                  <a:lnTo>
                    <a:pt x="47244" y="9144"/>
                  </a:lnTo>
                  <a:lnTo>
                    <a:pt x="47244" y="51816"/>
                  </a:lnTo>
                  <a:lnTo>
                    <a:pt x="42672" y="51816"/>
                  </a:lnTo>
                  <a:lnTo>
                    <a:pt x="38100" y="56388"/>
                  </a:lnTo>
                  <a:close/>
                </a:path>
                <a:path w="47625" h="60960">
                  <a:moveTo>
                    <a:pt x="47244" y="9144"/>
                  </a:moveTo>
                  <a:lnTo>
                    <a:pt x="42672" y="9144"/>
                  </a:lnTo>
                  <a:lnTo>
                    <a:pt x="38100" y="4572"/>
                  </a:lnTo>
                  <a:lnTo>
                    <a:pt x="47244" y="4572"/>
                  </a:lnTo>
                  <a:lnTo>
                    <a:pt x="47244" y="9144"/>
                  </a:lnTo>
                  <a:close/>
                </a:path>
                <a:path w="47625" h="60960">
                  <a:moveTo>
                    <a:pt x="10668" y="56388"/>
                  </a:moveTo>
                  <a:lnTo>
                    <a:pt x="4572" y="51816"/>
                  </a:lnTo>
                  <a:lnTo>
                    <a:pt x="10668" y="51816"/>
                  </a:lnTo>
                  <a:lnTo>
                    <a:pt x="10668" y="56388"/>
                  </a:lnTo>
                  <a:close/>
                </a:path>
                <a:path w="47625" h="60960">
                  <a:moveTo>
                    <a:pt x="38100" y="56388"/>
                  </a:moveTo>
                  <a:lnTo>
                    <a:pt x="10668" y="56388"/>
                  </a:lnTo>
                  <a:lnTo>
                    <a:pt x="10668" y="51816"/>
                  </a:lnTo>
                  <a:lnTo>
                    <a:pt x="38100" y="51816"/>
                  </a:lnTo>
                  <a:lnTo>
                    <a:pt x="38100" y="56388"/>
                  </a:lnTo>
                  <a:close/>
                </a:path>
                <a:path w="47625" h="60960">
                  <a:moveTo>
                    <a:pt x="47244" y="56388"/>
                  </a:moveTo>
                  <a:lnTo>
                    <a:pt x="38100"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1162" name="object 1162"/>
            <p:cNvSpPr/>
            <p:nvPr/>
          </p:nvSpPr>
          <p:spPr>
            <a:xfrm>
              <a:off x="6089904" y="4652772"/>
              <a:ext cx="22860" cy="13970"/>
            </a:xfrm>
            <a:custGeom>
              <a:avLst/>
              <a:gdLst/>
              <a:ahLst/>
              <a:cxnLst/>
              <a:rect l="l" t="t" r="r" b="b"/>
              <a:pathLst>
                <a:path w="22860" h="13970">
                  <a:moveTo>
                    <a:pt x="22860" y="13716"/>
                  </a:moveTo>
                  <a:lnTo>
                    <a:pt x="0" y="13716"/>
                  </a:lnTo>
                  <a:lnTo>
                    <a:pt x="0" y="0"/>
                  </a:lnTo>
                  <a:lnTo>
                    <a:pt x="22860" y="0"/>
                  </a:lnTo>
                  <a:lnTo>
                    <a:pt x="22860" y="13716"/>
                  </a:lnTo>
                  <a:close/>
                </a:path>
              </a:pathLst>
            </a:custGeom>
            <a:solidFill>
              <a:srgbClr val="FFFFFF"/>
            </a:solidFill>
          </p:spPr>
          <p:txBody>
            <a:bodyPr wrap="square" lIns="0" tIns="0" rIns="0" bIns="0" rtlCol="0"/>
            <a:lstStyle/>
            <a:p>
              <a:endParaRPr sz="1588"/>
            </a:p>
          </p:txBody>
        </p:sp>
        <p:sp>
          <p:nvSpPr>
            <p:cNvPr id="1163" name="object 1163"/>
            <p:cNvSpPr/>
            <p:nvPr/>
          </p:nvSpPr>
          <p:spPr>
            <a:xfrm>
              <a:off x="6085332" y="4648200"/>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3716"/>
                  </a:lnTo>
                  <a:lnTo>
                    <a:pt x="4572" y="13716"/>
                  </a:lnTo>
                  <a:lnTo>
                    <a:pt x="9144" y="18288"/>
                  </a:lnTo>
                  <a:lnTo>
                    <a:pt x="32004" y="18288"/>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8288"/>
                  </a:moveTo>
                  <a:lnTo>
                    <a:pt x="22860" y="4572"/>
                  </a:lnTo>
                  <a:lnTo>
                    <a:pt x="27432" y="9144"/>
                  </a:lnTo>
                  <a:lnTo>
                    <a:pt x="32004" y="9144"/>
                  </a:lnTo>
                  <a:lnTo>
                    <a:pt x="32004" y="13716"/>
                  </a:lnTo>
                  <a:lnTo>
                    <a:pt x="27432" y="13716"/>
                  </a:lnTo>
                  <a:lnTo>
                    <a:pt x="22860" y="18288"/>
                  </a:lnTo>
                  <a:close/>
                </a:path>
                <a:path w="32385" h="24764">
                  <a:moveTo>
                    <a:pt x="32004" y="9144"/>
                  </a:moveTo>
                  <a:lnTo>
                    <a:pt x="27432" y="9144"/>
                  </a:lnTo>
                  <a:lnTo>
                    <a:pt x="22860" y="4572"/>
                  </a:lnTo>
                  <a:lnTo>
                    <a:pt x="32004" y="4572"/>
                  </a:lnTo>
                  <a:lnTo>
                    <a:pt x="32004" y="9144"/>
                  </a:lnTo>
                  <a:close/>
                </a:path>
                <a:path w="32385" h="24764">
                  <a:moveTo>
                    <a:pt x="9144" y="18288"/>
                  </a:moveTo>
                  <a:lnTo>
                    <a:pt x="4572" y="13716"/>
                  </a:lnTo>
                  <a:lnTo>
                    <a:pt x="9144" y="13716"/>
                  </a:lnTo>
                  <a:lnTo>
                    <a:pt x="9144" y="18288"/>
                  </a:lnTo>
                  <a:close/>
                </a:path>
                <a:path w="32385" h="24764">
                  <a:moveTo>
                    <a:pt x="22860" y="18288"/>
                  </a:moveTo>
                  <a:lnTo>
                    <a:pt x="9144" y="18288"/>
                  </a:lnTo>
                  <a:lnTo>
                    <a:pt x="9144" y="13716"/>
                  </a:lnTo>
                  <a:lnTo>
                    <a:pt x="22860" y="13716"/>
                  </a:lnTo>
                  <a:lnTo>
                    <a:pt x="22860" y="18288"/>
                  </a:lnTo>
                  <a:close/>
                </a:path>
                <a:path w="32385" h="24764">
                  <a:moveTo>
                    <a:pt x="32004" y="18288"/>
                  </a:moveTo>
                  <a:lnTo>
                    <a:pt x="22860" y="18288"/>
                  </a:lnTo>
                  <a:lnTo>
                    <a:pt x="27432" y="13716"/>
                  </a:lnTo>
                  <a:lnTo>
                    <a:pt x="32004" y="13716"/>
                  </a:lnTo>
                  <a:lnTo>
                    <a:pt x="32004" y="18288"/>
                  </a:lnTo>
                  <a:close/>
                </a:path>
              </a:pathLst>
            </a:custGeom>
            <a:solidFill>
              <a:srgbClr val="000000"/>
            </a:solidFill>
          </p:spPr>
          <p:txBody>
            <a:bodyPr wrap="square" lIns="0" tIns="0" rIns="0" bIns="0" rtlCol="0"/>
            <a:lstStyle/>
            <a:p>
              <a:endParaRPr sz="1588"/>
            </a:p>
          </p:txBody>
        </p:sp>
        <p:sp>
          <p:nvSpPr>
            <p:cNvPr id="1164" name="object 1164"/>
            <p:cNvSpPr/>
            <p:nvPr/>
          </p:nvSpPr>
          <p:spPr>
            <a:xfrm>
              <a:off x="6089904" y="4674108"/>
              <a:ext cx="22860" cy="15240"/>
            </a:xfrm>
            <a:custGeom>
              <a:avLst/>
              <a:gdLst/>
              <a:ahLst/>
              <a:cxnLst/>
              <a:rect l="l" t="t" r="r" b="b"/>
              <a:pathLst>
                <a:path w="22860"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1165" name="object 1165"/>
            <p:cNvSpPr/>
            <p:nvPr/>
          </p:nvSpPr>
          <p:spPr>
            <a:xfrm>
              <a:off x="6085332" y="4669535"/>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10668"/>
                  </a:lnTo>
                  <a:lnTo>
                    <a:pt x="9144" y="10668"/>
                  </a:lnTo>
                  <a:lnTo>
                    <a:pt x="9144" y="15240"/>
                  </a:lnTo>
                  <a:lnTo>
                    <a:pt x="4572" y="15240"/>
                  </a:lnTo>
                  <a:lnTo>
                    <a:pt x="9144" y="19812"/>
                  </a:lnTo>
                  <a:lnTo>
                    <a:pt x="32004" y="19812"/>
                  </a:lnTo>
                  <a:lnTo>
                    <a:pt x="32004" y="24384"/>
                  </a:lnTo>
                  <a:close/>
                </a:path>
                <a:path w="32385" h="24764">
                  <a:moveTo>
                    <a:pt x="9144" y="10668"/>
                  </a:moveTo>
                  <a:lnTo>
                    <a:pt x="4572" y="10668"/>
                  </a:lnTo>
                  <a:lnTo>
                    <a:pt x="9144" y="4572"/>
                  </a:lnTo>
                  <a:lnTo>
                    <a:pt x="9144" y="10668"/>
                  </a:lnTo>
                  <a:close/>
                </a:path>
                <a:path w="32385" h="24764">
                  <a:moveTo>
                    <a:pt x="22860" y="10668"/>
                  </a:moveTo>
                  <a:lnTo>
                    <a:pt x="9144" y="10668"/>
                  </a:lnTo>
                  <a:lnTo>
                    <a:pt x="9144" y="4572"/>
                  </a:lnTo>
                  <a:lnTo>
                    <a:pt x="22860" y="4572"/>
                  </a:lnTo>
                  <a:lnTo>
                    <a:pt x="22860" y="10668"/>
                  </a:lnTo>
                  <a:close/>
                </a:path>
                <a:path w="32385" h="24764">
                  <a:moveTo>
                    <a:pt x="22860" y="19812"/>
                  </a:moveTo>
                  <a:lnTo>
                    <a:pt x="22860" y="4572"/>
                  </a:lnTo>
                  <a:lnTo>
                    <a:pt x="27432" y="10668"/>
                  </a:lnTo>
                  <a:lnTo>
                    <a:pt x="32004" y="10668"/>
                  </a:lnTo>
                  <a:lnTo>
                    <a:pt x="32004" y="15240"/>
                  </a:lnTo>
                  <a:lnTo>
                    <a:pt x="27432" y="15240"/>
                  </a:lnTo>
                  <a:lnTo>
                    <a:pt x="22860" y="19812"/>
                  </a:lnTo>
                  <a:close/>
                </a:path>
                <a:path w="32385" h="24764">
                  <a:moveTo>
                    <a:pt x="32004" y="10668"/>
                  </a:moveTo>
                  <a:lnTo>
                    <a:pt x="27432" y="10668"/>
                  </a:lnTo>
                  <a:lnTo>
                    <a:pt x="22860" y="4572"/>
                  </a:lnTo>
                  <a:lnTo>
                    <a:pt x="32004" y="4572"/>
                  </a:lnTo>
                  <a:lnTo>
                    <a:pt x="32004" y="10668"/>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166" name="object 1166"/>
            <p:cNvSpPr/>
            <p:nvPr/>
          </p:nvSpPr>
          <p:spPr>
            <a:xfrm>
              <a:off x="6128004" y="4645151"/>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1167" name="object 1167"/>
            <p:cNvSpPr/>
            <p:nvPr/>
          </p:nvSpPr>
          <p:spPr>
            <a:xfrm>
              <a:off x="6123432" y="4640580"/>
              <a:ext cx="47625" cy="60960"/>
            </a:xfrm>
            <a:custGeom>
              <a:avLst/>
              <a:gdLst/>
              <a:ahLst/>
              <a:cxnLst/>
              <a:rect l="l" t="t" r="r" b="b"/>
              <a:pathLst>
                <a:path w="47625" h="60960">
                  <a:moveTo>
                    <a:pt x="47244" y="60960"/>
                  </a:moveTo>
                  <a:lnTo>
                    <a:pt x="0" y="60960"/>
                  </a:lnTo>
                  <a:lnTo>
                    <a:pt x="0" y="0"/>
                  </a:lnTo>
                  <a:lnTo>
                    <a:pt x="47244" y="0"/>
                  </a:lnTo>
                  <a:lnTo>
                    <a:pt x="47244" y="4572"/>
                  </a:lnTo>
                  <a:lnTo>
                    <a:pt x="9144" y="4572"/>
                  </a:lnTo>
                  <a:lnTo>
                    <a:pt x="4572" y="9144"/>
                  </a:lnTo>
                  <a:lnTo>
                    <a:pt x="9144" y="9144"/>
                  </a:lnTo>
                  <a:lnTo>
                    <a:pt x="9144" y="51816"/>
                  </a:lnTo>
                  <a:lnTo>
                    <a:pt x="4572" y="51816"/>
                  </a:lnTo>
                  <a:lnTo>
                    <a:pt x="9144" y="56388"/>
                  </a:lnTo>
                  <a:lnTo>
                    <a:pt x="47244" y="56388"/>
                  </a:lnTo>
                  <a:lnTo>
                    <a:pt x="47244" y="60960"/>
                  </a:lnTo>
                  <a:close/>
                </a:path>
                <a:path w="47625" h="60960">
                  <a:moveTo>
                    <a:pt x="9144" y="9144"/>
                  </a:moveTo>
                  <a:lnTo>
                    <a:pt x="4572" y="9144"/>
                  </a:lnTo>
                  <a:lnTo>
                    <a:pt x="9144" y="4572"/>
                  </a:lnTo>
                  <a:lnTo>
                    <a:pt x="9144" y="9144"/>
                  </a:lnTo>
                  <a:close/>
                </a:path>
                <a:path w="47625" h="60960">
                  <a:moveTo>
                    <a:pt x="38100" y="9144"/>
                  </a:moveTo>
                  <a:lnTo>
                    <a:pt x="9144" y="9144"/>
                  </a:lnTo>
                  <a:lnTo>
                    <a:pt x="9144" y="4572"/>
                  </a:lnTo>
                  <a:lnTo>
                    <a:pt x="38100" y="4572"/>
                  </a:lnTo>
                  <a:lnTo>
                    <a:pt x="38100" y="9144"/>
                  </a:lnTo>
                  <a:close/>
                </a:path>
                <a:path w="47625" h="60960">
                  <a:moveTo>
                    <a:pt x="38100" y="56388"/>
                  </a:moveTo>
                  <a:lnTo>
                    <a:pt x="38100" y="4572"/>
                  </a:lnTo>
                  <a:lnTo>
                    <a:pt x="42672" y="9144"/>
                  </a:lnTo>
                  <a:lnTo>
                    <a:pt x="47244" y="9144"/>
                  </a:lnTo>
                  <a:lnTo>
                    <a:pt x="47244" y="51816"/>
                  </a:lnTo>
                  <a:lnTo>
                    <a:pt x="42672" y="51816"/>
                  </a:lnTo>
                  <a:lnTo>
                    <a:pt x="38100" y="56388"/>
                  </a:lnTo>
                  <a:close/>
                </a:path>
                <a:path w="47625" h="60960">
                  <a:moveTo>
                    <a:pt x="47244" y="9144"/>
                  </a:moveTo>
                  <a:lnTo>
                    <a:pt x="42672" y="9144"/>
                  </a:lnTo>
                  <a:lnTo>
                    <a:pt x="38100" y="4572"/>
                  </a:lnTo>
                  <a:lnTo>
                    <a:pt x="47244" y="4572"/>
                  </a:lnTo>
                  <a:lnTo>
                    <a:pt x="47244" y="9144"/>
                  </a:lnTo>
                  <a:close/>
                </a:path>
                <a:path w="47625" h="60960">
                  <a:moveTo>
                    <a:pt x="9144" y="56388"/>
                  </a:moveTo>
                  <a:lnTo>
                    <a:pt x="4572" y="51816"/>
                  </a:lnTo>
                  <a:lnTo>
                    <a:pt x="9144" y="51816"/>
                  </a:lnTo>
                  <a:lnTo>
                    <a:pt x="9144" y="56388"/>
                  </a:lnTo>
                  <a:close/>
                </a:path>
                <a:path w="47625" h="60960">
                  <a:moveTo>
                    <a:pt x="38100" y="56388"/>
                  </a:moveTo>
                  <a:lnTo>
                    <a:pt x="9144" y="56388"/>
                  </a:lnTo>
                  <a:lnTo>
                    <a:pt x="9144" y="51816"/>
                  </a:lnTo>
                  <a:lnTo>
                    <a:pt x="38100" y="51816"/>
                  </a:lnTo>
                  <a:lnTo>
                    <a:pt x="38100" y="56388"/>
                  </a:lnTo>
                  <a:close/>
                </a:path>
                <a:path w="47625" h="60960">
                  <a:moveTo>
                    <a:pt x="47244" y="56388"/>
                  </a:moveTo>
                  <a:lnTo>
                    <a:pt x="38100"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1168" name="object 1168"/>
            <p:cNvSpPr/>
            <p:nvPr/>
          </p:nvSpPr>
          <p:spPr>
            <a:xfrm>
              <a:off x="6135623" y="4652772"/>
              <a:ext cx="22860" cy="13970"/>
            </a:xfrm>
            <a:custGeom>
              <a:avLst/>
              <a:gdLst/>
              <a:ahLst/>
              <a:cxnLst/>
              <a:rect l="l" t="t" r="r" b="b"/>
              <a:pathLst>
                <a:path w="22860" h="13970">
                  <a:moveTo>
                    <a:pt x="22860" y="13716"/>
                  </a:moveTo>
                  <a:lnTo>
                    <a:pt x="0" y="13716"/>
                  </a:lnTo>
                  <a:lnTo>
                    <a:pt x="0" y="0"/>
                  </a:lnTo>
                  <a:lnTo>
                    <a:pt x="22860" y="0"/>
                  </a:lnTo>
                  <a:lnTo>
                    <a:pt x="22860" y="13716"/>
                  </a:lnTo>
                  <a:close/>
                </a:path>
              </a:pathLst>
            </a:custGeom>
            <a:solidFill>
              <a:srgbClr val="FFFFFF"/>
            </a:solidFill>
          </p:spPr>
          <p:txBody>
            <a:bodyPr wrap="square" lIns="0" tIns="0" rIns="0" bIns="0" rtlCol="0"/>
            <a:lstStyle/>
            <a:p>
              <a:endParaRPr sz="1588"/>
            </a:p>
          </p:txBody>
        </p:sp>
        <p:sp>
          <p:nvSpPr>
            <p:cNvPr id="1169" name="object 1169"/>
            <p:cNvSpPr/>
            <p:nvPr/>
          </p:nvSpPr>
          <p:spPr>
            <a:xfrm>
              <a:off x="6131051" y="4648200"/>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3716"/>
                  </a:lnTo>
                  <a:lnTo>
                    <a:pt x="4572" y="13716"/>
                  </a:lnTo>
                  <a:lnTo>
                    <a:pt x="9144" y="18288"/>
                  </a:lnTo>
                  <a:lnTo>
                    <a:pt x="32004" y="18288"/>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8288"/>
                  </a:moveTo>
                  <a:lnTo>
                    <a:pt x="22860" y="4572"/>
                  </a:lnTo>
                  <a:lnTo>
                    <a:pt x="27432" y="9144"/>
                  </a:lnTo>
                  <a:lnTo>
                    <a:pt x="32004" y="9144"/>
                  </a:lnTo>
                  <a:lnTo>
                    <a:pt x="32004" y="13716"/>
                  </a:lnTo>
                  <a:lnTo>
                    <a:pt x="27432" y="13716"/>
                  </a:lnTo>
                  <a:lnTo>
                    <a:pt x="22860" y="18288"/>
                  </a:lnTo>
                  <a:close/>
                </a:path>
                <a:path w="32385" h="24764">
                  <a:moveTo>
                    <a:pt x="32004" y="9144"/>
                  </a:moveTo>
                  <a:lnTo>
                    <a:pt x="27432" y="9144"/>
                  </a:lnTo>
                  <a:lnTo>
                    <a:pt x="22860" y="4572"/>
                  </a:lnTo>
                  <a:lnTo>
                    <a:pt x="32004" y="4572"/>
                  </a:lnTo>
                  <a:lnTo>
                    <a:pt x="32004" y="9144"/>
                  </a:lnTo>
                  <a:close/>
                </a:path>
                <a:path w="32385" h="24764">
                  <a:moveTo>
                    <a:pt x="9144" y="18288"/>
                  </a:moveTo>
                  <a:lnTo>
                    <a:pt x="4572" y="13716"/>
                  </a:lnTo>
                  <a:lnTo>
                    <a:pt x="9144" y="13716"/>
                  </a:lnTo>
                  <a:lnTo>
                    <a:pt x="9144" y="18288"/>
                  </a:lnTo>
                  <a:close/>
                </a:path>
                <a:path w="32385" h="24764">
                  <a:moveTo>
                    <a:pt x="22860" y="18288"/>
                  </a:moveTo>
                  <a:lnTo>
                    <a:pt x="9144" y="18288"/>
                  </a:lnTo>
                  <a:lnTo>
                    <a:pt x="9144" y="13716"/>
                  </a:lnTo>
                  <a:lnTo>
                    <a:pt x="22860" y="13716"/>
                  </a:lnTo>
                  <a:lnTo>
                    <a:pt x="22860" y="18288"/>
                  </a:lnTo>
                  <a:close/>
                </a:path>
                <a:path w="32385" h="24764">
                  <a:moveTo>
                    <a:pt x="32004" y="18288"/>
                  </a:moveTo>
                  <a:lnTo>
                    <a:pt x="22860" y="18288"/>
                  </a:lnTo>
                  <a:lnTo>
                    <a:pt x="27432" y="13716"/>
                  </a:lnTo>
                  <a:lnTo>
                    <a:pt x="32004" y="13716"/>
                  </a:lnTo>
                  <a:lnTo>
                    <a:pt x="32004" y="18288"/>
                  </a:lnTo>
                  <a:close/>
                </a:path>
              </a:pathLst>
            </a:custGeom>
            <a:solidFill>
              <a:srgbClr val="000000"/>
            </a:solidFill>
          </p:spPr>
          <p:txBody>
            <a:bodyPr wrap="square" lIns="0" tIns="0" rIns="0" bIns="0" rtlCol="0"/>
            <a:lstStyle/>
            <a:p>
              <a:endParaRPr sz="1588"/>
            </a:p>
          </p:txBody>
        </p:sp>
        <p:sp>
          <p:nvSpPr>
            <p:cNvPr id="1170" name="object 1170"/>
            <p:cNvSpPr/>
            <p:nvPr/>
          </p:nvSpPr>
          <p:spPr>
            <a:xfrm>
              <a:off x="6135623" y="4674108"/>
              <a:ext cx="22860" cy="15240"/>
            </a:xfrm>
            <a:custGeom>
              <a:avLst/>
              <a:gdLst/>
              <a:ahLst/>
              <a:cxnLst/>
              <a:rect l="l" t="t" r="r" b="b"/>
              <a:pathLst>
                <a:path w="22860"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1171" name="object 1171"/>
            <p:cNvSpPr/>
            <p:nvPr/>
          </p:nvSpPr>
          <p:spPr>
            <a:xfrm>
              <a:off x="6131051" y="4669535"/>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10668"/>
                  </a:lnTo>
                  <a:lnTo>
                    <a:pt x="9144" y="10668"/>
                  </a:lnTo>
                  <a:lnTo>
                    <a:pt x="9144" y="15240"/>
                  </a:lnTo>
                  <a:lnTo>
                    <a:pt x="4572" y="15240"/>
                  </a:lnTo>
                  <a:lnTo>
                    <a:pt x="9144" y="19812"/>
                  </a:lnTo>
                  <a:lnTo>
                    <a:pt x="32004" y="19812"/>
                  </a:lnTo>
                  <a:lnTo>
                    <a:pt x="32004" y="24384"/>
                  </a:lnTo>
                  <a:close/>
                </a:path>
                <a:path w="32385" h="24764">
                  <a:moveTo>
                    <a:pt x="9144" y="10668"/>
                  </a:moveTo>
                  <a:lnTo>
                    <a:pt x="4572" y="10668"/>
                  </a:lnTo>
                  <a:lnTo>
                    <a:pt x="9144" y="4572"/>
                  </a:lnTo>
                  <a:lnTo>
                    <a:pt x="9144" y="10668"/>
                  </a:lnTo>
                  <a:close/>
                </a:path>
                <a:path w="32385" h="24764">
                  <a:moveTo>
                    <a:pt x="22860" y="10668"/>
                  </a:moveTo>
                  <a:lnTo>
                    <a:pt x="9144" y="10668"/>
                  </a:lnTo>
                  <a:lnTo>
                    <a:pt x="9144" y="4572"/>
                  </a:lnTo>
                  <a:lnTo>
                    <a:pt x="22860" y="4572"/>
                  </a:lnTo>
                  <a:lnTo>
                    <a:pt x="22860" y="10668"/>
                  </a:lnTo>
                  <a:close/>
                </a:path>
                <a:path w="32385" h="24764">
                  <a:moveTo>
                    <a:pt x="22860" y="19812"/>
                  </a:moveTo>
                  <a:lnTo>
                    <a:pt x="22860" y="4572"/>
                  </a:lnTo>
                  <a:lnTo>
                    <a:pt x="27432" y="10668"/>
                  </a:lnTo>
                  <a:lnTo>
                    <a:pt x="32004" y="10668"/>
                  </a:lnTo>
                  <a:lnTo>
                    <a:pt x="32004" y="15240"/>
                  </a:lnTo>
                  <a:lnTo>
                    <a:pt x="27432" y="15240"/>
                  </a:lnTo>
                  <a:lnTo>
                    <a:pt x="22860" y="19812"/>
                  </a:lnTo>
                  <a:close/>
                </a:path>
                <a:path w="32385" h="24764">
                  <a:moveTo>
                    <a:pt x="32004" y="10668"/>
                  </a:moveTo>
                  <a:lnTo>
                    <a:pt x="27432" y="10668"/>
                  </a:lnTo>
                  <a:lnTo>
                    <a:pt x="22860" y="4572"/>
                  </a:lnTo>
                  <a:lnTo>
                    <a:pt x="32004" y="4572"/>
                  </a:lnTo>
                  <a:lnTo>
                    <a:pt x="32004" y="10668"/>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172" name="object 1172"/>
            <p:cNvSpPr/>
            <p:nvPr/>
          </p:nvSpPr>
          <p:spPr>
            <a:xfrm>
              <a:off x="6173723" y="4645151"/>
              <a:ext cx="36830" cy="52069"/>
            </a:xfrm>
            <a:custGeom>
              <a:avLst/>
              <a:gdLst/>
              <a:ahLst/>
              <a:cxnLst/>
              <a:rect l="l" t="t" r="r" b="b"/>
              <a:pathLst>
                <a:path w="36829" h="52070">
                  <a:moveTo>
                    <a:pt x="36576" y="51816"/>
                  </a:moveTo>
                  <a:lnTo>
                    <a:pt x="0" y="51816"/>
                  </a:lnTo>
                  <a:lnTo>
                    <a:pt x="0" y="0"/>
                  </a:lnTo>
                  <a:lnTo>
                    <a:pt x="36576" y="0"/>
                  </a:lnTo>
                  <a:lnTo>
                    <a:pt x="36576" y="51816"/>
                  </a:lnTo>
                  <a:close/>
                </a:path>
              </a:pathLst>
            </a:custGeom>
            <a:solidFill>
              <a:srgbClr val="FFFFFF"/>
            </a:solidFill>
          </p:spPr>
          <p:txBody>
            <a:bodyPr wrap="square" lIns="0" tIns="0" rIns="0" bIns="0" rtlCol="0"/>
            <a:lstStyle/>
            <a:p>
              <a:endParaRPr sz="1588"/>
            </a:p>
          </p:txBody>
        </p:sp>
        <p:sp>
          <p:nvSpPr>
            <p:cNvPr id="1173" name="object 1173"/>
            <p:cNvSpPr/>
            <p:nvPr/>
          </p:nvSpPr>
          <p:spPr>
            <a:xfrm>
              <a:off x="6169151" y="4640580"/>
              <a:ext cx="45720" cy="60960"/>
            </a:xfrm>
            <a:custGeom>
              <a:avLst/>
              <a:gdLst/>
              <a:ahLst/>
              <a:cxnLst/>
              <a:rect l="l" t="t" r="r" b="b"/>
              <a:pathLst>
                <a:path w="45720" h="60960">
                  <a:moveTo>
                    <a:pt x="45720" y="60960"/>
                  </a:moveTo>
                  <a:lnTo>
                    <a:pt x="0" y="60960"/>
                  </a:lnTo>
                  <a:lnTo>
                    <a:pt x="0" y="0"/>
                  </a:lnTo>
                  <a:lnTo>
                    <a:pt x="45720" y="0"/>
                  </a:lnTo>
                  <a:lnTo>
                    <a:pt x="45720" y="4572"/>
                  </a:lnTo>
                  <a:lnTo>
                    <a:pt x="9144" y="4572"/>
                  </a:lnTo>
                  <a:lnTo>
                    <a:pt x="4572" y="9144"/>
                  </a:lnTo>
                  <a:lnTo>
                    <a:pt x="9144" y="9144"/>
                  </a:lnTo>
                  <a:lnTo>
                    <a:pt x="9144" y="51816"/>
                  </a:lnTo>
                  <a:lnTo>
                    <a:pt x="4572" y="51816"/>
                  </a:lnTo>
                  <a:lnTo>
                    <a:pt x="9144" y="56388"/>
                  </a:lnTo>
                  <a:lnTo>
                    <a:pt x="45720" y="56388"/>
                  </a:lnTo>
                  <a:lnTo>
                    <a:pt x="45720" y="60960"/>
                  </a:lnTo>
                  <a:close/>
                </a:path>
                <a:path w="45720" h="60960">
                  <a:moveTo>
                    <a:pt x="9144" y="9144"/>
                  </a:moveTo>
                  <a:lnTo>
                    <a:pt x="4572" y="9144"/>
                  </a:lnTo>
                  <a:lnTo>
                    <a:pt x="9144" y="4572"/>
                  </a:lnTo>
                  <a:lnTo>
                    <a:pt x="9144" y="9144"/>
                  </a:lnTo>
                  <a:close/>
                </a:path>
                <a:path w="45720" h="60960">
                  <a:moveTo>
                    <a:pt x="36576" y="9144"/>
                  </a:moveTo>
                  <a:lnTo>
                    <a:pt x="9144" y="9144"/>
                  </a:lnTo>
                  <a:lnTo>
                    <a:pt x="9144" y="4572"/>
                  </a:lnTo>
                  <a:lnTo>
                    <a:pt x="36576" y="4572"/>
                  </a:lnTo>
                  <a:lnTo>
                    <a:pt x="36576" y="9144"/>
                  </a:lnTo>
                  <a:close/>
                </a:path>
                <a:path w="45720" h="60960">
                  <a:moveTo>
                    <a:pt x="36576" y="56388"/>
                  </a:moveTo>
                  <a:lnTo>
                    <a:pt x="36576" y="4572"/>
                  </a:lnTo>
                  <a:lnTo>
                    <a:pt x="41148" y="9144"/>
                  </a:lnTo>
                  <a:lnTo>
                    <a:pt x="45720" y="9144"/>
                  </a:lnTo>
                  <a:lnTo>
                    <a:pt x="45720" y="51816"/>
                  </a:lnTo>
                  <a:lnTo>
                    <a:pt x="41148" y="51816"/>
                  </a:lnTo>
                  <a:lnTo>
                    <a:pt x="36576" y="56388"/>
                  </a:lnTo>
                  <a:close/>
                </a:path>
                <a:path w="45720" h="60960">
                  <a:moveTo>
                    <a:pt x="45720" y="9144"/>
                  </a:moveTo>
                  <a:lnTo>
                    <a:pt x="41148" y="9144"/>
                  </a:lnTo>
                  <a:lnTo>
                    <a:pt x="36576" y="4572"/>
                  </a:lnTo>
                  <a:lnTo>
                    <a:pt x="45720" y="4572"/>
                  </a:lnTo>
                  <a:lnTo>
                    <a:pt x="45720" y="9144"/>
                  </a:lnTo>
                  <a:close/>
                </a:path>
                <a:path w="45720" h="60960">
                  <a:moveTo>
                    <a:pt x="9144" y="56388"/>
                  </a:moveTo>
                  <a:lnTo>
                    <a:pt x="4572" y="51816"/>
                  </a:lnTo>
                  <a:lnTo>
                    <a:pt x="9144" y="51816"/>
                  </a:lnTo>
                  <a:lnTo>
                    <a:pt x="9144" y="56388"/>
                  </a:lnTo>
                  <a:close/>
                </a:path>
                <a:path w="45720" h="60960">
                  <a:moveTo>
                    <a:pt x="36576" y="56388"/>
                  </a:moveTo>
                  <a:lnTo>
                    <a:pt x="9144" y="56388"/>
                  </a:lnTo>
                  <a:lnTo>
                    <a:pt x="9144" y="51816"/>
                  </a:lnTo>
                  <a:lnTo>
                    <a:pt x="36576" y="51816"/>
                  </a:lnTo>
                  <a:lnTo>
                    <a:pt x="36576" y="56388"/>
                  </a:lnTo>
                  <a:close/>
                </a:path>
                <a:path w="45720" h="60960">
                  <a:moveTo>
                    <a:pt x="45720" y="56388"/>
                  </a:moveTo>
                  <a:lnTo>
                    <a:pt x="36576" y="56388"/>
                  </a:lnTo>
                  <a:lnTo>
                    <a:pt x="41148" y="51816"/>
                  </a:lnTo>
                  <a:lnTo>
                    <a:pt x="45720" y="51816"/>
                  </a:lnTo>
                  <a:lnTo>
                    <a:pt x="45720" y="56388"/>
                  </a:lnTo>
                  <a:close/>
                </a:path>
              </a:pathLst>
            </a:custGeom>
            <a:solidFill>
              <a:srgbClr val="000000"/>
            </a:solidFill>
          </p:spPr>
          <p:txBody>
            <a:bodyPr wrap="square" lIns="0" tIns="0" rIns="0" bIns="0" rtlCol="0"/>
            <a:lstStyle/>
            <a:p>
              <a:endParaRPr sz="1588"/>
            </a:p>
          </p:txBody>
        </p:sp>
        <p:sp>
          <p:nvSpPr>
            <p:cNvPr id="1174" name="object 1174"/>
            <p:cNvSpPr/>
            <p:nvPr/>
          </p:nvSpPr>
          <p:spPr>
            <a:xfrm>
              <a:off x="6181344" y="4652772"/>
              <a:ext cx="21590" cy="13970"/>
            </a:xfrm>
            <a:custGeom>
              <a:avLst/>
              <a:gdLst/>
              <a:ahLst/>
              <a:cxnLst/>
              <a:rect l="l" t="t" r="r" b="b"/>
              <a:pathLst>
                <a:path w="21589" h="13970">
                  <a:moveTo>
                    <a:pt x="21335" y="13716"/>
                  </a:moveTo>
                  <a:lnTo>
                    <a:pt x="0" y="13716"/>
                  </a:lnTo>
                  <a:lnTo>
                    <a:pt x="0" y="0"/>
                  </a:lnTo>
                  <a:lnTo>
                    <a:pt x="21335" y="0"/>
                  </a:lnTo>
                  <a:lnTo>
                    <a:pt x="21335" y="13716"/>
                  </a:lnTo>
                  <a:close/>
                </a:path>
              </a:pathLst>
            </a:custGeom>
            <a:solidFill>
              <a:srgbClr val="FFFFFF"/>
            </a:solidFill>
          </p:spPr>
          <p:txBody>
            <a:bodyPr wrap="square" lIns="0" tIns="0" rIns="0" bIns="0" rtlCol="0"/>
            <a:lstStyle/>
            <a:p>
              <a:endParaRPr sz="1588"/>
            </a:p>
          </p:txBody>
        </p:sp>
        <p:sp>
          <p:nvSpPr>
            <p:cNvPr id="1175" name="object 1175"/>
            <p:cNvSpPr/>
            <p:nvPr/>
          </p:nvSpPr>
          <p:spPr>
            <a:xfrm>
              <a:off x="6175248" y="4648200"/>
              <a:ext cx="32384" cy="24765"/>
            </a:xfrm>
            <a:custGeom>
              <a:avLst/>
              <a:gdLst/>
              <a:ahLst/>
              <a:cxnLst/>
              <a:rect l="l" t="t" r="r" b="b"/>
              <a:pathLst>
                <a:path w="32385" h="24764">
                  <a:moveTo>
                    <a:pt x="32004" y="24384"/>
                  </a:moveTo>
                  <a:lnTo>
                    <a:pt x="0" y="24384"/>
                  </a:lnTo>
                  <a:lnTo>
                    <a:pt x="0" y="0"/>
                  </a:lnTo>
                  <a:lnTo>
                    <a:pt x="32004" y="0"/>
                  </a:lnTo>
                  <a:lnTo>
                    <a:pt x="32004" y="4572"/>
                  </a:lnTo>
                  <a:lnTo>
                    <a:pt x="10668" y="4572"/>
                  </a:lnTo>
                  <a:lnTo>
                    <a:pt x="6096" y="9144"/>
                  </a:lnTo>
                  <a:lnTo>
                    <a:pt x="10668" y="9144"/>
                  </a:lnTo>
                  <a:lnTo>
                    <a:pt x="10668" y="13716"/>
                  </a:lnTo>
                  <a:lnTo>
                    <a:pt x="6096" y="13716"/>
                  </a:lnTo>
                  <a:lnTo>
                    <a:pt x="10668" y="18288"/>
                  </a:lnTo>
                  <a:lnTo>
                    <a:pt x="32004" y="18288"/>
                  </a:lnTo>
                  <a:lnTo>
                    <a:pt x="32004" y="24384"/>
                  </a:lnTo>
                  <a:close/>
                </a:path>
                <a:path w="32385" h="24764">
                  <a:moveTo>
                    <a:pt x="10668" y="9144"/>
                  </a:moveTo>
                  <a:lnTo>
                    <a:pt x="6096" y="9144"/>
                  </a:lnTo>
                  <a:lnTo>
                    <a:pt x="10668" y="4572"/>
                  </a:lnTo>
                  <a:lnTo>
                    <a:pt x="10668" y="9144"/>
                  </a:lnTo>
                  <a:close/>
                </a:path>
                <a:path w="32385" h="24764">
                  <a:moveTo>
                    <a:pt x="22860" y="9144"/>
                  </a:moveTo>
                  <a:lnTo>
                    <a:pt x="10668" y="9144"/>
                  </a:lnTo>
                  <a:lnTo>
                    <a:pt x="10668" y="4572"/>
                  </a:lnTo>
                  <a:lnTo>
                    <a:pt x="22860" y="4572"/>
                  </a:lnTo>
                  <a:lnTo>
                    <a:pt x="22860" y="9144"/>
                  </a:lnTo>
                  <a:close/>
                </a:path>
                <a:path w="32385" h="24764">
                  <a:moveTo>
                    <a:pt x="22860" y="18288"/>
                  </a:moveTo>
                  <a:lnTo>
                    <a:pt x="22860" y="4572"/>
                  </a:lnTo>
                  <a:lnTo>
                    <a:pt x="27432" y="9144"/>
                  </a:lnTo>
                  <a:lnTo>
                    <a:pt x="32004" y="9144"/>
                  </a:lnTo>
                  <a:lnTo>
                    <a:pt x="32004" y="13716"/>
                  </a:lnTo>
                  <a:lnTo>
                    <a:pt x="27432" y="13716"/>
                  </a:lnTo>
                  <a:lnTo>
                    <a:pt x="22860" y="18288"/>
                  </a:lnTo>
                  <a:close/>
                </a:path>
                <a:path w="32385" h="24764">
                  <a:moveTo>
                    <a:pt x="32004" y="9144"/>
                  </a:moveTo>
                  <a:lnTo>
                    <a:pt x="27432" y="9144"/>
                  </a:lnTo>
                  <a:lnTo>
                    <a:pt x="22860" y="4572"/>
                  </a:lnTo>
                  <a:lnTo>
                    <a:pt x="32004" y="4572"/>
                  </a:lnTo>
                  <a:lnTo>
                    <a:pt x="32004" y="9144"/>
                  </a:lnTo>
                  <a:close/>
                </a:path>
                <a:path w="32385" h="24764">
                  <a:moveTo>
                    <a:pt x="10668" y="18288"/>
                  </a:moveTo>
                  <a:lnTo>
                    <a:pt x="6096" y="13716"/>
                  </a:lnTo>
                  <a:lnTo>
                    <a:pt x="10668" y="13716"/>
                  </a:lnTo>
                  <a:lnTo>
                    <a:pt x="10668" y="18288"/>
                  </a:lnTo>
                  <a:close/>
                </a:path>
                <a:path w="32385" h="24764">
                  <a:moveTo>
                    <a:pt x="22860" y="18288"/>
                  </a:moveTo>
                  <a:lnTo>
                    <a:pt x="10668" y="18288"/>
                  </a:lnTo>
                  <a:lnTo>
                    <a:pt x="10668" y="13716"/>
                  </a:lnTo>
                  <a:lnTo>
                    <a:pt x="22860" y="13716"/>
                  </a:lnTo>
                  <a:lnTo>
                    <a:pt x="22860" y="18288"/>
                  </a:lnTo>
                  <a:close/>
                </a:path>
                <a:path w="32385" h="24764">
                  <a:moveTo>
                    <a:pt x="32004" y="18288"/>
                  </a:moveTo>
                  <a:lnTo>
                    <a:pt x="22860" y="18288"/>
                  </a:lnTo>
                  <a:lnTo>
                    <a:pt x="27432" y="13716"/>
                  </a:lnTo>
                  <a:lnTo>
                    <a:pt x="32004" y="13716"/>
                  </a:lnTo>
                  <a:lnTo>
                    <a:pt x="32004" y="18288"/>
                  </a:lnTo>
                  <a:close/>
                </a:path>
              </a:pathLst>
            </a:custGeom>
            <a:solidFill>
              <a:srgbClr val="000000"/>
            </a:solidFill>
          </p:spPr>
          <p:txBody>
            <a:bodyPr wrap="square" lIns="0" tIns="0" rIns="0" bIns="0" rtlCol="0"/>
            <a:lstStyle/>
            <a:p>
              <a:endParaRPr sz="1588"/>
            </a:p>
          </p:txBody>
        </p:sp>
        <p:sp>
          <p:nvSpPr>
            <p:cNvPr id="1176" name="object 1176"/>
            <p:cNvSpPr/>
            <p:nvPr/>
          </p:nvSpPr>
          <p:spPr>
            <a:xfrm>
              <a:off x="6181344" y="4674108"/>
              <a:ext cx="21590" cy="15240"/>
            </a:xfrm>
            <a:custGeom>
              <a:avLst/>
              <a:gdLst/>
              <a:ahLst/>
              <a:cxnLst/>
              <a:rect l="l" t="t" r="r" b="b"/>
              <a:pathLst>
                <a:path w="21589" h="15239">
                  <a:moveTo>
                    <a:pt x="21335" y="15240"/>
                  </a:moveTo>
                  <a:lnTo>
                    <a:pt x="0" y="15240"/>
                  </a:lnTo>
                  <a:lnTo>
                    <a:pt x="0" y="0"/>
                  </a:lnTo>
                  <a:lnTo>
                    <a:pt x="21335" y="0"/>
                  </a:lnTo>
                  <a:lnTo>
                    <a:pt x="21335" y="15240"/>
                  </a:lnTo>
                  <a:close/>
                </a:path>
              </a:pathLst>
            </a:custGeom>
            <a:solidFill>
              <a:srgbClr val="FFFFFF"/>
            </a:solidFill>
          </p:spPr>
          <p:txBody>
            <a:bodyPr wrap="square" lIns="0" tIns="0" rIns="0" bIns="0" rtlCol="0"/>
            <a:lstStyle/>
            <a:p>
              <a:endParaRPr sz="1588"/>
            </a:p>
          </p:txBody>
        </p:sp>
        <p:sp>
          <p:nvSpPr>
            <p:cNvPr id="1177" name="object 1177"/>
            <p:cNvSpPr/>
            <p:nvPr/>
          </p:nvSpPr>
          <p:spPr>
            <a:xfrm>
              <a:off x="6175248" y="4669535"/>
              <a:ext cx="32384" cy="24765"/>
            </a:xfrm>
            <a:custGeom>
              <a:avLst/>
              <a:gdLst/>
              <a:ahLst/>
              <a:cxnLst/>
              <a:rect l="l" t="t" r="r" b="b"/>
              <a:pathLst>
                <a:path w="32385" h="24764">
                  <a:moveTo>
                    <a:pt x="32004" y="24384"/>
                  </a:moveTo>
                  <a:lnTo>
                    <a:pt x="0" y="24384"/>
                  </a:lnTo>
                  <a:lnTo>
                    <a:pt x="0" y="0"/>
                  </a:lnTo>
                  <a:lnTo>
                    <a:pt x="32004" y="0"/>
                  </a:lnTo>
                  <a:lnTo>
                    <a:pt x="32004" y="4572"/>
                  </a:lnTo>
                  <a:lnTo>
                    <a:pt x="10668" y="4572"/>
                  </a:lnTo>
                  <a:lnTo>
                    <a:pt x="6096" y="10668"/>
                  </a:lnTo>
                  <a:lnTo>
                    <a:pt x="10668" y="10668"/>
                  </a:lnTo>
                  <a:lnTo>
                    <a:pt x="10668" y="15240"/>
                  </a:lnTo>
                  <a:lnTo>
                    <a:pt x="6096" y="15240"/>
                  </a:lnTo>
                  <a:lnTo>
                    <a:pt x="10668" y="19812"/>
                  </a:lnTo>
                  <a:lnTo>
                    <a:pt x="32004" y="19812"/>
                  </a:lnTo>
                  <a:lnTo>
                    <a:pt x="32004" y="24384"/>
                  </a:lnTo>
                  <a:close/>
                </a:path>
                <a:path w="32385" h="24764">
                  <a:moveTo>
                    <a:pt x="10668" y="10668"/>
                  </a:moveTo>
                  <a:lnTo>
                    <a:pt x="6096" y="10668"/>
                  </a:lnTo>
                  <a:lnTo>
                    <a:pt x="10668" y="4572"/>
                  </a:lnTo>
                  <a:lnTo>
                    <a:pt x="10668" y="10668"/>
                  </a:lnTo>
                  <a:close/>
                </a:path>
                <a:path w="32385" h="24764">
                  <a:moveTo>
                    <a:pt x="22860" y="10668"/>
                  </a:moveTo>
                  <a:lnTo>
                    <a:pt x="10668" y="10668"/>
                  </a:lnTo>
                  <a:lnTo>
                    <a:pt x="10668" y="4572"/>
                  </a:lnTo>
                  <a:lnTo>
                    <a:pt x="22860" y="4572"/>
                  </a:lnTo>
                  <a:lnTo>
                    <a:pt x="22860" y="10668"/>
                  </a:lnTo>
                  <a:close/>
                </a:path>
                <a:path w="32385" h="24764">
                  <a:moveTo>
                    <a:pt x="22860" y="19812"/>
                  </a:moveTo>
                  <a:lnTo>
                    <a:pt x="22860" y="4572"/>
                  </a:lnTo>
                  <a:lnTo>
                    <a:pt x="27432" y="10668"/>
                  </a:lnTo>
                  <a:lnTo>
                    <a:pt x="32004" y="10668"/>
                  </a:lnTo>
                  <a:lnTo>
                    <a:pt x="32004" y="15240"/>
                  </a:lnTo>
                  <a:lnTo>
                    <a:pt x="27432" y="15240"/>
                  </a:lnTo>
                  <a:lnTo>
                    <a:pt x="22860" y="19812"/>
                  </a:lnTo>
                  <a:close/>
                </a:path>
                <a:path w="32385" h="24764">
                  <a:moveTo>
                    <a:pt x="32004" y="10668"/>
                  </a:moveTo>
                  <a:lnTo>
                    <a:pt x="27432" y="10668"/>
                  </a:lnTo>
                  <a:lnTo>
                    <a:pt x="22860" y="4572"/>
                  </a:lnTo>
                  <a:lnTo>
                    <a:pt x="32004" y="4572"/>
                  </a:lnTo>
                  <a:lnTo>
                    <a:pt x="32004" y="10668"/>
                  </a:lnTo>
                  <a:close/>
                </a:path>
                <a:path w="32385" h="24764">
                  <a:moveTo>
                    <a:pt x="10668" y="19812"/>
                  </a:moveTo>
                  <a:lnTo>
                    <a:pt x="6096" y="15240"/>
                  </a:lnTo>
                  <a:lnTo>
                    <a:pt x="10668" y="15240"/>
                  </a:lnTo>
                  <a:lnTo>
                    <a:pt x="10668" y="19812"/>
                  </a:lnTo>
                  <a:close/>
                </a:path>
                <a:path w="32385" h="24764">
                  <a:moveTo>
                    <a:pt x="22860" y="19812"/>
                  </a:moveTo>
                  <a:lnTo>
                    <a:pt x="10668" y="19812"/>
                  </a:lnTo>
                  <a:lnTo>
                    <a:pt x="10668"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178" name="object 1178"/>
            <p:cNvSpPr/>
            <p:nvPr/>
          </p:nvSpPr>
          <p:spPr>
            <a:xfrm>
              <a:off x="6217919" y="4645151"/>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1179" name="object 1179"/>
            <p:cNvSpPr/>
            <p:nvPr/>
          </p:nvSpPr>
          <p:spPr>
            <a:xfrm>
              <a:off x="6213348" y="4640580"/>
              <a:ext cx="47625" cy="60960"/>
            </a:xfrm>
            <a:custGeom>
              <a:avLst/>
              <a:gdLst/>
              <a:ahLst/>
              <a:cxnLst/>
              <a:rect l="l" t="t" r="r" b="b"/>
              <a:pathLst>
                <a:path w="47625" h="60960">
                  <a:moveTo>
                    <a:pt x="47244" y="60960"/>
                  </a:moveTo>
                  <a:lnTo>
                    <a:pt x="0" y="60960"/>
                  </a:lnTo>
                  <a:lnTo>
                    <a:pt x="0" y="0"/>
                  </a:lnTo>
                  <a:lnTo>
                    <a:pt x="47244" y="0"/>
                  </a:lnTo>
                  <a:lnTo>
                    <a:pt x="47244" y="4572"/>
                  </a:lnTo>
                  <a:lnTo>
                    <a:pt x="9144" y="4572"/>
                  </a:lnTo>
                  <a:lnTo>
                    <a:pt x="4572" y="9144"/>
                  </a:lnTo>
                  <a:lnTo>
                    <a:pt x="9144" y="9144"/>
                  </a:lnTo>
                  <a:lnTo>
                    <a:pt x="9144" y="51816"/>
                  </a:lnTo>
                  <a:lnTo>
                    <a:pt x="4572" y="51816"/>
                  </a:lnTo>
                  <a:lnTo>
                    <a:pt x="9144" y="56388"/>
                  </a:lnTo>
                  <a:lnTo>
                    <a:pt x="47244" y="56388"/>
                  </a:lnTo>
                  <a:lnTo>
                    <a:pt x="47244" y="60960"/>
                  </a:lnTo>
                  <a:close/>
                </a:path>
                <a:path w="47625" h="60960">
                  <a:moveTo>
                    <a:pt x="9144" y="9144"/>
                  </a:moveTo>
                  <a:lnTo>
                    <a:pt x="4572" y="9144"/>
                  </a:lnTo>
                  <a:lnTo>
                    <a:pt x="9144" y="4572"/>
                  </a:lnTo>
                  <a:lnTo>
                    <a:pt x="9144" y="9144"/>
                  </a:lnTo>
                  <a:close/>
                </a:path>
                <a:path w="47625" h="60960">
                  <a:moveTo>
                    <a:pt x="38100" y="9144"/>
                  </a:moveTo>
                  <a:lnTo>
                    <a:pt x="9144" y="9144"/>
                  </a:lnTo>
                  <a:lnTo>
                    <a:pt x="9144" y="4572"/>
                  </a:lnTo>
                  <a:lnTo>
                    <a:pt x="38100" y="4572"/>
                  </a:lnTo>
                  <a:lnTo>
                    <a:pt x="38100" y="9144"/>
                  </a:lnTo>
                  <a:close/>
                </a:path>
                <a:path w="47625" h="60960">
                  <a:moveTo>
                    <a:pt x="38100" y="56388"/>
                  </a:moveTo>
                  <a:lnTo>
                    <a:pt x="38100" y="4572"/>
                  </a:lnTo>
                  <a:lnTo>
                    <a:pt x="42672" y="9144"/>
                  </a:lnTo>
                  <a:lnTo>
                    <a:pt x="47244" y="9144"/>
                  </a:lnTo>
                  <a:lnTo>
                    <a:pt x="47244" y="51816"/>
                  </a:lnTo>
                  <a:lnTo>
                    <a:pt x="42672" y="51816"/>
                  </a:lnTo>
                  <a:lnTo>
                    <a:pt x="38100" y="56388"/>
                  </a:lnTo>
                  <a:close/>
                </a:path>
                <a:path w="47625" h="60960">
                  <a:moveTo>
                    <a:pt x="47244" y="9144"/>
                  </a:moveTo>
                  <a:lnTo>
                    <a:pt x="42672" y="9144"/>
                  </a:lnTo>
                  <a:lnTo>
                    <a:pt x="38100" y="4572"/>
                  </a:lnTo>
                  <a:lnTo>
                    <a:pt x="47244" y="4572"/>
                  </a:lnTo>
                  <a:lnTo>
                    <a:pt x="47244" y="9144"/>
                  </a:lnTo>
                  <a:close/>
                </a:path>
                <a:path w="47625" h="60960">
                  <a:moveTo>
                    <a:pt x="9144" y="56388"/>
                  </a:moveTo>
                  <a:lnTo>
                    <a:pt x="4572" y="51816"/>
                  </a:lnTo>
                  <a:lnTo>
                    <a:pt x="9144" y="51816"/>
                  </a:lnTo>
                  <a:lnTo>
                    <a:pt x="9144" y="56388"/>
                  </a:lnTo>
                  <a:close/>
                </a:path>
                <a:path w="47625" h="60960">
                  <a:moveTo>
                    <a:pt x="38100" y="56388"/>
                  </a:moveTo>
                  <a:lnTo>
                    <a:pt x="9144" y="56388"/>
                  </a:lnTo>
                  <a:lnTo>
                    <a:pt x="9144" y="51816"/>
                  </a:lnTo>
                  <a:lnTo>
                    <a:pt x="38100" y="51816"/>
                  </a:lnTo>
                  <a:lnTo>
                    <a:pt x="38100" y="56388"/>
                  </a:lnTo>
                  <a:close/>
                </a:path>
                <a:path w="47625" h="60960">
                  <a:moveTo>
                    <a:pt x="47244" y="56388"/>
                  </a:moveTo>
                  <a:lnTo>
                    <a:pt x="38100"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1180" name="object 1180"/>
            <p:cNvSpPr/>
            <p:nvPr/>
          </p:nvSpPr>
          <p:spPr>
            <a:xfrm>
              <a:off x="6225539" y="4652772"/>
              <a:ext cx="22860" cy="13970"/>
            </a:xfrm>
            <a:custGeom>
              <a:avLst/>
              <a:gdLst/>
              <a:ahLst/>
              <a:cxnLst/>
              <a:rect l="l" t="t" r="r" b="b"/>
              <a:pathLst>
                <a:path w="22860" h="13970">
                  <a:moveTo>
                    <a:pt x="22860" y="13716"/>
                  </a:moveTo>
                  <a:lnTo>
                    <a:pt x="0" y="13716"/>
                  </a:lnTo>
                  <a:lnTo>
                    <a:pt x="0" y="0"/>
                  </a:lnTo>
                  <a:lnTo>
                    <a:pt x="22860" y="0"/>
                  </a:lnTo>
                  <a:lnTo>
                    <a:pt x="22860" y="13716"/>
                  </a:lnTo>
                  <a:close/>
                </a:path>
              </a:pathLst>
            </a:custGeom>
            <a:solidFill>
              <a:srgbClr val="FFFFFF"/>
            </a:solidFill>
          </p:spPr>
          <p:txBody>
            <a:bodyPr wrap="square" lIns="0" tIns="0" rIns="0" bIns="0" rtlCol="0"/>
            <a:lstStyle/>
            <a:p>
              <a:endParaRPr sz="1588"/>
            </a:p>
          </p:txBody>
        </p:sp>
        <p:sp>
          <p:nvSpPr>
            <p:cNvPr id="1181" name="object 1181"/>
            <p:cNvSpPr/>
            <p:nvPr/>
          </p:nvSpPr>
          <p:spPr>
            <a:xfrm>
              <a:off x="6220968" y="4648200"/>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3716"/>
                  </a:lnTo>
                  <a:lnTo>
                    <a:pt x="4572" y="13716"/>
                  </a:lnTo>
                  <a:lnTo>
                    <a:pt x="9144" y="18288"/>
                  </a:lnTo>
                  <a:lnTo>
                    <a:pt x="32004" y="18288"/>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8288"/>
                  </a:moveTo>
                  <a:lnTo>
                    <a:pt x="22860" y="4572"/>
                  </a:lnTo>
                  <a:lnTo>
                    <a:pt x="27432" y="9144"/>
                  </a:lnTo>
                  <a:lnTo>
                    <a:pt x="32004" y="9144"/>
                  </a:lnTo>
                  <a:lnTo>
                    <a:pt x="32004" y="13716"/>
                  </a:lnTo>
                  <a:lnTo>
                    <a:pt x="27432" y="13716"/>
                  </a:lnTo>
                  <a:lnTo>
                    <a:pt x="22860" y="18288"/>
                  </a:lnTo>
                  <a:close/>
                </a:path>
                <a:path w="32385" h="24764">
                  <a:moveTo>
                    <a:pt x="32004" y="9144"/>
                  </a:moveTo>
                  <a:lnTo>
                    <a:pt x="27432" y="9144"/>
                  </a:lnTo>
                  <a:lnTo>
                    <a:pt x="22860" y="4572"/>
                  </a:lnTo>
                  <a:lnTo>
                    <a:pt x="32004" y="4572"/>
                  </a:lnTo>
                  <a:lnTo>
                    <a:pt x="32004" y="9144"/>
                  </a:lnTo>
                  <a:close/>
                </a:path>
                <a:path w="32385" h="24764">
                  <a:moveTo>
                    <a:pt x="9144" y="18288"/>
                  </a:moveTo>
                  <a:lnTo>
                    <a:pt x="4572" y="13716"/>
                  </a:lnTo>
                  <a:lnTo>
                    <a:pt x="9144" y="13716"/>
                  </a:lnTo>
                  <a:lnTo>
                    <a:pt x="9144" y="18288"/>
                  </a:lnTo>
                  <a:close/>
                </a:path>
                <a:path w="32385" h="24764">
                  <a:moveTo>
                    <a:pt x="22860" y="18288"/>
                  </a:moveTo>
                  <a:lnTo>
                    <a:pt x="9144" y="18288"/>
                  </a:lnTo>
                  <a:lnTo>
                    <a:pt x="9144" y="13716"/>
                  </a:lnTo>
                  <a:lnTo>
                    <a:pt x="22860" y="13716"/>
                  </a:lnTo>
                  <a:lnTo>
                    <a:pt x="22860" y="18288"/>
                  </a:lnTo>
                  <a:close/>
                </a:path>
                <a:path w="32385" h="24764">
                  <a:moveTo>
                    <a:pt x="32004" y="18288"/>
                  </a:moveTo>
                  <a:lnTo>
                    <a:pt x="22860" y="18288"/>
                  </a:lnTo>
                  <a:lnTo>
                    <a:pt x="27432" y="13716"/>
                  </a:lnTo>
                  <a:lnTo>
                    <a:pt x="32004" y="13716"/>
                  </a:lnTo>
                  <a:lnTo>
                    <a:pt x="32004" y="18288"/>
                  </a:lnTo>
                  <a:close/>
                </a:path>
              </a:pathLst>
            </a:custGeom>
            <a:solidFill>
              <a:srgbClr val="000000"/>
            </a:solidFill>
          </p:spPr>
          <p:txBody>
            <a:bodyPr wrap="square" lIns="0" tIns="0" rIns="0" bIns="0" rtlCol="0"/>
            <a:lstStyle/>
            <a:p>
              <a:endParaRPr sz="1588"/>
            </a:p>
          </p:txBody>
        </p:sp>
        <p:sp>
          <p:nvSpPr>
            <p:cNvPr id="1182" name="object 1182"/>
            <p:cNvSpPr/>
            <p:nvPr/>
          </p:nvSpPr>
          <p:spPr>
            <a:xfrm>
              <a:off x="6225539" y="4674108"/>
              <a:ext cx="22860" cy="15240"/>
            </a:xfrm>
            <a:custGeom>
              <a:avLst/>
              <a:gdLst/>
              <a:ahLst/>
              <a:cxnLst/>
              <a:rect l="l" t="t" r="r" b="b"/>
              <a:pathLst>
                <a:path w="22860"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1183" name="object 1183"/>
            <p:cNvSpPr/>
            <p:nvPr/>
          </p:nvSpPr>
          <p:spPr>
            <a:xfrm>
              <a:off x="6220968" y="4669535"/>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10668"/>
                  </a:lnTo>
                  <a:lnTo>
                    <a:pt x="9144" y="10668"/>
                  </a:lnTo>
                  <a:lnTo>
                    <a:pt x="9144" y="15240"/>
                  </a:lnTo>
                  <a:lnTo>
                    <a:pt x="4572" y="15240"/>
                  </a:lnTo>
                  <a:lnTo>
                    <a:pt x="9144" y="19812"/>
                  </a:lnTo>
                  <a:lnTo>
                    <a:pt x="32004" y="19812"/>
                  </a:lnTo>
                  <a:lnTo>
                    <a:pt x="32004" y="24384"/>
                  </a:lnTo>
                  <a:close/>
                </a:path>
                <a:path w="32385" h="24764">
                  <a:moveTo>
                    <a:pt x="9144" y="10668"/>
                  </a:moveTo>
                  <a:lnTo>
                    <a:pt x="4572" y="10668"/>
                  </a:lnTo>
                  <a:lnTo>
                    <a:pt x="9144" y="4572"/>
                  </a:lnTo>
                  <a:lnTo>
                    <a:pt x="9144" y="10668"/>
                  </a:lnTo>
                  <a:close/>
                </a:path>
                <a:path w="32385" h="24764">
                  <a:moveTo>
                    <a:pt x="22860" y="10668"/>
                  </a:moveTo>
                  <a:lnTo>
                    <a:pt x="9144" y="10668"/>
                  </a:lnTo>
                  <a:lnTo>
                    <a:pt x="9144" y="4572"/>
                  </a:lnTo>
                  <a:lnTo>
                    <a:pt x="22860" y="4572"/>
                  </a:lnTo>
                  <a:lnTo>
                    <a:pt x="22860" y="10668"/>
                  </a:lnTo>
                  <a:close/>
                </a:path>
                <a:path w="32385" h="24764">
                  <a:moveTo>
                    <a:pt x="22860" y="19812"/>
                  </a:moveTo>
                  <a:lnTo>
                    <a:pt x="22860" y="4572"/>
                  </a:lnTo>
                  <a:lnTo>
                    <a:pt x="27432" y="10668"/>
                  </a:lnTo>
                  <a:lnTo>
                    <a:pt x="32004" y="10668"/>
                  </a:lnTo>
                  <a:lnTo>
                    <a:pt x="32004" y="15240"/>
                  </a:lnTo>
                  <a:lnTo>
                    <a:pt x="27432" y="15240"/>
                  </a:lnTo>
                  <a:lnTo>
                    <a:pt x="22860" y="19812"/>
                  </a:lnTo>
                  <a:close/>
                </a:path>
                <a:path w="32385" h="24764">
                  <a:moveTo>
                    <a:pt x="32004" y="10668"/>
                  </a:moveTo>
                  <a:lnTo>
                    <a:pt x="27432" y="10668"/>
                  </a:lnTo>
                  <a:lnTo>
                    <a:pt x="22860" y="4572"/>
                  </a:lnTo>
                  <a:lnTo>
                    <a:pt x="32004" y="4572"/>
                  </a:lnTo>
                  <a:lnTo>
                    <a:pt x="32004" y="10668"/>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184" name="object 1184"/>
            <p:cNvSpPr/>
            <p:nvPr/>
          </p:nvSpPr>
          <p:spPr>
            <a:xfrm>
              <a:off x="6263639" y="4645151"/>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1185" name="object 1185"/>
            <p:cNvSpPr/>
            <p:nvPr/>
          </p:nvSpPr>
          <p:spPr>
            <a:xfrm>
              <a:off x="6259068" y="4640580"/>
              <a:ext cx="47625" cy="60960"/>
            </a:xfrm>
            <a:custGeom>
              <a:avLst/>
              <a:gdLst/>
              <a:ahLst/>
              <a:cxnLst/>
              <a:rect l="l" t="t" r="r" b="b"/>
              <a:pathLst>
                <a:path w="47625" h="60960">
                  <a:moveTo>
                    <a:pt x="47244" y="60960"/>
                  </a:moveTo>
                  <a:lnTo>
                    <a:pt x="0" y="60960"/>
                  </a:lnTo>
                  <a:lnTo>
                    <a:pt x="0" y="0"/>
                  </a:lnTo>
                  <a:lnTo>
                    <a:pt x="47244" y="0"/>
                  </a:lnTo>
                  <a:lnTo>
                    <a:pt x="47244" y="4572"/>
                  </a:lnTo>
                  <a:lnTo>
                    <a:pt x="9144" y="4572"/>
                  </a:lnTo>
                  <a:lnTo>
                    <a:pt x="4572" y="9144"/>
                  </a:lnTo>
                  <a:lnTo>
                    <a:pt x="9144" y="9144"/>
                  </a:lnTo>
                  <a:lnTo>
                    <a:pt x="9144" y="51816"/>
                  </a:lnTo>
                  <a:lnTo>
                    <a:pt x="4572" y="51816"/>
                  </a:lnTo>
                  <a:lnTo>
                    <a:pt x="9144" y="56388"/>
                  </a:lnTo>
                  <a:lnTo>
                    <a:pt x="47244" y="56388"/>
                  </a:lnTo>
                  <a:lnTo>
                    <a:pt x="47244" y="60960"/>
                  </a:lnTo>
                  <a:close/>
                </a:path>
                <a:path w="47625" h="60960">
                  <a:moveTo>
                    <a:pt x="9144" y="9144"/>
                  </a:moveTo>
                  <a:lnTo>
                    <a:pt x="4572" y="9144"/>
                  </a:lnTo>
                  <a:lnTo>
                    <a:pt x="9144" y="4572"/>
                  </a:lnTo>
                  <a:lnTo>
                    <a:pt x="9144" y="9144"/>
                  </a:lnTo>
                  <a:close/>
                </a:path>
                <a:path w="47625" h="60960">
                  <a:moveTo>
                    <a:pt x="36576" y="9144"/>
                  </a:moveTo>
                  <a:lnTo>
                    <a:pt x="9144" y="9144"/>
                  </a:lnTo>
                  <a:lnTo>
                    <a:pt x="9144" y="4572"/>
                  </a:lnTo>
                  <a:lnTo>
                    <a:pt x="36576" y="4572"/>
                  </a:lnTo>
                  <a:lnTo>
                    <a:pt x="36576" y="9144"/>
                  </a:lnTo>
                  <a:close/>
                </a:path>
                <a:path w="47625" h="60960">
                  <a:moveTo>
                    <a:pt x="36576" y="56388"/>
                  </a:moveTo>
                  <a:lnTo>
                    <a:pt x="36576" y="4572"/>
                  </a:lnTo>
                  <a:lnTo>
                    <a:pt x="42672" y="9144"/>
                  </a:lnTo>
                  <a:lnTo>
                    <a:pt x="47244" y="9144"/>
                  </a:lnTo>
                  <a:lnTo>
                    <a:pt x="47244" y="51816"/>
                  </a:lnTo>
                  <a:lnTo>
                    <a:pt x="42672" y="51816"/>
                  </a:lnTo>
                  <a:lnTo>
                    <a:pt x="36576" y="56388"/>
                  </a:lnTo>
                  <a:close/>
                </a:path>
                <a:path w="47625" h="60960">
                  <a:moveTo>
                    <a:pt x="47244" y="9144"/>
                  </a:moveTo>
                  <a:lnTo>
                    <a:pt x="42672" y="9144"/>
                  </a:lnTo>
                  <a:lnTo>
                    <a:pt x="36576" y="4572"/>
                  </a:lnTo>
                  <a:lnTo>
                    <a:pt x="47244" y="4572"/>
                  </a:lnTo>
                  <a:lnTo>
                    <a:pt x="47244" y="9144"/>
                  </a:lnTo>
                  <a:close/>
                </a:path>
                <a:path w="47625" h="60960">
                  <a:moveTo>
                    <a:pt x="9144" y="56388"/>
                  </a:moveTo>
                  <a:lnTo>
                    <a:pt x="4572" y="51816"/>
                  </a:lnTo>
                  <a:lnTo>
                    <a:pt x="9144" y="51816"/>
                  </a:lnTo>
                  <a:lnTo>
                    <a:pt x="9144" y="56388"/>
                  </a:lnTo>
                  <a:close/>
                </a:path>
                <a:path w="47625" h="60960">
                  <a:moveTo>
                    <a:pt x="36576" y="56388"/>
                  </a:moveTo>
                  <a:lnTo>
                    <a:pt x="9144" y="56388"/>
                  </a:lnTo>
                  <a:lnTo>
                    <a:pt x="9144" y="51816"/>
                  </a:lnTo>
                  <a:lnTo>
                    <a:pt x="36576" y="51816"/>
                  </a:lnTo>
                  <a:lnTo>
                    <a:pt x="36576" y="56388"/>
                  </a:lnTo>
                  <a:close/>
                </a:path>
                <a:path w="47625" h="60960">
                  <a:moveTo>
                    <a:pt x="47244" y="56388"/>
                  </a:moveTo>
                  <a:lnTo>
                    <a:pt x="36576"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1186" name="object 1186"/>
            <p:cNvSpPr/>
            <p:nvPr/>
          </p:nvSpPr>
          <p:spPr>
            <a:xfrm>
              <a:off x="6271260" y="4652772"/>
              <a:ext cx="22860" cy="13970"/>
            </a:xfrm>
            <a:custGeom>
              <a:avLst/>
              <a:gdLst/>
              <a:ahLst/>
              <a:cxnLst/>
              <a:rect l="l" t="t" r="r" b="b"/>
              <a:pathLst>
                <a:path w="22860" h="13970">
                  <a:moveTo>
                    <a:pt x="22859" y="13716"/>
                  </a:moveTo>
                  <a:lnTo>
                    <a:pt x="0" y="13716"/>
                  </a:lnTo>
                  <a:lnTo>
                    <a:pt x="0" y="0"/>
                  </a:lnTo>
                  <a:lnTo>
                    <a:pt x="22859" y="0"/>
                  </a:lnTo>
                  <a:lnTo>
                    <a:pt x="22859" y="13716"/>
                  </a:lnTo>
                  <a:close/>
                </a:path>
              </a:pathLst>
            </a:custGeom>
            <a:solidFill>
              <a:srgbClr val="FFFFFF"/>
            </a:solidFill>
          </p:spPr>
          <p:txBody>
            <a:bodyPr wrap="square" lIns="0" tIns="0" rIns="0" bIns="0" rtlCol="0"/>
            <a:lstStyle/>
            <a:p>
              <a:endParaRPr sz="1588"/>
            </a:p>
          </p:txBody>
        </p:sp>
        <p:sp>
          <p:nvSpPr>
            <p:cNvPr id="1187" name="object 1187"/>
            <p:cNvSpPr/>
            <p:nvPr/>
          </p:nvSpPr>
          <p:spPr>
            <a:xfrm>
              <a:off x="6266687" y="4648200"/>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3716"/>
                  </a:lnTo>
                  <a:lnTo>
                    <a:pt x="4572" y="13716"/>
                  </a:lnTo>
                  <a:lnTo>
                    <a:pt x="9144" y="18288"/>
                  </a:lnTo>
                  <a:lnTo>
                    <a:pt x="32004" y="18288"/>
                  </a:lnTo>
                  <a:lnTo>
                    <a:pt x="32004" y="24384"/>
                  </a:lnTo>
                  <a:close/>
                </a:path>
                <a:path w="32385" h="24764">
                  <a:moveTo>
                    <a:pt x="9144" y="9144"/>
                  </a:moveTo>
                  <a:lnTo>
                    <a:pt x="4572" y="9144"/>
                  </a:lnTo>
                  <a:lnTo>
                    <a:pt x="9144" y="4572"/>
                  </a:lnTo>
                  <a:lnTo>
                    <a:pt x="9144" y="9144"/>
                  </a:lnTo>
                  <a:close/>
                </a:path>
                <a:path w="32385" h="24764">
                  <a:moveTo>
                    <a:pt x="21336" y="9144"/>
                  </a:moveTo>
                  <a:lnTo>
                    <a:pt x="9144" y="9144"/>
                  </a:lnTo>
                  <a:lnTo>
                    <a:pt x="9144" y="4572"/>
                  </a:lnTo>
                  <a:lnTo>
                    <a:pt x="21336" y="4572"/>
                  </a:lnTo>
                  <a:lnTo>
                    <a:pt x="21336" y="9144"/>
                  </a:lnTo>
                  <a:close/>
                </a:path>
                <a:path w="32385" h="24764">
                  <a:moveTo>
                    <a:pt x="21336" y="18288"/>
                  </a:moveTo>
                  <a:lnTo>
                    <a:pt x="21336" y="4572"/>
                  </a:lnTo>
                  <a:lnTo>
                    <a:pt x="27432" y="9144"/>
                  </a:lnTo>
                  <a:lnTo>
                    <a:pt x="32004" y="9144"/>
                  </a:lnTo>
                  <a:lnTo>
                    <a:pt x="32004" y="13716"/>
                  </a:lnTo>
                  <a:lnTo>
                    <a:pt x="27432" y="13716"/>
                  </a:lnTo>
                  <a:lnTo>
                    <a:pt x="21336" y="18288"/>
                  </a:lnTo>
                  <a:close/>
                </a:path>
                <a:path w="32385" h="24764">
                  <a:moveTo>
                    <a:pt x="32004" y="9144"/>
                  </a:moveTo>
                  <a:lnTo>
                    <a:pt x="27432" y="9144"/>
                  </a:lnTo>
                  <a:lnTo>
                    <a:pt x="21336" y="4572"/>
                  </a:lnTo>
                  <a:lnTo>
                    <a:pt x="32004" y="4572"/>
                  </a:lnTo>
                  <a:lnTo>
                    <a:pt x="32004" y="9144"/>
                  </a:lnTo>
                  <a:close/>
                </a:path>
                <a:path w="32385" h="24764">
                  <a:moveTo>
                    <a:pt x="9144" y="18288"/>
                  </a:moveTo>
                  <a:lnTo>
                    <a:pt x="4572" y="13716"/>
                  </a:lnTo>
                  <a:lnTo>
                    <a:pt x="9144" y="13716"/>
                  </a:lnTo>
                  <a:lnTo>
                    <a:pt x="9144" y="18288"/>
                  </a:lnTo>
                  <a:close/>
                </a:path>
                <a:path w="32385" h="24764">
                  <a:moveTo>
                    <a:pt x="21336" y="18288"/>
                  </a:moveTo>
                  <a:lnTo>
                    <a:pt x="9144" y="18288"/>
                  </a:lnTo>
                  <a:lnTo>
                    <a:pt x="9144" y="13716"/>
                  </a:lnTo>
                  <a:lnTo>
                    <a:pt x="21336" y="13716"/>
                  </a:lnTo>
                  <a:lnTo>
                    <a:pt x="21336" y="18288"/>
                  </a:lnTo>
                  <a:close/>
                </a:path>
                <a:path w="32385" h="24764">
                  <a:moveTo>
                    <a:pt x="32004" y="18288"/>
                  </a:moveTo>
                  <a:lnTo>
                    <a:pt x="21336" y="18288"/>
                  </a:lnTo>
                  <a:lnTo>
                    <a:pt x="27432" y="13716"/>
                  </a:lnTo>
                  <a:lnTo>
                    <a:pt x="32004" y="13716"/>
                  </a:lnTo>
                  <a:lnTo>
                    <a:pt x="32004" y="18288"/>
                  </a:lnTo>
                  <a:close/>
                </a:path>
              </a:pathLst>
            </a:custGeom>
            <a:solidFill>
              <a:srgbClr val="000000"/>
            </a:solidFill>
          </p:spPr>
          <p:txBody>
            <a:bodyPr wrap="square" lIns="0" tIns="0" rIns="0" bIns="0" rtlCol="0"/>
            <a:lstStyle/>
            <a:p>
              <a:endParaRPr sz="1588"/>
            </a:p>
          </p:txBody>
        </p:sp>
        <p:sp>
          <p:nvSpPr>
            <p:cNvPr id="1188" name="object 1188"/>
            <p:cNvSpPr/>
            <p:nvPr/>
          </p:nvSpPr>
          <p:spPr>
            <a:xfrm>
              <a:off x="6271260" y="4674108"/>
              <a:ext cx="22860" cy="15240"/>
            </a:xfrm>
            <a:custGeom>
              <a:avLst/>
              <a:gdLst/>
              <a:ahLst/>
              <a:cxnLst/>
              <a:rect l="l" t="t" r="r" b="b"/>
              <a:pathLst>
                <a:path w="22860"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1189" name="object 1189"/>
            <p:cNvSpPr/>
            <p:nvPr/>
          </p:nvSpPr>
          <p:spPr>
            <a:xfrm>
              <a:off x="6266687" y="4669535"/>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10668"/>
                  </a:lnTo>
                  <a:lnTo>
                    <a:pt x="9144" y="10668"/>
                  </a:lnTo>
                  <a:lnTo>
                    <a:pt x="9144" y="15240"/>
                  </a:lnTo>
                  <a:lnTo>
                    <a:pt x="4572" y="15240"/>
                  </a:lnTo>
                  <a:lnTo>
                    <a:pt x="9144" y="19812"/>
                  </a:lnTo>
                  <a:lnTo>
                    <a:pt x="32004" y="19812"/>
                  </a:lnTo>
                  <a:lnTo>
                    <a:pt x="32004" y="24384"/>
                  </a:lnTo>
                  <a:close/>
                </a:path>
                <a:path w="32385" h="24764">
                  <a:moveTo>
                    <a:pt x="9144" y="10668"/>
                  </a:moveTo>
                  <a:lnTo>
                    <a:pt x="4572" y="10668"/>
                  </a:lnTo>
                  <a:lnTo>
                    <a:pt x="9144" y="4572"/>
                  </a:lnTo>
                  <a:lnTo>
                    <a:pt x="9144" y="10668"/>
                  </a:lnTo>
                  <a:close/>
                </a:path>
                <a:path w="32385" h="24764">
                  <a:moveTo>
                    <a:pt x="21336" y="10668"/>
                  </a:moveTo>
                  <a:lnTo>
                    <a:pt x="9144" y="10668"/>
                  </a:lnTo>
                  <a:lnTo>
                    <a:pt x="9144" y="4572"/>
                  </a:lnTo>
                  <a:lnTo>
                    <a:pt x="21336" y="4572"/>
                  </a:lnTo>
                  <a:lnTo>
                    <a:pt x="21336" y="10668"/>
                  </a:lnTo>
                  <a:close/>
                </a:path>
                <a:path w="32385" h="24764">
                  <a:moveTo>
                    <a:pt x="21336" y="19812"/>
                  </a:moveTo>
                  <a:lnTo>
                    <a:pt x="21336" y="4572"/>
                  </a:lnTo>
                  <a:lnTo>
                    <a:pt x="27432" y="10668"/>
                  </a:lnTo>
                  <a:lnTo>
                    <a:pt x="32004" y="10668"/>
                  </a:lnTo>
                  <a:lnTo>
                    <a:pt x="32004" y="15240"/>
                  </a:lnTo>
                  <a:lnTo>
                    <a:pt x="27432" y="15240"/>
                  </a:lnTo>
                  <a:lnTo>
                    <a:pt x="21336" y="19812"/>
                  </a:lnTo>
                  <a:close/>
                </a:path>
                <a:path w="32385" h="24764">
                  <a:moveTo>
                    <a:pt x="32004" y="10668"/>
                  </a:moveTo>
                  <a:lnTo>
                    <a:pt x="27432" y="10668"/>
                  </a:lnTo>
                  <a:lnTo>
                    <a:pt x="21336" y="4572"/>
                  </a:lnTo>
                  <a:lnTo>
                    <a:pt x="32004" y="4572"/>
                  </a:lnTo>
                  <a:lnTo>
                    <a:pt x="32004" y="10668"/>
                  </a:lnTo>
                  <a:close/>
                </a:path>
                <a:path w="32385" h="24764">
                  <a:moveTo>
                    <a:pt x="9144" y="19812"/>
                  </a:moveTo>
                  <a:lnTo>
                    <a:pt x="4572" y="15240"/>
                  </a:lnTo>
                  <a:lnTo>
                    <a:pt x="9144" y="15240"/>
                  </a:lnTo>
                  <a:lnTo>
                    <a:pt x="9144" y="19812"/>
                  </a:lnTo>
                  <a:close/>
                </a:path>
                <a:path w="32385" h="24764">
                  <a:moveTo>
                    <a:pt x="21336" y="19812"/>
                  </a:moveTo>
                  <a:lnTo>
                    <a:pt x="9144" y="19812"/>
                  </a:lnTo>
                  <a:lnTo>
                    <a:pt x="9144" y="15240"/>
                  </a:lnTo>
                  <a:lnTo>
                    <a:pt x="21336" y="15240"/>
                  </a:lnTo>
                  <a:lnTo>
                    <a:pt x="21336" y="19812"/>
                  </a:lnTo>
                  <a:close/>
                </a:path>
                <a:path w="32385" h="24764">
                  <a:moveTo>
                    <a:pt x="32004" y="19812"/>
                  </a:moveTo>
                  <a:lnTo>
                    <a:pt x="21336"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190" name="object 1190"/>
            <p:cNvSpPr/>
            <p:nvPr/>
          </p:nvSpPr>
          <p:spPr>
            <a:xfrm>
              <a:off x="6307836" y="4645151"/>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1191" name="object 1191"/>
            <p:cNvSpPr/>
            <p:nvPr/>
          </p:nvSpPr>
          <p:spPr>
            <a:xfrm>
              <a:off x="6303264" y="4640580"/>
              <a:ext cx="47625" cy="60960"/>
            </a:xfrm>
            <a:custGeom>
              <a:avLst/>
              <a:gdLst/>
              <a:ahLst/>
              <a:cxnLst/>
              <a:rect l="l" t="t" r="r" b="b"/>
              <a:pathLst>
                <a:path w="47625" h="60960">
                  <a:moveTo>
                    <a:pt x="47244" y="60960"/>
                  </a:moveTo>
                  <a:lnTo>
                    <a:pt x="0" y="60960"/>
                  </a:lnTo>
                  <a:lnTo>
                    <a:pt x="0" y="0"/>
                  </a:lnTo>
                  <a:lnTo>
                    <a:pt x="47244" y="0"/>
                  </a:lnTo>
                  <a:lnTo>
                    <a:pt x="47244" y="4572"/>
                  </a:lnTo>
                  <a:lnTo>
                    <a:pt x="10668" y="4572"/>
                  </a:lnTo>
                  <a:lnTo>
                    <a:pt x="4572" y="9144"/>
                  </a:lnTo>
                  <a:lnTo>
                    <a:pt x="10668" y="9144"/>
                  </a:lnTo>
                  <a:lnTo>
                    <a:pt x="10668" y="51816"/>
                  </a:lnTo>
                  <a:lnTo>
                    <a:pt x="4572" y="51816"/>
                  </a:lnTo>
                  <a:lnTo>
                    <a:pt x="10668" y="56388"/>
                  </a:lnTo>
                  <a:lnTo>
                    <a:pt x="47244" y="56388"/>
                  </a:lnTo>
                  <a:lnTo>
                    <a:pt x="47244" y="60960"/>
                  </a:lnTo>
                  <a:close/>
                </a:path>
                <a:path w="47625" h="60960">
                  <a:moveTo>
                    <a:pt x="10668" y="9144"/>
                  </a:moveTo>
                  <a:lnTo>
                    <a:pt x="4572" y="9144"/>
                  </a:lnTo>
                  <a:lnTo>
                    <a:pt x="10668" y="4572"/>
                  </a:lnTo>
                  <a:lnTo>
                    <a:pt x="10668" y="9144"/>
                  </a:lnTo>
                  <a:close/>
                </a:path>
                <a:path w="47625" h="60960">
                  <a:moveTo>
                    <a:pt x="38100" y="9144"/>
                  </a:moveTo>
                  <a:lnTo>
                    <a:pt x="10668" y="9144"/>
                  </a:lnTo>
                  <a:lnTo>
                    <a:pt x="10668" y="4572"/>
                  </a:lnTo>
                  <a:lnTo>
                    <a:pt x="38100" y="4572"/>
                  </a:lnTo>
                  <a:lnTo>
                    <a:pt x="38100" y="9144"/>
                  </a:lnTo>
                  <a:close/>
                </a:path>
                <a:path w="47625" h="60960">
                  <a:moveTo>
                    <a:pt x="38100" y="56388"/>
                  </a:moveTo>
                  <a:lnTo>
                    <a:pt x="38100" y="4572"/>
                  </a:lnTo>
                  <a:lnTo>
                    <a:pt x="42672" y="9144"/>
                  </a:lnTo>
                  <a:lnTo>
                    <a:pt x="47244" y="9144"/>
                  </a:lnTo>
                  <a:lnTo>
                    <a:pt x="47244" y="51816"/>
                  </a:lnTo>
                  <a:lnTo>
                    <a:pt x="42672" y="51816"/>
                  </a:lnTo>
                  <a:lnTo>
                    <a:pt x="38100" y="56388"/>
                  </a:lnTo>
                  <a:close/>
                </a:path>
                <a:path w="47625" h="60960">
                  <a:moveTo>
                    <a:pt x="47244" y="9144"/>
                  </a:moveTo>
                  <a:lnTo>
                    <a:pt x="42672" y="9144"/>
                  </a:lnTo>
                  <a:lnTo>
                    <a:pt x="38100" y="4572"/>
                  </a:lnTo>
                  <a:lnTo>
                    <a:pt x="47244" y="4572"/>
                  </a:lnTo>
                  <a:lnTo>
                    <a:pt x="47244" y="9144"/>
                  </a:lnTo>
                  <a:close/>
                </a:path>
                <a:path w="47625" h="60960">
                  <a:moveTo>
                    <a:pt x="10668" y="56388"/>
                  </a:moveTo>
                  <a:lnTo>
                    <a:pt x="4572" y="51816"/>
                  </a:lnTo>
                  <a:lnTo>
                    <a:pt x="10668" y="51816"/>
                  </a:lnTo>
                  <a:lnTo>
                    <a:pt x="10668" y="56388"/>
                  </a:lnTo>
                  <a:close/>
                </a:path>
                <a:path w="47625" h="60960">
                  <a:moveTo>
                    <a:pt x="38100" y="56388"/>
                  </a:moveTo>
                  <a:lnTo>
                    <a:pt x="10668" y="56388"/>
                  </a:lnTo>
                  <a:lnTo>
                    <a:pt x="10668" y="51816"/>
                  </a:lnTo>
                  <a:lnTo>
                    <a:pt x="38100" y="51816"/>
                  </a:lnTo>
                  <a:lnTo>
                    <a:pt x="38100" y="56388"/>
                  </a:lnTo>
                  <a:close/>
                </a:path>
                <a:path w="47625" h="60960">
                  <a:moveTo>
                    <a:pt x="47244" y="56388"/>
                  </a:moveTo>
                  <a:lnTo>
                    <a:pt x="38100"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1192" name="object 1192"/>
            <p:cNvSpPr/>
            <p:nvPr/>
          </p:nvSpPr>
          <p:spPr>
            <a:xfrm>
              <a:off x="6315455" y="4652772"/>
              <a:ext cx="22860" cy="13970"/>
            </a:xfrm>
            <a:custGeom>
              <a:avLst/>
              <a:gdLst/>
              <a:ahLst/>
              <a:cxnLst/>
              <a:rect l="l" t="t" r="r" b="b"/>
              <a:pathLst>
                <a:path w="22860" h="13970">
                  <a:moveTo>
                    <a:pt x="22860" y="13716"/>
                  </a:moveTo>
                  <a:lnTo>
                    <a:pt x="0" y="13716"/>
                  </a:lnTo>
                  <a:lnTo>
                    <a:pt x="0" y="0"/>
                  </a:lnTo>
                  <a:lnTo>
                    <a:pt x="22860" y="0"/>
                  </a:lnTo>
                  <a:lnTo>
                    <a:pt x="22860" y="13716"/>
                  </a:lnTo>
                  <a:close/>
                </a:path>
              </a:pathLst>
            </a:custGeom>
            <a:solidFill>
              <a:srgbClr val="FFFFFF"/>
            </a:solidFill>
          </p:spPr>
          <p:txBody>
            <a:bodyPr wrap="square" lIns="0" tIns="0" rIns="0" bIns="0" rtlCol="0"/>
            <a:lstStyle/>
            <a:p>
              <a:endParaRPr sz="1588"/>
            </a:p>
          </p:txBody>
        </p:sp>
        <p:sp>
          <p:nvSpPr>
            <p:cNvPr id="1193" name="object 1193"/>
            <p:cNvSpPr/>
            <p:nvPr/>
          </p:nvSpPr>
          <p:spPr>
            <a:xfrm>
              <a:off x="6310883" y="4648200"/>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3716"/>
                  </a:lnTo>
                  <a:lnTo>
                    <a:pt x="4572" y="13716"/>
                  </a:lnTo>
                  <a:lnTo>
                    <a:pt x="9144" y="18288"/>
                  </a:lnTo>
                  <a:lnTo>
                    <a:pt x="32004" y="18288"/>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8288"/>
                  </a:moveTo>
                  <a:lnTo>
                    <a:pt x="22860" y="4572"/>
                  </a:lnTo>
                  <a:lnTo>
                    <a:pt x="27432" y="9144"/>
                  </a:lnTo>
                  <a:lnTo>
                    <a:pt x="32004" y="9144"/>
                  </a:lnTo>
                  <a:lnTo>
                    <a:pt x="32004" y="13716"/>
                  </a:lnTo>
                  <a:lnTo>
                    <a:pt x="27432" y="13716"/>
                  </a:lnTo>
                  <a:lnTo>
                    <a:pt x="22860" y="18288"/>
                  </a:lnTo>
                  <a:close/>
                </a:path>
                <a:path w="32385" h="24764">
                  <a:moveTo>
                    <a:pt x="32004" y="9144"/>
                  </a:moveTo>
                  <a:lnTo>
                    <a:pt x="27432" y="9144"/>
                  </a:lnTo>
                  <a:lnTo>
                    <a:pt x="22860" y="4572"/>
                  </a:lnTo>
                  <a:lnTo>
                    <a:pt x="32004" y="4572"/>
                  </a:lnTo>
                  <a:lnTo>
                    <a:pt x="32004" y="9144"/>
                  </a:lnTo>
                  <a:close/>
                </a:path>
                <a:path w="32385" h="24764">
                  <a:moveTo>
                    <a:pt x="9144" y="18288"/>
                  </a:moveTo>
                  <a:lnTo>
                    <a:pt x="4572" y="13716"/>
                  </a:lnTo>
                  <a:lnTo>
                    <a:pt x="9144" y="13716"/>
                  </a:lnTo>
                  <a:lnTo>
                    <a:pt x="9144" y="18288"/>
                  </a:lnTo>
                  <a:close/>
                </a:path>
                <a:path w="32385" h="24764">
                  <a:moveTo>
                    <a:pt x="22860" y="18288"/>
                  </a:moveTo>
                  <a:lnTo>
                    <a:pt x="9144" y="18288"/>
                  </a:lnTo>
                  <a:lnTo>
                    <a:pt x="9144" y="13716"/>
                  </a:lnTo>
                  <a:lnTo>
                    <a:pt x="22860" y="13716"/>
                  </a:lnTo>
                  <a:lnTo>
                    <a:pt x="22860" y="18288"/>
                  </a:lnTo>
                  <a:close/>
                </a:path>
                <a:path w="32385" h="24764">
                  <a:moveTo>
                    <a:pt x="32004" y="18288"/>
                  </a:moveTo>
                  <a:lnTo>
                    <a:pt x="22860" y="18288"/>
                  </a:lnTo>
                  <a:lnTo>
                    <a:pt x="27432" y="13716"/>
                  </a:lnTo>
                  <a:lnTo>
                    <a:pt x="32004" y="13716"/>
                  </a:lnTo>
                  <a:lnTo>
                    <a:pt x="32004" y="18288"/>
                  </a:lnTo>
                  <a:close/>
                </a:path>
              </a:pathLst>
            </a:custGeom>
            <a:solidFill>
              <a:srgbClr val="000000"/>
            </a:solidFill>
          </p:spPr>
          <p:txBody>
            <a:bodyPr wrap="square" lIns="0" tIns="0" rIns="0" bIns="0" rtlCol="0"/>
            <a:lstStyle/>
            <a:p>
              <a:endParaRPr sz="1588"/>
            </a:p>
          </p:txBody>
        </p:sp>
        <p:sp>
          <p:nvSpPr>
            <p:cNvPr id="1194" name="object 1194"/>
            <p:cNvSpPr/>
            <p:nvPr/>
          </p:nvSpPr>
          <p:spPr>
            <a:xfrm>
              <a:off x="6315455" y="4674108"/>
              <a:ext cx="22860" cy="15240"/>
            </a:xfrm>
            <a:custGeom>
              <a:avLst/>
              <a:gdLst/>
              <a:ahLst/>
              <a:cxnLst/>
              <a:rect l="l" t="t" r="r" b="b"/>
              <a:pathLst>
                <a:path w="22860"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1195" name="object 1195"/>
            <p:cNvSpPr/>
            <p:nvPr/>
          </p:nvSpPr>
          <p:spPr>
            <a:xfrm>
              <a:off x="6310883" y="4669535"/>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10668"/>
                  </a:lnTo>
                  <a:lnTo>
                    <a:pt x="9144" y="10668"/>
                  </a:lnTo>
                  <a:lnTo>
                    <a:pt x="9144" y="15240"/>
                  </a:lnTo>
                  <a:lnTo>
                    <a:pt x="4572" y="15240"/>
                  </a:lnTo>
                  <a:lnTo>
                    <a:pt x="9144" y="19812"/>
                  </a:lnTo>
                  <a:lnTo>
                    <a:pt x="32004" y="19812"/>
                  </a:lnTo>
                  <a:lnTo>
                    <a:pt x="32004" y="24384"/>
                  </a:lnTo>
                  <a:close/>
                </a:path>
                <a:path w="32385" h="24764">
                  <a:moveTo>
                    <a:pt x="9144" y="10668"/>
                  </a:moveTo>
                  <a:lnTo>
                    <a:pt x="4572" y="10668"/>
                  </a:lnTo>
                  <a:lnTo>
                    <a:pt x="9144" y="4572"/>
                  </a:lnTo>
                  <a:lnTo>
                    <a:pt x="9144" y="10668"/>
                  </a:lnTo>
                  <a:close/>
                </a:path>
                <a:path w="32385" h="24764">
                  <a:moveTo>
                    <a:pt x="22860" y="10668"/>
                  </a:moveTo>
                  <a:lnTo>
                    <a:pt x="9144" y="10668"/>
                  </a:lnTo>
                  <a:lnTo>
                    <a:pt x="9144" y="4572"/>
                  </a:lnTo>
                  <a:lnTo>
                    <a:pt x="22860" y="4572"/>
                  </a:lnTo>
                  <a:lnTo>
                    <a:pt x="22860" y="10668"/>
                  </a:lnTo>
                  <a:close/>
                </a:path>
                <a:path w="32385" h="24764">
                  <a:moveTo>
                    <a:pt x="22860" y="19812"/>
                  </a:moveTo>
                  <a:lnTo>
                    <a:pt x="22860" y="4572"/>
                  </a:lnTo>
                  <a:lnTo>
                    <a:pt x="27432" y="10668"/>
                  </a:lnTo>
                  <a:lnTo>
                    <a:pt x="32004" y="10668"/>
                  </a:lnTo>
                  <a:lnTo>
                    <a:pt x="32004" y="15240"/>
                  </a:lnTo>
                  <a:lnTo>
                    <a:pt x="27432" y="15240"/>
                  </a:lnTo>
                  <a:lnTo>
                    <a:pt x="22860" y="19812"/>
                  </a:lnTo>
                  <a:close/>
                </a:path>
                <a:path w="32385" h="24764">
                  <a:moveTo>
                    <a:pt x="32004" y="10668"/>
                  </a:moveTo>
                  <a:lnTo>
                    <a:pt x="27432" y="10668"/>
                  </a:lnTo>
                  <a:lnTo>
                    <a:pt x="22860" y="4572"/>
                  </a:lnTo>
                  <a:lnTo>
                    <a:pt x="32004" y="4572"/>
                  </a:lnTo>
                  <a:lnTo>
                    <a:pt x="32004" y="10668"/>
                  </a:lnTo>
                  <a:close/>
                </a:path>
                <a:path w="32385" h="24764">
                  <a:moveTo>
                    <a:pt x="9144" y="19812"/>
                  </a:moveTo>
                  <a:lnTo>
                    <a:pt x="4572" y="15240"/>
                  </a:lnTo>
                  <a:lnTo>
                    <a:pt x="9144" y="15240"/>
                  </a:lnTo>
                  <a:lnTo>
                    <a:pt x="9144" y="19812"/>
                  </a:lnTo>
                  <a:close/>
                </a:path>
                <a:path w="32385" h="24764">
                  <a:moveTo>
                    <a:pt x="22860" y="19812"/>
                  </a:moveTo>
                  <a:lnTo>
                    <a:pt x="9144" y="19812"/>
                  </a:lnTo>
                  <a:lnTo>
                    <a:pt x="9144" y="15240"/>
                  </a:lnTo>
                  <a:lnTo>
                    <a:pt x="22860" y="15240"/>
                  </a:lnTo>
                  <a:lnTo>
                    <a:pt x="22860" y="19812"/>
                  </a:lnTo>
                  <a:close/>
                </a:path>
                <a:path w="32385"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196" name="object 1196"/>
            <p:cNvSpPr/>
            <p:nvPr/>
          </p:nvSpPr>
          <p:spPr>
            <a:xfrm>
              <a:off x="6353555" y="4645151"/>
              <a:ext cx="38100" cy="52069"/>
            </a:xfrm>
            <a:custGeom>
              <a:avLst/>
              <a:gdLst/>
              <a:ahLst/>
              <a:cxnLst/>
              <a:rect l="l" t="t" r="r" b="b"/>
              <a:pathLst>
                <a:path w="38100" h="52070">
                  <a:moveTo>
                    <a:pt x="38100" y="51816"/>
                  </a:moveTo>
                  <a:lnTo>
                    <a:pt x="0" y="51816"/>
                  </a:lnTo>
                  <a:lnTo>
                    <a:pt x="0" y="0"/>
                  </a:lnTo>
                  <a:lnTo>
                    <a:pt x="38100" y="0"/>
                  </a:lnTo>
                  <a:lnTo>
                    <a:pt x="38100" y="51816"/>
                  </a:lnTo>
                  <a:close/>
                </a:path>
              </a:pathLst>
            </a:custGeom>
            <a:solidFill>
              <a:srgbClr val="FFFFFF"/>
            </a:solidFill>
          </p:spPr>
          <p:txBody>
            <a:bodyPr wrap="square" lIns="0" tIns="0" rIns="0" bIns="0" rtlCol="0"/>
            <a:lstStyle/>
            <a:p>
              <a:endParaRPr sz="1588"/>
            </a:p>
          </p:txBody>
        </p:sp>
        <p:sp>
          <p:nvSpPr>
            <p:cNvPr id="1197" name="object 1197"/>
            <p:cNvSpPr/>
            <p:nvPr/>
          </p:nvSpPr>
          <p:spPr>
            <a:xfrm>
              <a:off x="6348983" y="4640580"/>
              <a:ext cx="47625" cy="60960"/>
            </a:xfrm>
            <a:custGeom>
              <a:avLst/>
              <a:gdLst/>
              <a:ahLst/>
              <a:cxnLst/>
              <a:rect l="l" t="t" r="r" b="b"/>
              <a:pathLst>
                <a:path w="47625" h="60960">
                  <a:moveTo>
                    <a:pt x="47244" y="60960"/>
                  </a:moveTo>
                  <a:lnTo>
                    <a:pt x="0" y="60960"/>
                  </a:lnTo>
                  <a:lnTo>
                    <a:pt x="0" y="0"/>
                  </a:lnTo>
                  <a:lnTo>
                    <a:pt x="47244" y="0"/>
                  </a:lnTo>
                  <a:lnTo>
                    <a:pt x="47244" y="4572"/>
                  </a:lnTo>
                  <a:lnTo>
                    <a:pt x="9144" y="4572"/>
                  </a:lnTo>
                  <a:lnTo>
                    <a:pt x="4572" y="9144"/>
                  </a:lnTo>
                  <a:lnTo>
                    <a:pt x="9144" y="9144"/>
                  </a:lnTo>
                  <a:lnTo>
                    <a:pt x="9144" y="51816"/>
                  </a:lnTo>
                  <a:lnTo>
                    <a:pt x="4572" y="51816"/>
                  </a:lnTo>
                  <a:lnTo>
                    <a:pt x="9144" y="56388"/>
                  </a:lnTo>
                  <a:lnTo>
                    <a:pt x="47244" y="56388"/>
                  </a:lnTo>
                  <a:lnTo>
                    <a:pt x="47244" y="60960"/>
                  </a:lnTo>
                  <a:close/>
                </a:path>
                <a:path w="47625" h="60960">
                  <a:moveTo>
                    <a:pt x="9144" y="9144"/>
                  </a:moveTo>
                  <a:lnTo>
                    <a:pt x="4572" y="9144"/>
                  </a:lnTo>
                  <a:lnTo>
                    <a:pt x="9144" y="4572"/>
                  </a:lnTo>
                  <a:lnTo>
                    <a:pt x="9144" y="9144"/>
                  </a:lnTo>
                  <a:close/>
                </a:path>
                <a:path w="47625" h="60960">
                  <a:moveTo>
                    <a:pt x="38100" y="9144"/>
                  </a:moveTo>
                  <a:lnTo>
                    <a:pt x="9144" y="9144"/>
                  </a:lnTo>
                  <a:lnTo>
                    <a:pt x="9144" y="4572"/>
                  </a:lnTo>
                  <a:lnTo>
                    <a:pt x="38100" y="4572"/>
                  </a:lnTo>
                  <a:lnTo>
                    <a:pt x="38100" y="9144"/>
                  </a:lnTo>
                  <a:close/>
                </a:path>
                <a:path w="47625" h="60960">
                  <a:moveTo>
                    <a:pt x="38100" y="56388"/>
                  </a:moveTo>
                  <a:lnTo>
                    <a:pt x="38100" y="4572"/>
                  </a:lnTo>
                  <a:lnTo>
                    <a:pt x="42672" y="9144"/>
                  </a:lnTo>
                  <a:lnTo>
                    <a:pt x="47244" y="9144"/>
                  </a:lnTo>
                  <a:lnTo>
                    <a:pt x="47244" y="51816"/>
                  </a:lnTo>
                  <a:lnTo>
                    <a:pt x="42672" y="51816"/>
                  </a:lnTo>
                  <a:lnTo>
                    <a:pt x="38100" y="56388"/>
                  </a:lnTo>
                  <a:close/>
                </a:path>
                <a:path w="47625" h="60960">
                  <a:moveTo>
                    <a:pt x="47244" y="9144"/>
                  </a:moveTo>
                  <a:lnTo>
                    <a:pt x="42672" y="9144"/>
                  </a:lnTo>
                  <a:lnTo>
                    <a:pt x="38100" y="4572"/>
                  </a:lnTo>
                  <a:lnTo>
                    <a:pt x="47244" y="4572"/>
                  </a:lnTo>
                  <a:lnTo>
                    <a:pt x="47244" y="9144"/>
                  </a:lnTo>
                  <a:close/>
                </a:path>
                <a:path w="47625" h="60960">
                  <a:moveTo>
                    <a:pt x="9144" y="56388"/>
                  </a:moveTo>
                  <a:lnTo>
                    <a:pt x="4572" y="51816"/>
                  </a:lnTo>
                  <a:lnTo>
                    <a:pt x="9144" y="51816"/>
                  </a:lnTo>
                  <a:lnTo>
                    <a:pt x="9144" y="56388"/>
                  </a:lnTo>
                  <a:close/>
                </a:path>
                <a:path w="47625" h="60960">
                  <a:moveTo>
                    <a:pt x="38100" y="56388"/>
                  </a:moveTo>
                  <a:lnTo>
                    <a:pt x="9144" y="56388"/>
                  </a:lnTo>
                  <a:lnTo>
                    <a:pt x="9144" y="51816"/>
                  </a:lnTo>
                  <a:lnTo>
                    <a:pt x="38100" y="51816"/>
                  </a:lnTo>
                  <a:lnTo>
                    <a:pt x="38100" y="56388"/>
                  </a:lnTo>
                  <a:close/>
                </a:path>
                <a:path w="47625" h="60960">
                  <a:moveTo>
                    <a:pt x="47244" y="56388"/>
                  </a:moveTo>
                  <a:lnTo>
                    <a:pt x="38100" y="56388"/>
                  </a:lnTo>
                  <a:lnTo>
                    <a:pt x="42672" y="51816"/>
                  </a:lnTo>
                  <a:lnTo>
                    <a:pt x="47244" y="51816"/>
                  </a:lnTo>
                  <a:lnTo>
                    <a:pt x="47244" y="56388"/>
                  </a:lnTo>
                  <a:close/>
                </a:path>
              </a:pathLst>
            </a:custGeom>
            <a:solidFill>
              <a:srgbClr val="000000"/>
            </a:solidFill>
          </p:spPr>
          <p:txBody>
            <a:bodyPr wrap="square" lIns="0" tIns="0" rIns="0" bIns="0" rtlCol="0"/>
            <a:lstStyle/>
            <a:p>
              <a:endParaRPr sz="1588"/>
            </a:p>
          </p:txBody>
        </p:sp>
        <p:sp>
          <p:nvSpPr>
            <p:cNvPr id="1198" name="object 1198"/>
            <p:cNvSpPr/>
            <p:nvPr/>
          </p:nvSpPr>
          <p:spPr>
            <a:xfrm>
              <a:off x="6361176" y="4652772"/>
              <a:ext cx="22860" cy="13970"/>
            </a:xfrm>
            <a:custGeom>
              <a:avLst/>
              <a:gdLst/>
              <a:ahLst/>
              <a:cxnLst/>
              <a:rect l="l" t="t" r="r" b="b"/>
              <a:pathLst>
                <a:path w="22860" h="13970">
                  <a:moveTo>
                    <a:pt x="22859" y="13716"/>
                  </a:moveTo>
                  <a:lnTo>
                    <a:pt x="0" y="13716"/>
                  </a:lnTo>
                  <a:lnTo>
                    <a:pt x="0" y="0"/>
                  </a:lnTo>
                  <a:lnTo>
                    <a:pt x="22859" y="0"/>
                  </a:lnTo>
                  <a:lnTo>
                    <a:pt x="22859" y="13716"/>
                  </a:lnTo>
                  <a:close/>
                </a:path>
              </a:pathLst>
            </a:custGeom>
            <a:solidFill>
              <a:srgbClr val="FFFFFF"/>
            </a:solidFill>
          </p:spPr>
          <p:txBody>
            <a:bodyPr wrap="square" lIns="0" tIns="0" rIns="0" bIns="0" rtlCol="0"/>
            <a:lstStyle/>
            <a:p>
              <a:endParaRPr sz="1588"/>
            </a:p>
          </p:txBody>
        </p:sp>
        <p:sp>
          <p:nvSpPr>
            <p:cNvPr id="1199" name="object 1199"/>
            <p:cNvSpPr/>
            <p:nvPr/>
          </p:nvSpPr>
          <p:spPr>
            <a:xfrm>
              <a:off x="6356604" y="4648200"/>
              <a:ext cx="32384" cy="24765"/>
            </a:xfrm>
            <a:custGeom>
              <a:avLst/>
              <a:gdLst/>
              <a:ahLst/>
              <a:cxnLst/>
              <a:rect l="l" t="t" r="r" b="b"/>
              <a:pathLst>
                <a:path w="32385" h="24764">
                  <a:moveTo>
                    <a:pt x="32004" y="24384"/>
                  </a:moveTo>
                  <a:lnTo>
                    <a:pt x="0" y="24384"/>
                  </a:lnTo>
                  <a:lnTo>
                    <a:pt x="0" y="0"/>
                  </a:lnTo>
                  <a:lnTo>
                    <a:pt x="32004" y="0"/>
                  </a:lnTo>
                  <a:lnTo>
                    <a:pt x="32004" y="4572"/>
                  </a:lnTo>
                  <a:lnTo>
                    <a:pt x="9144" y="4572"/>
                  </a:lnTo>
                  <a:lnTo>
                    <a:pt x="4572" y="9144"/>
                  </a:lnTo>
                  <a:lnTo>
                    <a:pt x="9144" y="9144"/>
                  </a:lnTo>
                  <a:lnTo>
                    <a:pt x="9144" y="13716"/>
                  </a:lnTo>
                  <a:lnTo>
                    <a:pt x="4572" y="13716"/>
                  </a:lnTo>
                  <a:lnTo>
                    <a:pt x="9144" y="18288"/>
                  </a:lnTo>
                  <a:lnTo>
                    <a:pt x="32004" y="18288"/>
                  </a:lnTo>
                  <a:lnTo>
                    <a:pt x="32004" y="24384"/>
                  </a:lnTo>
                  <a:close/>
                </a:path>
                <a:path w="32385" h="24764">
                  <a:moveTo>
                    <a:pt x="9144" y="9144"/>
                  </a:moveTo>
                  <a:lnTo>
                    <a:pt x="4572" y="9144"/>
                  </a:lnTo>
                  <a:lnTo>
                    <a:pt x="9144" y="4572"/>
                  </a:lnTo>
                  <a:lnTo>
                    <a:pt x="9144" y="9144"/>
                  </a:lnTo>
                  <a:close/>
                </a:path>
                <a:path w="32385" h="24764">
                  <a:moveTo>
                    <a:pt x="22860" y="9144"/>
                  </a:moveTo>
                  <a:lnTo>
                    <a:pt x="9144" y="9144"/>
                  </a:lnTo>
                  <a:lnTo>
                    <a:pt x="9144" y="4572"/>
                  </a:lnTo>
                  <a:lnTo>
                    <a:pt x="22860" y="4572"/>
                  </a:lnTo>
                  <a:lnTo>
                    <a:pt x="22860" y="9144"/>
                  </a:lnTo>
                  <a:close/>
                </a:path>
                <a:path w="32385" h="24764">
                  <a:moveTo>
                    <a:pt x="22860" y="18288"/>
                  </a:moveTo>
                  <a:lnTo>
                    <a:pt x="22860" y="4572"/>
                  </a:lnTo>
                  <a:lnTo>
                    <a:pt x="27432" y="9144"/>
                  </a:lnTo>
                  <a:lnTo>
                    <a:pt x="32004" y="9144"/>
                  </a:lnTo>
                  <a:lnTo>
                    <a:pt x="32004" y="13716"/>
                  </a:lnTo>
                  <a:lnTo>
                    <a:pt x="27432" y="13716"/>
                  </a:lnTo>
                  <a:lnTo>
                    <a:pt x="22860" y="18288"/>
                  </a:lnTo>
                  <a:close/>
                </a:path>
                <a:path w="32385" h="24764">
                  <a:moveTo>
                    <a:pt x="32004" y="9144"/>
                  </a:moveTo>
                  <a:lnTo>
                    <a:pt x="27432" y="9144"/>
                  </a:lnTo>
                  <a:lnTo>
                    <a:pt x="22860" y="4572"/>
                  </a:lnTo>
                  <a:lnTo>
                    <a:pt x="32004" y="4572"/>
                  </a:lnTo>
                  <a:lnTo>
                    <a:pt x="32004" y="9144"/>
                  </a:lnTo>
                  <a:close/>
                </a:path>
                <a:path w="32385" h="24764">
                  <a:moveTo>
                    <a:pt x="9144" y="18288"/>
                  </a:moveTo>
                  <a:lnTo>
                    <a:pt x="4572" y="13716"/>
                  </a:lnTo>
                  <a:lnTo>
                    <a:pt x="9144" y="13716"/>
                  </a:lnTo>
                  <a:lnTo>
                    <a:pt x="9144" y="18288"/>
                  </a:lnTo>
                  <a:close/>
                </a:path>
                <a:path w="32385" h="24764">
                  <a:moveTo>
                    <a:pt x="22860" y="18288"/>
                  </a:moveTo>
                  <a:lnTo>
                    <a:pt x="9144" y="18288"/>
                  </a:lnTo>
                  <a:lnTo>
                    <a:pt x="9144" y="13716"/>
                  </a:lnTo>
                  <a:lnTo>
                    <a:pt x="22860" y="13716"/>
                  </a:lnTo>
                  <a:lnTo>
                    <a:pt x="22860" y="18288"/>
                  </a:lnTo>
                  <a:close/>
                </a:path>
                <a:path w="32385" h="24764">
                  <a:moveTo>
                    <a:pt x="32004" y="18288"/>
                  </a:moveTo>
                  <a:lnTo>
                    <a:pt x="22860" y="18288"/>
                  </a:lnTo>
                  <a:lnTo>
                    <a:pt x="27432" y="13716"/>
                  </a:lnTo>
                  <a:lnTo>
                    <a:pt x="32004" y="13716"/>
                  </a:lnTo>
                  <a:lnTo>
                    <a:pt x="32004" y="18288"/>
                  </a:lnTo>
                  <a:close/>
                </a:path>
              </a:pathLst>
            </a:custGeom>
            <a:solidFill>
              <a:srgbClr val="000000"/>
            </a:solidFill>
          </p:spPr>
          <p:txBody>
            <a:bodyPr wrap="square" lIns="0" tIns="0" rIns="0" bIns="0" rtlCol="0"/>
            <a:lstStyle/>
            <a:p>
              <a:endParaRPr sz="1588"/>
            </a:p>
          </p:txBody>
        </p:sp>
        <p:sp>
          <p:nvSpPr>
            <p:cNvPr id="1200" name="object 1200"/>
            <p:cNvSpPr/>
            <p:nvPr/>
          </p:nvSpPr>
          <p:spPr>
            <a:xfrm>
              <a:off x="6361176" y="4674108"/>
              <a:ext cx="22860" cy="15240"/>
            </a:xfrm>
            <a:custGeom>
              <a:avLst/>
              <a:gdLst/>
              <a:ahLst/>
              <a:cxnLst/>
              <a:rect l="l" t="t" r="r" b="b"/>
              <a:pathLst>
                <a:path w="22860"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1201" name="object 1201"/>
            <p:cNvSpPr/>
            <p:nvPr/>
          </p:nvSpPr>
          <p:spPr>
            <a:xfrm>
              <a:off x="4892027" y="3886199"/>
              <a:ext cx="1496695" cy="1203960"/>
            </a:xfrm>
            <a:custGeom>
              <a:avLst/>
              <a:gdLst/>
              <a:ahLst/>
              <a:cxnLst/>
              <a:rect l="l" t="t" r="r" b="b"/>
              <a:pathLst>
                <a:path w="1496695" h="1203960">
                  <a:moveTo>
                    <a:pt x="1109472" y="630936"/>
                  </a:moveTo>
                  <a:lnTo>
                    <a:pt x="1100328" y="626364"/>
                  </a:lnTo>
                  <a:lnTo>
                    <a:pt x="1033272" y="592836"/>
                  </a:lnTo>
                  <a:lnTo>
                    <a:pt x="1033272" y="626364"/>
                  </a:lnTo>
                  <a:lnTo>
                    <a:pt x="33528" y="626364"/>
                  </a:lnTo>
                  <a:lnTo>
                    <a:pt x="33528" y="1127760"/>
                  </a:lnTo>
                  <a:lnTo>
                    <a:pt x="0" y="1127760"/>
                  </a:lnTo>
                  <a:lnTo>
                    <a:pt x="38100" y="1203960"/>
                  </a:lnTo>
                  <a:lnTo>
                    <a:pt x="70104" y="1139952"/>
                  </a:lnTo>
                  <a:lnTo>
                    <a:pt x="76200" y="1127760"/>
                  </a:lnTo>
                  <a:lnTo>
                    <a:pt x="42672" y="1127760"/>
                  </a:lnTo>
                  <a:lnTo>
                    <a:pt x="42672" y="635508"/>
                  </a:lnTo>
                  <a:lnTo>
                    <a:pt x="1033272" y="635508"/>
                  </a:lnTo>
                  <a:lnTo>
                    <a:pt x="1033272" y="669036"/>
                  </a:lnTo>
                  <a:lnTo>
                    <a:pt x="1100328" y="635508"/>
                  </a:lnTo>
                  <a:lnTo>
                    <a:pt x="1109472" y="630936"/>
                  </a:lnTo>
                  <a:close/>
                </a:path>
                <a:path w="1496695" h="1203960">
                  <a:moveTo>
                    <a:pt x="1158252" y="480060"/>
                  </a:moveTo>
                  <a:lnTo>
                    <a:pt x="1124724" y="480060"/>
                  </a:lnTo>
                  <a:lnTo>
                    <a:pt x="1124724" y="0"/>
                  </a:lnTo>
                  <a:lnTo>
                    <a:pt x="1115580" y="0"/>
                  </a:lnTo>
                  <a:lnTo>
                    <a:pt x="1115580" y="480060"/>
                  </a:lnTo>
                  <a:lnTo>
                    <a:pt x="1082052" y="480060"/>
                  </a:lnTo>
                  <a:lnTo>
                    <a:pt x="1120152" y="556260"/>
                  </a:lnTo>
                  <a:lnTo>
                    <a:pt x="1152156" y="492252"/>
                  </a:lnTo>
                  <a:lnTo>
                    <a:pt x="1158252" y="480060"/>
                  </a:lnTo>
                  <a:close/>
                </a:path>
                <a:path w="1496695" h="1203960">
                  <a:moveTo>
                    <a:pt x="1496568" y="783336"/>
                  </a:moveTo>
                  <a:lnTo>
                    <a:pt x="1487424" y="783336"/>
                  </a:lnTo>
                  <a:lnTo>
                    <a:pt x="1487424" y="794004"/>
                  </a:lnTo>
                  <a:lnTo>
                    <a:pt x="1487424" y="798576"/>
                  </a:lnTo>
                  <a:lnTo>
                    <a:pt x="1473708" y="798576"/>
                  </a:lnTo>
                  <a:lnTo>
                    <a:pt x="1473708" y="794004"/>
                  </a:lnTo>
                  <a:lnTo>
                    <a:pt x="1487424" y="794004"/>
                  </a:lnTo>
                  <a:lnTo>
                    <a:pt x="1487424" y="783336"/>
                  </a:lnTo>
                  <a:lnTo>
                    <a:pt x="1464564" y="783336"/>
                  </a:lnTo>
                  <a:lnTo>
                    <a:pt x="1464564" y="807720"/>
                  </a:lnTo>
                  <a:lnTo>
                    <a:pt x="1496568" y="807720"/>
                  </a:lnTo>
                  <a:lnTo>
                    <a:pt x="1496568" y="803148"/>
                  </a:lnTo>
                  <a:lnTo>
                    <a:pt x="1496568" y="798576"/>
                  </a:lnTo>
                  <a:lnTo>
                    <a:pt x="1496568" y="794004"/>
                  </a:lnTo>
                  <a:lnTo>
                    <a:pt x="1496568" y="787908"/>
                  </a:lnTo>
                  <a:lnTo>
                    <a:pt x="1496568" y="783336"/>
                  </a:lnTo>
                  <a:close/>
                </a:path>
              </a:pathLst>
            </a:custGeom>
            <a:solidFill>
              <a:srgbClr val="000000"/>
            </a:solidFill>
          </p:spPr>
          <p:txBody>
            <a:bodyPr wrap="square" lIns="0" tIns="0" rIns="0" bIns="0" rtlCol="0"/>
            <a:lstStyle/>
            <a:p>
              <a:endParaRPr sz="1588"/>
            </a:p>
          </p:txBody>
        </p:sp>
        <p:sp>
          <p:nvSpPr>
            <p:cNvPr id="1202" name="object 1202"/>
            <p:cNvSpPr/>
            <p:nvPr/>
          </p:nvSpPr>
          <p:spPr>
            <a:xfrm>
              <a:off x="7414260" y="5113019"/>
              <a:ext cx="143510" cy="608330"/>
            </a:xfrm>
            <a:custGeom>
              <a:avLst/>
              <a:gdLst/>
              <a:ahLst/>
              <a:cxnLst/>
              <a:rect l="l" t="t" r="r" b="b"/>
              <a:pathLst>
                <a:path w="143509" h="608329">
                  <a:moveTo>
                    <a:pt x="0" y="608076"/>
                  </a:moveTo>
                  <a:lnTo>
                    <a:pt x="0" y="141732"/>
                  </a:lnTo>
                  <a:lnTo>
                    <a:pt x="143255" y="0"/>
                  </a:lnTo>
                  <a:lnTo>
                    <a:pt x="143255" y="464819"/>
                  </a:lnTo>
                  <a:lnTo>
                    <a:pt x="0" y="608076"/>
                  </a:lnTo>
                  <a:close/>
                </a:path>
              </a:pathLst>
            </a:custGeom>
            <a:solidFill>
              <a:srgbClr val="CDCDCD"/>
            </a:solidFill>
          </p:spPr>
          <p:txBody>
            <a:bodyPr wrap="square" lIns="0" tIns="0" rIns="0" bIns="0" rtlCol="0"/>
            <a:lstStyle/>
            <a:p>
              <a:endParaRPr sz="1588"/>
            </a:p>
          </p:txBody>
        </p:sp>
        <p:sp>
          <p:nvSpPr>
            <p:cNvPr id="1203" name="object 1203"/>
            <p:cNvSpPr/>
            <p:nvPr/>
          </p:nvSpPr>
          <p:spPr>
            <a:xfrm>
              <a:off x="6986016" y="5113019"/>
              <a:ext cx="571500" cy="142240"/>
            </a:xfrm>
            <a:custGeom>
              <a:avLst/>
              <a:gdLst/>
              <a:ahLst/>
              <a:cxnLst/>
              <a:rect l="l" t="t" r="r" b="b"/>
              <a:pathLst>
                <a:path w="571500" h="142239">
                  <a:moveTo>
                    <a:pt x="428244" y="141732"/>
                  </a:moveTo>
                  <a:lnTo>
                    <a:pt x="0" y="141732"/>
                  </a:lnTo>
                  <a:lnTo>
                    <a:pt x="143255" y="0"/>
                  </a:lnTo>
                  <a:lnTo>
                    <a:pt x="571500" y="0"/>
                  </a:lnTo>
                  <a:lnTo>
                    <a:pt x="428244" y="141732"/>
                  </a:lnTo>
                  <a:close/>
                </a:path>
              </a:pathLst>
            </a:custGeom>
            <a:solidFill>
              <a:srgbClr val="FFFFFF"/>
            </a:solidFill>
          </p:spPr>
          <p:txBody>
            <a:bodyPr wrap="square" lIns="0" tIns="0" rIns="0" bIns="0" rtlCol="0"/>
            <a:lstStyle/>
            <a:p>
              <a:endParaRPr sz="1588"/>
            </a:p>
          </p:txBody>
        </p:sp>
        <p:sp>
          <p:nvSpPr>
            <p:cNvPr id="1204" name="object 1204"/>
            <p:cNvSpPr/>
            <p:nvPr/>
          </p:nvSpPr>
          <p:spPr>
            <a:xfrm>
              <a:off x="6981444" y="5108448"/>
              <a:ext cx="581025" cy="617220"/>
            </a:xfrm>
            <a:custGeom>
              <a:avLst/>
              <a:gdLst/>
              <a:ahLst/>
              <a:cxnLst/>
              <a:rect l="l" t="t" r="r" b="b"/>
              <a:pathLst>
                <a:path w="581025" h="617220">
                  <a:moveTo>
                    <a:pt x="434339" y="617219"/>
                  </a:moveTo>
                  <a:lnTo>
                    <a:pt x="0" y="617219"/>
                  </a:lnTo>
                  <a:lnTo>
                    <a:pt x="0" y="144780"/>
                  </a:lnTo>
                  <a:lnTo>
                    <a:pt x="144780" y="0"/>
                  </a:lnTo>
                  <a:lnTo>
                    <a:pt x="573024" y="0"/>
                  </a:lnTo>
                  <a:lnTo>
                    <a:pt x="565404" y="7620"/>
                  </a:lnTo>
                  <a:lnTo>
                    <a:pt x="150876" y="7620"/>
                  </a:lnTo>
                  <a:lnTo>
                    <a:pt x="147828" y="9144"/>
                  </a:lnTo>
                  <a:lnTo>
                    <a:pt x="149352" y="9144"/>
                  </a:lnTo>
                  <a:lnTo>
                    <a:pt x="16764" y="141732"/>
                  </a:lnTo>
                  <a:lnTo>
                    <a:pt x="4572" y="141732"/>
                  </a:lnTo>
                  <a:lnTo>
                    <a:pt x="4572" y="152400"/>
                  </a:lnTo>
                  <a:lnTo>
                    <a:pt x="9144" y="152400"/>
                  </a:lnTo>
                  <a:lnTo>
                    <a:pt x="9144" y="606552"/>
                  </a:lnTo>
                  <a:lnTo>
                    <a:pt x="4572" y="606552"/>
                  </a:lnTo>
                  <a:lnTo>
                    <a:pt x="9144" y="612648"/>
                  </a:lnTo>
                  <a:lnTo>
                    <a:pt x="438911" y="612648"/>
                  </a:lnTo>
                  <a:lnTo>
                    <a:pt x="434339" y="617219"/>
                  </a:lnTo>
                  <a:close/>
                </a:path>
                <a:path w="581025" h="617220">
                  <a:moveTo>
                    <a:pt x="429768" y="143256"/>
                  </a:moveTo>
                  <a:lnTo>
                    <a:pt x="573024" y="0"/>
                  </a:lnTo>
                  <a:lnTo>
                    <a:pt x="576681" y="4572"/>
                  </a:lnTo>
                  <a:lnTo>
                    <a:pt x="571500" y="4572"/>
                  </a:lnTo>
                  <a:lnTo>
                    <a:pt x="571500" y="15239"/>
                  </a:lnTo>
                  <a:lnTo>
                    <a:pt x="445007" y="141732"/>
                  </a:lnTo>
                  <a:lnTo>
                    <a:pt x="432816" y="141732"/>
                  </a:lnTo>
                  <a:lnTo>
                    <a:pt x="429768" y="143256"/>
                  </a:lnTo>
                  <a:close/>
                </a:path>
                <a:path w="581025" h="617220">
                  <a:moveTo>
                    <a:pt x="571500" y="467851"/>
                  </a:moveTo>
                  <a:lnTo>
                    <a:pt x="571500" y="15239"/>
                  </a:lnTo>
                  <a:lnTo>
                    <a:pt x="579120" y="7620"/>
                  </a:lnTo>
                  <a:lnTo>
                    <a:pt x="573024" y="0"/>
                  </a:lnTo>
                  <a:lnTo>
                    <a:pt x="580644" y="0"/>
                  </a:lnTo>
                  <a:lnTo>
                    <a:pt x="580644" y="466343"/>
                  </a:lnTo>
                  <a:lnTo>
                    <a:pt x="573024" y="466343"/>
                  </a:lnTo>
                  <a:lnTo>
                    <a:pt x="571500" y="467851"/>
                  </a:lnTo>
                  <a:close/>
                </a:path>
                <a:path w="581025" h="617220">
                  <a:moveTo>
                    <a:pt x="571500" y="15239"/>
                  </a:moveTo>
                  <a:lnTo>
                    <a:pt x="571500" y="4572"/>
                  </a:lnTo>
                  <a:lnTo>
                    <a:pt x="576072" y="9144"/>
                  </a:lnTo>
                  <a:lnTo>
                    <a:pt x="577596" y="9144"/>
                  </a:lnTo>
                  <a:lnTo>
                    <a:pt x="571500" y="15239"/>
                  </a:lnTo>
                  <a:close/>
                </a:path>
                <a:path w="581025" h="617220">
                  <a:moveTo>
                    <a:pt x="577596" y="9144"/>
                  </a:moveTo>
                  <a:lnTo>
                    <a:pt x="576072" y="9144"/>
                  </a:lnTo>
                  <a:lnTo>
                    <a:pt x="571500" y="4572"/>
                  </a:lnTo>
                  <a:lnTo>
                    <a:pt x="576681" y="4572"/>
                  </a:lnTo>
                  <a:lnTo>
                    <a:pt x="579120" y="7620"/>
                  </a:lnTo>
                  <a:lnTo>
                    <a:pt x="577596" y="9144"/>
                  </a:lnTo>
                  <a:close/>
                </a:path>
                <a:path w="581025" h="617220">
                  <a:moveTo>
                    <a:pt x="149352" y="9144"/>
                  </a:moveTo>
                  <a:lnTo>
                    <a:pt x="147828" y="9144"/>
                  </a:lnTo>
                  <a:lnTo>
                    <a:pt x="150876" y="7620"/>
                  </a:lnTo>
                  <a:lnTo>
                    <a:pt x="149352" y="9144"/>
                  </a:lnTo>
                  <a:close/>
                </a:path>
                <a:path w="581025" h="617220">
                  <a:moveTo>
                    <a:pt x="563880" y="9144"/>
                  </a:moveTo>
                  <a:lnTo>
                    <a:pt x="149352" y="9144"/>
                  </a:lnTo>
                  <a:lnTo>
                    <a:pt x="150876" y="7620"/>
                  </a:lnTo>
                  <a:lnTo>
                    <a:pt x="565404" y="7620"/>
                  </a:lnTo>
                  <a:lnTo>
                    <a:pt x="563880" y="9144"/>
                  </a:lnTo>
                  <a:close/>
                </a:path>
                <a:path w="581025" h="617220">
                  <a:moveTo>
                    <a:pt x="9144" y="152400"/>
                  </a:moveTo>
                  <a:lnTo>
                    <a:pt x="4572" y="152400"/>
                  </a:lnTo>
                  <a:lnTo>
                    <a:pt x="4572" y="141732"/>
                  </a:lnTo>
                  <a:lnTo>
                    <a:pt x="16764" y="141732"/>
                  </a:lnTo>
                  <a:lnTo>
                    <a:pt x="12192" y="146304"/>
                  </a:lnTo>
                  <a:lnTo>
                    <a:pt x="9144" y="146304"/>
                  </a:lnTo>
                  <a:lnTo>
                    <a:pt x="7620" y="150876"/>
                  </a:lnTo>
                  <a:lnTo>
                    <a:pt x="9144" y="150876"/>
                  </a:lnTo>
                  <a:lnTo>
                    <a:pt x="9144" y="152400"/>
                  </a:lnTo>
                  <a:close/>
                </a:path>
                <a:path w="581025" h="617220">
                  <a:moveTo>
                    <a:pt x="428244" y="152400"/>
                  </a:moveTo>
                  <a:lnTo>
                    <a:pt x="9144" y="152400"/>
                  </a:lnTo>
                  <a:lnTo>
                    <a:pt x="9144" y="149352"/>
                  </a:lnTo>
                  <a:lnTo>
                    <a:pt x="16764" y="141732"/>
                  </a:lnTo>
                  <a:lnTo>
                    <a:pt x="431292" y="141732"/>
                  </a:lnTo>
                  <a:lnTo>
                    <a:pt x="429768" y="143256"/>
                  </a:lnTo>
                  <a:lnTo>
                    <a:pt x="443483" y="143256"/>
                  </a:lnTo>
                  <a:lnTo>
                    <a:pt x="440435" y="146304"/>
                  </a:lnTo>
                  <a:lnTo>
                    <a:pt x="428244" y="146304"/>
                  </a:lnTo>
                  <a:lnTo>
                    <a:pt x="428244" y="152400"/>
                  </a:lnTo>
                  <a:close/>
                </a:path>
                <a:path w="581025" h="617220">
                  <a:moveTo>
                    <a:pt x="443483" y="143256"/>
                  </a:moveTo>
                  <a:lnTo>
                    <a:pt x="429768" y="143256"/>
                  </a:lnTo>
                  <a:lnTo>
                    <a:pt x="432816" y="141732"/>
                  </a:lnTo>
                  <a:lnTo>
                    <a:pt x="445007" y="141732"/>
                  </a:lnTo>
                  <a:lnTo>
                    <a:pt x="443483" y="143256"/>
                  </a:lnTo>
                  <a:close/>
                </a:path>
                <a:path w="581025" h="617220">
                  <a:moveTo>
                    <a:pt x="7620" y="150876"/>
                  </a:moveTo>
                  <a:lnTo>
                    <a:pt x="9144" y="146304"/>
                  </a:lnTo>
                  <a:lnTo>
                    <a:pt x="9144" y="149352"/>
                  </a:lnTo>
                  <a:lnTo>
                    <a:pt x="7620" y="150876"/>
                  </a:lnTo>
                  <a:close/>
                </a:path>
                <a:path w="581025" h="617220">
                  <a:moveTo>
                    <a:pt x="9144" y="149352"/>
                  </a:moveTo>
                  <a:lnTo>
                    <a:pt x="9144" y="146304"/>
                  </a:lnTo>
                  <a:lnTo>
                    <a:pt x="12192" y="146304"/>
                  </a:lnTo>
                  <a:lnTo>
                    <a:pt x="9144" y="149352"/>
                  </a:lnTo>
                  <a:close/>
                </a:path>
                <a:path w="581025" h="617220">
                  <a:moveTo>
                    <a:pt x="437387" y="612648"/>
                  </a:moveTo>
                  <a:lnTo>
                    <a:pt x="428244" y="612648"/>
                  </a:lnTo>
                  <a:lnTo>
                    <a:pt x="428244" y="146304"/>
                  </a:lnTo>
                  <a:lnTo>
                    <a:pt x="437387" y="146304"/>
                  </a:lnTo>
                  <a:lnTo>
                    <a:pt x="437387" y="149352"/>
                  </a:lnTo>
                  <a:lnTo>
                    <a:pt x="434339" y="152400"/>
                  </a:lnTo>
                  <a:lnTo>
                    <a:pt x="437387" y="152400"/>
                  </a:lnTo>
                  <a:lnTo>
                    <a:pt x="437387" y="600537"/>
                  </a:lnTo>
                  <a:lnTo>
                    <a:pt x="429768" y="608076"/>
                  </a:lnTo>
                  <a:lnTo>
                    <a:pt x="437387" y="608076"/>
                  </a:lnTo>
                  <a:lnTo>
                    <a:pt x="437387" y="612648"/>
                  </a:lnTo>
                  <a:close/>
                </a:path>
                <a:path w="581025" h="617220">
                  <a:moveTo>
                    <a:pt x="437387" y="149352"/>
                  </a:moveTo>
                  <a:lnTo>
                    <a:pt x="437387" y="146304"/>
                  </a:lnTo>
                  <a:lnTo>
                    <a:pt x="440435" y="146304"/>
                  </a:lnTo>
                  <a:lnTo>
                    <a:pt x="437387" y="149352"/>
                  </a:lnTo>
                  <a:close/>
                </a:path>
                <a:path w="581025" h="617220">
                  <a:moveTo>
                    <a:pt x="9144" y="150876"/>
                  </a:moveTo>
                  <a:lnTo>
                    <a:pt x="7620" y="150876"/>
                  </a:lnTo>
                  <a:lnTo>
                    <a:pt x="9144" y="149352"/>
                  </a:lnTo>
                  <a:lnTo>
                    <a:pt x="9144" y="150876"/>
                  </a:lnTo>
                  <a:close/>
                </a:path>
                <a:path w="581025" h="617220">
                  <a:moveTo>
                    <a:pt x="437387" y="152400"/>
                  </a:moveTo>
                  <a:lnTo>
                    <a:pt x="434339" y="152400"/>
                  </a:lnTo>
                  <a:lnTo>
                    <a:pt x="437387" y="149352"/>
                  </a:lnTo>
                  <a:lnTo>
                    <a:pt x="437387" y="152400"/>
                  </a:lnTo>
                  <a:close/>
                </a:path>
                <a:path w="581025" h="617220">
                  <a:moveTo>
                    <a:pt x="571500" y="469392"/>
                  </a:moveTo>
                  <a:lnTo>
                    <a:pt x="571500" y="467851"/>
                  </a:lnTo>
                  <a:lnTo>
                    <a:pt x="573024" y="466343"/>
                  </a:lnTo>
                  <a:lnTo>
                    <a:pt x="571500" y="469392"/>
                  </a:lnTo>
                  <a:close/>
                </a:path>
                <a:path w="581025" h="617220">
                  <a:moveTo>
                    <a:pt x="580644" y="469392"/>
                  </a:moveTo>
                  <a:lnTo>
                    <a:pt x="571500" y="469392"/>
                  </a:lnTo>
                  <a:lnTo>
                    <a:pt x="573024" y="466343"/>
                  </a:lnTo>
                  <a:lnTo>
                    <a:pt x="580644" y="466343"/>
                  </a:lnTo>
                  <a:lnTo>
                    <a:pt x="580644" y="469392"/>
                  </a:lnTo>
                  <a:close/>
                </a:path>
                <a:path w="581025" h="617220">
                  <a:moveTo>
                    <a:pt x="438911" y="612648"/>
                  </a:moveTo>
                  <a:lnTo>
                    <a:pt x="437387" y="612648"/>
                  </a:lnTo>
                  <a:lnTo>
                    <a:pt x="437387" y="600537"/>
                  </a:lnTo>
                  <a:lnTo>
                    <a:pt x="571500" y="467851"/>
                  </a:lnTo>
                  <a:lnTo>
                    <a:pt x="571500" y="469392"/>
                  </a:lnTo>
                  <a:lnTo>
                    <a:pt x="580644" y="469392"/>
                  </a:lnTo>
                  <a:lnTo>
                    <a:pt x="580644" y="470916"/>
                  </a:lnTo>
                  <a:lnTo>
                    <a:pt x="438911" y="612648"/>
                  </a:lnTo>
                  <a:close/>
                </a:path>
                <a:path w="581025" h="617220">
                  <a:moveTo>
                    <a:pt x="429768" y="608076"/>
                  </a:moveTo>
                  <a:lnTo>
                    <a:pt x="437387" y="600537"/>
                  </a:lnTo>
                  <a:lnTo>
                    <a:pt x="437387" y="606552"/>
                  </a:lnTo>
                  <a:lnTo>
                    <a:pt x="432816" y="606552"/>
                  </a:lnTo>
                  <a:lnTo>
                    <a:pt x="429768" y="608076"/>
                  </a:lnTo>
                  <a:close/>
                </a:path>
                <a:path w="581025" h="617220">
                  <a:moveTo>
                    <a:pt x="9144" y="612648"/>
                  </a:moveTo>
                  <a:lnTo>
                    <a:pt x="4572" y="606552"/>
                  </a:lnTo>
                  <a:lnTo>
                    <a:pt x="9144" y="606552"/>
                  </a:lnTo>
                  <a:lnTo>
                    <a:pt x="9144" y="612648"/>
                  </a:lnTo>
                  <a:close/>
                </a:path>
                <a:path w="581025" h="617220">
                  <a:moveTo>
                    <a:pt x="428244" y="612648"/>
                  </a:moveTo>
                  <a:lnTo>
                    <a:pt x="9144" y="612648"/>
                  </a:lnTo>
                  <a:lnTo>
                    <a:pt x="9144" y="606552"/>
                  </a:lnTo>
                  <a:lnTo>
                    <a:pt x="428244" y="606552"/>
                  </a:lnTo>
                  <a:lnTo>
                    <a:pt x="428244" y="612648"/>
                  </a:lnTo>
                  <a:close/>
                </a:path>
                <a:path w="581025" h="617220">
                  <a:moveTo>
                    <a:pt x="437387" y="608076"/>
                  </a:moveTo>
                  <a:lnTo>
                    <a:pt x="429768" y="608076"/>
                  </a:lnTo>
                  <a:lnTo>
                    <a:pt x="432816" y="606552"/>
                  </a:lnTo>
                  <a:lnTo>
                    <a:pt x="437387" y="606552"/>
                  </a:lnTo>
                  <a:lnTo>
                    <a:pt x="437387" y="608076"/>
                  </a:lnTo>
                  <a:close/>
                </a:path>
              </a:pathLst>
            </a:custGeom>
            <a:solidFill>
              <a:srgbClr val="000000"/>
            </a:solidFill>
          </p:spPr>
          <p:txBody>
            <a:bodyPr wrap="square" lIns="0" tIns="0" rIns="0" bIns="0" rtlCol="0"/>
            <a:lstStyle/>
            <a:p>
              <a:endParaRPr sz="1588"/>
            </a:p>
          </p:txBody>
        </p:sp>
        <p:sp>
          <p:nvSpPr>
            <p:cNvPr id="1205" name="object 1205"/>
            <p:cNvSpPr/>
            <p:nvPr/>
          </p:nvSpPr>
          <p:spPr>
            <a:xfrm>
              <a:off x="7001255" y="5269992"/>
              <a:ext cx="36830" cy="360045"/>
            </a:xfrm>
            <a:custGeom>
              <a:avLst/>
              <a:gdLst/>
              <a:ahLst/>
              <a:cxnLst/>
              <a:rect l="l" t="t" r="r" b="b"/>
              <a:pathLst>
                <a:path w="36829" h="360045">
                  <a:moveTo>
                    <a:pt x="36576" y="359663"/>
                  </a:moveTo>
                  <a:lnTo>
                    <a:pt x="0" y="359663"/>
                  </a:lnTo>
                  <a:lnTo>
                    <a:pt x="0" y="0"/>
                  </a:lnTo>
                  <a:lnTo>
                    <a:pt x="36576" y="0"/>
                  </a:lnTo>
                  <a:lnTo>
                    <a:pt x="36576" y="359663"/>
                  </a:lnTo>
                  <a:close/>
                </a:path>
              </a:pathLst>
            </a:custGeom>
            <a:solidFill>
              <a:srgbClr val="FFFFFF"/>
            </a:solidFill>
          </p:spPr>
          <p:txBody>
            <a:bodyPr wrap="square" lIns="0" tIns="0" rIns="0" bIns="0" rtlCol="0"/>
            <a:lstStyle/>
            <a:p>
              <a:endParaRPr sz="1588"/>
            </a:p>
          </p:txBody>
        </p:sp>
        <p:sp>
          <p:nvSpPr>
            <p:cNvPr id="1206" name="object 1206"/>
            <p:cNvSpPr/>
            <p:nvPr/>
          </p:nvSpPr>
          <p:spPr>
            <a:xfrm>
              <a:off x="6996683" y="5265419"/>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9144"/>
                  </a:lnTo>
                  <a:lnTo>
                    <a:pt x="9144" y="9144"/>
                  </a:lnTo>
                  <a:lnTo>
                    <a:pt x="9144" y="359663"/>
                  </a:lnTo>
                  <a:lnTo>
                    <a:pt x="4572" y="359663"/>
                  </a:lnTo>
                  <a:lnTo>
                    <a:pt x="9144" y="364236"/>
                  </a:lnTo>
                  <a:lnTo>
                    <a:pt x="47244" y="364236"/>
                  </a:lnTo>
                  <a:lnTo>
                    <a:pt x="47244" y="370332"/>
                  </a:lnTo>
                  <a:close/>
                </a:path>
                <a:path w="47625" h="370839">
                  <a:moveTo>
                    <a:pt x="9144" y="9144"/>
                  </a:moveTo>
                  <a:lnTo>
                    <a:pt x="4572" y="9144"/>
                  </a:lnTo>
                  <a:lnTo>
                    <a:pt x="9144" y="4572"/>
                  </a:lnTo>
                  <a:lnTo>
                    <a:pt x="9144" y="9144"/>
                  </a:lnTo>
                  <a:close/>
                </a:path>
                <a:path w="47625" h="370839">
                  <a:moveTo>
                    <a:pt x="36576" y="9144"/>
                  </a:moveTo>
                  <a:lnTo>
                    <a:pt x="9144" y="9144"/>
                  </a:lnTo>
                  <a:lnTo>
                    <a:pt x="9144" y="4572"/>
                  </a:lnTo>
                  <a:lnTo>
                    <a:pt x="36576" y="4572"/>
                  </a:lnTo>
                  <a:lnTo>
                    <a:pt x="36576" y="9144"/>
                  </a:lnTo>
                  <a:close/>
                </a:path>
                <a:path w="47625" h="370839">
                  <a:moveTo>
                    <a:pt x="36576" y="364236"/>
                  </a:moveTo>
                  <a:lnTo>
                    <a:pt x="36576" y="4572"/>
                  </a:lnTo>
                  <a:lnTo>
                    <a:pt x="41148" y="9144"/>
                  </a:lnTo>
                  <a:lnTo>
                    <a:pt x="47244" y="9144"/>
                  </a:lnTo>
                  <a:lnTo>
                    <a:pt x="47244" y="359663"/>
                  </a:lnTo>
                  <a:lnTo>
                    <a:pt x="41148" y="359663"/>
                  </a:lnTo>
                  <a:lnTo>
                    <a:pt x="36576" y="364236"/>
                  </a:lnTo>
                  <a:close/>
                </a:path>
                <a:path w="47625" h="370839">
                  <a:moveTo>
                    <a:pt x="47244" y="9144"/>
                  </a:moveTo>
                  <a:lnTo>
                    <a:pt x="41148" y="9144"/>
                  </a:lnTo>
                  <a:lnTo>
                    <a:pt x="36576" y="4572"/>
                  </a:lnTo>
                  <a:lnTo>
                    <a:pt x="47244" y="4572"/>
                  </a:lnTo>
                  <a:lnTo>
                    <a:pt x="47244" y="9144"/>
                  </a:lnTo>
                  <a:close/>
                </a:path>
                <a:path w="47625" h="370839">
                  <a:moveTo>
                    <a:pt x="9144" y="364236"/>
                  </a:moveTo>
                  <a:lnTo>
                    <a:pt x="4572" y="359663"/>
                  </a:lnTo>
                  <a:lnTo>
                    <a:pt x="9144" y="359663"/>
                  </a:lnTo>
                  <a:lnTo>
                    <a:pt x="9144" y="364236"/>
                  </a:lnTo>
                  <a:close/>
                </a:path>
                <a:path w="47625" h="370839">
                  <a:moveTo>
                    <a:pt x="36576" y="364236"/>
                  </a:moveTo>
                  <a:lnTo>
                    <a:pt x="9144" y="364236"/>
                  </a:lnTo>
                  <a:lnTo>
                    <a:pt x="9144" y="359663"/>
                  </a:lnTo>
                  <a:lnTo>
                    <a:pt x="36576" y="359663"/>
                  </a:lnTo>
                  <a:lnTo>
                    <a:pt x="36576" y="364236"/>
                  </a:lnTo>
                  <a:close/>
                </a:path>
                <a:path w="47625" h="370839">
                  <a:moveTo>
                    <a:pt x="47244" y="364236"/>
                  </a:moveTo>
                  <a:lnTo>
                    <a:pt x="36576" y="364236"/>
                  </a:lnTo>
                  <a:lnTo>
                    <a:pt x="41148"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1207" name="object 1207"/>
            <p:cNvSpPr/>
            <p:nvPr/>
          </p:nvSpPr>
          <p:spPr>
            <a:xfrm>
              <a:off x="7001255" y="5277612"/>
              <a:ext cx="7620" cy="38100"/>
            </a:xfrm>
            <a:custGeom>
              <a:avLst/>
              <a:gdLst/>
              <a:ahLst/>
              <a:cxnLst/>
              <a:rect l="l" t="t" r="r" b="b"/>
              <a:pathLst>
                <a:path w="7620" h="38100">
                  <a:moveTo>
                    <a:pt x="7620" y="38100"/>
                  </a:moveTo>
                  <a:lnTo>
                    <a:pt x="0" y="38100"/>
                  </a:lnTo>
                  <a:lnTo>
                    <a:pt x="0" y="0"/>
                  </a:lnTo>
                  <a:lnTo>
                    <a:pt x="7620" y="0"/>
                  </a:lnTo>
                  <a:lnTo>
                    <a:pt x="7620" y="38100"/>
                  </a:lnTo>
                  <a:close/>
                </a:path>
              </a:pathLst>
            </a:custGeom>
            <a:solidFill>
              <a:srgbClr val="1F497C"/>
            </a:solidFill>
          </p:spPr>
          <p:txBody>
            <a:bodyPr wrap="square" lIns="0" tIns="0" rIns="0" bIns="0" rtlCol="0"/>
            <a:lstStyle/>
            <a:p>
              <a:endParaRPr sz="1588"/>
            </a:p>
          </p:txBody>
        </p:sp>
        <p:sp>
          <p:nvSpPr>
            <p:cNvPr id="1208" name="object 1208"/>
            <p:cNvSpPr/>
            <p:nvPr/>
          </p:nvSpPr>
          <p:spPr>
            <a:xfrm>
              <a:off x="6996683" y="5273039"/>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40640"/>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656"/>
                  </a:moveTo>
                  <a:lnTo>
                    <a:pt x="7620" y="40640"/>
                  </a:lnTo>
                  <a:lnTo>
                    <a:pt x="7620" y="6096"/>
                  </a:lnTo>
                  <a:lnTo>
                    <a:pt x="8382" y="5334"/>
                  </a:lnTo>
                  <a:lnTo>
                    <a:pt x="9144" y="6096"/>
                  </a:lnTo>
                  <a:lnTo>
                    <a:pt x="9144" y="40640"/>
                  </a:lnTo>
                  <a:lnTo>
                    <a:pt x="8382" y="41656"/>
                  </a:lnTo>
                  <a:close/>
                </a:path>
                <a:path w="17145" h="47625">
                  <a:moveTo>
                    <a:pt x="7620" y="9144"/>
                  </a:moveTo>
                  <a:lnTo>
                    <a:pt x="4572" y="9144"/>
                  </a:lnTo>
                  <a:lnTo>
                    <a:pt x="7620" y="6096"/>
                  </a:lnTo>
                  <a:lnTo>
                    <a:pt x="7620" y="9144"/>
                  </a:lnTo>
                  <a:close/>
                </a:path>
                <a:path w="17145" h="47625">
                  <a:moveTo>
                    <a:pt x="9144" y="40640"/>
                  </a:moveTo>
                  <a:lnTo>
                    <a:pt x="9144" y="6096"/>
                  </a:lnTo>
                  <a:lnTo>
                    <a:pt x="12192" y="9144"/>
                  </a:lnTo>
                  <a:lnTo>
                    <a:pt x="16764" y="9144"/>
                  </a:lnTo>
                  <a:lnTo>
                    <a:pt x="16764" y="36576"/>
                  </a:lnTo>
                  <a:lnTo>
                    <a:pt x="12192" y="36576"/>
                  </a:lnTo>
                  <a:lnTo>
                    <a:pt x="9144" y="40640"/>
                  </a:lnTo>
                  <a:close/>
                </a:path>
                <a:path w="17145" h="47625">
                  <a:moveTo>
                    <a:pt x="7620" y="40640"/>
                  </a:moveTo>
                  <a:lnTo>
                    <a:pt x="4572" y="36576"/>
                  </a:lnTo>
                  <a:lnTo>
                    <a:pt x="7620" y="36576"/>
                  </a:lnTo>
                  <a:lnTo>
                    <a:pt x="7620" y="40640"/>
                  </a:lnTo>
                  <a:close/>
                </a:path>
                <a:path w="17145" h="47625">
                  <a:moveTo>
                    <a:pt x="16764" y="42672"/>
                  </a:moveTo>
                  <a:lnTo>
                    <a:pt x="9144" y="42672"/>
                  </a:lnTo>
                  <a:lnTo>
                    <a:pt x="9144" y="40640"/>
                  </a:lnTo>
                  <a:lnTo>
                    <a:pt x="12192" y="36576"/>
                  </a:lnTo>
                  <a:lnTo>
                    <a:pt x="16764" y="36576"/>
                  </a:lnTo>
                  <a:lnTo>
                    <a:pt x="16764" y="42672"/>
                  </a:lnTo>
                  <a:close/>
                </a:path>
                <a:path w="17145" h="47625">
                  <a:moveTo>
                    <a:pt x="7620" y="42672"/>
                  </a:moveTo>
                  <a:lnTo>
                    <a:pt x="7620" y="40640"/>
                  </a:lnTo>
                  <a:lnTo>
                    <a:pt x="8382" y="41656"/>
                  </a:lnTo>
                  <a:lnTo>
                    <a:pt x="7620" y="42672"/>
                  </a:lnTo>
                  <a:close/>
                </a:path>
                <a:path w="17145" h="47625">
                  <a:moveTo>
                    <a:pt x="9144" y="42672"/>
                  </a:moveTo>
                  <a:lnTo>
                    <a:pt x="8382" y="41656"/>
                  </a:lnTo>
                  <a:lnTo>
                    <a:pt x="9144" y="40640"/>
                  </a:lnTo>
                  <a:lnTo>
                    <a:pt x="9144" y="42672"/>
                  </a:lnTo>
                  <a:close/>
                </a:path>
                <a:path w="17145" h="47625">
                  <a:moveTo>
                    <a:pt x="9144" y="42672"/>
                  </a:moveTo>
                  <a:lnTo>
                    <a:pt x="7620" y="42672"/>
                  </a:lnTo>
                  <a:lnTo>
                    <a:pt x="8382" y="41656"/>
                  </a:lnTo>
                  <a:lnTo>
                    <a:pt x="9144" y="42672"/>
                  </a:lnTo>
                  <a:close/>
                </a:path>
              </a:pathLst>
            </a:custGeom>
            <a:solidFill>
              <a:srgbClr val="000000"/>
            </a:solidFill>
          </p:spPr>
          <p:txBody>
            <a:bodyPr wrap="square" lIns="0" tIns="0" rIns="0" bIns="0" rtlCol="0"/>
            <a:lstStyle/>
            <a:p>
              <a:endParaRPr sz="1588"/>
            </a:p>
          </p:txBody>
        </p:sp>
        <p:sp>
          <p:nvSpPr>
            <p:cNvPr id="1209" name="object 1209"/>
            <p:cNvSpPr/>
            <p:nvPr/>
          </p:nvSpPr>
          <p:spPr>
            <a:xfrm>
              <a:off x="7001255" y="5585460"/>
              <a:ext cx="7620" cy="38100"/>
            </a:xfrm>
            <a:custGeom>
              <a:avLst/>
              <a:gdLst/>
              <a:ahLst/>
              <a:cxnLst/>
              <a:rect l="l" t="t" r="r" b="b"/>
              <a:pathLst>
                <a:path w="7620" h="38100">
                  <a:moveTo>
                    <a:pt x="7620" y="38100"/>
                  </a:moveTo>
                  <a:lnTo>
                    <a:pt x="0" y="38100"/>
                  </a:lnTo>
                  <a:lnTo>
                    <a:pt x="0" y="0"/>
                  </a:lnTo>
                  <a:lnTo>
                    <a:pt x="7620" y="0"/>
                  </a:lnTo>
                  <a:lnTo>
                    <a:pt x="7620" y="38100"/>
                  </a:lnTo>
                  <a:close/>
                </a:path>
              </a:pathLst>
            </a:custGeom>
            <a:solidFill>
              <a:srgbClr val="1F497C"/>
            </a:solidFill>
          </p:spPr>
          <p:txBody>
            <a:bodyPr wrap="square" lIns="0" tIns="0" rIns="0" bIns="0" rtlCol="0"/>
            <a:lstStyle/>
            <a:p>
              <a:endParaRPr sz="1588"/>
            </a:p>
          </p:txBody>
        </p:sp>
        <p:sp>
          <p:nvSpPr>
            <p:cNvPr id="1210" name="object 1210"/>
            <p:cNvSpPr/>
            <p:nvPr/>
          </p:nvSpPr>
          <p:spPr>
            <a:xfrm>
              <a:off x="6996683" y="5580887"/>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40640"/>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656"/>
                  </a:moveTo>
                  <a:lnTo>
                    <a:pt x="7620" y="40640"/>
                  </a:lnTo>
                  <a:lnTo>
                    <a:pt x="7620" y="6096"/>
                  </a:lnTo>
                  <a:lnTo>
                    <a:pt x="8382" y="5334"/>
                  </a:lnTo>
                  <a:lnTo>
                    <a:pt x="9144" y="6096"/>
                  </a:lnTo>
                  <a:lnTo>
                    <a:pt x="9144" y="40640"/>
                  </a:lnTo>
                  <a:lnTo>
                    <a:pt x="8382" y="41656"/>
                  </a:lnTo>
                  <a:close/>
                </a:path>
                <a:path w="17145" h="47625">
                  <a:moveTo>
                    <a:pt x="7620" y="9144"/>
                  </a:moveTo>
                  <a:lnTo>
                    <a:pt x="4572" y="9144"/>
                  </a:lnTo>
                  <a:lnTo>
                    <a:pt x="7620" y="6096"/>
                  </a:lnTo>
                  <a:lnTo>
                    <a:pt x="7620" y="9144"/>
                  </a:lnTo>
                  <a:close/>
                </a:path>
                <a:path w="17145" h="47625">
                  <a:moveTo>
                    <a:pt x="9144" y="40640"/>
                  </a:moveTo>
                  <a:lnTo>
                    <a:pt x="9144" y="6096"/>
                  </a:lnTo>
                  <a:lnTo>
                    <a:pt x="12192" y="9144"/>
                  </a:lnTo>
                  <a:lnTo>
                    <a:pt x="16764" y="9144"/>
                  </a:lnTo>
                  <a:lnTo>
                    <a:pt x="16764" y="36576"/>
                  </a:lnTo>
                  <a:lnTo>
                    <a:pt x="12192" y="36576"/>
                  </a:lnTo>
                  <a:lnTo>
                    <a:pt x="9144" y="40640"/>
                  </a:lnTo>
                  <a:close/>
                </a:path>
                <a:path w="17145" h="47625">
                  <a:moveTo>
                    <a:pt x="7620" y="40640"/>
                  </a:moveTo>
                  <a:lnTo>
                    <a:pt x="4572" y="36576"/>
                  </a:lnTo>
                  <a:lnTo>
                    <a:pt x="7620" y="36576"/>
                  </a:lnTo>
                  <a:lnTo>
                    <a:pt x="7620" y="40640"/>
                  </a:lnTo>
                  <a:close/>
                </a:path>
                <a:path w="17145" h="47625">
                  <a:moveTo>
                    <a:pt x="16764" y="42672"/>
                  </a:moveTo>
                  <a:lnTo>
                    <a:pt x="9144" y="42672"/>
                  </a:lnTo>
                  <a:lnTo>
                    <a:pt x="9144" y="40640"/>
                  </a:lnTo>
                  <a:lnTo>
                    <a:pt x="12192" y="36576"/>
                  </a:lnTo>
                  <a:lnTo>
                    <a:pt x="16764" y="36576"/>
                  </a:lnTo>
                  <a:lnTo>
                    <a:pt x="16764" y="42672"/>
                  </a:lnTo>
                  <a:close/>
                </a:path>
                <a:path w="17145" h="47625">
                  <a:moveTo>
                    <a:pt x="7620" y="42672"/>
                  </a:moveTo>
                  <a:lnTo>
                    <a:pt x="7620" y="40640"/>
                  </a:lnTo>
                  <a:lnTo>
                    <a:pt x="8382" y="41656"/>
                  </a:lnTo>
                  <a:lnTo>
                    <a:pt x="7620" y="42672"/>
                  </a:lnTo>
                  <a:close/>
                </a:path>
                <a:path w="17145" h="47625">
                  <a:moveTo>
                    <a:pt x="9144" y="42672"/>
                  </a:moveTo>
                  <a:lnTo>
                    <a:pt x="8382" y="41656"/>
                  </a:lnTo>
                  <a:lnTo>
                    <a:pt x="9144" y="40640"/>
                  </a:lnTo>
                  <a:lnTo>
                    <a:pt x="9144" y="42672"/>
                  </a:lnTo>
                  <a:close/>
                </a:path>
                <a:path w="17145" h="47625">
                  <a:moveTo>
                    <a:pt x="9144" y="42672"/>
                  </a:moveTo>
                  <a:lnTo>
                    <a:pt x="7620" y="42672"/>
                  </a:lnTo>
                  <a:lnTo>
                    <a:pt x="8382" y="41656"/>
                  </a:lnTo>
                  <a:lnTo>
                    <a:pt x="9144" y="42672"/>
                  </a:lnTo>
                  <a:close/>
                </a:path>
              </a:pathLst>
            </a:custGeom>
            <a:solidFill>
              <a:srgbClr val="000000"/>
            </a:solidFill>
          </p:spPr>
          <p:txBody>
            <a:bodyPr wrap="square" lIns="0" tIns="0" rIns="0" bIns="0" rtlCol="0"/>
            <a:lstStyle/>
            <a:p>
              <a:endParaRPr sz="1588"/>
            </a:p>
          </p:txBody>
        </p:sp>
        <p:sp>
          <p:nvSpPr>
            <p:cNvPr id="1211" name="object 1211"/>
            <p:cNvSpPr/>
            <p:nvPr/>
          </p:nvSpPr>
          <p:spPr>
            <a:xfrm>
              <a:off x="7008876" y="5344667"/>
              <a:ext cx="21590" cy="45720"/>
            </a:xfrm>
            <a:custGeom>
              <a:avLst/>
              <a:gdLst/>
              <a:ahLst/>
              <a:cxnLst/>
              <a:rect l="l" t="t" r="r" b="b"/>
              <a:pathLst>
                <a:path w="21590" h="45720">
                  <a:moveTo>
                    <a:pt x="21335" y="45719"/>
                  </a:moveTo>
                  <a:lnTo>
                    <a:pt x="0" y="45719"/>
                  </a:lnTo>
                  <a:lnTo>
                    <a:pt x="0" y="0"/>
                  </a:lnTo>
                  <a:lnTo>
                    <a:pt x="21335" y="0"/>
                  </a:lnTo>
                  <a:lnTo>
                    <a:pt x="21335" y="45719"/>
                  </a:lnTo>
                  <a:close/>
                </a:path>
              </a:pathLst>
            </a:custGeom>
            <a:solidFill>
              <a:srgbClr val="FFFFFF"/>
            </a:solidFill>
          </p:spPr>
          <p:txBody>
            <a:bodyPr wrap="square" lIns="0" tIns="0" rIns="0" bIns="0" rtlCol="0"/>
            <a:lstStyle/>
            <a:p>
              <a:endParaRPr sz="1588"/>
            </a:p>
          </p:txBody>
        </p:sp>
        <p:sp>
          <p:nvSpPr>
            <p:cNvPr id="1212" name="object 1212"/>
            <p:cNvSpPr/>
            <p:nvPr/>
          </p:nvSpPr>
          <p:spPr>
            <a:xfrm>
              <a:off x="7004304" y="5340096"/>
              <a:ext cx="32384" cy="55244"/>
            </a:xfrm>
            <a:custGeom>
              <a:avLst/>
              <a:gdLst/>
              <a:ahLst/>
              <a:cxnLst/>
              <a:rect l="l" t="t" r="r" b="b"/>
              <a:pathLst>
                <a:path w="32384"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4" h="55245">
                  <a:moveTo>
                    <a:pt x="9144" y="9144"/>
                  </a:moveTo>
                  <a:lnTo>
                    <a:pt x="4572" y="9144"/>
                  </a:lnTo>
                  <a:lnTo>
                    <a:pt x="9144" y="4572"/>
                  </a:lnTo>
                  <a:lnTo>
                    <a:pt x="9144" y="9144"/>
                  </a:lnTo>
                  <a:close/>
                </a:path>
                <a:path w="32384" h="55245">
                  <a:moveTo>
                    <a:pt x="21336" y="9144"/>
                  </a:moveTo>
                  <a:lnTo>
                    <a:pt x="9144" y="9144"/>
                  </a:lnTo>
                  <a:lnTo>
                    <a:pt x="9144" y="4572"/>
                  </a:lnTo>
                  <a:lnTo>
                    <a:pt x="21336" y="4572"/>
                  </a:lnTo>
                  <a:lnTo>
                    <a:pt x="21336" y="9144"/>
                  </a:lnTo>
                  <a:close/>
                </a:path>
                <a:path w="32384" h="55245">
                  <a:moveTo>
                    <a:pt x="21336" y="50292"/>
                  </a:moveTo>
                  <a:lnTo>
                    <a:pt x="21336" y="4572"/>
                  </a:lnTo>
                  <a:lnTo>
                    <a:pt x="25908" y="9144"/>
                  </a:lnTo>
                  <a:lnTo>
                    <a:pt x="32004" y="9144"/>
                  </a:lnTo>
                  <a:lnTo>
                    <a:pt x="32004" y="45720"/>
                  </a:lnTo>
                  <a:lnTo>
                    <a:pt x="25908" y="45720"/>
                  </a:lnTo>
                  <a:lnTo>
                    <a:pt x="21336" y="50292"/>
                  </a:lnTo>
                  <a:close/>
                </a:path>
                <a:path w="32384" h="55245">
                  <a:moveTo>
                    <a:pt x="32004" y="9144"/>
                  </a:moveTo>
                  <a:lnTo>
                    <a:pt x="25908" y="9144"/>
                  </a:lnTo>
                  <a:lnTo>
                    <a:pt x="21336" y="4572"/>
                  </a:lnTo>
                  <a:lnTo>
                    <a:pt x="32004" y="4572"/>
                  </a:lnTo>
                  <a:lnTo>
                    <a:pt x="32004" y="9144"/>
                  </a:lnTo>
                  <a:close/>
                </a:path>
                <a:path w="32384" h="55245">
                  <a:moveTo>
                    <a:pt x="9144" y="50292"/>
                  </a:moveTo>
                  <a:lnTo>
                    <a:pt x="4572" y="45720"/>
                  </a:lnTo>
                  <a:lnTo>
                    <a:pt x="9144" y="45720"/>
                  </a:lnTo>
                  <a:lnTo>
                    <a:pt x="9144" y="50292"/>
                  </a:lnTo>
                  <a:close/>
                </a:path>
                <a:path w="32384" h="55245">
                  <a:moveTo>
                    <a:pt x="21336" y="50292"/>
                  </a:moveTo>
                  <a:lnTo>
                    <a:pt x="9144" y="50292"/>
                  </a:lnTo>
                  <a:lnTo>
                    <a:pt x="9144" y="45720"/>
                  </a:lnTo>
                  <a:lnTo>
                    <a:pt x="21336" y="45720"/>
                  </a:lnTo>
                  <a:lnTo>
                    <a:pt x="21336" y="50292"/>
                  </a:lnTo>
                  <a:close/>
                </a:path>
                <a:path w="32384" h="55245">
                  <a:moveTo>
                    <a:pt x="32004" y="50292"/>
                  </a:moveTo>
                  <a:lnTo>
                    <a:pt x="21336" y="50292"/>
                  </a:lnTo>
                  <a:lnTo>
                    <a:pt x="25908"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213" name="object 1213"/>
            <p:cNvSpPr/>
            <p:nvPr/>
          </p:nvSpPr>
          <p:spPr>
            <a:xfrm>
              <a:off x="7008876" y="5398007"/>
              <a:ext cx="21590" cy="44450"/>
            </a:xfrm>
            <a:custGeom>
              <a:avLst/>
              <a:gdLst/>
              <a:ahLst/>
              <a:cxnLst/>
              <a:rect l="l" t="t" r="r" b="b"/>
              <a:pathLst>
                <a:path w="21590" h="44450">
                  <a:moveTo>
                    <a:pt x="21335" y="44196"/>
                  </a:moveTo>
                  <a:lnTo>
                    <a:pt x="0" y="44196"/>
                  </a:lnTo>
                  <a:lnTo>
                    <a:pt x="0" y="0"/>
                  </a:lnTo>
                  <a:lnTo>
                    <a:pt x="21335" y="0"/>
                  </a:lnTo>
                  <a:lnTo>
                    <a:pt x="21335" y="44196"/>
                  </a:lnTo>
                  <a:close/>
                </a:path>
              </a:pathLst>
            </a:custGeom>
            <a:solidFill>
              <a:srgbClr val="FFFFFF"/>
            </a:solidFill>
          </p:spPr>
          <p:txBody>
            <a:bodyPr wrap="square" lIns="0" tIns="0" rIns="0" bIns="0" rtlCol="0"/>
            <a:lstStyle/>
            <a:p>
              <a:endParaRPr sz="1588"/>
            </a:p>
          </p:txBody>
        </p:sp>
        <p:sp>
          <p:nvSpPr>
            <p:cNvPr id="1214" name="object 1214"/>
            <p:cNvSpPr/>
            <p:nvPr/>
          </p:nvSpPr>
          <p:spPr>
            <a:xfrm>
              <a:off x="7004304" y="5393435"/>
              <a:ext cx="32384" cy="53340"/>
            </a:xfrm>
            <a:custGeom>
              <a:avLst/>
              <a:gdLst/>
              <a:ahLst/>
              <a:cxnLst/>
              <a:rect l="l" t="t" r="r" b="b"/>
              <a:pathLst>
                <a:path w="32384"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4" h="53339">
                  <a:moveTo>
                    <a:pt x="9144" y="9144"/>
                  </a:moveTo>
                  <a:lnTo>
                    <a:pt x="4572" y="9144"/>
                  </a:lnTo>
                  <a:lnTo>
                    <a:pt x="9144" y="4572"/>
                  </a:lnTo>
                  <a:lnTo>
                    <a:pt x="9144" y="9144"/>
                  </a:lnTo>
                  <a:close/>
                </a:path>
                <a:path w="32384" h="53339">
                  <a:moveTo>
                    <a:pt x="21336" y="9144"/>
                  </a:moveTo>
                  <a:lnTo>
                    <a:pt x="9144" y="9144"/>
                  </a:lnTo>
                  <a:lnTo>
                    <a:pt x="9144" y="4572"/>
                  </a:lnTo>
                  <a:lnTo>
                    <a:pt x="21336" y="4572"/>
                  </a:lnTo>
                  <a:lnTo>
                    <a:pt x="21336" y="9144"/>
                  </a:lnTo>
                  <a:close/>
                </a:path>
                <a:path w="32384" h="53339">
                  <a:moveTo>
                    <a:pt x="21336" y="48768"/>
                  </a:moveTo>
                  <a:lnTo>
                    <a:pt x="21336" y="4572"/>
                  </a:lnTo>
                  <a:lnTo>
                    <a:pt x="25908" y="9144"/>
                  </a:lnTo>
                  <a:lnTo>
                    <a:pt x="32004" y="9144"/>
                  </a:lnTo>
                  <a:lnTo>
                    <a:pt x="32004" y="44196"/>
                  </a:lnTo>
                  <a:lnTo>
                    <a:pt x="25908" y="44196"/>
                  </a:lnTo>
                  <a:lnTo>
                    <a:pt x="21336" y="48768"/>
                  </a:lnTo>
                  <a:close/>
                </a:path>
                <a:path w="32384" h="53339">
                  <a:moveTo>
                    <a:pt x="32004" y="9144"/>
                  </a:moveTo>
                  <a:lnTo>
                    <a:pt x="25908" y="9144"/>
                  </a:lnTo>
                  <a:lnTo>
                    <a:pt x="21336" y="4572"/>
                  </a:lnTo>
                  <a:lnTo>
                    <a:pt x="32004" y="4572"/>
                  </a:lnTo>
                  <a:lnTo>
                    <a:pt x="32004" y="9144"/>
                  </a:lnTo>
                  <a:close/>
                </a:path>
                <a:path w="32384" h="53339">
                  <a:moveTo>
                    <a:pt x="9144" y="48768"/>
                  </a:moveTo>
                  <a:lnTo>
                    <a:pt x="4572" y="44196"/>
                  </a:lnTo>
                  <a:lnTo>
                    <a:pt x="9144" y="44196"/>
                  </a:lnTo>
                  <a:lnTo>
                    <a:pt x="9144" y="48768"/>
                  </a:lnTo>
                  <a:close/>
                </a:path>
                <a:path w="32384" h="53339">
                  <a:moveTo>
                    <a:pt x="21336" y="48768"/>
                  </a:moveTo>
                  <a:lnTo>
                    <a:pt x="9144" y="48768"/>
                  </a:lnTo>
                  <a:lnTo>
                    <a:pt x="9144" y="44196"/>
                  </a:lnTo>
                  <a:lnTo>
                    <a:pt x="21336" y="44196"/>
                  </a:lnTo>
                  <a:lnTo>
                    <a:pt x="21336" y="48768"/>
                  </a:lnTo>
                  <a:close/>
                </a:path>
                <a:path w="32384" h="53339">
                  <a:moveTo>
                    <a:pt x="32004" y="48768"/>
                  </a:moveTo>
                  <a:lnTo>
                    <a:pt x="21336" y="48768"/>
                  </a:lnTo>
                  <a:lnTo>
                    <a:pt x="25908"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215" name="object 1215"/>
            <p:cNvSpPr/>
            <p:nvPr/>
          </p:nvSpPr>
          <p:spPr>
            <a:xfrm>
              <a:off x="7008876" y="5449823"/>
              <a:ext cx="21590" cy="45720"/>
            </a:xfrm>
            <a:custGeom>
              <a:avLst/>
              <a:gdLst/>
              <a:ahLst/>
              <a:cxnLst/>
              <a:rect l="l" t="t" r="r" b="b"/>
              <a:pathLst>
                <a:path w="21590" h="45720">
                  <a:moveTo>
                    <a:pt x="21335" y="45720"/>
                  </a:moveTo>
                  <a:lnTo>
                    <a:pt x="0" y="45720"/>
                  </a:lnTo>
                  <a:lnTo>
                    <a:pt x="0" y="0"/>
                  </a:lnTo>
                  <a:lnTo>
                    <a:pt x="21335" y="0"/>
                  </a:lnTo>
                  <a:lnTo>
                    <a:pt x="21335" y="45720"/>
                  </a:lnTo>
                  <a:close/>
                </a:path>
              </a:pathLst>
            </a:custGeom>
            <a:solidFill>
              <a:srgbClr val="FFFFFF"/>
            </a:solidFill>
          </p:spPr>
          <p:txBody>
            <a:bodyPr wrap="square" lIns="0" tIns="0" rIns="0" bIns="0" rtlCol="0"/>
            <a:lstStyle/>
            <a:p>
              <a:endParaRPr sz="1588"/>
            </a:p>
          </p:txBody>
        </p:sp>
        <p:sp>
          <p:nvSpPr>
            <p:cNvPr id="1216" name="object 1216"/>
            <p:cNvSpPr/>
            <p:nvPr/>
          </p:nvSpPr>
          <p:spPr>
            <a:xfrm>
              <a:off x="7004304" y="5445251"/>
              <a:ext cx="32384" cy="55244"/>
            </a:xfrm>
            <a:custGeom>
              <a:avLst/>
              <a:gdLst/>
              <a:ahLst/>
              <a:cxnLst/>
              <a:rect l="l" t="t" r="r" b="b"/>
              <a:pathLst>
                <a:path w="32384"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4" h="55245">
                  <a:moveTo>
                    <a:pt x="9144" y="9144"/>
                  </a:moveTo>
                  <a:lnTo>
                    <a:pt x="4572" y="9144"/>
                  </a:lnTo>
                  <a:lnTo>
                    <a:pt x="9144" y="4572"/>
                  </a:lnTo>
                  <a:lnTo>
                    <a:pt x="9144" y="9144"/>
                  </a:lnTo>
                  <a:close/>
                </a:path>
                <a:path w="32384" h="55245">
                  <a:moveTo>
                    <a:pt x="21336" y="9144"/>
                  </a:moveTo>
                  <a:lnTo>
                    <a:pt x="9144" y="9144"/>
                  </a:lnTo>
                  <a:lnTo>
                    <a:pt x="9144" y="4572"/>
                  </a:lnTo>
                  <a:lnTo>
                    <a:pt x="21336" y="4572"/>
                  </a:lnTo>
                  <a:lnTo>
                    <a:pt x="21336" y="9144"/>
                  </a:lnTo>
                  <a:close/>
                </a:path>
                <a:path w="32384" h="55245">
                  <a:moveTo>
                    <a:pt x="21336" y="50292"/>
                  </a:moveTo>
                  <a:lnTo>
                    <a:pt x="21336" y="4572"/>
                  </a:lnTo>
                  <a:lnTo>
                    <a:pt x="25908" y="9144"/>
                  </a:lnTo>
                  <a:lnTo>
                    <a:pt x="32004" y="9144"/>
                  </a:lnTo>
                  <a:lnTo>
                    <a:pt x="32004" y="45720"/>
                  </a:lnTo>
                  <a:lnTo>
                    <a:pt x="25908" y="45720"/>
                  </a:lnTo>
                  <a:lnTo>
                    <a:pt x="21336" y="50292"/>
                  </a:lnTo>
                  <a:close/>
                </a:path>
                <a:path w="32384" h="55245">
                  <a:moveTo>
                    <a:pt x="32004" y="9144"/>
                  </a:moveTo>
                  <a:lnTo>
                    <a:pt x="25908" y="9144"/>
                  </a:lnTo>
                  <a:lnTo>
                    <a:pt x="21336" y="4572"/>
                  </a:lnTo>
                  <a:lnTo>
                    <a:pt x="32004" y="4572"/>
                  </a:lnTo>
                  <a:lnTo>
                    <a:pt x="32004" y="9144"/>
                  </a:lnTo>
                  <a:close/>
                </a:path>
                <a:path w="32384" h="55245">
                  <a:moveTo>
                    <a:pt x="9144" y="50292"/>
                  </a:moveTo>
                  <a:lnTo>
                    <a:pt x="4572" y="45720"/>
                  </a:lnTo>
                  <a:lnTo>
                    <a:pt x="9144" y="45720"/>
                  </a:lnTo>
                  <a:lnTo>
                    <a:pt x="9144" y="50292"/>
                  </a:lnTo>
                  <a:close/>
                </a:path>
                <a:path w="32384" h="55245">
                  <a:moveTo>
                    <a:pt x="21336" y="50292"/>
                  </a:moveTo>
                  <a:lnTo>
                    <a:pt x="9144" y="50292"/>
                  </a:lnTo>
                  <a:lnTo>
                    <a:pt x="9144" y="45720"/>
                  </a:lnTo>
                  <a:lnTo>
                    <a:pt x="21336" y="45720"/>
                  </a:lnTo>
                  <a:lnTo>
                    <a:pt x="21336" y="50292"/>
                  </a:lnTo>
                  <a:close/>
                </a:path>
                <a:path w="32384" h="55245">
                  <a:moveTo>
                    <a:pt x="32004" y="50292"/>
                  </a:moveTo>
                  <a:lnTo>
                    <a:pt x="21336" y="50292"/>
                  </a:lnTo>
                  <a:lnTo>
                    <a:pt x="25908"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217" name="object 1217"/>
            <p:cNvSpPr/>
            <p:nvPr/>
          </p:nvSpPr>
          <p:spPr>
            <a:xfrm>
              <a:off x="7008876" y="5503164"/>
              <a:ext cx="21590" cy="44450"/>
            </a:xfrm>
            <a:custGeom>
              <a:avLst/>
              <a:gdLst/>
              <a:ahLst/>
              <a:cxnLst/>
              <a:rect l="l" t="t" r="r" b="b"/>
              <a:pathLst>
                <a:path w="21590" h="44450">
                  <a:moveTo>
                    <a:pt x="21335" y="44196"/>
                  </a:moveTo>
                  <a:lnTo>
                    <a:pt x="0" y="44196"/>
                  </a:lnTo>
                  <a:lnTo>
                    <a:pt x="0" y="0"/>
                  </a:lnTo>
                  <a:lnTo>
                    <a:pt x="21335" y="0"/>
                  </a:lnTo>
                  <a:lnTo>
                    <a:pt x="21335" y="44196"/>
                  </a:lnTo>
                  <a:close/>
                </a:path>
              </a:pathLst>
            </a:custGeom>
            <a:solidFill>
              <a:srgbClr val="FFFFFF"/>
            </a:solidFill>
          </p:spPr>
          <p:txBody>
            <a:bodyPr wrap="square" lIns="0" tIns="0" rIns="0" bIns="0" rtlCol="0"/>
            <a:lstStyle/>
            <a:p>
              <a:endParaRPr sz="1588"/>
            </a:p>
          </p:txBody>
        </p:sp>
        <p:sp>
          <p:nvSpPr>
            <p:cNvPr id="1218" name="object 1218"/>
            <p:cNvSpPr/>
            <p:nvPr/>
          </p:nvSpPr>
          <p:spPr>
            <a:xfrm>
              <a:off x="7004304" y="5498592"/>
              <a:ext cx="32384" cy="53340"/>
            </a:xfrm>
            <a:custGeom>
              <a:avLst/>
              <a:gdLst/>
              <a:ahLst/>
              <a:cxnLst/>
              <a:rect l="l" t="t" r="r" b="b"/>
              <a:pathLst>
                <a:path w="32384"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4" h="53339">
                  <a:moveTo>
                    <a:pt x="9144" y="9144"/>
                  </a:moveTo>
                  <a:lnTo>
                    <a:pt x="4572" y="9144"/>
                  </a:lnTo>
                  <a:lnTo>
                    <a:pt x="9144" y="4572"/>
                  </a:lnTo>
                  <a:lnTo>
                    <a:pt x="9144" y="9144"/>
                  </a:lnTo>
                  <a:close/>
                </a:path>
                <a:path w="32384" h="53339">
                  <a:moveTo>
                    <a:pt x="21336" y="9144"/>
                  </a:moveTo>
                  <a:lnTo>
                    <a:pt x="9144" y="9144"/>
                  </a:lnTo>
                  <a:lnTo>
                    <a:pt x="9144" y="4572"/>
                  </a:lnTo>
                  <a:lnTo>
                    <a:pt x="21336" y="4572"/>
                  </a:lnTo>
                  <a:lnTo>
                    <a:pt x="21336" y="9144"/>
                  </a:lnTo>
                  <a:close/>
                </a:path>
                <a:path w="32384" h="53339">
                  <a:moveTo>
                    <a:pt x="21336" y="48768"/>
                  </a:moveTo>
                  <a:lnTo>
                    <a:pt x="21336" y="4572"/>
                  </a:lnTo>
                  <a:lnTo>
                    <a:pt x="25908" y="9144"/>
                  </a:lnTo>
                  <a:lnTo>
                    <a:pt x="32004" y="9144"/>
                  </a:lnTo>
                  <a:lnTo>
                    <a:pt x="32004" y="44196"/>
                  </a:lnTo>
                  <a:lnTo>
                    <a:pt x="25908" y="44196"/>
                  </a:lnTo>
                  <a:lnTo>
                    <a:pt x="21336" y="48768"/>
                  </a:lnTo>
                  <a:close/>
                </a:path>
                <a:path w="32384" h="53339">
                  <a:moveTo>
                    <a:pt x="32004" y="9144"/>
                  </a:moveTo>
                  <a:lnTo>
                    <a:pt x="25908" y="9144"/>
                  </a:lnTo>
                  <a:lnTo>
                    <a:pt x="21336" y="4572"/>
                  </a:lnTo>
                  <a:lnTo>
                    <a:pt x="32004" y="4572"/>
                  </a:lnTo>
                  <a:lnTo>
                    <a:pt x="32004" y="9144"/>
                  </a:lnTo>
                  <a:close/>
                </a:path>
                <a:path w="32384" h="53339">
                  <a:moveTo>
                    <a:pt x="9144" y="48768"/>
                  </a:moveTo>
                  <a:lnTo>
                    <a:pt x="4572" y="44196"/>
                  </a:lnTo>
                  <a:lnTo>
                    <a:pt x="9144" y="44196"/>
                  </a:lnTo>
                  <a:lnTo>
                    <a:pt x="9144" y="48768"/>
                  </a:lnTo>
                  <a:close/>
                </a:path>
                <a:path w="32384" h="53339">
                  <a:moveTo>
                    <a:pt x="21336" y="48768"/>
                  </a:moveTo>
                  <a:lnTo>
                    <a:pt x="9144" y="48768"/>
                  </a:lnTo>
                  <a:lnTo>
                    <a:pt x="9144" y="44196"/>
                  </a:lnTo>
                  <a:lnTo>
                    <a:pt x="21336" y="44196"/>
                  </a:lnTo>
                  <a:lnTo>
                    <a:pt x="21336" y="48768"/>
                  </a:lnTo>
                  <a:close/>
                </a:path>
                <a:path w="32384" h="53339">
                  <a:moveTo>
                    <a:pt x="32004" y="48768"/>
                  </a:moveTo>
                  <a:lnTo>
                    <a:pt x="21336" y="48768"/>
                  </a:lnTo>
                  <a:lnTo>
                    <a:pt x="25908"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219" name="object 1219"/>
            <p:cNvSpPr/>
            <p:nvPr/>
          </p:nvSpPr>
          <p:spPr>
            <a:xfrm>
              <a:off x="7045451" y="5269992"/>
              <a:ext cx="38100" cy="360045"/>
            </a:xfrm>
            <a:custGeom>
              <a:avLst/>
              <a:gdLst/>
              <a:ahLst/>
              <a:cxnLst/>
              <a:rect l="l" t="t" r="r" b="b"/>
              <a:pathLst>
                <a:path w="38100" h="360045">
                  <a:moveTo>
                    <a:pt x="38100" y="359663"/>
                  </a:moveTo>
                  <a:lnTo>
                    <a:pt x="0" y="359663"/>
                  </a:lnTo>
                  <a:lnTo>
                    <a:pt x="0" y="0"/>
                  </a:lnTo>
                  <a:lnTo>
                    <a:pt x="38100" y="0"/>
                  </a:lnTo>
                  <a:lnTo>
                    <a:pt x="38100" y="359663"/>
                  </a:lnTo>
                  <a:close/>
                </a:path>
              </a:pathLst>
            </a:custGeom>
            <a:solidFill>
              <a:srgbClr val="FFFFFF"/>
            </a:solidFill>
          </p:spPr>
          <p:txBody>
            <a:bodyPr wrap="square" lIns="0" tIns="0" rIns="0" bIns="0" rtlCol="0"/>
            <a:lstStyle/>
            <a:p>
              <a:endParaRPr sz="1588"/>
            </a:p>
          </p:txBody>
        </p:sp>
        <p:sp>
          <p:nvSpPr>
            <p:cNvPr id="1220" name="object 1220"/>
            <p:cNvSpPr/>
            <p:nvPr/>
          </p:nvSpPr>
          <p:spPr>
            <a:xfrm>
              <a:off x="7040880" y="5265419"/>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9144"/>
                  </a:lnTo>
                  <a:lnTo>
                    <a:pt x="9144" y="9144"/>
                  </a:lnTo>
                  <a:lnTo>
                    <a:pt x="9144" y="359663"/>
                  </a:lnTo>
                  <a:lnTo>
                    <a:pt x="4572" y="359663"/>
                  </a:lnTo>
                  <a:lnTo>
                    <a:pt x="9144" y="364236"/>
                  </a:lnTo>
                  <a:lnTo>
                    <a:pt x="47244" y="364236"/>
                  </a:lnTo>
                  <a:lnTo>
                    <a:pt x="47244" y="370332"/>
                  </a:lnTo>
                  <a:close/>
                </a:path>
                <a:path w="47625" h="370839">
                  <a:moveTo>
                    <a:pt x="9144" y="9144"/>
                  </a:moveTo>
                  <a:lnTo>
                    <a:pt x="4572" y="9144"/>
                  </a:lnTo>
                  <a:lnTo>
                    <a:pt x="9144" y="4572"/>
                  </a:lnTo>
                  <a:lnTo>
                    <a:pt x="9144" y="9144"/>
                  </a:lnTo>
                  <a:close/>
                </a:path>
                <a:path w="47625" h="370839">
                  <a:moveTo>
                    <a:pt x="38100" y="9144"/>
                  </a:moveTo>
                  <a:lnTo>
                    <a:pt x="9144" y="9144"/>
                  </a:lnTo>
                  <a:lnTo>
                    <a:pt x="9144" y="4572"/>
                  </a:lnTo>
                  <a:lnTo>
                    <a:pt x="38100" y="4572"/>
                  </a:lnTo>
                  <a:lnTo>
                    <a:pt x="38100" y="9144"/>
                  </a:lnTo>
                  <a:close/>
                </a:path>
                <a:path w="47625" h="370839">
                  <a:moveTo>
                    <a:pt x="38100" y="364236"/>
                  </a:moveTo>
                  <a:lnTo>
                    <a:pt x="38100" y="4572"/>
                  </a:lnTo>
                  <a:lnTo>
                    <a:pt x="42672" y="9144"/>
                  </a:lnTo>
                  <a:lnTo>
                    <a:pt x="47244" y="9144"/>
                  </a:lnTo>
                  <a:lnTo>
                    <a:pt x="47244" y="359663"/>
                  </a:lnTo>
                  <a:lnTo>
                    <a:pt x="42672" y="359663"/>
                  </a:lnTo>
                  <a:lnTo>
                    <a:pt x="38100" y="364236"/>
                  </a:lnTo>
                  <a:close/>
                </a:path>
                <a:path w="47625" h="370839">
                  <a:moveTo>
                    <a:pt x="47244" y="9144"/>
                  </a:moveTo>
                  <a:lnTo>
                    <a:pt x="42672" y="9144"/>
                  </a:lnTo>
                  <a:lnTo>
                    <a:pt x="38100" y="4572"/>
                  </a:lnTo>
                  <a:lnTo>
                    <a:pt x="47244" y="4572"/>
                  </a:lnTo>
                  <a:lnTo>
                    <a:pt x="47244" y="9144"/>
                  </a:lnTo>
                  <a:close/>
                </a:path>
                <a:path w="47625" h="370839">
                  <a:moveTo>
                    <a:pt x="9144" y="364236"/>
                  </a:moveTo>
                  <a:lnTo>
                    <a:pt x="4572" y="359663"/>
                  </a:lnTo>
                  <a:lnTo>
                    <a:pt x="9144" y="359663"/>
                  </a:lnTo>
                  <a:lnTo>
                    <a:pt x="9144" y="364236"/>
                  </a:lnTo>
                  <a:close/>
                </a:path>
                <a:path w="47625" h="370839">
                  <a:moveTo>
                    <a:pt x="38100" y="364236"/>
                  </a:moveTo>
                  <a:lnTo>
                    <a:pt x="9144" y="364236"/>
                  </a:lnTo>
                  <a:lnTo>
                    <a:pt x="9144" y="359663"/>
                  </a:lnTo>
                  <a:lnTo>
                    <a:pt x="38100" y="359663"/>
                  </a:lnTo>
                  <a:lnTo>
                    <a:pt x="38100" y="364236"/>
                  </a:lnTo>
                  <a:close/>
                </a:path>
                <a:path w="47625" h="370839">
                  <a:moveTo>
                    <a:pt x="47244" y="364236"/>
                  </a:moveTo>
                  <a:lnTo>
                    <a:pt x="38100" y="364236"/>
                  </a:lnTo>
                  <a:lnTo>
                    <a:pt x="42672"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1221" name="object 1221"/>
            <p:cNvSpPr/>
            <p:nvPr/>
          </p:nvSpPr>
          <p:spPr>
            <a:xfrm>
              <a:off x="7045451" y="5277612"/>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1222" name="object 1222"/>
            <p:cNvSpPr/>
            <p:nvPr/>
          </p:nvSpPr>
          <p:spPr>
            <a:xfrm>
              <a:off x="7040880" y="5273039"/>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40640"/>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656"/>
                  </a:moveTo>
                  <a:lnTo>
                    <a:pt x="7620" y="40640"/>
                  </a:lnTo>
                  <a:lnTo>
                    <a:pt x="7620" y="6096"/>
                  </a:lnTo>
                  <a:lnTo>
                    <a:pt x="8382" y="5334"/>
                  </a:lnTo>
                  <a:lnTo>
                    <a:pt x="9144" y="6096"/>
                  </a:lnTo>
                  <a:lnTo>
                    <a:pt x="9144" y="40640"/>
                  </a:lnTo>
                  <a:lnTo>
                    <a:pt x="8382" y="41656"/>
                  </a:lnTo>
                  <a:close/>
                </a:path>
                <a:path w="17145" h="47625">
                  <a:moveTo>
                    <a:pt x="7620" y="9144"/>
                  </a:moveTo>
                  <a:lnTo>
                    <a:pt x="4572" y="9144"/>
                  </a:lnTo>
                  <a:lnTo>
                    <a:pt x="7620" y="6096"/>
                  </a:lnTo>
                  <a:lnTo>
                    <a:pt x="7620" y="9144"/>
                  </a:lnTo>
                  <a:close/>
                </a:path>
                <a:path w="17145" h="47625">
                  <a:moveTo>
                    <a:pt x="9144" y="40640"/>
                  </a:moveTo>
                  <a:lnTo>
                    <a:pt x="9144" y="6096"/>
                  </a:lnTo>
                  <a:lnTo>
                    <a:pt x="12192" y="9144"/>
                  </a:lnTo>
                  <a:lnTo>
                    <a:pt x="16764" y="9144"/>
                  </a:lnTo>
                  <a:lnTo>
                    <a:pt x="16764" y="36576"/>
                  </a:lnTo>
                  <a:lnTo>
                    <a:pt x="12192" y="36576"/>
                  </a:lnTo>
                  <a:lnTo>
                    <a:pt x="9144" y="40640"/>
                  </a:lnTo>
                  <a:close/>
                </a:path>
                <a:path w="17145" h="47625">
                  <a:moveTo>
                    <a:pt x="7620" y="40640"/>
                  </a:moveTo>
                  <a:lnTo>
                    <a:pt x="4572" y="36576"/>
                  </a:lnTo>
                  <a:lnTo>
                    <a:pt x="7620" y="36576"/>
                  </a:lnTo>
                  <a:lnTo>
                    <a:pt x="7620" y="40640"/>
                  </a:lnTo>
                  <a:close/>
                </a:path>
                <a:path w="17145" h="47625">
                  <a:moveTo>
                    <a:pt x="16764" y="42672"/>
                  </a:moveTo>
                  <a:lnTo>
                    <a:pt x="9144" y="42672"/>
                  </a:lnTo>
                  <a:lnTo>
                    <a:pt x="9144" y="40640"/>
                  </a:lnTo>
                  <a:lnTo>
                    <a:pt x="12192" y="36576"/>
                  </a:lnTo>
                  <a:lnTo>
                    <a:pt x="16764" y="36576"/>
                  </a:lnTo>
                  <a:lnTo>
                    <a:pt x="16764" y="42672"/>
                  </a:lnTo>
                  <a:close/>
                </a:path>
                <a:path w="17145" h="47625">
                  <a:moveTo>
                    <a:pt x="7620" y="42672"/>
                  </a:moveTo>
                  <a:lnTo>
                    <a:pt x="7620" y="40640"/>
                  </a:lnTo>
                  <a:lnTo>
                    <a:pt x="8382" y="41656"/>
                  </a:lnTo>
                  <a:lnTo>
                    <a:pt x="7620" y="42672"/>
                  </a:lnTo>
                  <a:close/>
                </a:path>
                <a:path w="17145" h="47625">
                  <a:moveTo>
                    <a:pt x="9144" y="42672"/>
                  </a:moveTo>
                  <a:lnTo>
                    <a:pt x="8382" y="41656"/>
                  </a:lnTo>
                  <a:lnTo>
                    <a:pt x="9144" y="40640"/>
                  </a:lnTo>
                  <a:lnTo>
                    <a:pt x="9144" y="42672"/>
                  </a:lnTo>
                  <a:close/>
                </a:path>
                <a:path w="17145" h="47625">
                  <a:moveTo>
                    <a:pt x="9144" y="42672"/>
                  </a:moveTo>
                  <a:lnTo>
                    <a:pt x="7620" y="42672"/>
                  </a:lnTo>
                  <a:lnTo>
                    <a:pt x="8382" y="41656"/>
                  </a:lnTo>
                  <a:lnTo>
                    <a:pt x="9144" y="42672"/>
                  </a:lnTo>
                  <a:close/>
                </a:path>
              </a:pathLst>
            </a:custGeom>
            <a:solidFill>
              <a:srgbClr val="000000"/>
            </a:solidFill>
          </p:spPr>
          <p:txBody>
            <a:bodyPr wrap="square" lIns="0" tIns="0" rIns="0" bIns="0" rtlCol="0"/>
            <a:lstStyle/>
            <a:p>
              <a:endParaRPr sz="1588"/>
            </a:p>
          </p:txBody>
        </p:sp>
        <p:sp>
          <p:nvSpPr>
            <p:cNvPr id="1223" name="object 1223"/>
            <p:cNvSpPr/>
            <p:nvPr/>
          </p:nvSpPr>
          <p:spPr>
            <a:xfrm>
              <a:off x="7045451" y="558546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1224" name="object 1224"/>
            <p:cNvSpPr/>
            <p:nvPr/>
          </p:nvSpPr>
          <p:spPr>
            <a:xfrm>
              <a:off x="7040880" y="5580887"/>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40640"/>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656"/>
                  </a:moveTo>
                  <a:lnTo>
                    <a:pt x="7620" y="40640"/>
                  </a:lnTo>
                  <a:lnTo>
                    <a:pt x="7620" y="6096"/>
                  </a:lnTo>
                  <a:lnTo>
                    <a:pt x="8382" y="5334"/>
                  </a:lnTo>
                  <a:lnTo>
                    <a:pt x="9144" y="6096"/>
                  </a:lnTo>
                  <a:lnTo>
                    <a:pt x="9144" y="40640"/>
                  </a:lnTo>
                  <a:lnTo>
                    <a:pt x="8382" y="41656"/>
                  </a:lnTo>
                  <a:close/>
                </a:path>
                <a:path w="17145" h="47625">
                  <a:moveTo>
                    <a:pt x="7620" y="9144"/>
                  </a:moveTo>
                  <a:lnTo>
                    <a:pt x="4572" y="9144"/>
                  </a:lnTo>
                  <a:lnTo>
                    <a:pt x="7620" y="6096"/>
                  </a:lnTo>
                  <a:lnTo>
                    <a:pt x="7620" y="9144"/>
                  </a:lnTo>
                  <a:close/>
                </a:path>
                <a:path w="17145" h="47625">
                  <a:moveTo>
                    <a:pt x="9144" y="40640"/>
                  </a:moveTo>
                  <a:lnTo>
                    <a:pt x="9144" y="6096"/>
                  </a:lnTo>
                  <a:lnTo>
                    <a:pt x="12192" y="9144"/>
                  </a:lnTo>
                  <a:lnTo>
                    <a:pt x="16764" y="9144"/>
                  </a:lnTo>
                  <a:lnTo>
                    <a:pt x="16764" y="36576"/>
                  </a:lnTo>
                  <a:lnTo>
                    <a:pt x="12192" y="36576"/>
                  </a:lnTo>
                  <a:lnTo>
                    <a:pt x="9144" y="40640"/>
                  </a:lnTo>
                  <a:close/>
                </a:path>
                <a:path w="17145" h="47625">
                  <a:moveTo>
                    <a:pt x="7620" y="40640"/>
                  </a:moveTo>
                  <a:lnTo>
                    <a:pt x="4572" y="36576"/>
                  </a:lnTo>
                  <a:lnTo>
                    <a:pt x="7620" y="36576"/>
                  </a:lnTo>
                  <a:lnTo>
                    <a:pt x="7620" y="40640"/>
                  </a:lnTo>
                  <a:close/>
                </a:path>
                <a:path w="17145" h="47625">
                  <a:moveTo>
                    <a:pt x="16764" y="42672"/>
                  </a:moveTo>
                  <a:lnTo>
                    <a:pt x="9144" y="42672"/>
                  </a:lnTo>
                  <a:lnTo>
                    <a:pt x="9144" y="40640"/>
                  </a:lnTo>
                  <a:lnTo>
                    <a:pt x="12192" y="36576"/>
                  </a:lnTo>
                  <a:lnTo>
                    <a:pt x="16764" y="36576"/>
                  </a:lnTo>
                  <a:lnTo>
                    <a:pt x="16764" y="42672"/>
                  </a:lnTo>
                  <a:close/>
                </a:path>
                <a:path w="17145" h="47625">
                  <a:moveTo>
                    <a:pt x="7620" y="42672"/>
                  </a:moveTo>
                  <a:lnTo>
                    <a:pt x="7620" y="40640"/>
                  </a:lnTo>
                  <a:lnTo>
                    <a:pt x="8382" y="41656"/>
                  </a:lnTo>
                  <a:lnTo>
                    <a:pt x="7620" y="42672"/>
                  </a:lnTo>
                  <a:close/>
                </a:path>
                <a:path w="17145" h="47625">
                  <a:moveTo>
                    <a:pt x="9144" y="42672"/>
                  </a:moveTo>
                  <a:lnTo>
                    <a:pt x="8382" y="41656"/>
                  </a:lnTo>
                  <a:lnTo>
                    <a:pt x="9144" y="40640"/>
                  </a:lnTo>
                  <a:lnTo>
                    <a:pt x="9144" y="42672"/>
                  </a:lnTo>
                  <a:close/>
                </a:path>
                <a:path w="17145" h="47625">
                  <a:moveTo>
                    <a:pt x="9144" y="42672"/>
                  </a:moveTo>
                  <a:lnTo>
                    <a:pt x="7620" y="42672"/>
                  </a:lnTo>
                  <a:lnTo>
                    <a:pt x="8382" y="41656"/>
                  </a:lnTo>
                  <a:lnTo>
                    <a:pt x="9144" y="42672"/>
                  </a:lnTo>
                  <a:close/>
                </a:path>
              </a:pathLst>
            </a:custGeom>
            <a:solidFill>
              <a:srgbClr val="000000"/>
            </a:solidFill>
          </p:spPr>
          <p:txBody>
            <a:bodyPr wrap="square" lIns="0" tIns="0" rIns="0" bIns="0" rtlCol="0"/>
            <a:lstStyle/>
            <a:p>
              <a:endParaRPr sz="1588"/>
            </a:p>
          </p:txBody>
        </p:sp>
        <p:sp>
          <p:nvSpPr>
            <p:cNvPr id="1225" name="object 1225"/>
            <p:cNvSpPr/>
            <p:nvPr/>
          </p:nvSpPr>
          <p:spPr>
            <a:xfrm>
              <a:off x="7053072" y="5344667"/>
              <a:ext cx="22860" cy="45720"/>
            </a:xfrm>
            <a:custGeom>
              <a:avLst/>
              <a:gdLst/>
              <a:ahLst/>
              <a:cxnLst/>
              <a:rect l="l" t="t" r="r" b="b"/>
              <a:pathLst>
                <a:path w="22859"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1226" name="object 1226"/>
            <p:cNvSpPr/>
            <p:nvPr/>
          </p:nvSpPr>
          <p:spPr>
            <a:xfrm>
              <a:off x="7048500" y="5340096"/>
              <a:ext cx="32384" cy="55244"/>
            </a:xfrm>
            <a:custGeom>
              <a:avLst/>
              <a:gdLst/>
              <a:ahLst/>
              <a:cxnLst/>
              <a:rect l="l" t="t" r="r" b="b"/>
              <a:pathLst>
                <a:path w="32384"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4" h="55245">
                  <a:moveTo>
                    <a:pt x="9144" y="9144"/>
                  </a:moveTo>
                  <a:lnTo>
                    <a:pt x="4572" y="9144"/>
                  </a:lnTo>
                  <a:lnTo>
                    <a:pt x="9144" y="4572"/>
                  </a:lnTo>
                  <a:lnTo>
                    <a:pt x="9144" y="9144"/>
                  </a:lnTo>
                  <a:close/>
                </a:path>
                <a:path w="32384" h="55245">
                  <a:moveTo>
                    <a:pt x="22860" y="9144"/>
                  </a:moveTo>
                  <a:lnTo>
                    <a:pt x="9144" y="9144"/>
                  </a:lnTo>
                  <a:lnTo>
                    <a:pt x="9144" y="4572"/>
                  </a:lnTo>
                  <a:lnTo>
                    <a:pt x="22860" y="4572"/>
                  </a:lnTo>
                  <a:lnTo>
                    <a:pt x="22860" y="9144"/>
                  </a:lnTo>
                  <a:close/>
                </a:path>
                <a:path w="32384" h="55245">
                  <a:moveTo>
                    <a:pt x="22860" y="50292"/>
                  </a:moveTo>
                  <a:lnTo>
                    <a:pt x="22860" y="4572"/>
                  </a:lnTo>
                  <a:lnTo>
                    <a:pt x="27432" y="9144"/>
                  </a:lnTo>
                  <a:lnTo>
                    <a:pt x="32004" y="9144"/>
                  </a:lnTo>
                  <a:lnTo>
                    <a:pt x="32004" y="45720"/>
                  </a:lnTo>
                  <a:lnTo>
                    <a:pt x="27432" y="45720"/>
                  </a:lnTo>
                  <a:lnTo>
                    <a:pt x="22860" y="50292"/>
                  </a:lnTo>
                  <a:close/>
                </a:path>
                <a:path w="32384" h="55245">
                  <a:moveTo>
                    <a:pt x="32004" y="9144"/>
                  </a:moveTo>
                  <a:lnTo>
                    <a:pt x="27432" y="9144"/>
                  </a:lnTo>
                  <a:lnTo>
                    <a:pt x="22860" y="4572"/>
                  </a:lnTo>
                  <a:lnTo>
                    <a:pt x="32004" y="4572"/>
                  </a:lnTo>
                  <a:lnTo>
                    <a:pt x="32004" y="9144"/>
                  </a:lnTo>
                  <a:close/>
                </a:path>
                <a:path w="32384" h="55245">
                  <a:moveTo>
                    <a:pt x="9144" y="50292"/>
                  </a:moveTo>
                  <a:lnTo>
                    <a:pt x="4572" y="45720"/>
                  </a:lnTo>
                  <a:lnTo>
                    <a:pt x="9144" y="45720"/>
                  </a:lnTo>
                  <a:lnTo>
                    <a:pt x="9144" y="50292"/>
                  </a:lnTo>
                  <a:close/>
                </a:path>
                <a:path w="32384" h="55245">
                  <a:moveTo>
                    <a:pt x="22860" y="50292"/>
                  </a:moveTo>
                  <a:lnTo>
                    <a:pt x="9144" y="50292"/>
                  </a:lnTo>
                  <a:lnTo>
                    <a:pt x="9144"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227" name="object 1227"/>
            <p:cNvSpPr/>
            <p:nvPr/>
          </p:nvSpPr>
          <p:spPr>
            <a:xfrm>
              <a:off x="7053072" y="5398007"/>
              <a:ext cx="22860" cy="44450"/>
            </a:xfrm>
            <a:custGeom>
              <a:avLst/>
              <a:gdLst/>
              <a:ahLst/>
              <a:cxnLst/>
              <a:rect l="l" t="t" r="r" b="b"/>
              <a:pathLst>
                <a:path w="22859"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1228" name="object 1228"/>
            <p:cNvSpPr/>
            <p:nvPr/>
          </p:nvSpPr>
          <p:spPr>
            <a:xfrm>
              <a:off x="7048500" y="5393435"/>
              <a:ext cx="32384" cy="53340"/>
            </a:xfrm>
            <a:custGeom>
              <a:avLst/>
              <a:gdLst/>
              <a:ahLst/>
              <a:cxnLst/>
              <a:rect l="l" t="t" r="r" b="b"/>
              <a:pathLst>
                <a:path w="32384"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4" h="53339">
                  <a:moveTo>
                    <a:pt x="9144" y="9144"/>
                  </a:moveTo>
                  <a:lnTo>
                    <a:pt x="4572" y="9144"/>
                  </a:lnTo>
                  <a:lnTo>
                    <a:pt x="9144" y="4572"/>
                  </a:lnTo>
                  <a:lnTo>
                    <a:pt x="9144" y="9144"/>
                  </a:lnTo>
                  <a:close/>
                </a:path>
                <a:path w="32384" h="53339">
                  <a:moveTo>
                    <a:pt x="22860" y="9144"/>
                  </a:moveTo>
                  <a:lnTo>
                    <a:pt x="9144" y="9144"/>
                  </a:lnTo>
                  <a:lnTo>
                    <a:pt x="9144" y="4572"/>
                  </a:lnTo>
                  <a:lnTo>
                    <a:pt x="22860" y="4572"/>
                  </a:lnTo>
                  <a:lnTo>
                    <a:pt x="22860" y="9144"/>
                  </a:lnTo>
                  <a:close/>
                </a:path>
                <a:path w="32384" h="53339">
                  <a:moveTo>
                    <a:pt x="22860" y="48768"/>
                  </a:moveTo>
                  <a:lnTo>
                    <a:pt x="22860" y="4572"/>
                  </a:lnTo>
                  <a:lnTo>
                    <a:pt x="27432" y="9144"/>
                  </a:lnTo>
                  <a:lnTo>
                    <a:pt x="32004" y="9144"/>
                  </a:lnTo>
                  <a:lnTo>
                    <a:pt x="32004" y="44196"/>
                  </a:lnTo>
                  <a:lnTo>
                    <a:pt x="27432" y="44196"/>
                  </a:lnTo>
                  <a:lnTo>
                    <a:pt x="22860" y="48768"/>
                  </a:lnTo>
                  <a:close/>
                </a:path>
                <a:path w="32384" h="53339">
                  <a:moveTo>
                    <a:pt x="32004" y="9144"/>
                  </a:moveTo>
                  <a:lnTo>
                    <a:pt x="27432" y="9144"/>
                  </a:lnTo>
                  <a:lnTo>
                    <a:pt x="22860" y="4572"/>
                  </a:lnTo>
                  <a:lnTo>
                    <a:pt x="32004" y="4572"/>
                  </a:lnTo>
                  <a:lnTo>
                    <a:pt x="32004" y="9144"/>
                  </a:lnTo>
                  <a:close/>
                </a:path>
                <a:path w="32384" h="53339">
                  <a:moveTo>
                    <a:pt x="9144" y="48768"/>
                  </a:moveTo>
                  <a:lnTo>
                    <a:pt x="4572" y="44196"/>
                  </a:lnTo>
                  <a:lnTo>
                    <a:pt x="9144" y="44196"/>
                  </a:lnTo>
                  <a:lnTo>
                    <a:pt x="9144" y="48768"/>
                  </a:lnTo>
                  <a:close/>
                </a:path>
                <a:path w="32384" h="53339">
                  <a:moveTo>
                    <a:pt x="22860" y="48768"/>
                  </a:moveTo>
                  <a:lnTo>
                    <a:pt x="9144" y="48768"/>
                  </a:lnTo>
                  <a:lnTo>
                    <a:pt x="9144" y="44196"/>
                  </a:lnTo>
                  <a:lnTo>
                    <a:pt x="22860" y="44196"/>
                  </a:lnTo>
                  <a:lnTo>
                    <a:pt x="22860" y="48768"/>
                  </a:lnTo>
                  <a:close/>
                </a:path>
                <a:path w="32384"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229" name="object 1229"/>
            <p:cNvSpPr/>
            <p:nvPr/>
          </p:nvSpPr>
          <p:spPr>
            <a:xfrm>
              <a:off x="7053072" y="5449823"/>
              <a:ext cx="22860" cy="45720"/>
            </a:xfrm>
            <a:custGeom>
              <a:avLst/>
              <a:gdLst/>
              <a:ahLst/>
              <a:cxnLst/>
              <a:rect l="l" t="t" r="r" b="b"/>
              <a:pathLst>
                <a:path w="22859"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1230" name="object 1230"/>
            <p:cNvSpPr/>
            <p:nvPr/>
          </p:nvSpPr>
          <p:spPr>
            <a:xfrm>
              <a:off x="7048500" y="5445251"/>
              <a:ext cx="32384" cy="55244"/>
            </a:xfrm>
            <a:custGeom>
              <a:avLst/>
              <a:gdLst/>
              <a:ahLst/>
              <a:cxnLst/>
              <a:rect l="l" t="t" r="r" b="b"/>
              <a:pathLst>
                <a:path w="32384"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4" h="55245">
                  <a:moveTo>
                    <a:pt x="9144" y="9144"/>
                  </a:moveTo>
                  <a:lnTo>
                    <a:pt x="4572" y="9144"/>
                  </a:lnTo>
                  <a:lnTo>
                    <a:pt x="9144" y="4572"/>
                  </a:lnTo>
                  <a:lnTo>
                    <a:pt x="9144" y="9144"/>
                  </a:lnTo>
                  <a:close/>
                </a:path>
                <a:path w="32384" h="55245">
                  <a:moveTo>
                    <a:pt x="22860" y="9144"/>
                  </a:moveTo>
                  <a:lnTo>
                    <a:pt x="9144" y="9144"/>
                  </a:lnTo>
                  <a:lnTo>
                    <a:pt x="9144" y="4572"/>
                  </a:lnTo>
                  <a:lnTo>
                    <a:pt x="22860" y="4572"/>
                  </a:lnTo>
                  <a:lnTo>
                    <a:pt x="22860" y="9144"/>
                  </a:lnTo>
                  <a:close/>
                </a:path>
                <a:path w="32384" h="55245">
                  <a:moveTo>
                    <a:pt x="22860" y="50292"/>
                  </a:moveTo>
                  <a:lnTo>
                    <a:pt x="22860" y="4572"/>
                  </a:lnTo>
                  <a:lnTo>
                    <a:pt x="27432" y="9144"/>
                  </a:lnTo>
                  <a:lnTo>
                    <a:pt x="32004" y="9144"/>
                  </a:lnTo>
                  <a:lnTo>
                    <a:pt x="32004" y="45720"/>
                  </a:lnTo>
                  <a:lnTo>
                    <a:pt x="27432" y="45720"/>
                  </a:lnTo>
                  <a:lnTo>
                    <a:pt x="22860" y="50292"/>
                  </a:lnTo>
                  <a:close/>
                </a:path>
                <a:path w="32384" h="55245">
                  <a:moveTo>
                    <a:pt x="32004" y="9144"/>
                  </a:moveTo>
                  <a:lnTo>
                    <a:pt x="27432" y="9144"/>
                  </a:lnTo>
                  <a:lnTo>
                    <a:pt x="22860" y="4572"/>
                  </a:lnTo>
                  <a:lnTo>
                    <a:pt x="32004" y="4572"/>
                  </a:lnTo>
                  <a:lnTo>
                    <a:pt x="32004" y="9144"/>
                  </a:lnTo>
                  <a:close/>
                </a:path>
                <a:path w="32384" h="55245">
                  <a:moveTo>
                    <a:pt x="9144" y="50292"/>
                  </a:moveTo>
                  <a:lnTo>
                    <a:pt x="4572" y="45720"/>
                  </a:lnTo>
                  <a:lnTo>
                    <a:pt x="9144" y="45720"/>
                  </a:lnTo>
                  <a:lnTo>
                    <a:pt x="9144" y="50292"/>
                  </a:lnTo>
                  <a:close/>
                </a:path>
                <a:path w="32384" h="55245">
                  <a:moveTo>
                    <a:pt x="22860" y="50292"/>
                  </a:moveTo>
                  <a:lnTo>
                    <a:pt x="9144" y="50292"/>
                  </a:lnTo>
                  <a:lnTo>
                    <a:pt x="9144"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231" name="object 1231"/>
            <p:cNvSpPr/>
            <p:nvPr/>
          </p:nvSpPr>
          <p:spPr>
            <a:xfrm>
              <a:off x="7053072" y="5503164"/>
              <a:ext cx="22860" cy="44450"/>
            </a:xfrm>
            <a:custGeom>
              <a:avLst/>
              <a:gdLst/>
              <a:ahLst/>
              <a:cxnLst/>
              <a:rect l="l" t="t" r="r" b="b"/>
              <a:pathLst>
                <a:path w="22859"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1232" name="object 1232"/>
            <p:cNvSpPr/>
            <p:nvPr/>
          </p:nvSpPr>
          <p:spPr>
            <a:xfrm>
              <a:off x="7048500" y="5498592"/>
              <a:ext cx="32384" cy="53340"/>
            </a:xfrm>
            <a:custGeom>
              <a:avLst/>
              <a:gdLst/>
              <a:ahLst/>
              <a:cxnLst/>
              <a:rect l="l" t="t" r="r" b="b"/>
              <a:pathLst>
                <a:path w="32384"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4" h="53339">
                  <a:moveTo>
                    <a:pt x="9144" y="9144"/>
                  </a:moveTo>
                  <a:lnTo>
                    <a:pt x="4572" y="9144"/>
                  </a:lnTo>
                  <a:lnTo>
                    <a:pt x="9144" y="4572"/>
                  </a:lnTo>
                  <a:lnTo>
                    <a:pt x="9144" y="9144"/>
                  </a:lnTo>
                  <a:close/>
                </a:path>
                <a:path w="32384" h="53339">
                  <a:moveTo>
                    <a:pt x="22860" y="9144"/>
                  </a:moveTo>
                  <a:lnTo>
                    <a:pt x="9144" y="9144"/>
                  </a:lnTo>
                  <a:lnTo>
                    <a:pt x="9144" y="4572"/>
                  </a:lnTo>
                  <a:lnTo>
                    <a:pt x="22860" y="4572"/>
                  </a:lnTo>
                  <a:lnTo>
                    <a:pt x="22860" y="9144"/>
                  </a:lnTo>
                  <a:close/>
                </a:path>
                <a:path w="32384" h="53339">
                  <a:moveTo>
                    <a:pt x="22860" y="48768"/>
                  </a:moveTo>
                  <a:lnTo>
                    <a:pt x="22860" y="4572"/>
                  </a:lnTo>
                  <a:lnTo>
                    <a:pt x="27432" y="9144"/>
                  </a:lnTo>
                  <a:lnTo>
                    <a:pt x="32004" y="9144"/>
                  </a:lnTo>
                  <a:lnTo>
                    <a:pt x="32004" y="44196"/>
                  </a:lnTo>
                  <a:lnTo>
                    <a:pt x="27432" y="44196"/>
                  </a:lnTo>
                  <a:lnTo>
                    <a:pt x="22860" y="48768"/>
                  </a:lnTo>
                  <a:close/>
                </a:path>
                <a:path w="32384" h="53339">
                  <a:moveTo>
                    <a:pt x="32004" y="9144"/>
                  </a:moveTo>
                  <a:lnTo>
                    <a:pt x="27432" y="9144"/>
                  </a:lnTo>
                  <a:lnTo>
                    <a:pt x="22860" y="4572"/>
                  </a:lnTo>
                  <a:lnTo>
                    <a:pt x="32004" y="4572"/>
                  </a:lnTo>
                  <a:lnTo>
                    <a:pt x="32004" y="9144"/>
                  </a:lnTo>
                  <a:close/>
                </a:path>
                <a:path w="32384" h="53339">
                  <a:moveTo>
                    <a:pt x="9144" y="48768"/>
                  </a:moveTo>
                  <a:lnTo>
                    <a:pt x="4572" y="44196"/>
                  </a:lnTo>
                  <a:lnTo>
                    <a:pt x="9144" y="44196"/>
                  </a:lnTo>
                  <a:lnTo>
                    <a:pt x="9144" y="48768"/>
                  </a:lnTo>
                  <a:close/>
                </a:path>
                <a:path w="32384" h="53339">
                  <a:moveTo>
                    <a:pt x="22860" y="48768"/>
                  </a:moveTo>
                  <a:lnTo>
                    <a:pt x="9144" y="48768"/>
                  </a:lnTo>
                  <a:lnTo>
                    <a:pt x="9144" y="44196"/>
                  </a:lnTo>
                  <a:lnTo>
                    <a:pt x="22860" y="44196"/>
                  </a:lnTo>
                  <a:lnTo>
                    <a:pt x="22860" y="48768"/>
                  </a:lnTo>
                  <a:close/>
                </a:path>
                <a:path w="32384"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233" name="object 1233"/>
            <p:cNvSpPr/>
            <p:nvPr/>
          </p:nvSpPr>
          <p:spPr>
            <a:xfrm>
              <a:off x="7091172" y="5269992"/>
              <a:ext cx="38100" cy="360045"/>
            </a:xfrm>
            <a:custGeom>
              <a:avLst/>
              <a:gdLst/>
              <a:ahLst/>
              <a:cxnLst/>
              <a:rect l="l" t="t" r="r" b="b"/>
              <a:pathLst>
                <a:path w="38100" h="360045">
                  <a:moveTo>
                    <a:pt x="38100" y="359663"/>
                  </a:moveTo>
                  <a:lnTo>
                    <a:pt x="0" y="359663"/>
                  </a:lnTo>
                  <a:lnTo>
                    <a:pt x="0" y="0"/>
                  </a:lnTo>
                  <a:lnTo>
                    <a:pt x="38100" y="0"/>
                  </a:lnTo>
                  <a:lnTo>
                    <a:pt x="38100" y="359663"/>
                  </a:lnTo>
                  <a:close/>
                </a:path>
              </a:pathLst>
            </a:custGeom>
            <a:solidFill>
              <a:srgbClr val="FFFFFF"/>
            </a:solidFill>
          </p:spPr>
          <p:txBody>
            <a:bodyPr wrap="square" lIns="0" tIns="0" rIns="0" bIns="0" rtlCol="0"/>
            <a:lstStyle/>
            <a:p>
              <a:endParaRPr sz="1588"/>
            </a:p>
          </p:txBody>
        </p:sp>
        <p:sp>
          <p:nvSpPr>
            <p:cNvPr id="1234" name="object 1234"/>
            <p:cNvSpPr/>
            <p:nvPr/>
          </p:nvSpPr>
          <p:spPr>
            <a:xfrm>
              <a:off x="7086600" y="5265419"/>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9144"/>
                  </a:lnTo>
                  <a:lnTo>
                    <a:pt x="9144" y="9144"/>
                  </a:lnTo>
                  <a:lnTo>
                    <a:pt x="9144" y="359663"/>
                  </a:lnTo>
                  <a:lnTo>
                    <a:pt x="4572" y="359663"/>
                  </a:lnTo>
                  <a:lnTo>
                    <a:pt x="9144" y="364236"/>
                  </a:lnTo>
                  <a:lnTo>
                    <a:pt x="47244" y="364236"/>
                  </a:lnTo>
                  <a:lnTo>
                    <a:pt x="47244" y="370332"/>
                  </a:lnTo>
                  <a:close/>
                </a:path>
                <a:path w="47625" h="370839">
                  <a:moveTo>
                    <a:pt x="9144" y="9144"/>
                  </a:moveTo>
                  <a:lnTo>
                    <a:pt x="4572" y="9144"/>
                  </a:lnTo>
                  <a:lnTo>
                    <a:pt x="9144" y="4572"/>
                  </a:lnTo>
                  <a:lnTo>
                    <a:pt x="9144" y="9144"/>
                  </a:lnTo>
                  <a:close/>
                </a:path>
                <a:path w="47625" h="370839">
                  <a:moveTo>
                    <a:pt x="38100" y="9144"/>
                  </a:moveTo>
                  <a:lnTo>
                    <a:pt x="9144" y="9144"/>
                  </a:lnTo>
                  <a:lnTo>
                    <a:pt x="9144" y="4572"/>
                  </a:lnTo>
                  <a:lnTo>
                    <a:pt x="38100" y="4572"/>
                  </a:lnTo>
                  <a:lnTo>
                    <a:pt x="38100" y="9144"/>
                  </a:lnTo>
                  <a:close/>
                </a:path>
                <a:path w="47625" h="370839">
                  <a:moveTo>
                    <a:pt x="38100" y="364236"/>
                  </a:moveTo>
                  <a:lnTo>
                    <a:pt x="38100" y="4572"/>
                  </a:lnTo>
                  <a:lnTo>
                    <a:pt x="42672" y="9144"/>
                  </a:lnTo>
                  <a:lnTo>
                    <a:pt x="47244" y="9144"/>
                  </a:lnTo>
                  <a:lnTo>
                    <a:pt x="47244" y="359663"/>
                  </a:lnTo>
                  <a:lnTo>
                    <a:pt x="42672" y="359663"/>
                  </a:lnTo>
                  <a:lnTo>
                    <a:pt x="38100" y="364236"/>
                  </a:lnTo>
                  <a:close/>
                </a:path>
                <a:path w="47625" h="370839">
                  <a:moveTo>
                    <a:pt x="47244" y="9144"/>
                  </a:moveTo>
                  <a:lnTo>
                    <a:pt x="42672" y="9144"/>
                  </a:lnTo>
                  <a:lnTo>
                    <a:pt x="38100" y="4572"/>
                  </a:lnTo>
                  <a:lnTo>
                    <a:pt x="47244" y="4572"/>
                  </a:lnTo>
                  <a:lnTo>
                    <a:pt x="47244" y="9144"/>
                  </a:lnTo>
                  <a:close/>
                </a:path>
                <a:path w="47625" h="370839">
                  <a:moveTo>
                    <a:pt x="9144" y="364236"/>
                  </a:moveTo>
                  <a:lnTo>
                    <a:pt x="4572" y="359663"/>
                  </a:lnTo>
                  <a:lnTo>
                    <a:pt x="9144" y="359663"/>
                  </a:lnTo>
                  <a:lnTo>
                    <a:pt x="9144" y="364236"/>
                  </a:lnTo>
                  <a:close/>
                </a:path>
                <a:path w="47625" h="370839">
                  <a:moveTo>
                    <a:pt x="38100" y="364236"/>
                  </a:moveTo>
                  <a:lnTo>
                    <a:pt x="9144" y="364236"/>
                  </a:lnTo>
                  <a:lnTo>
                    <a:pt x="9144" y="359663"/>
                  </a:lnTo>
                  <a:lnTo>
                    <a:pt x="38100" y="359663"/>
                  </a:lnTo>
                  <a:lnTo>
                    <a:pt x="38100" y="364236"/>
                  </a:lnTo>
                  <a:close/>
                </a:path>
                <a:path w="47625" h="370839">
                  <a:moveTo>
                    <a:pt x="47244" y="364236"/>
                  </a:moveTo>
                  <a:lnTo>
                    <a:pt x="38100" y="364236"/>
                  </a:lnTo>
                  <a:lnTo>
                    <a:pt x="42672"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1235" name="object 1235"/>
            <p:cNvSpPr/>
            <p:nvPr/>
          </p:nvSpPr>
          <p:spPr>
            <a:xfrm>
              <a:off x="7091172" y="5277612"/>
              <a:ext cx="7620" cy="38100"/>
            </a:xfrm>
            <a:custGeom>
              <a:avLst/>
              <a:gdLst/>
              <a:ahLst/>
              <a:cxnLst/>
              <a:rect l="l" t="t" r="r" b="b"/>
              <a:pathLst>
                <a:path w="7620" h="38100">
                  <a:moveTo>
                    <a:pt x="7620" y="38100"/>
                  </a:moveTo>
                  <a:lnTo>
                    <a:pt x="0" y="38100"/>
                  </a:lnTo>
                  <a:lnTo>
                    <a:pt x="0" y="0"/>
                  </a:lnTo>
                  <a:lnTo>
                    <a:pt x="7620" y="0"/>
                  </a:lnTo>
                  <a:lnTo>
                    <a:pt x="7620" y="38100"/>
                  </a:lnTo>
                  <a:close/>
                </a:path>
              </a:pathLst>
            </a:custGeom>
            <a:solidFill>
              <a:srgbClr val="1F497C"/>
            </a:solidFill>
          </p:spPr>
          <p:txBody>
            <a:bodyPr wrap="square" lIns="0" tIns="0" rIns="0" bIns="0" rtlCol="0"/>
            <a:lstStyle/>
            <a:p>
              <a:endParaRPr sz="1588"/>
            </a:p>
          </p:txBody>
        </p:sp>
        <p:sp>
          <p:nvSpPr>
            <p:cNvPr id="1236" name="object 1236"/>
            <p:cNvSpPr/>
            <p:nvPr/>
          </p:nvSpPr>
          <p:spPr>
            <a:xfrm>
              <a:off x="7086600" y="5273039"/>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40640"/>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656"/>
                  </a:moveTo>
                  <a:lnTo>
                    <a:pt x="7620" y="40640"/>
                  </a:lnTo>
                  <a:lnTo>
                    <a:pt x="7620" y="6096"/>
                  </a:lnTo>
                  <a:lnTo>
                    <a:pt x="8382" y="5334"/>
                  </a:lnTo>
                  <a:lnTo>
                    <a:pt x="9144" y="6096"/>
                  </a:lnTo>
                  <a:lnTo>
                    <a:pt x="9144" y="40640"/>
                  </a:lnTo>
                  <a:lnTo>
                    <a:pt x="8382" y="41656"/>
                  </a:lnTo>
                  <a:close/>
                </a:path>
                <a:path w="17145" h="47625">
                  <a:moveTo>
                    <a:pt x="7620" y="9144"/>
                  </a:moveTo>
                  <a:lnTo>
                    <a:pt x="4572" y="9144"/>
                  </a:lnTo>
                  <a:lnTo>
                    <a:pt x="7620" y="6096"/>
                  </a:lnTo>
                  <a:lnTo>
                    <a:pt x="7620" y="9144"/>
                  </a:lnTo>
                  <a:close/>
                </a:path>
                <a:path w="17145" h="47625">
                  <a:moveTo>
                    <a:pt x="9144" y="40640"/>
                  </a:moveTo>
                  <a:lnTo>
                    <a:pt x="9144" y="6096"/>
                  </a:lnTo>
                  <a:lnTo>
                    <a:pt x="12192" y="9144"/>
                  </a:lnTo>
                  <a:lnTo>
                    <a:pt x="16764" y="9144"/>
                  </a:lnTo>
                  <a:lnTo>
                    <a:pt x="16764" y="36576"/>
                  </a:lnTo>
                  <a:lnTo>
                    <a:pt x="12192" y="36576"/>
                  </a:lnTo>
                  <a:lnTo>
                    <a:pt x="9144" y="40640"/>
                  </a:lnTo>
                  <a:close/>
                </a:path>
                <a:path w="17145" h="47625">
                  <a:moveTo>
                    <a:pt x="7620" y="40640"/>
                  </a:moveTo>
                  <a:lnTo>
                    <a:pt x="4572" y="36576"/>
                  </a:lnTo>
                  <a:lnTo>
                    <a:pt x="7620" y="36576"/>
                  </a:lnTo>
                  <a:lnTo>
                    <a:pt x="7620" y="40640"/>
                  </a:lnTo>
                  <a:close/>
                </a:path>
                <a:path w="17145" h="47625">
                  <a:moveTo>
                    <a:pt x="16764" y="42672"/>
                  </a:moveTo>
                  <a:lnTo>
                    <a:pt x="9144" y="42672"/>
                  </a:lnTo>
                  <a:lnTo>
                    <a:pt x="9144" y="40640"/>
                  </a:lnTo>
                  <a:lnTo>
                    <a:pt x="12192" y="36576"/>
                  </a:lnTo>
                  <a:lnTo>
                    <a:pt x="16764" y="36576"/>
                  </a:lnTo>
                  <a:lnTo>
                    <a:pt x="16764" y="42672"/>
                  </a:lnTo>
                  <a:close/>
                </a:path>
                <a:path w="17145" h="47625">
                  <a:moveTo>
                    <a:pt x="7620" y="42672"/>
                  </a:moveTo>
                  <a:lnTo>
                    <a:pt x="7620" y="40640"/>
                  </a:lnTo>
                  <a:lnTo>
                    <a:pt x="8382" y="41656"/>
                  </a:lnTo>
                  <a:lnTo>
                    <a:pt x="7620" y="42672"/>
                  </a:lnTo>
                  <a:close/>
                </a:path>
                <a:path w="17145" h="47625">
                  <a:moveTo>
                    <a:pt x="9144" y="42672"/>
                  </a:moveTo>
                  <a:lnTo>
                    <a:pt x="8382" y="41656"/>
                  </a:lnTo>
                  <a:lnTo>
                    <a:pt x="9144" y="40640"/>
                  </a:lnTo>
                  <a:lnTo>
                    <a:pt x="9144" y="42672"/>
                  </a:lnTo>
                  <a:close/>
                </a:path>
                <a:path w="17145" h="47625">
                  <a:moveTo>
                    <a:pt x="9144" y="42672"/>
                  </a:moveTo>
                  <a:lnTo>
                    <a:pt x="7620" y="42672"/>
                  </a:lnTo>
                  <a:lnTo>
                    <a:pt x="8382" y="41656"/>
                  </a:lnTo>
                  <a:lnTo>
                    <a:pt x="9144" y="42672"/>
                  </a:lnTo>
                  <a:close/>
                </a:path>
              </a:pathLst>
            </a:custGeom>
            <a:solidFill>
              <a:srgbClr val="000000"/>
            </a:solidFill>
          </p:spPr>
          <p:txBody>
            <a:bodyPr wrap="square" lIns="0" tIns="0" rIns="0" bIns="0" rtlCol="0"/>
            <a:lstStyle/>
            <a:p>
              <a:endParaRPr sz="1588"/>
            </a:p>
          </p:txBody>
        </p:sp>
        <p:sp>
          <p:nvSpPr>
            <p:cNvPr id="1237" name="object 1237"/>
            <p:cNvSpPr/>
            <p:nvPr/>
          </p:nvSpPr>
          <p:spPr>
            <a:xfrm>
              <a:off x="7091172" y="5585460"/>
              <a:ext cx="7620" cy="38100"/>
            </a:xfrm>
            <a:custGeom>
              <a:avLst/>
              <a:gdLst/>
              <a:ahLst/>
              <a:cxnLst/>
              <a:rect l="l" t="t" r="r" b="b"/>
              <a:pathLst>
                <a:path w="7620" h="38100">
                  <a:moveTo>
                    <a:pt x="7620" y="38100"/>
                  </a:moveTo>
                  <a:lnTo>
                    <a:pt x="0" y="38100"/>
                  </a:lnTo>
                  <a:lnTo>
                    <a:pt x="0" y="0"/>
                  </a:lnTo>
                  <a:lnTo>
                    <a:pt x="7620" y="0"/>
                  </a:lnTo>
                  <a:lnTo>
                    <a:pt x="7620" y="38100"/>
                  </a:lnTo>
                  <a:close/>
                </a:path>
              </a:pathLst>
            </a:custGeom>
            <a:solidFill>
              <a:srgbClr val="1F497C"/>
            </a:solidFill>
          </p:spPr>
          <p:txBody>
            <a:bodyPr wrap="square" lIns="0" tIns="0" rIns="0" bIns="0" rtlCol="0"/>
            <a:lstStyle/>
            <a:p>
              <a:endParaRPr sz="1588"/>
            </a:p>
          </p:txBody>
        </p:sp>
        <p:sp>
          <p:nvSpPr>
            <p:cNvPr id="1238" name="object 1238"/>
            <p:cNvSpPr/>
            <p:nvPr/>
          </p:nvSpPr>
          <p:spPr>
            <a:xfrm>
              <a:off x="7086600" y="5580887"/>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40640"/>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656"/>
                  </a:moveTo>
                  <a:lnTo>
                    <a:pt x="7620" y="40640"/>
                  </a:lnTo>
                  <a:lnTo>
                    <a:pt x="7620" y="6096"/>
                  </a:lnTo>
                  <a:lnTo>
                    <a:pt x="8382" y="5334"/>
                  </a:lnTo>
                  <a:lnTo>
                    <a:pt x="9144" y="6096"/>
                  </a:lnTo>
                  <a:lnTo>
                    <a:pt x="9144" y="40640"/>
                  </a:lnTo>
                  <a:lnTo>
                    <a:pt x="8382" y="41656"/>
                  </a:lnTo>
                  <a:close/>
                </a:path>
                <a:path w="17145" h="47625">
                  <a:moveTo>
                    <a:pt x="7620" y="9144"/>
                  </a:moveTo>
                  <a:lnTo>
                    <a:pt x="4572" y="9144"/>
                  </a:lnTo>
                  <a:lnTo>
                    <a:pt x="7620" y="6096"/>
                  </a:lnTo>
                  <a:lnTo>
                    <a:pt x="7620" y="9144"/>
                  </a:lnTo>
                  <a:close/>
                </a:path>
                <a:path w="17145" h="47625">
                  <a:moveTo>
                    <a:pt x="9144" y="40640"/>
                  </a:moveTo>
                  <a:lnTo>
                    <a:pt x="9144" y="6096"/>
                  </a:lnTo>
                  <a:lnTo>
                    <a:pt x="12192" y="9144"/>
                  </a:lnTo>
                  <a:lnTo>
                    <a:pt x="16764" y="9144"/>
                  </a:lnTo>
                  <a:lnTo>
                    <a:pt x="16764" y="36576"/>
                  </a:lnTo>
                  <a:lnTo>
                    <a:pt x="12192" y="36576"/>
                  </a:lnTo>
                  <a:lnTo>
                    <a:pt x="9144" y="40640"/>
                  </a:lnTo>
                  <a:close/>
                </a:path>
                <a:path w="17145" h="47625">
                  <a:moveTo>
                    <a:pt x="7620" y="40640"/>
                  </a:moveTo>
                  <a:lnTo>
                    <a:pt x="4572" y="36576"/>
                  </a:lnTo>
                  <a:lnTo>
                    <a:pt x="7620" y="36576"/>
                  </a:lnTo>
                  <a:lnTo>
                    <a:pt x="7620" y="40640"/>
                  </a:lnTo>
                  <a:close/>
                </a:path>
                <a:path w="17145" h="47625">
                  <a:moveTo>
                    <a:pt x="16764" y="42672"/>
                  </a:moveTo>
                  <a:lnTo>
                    <a:pt x="9144" y="42672"/>
                  </a:lnTo>
                  <a:lnTo>
                    <a:pt x="9144" y="40640"/>
                  </a:lnTo>
                  <a:lnTo>
                    <a:pt x="12192" y="36576"/>
                  </a:lnTo>
                  <a:lnTo>
                    <a:pt x="16764" y="36576"/>
                  </a:lnTo>
                  <a:lnTo>
                    <a:pt x="16764" y="42672"/>
                  </a:lnTo>
                  <a:close/>
                </a:path>
                <a:path w="17145" h="47625">
                  <a:moveTo>
                    <a:pt x="7620" y="42672"/>
                  </a:moveTo>
                  <a:lnTo>
                    <a:pt x="7620" y="40640"/>
                  </a:lnTo>
                  <a:lnTo>
                    <a:pt x="8382" y="41656"/>
                  </a:lnTo>
                  <a:lnTo>
                    <a:pt x="7620" y="42672"/>
                  </a:lnTo>
                  <a:close/>
                </a:path>
                <a:path w="17145" h="47625">
                  <a:moveTo>
                    <a:pt x="9144" y="42672"/>
                  </a:moveTo>
                  <a:lnTo>
                    <a:pt x="8382" y="41656"/>
                  </a:lnTo>
                  <a:lnTo>
                    <a:pt x="9144" y="40640"/>
                  </a:lnTo>
                  <a:lnTo>
                    <a:pt x="9144" y="42672"/>
                  </a:lnTo>
                  <a:close/>
                </a:path>
                <a:path w="17145" h="47625">
                  <a:moveTo>
                    <a:pt x="9144" y="42672"/>
                  </a:moveTo>
                  <a:lnTo>
                    <a:pt x="7620" y="42672"/>
                  </a:lnTo>
                  <a:lnTo>
                    <a:pt x="8382" y="41656"/>
                  </a:lnTo>
                  <a:lnTo>
                    <a:pt x="9144" y="42672"/>
                  </a:lnTo>
                  <a:close/>
                </a:path>
              </a:pathLst>
            </a:custGeom>
            <a:solidFill>
              <a:srgbClr val="000000"/>
            </a:solidFill>
          </p:spPr>
          <p:txBody>
            <a:bodyPr wrap="square" lIns="0" tIns="0" rIns="0" bIns="0" rtlCol="0"/>
            <a:lstStyle/>
            <a:p>
              <a:endParaRPr sz="1588"/>
            </a:p>
          </p:txBody>
        </p:sp>
        <p:sp>
          <p:nvSpPr>
            <p:cNvPr id="1239" name="object 1239"/>
            <p:cNvSpPr/>
            <p:nvPr/>
          </p:nvSpPr>
          <p:spPr>
            <a:xfrm>
              <a:off x="7098792" y="5344667"/>
              <a:ext cx="22860" cy="45720"/>
            </a:xfrm>
            <a:custGeom>
              <a:avLst/>
              <a:gdLst/>
              <a:ahLst/>
              <a:cxnLst/>
              <a:rect l="l" t="t" r="r" b="b"/>
              <a:pathLst>
                <a:path w="22859"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1240" name="object 1240"/>
            <p:cNvSpPr/>
            <p:nvPr/>
          </p:nvSpPr>
          <p:spPr>
            <a:xfrm>
              <a:off x="7094219" y="5340096"/>
              <a:ext cx="32384" cy="55244"/>
            </a:xfrm>
            <a:custGeom>
              <a:avLst/>
              <a:gdLst/>
              <a:ahLst/>
              <a:cxnLst/>
              <a:rect l="l" t="t" r="r" b="b"/>
              <a:pathLst>
                <a:path w="32384"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4" h="55245">
                  <a:moveTo>
                    <a:pt x="9144" y="9144"/>
                  </a:moveTo>
                  <a:lnTo>
                    <a:pt x="4572" y="9144"/>
                  </a:lnTo>
                  <a:lnTo>
                    <a:pt x="9144" y="4572"/>
                  </a:lnTo>
                  <a:lnTo>
                    <a:pt x="9144" y="9144"/>
                  </a:lnTo>
                  <a:close/>
                </a:path>
                <a:path w="32384" h="55245">
                  <a:moveTo>
                    <a:pt x="22860" y="9144"/>
                  </a:moveTo>
                  <a:lnTo>
                    <a:pt x="9144" y="9144"/>
                  </a:lnTo>
                  <a:lnTo>
                    <a:pt x="9144" y="4572"/>
                  </a:lnTo>
                  <a:lnTo>
                    <a:pt x="22860" y="4572"/>
                  </a:lnTo>
                  <a:lnTo>
                    <a:pt x="22860" y="9144"/>
                  </a:lnTo>
                  <a:close/>
                </a:path>
                <a:path w="32384" h="55245">
                  <a:moveTo>
                    <a:pt x="22860" y="50292"/>
                  </a:moveTo>
                  <a:lnTo>
                    <a:pt x="22860" y="4572"/>
                  </a:lnTo>
                  <a:lnTo>
                    <a:pt x="27432" y="9144"/>
                  </a:lnTo>
                  <a:lnTo>
                    <a:pt x="32004" y="9144"/>
                  </a:lnTo>
                  <a:lnTo>
                    <a:pt x="32004" y="45720"/>
                  </a:lnTo>
                  <a:lnTo>
                    <a:pt x="27432" y="45720"/>
                  </a:lnTo>
                  <a:lnTo>
                    <a:pt x="22860" y="50292"/>
                  </a:lnTo>
                  <a:close/>
                </a:path>
                <a:path w="32384" h="55245">
                  <a:moveTo>
                    <a:pt x="32004" y="9144"/>
                  </a:moveTo>
                  <a:lnTo>
                    <a:pt x="27432" y="9144"/>
                  </a:lnTo>
                  <a:lnTo>
                    <a:pt x="22860" y="4572"/>
                  </a:lnTo>
                  <a:lnTo>
                    <a:pt x="32004" y="4572"/>
                  </a:lnTo>
                  <a:lnTo>
                    <a:pt x="32004" y="9144"/>
                  </a:lnTo>
                  <a:close/>
                </a:path>
                <a:path w="32384" h="55245">
                  <a:moveTo>
                    <a:pt x="9144" y="50292"/>
                  </a:moveTo>
                  <a:lnTo>
                    <a:pt x="4572" y="45720"/>
                  </a:lnTo>
                  <a:lnTo>
                    <a:pt x="9144" y="45720"/>
                  </a:lnTo>
                  <a:lnTo>
                    <a:pt x="9144" y="50292"/>
                  </a:lnTo>
                  <a:close/>
                </a:path>
                <a:path w="32384" h="55245">
                  <a:moveTo>
                    <a:pt x="22860" y="50292"/>
                  </a:moveTo>
                  <a:lnTo>
                    <a:pt x="9144" y="50292"/>
                  </a:lnTo>
                  <a:lnTo>
                    <a:pt x="9144"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241" name="object 1241"/>
            <p:cNvSpPr/>
            <p:nvPr/>
          </p:nvSpPr>
          <p:spPr>
            <a:xfrm>
              <a:off x="7098792" y="5398007"/>
              <a:ext cx="22860" cy="44450"/>
            </a:xfrm>
            <a:custGeom>
              <a:avLst/>
              <a:gdLst/>
              <a:ahLst/>
              <a:cxnLst/>
              <a:rect l="l" t="t" r="r" b="b"/>
              <a:pathLst>
                <a:path w="22859"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1242" name="object 1242"/>
            <p:cNvSpPr/>
            <p:nvPr/>
          </p:nvSpPr>
          <p:spPr>
            <a:xfrm>
              <a:off x="7094219" y="5393435"/>
              <a:ext cx="32384" cy="53340"/>
            </a:xfrm>
            <a:custGeom>
              <a:avLst/>
              <a:gdLst/>
              <a:ahLst/>
              <a:cxnLst/>
              <a:rect l="l" t="t" r="r" b="b"/>
              <a:pathLst>
                <a:path w="32384"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4" h="53339">
                  <a:moveTo>
                    <a:pt x="9144" y="9144"/>
                  </a:moveTo>
                  <a:lnTo>
                    <a:pt x="4572" y="9144"/>
                  </a:lnTo>
                  <a:lnTo>
                    <a:pt x="9144" y="4572"/>
                  </a:lnTo>
                  <a:lnTo>
                    <a:pt x="9144" y="9144"/>
                  </a:lnTo>
                  <a:close/>
                </a:path>
                <a:path w="32384" h="53339">
                  <a:moveTo>
                    <a:pt x="22860" y="9144"/>
                  </a:moveTo>
                  <a:lnTo>
                    <a:pt x="9144" y="9144"/>
                  </a:lnTo>
                  <a:lnTo>
                    <a:pt x="9144" y="4572"/>
                  </a:lnTo>
                  <a:lnTo>
                    <a:pt x="22860" y="4572"/>
                  </a:lnTo>
                  <a:lnTo>
                    <a:pt x="22860" y="9144"/>
                  </a:lnTo>
                  <a:close/>
                </a:path>
                <a:path w="32384" h="53339">
                  <a:moveTo>
                    <a:pt x="22860" y="48768"/>
                  </a:moveTo>
                  <a:lnTo>
                    <a:pt x="22860" y="4572"/>
                  </a:lnTo>
                  <a:lnTo>
                    <a:pt x="27432" y="9144"/>
                  </a:lnTo>
                  <a:lnTo>
                    <a:pt x="32004" y="9144"/>
                  </a:lnTo>
                  <a:lnTo>
                    <a:pt x="32004" y="44196"/>
                  </a:lnTo>
                  <a:lnTo>
                    <a:pt x="27432" y="44196"/>
                  </a:lnTo>
                  <a:lnTo>
                    <a:pt x="22860" y="48768"/>
                  </a:lnTo>
                  <a:close/>
                </a:path>
                <a:path w="32384" h="53339">
                  <a:moveTo>
                    <a:pt x="32004" y="9144"/>
                  </a:moveTo>
                  <a:lnTo>
                    <a:pt x="27432" y="9144"/>
                  </a:lnTo>
                  <a:lnTo>
                    <a:pt x="22860" y="4572"/>
                  </a:lnTo>
                  <a:lnTo>
                    <a:pt x="32004" y="4572"/>
                  </a:lnTo>
                  <a:lnTo>
                    <a:pt x="32004" y="9144"/>
                  </a:lnTo>
                  <a:close/>
                </a:path>
                <a:path w="32384" h="53339">
                  <a:moveTo>
                    <a:pt x="9144" y="48768"/>
                  </a:moveTo>
                  <a:lnTo>
                    <a:pt x="4572" y="44196"/>
                  </a:lnTo>
                  <a:lnTo>
                    <a:pt x="9144" y="44196"/>
                  </a:lnTo>
                  <a:lnTo>
                    <a:pt x="9144" y="48768"/>
                  </a:lnTo>
                  <a:close/>
                </a:path>
                <a:path w="32384" h="53339">
                  <a:moveTo>
                    <a:pt x="22860" y="48768"/>
                  </a:moveTo>
                  <a:lnTo>
                    <a:pt x="9144" y="48768"/>
                  </a:lnTo>
                  <a:lnTo>
                    <a:pt x="9144" y="44196"/>
                  </a:lnTo>
                  <a:lnTo>
                    <a:pt x="22860" y="44196"/>
                  </a:lnTo>
                  <a:lnTo>
                    <a:pt x="22860" y="48768"/>
                  </a:lnTo>
                  <a:close/>
                </a:path>
                <a:path w="32384"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243" name="object 1243"/>
            <p:cNvSpPr/>
            <p:nvPr/>
          </p:nvSpPr>
          <p:spPr>
            <a:xfrm>
              <a:off x="7098792" y="5449823"/>
              <a:ext cx="22860" cy="45720"/>
            </a:xfrm>
            <a:custGeom>
              <a:avLst/>
              <a:gdLst/>
              <a:ahLst/>
              <a:cxnLst/>
              <a:rect l="l" t="t" r="r" b="b"/>
              <a:pathLst>
                <a:path w="22859" h="45720">
                  <a:moveTo>
                    <a:pt x="22859" y="45720"/>
                  </a:moveTo>
                  <a:lnTo>
                    <a:pt x="0" y="45720"/>
                  </a:lnTo>
                  <a:lnTo>
                    <a:pt x="0" y="0"/>
                  </a:lnTo>
                  <a:lnTo>
                    <a:pt x="22859" y="0"/>
                  </a:lnTo>
                  <a:lnTo>
                    <a:pt x="22859" y="45720"/>
                  </a:lnTo>
                  <a:close/>
                </a:path>
              </a:pathLst>
            </a:custGeom>
            <a:solidFill>
              <a:srgbClr val="FFFFFF"/>
            </a:solidFill>
          </p:spPr>
          <p:txBody>
            <a:bodyPr wrap="square" lIns="0" tIns="0" rIns="0" bIns="0" rtlCol="0"/>
            <a:lstStyle/>
            <a:p>
              <a:endParaRPr sz="1588"/>
            </a:p>
          </p:txBody>
        </p:sp>
        <p:sp>
          <p:nvSpPr>
            <p:cNvPr id="1244" name="object 1244"/>
            <p:cNvSpPr/>
            <p:nvPr/>
          </p:nvSpPr>
          <p:spPr>
            <a:xfrm>
              <a:off x="7094219" y="5445251"/>
              <a:ext cx="32384" cy="55244"/>
            </a:xfrm>
            <a:custGeom>
              <a:avLst/>
              <a:gdLst/>
              <a:ahLst/>
              <a:cxnLst/>
              <a:rect l="l" t="t" r="r" b="b"/>
              <a:pathLst>
                <a:path w="32384"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4" h="55245">
                  <a:moveTo>
                    <a:pt x="9144" y="9144"/>
                  </a:moveTo>
                  <a:lnTo>
                    <a:pt x="4572" y="9144"/>
                  </a:lnTo>
                  <a:lnTo>
                    <a:pt x="9144" y="4572"/>
                  </a:lnTo>
                  <a:lnTo>
                    <a:pt x="9144" y="9144"/>
                  </a:lnTo>
                  <a:close/>
                </a:path>
                <a:path w="32384" h="55245">
                  <a:moveTo>
                    <a:pt x="22860" y="9144"/>
                  </a:moveTo>
                  <a:lnTo>
                    <a:pt x="9144" y="9144"/>
                  </a:lnTo>
                  <a:lnTo>
                    <a:pt x="9144" y="4572"/>
                  </a:lnTo>
                  <a:lnTo>
                    <a:pt x="22860" y="4572"/>
                  </a:lnTo>
                  <a:lnTo>
                    <a:pt x="22860" y="9144"/>
                  </a:lnTo>
                  <a:close/>
                </a:path>
                <a:path w="32384" h="55245">
                  <a:moveTo>
                    <a:pt x="22860" y="50292"/>
                  </a:moveTo>
                  <a:lnTo>
                    <a:pt x="22860" y="4572"/>
                  </a:lnTo>
                  <a:lnTo>
                    <a:pt x="27432" y="9144"/>
                  </a:lnTo>
                  <a:lnTo>
                    <a:pt x="32004" y="9144"/>
                  </a:lnTo>
                  <a:lnTo>
                    <a:pt x="32004" y="45720"/>
                  </a:lnTo>
                  <a:lnTo>
                    <a:pt x="27432" y="45720"/>
                  </a:lnTo>
                  <a:lnTo>
                    <a:pt x="22860" y="50292"/>
                  </a:lnTo>
                  <a:close/>
                </a:path>
                <a:path w="32384" h="55245">
                  <a:moveTo>
                    <a:pt x="32004" y="9144"/>
                  </a:moveTo>
                  <a:lnTo>
                    <a:pt x="27432" y="9144"/>
                  </a:lnTo>
                  <a:lnTo>
                    <a:pt x="22860" y="4572"/>
                  </a:lnTo>
                  <a:lnTo>
                    <a:pt x="32004" y="4572"/>
                  </a:lnTo>
                  <a:lnTo>
                    <a:pt x="32004" y="9144"/>
                  </a:lnTo>
                  <a:close/>
                </a:path>
                <a:path w="32384" h="55245">
                  <a:moveTo>
                    <a:pt x="9144" y="50292"/>
                  </a:moveTo>
                  <a:lnTo>
                    <a:pt x="4572" y="45720"/>
                  </a:lnTo>
                  <a:lnTo>
                    <a:pt x="9144" y="45720"/>
                  </a:lnTo>
                  <a:lnTo>
                    <a:pt x="9144" y="50292"/>
                  </a:lnTo>
                  <a:close/>
                </a:path>
                <a:path w="32384" h="55245">
                  <a:moveTo>
                    <a:pt x="22860" y="50292"/>
                  </a:moveTo>
                  <a:lnTo>
                    <a:pt x="9144" y="50292"/>
                  </a:lnTo>
                  <a:lnTo>
                    <a:pt x="9144"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245" name="object 1245"/>
            <p:cNvSpPr/>
            <p:nvPr/>
          </p:nvSpPr>
          <p:spPr>
            <a:xfrm>
              <a:off x="7098792" y="5503164"/>
              <a:ext cx="22860" cy="44450"/>
            </a:xfrm>
            <a:custGeom>
              <a:avLst/>
              <a:gdLst/>
              <a:ahLst/>
              <a:cxnLst/>
              <a:rect l="l" t="t" r="r" b="b"/>
              <a:pathLst>
                <a:path w="22859"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1246" name="object 1246"/>
            <p:cNvSpPr/>
            <p:nvPr/>
          </p:nvSpPr>
          <p:spPr>
            <a:xfrm>
              <a:off x="7094219" y="5498592"/>
              <a:ext cx="32384" cy="53340"/>
            </a:xfrm>
            <a:custGeom>
              <a:avLst/>
              <a:gdLst/>
              <a:ahLst/>
              <a:cxnLst/>
              <a:rect l="l" t="t" r="r" b="b"/>
              <a:pathLst>
                <a:path w="32384"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4" h="53339">
                  <a:moveTo>
                    <a:pt x="9144" y="9144"/>
                  </a:moveTo>
                  <a:lnTo>
                    <a:pt x="4572" y="9144"/>
                  </a:lnTo>
                  <a:lnTo>
                    <a:pt x="9144" y="4572"/>
                  </a:lnTo>
                  <a:lnTo>
                    <a:pt x="9144" y="9144"/>
                  </a:lnTo>
                  <a:close/>
                </a:path>
                <a:path w="32384" h="53339">
                  <a:moveTo>
                    <a:pt x="22860" y="9144"/>
                  </a:moveTo>
                  <a:lnTo>
                    <a:pt x="9144" y="9144"/>
                  </a:lnTo>
                  <a:lnTo>
                    <a:pt x="9144" y="4572"/>
                  </a:lnTo>
                  <a:lnTo>
                    <a:pt x="22860" y="4572"/>
                  </a:lnTo>
                  <a:lnTo>
                    <a:pt x="22860" y="9144"/>
                  </a:lnTo>
                  <a:close/>
                </a:path>
                <a:path w="32384" h="53339">
                  <a:moveTo>
                    <a:pt x="22860" y="48768"/>
                  </a:moveTo>
                  <a:lnTo>
                    <a:pt x="22860" y="4572"/>
                  </a:lnTo>
                  <a:lnTo>
                    <a:pt x="27432" y="9144"/>
                  </a:lnTo>
                  <a:lnTo>
                    <a:pt x="32004" y="9144"/>
                  </a:lnTo>
                  <a:lnTo>
                    <a:pt x="32004" y="44196"/>
                  </a:lnTo>
                  <a:lnTo>
                    <a:pt x="27432" y="44196"/>
                  </a:lnTo>
                  <a:lnTo>
                    <a:pt x="22860" y="48768"/>
                  </a:lnTo>
                  <a:close/>
                </a:path>
                <a:path w="32384" h="53339">
                  <a:moveTo>
                    <a:pt x="32004" y="9144"/>
                  </a:moveTo>
                  <a:lnTo>
                    <a:pt x="27432" y="9144"/>
                  </a:lnTo>
                  <a:lnTo>
                    <a:pt x="22860" y="4572"/>
                  </a:lnTo>
                  <a:lnTo>
                    <a:pt x="32004" y="4572"/>
                  </a:lnTo>
                  <a:lnTo>
                    <a:pt x="32004" y="9144"/>
                  </a:lnTo>
                  <a:close/>
                </a:path>
                <a:path w="32384" h="53339">
                  <a:moveTo>
                    <a:pt x="9144" y="48768"/>
                  </a:moveTo>
                  <a:lnTo>
                    <a:pt x="4572" y="44196"/>
                  </a:lnTo>
                  <a:lnTo>
                    <a:pt x="9144" y="44196"/>
                  </a:lnTo>
                  <a:lnTo>
                    <a:pt x="9144" y="48768"/>
                  </a:lnTo>
                  <a:close/>
                </a:path>
                <a:path w="32384" h="53339">
                  <a:moveTo>
                    <a:pt x="22860" y="48768"/>
                  </a:moveTo>
                  <a:lnTo>
                    <a:pt x="9144" y="48768"/>
                  </a:lnTo>
                  <a:lnTo>
                    <a:pt x="9144" y="44196"/>
                  </a:lnTo>
                  <a:lnTo>
                    <a:pt x="22860" y="44196"/>
                  </a:lnTo>
                  <a:lnTo>
                    <a:pt x="22860" y="48768"/>
                  </a:lnTo>
                  <a:close/>
                </a:path>
                <a:path w="32384"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247" name="object 1247"/>
            <p:cNvSpPr/>
            <p:nvPr/>
          </p:nvSpPr>
          <p:spPr>
            <a:xfrm>
              <a:off x="7136892" y="5269992"/>
              <a:ext cx="36830" cy="360045"/>
            </a:xfrm>
            <a:custGeom>
              <a:avLst/>
              <a:gdLst/>
              <a:ahLst/>
              <a:cxnLst/>
              <a:rect l="l" t="t" r="r" b="b"/>
              <a:pathLst>
                <a:path w="36829" h="360045">
                  <a:moveTo>
                    <a:pt x="36575" y="359663"/>
                  </a:moveTo>
                  <a:lnTo>
                    <a:pt x="0" y="359663"/>
                  </a:lnTo>
                  <a:lnTo>
                    <a:pt x="0" y="0"/>
                  </a:lnTo>
                  <a:lnTo>
                    <a:pt x="36575" y="0"/>
                  </a:lnTo>
                  <a:lnTo>
                    <a:pt x="36575" y="359663"/>
                  </a:lnTo>
                  <a:close/>
                </a:path>
              </a:pathLst>
            </a:custGeom>
            <a:solidFill>
              <a:srgbClr val="FFFFFF"/>
            </a:solidFill>
          </p:spPr>
          <p:txBody>
            <a:bodyPr wrap="square" lIns="0" tIns="0" rIns="0" bIns="0" rtlCol="0"/>
            <a:lstStyle/>
            <a:p>
              <a:endParaRPr sz="1588"/>
            </a:p>
          </p:txBody>
        </p:sp>
        <p:sp>
          <p:nvSpPr>
            <p:cNvPr id="1248" name="object 1248"/>
            <p:cNvSpPr/>
            <p:nvPr/>
          </p:nvSpPr>
          <p:spPr>
            <a:xfrm>
              <a:off x="7130796" y="5265419"/>
              <a:ext cx="47625" cy="370840"/>
            </a:xfrm>
            <a:custGeom>
              <a:avLst/>
              <a:gdLst/>
              <a:ahLst/>
              <a:cxnLst/>
              <a:rect l="l" t="t" r="r" b="b"/>
              <a:pathLst>
                <a:path w="47625" h="370839">
                  <a:moveTo>
                    <a:pt x="47244" y="370332"/>
                  </a:moveTo>
                  <a:lnTo>
                    <a:pt x="0" y="370332"/>
                  </a:lnTo>
                  <a:lnTo>
                    <a:pt x="0" y="0"/>
                  </a:lnTo>
                  <a:lnTo>
                    <a:pt x="47244" y="0"/>
                  </a:lnTo>
                  <a:lnTo>
                    <a:pt x="47244" y="4572"/>
                  </a:lnTo>
                  <a:lnTo>
                    <a:pt x="10668" y="4572"/>
                  </a:lnTo>
                  <a:lnTo>
                    <a:pt x="6096" y="9144"/>
                  </a:lnTo>
                  <a:lnTo>
                    <a:pt x="10668" y="9144"/>
                  </a:lnTo>
                  <a:lnTo>
                    <a:pt x="10668" y="359663"/>
                  </a:lnTo>
                  <a:lnTo>
                    <a:pt x="6096" y="359663"/>
                  </a:lnTo>
                  <a:lnTo>
                    <a:pt x="10668" y="364236"/>
                  </a:lnTo>
                  <a:lnTo>
                    <a:pt x="47244" y="364236"/>
                  </a:lnTo>
                  <a:lnTo>
                    <a:pt x="47244" y="370332"/>
                  </a:lnTo>
                  <a:close/>
                </a:path>
                <a:path w="47625" h="370839">
                  <a:moveTo>
                    <a:pt x="10668" y="9144"/>
                  </a:moveTo>
                  <a:lnTo>
                    <a:pt x="6096" y="9144"/>
                  </a:lnTo>
                  <a:lnTo>
                    <a:pt x="10668" y="4572"/>
                  </a:lnTo>
                  <a:lnTo>
                    <a:pt x="10668" y="9144"/>
                  </a:lnTo>
                  <a:close/>
                </a:path>
                <a:path w="47625" h="370839">
                  <a:moveTo>
                    <a:pt x="38100" y="9144"/>
                  </a:moveTo>
                  <a:lnTo>
                    <a:pt x="10668" y="9144"/>
                  </a:lnTo>
                  <a:lnTo>
                    <a:pt x="10668" y="4572"/>
                  </a:lnTo>
                  <a:lnTo>
                    <a:pt x="38100" y="4572"/>
                  </a:lnTo>
                  <a:lnTo>
                    <a:pt x="38100" y="9144"/>
                  </a:lnTo>
                  <a:close/>
                </a:path>
                <a:path w="47625" h="370839">
                  <a:moveTo>
                    <a:pt x="38100" y="364236"/>
                  </a:moveTo>
                  <a:lnTo>
                    <a:pt x="38100" y="4572"/>
                  </a:lnTo>
                  <a:lnTo>
                    <a:pt x="42672" y="9144"/>
                  </a:lnTo>
                  <a:lnTo>
                    <a:pt x="47244" y="9144"/>
                  </a:lnTo>
                  <a:lnTo>
                    <a:pt x="47244" y="359663"/>
                  </a:lnTo>
                  <a:lnTo>
                    <a:pt x="42672" y="359663"/>
                  </a:lnTo>
                  <a:lnTo>
                    <a:pt x="38100" y="364236"/>
                  </a:lnTo>
                  <a:close/>
                </a:path>
                <a:path w="47625" h="370839">
                  <a:moveTo>
                    <a:pt x="47244" y="9144"/>
                  </a:moveTo>
                  <a:lnTo>
                    <a:pt x="42672" y="9144"/>
                  </a:lnTo>
                  <a:lnTo>
                    <a:pt x="38100" y="4572"/>
                  </a:lnTo>
                  <a:lnTo>
                    <a:pt x="47244" y="4572"/>
                  </a:lnTo>
                  <a:lnTo>
                    <a:pt x="47244" y="9144"/>
                  </a:lnTo>
                  <a:close/>
                </a:path>
                <a:path w="47625" h="370839">
                  <a:moveTo>
                    <a:pt x="10668" y="364236"/>
                  </a:moveTo>
                  <a:lnTo>
                    <a:pt x="6096" y="359663"/>
                  </a:lnTo>
                  <a:lnTo>
                    <a:pt x="10668" y="359663"/>
                  </a:lnTo>
                  <a:lnTo>
                    <a:pt x="10668" y="364236"/>
                  </a:lnTo>
                  <a:close/>
                </a:path>
                <a:path w="47625" h="370839">
                  <a:moveTo>
                    <a:pt x="38100" y="364236"/>
                  </a:moveTo>
                  <a:lnTo>
                    <a:pt x="10668" y="364236"/>
                  </a:lnTo>
                  <a:lnTo>
                    <a:pt x="10668" y="359663"/>
                  </a:lnTo>
                  <a:lnTo>
                    <a:pt x="38100" y="359663"/>
                  </a:lnTo>
                  <a:lnTo>
                    <a:pt x="38100" y="364236"/>
                  </a:lnTo>
                  <a:close/>
                </a:path>
                <a:path w="47625" h="370839">
                  <a:moveTo>
                    <a:pt x="47244" y="364236"/>
                  </a:moveTo>
                  <a:lnTo>
                    <a:pt x="38100" y="364236"/>
                  </a:lnTo>
                  <a:lnTo>
                    <a:pt x="42672"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1249" name="object 1249"/>
            <p:cNvSpPr/>
            <p:nvPr/>
          </p:nvSpPr>
          <p:spPr>
            <a:xfrm>
              <a:off x="7136892" y="5277612"/>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1250" name="object 1250"/>
            <p:cNvSpPr/>
            <p:nvPr/>
          </p:nvSpPr>
          <p:spPr>
            <a:xfrm>
              <a:off x="7130796" y="5273039"/>
              <a:ext cx="18415" cy="47625"/>
            </a:xfrm>
            <a:custGeom>
              <a:avLst/>
              <a:gdLst/>
              <a:ahLst/>
              <a:cxnLst/>
              <a:rect l="l" t="t" r="r" b="b"/>
              <a:pathLst>
                <a:path w="18415" h="47625">
                  <a:moveTo>
                    <a:pt x="18288" y="47244"/>
                  </a:moveTo>
                  <a:lnTo>
                    <a:pt x="0" y="47244"/>
                  </a:lnTo>
                  <a:lnTo>
                    <a:pt x="0" y="0"/>
                  </a:lnTo>
                  <a:lnTo>
                    <a:pt x="18288" y="0"/>
                  </a:lnTo>
                  <a:lnTo>
                    <a:pt x="18288" y="4572"/>
                  </a:lnTo>
                  <a:lnTo>
                    <a:pt x="7620" y="4572"/>
                  </a:lnTo>
                  <a:lnTo>
                    <a:pt x="7620" y="7620"/>
                  </a:lnTo>
                  <a:lnTo>
                    <a:pt x="6096" y="9144"/>
                  </a:lnTo>
                  <a:lnTo>
                    <a:pt x="7620" y="9144"/>
                  </a:lnTo>
                  <a:lnTo>
                    <a:pt x="7620" y="36576"/>
                  </a:lnTo>
                  <a:lnTo>
                    <a:pt x="6096" y="36576"/>
                  </a:lnTo>
                  <a:lnTo>
                    <a:pt x="7620" y="38608"/>
                  </a:lnTo>
                  <a:lnTo>
                    <a:pt x="7620" y="42672"/>
                  </a:lnTo>
                  <a:lnTo>
                    <a:pt x="18288" y="42672"/>
                  </a:lnTo>
                  <a:lnTo>
                    <a:pt x="18288" y="47244"/>
                  </a:lnTo>
                  <a:close/>
                </a:path>
                <a:path w="18415" h="47625">
                  <a:moveTo>
                    <a:pt x="7620" y="7620"/>
                  </a:moveTo>
                  <a:lnTo>
                    <a:pt x="7620" y="4572"/>
                  </a:lnTo>
                  <a:lnTo>
                    <a:pt x="9361" y="5878"/>
                  </a:lnTo>
                  <a:lnTo>
                    <a:pt x="7620" y="7620"/>
                  </a:lnTo>
                  <a:close/>
                </a:path>
                <a:path w="18415" h="47625">
                  <a:moveTo>
                    <a:pt x="9361" y="5878"/>
                  </a:moveTo>
                  <a:lnTo>
                    <a:pt x="7620" y="4572"/>
                  </a:lnTo>
                  <a:lnTo>
                    <a:pt x="10668" y="4572"/>
                  </a:lnTo>
                  <a:lnTo>
                    <a:pt x="9361" y="5878"/>
                  </a:lnTo>
                  <a:close/>
                </a:path>
                <a:path w="18415" h="47625">
                  <a:moveTo>
                    <a:pt x="10668" y="6858"/>
                  </a:moveTo>
                  <a:lnTo>
                    <a:pt x="9361" y="5878"/>
                  </a:lnTo>
                  <a:lnTo>
                    <a:pt x="10668" y="4572"/>
                  </a:lnTo>
                  <a:lnTo>
                    <a:pt x="10668" y="6858"/>
                  </a:lnTo>
                  <a:close/>
                </a:path>
                <a:path w="18415" h="47625">
                  <a:moveTo>
                    <a:pt x="18288" y="9144"/>
                  </a:moveTo>
                  <a:lnTo>
                    <a:pt x="13716" y="9144"/>
                  </a:lnTo>
                  <a:lnTo>
                    <a:pt x="10668" y="6858"/>
                  </a:lnTo>
                  <a:lnTo>
                    <a:pt x="10668" y="4572"/>
                  </a:lnTo>
                  <a:lnTo>
                    <a:pt x="18288" y="4572"/>
                  </a:lnTo>
                  <a:lnTo>
                    <a:pt x="18288" y="9144"/>
                  </a:lnTo>
                  <a:close/>
                </a:path>
                <a:path w="18415" h="47625">
                  <a:moveTo>
                    <a:pt x="9361" y="40930"/>
                  </a:moveTo>
                  <a:lnTo>
                    <a:pt x="7620" y="38608"/>
                  </a:lnTo>
                  <a:lnTo>
                    <a:pt x="7620" y="7620"/>
                  </a:lnTo>
                  <a:lnTo>
                    <a:pt x="9361" y="5878"/>
                  </a:lnTo>
                  <a:lnTo>
                    <a:pt x="10668" y="6858"/>
                  </a:lnTo>
                  <a:lnTo>
                    <a:pt x="10668" y="39624"/>
                  </a:lnTo>
                  <a:lnTo>
                    <a:pt x="9361" y="40930"/>
                  </a:lnTo>
                  <a:close/>
                </a:path>
                <a:path w="18415" h="47625">
                  <a:moveTo>
                    <a:pt x="10668" y="39624"/>
                  </a:moveTo>
                  <a:lnTo>
                    <a:pt x="10668" y="6858"/>
                  </a:lnTo>
                  <a:lnTo>
                    <a:pt x="13716" y="9144"/>
                  </a:lnTo>
                  <a:lnTo>
                    <a:pt x="18288" y="9144"/>
                  </a:lnTo>
                  <a:lnTo>
                    <a:pt x="18288" y="36576"/>
                  </a:lnTo>
                  <a:lnTo>
                    <a:pt x="13716" y="36576"/>
                  </a:lnTo>
                  <a:lnTo>
                    <a:pt x="10668" y="39624"/>
                  </a:lnTo>
                  <a:close/>
                </a:path>
                <a:path w="18415" h="47625">
                  <a:moveTo>
                    <a:pt x="7620" y="9144"/>
                  </a:moveTo>
                  <a:lnTo>
                    <a:pt x="6096" y="9144"/>
                  </a:lnTo>
                  <a:lnTo>
                    <a:pt x="7620" y="7620"/>
                  </a:lnTo>
                  <a:lnTo>
                    <a:pt x="7620" y="9144"/>
                  </a:lnTo>
                  <a:close/>
                </a:path>
                <a:path w="18415" h="47625">
                  <a:moveTo>
                    <a:pt x="7620" y="38608"/>
                  </a:moveTo>
                  <a:lnTo>
                    <a:pt x="6096" y="36576"/>
                  </a:lnTo>
                  <a:lnTo>
                    <a:pt x="7620" y="36576"/>
                  </a:lnTo>
                  <a:lnTo>
                    <a:pt x="7620" y="38608"/>
                  </a:lnTo>
                  <a:close/>
                </a:path>
                <a:path w="18415" h="47625">
                  <a:moveTo>
                    <a:pt x="18288" y="42672"/>
                  </a:moveTo>
                  <a:lnTo>
                    <a:pt x="10668" y="42672"/>
                  </a:lnTo>
                  <a:lnTo>
                    <a:pt x="10668" y="39624"/>
                  </a:lnTo>
                  <a:lnTo>
                    <a:pt x="13716" y="36576"/>
                  </a:lnTo>
                  <a:lnTo>
                    <a:pt x="18288" y="36576"/>
                  </a:lnTo>
                  <a:lnTo>
                    <a:pt x="18288" y="42672"/>
                  </a:lnTo>
                  <a:close/>
                </a:path>
                <a:path w="18415" h="47625">
                  <a:moveTo>
                    <a:pt x="7620" y="42672"/>
                  </a:moveTo>
                  <a:lnTo>
                    <a:pt x="7620" y="38608"/>
                  </a:lnTo>
                  <a:lnTo>
                    <a:pt x="9361" y="40930"/>
                  </a:lnTo>
                  <a:lnTo>
                    <a:pt x="7620" y="42672"/>
                  </a:lnTo>
                  <a:close/>
                </a:path>
                <a:path w="18415" h="47625">
                  <a:moveTo>
                    <a:pt x="10668" y="42672"/>
                  </a:moveTo>
                  <a:lnTo>
                    <a:pt x="9361" y="40930"/>
                  </a:lnTo>
                  <a:lnTo>
                    <a:pt x="10668" y="39624"/>
                  </a:lnTo>
                  <a:lnTo>
                    <a:pt x="10668" y="42672"/>
                  </a:lnTo>
                  <a:close/>
                </a:path>
                <a:path w="18415" h="47625">
                  <a:moveTo>
                    <a:pt x="10668" y="42672"/>
                  </a:moveTo>
                  <a:lnTo>
                    <a:pt x="7620" y="42672"/>
                  </a:lnTo>
                  <a:lnTo>
                    <a:pt x="9361" y="40930"/>
                  </a:lnTo>
                  <a:lnTo>
                    <a:pt x="10668" y="42672"/>
                  </a:lnTo>
                  <a:close/>
                </a:path>
              </a:pathLst>
            </a:custGeom>
            <a:solidFill>
              <a:srgbClr val="000000"/>
            </a:solidFill>
          </p:spPr>
          <p:txBody>
            <a:bodyPr wrap="square" lIns="0" tIns="0" rIns="0" bIns="0" rtlCol="0"/>
            <a:lstStyle/>
            <a:p>
              <a:endParaRPr sz="1588"/>
            </a:p>
          </p:txBody>
        </p:sp>
        <p:sp>
          <p:nvSpPr>
            <p:cNvPr id="1251" name="object 1251"/>
            <p:cNvSpPr/>
            <p:nvPr/>
          </p:nvSpPr>
          <p:spPr>
            <a:xfrm>
              <a:off x="7136892" y="558546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1252" name="object 1252"/>
            <p:cNvSpPr/>
            <p:nvPr/>
          </p:nvSpPr>
          <p:spPr>
            <a:xfrm>
              <a:off x="7130796" y="5580887"/>
              <a:ext cx="18415" cy="47625"/>
            </a:xfrm>
            <a:custGeom>
              <a:avLst/>
              <a:gdLst/>
              <a:ahLst/>
              <a:cxnLst/>
              <a:rect l="l" t="t" r="r" b="b"/>
              <a:pathLst>
                <a:path w="18415" h="47625">
                  <a:moveTo>
                    <a:pt x="18288" y="47244"/>
                  </a:moveTo>
                  <a:lnTo>
                    <a:pt x="0" y="47244"/>
                  </a:lnTo>
                  <a:lnTo>
                    <a:pt x="0" y="0"/>
                  </a:lnTo>
                  <a:lnTo>
                    <a:pt x="18288" y="0"/>
                  </a:lnTo>
                  <a:lnTo>
                    <a:pt x="18288" y="4572"/>
                  </a:lnTo>
                  <a:lnTo>
                    <a:pt x="7620" y="4572"/>
                  </a:lnTo>
                  <a:lnTo>
                    <a:pt x="7620" y="7620"/>
                  </a:lnTo>
                  <a:lnTo>
                    <a:pt x="6096" y="9144"/>
                  </a:lnTo>
                  <a:lnTo>
                    <a:pt x="7620" y="9144"/>
                  </a:lnTo>
                  <a:lnTo>
                    <a:pt x="7620" y="36576"/>
                  </a:lnTo>
                  <a:lnTo>
                    <a:pt x="6096" y="36576"/>
                  </a:lnTo>
                  <a:lnTo>
                    <a:pt x="7620" y="38608"/>
                  </a:lnTo>
                  <a:lnTo>
                    <a:pt x="7620" y="42672"/>
                  </a:lnTo>
                  <a:lnTo>
                    <a:pt x="18288" y="42672"/>
                  </a:lnTo>
                  <a:lnTo>
                    <a:pt x="18288" y="47244"/>
                  </a:lnTo>
                  <a:close/>
                </a:path>
                <a:path w="18415" h="47625">
                  <a:moveTo>
                    <a:pt x="7620" y="7620"/>
                  </a:moveTo>
                  <a:lnTo>
                    <a:pt x="7620" y="4572"/>
                  </a:lnTo>
                  <a:lnTo>
                    <a:pt x="9361" y="5878"/>
                  </a:lnTo>
                  <a:lnTo>
                    <a:pt x="7620" y="7620"/>
                  </a:lnTo>
                  <a:close/>
                </a:path>
                <a:path w="18415" h="47625">
                  <a:moveTo>
                    <a:pt x="9361" y="5878"/>
                  </a:moveTo>
                  <a:lnTo>
                    <a:pt x="7620" y="4572"/>
                  </a:lnTo>
                  <a:lnTo>
                    <a:pt x="10668" y="4572"/>
                  </a:lnTo>
                  <a:lnTo>
                    <a:pt x="9361" y="5878"/>
                  </a:lnTo>
                  <a:close/>
                </a:path>
                <a:path w="18415" h="47625">
                  <a:moveTo>
                    <a:pt x="10668" y="6858"/>
                  </a:moveTo>
                  <a:lnTo>
                    <a:pt x="9361" y="5878"/>
                  </a:lnTo>
                  <a:lnTo>
                    <a:pt x="10668" y="4572"/>
                  </a:lnTo>
                  <a:lnTo>
                    <a:pt x="10668" y="6858"/>
                  </a:lnTo>
                  <a:close/>
                </a:path>
                <a:path w="18415" h="47625">
                  <a:moveTo>
                    <a:pt x="18288" y="9144"/>
                  </a:moveTo>
                  <a:lnTo>
                    <a:pt x="13716" y="9144"/>
                  </a:lnTo>
                  <a:lnTo>
                    <a:pt x="10668" y="6858"/>
                  </a:lnTo>
                  <a:lnTo>
                    <a:pt x="10668" y="4572"/>
                  </a:lnTo>
                  <a:lnTo>
                    <a:pt x="18288" y="4572"/>
                  </a:lnTo>
                  <a:lnTo>
                    <a:pt x="18288" y="9144"/>
                  </a:lnTo>
                  <a:close/>
                </a:path>
                <a:path w="18415" h="47625">
                  <a:moveTo>
                    <a:pt x="9361" y="40930"/>
                  </a:moveTo>
                  <a:lnTo>
                    <a:pt x="7620" y="38608"/>
                  </a:lnTo>
                  <a:lnTo>
                    <a:pt x="7620" y="7620"/>
                  </a:lnTo>
                  <a:lnTo>
                    <a:pt x="9361" y="5878"/>
                  </a:lnTo>
                  <a:lnTo>
                    <a:pt x="10668" y="6858"/>
                  </a:lnTo>
                  <a:lnTo>
                    <a:pt x="10668" y="39624"/>
                  </a:lnTo>
                  <a:lnTo>
                    <a:pt x="9361" y="40930"/>
                  </a:lnTo>
                  <a:close/>
                </a:path>
                <a:path w="18415" h="47625">
                  <a:moveTo>
                    <a:pt x="10668" y="39624"/>
                  </a:moveTo>
                  <a:lnTo>
                    <a:pt x="10668" y="6858"/>
                  </a:lnTo>
                  <a:lnTo>
                    <a:pt x="13716" y="9144"/>
                  </a:lnTo>
                  <a:lnTo>
                    <a:pt x="18288" y="9144"/>
                  </a:lnTo>
                  <a:lnTo>
                    <a:pt x="18288" y="36576"/>
                  </a:lnTo>
                  <a:lnTo>
                    <a:pt x="13716" y="36576"/>
                  </a:lnTo>
                  <a:lnTo>
                    <a:pt x="10668" y="39624"/>
                  </a:lnTo>
                  <a:close/>
                </a:path>
                <a:path w="18415" h="47625">
                  <a:moveTo>
                    <a:pt x="7620" y="9144"/>
                  </a:moveTo>
                  <a:lnTo>
                    <a:pt x="6096" y="9144"/>
                  </a:lnTo>
                  <a:lnTo>
                    <a:pt x="7620" y="7620"/>
                  </a:lnTo>
                  <a:lnTo>
                    <a:pt x="7620" y="9144"/>
                  </a:lnTo>
                  <a:close/>
                </a:path>
                <a:path w="18415" h="47625">
                  <a:moveTo>
                    <a:pt x="7620" y="38608"/>
                  </a:moveTo>
                  <a:lnTo>
                    <a:pt x="6096" y="36576"/>
                  </a:lnTo>
                  <a:lnTo>
                    <a:pt x="7620" y="36576"/>
                  </a:lnTo>
                  <a:lnTo>
                    <a:pt x="7620" y="38608"/>
                  </a:lnTo>
                  <a:close/>
                </a:path>
                <a:path w="18415" h="47625">
                  <a:moveTo>
                    <a:pt x="18288" y="42672"/>
                  </a:moveTo>
                  <a:lnTo>
                    <a:pt x="10668" y="42672"/>
                  </a:lnTo>
                  <a:lnTo>
                    <a:pt x="10668" y="39624"/>
                  </a:lnTo>
                  <a:lnTo>
                    <a:pt x="13716" y="36576"/>
                  </a:lnTo>
                  <a:lnTo>
                    <a:pt x="18288" y="36576"/>
                  </a:lnTo>
                  <a:lnTo>
                    <a:pt x="18288" y="42672"/>
                  </a:lnTo>
                  <a:close/>
                </a:path>
                <a:path w="18415" h="47625">
                  <a:moveTo>
                    <a:pt x="7620" y="42672"/>
                  </a:moveTo>
                  <a:lnTo>
                    <a:pt x="7620" y="38608"/>
                  </a:lnTo>
                  <a:lnTo>
                    <a:pt x="9361" y="40930"/>
                  </a:lnTo>
                  <a:lnTo>
                    <a:pt x="7620" y="42672"/>
                  </a:lnTo>
                  <a:close/>
                </a:path>
                <a:path w="18415" h="47625">
                  <a:moveTo>
                    <a:pt x="10668" y="42672"/>
                  </a:moveTo>
                  <a:lnTo>
                    <a:pt x="9361" y="40930"/>
                  </a:lnTo>
                  <a:lnTo>
                    <a:pt x="10668" y="39624"/>
                  </a:lnTo>
                  <a:lnTo>
                    <a:pt x="10668" y="42672"/>
                  </a:lnTo>
                  <a:close/>
                </a:path>
                <a:path w="18415" h="47625">
                  <a:moveTo>
                    <a:pt x="10668" y="42672"/>
                  </a:moveTo>
                  <a:lnTo>
                    <a:pt x="7620" y="42672"/>
                  </a:lnTo>
                  <a:lnTo>
                    <a:pt x="9361" y="40930"/>
                  </a:lnTo>
                  <a:lnTo>
                    <a:pt x="10668" y="42672"/>
                  </a:lnTo>
                  <a:close/>
                </a:path>
              </a:pathLst>
            </a:custGeom>
            <a:solidFill>
              <a:srgbClr val="000000"/>
            </a:solidFill>
          </p:spPr>
          <p:txBody>
            <a:bodyPr wrap="square" lIns="0" tIns="0" rIns="0" bIns="0" rtlCol="0"/>
            <a:lstStyle/>
            <a:p>
              <a:endParaRPr sz="1588"/>
            </a:p>
          </p:txBody>
        </p:sp>
        <p:sp>
          <p:nvSpPr>
            <p:cNvPr id="1253" name="object 1253"/>
            <p:cNvSpPr/>
            <p:nvPr/>
          </p:nvSpPr>
          <p:spPr>
            <a:xfrm>
              <a:off x="7144512" y="5344667"/>
              <a:ext cx="21590" cy="45720"/>
            </a:xfrm>
            <a:custGeom>
              <a:avLst/>
              <a:gdLst/>
              <a:ahLst/>
              <a:cxnLst/>
              <a:rect l="l" t="t" r="r" b="b"/>
              <a:pathLst>
                <a:path w="21590" h="45720">
                  <a:moveTo>
                    <a:pt x="21335" y="45719"/>
                  </a:moveTo>
                  <a:lnTo>
                    <a:pt x="0" y="45719"/>
                  </a:lnTo>
                  <a:lnTo>
                    <a:pt x="0" y="0"/>
                  </a:lnTo>
                  <a:lnTo>
                    <a:pt x="21335" y="0"/>
                  </a:lnTo>
                  <a:lnTo>
                    <a:pt x="21335" y="45719"/>
                  </a:lnTo>
                  <a:close/>
                </a:path>
              </a:pathLst>
            </a:custGeom>
            <a:solidFill>
              <a:srgbClr val="FFFFFF"/>
            </a:solidFill>
          </p:spPr>
          <p:txBody>
            <a:bodyPr wrap="square" lIns="0" tIns="0" rIns="0" bIns="0" rtlCol="0"/>
            <a:lstStyle/>
            <a:p>
              <a:endParaRPr sz="1588"/>
            </a:p>
          </p:txBody>
        </p:sp>
        <p:sp>
          <p:nvSpPr>
            <p:cNvPr id="1254" name="object 1254"/>
            <p:cNvSpPr/>
            <p:nvPr/>
          </p:nvSpPr>
          <p:spPr>
            <a:xfrm>
              <a:off x="7138416" y="5340096"/>
              <a:ext cx="32384" cy="55244"/>
            </a:xfrm>
            <a:custGeom>
              <a:avLst/>
              <a:gdLst/>
              <a:ahLst/>
              <a:cxnLst/>
              <a:rect l="l" t="t" r="r" b="b"/>
              <a:pathLst>
                <a:path w="32384" h="55245">
                  <a:moveTo>
                    <a:pt x="32004" y="54864"/>
                  </a:moveTo>
                  <a:lnTo>
                    <a:pt x="0" y="54864"/>
                  </a:lnTo>
                  <a:lnTo>
                    <a:pt x="0" y="0"/>
                  </a:lnTo>
                  <a:lnTo>
                    <a:pt x="32004" y="0"/>
                  </a:lnTo>
                  <a:lnTo>
                    <a:pt x="32004" y="4572"/>
                  </a:lnTo>
                  <a:lnTo>
                    <a:pt x="10668" y="4572"/>
                  </a:lnTo>
                  <a:lnTo>
                    <a:pt x="6096" y="9144"/>
                  </a:lnTo>
                  <a:lnTo>
                    <a:pt x="10668" y="9144"/>
                  </a:lnTo>
                  <a:lnTo>
                    <a:pt x="10668" y="45720"/>
                  </a:lnTo>
                  <a:lnTo>
                    <a:pt x="6096" y="45720"/>
                  </a:lnTo>
                  <a:lnTo>
                    <a:pt x="10668" y="50292"/>
                  </a:lnTo>
                  <a:lnTo>
                    <a:pt x="32004" y="50292"/>
                  </a:lnTo>
                  <a:lnTo>
                    <a:pt x="32004" y="54864"/>
                  </a:lnTo>
                  <a:close/>
                </a:path>
                <a:path w="32384" h="55245">
                  <a:moveTo>
                    <a:pt x="10668" y="9144"/>
                  </a:moveTo>
                  <a:lnTo>
                    <a:pt x="6096" y="9144"/>
                  </a:lnTo>
                  <a:lnTo>
                    <a:pt x="10668" y="4572"/>
                  </a:lnTo>
                  <a:lnTo>
                    <a:pt x="10668" y="9144"/>
                  </a:lnTo>
                  <a:close/>
                </a:path>
                <a:path w="32384" h="55245">
                  <a:moveTo>
                    <a:pt x="22860" y="9144"/>
                  </a:moveTo>
                  <a:lnTo>
                    <a:pt x="10668" y="9144"/>
                  </a:lnTo>
                  <a:lnTo>
                    <a:pt x="10668" y="4572"/>
                  </a:lnTo>
                  <a:lnTo>
                    <a:pt x="22860" y="4572"/>
                  </a:lnTo>
                  <a:lnTo>
                    <a:pt x="22860" y="9144"/>
                  </a:lnTo>
                  <a:close/>
                </a:path>
                <a:path w="32384" h="55245">
                  <a:moveTo>
                    <a:pt x="22860" y="50292"/>
                  </a:moveTo>
                  <a:lnTo>
                    <a:pt x="22860" y="4572"/>
                  </a:lnTo>
                  <a:lnTo>
                    <a:pt x="27432" y="9144"/>
                  </a:lnTo>
                  <a:lnTo>
                    <a:pt x="32004" y="9144"/>
                  </a:lnTo>
                  <a:lnTo>
                    <a:pt x="32004" y="45720"/>
                  </a:lnTo>
                  <a:lnTo>
                    <a:pt x="27432" y="45720"/>
                  </a:lnTo>
                  <a:lnTo>
                    <a:pt x="22860" y="50292"/>
                  </a:lnTo>
                  <a:close/>
                </a:path>
                <a:path w="32384" h="55245">
                  <a:moveTo>
                    <a:pt x="32004" y="9144"/>
                  </a:moveTo>
                  <a:lnTo>
                    <a:pt x="27432" y="9144"/>
                  </a:lnTo>
                  <a:lnTo>
                    <a:pt x="22860" y="4572"/>
                  </a:lnTo>
                  <a:lnTo>
                    <a:pt x="32004" y="4572"/>
                  </a:lnTo>
                  <a:lnTo>
                    <a:pt x="32004" y="9144"/>
                  </a:lnTo>
                  <a:close/>
                </a:path>
                <a:path w="32384" h="55245">
                  <a:moveTo>
                    <a:pt x="10668" y="50292"/>
                  </a:moveTo>
                  <a:lnTo>
                    <a:pt x="6096" y="45720"/>
                  </a:lnTo>
                  <a:lnTo>
                    <a:pt x="10668" y="45720"/>
                  </a:lnTo>
                  <a:lnTo>
                    <a:pt x="10668" y="50292"/>
                  </a:lnTo>
                  <a:close/>
                </a:path>
                <a:path w="32384" h="55245">
                  <a:moveTo>
                    <a:pt x="22860" y="50292"/>
                  </a:moveTo>
                  <a:lnTo>
                    <a:pt x="10668" y="50292"/>
                  </a:lnTo>
                  <a:lnTo>
                    <a:pt x="10668"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255" name="object 1255"/>
            <p:cNvSpPr/>
            <p:nvPr/>
          </p:nvSpPr>
          <p:spPr>
            <a:xfrm>
              <a:off x="7144512" y="5398007"/>
              <a:ext cx="21590" cy="44450"/>
            </a:xfrm>
            <a:custGeom>
              <a:avLst/>
              <a:gdLst/>
              <a:ahLst/>
              <a:cxnLst/>
              <a:rect l="l" t="t" r="r" b="b"/>
              <a:pathLst>
                <a:path w="21590" h="44450">
                  <a:moveTo>
                    <a:pt x="21335" y="44196"/>
                  </a:moveTo>
                  <a:lnTo>
                    <a:pt x="0" y="44196"/>
                  </a:lnTo>
                  <a:lnTo>
                    <a:pt x="0" y="0"/>
                  </a:lnTo>
                  <a:lnTo>
                    <a:pt x="21335" y="0"/>
                  </a:lnTo>
                  <a:lnTo>
                    <a:pt x="21335" y="44196"/>
                  </a:lnTo>
                  <a:close/>
                </a:path>
              </a:pathLst>
            </a:custGeom>
            <a:solidFill>
              <a:srgbClr val="FFFFFF"/>
            </a:solidFill>
          </p:spPr>
          <p:txBody>
            <a:bodyPr wrap="square" lIns="0" tIns="0" rIns="0" bIns="0" rtlCol="0"/>
            <a:lstStyle/>
            <a:p>
              <a:endParaRPr sz="1588"/>
            </a:p>
          </p:txBody>
        </p:sp>
        <p:sp>
          <p:nvSpPr>
            <p:cNvPr id="1256" name="object 1256"/>
            <p:cNvSpPr/>
            <p:nvPr/>
          </p:nvSpPr>
          <p:spPr>
            <a:xfrm>
              <a:off x="7138416" y="5393435"/>
              <a:ext cx="32384" cy="53340"/>
            </a:xfrm>
            <a:custGeom>
              <a:avLst/>
              <a:gdLst/>
              <a:ahLst/>
              <a:cxnLst/>
              <a:rect l="l" t="t" r="r" b="b"/>
              <a:pathLst>
                <a:path w="32384" h="53339">
                  <a:moveTo>
                    <a:pt x="32004" y="53340"/>
                  </a:moveTo>
                  <a:lnTo>
                    <a:pt x="0" y="53340"/>
                  </a:lnTo>
                  <a:lnTo>
                    <a:pt x="0" y="0"/>
                  </a:lnTo>
                  <a:lnTo>
                    <a:pt x="32004" y="0"/>
                  </a:lnTo>
                  <a:lnTo>
                    <a:pt x="32004" y="4572"/>
                  </a:lnTo>
                  <a:lnTo>
                    <a:pt x="10668" y="4572"/>
                  </a:lnTo>
                  <a:lnTo>
                    <a:pt x="6096" y="9144"/>
                  </a:lnTo>
                  <a:lnTo>
                    <a:pt x="10668" y="9144"/>
                  </a:lnTo>
                  <a:lnTo>
                    <a:pt x="10668" y="44196"/>
                  </a:lnTo>
                  <a:lnTo>
                    <a:pt x="6096" y="44196"/>
                  </a:lnTo>
                  <a:lnTo>
                    <a:pt x="10668" y="48768"/>
                  </a:lnTo>
                  <a:lnTo>
                    <a:pt x="32004" y="48768"/>
                  </a:lnTo>
                  <a:lnTo>
                    <a:pt x="32004" y="53340"/>
                  </a:lnTo>
                  <a:close/>
                </a:path>
                <a:path w="32384" h="53339">
                  <a:moveTo>
                    <a:pt x="10668" y="9144"/>
                  </a:moveTo>
                  <a:lnTo>
                    <a:pt x="6096" y="9144"/>
                  </a:lnTo>
                  <a:lnTo>
                    <a:pt x="10668" y="4572"/>
                  </a:lnTo>
                  <a:lnTo>
                    <a:pt x="10668" y="9144"/>
                  </a:lnTo>
                  <a:close/>
                </a:path>
                <a:path w="32384" h="53339">
                  <a:moveTo>
                    <a:pt x="22860" y="9144"/>
                  </a:moveTo>
                  <a:lnTo>
                    <a:pt x="10668" y="9144"/>
                  </a:lnTo>
                  <a:lnTo>
                    <a:pt x="10668" y="4572"/>
                  </a:lnTo>
                  <a:lnTo>
                    <a:pt x="22860" y="4572"/>
                  </a:lnTo>
                  <a:lnTo>
                    <a:pt x="22860" y="9144"/>
                  </a:lnTo>
                  <a:close/>
                </a:path>
                <a:path w="32384" h="53339">
                  <a:moveTo>
                    <a:pt x="22860" y="48768"/>
                  </a:moveTo>
                  <a:lnTo>
                    <a:pt x="22860" y="4572"/>
                  </a:lnTo>
                  <a:lnTo>
                    <a:pt x="27432" y="9144"/>
                  </a:lnTo>
                  <a:lnTo>
                    <a:pt x="32004" y="9144"/>
                  </a:lnTo>
                  <a:lnTo>
                    <a:pt x="32004" y="44196"/>
                  </a:lnTo>
                  <a:lnTo>
                    <a:pt x="27432" y="44196"/>
                  </a:lnTo>
                  <a:lnTo>
                    <a:pt x="22860" y="48768"/>
                  </a:lnTo>
                  <a:close/>
                </a:path>
                <a:path w="32384" h="53339">
                  <a:moveTo>
                    <a:pt x="32004" y="9144"/>
                  </a:moveTo>
                  <a:lnTo>
                    <a:pt x="27432" y="9144"/>
                  </a:lnTo>
                  <a:lnTo>
                    <a:pt x="22860" y="4572"/>
                  </a:lnTo>
                  <a:lnTo>
                    <a:pt x="32004" y="4572"/>
                  </a:lnTo>
                  <a:lnTo>
                    <a:pt x="32004" y="9144"/>
                  </a:lnTo>
                  <a:close/>
                </a:path>
                <a:path w="32384" h="53339">
                  <a:moveTo>
                    <a:pt x="10668" y="48768"/>
                  </a:moveTo>
                  <a:lnTo>
                    <a:pt x="6096" y="44196"/>
                  </a:lnTo>
                  <a:lnTo>
                    <a:pt x="10668" y="44196"/>
                  </a:lnTo>
                  <a:lnTo>
                    <a:pt x="10668" y="48768"/>
                  </a:lnTo>
                  <a:close/>
                </a:path>
                <a:path w="32384" h="53339">
                  <a:moveTo>
                    <a:pt x="22860" y="48768"/>
                  </a:moveTo>
                  <a:lnTo>
                    <a:pt x="10668" y="48768"/>
                  </a:lnTo>
                  <a:lnTo>
                    <a:pt x="10668" y="44196"/>
                  </a:lnTo>
                  <a:lnTo>
                    <a:pt x="22860" y="44196"/>
                  </a:lnTo>
                  <a:lnTo>
                    <a:pt x="22860" y="48768"/>
                  </a:lnTo>
                  <a:close/>
                </a:path>
                <a:path w="32384"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257" name="object 1257"/>
            <p:cNvSpPr/>
            <p:nvPr/>
          </p:nvSpPr>
          <p:spPr>
            <a:xfrm>
              <a:off x="7144512" y="5449823"/>
              <a:ext cx="21590" cy="45720"/>
            </a:xfrm>
            <a:custGeom>
              <a:avLst/>
              <a:gdLst/>
              <a:ahLst/>
              <a:cxnLst/>
              <a:rect l="l" t="t" r="r" b="b"/>
              <a:pathLst>
                <a:path w="21590" h="45720">
                  <a:moveTo>
                    <a:pt x="21335" y="45720"/>
                  </a:moveTo>
                  <a:lnTo>
                    <a:pt x="0" y="45720"/>
                  </a:lnTo>
                  <a:lnTo>
                    <a:pt x="0" y="0"/>
                  </a:lnTo>
                  <a:lnTo>
                    <a:pt x="21335" y="0"/>
                  </a:lnTo>
                  <a:lnTo>
                    <a:pt x="21335" y="45720"/>
                  </a:lnTo>
                  <a:close/>
                </a:path>
              </a:pathLst>
            </a:custGeom>
            <a:solidFill>
              <a:srgbClr val="FFFFFF"/>
            </a:solidFill>
          </p:spPr>
          <p:txBody>
            <a:bodyPr wrap="square" lIns="0" tIns="0" rIns="0" bIns="0" rtlCol="0"/>
            <a:lstStyle/>
            <a:p>
              <a:endParaRPr sz="1588"/>
            </a:p>
          </p:txBody>
        </p:sp>
        <p:sp>
          <p:nvSpPr>
            <p:cNvPr id="1258" name="object 1258"/>
            <p:cNvSpPr/>
            <p:nvPr/>
          </p:nvSpPr>
          <p:spPr>
            <a:xfrm>
              <a:off x="7138416" y="5445251"/>
              <a:ext cx="32384" cy="55244"/>
            </a:xfrm>
            <a:custGeom>
              <a:avLst/>
              <a:gdLst/>
              <a:ahLst/>
              <a:cxnLst/>
              <a:rect l="l" t="t" r="r" b="b"/>
              <a:pathLst>
                <a:path w="32384" h="55245">
                  <a:moveTo>
                    <a:pt x="32004" y="54864"/>
                  </a:moveTo>
                  <a:lnTo>
                    <a:pt x="0" y="54864"/>
                  </a:lnTo>
                  <a:lnTo>
                    <a:pt x="0" y="0"/>
                  </a:lnTo>
                  <a:lnTo>
                    <a:pt x="32004" y="0"/>
                  </a:lnTo>
                  <a:lnTo>
                    <a:pt x="32004" y="4572"/>
                  </a:lnTo>
                  <a:lnTo>
                    <a:pt x="10668" y="4572"/>
                  </a:lnTo>
                  <a:lnTo>
                    <a:pt x="6096" y="9144"/>
                  </a:lnTo>
                  <a:lnTo>
                    <a:pt x="10668" y="9144"/>
                  </a:lnTo>
                  <a:lnTo>
                    <a:pt x="10668" y="45720"/>
                  </a:lnTo>
                  <a:lnTo>
                    <a:pt x="6096" y="45720"/>
                  </a:lnTo>
                  <a:lnTo>
                    <a:pt x="10668" y="50292"/>
                  </a:lnTo>
                  <a:lnTo>
                    <a:pt x="32004" y="50292"/>
                  </a:lnTo>
                  <a:lnTo>
                    <a:pt x="32004" y="54864"/>
                  </a:lnTo>
                  <a:close/>
                </a:path>
                <a:path w="32384" h="55245">
                  <a:moveTo>
                    <a:pt x="10668" y="9144"/>
                  </a:moveTo>
                  <a:lnTo>
                    <a:pt x="6096" y="9144"/>
                  </a:lnTo>
                  <a:lnTo>
                    <a:pt x="10668" y="4572"/>
                  </a:lnTo>
                  <a:lnTo>
                    <a:pt x="10668" y="9144"/>
                  </a:lnTo>
                  <a:close/>
                </a:path>
                <a:path w="32384" h="55245">
                  <a:moveTo>
                    <a:pt x="22860" y="9144"/>
                  </a:moveTo>
                  <a:lnTo>
                    <a:pt x="10668" y="9144"/>
                  </a:lnTo>
                  <a:lnTo>
                    <a:pt x="10668" y="4572"/>
                  </a:lnTo>
                  <a:lnTo>
                    <a:pt x="22860" y="4572"/>
                  </a:lnTo>
                  <a:lnTo>
                    <a:pt x="22860" y="9144"/>
                  </a:lnTo>
                  <a:close/>
                </a:path>
                <a:path w="32384" h="55245">
                  <a:moveTo>
                    <a:pt x="22860" y="50292"/>
                  </a:moveTo>
                  <a:lnTo>
                    <a:pt x="22860" y="4572"/>
                  </a:lnTo>
                  <a:lnTo>
                    <a:pt x="27432" y="9144"/>
                  </a:lnTo>
                  <a:lnTo>
                    <a:pt x="32004" y="9144"/>
                  </a:lnTo>
                  <a:lnTo>
                    <a:pt x="32004" y="45720"/>
                  </a:lnTo>
                  <a:lnTo>
                    <a:pt x="27432" y="45720"/>
                  </a:lnTo>
                  <a:lnTo>
                    <a:pt x="22860" y="50292"/>
                  </a:lnTo>
                  <a:close/>
                </a:path>
                <a:path w="32384" h="55245">
                  <a:moveTo>
                    <a:pt x="32004" y="9144"/>
                  </a:moveTo>
                  <a:lnTo>
                    <a:pt x="27432" y="9144"/>
                  </a:lnTo>
                  <a:lnTo>
                    <a:pt x="22860" y="4572"/>
                  </a:lnTo>
                  <a:lnTo>
                    <a:pt x="32004" y="4572"/>
                  </a:lnTo>
                  <a:lnTo>
                    <a:pt x="32004" y="9144"/>
                  </a:lnTo>
                  <a:close/>
                </a:path>
                <a:path w="32384" h="55245">
                  <a:moveTo>
                    <a:pt x="10668" y="50292"/>
                  </a:moveTo>
                  <a:lnTo>
                    <a:pt x="6096" y="45720"/>
                  </a:lnTo>
                  <a:lnTo>
                    <a:pt x="10668" y="45720"/>
                  </a:lnTo>
                  <a:lnTo>
                    <a:pt x="10668" y="50292"/>
                  </a:lnTo>
                  <a:close/>
                </a:path>
                <a:path w="32384" h="55245">
                  <a:moveTo>
                    <a:pt x="22860" y="50292"/>
                  </a:moveTo>
                  <a:lnTo>
                    <a:pt x="10668" y="50292"/>
                  </a:lnTo>
                  <a:lnTo>
                    <a:pt x="10668"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259" name="object 1259"/>
            <p:cNvSpPr/>
            <p:nvPr/>
          </p:nvSpPr>
          <p:spPr>
            <a:xfrm>
              <a:off x="7144512" y="5503164"/>
              <a:ext cx="21590" cy="44450"/>
            </a:xfrm>
            <a:custGeom>
              <a:avLst/>
              <a:gdLst/>
              <a:ahLst/>
              <a:cxnLst/>
              <a:rect l="l" t="t" r="r" b="b"/>
              <a:pathLst>
                <a:path w="21590" h="44450">
                  <a:moveTo>
                    <a:pt x="21335" y="44196"/>
                  </a:moveTo>
                  <a:lnTo>
                    <a:pt x="0" y="44196"/>
                  </a:lnTo>
                  <a:lnTo>
                    <a:pt x="0" y="0"/>
                  </a:lnTo>
                  <a:lnTo>
                    <a:pt x="21335" y="0"/>
                  </a:lnTo>
                  <a:lnTo>
                    <a:pt x="21335" y="44196"/>
                  </a:lnTo>
                  <a:close/>
                </a:path>
              </a:pathLst>
            </a:custGeom>
            <a:solidFill>
              <a:srgbClr val="FFFFFF"/>
            </a:solidFill>
          </p:spPr>
          <p:txBody>
            <a:bodyPr wrap="square" lIns="0" tIns="0" rIns="0" bIns="0" rtlCol="0"/>
            <a:lstStyle/>
            <a:p>
              <a:endParaRPr sz="1588"/>
            </a:p>
          </p:txBody>
        </p:sp>
        <p:sp>
          <p:nvSpPr>
            <p:cNvPr id="1260" name="object 1260"/>
            <p:cNvSpPr/>
            <p:nvPr/>
          </p:nvSpPr>
          <p:spPr>
            <a:xfrm>
              <a:off x="7138416" y="5498592"/>
              <a:ext cx="32384" cy="53340"/>
            </a:xfrm>
            <a:custGeom>
              <a:avLst/>
              <a:gdLst/>
              <a:ahLst/>
              <a:cxnLst/>
              <a:rect l="l" t="t" r="r" b="b"/>
              <a:pathLst>
                <a:path w="32384" h="53339">
                  <a:moveTo>
                    <a:pt x="32004" y="53340"/>
                  </a:moveTo>
                  <a:lnTo>
                    <a:pt x="0" y="53340"/>
                  </a:lnTo>
                  <a:lnTo>
                    <a:pt x="0" y="0"/>
                  </a:lnTo>
                  <a:lnTo>
                    <a:pt x="32004" y="0"/>
                  </a:lnTo>
                  <a:lnTo>
                    <a:pt x="32004" y="4572"/>
                  </a:lnTo>
                  <a:lnTo>
                    <a:pt x="10668" y="4572"/>
                  </a:lnTo>
                  <a:lnTo>
                    <a:pt x="6096" y="9144"/>
                  </a:lnTo>
                  <a:lnTo>
                    <a:pt x="10668" y="9144"/>
                  </a:lnTo>
                  <a:lnTo>
                    <a:pt x="10668" y="44196"/>
                  </a:lnTo>
                  <a:lnTo>
                    <a:pt x="6096" y="44196"/>
                  </a:lnTo>
                  <a:lnTo>
                    <a:pt x="10668" y="48768"/>
                  </a:lnTo>
                  <a:lnTo>
                    <a:pt x="32004" y="48768"/>
                  </a:lnTo>
                  <a:lnTo>
                    <a:pt x="32004" y="53340"/>
                  </a:lnTo>
                  <a:close/>
                </a:path>
                <a:path w="32384" h="53339">
                  <a:moveTo>
                    <a:pt x="10668" y="9144"/>
                  </a:moveTo>
                  <a:lnTo>
                    <a:pt x="6096" y="9144"/>
                  </a:lnTo>
                  <a:lnTo>
                    <a:pt x="10668" y="4572"/>
                  </a:lnTo>
                  <a:lnTo>
                    <a:pt x="10668" y="9144"/>
                  </a:lnTo>
                  <a:close/>
                </a:path>
                <a:path w="32384" h="53339">
                  <a:moveTo>
                    <a:pt x="22860" y="9144"/>
                  </a:moveTo>
                  <a:lnTo>
                    <a:pt x="10668" y="9144"/>
                  </a:lnTo>
                  <a:lnTo>
                    <a:pt x="10668" y="4572"/>
                  </a:lnTo>
                  <a:lnTo>
                    <a:pt x="22860" y="4572"/>
                  </a:lnTo>
                  <a:lnTo>
                    <a:pt x="22860" y="9144"/>
                  </a:lnTo>
                  <a:close/>
                </a:path>
                <a:path w="32384" h="53339">
                  <a:moveTo>
                    <a:pt x="22860" y="48768"/>
                  </a:moveTo>
                  <a:lnTo>
                    <a:pt x="22860" y="4572"/>
                  </a:lnTo>
                  <a:lnTo>
                    <a:pt x="27432" y="9144"/>
                  </a:lnTo>
                  <a:lnTo>
                    <a:pt x="32004" y="9144"/>
                  </a:lnTo>
                  <a:lnTo>
                    <a:pt x="32004" y="44196"/>
                  </a:lnTo>
                  <a:lnTo>
                    <a:pt x="27432" y="44196"/>
                  </a:lnTo>
                  <a:lnTo>
                    <a:pt x="22860" y="48768"/>
                  </a:lnTo>
                  <a:close/>
                </a:path>
                <a:path w="32384" h="53339">
                  <a:moveTo>
                    <a:pt x="32004" y="9144"/>
                  </a:moveTo>
                  <a:lnTo>
                    <a:pt x="27432" y="9144"/>
                  </a:lnTo>
                  <a:lnTo>
                    <a:pt x="22860" y="4572"/>
                  </a:lnTo>
                  <a:lnTo>
                    <a:pt x="32004" y="4572"/>
                  </a:lnTo>
                  <a:lnTo>
                    <a:pt x="32004" y="9144"/>
                  </a:lnTo>
                  <a:close/>
                </a:path>
                <a:path w="32384" h="53339">
                  <a:moveTo>
                    <a:pt x="10668" y="48768"/>
                  </a:moveTo>
                  <a:lnTo>
                    <a:pt x="6096" y="44196"/>
                  </a:lnTo>
                  <a:lnTo>
                    <a:pt x="10668" y="44196"/>
                  </a:lnTo>
                  <a:lnTo>
                    <a:pt x="10668" y="48768"/>
                  </a:lnTo>
                  <a:close/>
                </a:path>
                <a:path w="32384" h="53339">
                  <a:moveTo>
                    <a:pt x="22860" y="48768"/>
                  </a:moveTo>
                  <a:lnTo>
                    <a:pt x="10668" y="48768"/>
                  </a:lnTo>
                  <a:lnTo>
                    <a:pt x="10668" y="44196"/>
                  </a:lnTo>
                  <a:lnTo>
                    <a:pt x="22860" y="44196"/>
                  </a:lnTo>
                  <a:lnTo>
                    <a:pt x="22860" y="48768"/>
                  </a:lnTo>
                  <a:close/>
                </a:path>
                <a:path w="32384"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261" name="object 1261"/>
            <p:cNvSpPr/>
            <p:nvPr/>
          </p:nvSpPr>
          <p:spPr>
            <a:xfrm>
              <a:off x="7226807" y="5269992"/>
              <a:ext cx="36830" cy="360045"/>
            </a:xfrm>
            <a:custGeom>
              <a:avLst/>
              <a:gdLst/>
              <a:ahLst/>
              <a:cxnLst/>
              <a:rect l="l" t="t" r="r" b="b"/>
              <a:pathLst>
                <a:path w="36829" h="360045">
                  <a:moveTo>
                    <a:pt x="36576" y="359663"/>
                  </a:moveTo>
                  <a:lnTo>
                    <a:pt x="0" y="359663"/>
                  </a:lnTo>
                  <a:lnTo>
                    <a:pt x="0" y="0"/>
                  </a:lnTo>
                  <a:lnTo>
                    <a:pt x="36576" y="0"/>
                  </a:lnTo>
                  <a:lnTo>
                    <a:pt x="36576" y="359663"/>
                  </a:lnTo>
                  <a:close/>
                </a:path>
              </a:pathLst>
            </a:custGeom>
            <a:solidFill>
              <a:srgbClr val="FFFFFF"/>
            </a:solidFill>
          </p:spPr>
          <p:txBody>
            <a:bodyPr wrap="square" lIns="0" tIns="0" rIns="0" bIns="0" rtlCol="0"/>
            <a:lstStyle/>
            <a:p>
              <a:endParaRPr sz="1588"/>
            </a:p>
          </p:txBody>
        </p:sp>
        <p:sp>
          <p:nvSpPr>
            <p:cNvPr id="1262" name="object 1262"/>
            <p:cNvSpPr/>
            <p:nvPr/>
          </p:nvSpPr>
          <p:spPr>
            <a:xfrm>
              <a:off x="7220712" y="5265419"/>
              <a:ext cx="47625" cy="370840"/>
            </a:xfrm>
            <a:custGeom>
              <a:avLst/>
              <a:gdLst/>
              <a:ahLst/>
              <a:cxnLst/>
              <a:rect l="l" t="t" r="r" b="b"/>
              <a:pathLst>
                <a:path w="47625" h="370839">
                  <a:moveTo>
                    <a:pt x="47244" y="370332"/>
                  </a:moveTo>
                  <a:lnTo>
                    <a:pt x="0" y="370332"/>
                  </a:lnTo>
                  <a:lnTo>
                    <a:pt x="0" y="0"/>
                  </a:lnTo>
                  <a:lnTo>
                    <a:pt x="47244" y="0"/>
                  </a:lnTo>
                  <a:lnTo>
                    <a:pt x="47244" y="4572"/>
                  </a:lnTo>
                  <a:lnTo>
                    <a:pt x="10668" y="4572"/>
                  </a:lnTo>
                  <a:lnTo>
                    <a:pt x="6096" y="9144"/>
                  </a:lnTo>
                  <a:lnTo>
                    <a:pt x="10668" y="9144"/>
                  </a:lnTo>
                  <a:lnTo>
                    <a:pt x="10668" y="359663"/>
                  </a:lnTo>
                  <a:lnTo>
                    <a:pt x="6096" y="359663"/>
                  </a:lnTo>
                  <a:lnTo>
                    <a:pt x="10668" y="364236"/>
                  </a:lnTo>
                  <a:lnTo>
                    <a:pt x="47244" y="364236"/>
                  </a:lnTo>
                  <a:lnTo>
                    <a:pt x="47244" y="370332"/>
                  </a:lnTo>
                  <a:close/>
                </a:path>
                <a:path w="47625" h="370839">
                  <a:moveTo>
                    <a:pt x="10668" y="9144"/>
                  </a:moveTo>
                  <a:lnTo>
                    <a:pt x="6096" y="9144"/>
                  </a:lnTo>
                  <a:lnTo>
                    <a:pt x="10668" y="4572"/>
                  </a:lnTo>
                  <a:lnTo>
                    <a:pt x="10668" y="9144"/>
                  </a:lnTo>
                  <a:close/>
                </a:path>
                <a:path w="47625" h="370839">
                  <a:moveTo>
                    <a:pt x="38100" y="9144"/>
                  </a:moveTo>
                  <a:lnTo>
                    <a:pt x="10668" y="9144"/>
                  </a:lnTo>
                  <a:lnTo>
                    <a:pt x="10668" y="4572"/>
                  </a:lnTo>
                  <a:lnTo>
                    <a:pt x="38100" y="4572"/>
                  </a:lnTo>
                  <a:lnTo>
                    <a:pt x="38100" y="9144"/>
                  </a:lnTo>
                  <a:close/>
                </a:path>
                <a:path w="47625" h="370839">
                  <a:moveTo>
                    <a:pt x="38100" y="364236"/>
                  </a:moveTo>
                  <a:lnTo>
                    <a:pt x="38100" y="4572"/>
                  </a:lnTo>
                  <a:lnTo>
                    <a:pt x="42672" y="9144"/>
                  </a:lnTo>
                  <a:lnTo>
                    <a:pt x="47244" y="9144"/>
                  </a:lnTo>
                  <a:lnTo>
                    <a:pt x="47244" y="359663"/>
                  </a:lnTo>
                  <a:lnTo>
                    <a:pt x="42672" y="359663"/>
                  </a:lnTo>
                  <a:lnTo>
                    <a:pt x="38100" y="364236"/>
                  </a:lnTo>
                  <a:close/>
                </a:path>
                <a:path w="47625" h="370839">
                  <a:moveTo>
                    <a:pt x="47244" y="9144"/>
                  </a:moveTo>
                  <a:lnTo>
                    <a:pt x="42672" y="9144"/>
                  </a:lnTo>
                  <a:lnTo>
                    <a:pt x="38100" y="4572"/>
                  </a:lnTo>
                  <a:lnTo>
                    <a:pt x="47244" y="4572"/>
                  </a:lnTo>
                  <a:lnTo>
                    <a:pt x="47244" y="9144"/>
                  </a:lnTo>
                  <a:close/>
                </a:path>
                <a:path w="47625" h="370839">
                  <a:moveTo>
                    <a:pt x="10668" y="364236"/>
                  </a:moveTo>
                  <a:lnTo>
                    <a:pt x="6096" y="359663"/>
                  </a:lnTo>
                  <a:lnTo>
                    <a:pt x="10668" y="359663"/>
                  </a:lnTo>
                  <a:lnTo>
                    <a:pt x="10668" y="364236"/>
                  </a:lnTo>
                  <a:close/>
                </a:path>
                <a:path w="47625" h="370839">
                  <a:moveTo>
                    <a:pt x="38100" y="364236"/>
                  </a:moveTo>
                  <a:lnTo>
                    <a:pt x="10668" y="364236"/>
                  </a:lnTo>
                  <a:lnTo>
                    <a:pt x="10668" y="359663"/>
                  </a:lnTo>
                  <a:lnTo>
                    <a:pt x="38100" y="359663"/>
                  </a:lnTo>
                  <a:lnTo>
                    <a:pt x="38100" y="364236"/>
                  </a:lnTo>
                  <a:close/>
                </a:path>
                <a:path w="47625" h="370839">
                  <a:moveTo>
                    <a:pt x="47244" y="364236"/>
                  </a:moveTo>
                  <a:lnTo>
                    <a:pt x="38100" y="364236"/>
                  </a:lnTo>
                  <a:lnTo>
                    <a:pt x="42672"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1263" name="object 1263"/>
            <p:cNvSpPr/>
            <p:nvPr/>
          </p:nvSpPr>
          <p:spPr>
            <a:xfrm>
              <a:off x="7226807" y="5277612"/>
              <a:ext cx="7620" cy="38100"/>
            </a:xfrm>
            <a:custGeom>
              <a:avLst/>
              <a:gdLst/>
              <a:ahLst/>
              <a:cxnLst/>
              <a:rect l="l" t="t" r="r" b="b"/>
              <a:pathLst>
                <a:path w="7620" h="38100">
                  <a:moveTo>
                    <a:pt x="7620" y="38100"/>
                  </a:moveTo>
                  <a:lnTo>
                    <a:pt x="0" y="38100"/>
                  </a:lnTo>
                  <a:lnTo>
                    <a:pt x="0" y="0"/>
                  </a:lnTo>
                  <a:lnTo>
                    <a:pt x="7620" y="0"/>
                  </a:lnTo>
                  <a:lnTo>
                    <a:pt x="7620" y="38100"/>
                  </a:lnTo>
                  <a:close/>
                </a:path>
              </a:pathLst>
            </a:custGeom>
            <a:solidFill>
              <a:srgbClr val="1F497C"/>
            </a:solidFill>
          </p:spPr>
          <p:txBody>
            <a:bodyPr wrap="square" lIns="0" tIns="0" rIns="0" bIns="0" rtlCol="0"/>
            <a:lstStyle/>
            <a:p>
              <a:endParaRPr sz="1588"/>
            </a:p>
          </p:txBody>
        </p:sp>
        <p:sp>
          <p:nvSpPr>
            <p:cNvPr id="1264" name="object 1264"/>
            <p:cNvSpPr/>
            <p:nvPr/>
          </p:nvSpPr>
          <p:spPr>
            <a:xfrm>
              <a:off x="7220712" y="5273039"/>
              <a:ext cx="18415" cy="47625"/>
            </a:xfrm>
            <a:custGeom>
              <a:avLst/>
              <a:gdLst/>
              <a:ahLst/>
              <a:cxnLst/>
              <a:rect l="l" t="t" r="r" b="b"/>
              <a:pathLst>
                <a:path w="18415" h="47625">
                  <a:moveTo>
                    <a:pt x="18288" y="47244"/>
                  </a:moveTo>
                  <a:lnTo>
                    <a:pt x="0" y="47244"/>
                  </a:lnTo>
                  <a:lnTo>
                    <a:pt x="0" y="0"/>
                  </a:lnTo>
                  <a:lnTo>
                    <a:pt x="18288" y="0"/>
                  </a:lnTo>
                  <a:lnTo>
                    <a:pt x="18288" y="4572"/>
                  </a:lnTo>
                  <a:lnTo>
                    <a:pt x="7620" y="4572"/>
                  </a:lnTo>
                  <a:lnTo>
                    <a:pt x="7620" y="7620"/>
                  </a:lnTo>
                  <a:lnTo>
                    <a:pt x="6096" y="9144"/>
                  </a:lnTo>
                  <a:lnTo>
                    <a:pt x="7620" y="9144"/>
                  </a:lnTo>
                  <a:lnTo>
                    <a:pt x="7620" y="36576"/>
                  </a:lnTo>
                  <a:lnTo>
                    <a:pt x="6096" y="36576"/>
                  </a:lnTo>
                  <a:lnTo>
                    <a:pt x="7620" y="38608"/>
                  </a:lnTo>
                  <a:lnTo>
                    <a:pt x="7620" y="42672"/>
                  </a:lnTo>
                  <a:lnTo>
                    <a:pt x="18288" y="42672"/>
                  </a:lnTo>
                  <a:lnTo>
                    <a:pt x="18288" y="47244"/>
                  </a:lnTo>
                  <a:close/>
                </a:path>
                <a:path w="18415" h="47625">
                  <a:moveTo>
                    <a:pt x="7620" y="7620"/>
                  </a:moveTo>
                  <a:lnTo>
                    <a:pt x="7620" y="4572"/>
                  </a:lnTo>
                  <a:lnTo>
                    <a:pt x="9361" y="5878"/>
                  </a:lnTo>
                  <a:lnTo>
                    <a:pt x="7620" y="7620"/>
                  </a:lnTo>
                  <a:close/>
                </a:path>
                <a:path w="18415" h="47625">
                  <a:moveTo>
                    <a:pt x="9361" y="5878"/>
                  </a:moveTo>
                  <a:lnTo>
                    <a:pt x="7620" y="4572"/>
                  </a:lnTo>
                  <a:lnTo>
                    <a:pt x="10668" y="4572"/>
                  </a:lnTo>
                  <a:lnTo>
                    <a:pt x="9361" y="5878"/>
                  </a:lnTo>
                  <a:close/>
                </a:path>
                <a:path w="18415" h="47625">
                  <a:moveTo>
                    <a:pt x="10668" y="6858"/>
                  </a:moveTo>
                  <a:lnTo>
                    <a:pt x="9361" y="5878"/>
                  </a:lnTo>
                  <a:lnTo>
                    <a:pt x="10668" y="4572"/>
                  </a:lnTo>
                  <a:lnTo>
                    <a:pt x="10668" y="6858"/>
                  </a:lnTo>
                  <a:close/>
                </a:path>
                <a:path w="18415" h="47625">
                  <a:moveTo>
                    <a:pt x="18288" y="9144"/>
                  </a:moveTo>
                  <a:lnTo>
                    <a:pt x="13716" y="9144"/>
                  </a:lnTo>
                  <a:lnTo>
                    <a:pt x="10668" y="6858"/>
                  </a:lnTo>
                  <a:lnTo>
                    <a:pt x="10668" y="4572"/>
                  </a:lnTo>
                  <a:lnTo>
                    <a:pt x="18288" y="4572"/>
                  </a:lnTo>
                  <a:lnTo>
                    <a:pt x="18288" y="9144"/>
                  </a:lnTo>
                  <a:close/>
                </a:path>
                <a:path w="18415" h="47625">
                  <a:moveTo>
                    <a:pt x="9361" y="40930"/>
                  </a:moveTo>
                  <a:lnTo>
                    <a:pt x="7620" y="38608"/>
                  </a:lnTo>
                  <a:lnTo>
                    <a:pt x="7620" y="7620"/>
                  </a:lnTo>
                  <a:lnTo>
                    <a:pt x="9361" y="5878"/>
                  </a:lnTo>
                  <a:lnTo>
                    <a:pt x="10668" y="6858"/>
                  </a:lnTo>
                  <a:lnTo>
                    <a:pt x="10668" y="39624"/>
                  </a:lnTo>
                  <a:lnTo>
                    <a:pt x="9361" y="40930"/>
                  </a:lnTo>
                  <a:close/>
                </a:path>
                <a:path w="18415" h="47625">
                  <a:moveTo>
                    <a:pt x="10668" y="39624"/>
                  </a:moveTo>
                  <a:lnTo>
                    <a:pt x="10668" y="6858"/>
                  </a:lnTo>
                  <a:lnTo>
                    <a:pt x="13716" y="9144"/>
                  </a:lnTo>
                  <a:lnTo>
                    <a:pt x="18288" y="9144"/>
                  </a:lnTo>
                  <a:lnTo>
                    <a:pt x="18288" y="36576"/>
                  </a:lnTo>
                  <a:lnTo>
                    <a:pt x="13716" y="36576"/>
                  </a:lnTo>
                  <a:lnTo>
                    <a:pt x="10668" y="39624"/>
                  </a:lnTo>
                  <a:close/>
                </a:path>
                <a:path w="18415" h="47625">
                  <a:moveTo>
                    <a:pt x="7620" y="9144"/>
                  </a:moveTo>
                  <a:lnTo>
                    <a:pt x="6096" y="9144"/>
                  </a:lnTo>
                  <a:lnTo>
                    <a:pt x="7620" y="7620"/>
                  </a:lnTo>
                  <a:lnTo>
                    <a:pt x="7620" y="9144"/>
                  </a:lnTo>
                  <a:close/>
                </a:path>
                <a:path w="18415" h="47625">
                  <a:moveTo>
                    <a:pt x="7620" y="38608"/>
                  </a:moveTo>
                  <a:lnTo>
                    <a:pt x="6096" y="36576"/>
                  </a:lnTo>
                  <a:lnTo>
                    <a:pt x="7620" y="36576"/>
                  </a:lnTo>
                  <a:lnTo>
                    <a:pt x="7620" y="38608"/>
                  </a:lnTo>
                  <a:close/>
                </a:path>
                <a:path w="18415" h="47625">
                  <a:moveTo>
                    <a:pt x="18288" y="42672"/>
                  </a:moveTo>
                  <a:lnTo>
                    <a:pt x="10668" y="42672"/>
                  </a:lnTo>
                  <a:lnTo>
                    <a:pt x="10668" y="39624"/>
                  </a:lnTo>
                  <a:lnTo>
                    <a:pt x="13716" y="36576"/>
                  </a:lnTo>
                  <a:lnTo>
                    <a:pt x="18288" y="36576"/>
                  </a:lnTo>
                  <a:lnTo>
                    <a:pt x="18288" y="42672"/>
                  </a:lnTo>
                  <a:close/>
                </a:path>
                <a:path w="18415" h="47625">
                  <a:moveTo>
                    <a:pt x="7620" y="42672"/>
                  </a:moveTo>
                  <a:lnTo>
                    <a:pt x="7620" y="38608"/>
                  </a:lnTo>
                  <a:lnTo>
                    <a:pt x="9361" y="40930"/>
                  </a:lnTo>
                  <a:lnTo>
                    <a:pt x="7620" y="42672"/>
                  </a:lnTo>
                  <a:close/>
                </a:path>
                <a:path w="18415" h="47625">
                  <a:moveTo>
                    <a:pt x="10668" y="42672"/>
                  </a:moveTo>
                  <a:lnTo>
                    <a:pt x="9361" y="40930"/>
                  </a:lnTo>
                  <a:lnTo>
                    <a:pt x="10668" y="39624"/>
                  </a:lnTo>
                  <a:lnTo>
                    <a:pt x="10668" y="42672"/>
                  </a:lnTo>
                  <a:close/>
                </a:path>
                <a:path w="18415" h="47625">
                  <a:moveTo>
                    <a:pt x="10668" y="42672"/>
                  </a:moveTo>
                  <a:lnTo>
                    <a:pt x="7620" y="42672"/>
                  </a:lnTo>
                  <a:lnTo>
                    <a:pt x="9361" y="40930"/>
                  </a:lnTo>
                  <a:lnTo>
                    <a:pt x="10668" y="42672"/>
                  </a:lnTo>
                  <a:close/>
                </a:path>
              </a:pathLst>
            </a:custGeom>
            <a:solidFill>
              <a:srgbClr val="000000"/>
            </a:solidFill>
          </p:spPr>
          <p:txBody>
            <a:bodyPr wrap="square" lIns="0" tIns="0" rIns="0" bIns="0" rtlCol="0"/>
            <a:lstStyle/>
            <a:p>
              <a:endParaRPr sz="1588"/>
            </a:p>
          </p:txBody>
        </p:sp>
        <p:sp>
          <p:nvSpPr>
            <p:cNvPr id="1265" name="object 1265"/>
            <p:cNvSpPr/>
            <p:nvPr/>
          </p:nvSpPr>
          <p:spPr>
            <a:xfrm>
              <a:off x="7226807" y="5585460"/>
              <a:ext cx="7620" cy="38100"/>
            </a:xfrm>
            <a:custGeom>
              <a:avLst/>
              <a:gdLst/>
              <a:ahLst/>
              <a:cxnLst/>
              <a:rect l="l" t="t" r="r" b="b"/>
              <a:pathLst>
                <a:path w="7620" h="38100">
                  <a:moveTo>
                    <a:pt x="7620" y="38100"/>
                  </a:moveTo>
                  <a:lnTo>
                    <a:pt x="0" y="38100"/>
                  </a:lnTo>
                  <a:lnTo>
                    <a:pt x="0" y="0"/>
                  </a:lnTo>
                  <a:lnTo>
                    <a:pt x="7620" y="0"/>
                  </a:lnTo>
                  <a:lnTo>
                    <a:pt x="7620" y="38100"/>
                  </a:lnTo>
                  <a:close/>
                </a:path>
              </a:pathLst>
            </a:custGeom>
            <a:solidFill>
              <a:srgbClr val="1F497C"/>
            </a:solidFill>
          </p:spPr>
          <p:txBody>
            <a:bodyPr wrap="square" lIns="0" tIns="0" rIns="0" bIns="0" rtlCol="0"/>
            <a:lstStyle/>
            <a:p>
              <a:endParaRPr sz="1588"/>
            </a:p>
          </p:txBody>
        </p:sp>
        <p:sp>
          <p:nvSpPr>
            <p:cNvPr id="1266" name="object 1266"/>
            <p:cNvSpPr/>
            <p:nvPr/>
          </p:nvSpPr>
          <p:spPr>
            <a:xfrm>
              <a:off x="7220712" y="5580887"/>
              <a:ext cx="18415" cy="47625"/>
            </a:xfrm>
            <a:custGeom>
              <a:avLst/>
              <a:gdLst/>
              <a:ahLst/>
              <a:cxnLst/>
              <a:rect l="l" t="t" r="r" b="b"/>
              <a:pathLst>
                <a:path w="18415" h="47625">
                  <a:moveTo>
                    <a:pt x="18288" y="47244"/>
                  </a:moveTo>
                  <a:lnTo>
                    <a:pt x="0" y="47244"/>
                  </a:lnTo>
                  <a:lnTo>
                    <a:pt x="0" y="0"/>
                  </a:lnTo>
                  <a:lnTo>
                    <a:pt x="18288" y="0"/>
                  </a:lnTo>
                  <a:lnTo>
                    <a:pt x="18288" y="4572"/>
                  </a:lnTo>
                  <a:lnTo>
                    <a:pt x="7620" y="4572"/>
                  </a:lnTo>
                  <a:lnTo>
                    <a:pt x="7620" y="7620"/>
                  </a:lnTo>
                  <a:lnTo>
                    <a:pt x="6096" y="9144"/>
                  </a:lnTo>
                  <a:lnTo>
                    <a:pt x="7620" y="9144"/>
                  </a:lnTo>
                  <a:lnTo>
                    <a:pt x="7620" y="36576"/>
                  </a:lnTo>
                  <a:lnTo>
                    <a:pt x="6096" y="36576"/>
                  </a:lnTo>
                  <a:lnTo>
                    <a:pt x="7620" y="38608"/>
                  </a:lnTo>
                  <a:lnTo>
                    <a:pt x="7620" y="42672"/>
                  </a:lnTo>
                  <a:lnTo>
                    <a:pt x="18288" y="42672"/>
                  </a:lnTo>
                  <a:lnTo>
                    <a:pt x="18288" y="47244"/>
                  </a:lnTo>
                  <a:close/>
                </a:path>
                <a:path w="18415" h="47625">
                  <a:moveTo>
                    <a:pt x="7620" y="7620"/>
                  </a:moveTo>
                  <a:lnTo>
                    <a:pt x="7620" y="4572"/>
                  </a:lnTo>
                  <a:lnTo>
                    <a:pt x="9361" y="5878"/>
                  </a:lnTo>
                  <a:lnTo>
                    <a:pt x="7620" y="7620"/>
                  </a:lnTo>
                  <a:close/>
                </a:path>
                <a:path w="18415" h="47625">
                  <a:moveTo>
                    <a:pt x="9361" y="5878"/>
                  </a:moveTo>
                  <a:lnTo>
                    <a:pt x="7620" y="4572"/>
                  </a:lnTo>
                  <a:lnTo>
                    <a:pt x="10668" y="4572"/>
                  </a:lnTo>
                  <a:lnTo>
                    <a:pt x="9361" y="5878"/>
                  </a:lnTo>
                  <a:close/>
                </a:path>
                <a:path w="18415" h="47625">
                  <a:moveTo>
                    <a:pt x="10668" y="6858"/>
                  </a:moveTo>
                  <a:lnTo>
                    <a:pt x="9361" y="5878"/>
                  </a:lnTo>
                  <a:lnTo>
                    <a:pt x="10668" y="4572"/>
                  </a:lnTo>
                  <a:lnTo>
                    <a:pt x="10668" y="6858"/>
                  </a:lnTo>
                  <a:close/>
                </a:path>
                <a:path w="18415" h="47625">
                  <a:moveTo>
                    <a:pt x="18288" y="9144"/>
                  </a:moveTo>
                  <a:lnTo>
                    <a:pt x="13716" y="9144"/>
                  </a:lnTo>
                  <a:lnTo>
                    <a:pt x="10668" y="6858"/>
                  </a:lnTo>
                  <a:lnTo>
                    <a:pt x="10668" y="4572"/>
                  </a:lnTo>
                  <a:lnTo>
                    <a:pt x="18288" y="4572"/>
                  </a:lnTo>
                  <a:lnTo>
                    <a:pt x="18288" y="9144"/>
                  </a:lnTo>
                  <a:close/>
                </a:path>
                <a:path w="18415" h="47625">
                  <a:moveTo>
                    <a:pt x="9361" y="40930"/>
                  </a:moveTo>
                  <a:lnTo>
                    <a:pt x="7620" y="38608"/>
                  </a:lnTo>
                  <a:lnTo>
                    <a:pt x="7620" y="7620"/>
                  </a:lnTo>
                  <a:lnTo>
                    <a:pt x="9361" y="5878"/>
                  </a:lnTo>
                  <a:lnTo>
                    <a:pt x="10668" y="6858"/>
                  </a:lnTo>
                  <a:lnTo>
                    <a:pt x="10668" y="39624"/>
                  </a:lnTo>
                  <a:lnTo>
                    <a:pt x="9361" y="40930"/>
                  </a:lnTo>
                  <a:close/>
                </a:path>
                <a:path w="18415" h="47625">
                  <a:moveTo>
                    <a:pt x="10668" y="39624"/>
                  </a:moveTo>
                  <a:lnTo>
                    <a:pt x="10668" y="6858"/>
                  </a:lnTo>
                  <a:lnTo>
                    <a:pt x="13716" y="9144"/>
                  </a:lnTo>
                  <a:lnTo>
                    <a:pt x="18288" y="9144"/>
                  </a:lnTo>
                  <a:lnTo>
                    <a:pt x="18288" y="36576"/>
                  </a:lnTo>
                  <a:lnTo>
                    <a:pt x="13716" y="36576"/>
                  </a:lnTo>
                  <a:lnTo>
                    <a:pt x="10668" y="39624"/>
                  </a:lnTo>
                  <a:close/>
                </a:path>
                <a:path w="18415" h="47625">
                  <a:moveTo>
                    <a:pt x="7620" y="9144"/>
                  </a:moveTo>
                  <a:lnTo>
                    <a:pt x="6096" y="9144"/>
                  </a:lnTo>
                  <a:lnTo>
                    <a:pt x="7620" y="7620"/>
                  </a:lnTo>
                  <a:lnTo>
                    <a:pt x="7620" y="9144"/>
                  </a:lnTo>
                  <a:close/>
                </a:path>
                <a:path w="18415" h="47625">
                  <a:moveTo>
                    <a:pt x="7620" y="38608"/>
                  </a:moveTo>
                  <a:lnTo>
                    <a:pt x="6096" y="36576"/>
                  </a:lnTo>
                  <a:lnTo>
                    <a:pt x="7620" y="36576"/>
                  </a:lnTo>
                  <a:lnTo>
                    <a:pt x="7620" y="38608"/>
                  </a:lnTo>
                  <a:close/>
                </a:path>
                <a:path w="18415" h="47625">
                  <a:moveTo>
                    <a:pt x="18288" y="42672"/>
                  </a:moveTo>
                  <a:lnTo>
                    <a:pt x="10668" y="42672"/>
                  </a:lnTo>
                  <a:lnTo>
                    <a:pt x="10668" y="39624"/>
                  </a:lnTo>
                  <a:lnTo>
                    <a:pt x="13716" y="36576"/>
                  </a:lnTo>
                  <a:lnTo>
                    <a:pt x="18288" y="36576"/>
                  </a:lnTo>
                  <a:lnTo>
                    <a:pt x="18288" y="42672"/>
                  </a:lnTo>
                  <a:close/>
                </a:path>
                <a:path w="18415" h="47625">
                  <a:moveTo>
                    <a:pt x="7620" y="42672"/>
                  </a:moveTo>
                  <a:lnTo>
                    <a:pt x="7620" y="38608"/>
                  </a:lnTo>
                  <a:lnTo>
                    <a:pt x="9361" y="40930"/>
                  </a:lnTo>
                  <a:lnTo>
                    <a:pt x="7620" y="42672"/>
                  </a:lnTo>
                  <a:close/>
                </a:path>
                <a:path w="18415" h="47625">
                  <a:moveTo>
                    <a:pt x="10668" y="42672"/>
                  </a:moveTo>
                  <a:lnTo>
                    <a:pt x="9361" y="40930"/>
                  </a:lnTo>
                  <a:lnTo>
                    <a:pt x="10668" y="39624"/>
                  </a:lnTo>
                  <a:lnTo>
                    <a:pt x="10668" y="42672"/>
                  </a:lnTo>
                  <a:close/>
                </a:path>
                <a:path w="18415" h="47625">
                  <a:moveTo>
                    <a:pt x="10668" y="42672"/>
                  </a:moveTo>
                  <a:lnTo>
                    <a:pt x="7620" y="42672"/>
                  </a:lnTo>
                  <a:lnTo>
                    <a:pt x="9361" y="40930"/>
                  </a:lnTo>
                  <a:lnTo>
                    <a:pt x="10668" y="42672"/>
                  </a:lnTo>
                  <a:close/>
                </a:path>
              </a:pathLst>
            </a:custGeom>
            <a:solidFill>
              <a:srgbClr val="000000"/>
            </a:solidFill>
          </p:spPr>
          <p:txBody>
            <a:bodyPr wrap="square" lIns="0" tIns="0" rIns="0" bIns="0" rtlCol="0"/>
            <a:lstStyle/>
            <a:p>
              <a:endParaRPr sz="1588"/>
            </a:p>
          </p:txBody>
        </p:sp>
        <p:sp>
          <p:nvSpPr>
            <p:cNvPr id="1267" name="object 1267"/>
            <p:cNvSpPr/>
            <p:nvPr/>
          </p:nvSpPr>
          <p:spPr>
            <a:xfrm>
              <a:off x="7234427" y="5344667"/>
              <a:ext cx="21590" cy="45720"/>
            </a:xfrm>
            <a:custGeom>
              <a:avLst/>
              <a:gdLst/>
              <a:ahLst/>
              <a:cxnLst/>
              <a:rect l="l" t="t" r="r" b="b"/>
              <a:pathLst>
                <a:path w="21590" h="45720">
                  <a:moveTo>
                    <a:pt x="21335" y="45719"/>
                  </a:moveTo>
                  <a:lnTo>
                    <a:pt x="0" y="45719"/>
                  </a:lnTo>
                  <a:lnTo>
                    <a:pt x="0" y="0"/>
                  </a:lnTo>
                  <a:lnTo>
                    <a:pt x="21335" y="0"/>
                  </a:lnTo>
                  <a:lnTo>
                    <a:pt x="21335" y="45719"/>
                  </a:lnTo>
                  <a:close/>
                </a:path>
              </a:pathLst>
            </a:custGeom>
            <a:solidFill>
              <a:srgbClr val="FFFFFF"/>
            </a:solidFill>
          </p:spPr>
          <p:txBody>
            <a:bodyPr wrap="square" lIns="0" tIns="0" rIns="0" bIns="0" rtlCol="0"/>
            <a:lstStyle/>
            <a:p>
              <a:endParaRPr sz="1588"/>
            </a:p>
          </p:txBody>
        </p:sp>
        <p:sp>
          <p:nvSpPr>
            <p:cNvPr id="1268" name="object 1268"/>
            <p:cNvSpPr/>
            <p:nvPr/>
          </p:nvSpPr>
          <p:spPr>
            <a:xfrm>
              <a:off x="7228332" y="5340096"/>
              <a:ext cx="33655" cy="55244"/>
            </a:xfrm>
            <a:custGeom>
              <a:avLst/>
              <a:gdLst/>
              <a:ahLst/>
              <a:cxnLst/>
              <a:rect l="l" t="t" r="r" b="b"/>
              <a:pathLst>
                <a:path w="33654" h="55245">
                  <a:moveTo>
                    <a:pt x="33528" y="54864"/>
                  </a:moveTo>
                  <a:lnTo>
                    <a:pt x="0" y="54864"/>
                  </a:lnTo>
                  <a:lnTo>
                    <a:pt x="0" y="0"/>
                  </a:lnTo>
                  <a:lnTo>
                    <a:pt x="33528" y="0"/>
                  </a:lnTo>
                  <a:lnTo>
                    <a:pt x="33528" y="4572"/>
                  </a:lnTo>
                  <a:lnTo>
                    <a:pt x="10668" y="4572"/>
                  </a:lnTo>
                  <a:lnTo>
                    <a:pt x="6096" y="9144"/>
                  </a:lnTo>
                  <a:lnTo>
                    <a:pt x="10668" y="9144"/>
                  </a:lnTo>
                  <a:lnTo>
                    <a:pt x="10668" y="45720"/>
                  </a:lnTo>
                  <a:lnTo>
                    <a:pt x="6096" y="45720"/>
                  </a:lnTo>
                  <a:lnTo>
                    <a:pt x="10668" y="50292"/>
                  </a:lnTo>
                  <a:lnTo>
                    <a:pt x="33528" y="50292"/>
                  </a:lnTo>
                  <a:lnTo>
                    <a:pt x="33528" y="54864"/>
                  </a:lnTo>
                  <a:close/>
                </a:path>
                <a:path w="33654" h="55245">
                  <a:moveTo>
                    <a:pt x="10668" y="9144"/>
                  </a:moveTo>
                  <a:lnTo>
                    <a:pt x="6096" y="9144"/>
                  </a:lnTo>
                  <a:lnTo>
                    <a:pt x="10668" y="4572"/>
                  </a:lnTo>
                  <a:lnTo>
                    <a:pt x="10668" y="9144"/>
                  </a:lnTo>
                  <a:close/>
                </a:path>
                <a:path w="33654" h="55245">
                  <a:moveTo>
                    <a:pt x="22860" y="9144"/>
                  </a:moveTo>
                  <a:lnTo>
                    <a:pt x="10668" y="9144"/>
                  </a:lnTo>
                  <a:lnTo>
                    <a:pt x="10668" y="4572"/>
                  </a:lnTo>
                  <a:lnTo>
                    <a:pt x="22860" y="4572"/>
                  </a:lnTo>
                  <a:lnTo>
                    <a:pt x="22860" y="9144"/>
                  </a:lnTo>
                  <a:close/>
                </a:path>
                <a:path w="33654" h="55245">
                  <a:moveTo>
                    <a:pt x="22860" y="50292"/>
                  </a:moveTo>
                  <a:lnTo>
                    <a:pt x="22860" y="4572"/>
                  </a:lnTo>
                  <a:lnTo>
                    <a:pt x="27432" y="9144"/>
                  </a:lnTo>
                  <a:lnTo>
                    <a:pt x="33528" y="9144"/>
                  </a:lnTo>
                  <a:lnTo>
                    <a:pt x="33528" y="45720"/>
                  </a:lnTo>
                  <a:lnTo>
                    <a:pt x="27432" y="45720"/>
                  </a:lnTo>
                  <a:lnTo>
                    <a:pt x="22860" y="50292"/>
                  </a:lnTo>
                  <a:close/>
                </a:path>
                <a:path w="33654" h="55245">
                  <a:moveTo>
                    <a:pt x="33528" y="9144"/>
                  </a:moveTo>
                  <a:lnTo>
                    <a:pt x="27432" y="9144"/>
                  </a:lnTo>
                  <a:lnTo>
                    <a:pt x="22860" y="4572"/>
                  </a:lnTo>
                  <a:lnTo>
                    <a:pt x="33528" y="4572"/>
                  </a:lnTo>
                  <a:lnTo>
                    <a:pt x="33528" y="9144"/>
                  </a:lnTo>
                  <a:close/>
                </a:path>
                <a:path w="33654" h="55245">
                  <a:moveTo>
                    <a:pt x="10668" y="50292"/>
                  </a:moveTo>
                  <a:lnTo>
                    <a:pt x="6096" y="45720"/>
                  </a:lnTo>
                  <a:lnTo>
                    <a:pt x="10668" y="45720"/>
                  </a:lnTo>
                  <a:lnTo>
                    <a:pt x="10668" y="50292"/>
                  </a:lnTo>
                  <a:close/>
                </a:path>
                <a:path w="33654" h="55245">
                  <a:moveTo>
                    <a:pt x="22860" y="50292"/>
                  </a:moveTo>
                  <a:lnTo>
                    <a:pt x="10668" y="50292"/>
                  </a:lnTo>
                  <a:lnTo>
                    <a:pt x="10668" y="45720"/>
                  </a:lnTo>
                  <a:lnTo>
                    <a:pt x="22860" y="45720"/>
                  </a:lnTo>
                  <a:lnTo>
                    <a:pt x="22860" y="50292"/>
                  </a:lnTo>
                  <a:close/>
                </a:path>
                <a:path w="33654" h="55245">
                  <a:moveTo>
                    <a:pt x="33528" y="50292"/>
                  </a:moveTo>
                  <a:lnTo>
                    <a:pt x="22860" y="50292"/>
                  </a:lnTo>
                  <a:lnTo>
                    <a:pt x="27432" y="45720"/>
                  </a:lnTo>
                  <a:lnTo>
                    <a:pt x="33528" y="45720"/>
                  </a:lnTo>
                  <a:lnTo>
                    <a:pt x="33528" y="50292"/>
                  </a:lnTo>
                  <a:close/>
                </a:path>
              </a:pathLst>
            </a:custGeom>
            <a:solidFill>
              <a:srgbClr val="000000"/>
            </a:solidFill>
          </p:spPr>
          <p:txBody>
            <a:bodyPr wrap="square" lIns="0" tIns="0" rIns="0" bIns="0" rtlCol="0"/>
            <a:lstStyle/>
            <a:p>
              <a:endParaRPr sz="1588"/>
            </a:p>
          </p:txBody>
        </p:sp>
        <p:sp>
          <p:nvSpPr>
            <p:cNvPr id="1269" name="object 1269"/>
            <p:cNvSpPr/>
            <p:nvPr/>
          </p:nvSpPr>
          <p:spPr>
            <a:xfrm>
              <a:off x="7234427" y="5398007"/>
              <a:ext cx="21590" cy="44450"/>
            </a:xfrm>
            <a:custGeom>
              <a:avLst/>
              <a:gdLst/>
              <a:ahLst/>
              <a:cxnLst/>
              <a:rect l="l" t="t" r="r" b="b"/>
              <a:pathLst>
                <a:path w="21590" h="44450">
                  <a:moveTo>
                    <a:pt x="21335" y="44196"/>
                  </a:moveTo>
                  <a:lnTo>
                    <a:pt x="0" y="44196"/>
                  </a:lnTo>
                  <a:lnTo>
                    <a:pt x="0" y="0"/>
                  </a:lnTo>
                  <a:lnTo>
                    <a:pt x="21335" y="0"/>
                  </a:lnTo>
                  <a:lnTo>
                    <a:pt x="21335" y="44196"/>
                  </a:lnTo>
                  <a:close/>
                </a:path>
              </a:pathLst>
            </a:custGeom>
            <a:solidFill>
              <a:srgbClr val="FFFFFF"/>
            </a:solidFill>
          </p:spPr>
          <p:txBody>
            <a:bodyPr wrap="square" lIns="0" tIns="0" rIns="0" bIns="0" rtlCol="0"/>
            <a:lstStyle/>
            <a:p>
              <a:endParaRPr sz="1588"/>
            </a:p>
          </p:txBody>
        </p:sp>
        <p:sp>
          <p:nvSpPr>
            <p:cNvPr id="1270" name="object 1270"/>
            <p:cNvSpPr/>
            <p:nvPr/>
          </p:nvSpPr>
          <p:spPr>
            <a:xfrm>
              <a:off x="7228332" y="5393435"/>
              <a:ext cx="33655" cy="53340"/>
            </a:xfrm>
            <a:custGeom>
              <a:avLst/>
              <a:gdLst/>
              <a:ahLst/>
              <a:cxnLst/>
              <a:rect l="l" t="t" r="r" b="b"/>
              <a:pathLst>
                <a:path w="33654" h="53339">
                  <a:moveTo>
                    <a:pt x="33528" y="53340"/>
                  </a:moveTo>
                  <a:lnTo>
                    <a:pt x="0" y="53340"/>
                  </a:lnTo>
                  <a:lnTo>
                    <a:pt x="0" y="0"/>
                  </a:lnTo>
                  <a:lnTo>
                    <a:pt x="33528" y="0"/>
                  </a:lnTo>
                  <a:lnTo>
                    <a:pt x="33528" y="4572"/>
                  </a:lnTo>
                  <a:lnTo>
                    <a:pt x="10668" y="4572"/>
                  </a:lnTo>
                  <a:lnTo>
                    <a:pt x="6096" y="9144"/>
                  </a:lnTo>
                  <a:lnTo>
                    <a:pt x="10668" y="9144"/>
                  </a:lnTo>
                  <a:lnTo>
                    <a:pt x="10668" y="44196"/>
                  </a:lnTo>
                  <a:lnTo>
                    <a:pt x="6096" y="44196"/>
                  </a:lnTo>
                  <a:lnTo>
                    <a:pt x="10668" y="48768"/>
                  </a:lnTo>
                  <a:lnTo>
                    <a:pt x="33528" y="48768"/>
                  </a:lnTo>
                  <a:lnTo>
                    <a:pt x="33528" y="53340"/>
                  </a:lnTo>
                  <a:close/>
                </a:path>
                <a:path w="33654" h="53339">
                  <a:moveTo>
                    <a:pt x="10668" y="9144"/>
                  </a:moveTo>
                  <a:lnTo>
                    <a:pt x="6096" y="9144"/>
                  </a:lnTo>
                  <a:lnTo>
                    <a:pt x="10668" y="4572"/>
                  </a:lnTo>
                  <a:lnTo>
                    <a:pt x="10668" y="9144"/>
                  </a:lnTo>
                  <a:close/>
                </a:path>
                <a:path w="33654" h="53339">
                  <a:moveTo>
                    <a:pt x="22860" y="9144"/>
                  </a:moveTo>
                  <a:lnTo>
                    <a:pt x="10668" y="9144"/>
                  </a:lnTo>
                  <a:lnTo>
                    <a:pt x="10668" y="4572"/>
                  </a:lnTo>
                  <a:lnTo>
                    <a:pt x="22860" y="4572"/>
                  </a:lnTo>
                  <a:lnTo>
                    <a:pt x="22860" y="9144"/>
                  </a:lnTo>
                  <a:close/>
                </a:path>
                <a:path w="33654" h="53339">
                  <a:moveTo>
                    <a:pt x="22860" y="48768"/>
                  </a:moveTo>
                  <a:lnTo>
                    <a:pt x="22860" y="4572"/>
                  </a:lnTo>
                  <a:lnTo>
                    <a:pt x="27432" y="9144"/>
                  </a:lnTo>
                  <a:lnTo>
                    <a:pt x="33528" y="9144"/>
                  </a:lnTo>
                  <a:lnTo>
                    <a:pt x="33528" y="44196"/>
                  </a:lnTo>
                  <a:lnTo>
                    <a:pt x="27432" y="44196"/>
                  </a:lnTo>
                  <a:lnTo>
                    <a:pt x="22860" y="48768"/>
                  </a:lnTo>
                  <a:close/>
                </a:path>
                <a:path w="33654" h="53339">
                  <a:moveTo>
                    <a:pt x="33528" y="9144"/>
                  </a:moveTo>
                  <a:lnTo>
                    <a:pt x="27432" y="9144"/>
                  </a:lnTo>
                  <a:lnTo>
                    <a:pt x="22860" y="4572"/>
                  </a:lnTo>
                  <a:lnTo>
                    <a:pt x="33528" y="4572"/>
                  </a:lnTo>
                  <a:lnTo>
                    <a:pt x="33528" y="9144"/>
                  </a:lnTo>
                  <a:close/>
                </a:path>
                <a:path w="33654" h="53339">
                  <a:moveTo>
                    <a:pt x="10668" y="48768"/>
                  </a:moveTo>
                  <a:lnTo>
                    <a:pt x="6096" y="44196"/>
                  </a:lnTo>
                  <a:lnTo>
                    <a:pt x="10668" y="44196"/>
                  </a:lnTo>
                  <a:lnTo>
                    <a:pt x="10668" y="48768"/>
                  </a:lnTo>
                  <a:close/>
                </a:path>
                <a:path w="33654" h="53339">
                  <a:moveTo>
                    <a:pt x="22860" y="48768"/>
                  </a:moveTo>
                  <a:lnTo>
                    <a:pt x="10668" y="48768"/>
                  </a:lnTo>
                  <a:lnTo>
                    <a:pt x="10668" y="44196"/>
                  </a:lnTo>
                  <a:lnTo>
                    <a:pt x="22860" y="44196"/>
                  </a:lnTo>
                  <a:lnTo>
                    <a:pt x="22860" y="48768"/>
                  </a:lnTo>
                  <a:close/>
                </a:path>
                <a:path w="33654" h="53339">
                  <a:moveTo>
                    <a:pt x="33528" y="48768"/>
                  </a:moveTo>
                  <a:lnTo>
                    <a:pt x="22860" y="48768"/>
                  </a:lnTo>
                  <a:lnTo>
                    <a:pt x="27432" y="44196"/>
                  </a:lnTo>
                  <a:lnTo>
                    <a:pt x="33528" y="44196"/>
                  </a:lnTo>
                  <a:lnTo>
                    <a:pt x="33528" y="48768"/>
                  </a:lnTo>
                  <a:close/>
                </a:path>
              </a:pathLst>
            </a:custGeom>
            <a:solidFill>
              <a:srgbClr val="000000"/>
            </a:solidFill>
          </p:spPr>
          <p:txBody>
            <a:bodyPr wrap="square" lIns="0" tIns="0" rIns="0" bIns="0" rtlCol="0"/>
            <a:lstStyle/>
            <a:p>
              <a:endParaRPr sz="1588"/>
            </a:p>
          </p:txBody>
        </p:sp>
        <p:sp>
          <p:nvSpPr>
            <p:cNvPr id="1271" name="object 1271"/>
            <p:cNvSpPr/>
            <p:nvPr/>
          </p:nvSpPr>
          <p:spPr>
            <a:xfrm>
              <a:off x="7234427" y="5449823"/>
              <a:ext cx="21590" cy="45720"/>
            </a:xfrm>
            <a:custGeom>
              <a:avLst/>
              <a:gdLst/>
              <a:ahLst/>
              <a:cxnLst/>
              <a:rect l="l" t="t" r="r" b="b"/>
              <a:pathLst>
                <a:path w="21590" h="45720">
                  <a:moveTo>
                    <a:pt x="21335" y="45720"/>
                  </a:moveTo>
                  <a:lnTo>
                    <a:pt x="0" y="45720"/>
                  </a:lnTo>
                  <a:lnTo>
                    <a:pt x="0" y="0"/>
                  </a:lnTo>
                  <a:lnTo>
                    <a:pt x="21335" y="0"/>
                  </a:lnTo>
                  <a:lnTo>
                    <a:pt x="21335" y="45720"/>
                  </a:lnTo>
                  <a:close/>
                </a:path>
              </a:pathLst>
            </a:custGeom>
            <a:solidFill>
              <a:srgbClr val="FFFFFF"/>
            </a:solidFill>
          </p:spPr>
          <p:txBody>
            <a:bodyPr wrap="square" lIns="0" tIns="0" rIns="0" bIns="0" rtlCol="0"/>
            <a:lstStyle/>
            <a:p>
              <a:endParaRPr sz="1588"/>
            </a:p>
          </p:txBody>
        </p:sp>
        <p:sp>
          <p:nvSpPr>
            <p:cNvPr id="1272" name="object 1272"/>
            <p:cNvSpPr/>
            <p:nvPr/>
          </p:nvSpPr>
          <p:spPr>
            <a:xfrm>
              <a:off x="7228332" y="5445251"/>
              <a:ext cx="33655" cy="55244"/>
            </a:xfrm>
            <a:custGeom>
              <a:avLst/>
              <a:gdLst/>
              <a:ahLst/>
              <a:cxnLst/>
              <a:rect l="l" t="t" r="r" b="b"/>
              <a:pathLst>
                <a:path w="33654" h="55245">
                  <a:moveTo>
                    <a:pt x="33528" y="54864"/>
                  </a:moveTo>
                  <a:lnTo>
                    <a:pt x="0" y="54864"/>
                  </a:lnTo>
                  <a:lnTo>
                    <a:pt x="0" y="0"/>
                  </a:lnTo>
                  <a:lnTo>
                    <a:pt x="33528" y="0"/>
                  </a:lnTo>
                  <a:lnTo>
                    <a:pt x="33528" y="4572"/>
                  </a:lnTo>
                  <a:lnTo>
                    <a:pt x="10668" y="4572"/>
                  </a:lnTo>
                  <a:lnTo>
                    <a:pt x="6096" y="9144"/>
                  </a:lnTo>
                  <a:lnTo>
                    <a:pt x="10668" y="9144"/>
                  </a:lnTo>
                  <a:lnTo>
                    <a:pt x="10668" y="45720"/>
                  </a:lnTo>
                  <a:lnTo>
                    <a:pt x="6096" y="45720"/>
                  </a:lnTo>
                  <a:lnTo>
                    <a:pt x="10668" y="50292"/>
                  </a:lnTo>
                  <a:lnTo>
                    <a:pt x="33528" y="50292"/>
                  </a:lnTo>
                  <a:lnTo>
                    <a:pt x="33528" y="54864"/>
                  </a:lnTo>
                  <a:close/>
                </a:path>
                <a:path w="33654" h="55245">
                  <a:moveTo>
                    <a:pt x="10668" y="9144"/>
                  </a:moveTo>
                  <a:lnTo>
                    <a:pt x="6096" y="9144"/>
                  </a:lnTo>
                  <a:lnTo>
                    <a:pt x="10668" y="4572"/>
                  </a:lnTo>
                  <a:lnTo>
                    <a:pt x="10668" y="9144"/>
                  </a:lnTo>
                  <a:close/>
                </a:path>
                <a:path w="33654" h="55245">
                  <a:moveTo>
                    <a:pt x="22860" y="9144"/>
                  </a:moveTo>
                  <a:lnTo>
                    <a:pt x="10668" y="9144"/>
                  </a:lnTo>
                  <a:lnTo>
                    <a:pt x="10668" y="4572"/>
                  </a:lnTo>
                  <a:lnTo>
                    <a:pt x="22860" y="4572"/>
                  </a:lnTo>
                  <a:lnTo>
                    <a:pt x="22860" y="9144"/>
                  </a:lnTo>
                  <a:close/>
                </a:path>
                <a:path w="33654" h="55245">
                  <a:moveTo>
                    <a:pt x="22860" y="50292"/>
                  </a:moveTo>
                  <a:lnTo>
                    <a:pt x="22860" y="4572"/>
                  </a:lnTo>
                  <a:lnTo>
                    <a:pt x="27432" y="9144"/>
                  </a:lnTo>
                  <a:lnTo>
                    <a:pt x="33528" y="9144"/>
                  </a:lnTo>
                  <a:lnTo>
                    <a:pt x="33528" y="45720"/>
                  </a:lnTo>
                  <a:lnTo>
                    <a:pt x="27432" y="45720"/>
                  </a:lnTo>
                  <a:lnTo>
                    <a:pt x="22860" y="50292"/>
                  </a:lnTo>
                  <a:close/>
                </a:path>
                <a:path w="33654" h="55245">
                  <a:moveTo>
                    <a:pt x="33528" y="9144"/>
                  </a:moveTo>
                  <a:lnTo>
                    <a:pt x="27432" y="9144"/>
                  </a:lnTo>
                  <a:lnTo>
                    <a:pt x="22860" y="4572"/>
                  </a:lnTo>
                  <a:lnTo>
                    <a:pt x="33528" y="4572"/>
                  </a:lnTo>
                  <a:lnTo>
                    <a:pt x="33528" y="9144"/>
                  </a:lnTo>
                  <a:close/>
                </a:path>
                <a:path w="33654" h="55245">
                  <a:moveTo>
                    <a:pt x="10668" y="50292"/>
                  </a:moveTo>
                  <a:lnTo>
                    <a:pt x="6096" y="45720"/>
                  </a:lnTo>
                  <a:lnTo>
                    <a:pt x="10668" y="45720"/>
                  </a:lnTo>
                  <a:lnTo>
                    <a:pt x="10668" y="50292"/>
                  </a:lnTo>
                  <a:close/>
                </a:path>
                <a:path w="33654" h="55245">
                  <a:moveTo>
                    <a:pt x="22860" y="50292"/>
                  </a:moveTo>
                  <a:lnTo>
                    <a:pt x="10668" y="50292"/>
                  </a:lnTo>
                  <a:lnTo>
                    <a:pt x="10668" y="45720"/>
                  </a:lnTo>
                  <a:lnTo>
                    <a:pt x="22860" y="45720"/>
                  </a:lnTo>
                  <a:lnTo>
                    <a:pt x="22860" y="50292"/>
                  </a:lnTo>
                  <a:close/>
                </a:path>
                <a:path w="33654" h="55245">
                  <a:moveTo>
                    <a:pt x="33528" y="50292"/>
                  </a:moveTo>
                  <a:lnTo>
                    <a:pt x="22860" y="50292"/>
                  </a:lnTo>
                  <a:lnTo>
                    <a:pt x="27432" y="45720"/>
                  </a:lnTo>
                  <a:lnTo>
                    <a:pt x="33528" y="45720"/>
                  </a:lnTo>
                  <a:lnTo>
                    <a:pt x="33528" y="50292"/>
                  </a:lnTo>
                  <a:close/>
                </a:path>
              </a:pathLst>
            </a:custGeom>
            <a:solidFill>
              <a:srgbClr val="000000"/>
            </a:solidFill>
          </p:spPr>
          <p:txBody>
            <a:bodyPr wrap="square" lIns="0" tIns="0" rIns="0" bIns="0" rtlCol="0"/>
            <a:lstStyle/>
            <a:p>
              <a:endParaRPr sz="1588"/>
            </a:p>
          </p:txBody>
        </p:sp>
        <p:sp>
          <p:nvSpPr>
            <p:cNvPr id="1273" name="object 1273"/>
            <p:cNvSpPr/>
            <p:nvPr/>
          </p:nvSpPr>
          <p:spPr>
            <a:xfrm>
              <a:off x="7234427" y="5503164"/>
              <a:ext cx="21590" cy="44450"/>
            </a:xfrm>
            <a:custGeom>
              <a:avLst/>
              <a:gdLst/>
              <a:ahLst/>
              <a:cxnLst/>
              <a:rect l="l" t="t" r="r" b="b"/>
              <a:pathLst>
                <a:path w="21590" h="44450">
                  <a:moveTo>
                    <a:pt x="21335" y="44196"/>
                  </a:moveTo>
                  <a:lnTo>
                    <a:pt x="0" y="44196"/>
                  </a:lnTo>
                  <a:lnTo>
                    <a:pt x="0" y="0"/>
                  </a:lnTo>
                  <a:lnTo>
                    <a:pt x="21335" y="0"/>
                  </a:lnTo>
                  <a:lnTo>
                    <a:pt x="21335" y="44196"/>
                  </a:lnTo>
                  <a:close/>
                </a:path>
              </a:pathLst>
            </a:custGeom>
            <a:solidFill>
              <a:srgbClr val="FFFFFF"/>
            </a:solidFill>
          </p:spPr>
          <p:txBody>
            <a:bodyPr wrap="square" lIns="0" tIns="0" rIns="0" bIns="0" rtlCol="0"/>
            <a:lstStyle/>
            <a:p>
              <a:endParaRPr sz="1588"/>
            </a:p>
          </p:txBody>
        </p:sp>
        <p:sp>
          <p:nvSpPr>
            <p:cNvPr id="1274" name="object 1274"/>
            <p:cNvSpPr/>
            <p:nvPr/>
          </p:nvSpPr>
          <p:spPr>
            <a:xfrm>
              <a:off x="7228332" y="5498592"/>
              <a:ext cx="33655" cy="53340"/>
            </a:xfrm>
            <a:custGeom>
              <a:avLst/>
              <a:gdLst/>
              <a:ahLst/>
              <a:cxnLst/>
              <a:rect l="l" t="t" r="r" b="b"/>
              <a:pathLst>
                <a:path w="33654" h="53339">
                  <a:moveTo>
                    <a:pt x="33528" y="53340"/>
                  </a:moveTo>
                  <a:lnTo>
                    <a:pt x="0" y="53340"/>
                  </a:lnTo>
                  <a:lnTo>
                    <a:pt x="0" y="0"/>
                  </a:lnTo>
                  <a:lnTo>
                    <a:pt x="33528" y="0"/>
                  </a:lnTo>
                  <a:lnTo>
                    <a:pt x="33528" y="4572"/>
                  </a:lnTo>
                  <a:lnTo>
                    <a:pt x="10668" y="4572"/>
                  </a:lnTo>
                  <a:lnTo>
                    <a:pt x="6096" y="9144"/>
                  </a:lnTo>
                  <a:lnTo>
                    <a:pt x="10668" y="9144"/>
                  </a:lnTo>
                  <a:lnTo>
                    <a:pt x="10668" y="44196"/>
                  </a:lnTo>
                  <a:lnTo>
                    <a:pt x="6096" y="44196"/>
                  </a:lnTo>
                  <a:lnTo>
                    <a:pt x="10668" y="48768"/>
                  </a:lnTo>
                  <a:lnTo>
                    <a:pt x="33528" y="48768"/>
                  </a:lnTo>
                  <a:lnTo>
                    <a:pt x="33528" y="53340"/>
                  </a:lnTo>
                  <a:close/>
                </a:path>
                <a:path w="33654" h="53339">
                  <a:moveTo>
                    <a:pt x="10668" y="9144"/>
                  </a:moveTo>
                  <a:lnTo>
                    <a:pt x="6096" y="9144"/>
                  </a:lnTo>
                  <a:lnTo>
                    <a:pt x="10668" y="4572"/>
                  </a:lnTo>
                  <a:lnTo>
                    <a:pt x="10668" y="9144"/>
                  </a:lnTo>
                  <a:close/>
                </a:path>
                <a:path w="33654" h="53339">
                  <a:moveTo>
                    <a:pt x="22860" y="9144"/>
                  </a:moveTo>
                  <a:lnTo>
                    <a:pt x="10668" y="9144"/>
                  </a:lnTo>
                  <a:lnTo>
                    <a:pt x="10668" y="4572"/>
                  </a:lnTo>
                  <a:lnTo>
                    <a:pt x="22860" y="4572"/>
                  </a:lnTo>
                  <a:lnTo>
                    <a:pt x="22860" y="9144"/>
                  </a:lnTo>
                  <a:close/>
                </a:path>
                <a:path w="33654" h="53339">
                  <a:moveTo>
                    <a:pt x="22860" y="48768"/>
                  </a:moveTo>
                  <a:lnTo>
                    <a:pt x="22860" y="4572"/>
                  </a:lnTo>
                  <a:lnTo>
                    <a:pt x="27432" y="9144"/>
                  </a:lnTo>
                  <a:lnTo>
                    <a:pt x="33528" y="9144"/>
                  </a:lnTo>
                  <a:lnTo>
                    <a:pt x="33528" y="44196"/>
                  </a:lnTo>
                  <a:lnTo>
                    <a:pt x="27432" y="44196"/>
                  </a:lnTo>
                  <a:lnTo>
                    <a:pt x="22860" y="48768"/>
                  </a:lnTo>
                  <a:close/>
                </a:path>
                <a:path w="33654" h="53339">
                  <a:moveTo>
                    <a:pt x="33528" y="9144"/>
                  </a:moveTo>
                  <a:lnTo>
                    <a:pt x="27432" y="9144"/>
                  </a:lnTo>
                  <a:lnTo>
                    <a:pt x="22860" y="4572"/>
                  </a:lnTo>
                  <a:lnTo>
                    <a:pt x="33528" y="4572"/>
                  </a:lnTo>
                  <a:lnTo>
                    <a:pt x="33528" y="9144"/>
                  </a:lnTo>
                  <a:close/>
                </a:path>
                <a:path w="33654" h="53339">
                  <a:moveTo>
                    <a:pt x="10668" y="48768"/>
                  </a:moveTo>
                  <a:lnTo>
                    <a:pt x="6096" y="44196"/>
                  </a:lnTo>
                  <a:lnTo>
                    <a:pt x="10668" y="44196"/>
                  </a:lnTo>
                  <a:lnTo>
                    <a:pt x="10668" y="48768"/>
                  </a:lnTo>
                  <a:close/>
                </a:path>
                <a:path w="33654" h="53339">
                  <a:moveTo>
                    <a:pt x="22860" y="48768"/>
                  </a:moveTo>
                  <a:lnTo>
                    <a:pt x="10668" y="48768"/>
                  </a:lnTo>
                  <a:lnTo>
                    <a:pt x="10668" y="44196"/>
                  </a:lnTo>
                  <a:lnTo>
                    <a:pt x="22860" y="44196"/>
                  </a:lnTo>
                  <a:lnTo>
                    <a:pt x="22860" y="48768"/>
                  </a:lnTo>
                  <a:close/>
                </a:path>
                <a:path w="33654" h="53339">
                  <a:moveTo>
                    <a:pt x="33528" y="48768"/>
                  </a:moveTo>
                  <a:lnTo>
                    <a:pt x="22860" y="48768"/>
                  </a:lnTo>
                  <a:lnTo>
                    <a:pt x="27432" y="44196"/>
                  </a:lnTo>
                  <a:lnTo>
                    <a:pt x="33528" y="44196"/>
                  </a:lnTo>
                  <a:lnTo>
                    <a:pt x="33528" y="48768"/>
                  </a:lnTo>
                  <a:close/>
                </a:path>
              </a:pathLst>
            </a:custGeom>
            <a:solidFill>
              <a:srgbClr val="000000"/>
            </a:solidFill>
          </p:spPr>
          <p:txBody>
            <a:bodyPr wrap="square" lIns="0" tIns="0" rIns="0" bIns="0" rtlCol="0"/>
            <a:lstStyle/>
            <a:p>
              <a:endParaRPr sz="1588"/>
            </a:p>
          </p:txBody>
        </p:sp>
        <p:sp>
          <p:nvSpPr>
            <p:cNvPr id="1275" name="object 1275"/>
            <p:cNvSpPr/>
            <p:nvPr/>
          </p:nvSpPr>
          <p:spPr>
            <a:xfrm>
              <a:off x="7271004" y="5269992"/>
              <a:ext cx="38100" cy="360045"/>
            </a:xfrm>
            <a:custGeom>
              <a:avLst/>
              <a:gdLst/>
              <a:ahLst/>
              <a:cxnLst/>
              <a:rect l="l" t="t" r="r" b="b"/>
              <a:pathLst>
                <a:path w="38100" h="360045">
                  <a:moveTo>
                    <a:pt x="38100" y="359663"/>
                  </a:moveTo>
                  <a:lnTo>
                    <a:pt x="0" y="359663"/>
                  </a:lnTo>
                  <a:lnTo>
                    <a:pt x="0" y="0"/>
                  </a:lnTo>
                  <a:lnTo>
                    <a:pt x="38100" y="0"/>
                  </a:lnTo>
                  <a:lnTo>
                    <a:pt x="38100" y="359663"/>
                  </a:lnTo>
                  <a:close/>
                </a:path>
              </a:pathLst>
            </a:custGeom>
            <a:solidFill>
              <a:srgbClr val="FFFFFF"/>
            </a:solidFill>
          </p:spPr>
          <p:txBody>
            <a:bodyPr wrap="square" lIns="0" tIns="0" rIns="0" bIns="0" rtlCol="0"/>
            <a:lstStyle/>
            <a:p>
              <a:endParaRPr sz="1588"/>
            </a:p>
          </p:txBody>
        </p:sp>
        <p:sp>
          <p:nvSpPr>
            <p:cNvPr id="1276" name="object 1276"/>
            <p:cNvSpPr/>
            <p:nvPr/>
          </p:nvSpPr>
          <p:spPr>
            <a:xfrm>
              <a:off x="7266432" y="5265419"/>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9144"/>
                  </a:lnTo>
                  <a:lnTo>
                    <a:pt x="9144" y="9144"/>
                  </a:lnTo>
                  <a:lnTo>
                    <a:pt x="9144" y="359663"/>
                  </a:lnTo>
                  <a:lnTo>
                    <a:pt x="4572" y="359663"/>
                  </a:lnTo>
                  <a:lnTo>
                    <a:pt x="9144" y="364236"/>
                  </a:lnTo>
                  <a:lnTo>
                    <a:pt x="47244" y="364236"/>
                  </a:lnTo>
                  <a:lnTo>
                    <a:pt x="47244" y="370332"/>
                  </a:lnTo>
                  <a:close/>
                </a:path>
                <a:path w="47625" h="370839">
                  <a:moveTo>
                    <a:pt x="9144" y="9144"/>
                  </a:moveTo>
                  <a:lnTo>
                    <a:pt x="4572" y="9144"/>
                  </a:lnTo>
                  <a:lnTo>
                    <a:pt x="9144" y="4572"/>
                  </a:lnTo>
                  <a:lnTo>
                    <a:pt x="9144" y="9144"/>
                  </a:lnTo>
                  <a:close/>
                </a:path>
                <a:path w="47625" h="370839">
                  <a:moveTo>
                    <a:pt x="38100" y="9144"/>
                  </a:moveTo>
                  <a:lnTo>
                    <a:pt x="9144" y="9144"/>
                  </a:lnTo>
                  <a:lnTo>
                    <a:pt x="9144" y="4572"/>
                  </a:lnTo>
                  <a:lnTo>
                    <a:pt x="38100" y="4572"/>
                  </a:lnTo>
                  <a:lnTo>
                    <a:pt x="38100" y="9144"/>
                  </a:lnTo>
                  <a:close/>
                </a:path>
                <a:path w="47625" h="370839">
                  <a:moveTo>
                    <a:pt x="38100" y="364236"/>
                  </a:moveTo>
                  <a:lnTo>
                    <a:pt x="38100" y="4572"/>
                  </a:lnTo>
                  <a:lnTo>
                    <a:pt x="42672" y="9144"/>
                  </a:lnTo>
                  <a:lnTo>
                    <a:pt x="47244" y="9144"/>
                  </a:lnTo>
                  <a:lnTo>
                    <a:pt x="47244" y="359663"/>
                  </a:lnTo>
                  <a:lnTo>
                    <a:pt x="42672" y="359663"/>
                  </a:lnTo>
                  <a:lnTo>
                    <a:pt x="38100" y="364236"/>
                  </a:lnTo>
                  <a:close/>
                </a:path>
                <a:path w="47625" h="370839">
                  <a:moveTo>
                    <a:pt x="47244" y="9144"/>
                  </a:moveTo>
                  <a:lnTo>
                    <a:pt x="42672" y="9144"/>
                  </a:lnTo>
                  <a:lnTo>
                    <a:pt x="38100" y="4572"/>
                  </a:lnTo>
                  <a:lnTo>
                    <a:pt x="47244" y="4572"/>
                  </a:lnTo>
                  <a:lnTo>
                    <a:pt x="47244" y="9144"/>
                  </a:lnTo>
                  <a:close/>
                </a:path>
                <a:path w="47625" h="370839">
                  <a:moveTo>
                    <a:pt x="9144" y="364236"/>
                  </a:moveTo>
                  <a:lnTo>
                    <a:pt x="4572" y="359663"/>
                  </a:lnTo>
                  <a:lnTo>
                    <a:pt x="9144" y="359663"/>
                  </a:lnTo>
                  <a:lnTo>
                    <a:pt x="9144" y="364236"/>
                  </a:lnTo>
                  <a:close/>
                </a:path>
                <a:path w="47625" h="370839">
                  <a:moveTo>
                    <a:pt x="38100" y="364236"/>
                  </a:moveTo>
                  <a:lnTo>
                    <a:pt x="9144" y="364236"/>
                  </a:lnTo>
                  <a:lnTo>
                    <a:pt x="9144" y="359663"/>
                  </a:lnTo>
                  <a:lnTo>
                    <a:pt x="38100" y="359663"/>
                  </a:lnTo>
                  <a:lnTo>
                    <a:pt x="38100" y="364236"/>
                  </a:lnTo>
                  <a:close/>
                </a:path>
                <a:path w="47625" h="370839">
                  <a:moveTo>
                    <a:pt x="47244" y="364236"/>
                  </a:moveTo>
                  <a:lnTo>
                    <a:pt x="38100" y="364236"/>
                  </a:lnTo>
                  <a:lnTo>
                    <a:pt x="42672"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1277" name="object 1277"/>
            <p:cNvSpPr/>
            <p:nvPr/>
          </p:nvSpPr>
          <p:spPr>
            <a:xfrm>
              <a:off x="7271004" y="5277612"/>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1278" name="object 1278"/>
            <p:cNvSpPr/>
            <p:nvPr/>
          </p:nvSpPr>
          <p:spPr>
            <a:xfrm>
              <a:off x="7266432" y="5273039"/>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40640"/>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656"/>
                  </a:moveTo>
                  <a:lnTo>
                    <a:pt x="7620" y="40640"/>
                  </a:lnTo>
                  <a:lnTo>
                    <a:pt x="7620" y="6096"/>
                  </a:lnTo>
                  <a:lnTo>
                    <a:pt x="8382" y="5334"/>
                  </a:lnTo>
                  <a:lnTo>
                    <a:pt x="9144" y="6096"/>
                  </a:lnTo>
                  <a:lnTo>
                    <a:pt x="9144" y="40640"/>
                  </a:lnTo>
                  <a:lnTo>
                    <a:pt x="8382" y="41656"/>
                  </a:lnTo>
                  <a:close/>
                </a:path>
                <a:path w="17145" h="47625">
                  <a:moveTo>
                    <a:pt x="7620" y="9144"/>
                  </a:moveTo>
                  <a:lnTo>
                    <a:pt x="4572" y="9144"/>
                  </a:lnTo>
                  <a:lnTo>
                    <a:pt x="7620" y="6096"/>
                  </a:lnTo>
                  <a:lnTo>
                    <a:pt x="7620" y="9144"/>
                  </a:lnTo>
                  <a:close/>
                </a:path>
                <a:path w="17145" h="47625">
                  <a:moveTo>
                    <a:pt x="9144" y="40640"/>
                  </a:moveTo>
                  <a:lnTo>
                    <a:pt x="9144" y="6096"/>
                  </a:lnTo>
                  <a:lnTo>
                    <a:pt x="12192" y="9144"/>
                  </a:lnTo>
                  <a:lnTo>
                    <a:pt x="16764" y="9144"/>
                  </a:lnTo>
                  <a:lnTo>
                    <a:pt x="16764" y="36576"/>
                  </a:lnTo>
                  <a:lnTo>
                    <a:pt x="12192" y="36576"/>
                  </a:lnTo>
                  <a:lnTo>
                    <a:pt x="9144" y="40640"/>
                  </a:lnTo>
                  <a:close/>
                </a:path>
                <a:path w="17145" h="47625">
                  <a:moveTo>
                    <a:pt x="7620" y="40640"/>
                  </a:moveTo>
                  <a:lnTo>
                    <a:pt x="4572" y="36576"/>
                  </a:lnTo>
                  <a:lnTo>
                    <a:pt x="7620" y="36576"/>
                  </a:lnTo>
                  <a:lnTo>
                    <a:pt x="7620" y="40640"/>
                  </a:lnTo>
                  <a:close/>
                </a:path>
                <a:path w="17145" h="47625">
                  <a:moveTo>
                    <a:pt x="16764" y="42672"/>
                  </a:moveTo>
                  <a:lnTo>
                    <a:pt x="9144" y="42672"/>
                  </a:lnTo>
                  <a:lnTo>
                    <a:pt x="9144" y="40640"/>
                  </a:lnTo>
                  <a:lnTo>
                    <a:pt x="12192" y="36576"/>
                  </a:lnTo>
                  <a:lnTo>
                    <a:pt x="16764" y="36576"/>
                  </a:lnTo>
                  <a:lnTo>
                    <a:pt x="16764" y="42672"/>
                  </a:lnTo>
                  <a:close/>
                </a:path>
                <a:path w="17145" h="47625">
                  <a:moveTo>
                    <a:pt x="7620" y="42672"/>
                  </a:moveTo>
                  <a:lnTo>
                    <a:pt x="7620" y="40640"/>
                  </a:lnTo>
                  <a:lnTo>
                    <a:pt x="8382" y="41656"/>
                  </a:lnTo>
                  <a:lnTo>
                    <a:pt x="7620" y="42672"/>
                  </a:lnTo>
                  <a:close/>
                </a:path>
                <a:path w="17145" h="47625">
                  <a:moveTo>
                    <a:pt x="9144" y="42672"/>
                  </a:moveTo>
                  <a:lnTo>
                    <a:pt x="8382" y="41656"/>
                  </a:lnTo>
                  <a:lnTo>
                    <a:pt x="9144" y="40640"/>
                  </a:lnTo>
                  <a:lnTo>
                    <a:pt x="9144" y="42672"/>
                  </a:lnTo>
                  <a:close/>
                </a:path>
                <a:path w="17145" h="47625">
                  <a:moveTo>
                    <a:pt x="9144" y="42672"/>
                  </a:moveTo>
                  <a:lnTo>
                    <a:pt x="7620" y="42672"/>
                  </a:lnTo>
                  <a:lnTo>
                    <a:pt x="8382" y="41656"/>
                  </a:lnTo>
                  <a:lnTo>
                    <a:pt x="9144" y="42672"/>
                  </a:lnTo>
                  <a:close/>
                </a:path>
              </a:pathLst>
            </a:custGeom>
            <a:solidFill>
              <a:srgbClr val="000000"/>
            </a:solidFill>
          </p:spPr>
          <p:txBody>
            <a:bodyPr wrap="square" lIns="0" tIns="0" rIns="0" bIns="0" rtlCol="0"/>
            <a:lstStyle/>
            <a:p>
              <a:endParaRPr sz="1588"/>
            </a:p>
          </p:txBody>
        </p:sp>
        <p:sp>
          <p:nvSpPr>
            <p:cNvPr id="1279" name="object 1279"/>
            <p:cNvSpPr/>
            <p:nvPr/>
          </p:nvSpPr>
          <p:spPr>
            <a:xfrm>
              <a:off x="7271004" y="558546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1280" name="object 1280"/>
            <p:cNvSpPr/>
            <p:nvPr/>
          </p:nvSpPr>
          <p:spPr>
            <a:xfrm>
              <a:off x="7266432" y="5580887"/>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40640"/>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656"/>
                  </a:moveTo>
                  <a:lnTo>
                    <a:pt x="7620" y="40640"/>
                  </a:lnTo>
                  <a:lnTo>
                    <a:pt x="7620" y="6096"/>
                  </a:lnTo>
                  <a:lnTo>
                    <a:pt x="8382" y="5334"/>
                  </a:lnTo>
                  <a:lnTo>
                    <a:pt x="9144" y="6096"/>
                  </a:lnTo>
                  <a:lnTo>
                    <a:pt x="9144" y="40640"/>
                  </a:lnTo>
                  <a:lnTo>
                    <a:pt x="8382" y="41656"/>
                  </a:lnTo>
                  <a:close/>
                </a:path>
                <a:path w="17145" h="47625">
                  <a:moveTo>
                    <a:pt x="7620" y="9144"/>
                  </a:moveTo>
                  <a:lnTo>
                    <a:pt x="4572" y="9144"/>
                  </a:lnTo>
                  <a:lnTo>
                    <a:pt x="7620" y="6096"/>
                  </a:lnTo>
                  <a:lnTo>
                    <a:pt x="7620" y="9144"/>
                  </a:lnTo>
                  <a:close/>
                </a:path>
                <a:path w="17145" h="47625">
                  <a:moveTo>
                    <a:pt x="9144" y="40640"/>
                  </a:moveTo>
                  <a:lnTo>
                    <a:pt x="9144" y="6096"/>
                  </a:lnTo>
                  <a:lnTo>
                    <a:pt x="12192" y="9144"/>
                  </a:lnTo>
                  <a:lnTo>
                    <a:pt x="16764" y="9144"/>
                  </a:lnTo>
                  <a:lnTo>
                    <a:pt x="16764" y="36576"/>
                  </a:lnTo>
                  <a:lnTo>
                    <a:pt x="12192" y="36576"/>
                  </a:lnTo>
                  <a:lnTo>
                    <a:pt x="9144" y="40640"/>
                  </a:lnTo>
                  <a:close/>
                </a:path>
                <a:path w="17145" h="47625">
                  <a:moveTo>
                    <a:pt x="7620" y="40640"/>
                  </a:moveTo>
                  <a:lnTo>
                    <a:pt x="4572" y="36576"/>
                  </a:lnTo>
                  <a:lnTo>
                    <a:pt x="7620" y="36576"/>
                  </a:lnTo>
                  <a:lnTo>
                    <a:pt x="7620" y="40640"/>
                  </a:lnTo>
                  <a:close/>
                </a:path>
                <a:path w="17145" h="47625">
                  <a:moveTo>
                    <a:pt x="16764" y="42672"/>
                  </a:moveTo>
                  <a:lnTo>
                    <a:pt x="9144" y="42672"/>
                  </a:lnTo>
                  <a:lnTo>
                    <a:pt x="9144" y="40640"/>
                  </a:lnTo>
                  <a:lnTo>
                    <a:pt x="12192" y="36576"/>
                  </a:lnTo>
                  <a:lnTo>
                    <a:pt x="16764" y="36576"/>
                  </a:lnTo>
                  <a:lnTo>
                    <a:pt x="16764" y="42672"/>
                  </a:lnTo>
                  <a:close/>
                </a:path>
                <a:path w="17145" h="47625">
                  <a:moveTo>
                    <a:pt x="7620" y="42672"/>
                  </a:moveTo>
                  <a:lnTo>
                    <a:pt x="7620" y="40640"/>
                  </a:lnTo>
                  <a:lnTo>
                    <a:pt x="8382" y="41656"/>
                  </a:lnTo>
                  <a:lnTo>
                    <a:pt x="7620" y="42672"/>
                  </a:lnTo>
                  <a:close/>
                </a:path>
                <a:path w="17145" h="47625">
                  <a:moveTo>
                    <a:pt x="9144" y="42672"/>
                  </a:moveTo>
                  <a:lnTo>
                    <a:pt x="8382" y="41656"/>
                  </a:lnTo>
                  <a:lnTo>
                    <a:pt x="9144" y="40640"/>
                  </a:lnTo>
                  <a:lnTo>
                    <a:pt x="9144" y="42672"/>
                  </a:lnTo>
                  <a:close/>
                </a:path>
                <a:path w="17145" h="47625">
                  <a:moveTo>
                    <a:pt x="9144" y="42672"/>
                  </a:moveTo>
                  <a:lnTo>
                    <a:pt x="7620" y="42672"/>
                  </a:lnTo>
                  <a:lnTo>
                    <a:pt x="8382" y="41656"/>
                  </a:lnTo>
                  <a:lnTo>
                    <a:pt x="9144" y="42672"/>
                  </a:lnTo>
                  <a:close/>
                </a:path>
              </a:pathLst>
            </a:custGeom>
            <a:solidFill>
              <a:srgbClr val="000000"/>
            </a:solidFill>
          </p:spPr>
          <p:txBody>
            <a:bodyPr wrap="square" lIns="0" tIns="0" rIns="0" bIns="0" rtlCol="0"/>
            <a:lstStyle/>
            <a:p>
              <a:endParaRPr sz="1588"/>
            </a:p>
          </p:txBody>
        </p:sp>
        <p:sp>
          <p:nvSpPr>
            <p:cNvPr id="1281" name="object 1281"/>
            <p:cNvSpPr/>
            <p:nvPr/>
          </p:nvSpPr>
          <p:spPr>
            <a:xfrm>
              <a:off x="7278623" y="5344667"/>
              <a:ext cx="22860" cy="45720"/>
            </a:xfrm>
            <a:custGeom>
              <a:avLst/>
              <a:gdLst/>
              <a:ahLst/>
              <a:cxnLst/>
              <a:rect l="l" t="t" r="r" b="b"/>
              <a:pathLst>
                <a:path w="22859"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1282" name="object 1282"/>
            <p:cNvSpPr/>
            <p:nvPr/>
          </p:nvSpPr>
          <p:spPr>
            <a:xfrm>
              <a:off x="7274051" y="5340096"/>
              <a:ext cx="32384" cy="55244"/>
            </a:xfrm>
            <a:custGeom>
              <a:avLst/>
              <a:gdLst/>
              <a:ahLst/>
              <a:cxnLst/>
              <a:rect l="l" t="t" r="r" b="b"/>
              <a:pathLst>
                <a:path w="32384"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4" h="55245">
                  <a:moveTo>
                    <a:pt x="9144" y="9144"/>
                  </a:moveTo>
                  <a:lnTo>
                    <a:pt x="4572" y="9144"/>
                  </a:lnTo>
                  <a:lnTo>
                    <a:pt x="9144" y="4572"/>
                  </a:lnTo>
                  <a:lnTo>
                    <a:pt x="9144" y="9144"/>
                  </a:lnTo>
                  <a:close/>
                </a:path>
                <a:path w="32384" h="55245">
                  <a:moveTo>
                    <a:pt x="22860" y="9144"/>
                  </a:moveTo>
                  <a:lnTo>
                    <a:pt x="9144" y="9144"/>
                  </a:lnTo>
                  <a:lnTo>
                    <a:pt x="9144" y="4572"/>
                  </a:lnTo>
                  <a:lnTo>
                    <a:pt x="22860" y="4572"/>
                  </a:lnTo>
                  <a:lnTo>
                    <a:pt x="22860" y="9144"/>
                  </a:lnTo>
                  <a:close/>
                </a:path>
                <a:path w="32384" h="55245">
                  <a:moveTo>
                    <a:pt x="22860" y="50292"/>
                  </a:moveTo>
                  <a:lnTo>
                    <a:pt x="22860" y="4572"/>
                  </a:lnTo>
                  <a:lnTo>
                    <a:pt x="27432" y="9144"/>
                  </a:lnTo>
                  <a:lnTo>
                    <a:pt x="32004" y="9144"/>
                  </a:lnTo>
                  <a:lnTo>
                    <a:pt x="32004" y="45720"/>
                  </a:lnTo>
                  <a:lnTo>
                    <a:pt x="27432" y="45720"/>
                  </a:lnTo>
                  <a:lnTo>
                    <a:pt x="22860" y="50292"/>
                  </a:lnTo>
                  <a:close/>
                </a:path>
                <a:path w="32384" h="55245">
                  <a:moveTo>
                    <a:pt x="32004" y="9144"/>
                  </a:moveTo>
                  <a:lnTo>
                    <a:pt x="27432" y="9144"/>
                  </a:lnTo>
                  <a:lnTo>
                    <a:pt x="22860" y="4572"/>
                  </a:lnTo>
                  <a:lnTo>
                    <a:pt x="32004" y="4572"/>
                  </a:lnTo>
                  <a:lnTo>
                    <a:pt x="32004" y="9144"/>
                  </a:lnTo>
                  <a:close/>
                </a:path>
                <a:path w="32384" h="55245">
                  <a:moveTo>
                    <a:pt x="9144" y="50292"/>
                  </a:moveTo>
                  <a:lnTo>
                    <a:pt x="4572" y="45720"/>
                  </a:lnTo>
                  <a:lnTo>
                    <a:pt x="9144" y="45720"/>
                  </a:lnTo>
                  <a:lnTo>
                    <a:pt x="9144" y="50292"/>
                  </a:lnTo>
                  <a:close/>
                </a:path>
                <a:path w="32384" h="55245">
                  <a:moveTo>
                    <a:pt x="22860" y="50292"/>
                  </a:moveTo>
                  <a:lnTo>
                    <a:pt x="9144" y="50292"/>
                  </a:lnTo>
                  <a:lnTo>
                    <a:pt x="9144"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283" name="object 1283"/>
            <p:cNvSpPr/>
            <p:nvPr/>
          </p:nvSpPr>
          <p:spPr>
            <a:xfrm>
              <a:off x="7278623" y="5398007"/>
              <a:ext cx="22860" cy="44450"/>
            </a:xfrm>
            <a:custGeom>
              <a:avLst/>
              <a:gdLst/>
              <a:ahLst/>
              <a:cxnLst/>
              <a:rect l="l" t="t" r="r" b="b"/>
              <a:pathLst>
                <a:path w="22859"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1284" name="object 1284"/>
            <p:cNvSpPr/>
            <p:nvPr/>
          </p:nvSpPr>
          <p:spPr>
            <a:xfrm>
              <a:off x="7274051" y="5393435"/>
              <a:ext cx="32384" cy="53340"/>
            </a:xfrm>
            <a:custGeom>
              <a:avLst/>
              <a:gdLst/>
              <a:ahLst/>
              <a:cxnLst/>
              <a:rect l="l" t="t" r="r" b="b"/>
              <a:pathLst>
                <a:path w="32384"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4" h="53339">
                  <a:moveTo>
                    <a:pt x="9144" y="9144"/>
                  </a:moveTo>
                  <a:lnTo>
                    <a:pt x="4572" y="9144"/>
                  </a:lnTo>
                  <a:lnTo>
                    <a:pt x="9144" y="4572"/>
                  </a:lnTo>
                  <a:lnTo>
                    <a:pt x="9144" y="9144"/>
                  </a:lnTo>
                  <a:close/>
                </a:path>
                <a:path w="32384" h="53339">
                  <a:moveTo>
                    <a:pt x="22860" y="9144"/>
                  </a:moveTo>
                  <a:lnTo>
                    <a:pt x="9144" y="9144"/>
                  </a:lnTo>
                  <a:lnTo>
                    <a:pt x="9144" y="4572"/>
                  </a:lnTo>
                  <a:lnTo>
                    <a:pt x="22860" y="4572"/>
                  </a:lnTo>
                  <a:lnTo>
                    <a:pt x="22860" y="9144"/>
                  </a:lnTo>
                  <a:close/>
                </a:path>
                <a:path w="32384" h="53339">
                  <a:moveTo>
                    <a:pt x="22860" y="48768"/>
                  </a:moveTo>
                  <a:lnTo>
                    <a:pt x="22860" y="4572"/>
                  </a:lnTo>
                  <a:lnTo>
                    <a:pt x="27432" y="9144"/>
                  </a:lnTo>
                  <a:lnTo>
                    <a:pt x="32004" y="9144"/>
                  </a:lnTo>
                  <a:lnTo>
                    <a:pt x="32004" y="44196"/>
                  </a:lnTo>
                  <a:lnTo>
                    <a:pt x="27432" y="44196"/>
                  </a:lnTo>
                  <a:lnTo>
                    <a:pt x="22860" y="48768"/>
                  </a:lnTo>
                  <a:close/>
                </a:path>
                <a:path w="32384" h="53339">
                  <a:moveTo>
                    <a:pt x="32004" y="9144"/>
                  </a:moveTo>
                  <a:lnTo>
                    <a:pt x="27432" y="9144"/>
                  </a:lnTo>
                  <a:lnTo>
                    <a:pt x="22860" y="4572"/>
                  </a:lnTo>
                  <a:lnTo>
                    <a:pt x="32004" y="4572"/>
                  </a:lnTo>
                  <a:lnTo>
                    <a:pt x="32004" y="9144"/>
                  </a:lnTo>
                  <a:close/>
                </a:path>
                <a:path w="32384" h="53339">
                  <a:moveTo>
                    <a:pt x="9144" y="48768"/>
                  </a:moveTo>
                  <a:lnTo>
                    <a:pt x="4572" y="44196"/>
                  </a:lnTo>
                  <a:lnTo>
                    <a:pt x="9144" y="44196"/>
                  </a:lnTo>
                  <a:lnTo>
                    <a:pt x="9144" y="48768"/>
                  </a:lnTo>
                  <a:close/>
                </a:path>
                <a:path w="32384" h="53339">
                  <a:moveTo>
                    <a:pt x="22860" y="48768"/>
                  </a:moveTo>
                  <a:lnTo>
                    <a:pt x="9144" y="48768"/>
                  </a:lnTo>
                  <a:lnTo>
                    <a:pt x="9144" y="44196"/>
                  </a:lnTo>
                  <a:lnTo>
                    <a:pt x="22860" y="44196"/>
                  </a:lnTo>
                  <a:lnTo>
                    <a:pt x="22860" y="48768"/>
                  </a:lnTo>
                  <a:close/>
                </a:path>
                <a:path w="32384"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285" name="object 1285"/>
            <p:cNvSpPr/>
            <p:nvPr/>
          </p:nvSpPr>
          <p:spPr>
            <a:xfrm>
              <a:off x="7278623" y="5449823"/>
              <a:ext cx="22860" cy="45720"/>
            </a:xfrm>
            <a:custGeom>
              <a:avLst/>
              <a:gdLst/>
              <a:ahLst/>
              <a:cxnLst/>
              <a:rect l="l" t="t" r="r" b="b"/>
              <a:pathLst>
                <a:path w="22859"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1286" name="object 1286"/>
            <p:cNvSpPr/>
            <p:nvPr/>
          </p:nvSpPr>
          <p:spPr>
            <a:xfrm>
              <a:off x="7274051" y="5445251"/>
              <a:ext cx="32384" cy="55244"/>
            </a:xfrm>
            <a:custGeom>
              <a:avLst/>
              <a:gdLst/>
              <a:ahLst/>
              <a:cxnLst/>
              <a:rect l="l" t="t" r="r" b="b"/>
              <a:pathLst>
                <a:path w="32384"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4" h="55245">
                  <a:moveTo>
                    <a:pt x="9144" y="9144"/>
                  </a:moveTo>
                  <a:lnTo>
                    <a:pt x="4572" y="9144"/>
                  </a:lnTo>
                  <a:lnTo>
                    <a:pt x="9144" y="4572"/>
                  </a:lnTo>
                  <a:lnTo>
                    <a:pt x="9144" y="9144"/>
                  </a:lnTo>
                  <a:close/>
                </a:path>
                <a:path w="32384" h="55245">
                  <a:moveTo>
                    <a:pt x="22860" y="9144"/>
                  </a:moveTo>
                  <a:lnTo>
                    <a:pt x="9144" y="9144"/>
                  </a:lnTo>
                  <a:lnTo>
                    <a:pt x="9144" y="4572"/>
                  </a:lnTo>
                  <a:lnTo>
                    <a:pt x="22860" y="4572"/>
                  </a:lnTo>
                  <a:lnTo>
                    <a:pt x="22860" y="9144"/>
                  </a:lnTo>
                  <a:close/>
                </a:path>
                <a:path w="32384" h="55245">
                  <a:moveTo>
                    <a:pt x="22860" y="50292"/>
                  </a:moveTo>
                  <a:lnTo>
                    <a:pt x="22860" y="4572"/>
                  </a:lnTo>
                  <a:lnTo>
                    <a:pt x="27432" y="9144"/>
                  </a:lnTo>
                  <a:lnTo>
                    <a:pt x="32004" y="9144"/>
                  </a:lnTo>
                  <a:lnTo>
                    <a:pt x="32004" y="45720"/>
                  </a:lnTo>
                  <a:lnTo>
                    <a:pt x="27432" y="45720"/>
                  </a:lnTo>
                  <a:lnTo>
                    <a:pt x="22860" y="50292"/>
                  </a:lnTo>
                  <a:close/>
                </a:path>
                <a:path w="32384" h="55245">
                  <a:moveTo>
                    <a:pt x="32004" y="9144"/>
                  </a:moveTo>
                  <a:lnTo>
                    <a:pt x="27432" y="9144"/>
                  </a:lnTo>
                  <a:lnTo>
                    <a:pt x="22860" y="4572"/>
                  </a:lnTo>
                  <a:lnTo>
                    <a:pt x="32004" y="4572"/>
                  </a:lnTo>
                  <a:lnTo>
                    <a:pt x="32004" y="9144"/>
                  </a:lnTo>
                  <a:close/>
                </a:path>
                <a:path w="32384" h="55245">
                  <a:moveTo>
                    <a:pt x="9144" y="50292"/>
                  </a:moveTo>
                  <a:lnTo>
                    <a:pt x="4572" y="45720"/>
                  </a:lnTo>
                  <a:lnTo>
                    <a:pt x="9144" y="45720"/>
                  </a:lnTo>
                  <a:lnTo>
                    <a:pt x="9144" y="50292"/>
                  </a:lnTo>
                  <a:close/>
                </a:path>
                <a:path w="32384" h="55245">
                  <a:moveTo>
                    <a:pt x="22860" y="50292"/>
                  </a:moveTo>
                  <a:lnTo>
                    <a:pt x="9144" y="50292"/>
                  </a:lnTo>
                  <a:lnTo>
                    <a:pt x="9144"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287" name="object 1287"/>
            <p:cNvSpPr/>
            <p:nvPr/>
          </p:nvSpPr>
          <p:spPr>
            <a:xfrm>
              <a:off x="7278623" y="5503164"/>
              <a:ext cx="22860" cy="44450"/>
            </a:xfrm>
            <a:custGeom>
              <a:avLst/>
              <a:gdLst/>
              <a:ahLst/>
              <a:cxnLst/>
              <a:rect l="l" t="t" r="r" b="b"/>
              <a:pathLst>
                <a:path w="22859"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1288" name="object 1288"/>
            <p:cNvSpPr/>
            <p:nvPr/>
          </p:nvSpPr>
          <p:spPr>
            <a:xfrm>
              <a:off x="7274051" y="5498592"/>
              <a:ext cx="32384" cy="53340"/>
            </a:xfrm>
            <a:custGeom>
              <a:avLst/>
              <a:gdLst/>
              <a:ahLst/>
              <a:cxnLst/>
              <a:rect l="l" t="t" r="r" b="b"/>
              <a:pathLst>
                <a:path w="32384"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4" h="53339">
                  <a:moveTo>
                    <a:pt x="9144" y="9144"/>
                  </a:moveTo>
                  <a:lnTo>
                    <a:pt x="4572" y="9144"/>
                  </a:lnTo>
                  <a:lnTo>
                    <a:pt x="9144" y="4572"/>
                  </a:lnTo>
                  <a:lnTo>
                    <a:pt x="9144" y="9144"/>
                  </a:lnTo>
                  <a:close/>
                </a:path>
                <a:path w="32384" h="53339">
                  <a:moveTo>
                    <a:pt x="22860" y="9144"/>
                  </a:moveTo>
                  <a:lnTo>
                    <a:pt x="9144" y="9144"/>
                  </a:lnTo>
                  <a:lnTo>
                    <a:pt x="9144" y="4572"/>
                  </a:lnTo>
                  <a:lnTo>
                    <a:pt x="22860" y="4572"/>
                  </a:lnTo>
                  <a:lnTo>
                    <a:pt x="22860" y="9144"/>
                  </a:lnTo>
                  <a:close/>
                </a:path>
                <a:path w="32384" h="53339">
                  <a:moveTo>
                    <a:pt x="22860" y="48768"/>
                  </a:moveTo>
                  <a:lnTo>
                    <a:pt x="22860" y="4572"/>
                  </a:lnTo>
                  <a:lnTo>
                    <a:pt x="27432" y="9144"/>
                  </a:lnTo>
                  <a:lnTo>
                    <a:pt x="32004" y="9144"/>
                  </a:lnTo>
                  <a:lnTo>
                    <a:pt x="32004" y="44196"/>
                  </a:lnTo>
                  <a:lnTo>
                    <a:pt x="27432" y="44196"/>
                  </a:lnTo>
                  <a:lnTo>
                    <a:pt x="22860" y="48768"/>
                  </a:lnTo>
                  <a:close/>
                </a:path>
                <a:path w="32384" h="53339">
                  <a:moveTo>
                    <a:pt x="32004" y="9144"/>
                  </a:moveTo>
                  <a:lnTo>
                    <a:pt x="27432" y="9144"/>
                  </a:lnTo>
                  <a:lnTo>
                    <a:pt x="22860" y="4572"/>
                  </a:lnTo>
                  <a:lnTo>
                    <a:pt x="32004" y="4572"/>
                  </a:lnTo>
                  <a:lnTo>
                    <a:pt x="32004" y="9144"/>
                  </a:lnTo>
                  <a:close/>
                </a:path>
                <a:path w="32384" h="53339">
                  <a:moveTo>
                    <a:pt x="9144" y="48768"/>
                  </a:moveTo>
                  <a:lnTo>
                    <a:pt x="4572" y="44196"/>
                  </a:lnTo>
                  <a:lnTo>
                    <a:pt x="9144" y="44196"/>
                  </a:lnTo>
                  <a:lnTo>
                    <a:pt x="9144" y="48768"/>
                  </a:lnTo>
                  <a:close/>
                </a:path>
                <a:path w="32384" h="53339">
                  <a:moveTo>
                    <a:pt x="22860" y="48768"/>
                  </a:moveTo>
                  <a:lnTo>
                    <a:pt x="9144" y="48768"/>
                  </a:lnTo>
                  <a:lnTo>
                    <a:pt x="9144" y="44196"/>
                  </a:lnTo>
                  <a:lnTo>
                    <a:pt x="22860" y="44196"/>
                  </a:lnTo>
                  <a:lnTo>
                    <a:pt x="22860" y="48768"/>
                  </a:lnTo>
                  <a:close/>
                </a:path>
                <a:path w="32384"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289" name="object 1289"/>
            <p:cNvSpPr/>
            <p:nvPr/>
          </p:nvSpPr>
          <p:spPr>
            <a:xfrm>
              <a:off x="7316723" y="5269992"/>
              <a:ext cx="38100" cy="360045"/>
            </a:xfrm>
            <a:custGeom>
              <a:avLst/>
              <a:gdLst/>
              <a:ahLst/>
              <a:cxnLst/>
              <a:rect l="l" t="t" r="r" b="b"/>
              <a:pathLst>
                <a:path w="38100" h="360045">
                  <a:moveTo>
                    <a:pt x="38100" y="359663"/>
                  </a:moveTo>
                  <a:lnTo>
                    <a:pt x="0" y="359663"/>
                  </a:lnTo>
                  <a:lnTo>
                    <a:pt x="0" y="0"/>
                  </a:lnTo>
                  <a:lnTo>
                    <a:pt x="38100" y="0"/>
                  </a:lnTo>
                  <a:lnTo>
                    <a:pt x="38100" y="359663"/>
                  </a:lnTo>
                  <a:close/>
                </a:path>
              </a:pathLst>
            </a:custGeom>
            <a:solidFill>
              <a:srgbClr val="FFFFFF"/>
            </a:solidFill>
          </p:spPr>
          <p:txBody>
            <a:bodyPr wrap="square" lIns="0" tIns="0" rIns="0" bIns="0" rtlCol="0"/>
            <a:lstStyle/>
            <a:p>
              <a:endParaRPr sz="1588"/>
            </a:p>
          </p:txBody>
        </p:sp>
        <p:sp>
          <p:nvSpPr>
            <p:cNvPr id="1290" name="object 1290"/>
            <p:cNvSpPr/>
            <p:nvPr/>
          </p:nvSpPr>
          <p:spPr>
            <a:xfrm>
              <a:off x="7312151" y="5265419"/>
              <a:ext cx="47625" cy="370840"/>
            </a:xfrm>
            <a:custGeom>
              <a:avLst/>
              <a:gdLst/>
              <a:ahLst/>
              <a:cxnLst/>
              <a:rect l="l" t="t" r="r" b="b"/>
              <a:pathLst>
                <a:path w="47625" h="370839">
                  <a:moveTo>
                    <a:pt x="47244" y="370332"/>
                  </a:moveTo>
                  <a:lnTo>
                    <a:pt x="0" y="370332"/>
                  </a:lnTo>
                  <a:lnTo>
                    <a:pt x="0" y="0"/>
                  </a:lnTo>
                  <a:lnTo>
                    <a:pt x="47244" y="0"/>
                  </a:lnTo>
                  <a:lnTo>
                    <a:pt x="47244" y="4572"/>
                  </a:lnTo>
                  <a:lnTo>
                    <a:pt x="9144" y="4572"/>
                  </a:lnTo>
                  <a:lnTo>
                    <a:pt x="4572" y="9144"/>
                  </a:lnTo>
                  <a:lnTo>
                    <a:pt x="9144" y="9144"/>
                  </a:lnTo>
                  <a:lnTo>
                    <a:pt x="9144" y="359663"/>
                  </a:lnTo>
                  <a:lnTo>
                    <a:pt x="4572" y="359663"/>
                  </a:lnTo>
                  <a:lnTo>
                    <a:pt x="9144" y="364236"/>
                  </a:lnTo>
                  <a:lnTo>
                    <a:pt x="47244" y="364236"/>
                  </a:lnTo>
                  <a:lnTo>
                    <a:pt x="47244" y="370332"/>
                  </a:lnTo>
                  <a:close/>
                </a:path>
                <a:path w="47625" h="370839">
                  <a:moveTo>
                    <a:pt x="9144" y="9144"/>
                  </a:moveTo>
                  <a:lnTo>
                    <a:pt x="4572" y="9144"/>
                  </a:lnTo>
                  <a:lnTo>
                    <a:pt x="9144" y="4572"/>
                  </a:lnTo>
                  <a:lnTo>
                    <a:pt x="9144" y="9144"/>
                  </a:lnTo>
                  <a:close/>
                </a:path>
                <a:path w="47625" h="370839">
                  <a:moveTo>
                    <a:pt x="36576" y="9144"/>
                  </a:moveTo>
                  <a:lnTo>
                    <a:pt x="9144" y="9144"/>
                  </a:lnTo>
                  <a:lnTo>
                    <a:pt x="9144" y="4572"/>
                  </a:lnTo>
                  <a:lnTo>
                    <a:pt x="36576" y="4572"/>
                  </a:lnTo>
                  <a:lnTo>
                    <a:pt x="36576" y="9144"/>
                  </a:lnTo>
                  <a:close/>
                </a:path>
                <a:path w="47625" h="370839">
                  <a:moveTo>
                    <a:pt x="36576" y="364236"/>
                  </a:moveTo>
                  <a:lnTo>
                    <a:pt x="36576" y="4572"/>
                  </a:lnTo>
                  <a:lnTo>
                    <a:pt x="42672" y="9144"/>
                  </a:lnTo>
                  <a:lnTo>
                    <a:pt x="47244" y="9144"/>
                  </a:lnTo>
                  <a:lnTo>
                    <a:pt x="47244" y="359663"/>
                  </a:lnTo>
                  <a:lnTo>
                    <a:pt x="42672" y="359663"/>
                  </a:lnTo>
                  <a:lnTo>
                    <a:pt x="36576" y="364236"/>
                  </a:lnTo>
                  <a:close/>
                </a:path>
                <a:path w="47625" h="370839">
                  <a:moveTo>
                    <a:pt x="47244" y="9144"/>
                  </a:moveTo>
                  <a:lnTo>
                    <a:pt x="42672" y="9144"/>
                  </a:lnTo>
                  <a:lnTo>
                    <a:pt x="36576" y="4572"/>
                  </a:lnTo>
                  <a:lnTo>
                    <a:pt x="47244" y="4572"/>
                  </a:lnTo>
                  <a:lnTo>
                    <a:pt x="47244" y="9144"/>
                  </a:lnTo>
                  <a:close/>
                </a:path>
                <a:path w="47625" h="370839">
                  <a:moveTo>
                    <a:pt x="9144" y="364236"/>
                  </a:moveTo>
                  <a:lnTo>
                    <a:pt x="4572" y="359663"/>
                  </a:lnTo>
                  <a:lnTo>
                    <a:pt x="9144" y="359663"/>
                  </a:lnTo>
                  <a:lnTo>
                    <a:pt x="9144" y="364236"/>
                  </a:lnTo>
                  <a:close/>
                </a:path>
                <a:path w="47625" h="370839">
                  <a:moveTo>
                    <a:pt x="36576" y="364236"/>
                  </a:moveTo>
                  <a:lnTo>
                    <a:pt x="9144" y="364236"/>
                  </a:lnTo>
                  <a:lnTo>
                    <a:pt x="9144" y="359663"/>
                  </a:lnTo>
                  <a:lnTo>
                    <a:pt x="36576" y="359663"/>
                  </a:lnTo>
                  <a:lnTo>
                    <a:pt x="36576" y="364236"/>
                  </a:lnTo>
                  <a:close/>
                </a:path>
                <a:path w="47625" h="370839">
                  <a:moveTo>
                    <a:pt x="47244" y="364236"/>
                  </a:moveTo>
                  <a:lnTo>
                    <a:pt x="36576" y="364236"/>
                  </a:lnTo>
                  <a:lnTo>
                    <a:pt x="42672"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1291" name="object 1291"/>
            <p:cNvSpPr/>
            <p:nvPr/>
          </p:nvSpPr>
          <p:spPr>
            <a:xfrm>
              <a:off x="7316723" y="5277612"/>
              <a:ext cx="7620" cy="38100"/>
            </a:xfrm>
            <a:custGeom>
              <a:avLst/>
              <a:gdLst/>
              <a:ahLst/>
              <a:cxnLst/>
              <a:rect l="l" t="t" r="r" b="b"/>
              <a:pathLst>
                <a:path w="7620" h="38100">
                  <a:moveTo>
                    <a:pt x="7620" y="38100"/>
                  </a:moveTo>
                  <a:lnTo>
                    <a:pt x="0" y="38100"/>
                  </a:lnTo>
                  <a:lnTo>
                    <a:pt x="0" y="0"/>
                  </a:lnTo>
                  <a:lnTo>
                    <a:pt x="7620" y="0"/>
                  </a:lnTo>
                  <a:lnTo>
                    <a:pt x="7620" y="38100"/>
                  </a:lnTo>
                  <a:close/>
                </a:path>
              </a:pathLst>
            </a:custGeom>
            <a:solidFill>
              <a:srgbClr val="1F497C"/>
            </a:solidFill>
          </p:spPr>
          <p:txBody>
            <a:bodyPr wrap="square" lIns="0" tIns="0" rIns="0" bIns="0" rtlCol="0"/>
            <a:lstStyle/>
            <a:p>
              <a:endParaRPr sz="1588"/>
            </a:p>
          </p:txBody>
        </p:sp>
        <p:sp>
          <p:nvSpPr>
            <p:cNvPr id="1292" name="object 1292"/>
            <p:cNvSpPr/>
            <p:nvPr/>
          </p:nvSpPr>
          <p:spPr>
            <a:xfrm>
              <a:off x="7312151" y="5273039"/>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40640"/>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656"/>
                  </a:moveTo>
                  <a:lnTo>
                    <a:pt x="7620" y="40640"/>
                  </a:lnTo>
                  <a:lnTo>
                    <a:pt x="7620" y="6096"/>
                  </a:lnTo>
                  <a:lnTo>
                    <a:pt x="8382" y="5334"/>
                  </a:lnTo>
                  <a:lnTo>
                    <a:pt x="9144" y="6096"/>
                  </a:lnTo>
                  <a:lnTo>
                    <a:pt x="9144" y="40640"/>
                  </a:lnTo>
                  <a:lnTo>
                    <a:pt x="8382" y="41656"/>
                  </a:lnTo>
                  <a:close/>
                </a:path>
                <a:path w="17145" h="47625">
                  <a:moveTo>
                    <a:pt x="7620" y="9144"/>
                  </a:moveTo>
                  <a:lnTo>
                    <a:pt x="4572" y="9144"/>
                  </a:lnTo>
                  <a:lnTo>
                    <a:pt x="7620" y="6096"/>
                  </a:lnTo>
                  <a:lnTo>
                    <a:pt x="7620" y="9144"/>
                  </a:lnTo>
                  <a:close/>
                </a:path>
                <a:path w="17145" h="47625">
                  <a:moveTo>
                    <a:pt x="9144" y="40640"/>
                  </a:moveTo>
                  <a:lnTo>
                    <a:pt x="9144" y="6096"/>
                  </a:lnTo>
                  <a:lnTo>
                    <a:pt x="12192" y="9144"/>
                  </a:lnTo>
                  <a:lnTo>
                    <a:pt x="16764" y="9144"/>
                  </a:lnTo>
                  <a:lnTo>
                    <a:pt x="16764" y="36576"/>
                  </a:lnTo>
                  <a:lnTo>
                    <a:pt x="12192" y="36576"/>
                  </a:lnTo>
                  <a:lnTo>
                    <a:pt x="9144" y="40640"/>
                  </a:lnTo>
                  <a:close/>
                </a:path>
                <a:path w="17145" h="47625">
                  <a:moveTo>
                    <a:pt x="7620" y="40640"/>
                  </a:moveTo>
                  <a:lnTo>
                    <a:pt x="4572" y="36576"/>
                  </a:lnTo>
                  <a:lnTo>
                    <a:pt x="7620" y="36576"/>
                  </a:lnTo>
                  <a:lnTo>
                    <a:pt x="7620" y="40640"/>
                  </a:lnTo>
                  <a:close/>
                </a:path>
                <a:path w="17145" h="47625">
                  <a:moveTo>
                    <a:pt x="16764" y="42672"/>
                  </a:moveTo>
                  <a:lnTo>
                    <a:pt x="9144" y="42672"/>
                  </a:lnTo>
                  <a:lnTo>
                    <a:pt x="9144" y="40640"/>
                  </a:lnTo>
                  <a:lnTo>
                    <a:pt x="12192" y="36576"/>
                  </a:lnTo>
                  <a:lnTo>
                    <a:pt x="16764" y="36576"/>
                  </a:lnTo>
                  <a:lnTo>
                    <a:pt x="16764" y="42672"/>
                  </a:lnTo>
                  <a:close/>
                </a:path>
                <a:path w="17145" h="47625">
                  <a:moveTo>
                    <a:pt x="7620" y="42672"/>
                  </a:moveTo>
                  <a:lnTo>
                    <a:pt x="7620" y="40640"/>
                  </a:lnTo>
                  <a:lnTo>
                    <a:pt x="8382" y="41656"/>
                  </a:lnTo>
                  <a:lnTo>
                    <a:pt x="7620" y="42672"/>
                  </a:lnTo>
                  <a:close/>
                </a:path>
                <a:path w="17145" h="47625">
                  <a:moveTo>
                    <a:pt x="9144" y="42672"/>
                  </a:moveTo>
                  <a:lnTo>
                    <a:pt x="8382" y="41656"/>
                  </a:lnTo>
                  <a:lnTo>
                    <a:pt x="9144" y="40640"/>
                  </a:lnTo>
                  <a:lnTo>
                    <a:pt x="9144" y="42672"/>
                  </a:lnTo>
                  <a:close/>
                </a:path>
                <a:path w="17145" h="47625">
                  <a:moveTo>
                    <a:pt x="9144" y="42672"/>
                  </a:moveTo>
                  <a:lnTo>
                    <a:pt x="7620" y="42672"/>
                  </a:lnTo>
                  <a:lnTo>
                    <a:pt x="8382" y="41656"/>
                  </a:lnTo>
                  <a:lnTo>
                    <a:pt x="9144" y="42672"/>
                  </a:lnTo>
                  <a:close/>
                </a:path>
              </a:pathLst>
            </a:custGeom>
            <a:solidFill>
              <a:srgbClr val="000000"/>
            </a:solidFill>
          </p:spPr>
          <p:txBody>
            <a:bodyPr wrap="square" lIns="0" tIns="0" rIns="0" bIns="0" rtlCol="0"/>
            <a:lstStyle/>
            <a:p>
              <a:endParaRPr sz="1588"/>
            </a:p>
          </p:txBody>
        </p:sp>
        <p:sp>
          <p:nvSpPr>
            <p:cNvPr id="1293" name="object 1293"/>
            <p:cNvSpPr/>
            <p:nvPr/>
          </p:nvSpPr>
          <p:spPr>
            <a:xfrm>
              <a:off x="7316723" y="5585460"/>
              <a:ext cx="7620" cy="38100"/>
            </a:xfrm>
            <a:custGeom>
              <a:avLst/>
              <a:gdLst/>
              <a:ahLst/>
              <a:cxnLst/>
              <a:rect l="l" t="t" r="r" b="b"/>
              <a:pathLst>
                <a:path w="7620" h="38100">
                  <a:moveTo>
                    <a:pt x="7620" y="38100"/>
                  </a:moveTo>
                  <a:lnTo>
                    <a:pt x="0" y="38100"/>
                  </a:lnTo>
                  <a:lnTo>
                    <a:pt x="0" y="0"/>
                  </a:lnTo>
                  <a:lnTo>
                    <a:pt x="7620" y="0"/>
                  </a:lnTo>
                  <a:lnTo>
                    <a:pt x="7620" y="38100"/>
                  </a:lnTo>
                  <a:close/>
                </a:path>
              </a:pathLst>
            </a:custGeom>
            <a:solidFill>
              <a:srgbClr val="1F497C"/>
            </a:solidFill>
          </p:spPr>
          <p:txBody>
            <a:bodyPr wrap="square" lIns="0" tIns="0" rIns="0" bIns="0" rtlCol="0"/>
            <a:lstStyle/>
            <a:p>
              <a:endParaRPr sz="1588"/>
            </a:p>
          </p:txBody>
        </p:sp>
        <p:sp>
          <p:nvSpPr>
            <p:cNvPr id="1294" name="object 1294"/>
            <p:cNvSpPr/>
            <p:nvPr/>
          </p:nvSpPr>
          <p:spPr>
            <a:xfrm>
              <a:off x="7312151" y="5580887"/>
              <a:ext cx="17145" cy="47625"/>
            </a:xfrm>
            <a:custGeom>
              <a:avLst/>
              <a:gdLst/>
              <a:ahLst/>
              <a:cxnLst/>
              <a:rect l="l" t="t" r="r" b="b"/>
              <a:pathLst>
                <a:path w="17145" h="47625">
                  <a:moveTo>
                    <a:pt x="16764" y="47244"/>
                  </a:moveTo>
                  <a:lnTo>
                    <a:pt x="0" y="47244"/>
                  </a:lnTo>
                  <a:lnTo>
                    <a:pt x="0" y="0"/>
                  </a:lnTo>
                  <a:lnTo>
                    <a:pt x="16764" y="0"/>
                  </a:lnTo>
                  <a:lnTo>
                    <a:pt x="16764" y="4572"/>
                  </a:lnTo>
                  <a:lnTo>
                    <a:pt x="7620" y="4572"/>
                  </a:lnTo>
                  <a:lnTo>
                    <a:pt x="7620" y="6096"/>
                  </a:lnTo>
                  <a:lnTo>
                    <a:pt x="4572" y="9144"/>
                  </a:lnTo>
                  <a:lnTo>
                    <a:pt x="7620" y="9144"/>
                  </a:lnTo>
                  <a:lnTo>
                    <a:pt x="7620" y="36576"/>
                  </a:lnTo>
                  <a:lnTo>
                    <a:pt x="4572" y="36576"/>
                  </a:lnTo>
                  <a:lnTo>
                    <a:pt x="7620" y="40640"/>
                  </a:lnTo>
                  <a:lnTo>
                    <a:pt x="7620" y="42672"/>
                  </a:lnTo>
                  <a:lnTo>
                    <a:pt x="16764" y="42672"/>
                  </a:lnTo>
                  <a:lnTo>
                    <a:pt x="16764" y="47244"/>
                  </a:lnTo>
                  <a:close/>
                </a:path>
                <a:path w="17145" h="47625">
                  <a:moveTo>
                    <a:pt x="7620" y="6096"/>
                  </a:moveTo>
                  <a:lnTo>
                    <a:pt x="7620" y="4572"/>
                  </a:lnTo>
                  <a:lnTo>
                    <a:pt x="8382" y="5334"/>
                  </a:lnTo>
                  <a:lnTo>
                    <a:pt x="7620" y="6096"/>
                  </a:lnTo>
                  <a:close/>
                </a:path>
                <a:path w="17145" h="47625">
                  <a:moveTo>
                    <a:pt x="8382" y="5334"/>
                  </a:moveTo>
                  <a:lnTo>
                    <a:pt x="7620" y="4572"/>
                  </a:lnTo>
                  <a:lnTo>
                    <a:pt x="9144" y="4572"/>
                  </a:lnTo>
                  <a:lnTo>
                    <a:pt x="8382" y="5334"/>
                  </a:lnTo>
                  <a:close/>
                </a:path>
                <a:path w="17145" h="47625">
                  <a:moveTo>
                    <a:pt x="9144" y="6096"/>
                  </a:moveTo>
                  <a:lnTo>
                    <a:pt x="8382" y="5334"/>
                  </a:lnTo>
                  <a:lnTo>
                    <a:pt x="9144" y="4572"/>
                  </a:lnTo>
                  <a:lnTo>
                    <a:pt x="9144" y="6096"/>
                  </a:lnTo>
                  <a:close/>
                </a:path>
                <a:path w="17145" h="47625">
                  <a:moveTo>
                    <a:pt x="16764" y="9144"/>
                  </a:moveTo>
                  <a:lnTo>
                    <a:pt x="12192" y="9144"/>
                  </a:lnTo>
                  <a:lnTo>
                    <a:pt x="9144" y="6096"/>
                  </a:lnTo>
                  <a:lnTo>
                    <a:pt x="9144" y="4572"/>
                  </a:lnTo>
                  <a:lnTo>
                    <a:pt x="16764" y="4572"/>
                  </a:lnTo>
                  <a:lnTo>
                    <a:pt x="16764" y="9144"/>
                  </a:lnTo>
                  <a:close/>
                </a:path>
                <a:path w="17145" h="47625">
                  <a:moveTo>
                    <a:pt x="8382" y="41656"/>
                  </a:moveTo>
                  <a:lnTo>
                    <a:pt x="7620" y="40640"/>
                  </a:lnTo>
                  <a:lnTo>
                    <a:pt x="7620" y="6096"/>
                  </a:lnTo>
                  <a:lnTo>
                    <a:pt x="8382" y="5334"/>
                  </a:lnTo>
                  <a:lnTo>
                    <a:pt x="9144" y="6096"/>
                  </a:lnTo>
                  <a:lnTo>
                    <a:pt x="9144" y="40640"/>
                  </a:lnTo>
                  <a:lnTo>
                    <a:pt x="8382" y="41656"/>
                  </a:lnTo>
                  <a:close/>
                </a:path>
                <a:path w="17145" h="47625">
                  <a:moveTo>
                    <a:pt x="7620" y="9144"/>
                  </a:moveTo>
                  <a:lnTo>
                    <a:pt x="4572" y="9144"/>
                  </a:lnTo>
                  <a:lnTo>
                    <a:pt x="7620" y="6096"/>
                  </a:lnTo>
                  <a:lnTo>
                    <a:pt x="7620" y="9144"/>
                  </a:lnTo>
                  <a:close/>
                </a:path>
                <a:path w="17145" h="47625">
                  <a:moveTo>
                    <a:pt x="9144" y="40640"/>
                  </a:moveTo>
                  <a:lnTo>
                    <a:pt x="9144" y="6096"/>
                  </a:lnTo>
                  <a:lnTo>
                    <a:pt x="12192" y="9144"/>
                  </a:lnTo>
                  <a:lnTo>
                    <a:pt x="16764" y="9144"/>
                  </a:lnTo>
                  <a:lnTo>
                    <a:pt x="16764" y="36576"/>
                  </a:lnTo>
                  <a:lnTo>
                    <a:pt x="12192" y="36576"/>
                  </a:lnTo>
                  <a:lnTo>
                    <a:pt x="9144" y="40640"/>
                  </a:lnTo>
                  <a:close/>
                </a:path>
                <a:path w="17145" h="47625">
                  <a:moveTo>
                    <a:pt x="7620" y="40640"/>
                  </a:moveTo>
                  <a:lnTo>
                    <a:pt x="4572" y="36576"/>
                  </a:lnTo>
                  <a:lnTo>
                    <a:pt x="7620" y="36576"/>
                  </a:lnTo>
                  <a:lnTo>
                    <a:pt x="7620" y="40640"/>
                  </a:lnTo>
                  <a:close/>
                </a:path>
                <a:path w="17145" h="47625">
                  <a:moveTo>
                    <a:pt x="16764" y="42672"/>
                  </a:moveTo>
                  <a:lnTo>
                    <a:pt x="9144" y="42672"/>
                  </a:lnTo>
                  <a:lnTo>
                    <a:pt x="9144" y="40640"/>
                  </a:lnTo>
                  <a:lnTo>
                    <a:pt x="12192" y="36576"/>
                  </a:lnTo>
                  <a:lnTo>
                    <a:pt x="16764" y="36576"/>
                  </a:lnTo>
                  <a:lnTo>
                    <a:pt x="16764" y="42672"/>
                  </a:lnTo>
                  <a:close/>
                </a:path>
                <a:path w="17145" h="47625">
                  <a:moveTo>
                    <a:pt x="7620" y="42672"/>
                  </a:moveTo>
                  <a:lnTo>
                    <a:pt x="7620" y="40640"/>
                  </a:lnTo>
                  <a:lnTo>
                    <a:pt x="8382" y="41656"/>
                  </a:lnTo>
                  <a:lnTo>
                    <a:pt x="7620" y="42672"/>
                  </a:lnTo>
                  <a:close/>
                </a:path>
                <a:path w="17145" h="47625">
                  <a:moveTo>
                    <a:pt x="9144" y="42672"/>
                  </a:moveTo>
                  <a:lnTo>
                    <a:pt x="8382" y="41656"/>
                  </a:lnTo>
                  <a:lnTo>
                    <a:pt x="9144" y="40640"/>
                  </a:lnTo>
                  <a:lnTo>
                    <a:pt x="9144" y="42672"/>
                  </a:lnTo>
                  <a:close/>
                </a:path>
                <a:path w="17145" h="47625">
                  <a:moveTo>
                    <a:pt x="9144" y="42672"/>
                  </a:moveTo>
                  <a:lnTo>
                    <a:pt x="7620" y="42672"/>
                  </a:lnTo>
                  <a:lnTo>
                    <a:pt x="8382" y="41656"/>
                  </a:lnTo>
                  <a:lnTo>
                    <a:pt x="9144" y="42672"/>
                  </a:lnTo>
                  <a:close/>
                </a:path>
              </a:pathLst>
            </a:custGeom>
            <a:solidFill>
              <a:srgbClr val="000000"/>
            </a:solidFill>
          </p:spPr>
          <p:txBody>
            <a:bodyPr wrap="square" lIns="0" tIns="0" rIns="0" bIns="0" rtlCol="0"/>
            <a:lstStyle/>
            <a:p>
              <a:endParaRPr sz="1588"/>
            </a:p>
          </p:txBody>
        </p:sp>
        <p:sp>
          <p:nvSpPr>
            <p:cNvPr id="1295" name="object 1295"/>
            <p:cNvSpPr/>
            <p:nvPr/>
          </p:nvSpPr>
          <p:spPr>
            <a:xfrm>
              <a:off x="7324344" y="5344667"/>
              <a:ext cx="22860" cy="45720"/>
            </a:xfrm>
            <a:custGeom>
              <a:avLst/>
              <a:gdLst/>
              <a:ahLst/>
              <a:cxnLst/>
              <a:rect l="l" t="t" r="r" b="b"/>
              <a:pathLst>
                <a:path w="22859" h="45720">
                  <a:moveTo>
                    <a:pt x="22859" y="45719"/>
                  </a:moveTo>
                  <a:lnTo>
                    <a:pt x="0" y="45719"/>
                  </a:lnTo>
                  <a:lnTo>
                    <a:pt x="0" y="0"/>
                  </a:lnTo>
                  <a:lnTo>
                    <a:pt x="22859" y="0"/>
                  </a:lnTo>
                  <a:lnTo>
                    <a:pt x="22859" y="45719"/>
                  </a:lnTo>
                  <a:close/>
                </a:path>
              </a:pathLst>
            </a:custGeom>
            <a:solidFill>
              <a:srgbClr val="FFFFFF"/>
            </a:solidFill>
          </p:spPr>
          <p:txBody>
            <a:bodyPr wrap="square" lIns="0" tIns="0" rIns="0" bIns="0" rtlCol="0"/>
            <a:lstStyle/>
            <a:p>
              <a:endParaRPr sz="1588"/>
            </a:p>
          </p:txBody>
        </p:sp>
        <p:sp>
          <p:nvSpPr>
            <p:cNvPr id="1296" name="object 1296"/>
            <p:cNvSpPr/>
            <p:nvPr/>
          </p:nvSpPr>
          <p:spPr>
            <a:xfrm>
              <a:off x="7319771" y="5340096"/>
              <a:ext cx="32384" cy="55244"/>
            </a:xfrm>
            <a:custGeom>
              <a:avLst/>
              <a:gdLst/>
              <a:ahLst/>
              <a:cxnLst/>
              <a:rect l="l" t="t" r="r" b="b"/>
              <a:pathLst>
                <a:path w="32384"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4" h="55245">
                  <a:moveTo>
                    <a:pt x="9144" y="9144"/>
                  </a:moveTo>
                  <a:lnTo>
                    <a:pt x="4572" y="9144"/>
                  </a:lnTo>
                  <a:lnTo>
                    <a:pt x="9144" y="4572"/>
                  </a:lnTo>
                  <a:lnTo>
                    <a:pt x="9144" y="9144"/>
                  </a:lnTo>
                  <a:close/>
                </a:path>
                <a:path w="32384" h="55245">
                  <a:moveTo>
                    <a:pt x="22860" y="9144"/>
                  </a:moveTo>
                  <a:lnTo>
                    <a:pt x="9144" y="9144"/>
                  </a:lnTo>
                  <a:lnTo>
                    <a:pt x="9144" y="4572"/>
                  </a:lnTo>
                  <a:lnTo>
                    <a:pt x="22860" y="4572"/>
                  </a:lnTo>
                  <a:lnTo>
                    <a:pt x="22860" y="9144"/>
                  </a:lnTo>
                  <a:close/>
                </a:path>
                <a:path w="32384" h="55245">
                  <a:moveTo>
                    <a:pt x="22860" y="50292"/>
                  </a:moveTo>
                  <a:lnTo>
                    <a:pt x="22860" y="4572"/>
                  </a:lnTo>
                  <a:lnTo>
                    <a:pt x="27432" y="9144"/>
                  </a:lnTo>
                  <a:lnTo>
                    <a:pt x="32004" y="9144"/>
                  </a:lnTo>
                  <a:lnTo>
                    <a:pt x="32004" y="45720"/>
                  </a:lnTo>
                  <a:lnTo>
                    <a:pt x="27432" y="45720"/>
                  </a:lnTo>
                  <a:lnTo>
                    <a:pt x="22860" y="50292"/>
                  </a:lnTo>
                  <a:close/>
                </a:path>
                <a:path w="32384" h="55245">
                  <a:moveTo>
                    <a:pt x="32004" y="9144"/>
                  </a:moveTo>
                  <a:lnTo>
                    <a:pt x="27432" y="9144"/>
                  </a:lnTo>
                  <a:lnTo>
                    <a:pt x="22860" y="4572"/>
                  </a:lnTo>
                  <a:lnTo>
                    <a:pt x="32004" y="4572"/>
                  </a:lnTo>
                  <a:lnTo>
                    <a:pt x="32004" y="9144"/>
                  </a:lnTo>
                  <a:close/>
                </a:path>
                <a:path w="32384" h="55245">
                  <a:moveTo>
                    <a:pt x="9144" y="50292"/>
                  </a:moveTo>
                  <a:lnTo>
                    <a:pt x="4572" y="45720"/>
                  </a:lnTo>
                  <a:lnTo>
                    <a:pt x="9144" y="45720"/>
                  </a:lnTo>
                  <a:lnTo>
                    <a:pt x="9144" y="50292"/>
                  </a:lnTo>
                  <a:close/>
                </a:path>
                <a:path w="32384" h="55245">
                  <a:moveTo>
                    <a:pt x="22860" y="50292"/>
                  </a:moveTo>
                  <a:lnTo>
                    <a:pt x="9144" y="50292"/>
                  </a:lnTo>
                  <a:lnTo>
                    <a:pt x="9144"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297" name="object 1297"/>
            <p:cNvSpPr/>
            <p:nvPr/>
          </p:nvSpPr>
          <p:spPr>
            <a:xfrm>
              <a:off x="7324344" y="5398007"/>
              <a:ext cx="22860" cy="44450"/>
            </a:xfrm>
            <a:custGeom>
              <a:avLst/>
              <a:gdLst/>
              <a:ahLst/>
              <a:cxnLst/>
              <a:rect l="l" t="t" r="r" b="b"/>
              <a:pathLst>
                <a:path w="22859"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1298" name="object 1298"/>
            <p:cNvSpPr/>
            <p:nvPr/>
          </p:nvSpPr>
          <p:spPr>
            <a:xfrm>
              <a:off x="7319771" y="5393435"/>
              <a:ext cx="32384" cy="53340"/>
            </a:xfrm>
            <a:custGeom>
              <a:avLst/>
              <a:gdLst/>
              <a:ahLst/>
              <a:cxnLst/>
              <a:rect l="l" t="t" r="r" b="b"/>
              <a:pathLst>
                <a:path w="32384"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4" h="53339">
                  <a:moveTo>
                    <a:pt x="9144" y="9144"/>
                  </a:moveTo>
                  <a:lnTo>
                    <a:pt x="4572" y="9144"/>
                  </a:lnTo>
                  <a:lnTo>
                    <a:pt x="9144" y="4572"/>
                  </a:lnTo>
                  <a:lnTo>
                    <a:pt x="9144" y="9144"/>
                  </a:lnTo>
                  <a:close/>
                </a:path>
                <a:path w="32384" h="53339">
                  <a:moveTo>
                    <a:pt x="22860" y="9144"/>
                  </a:moveTo>
                  <a:lnTo>
                    <a:pt x="9144" y="9144"/>
                  </a:lnTo>
                  <a:lnTo>
                    <a:pt x="9144" y="4572"/>
                  </a:lnTo>
                  <a:lnTo>
                    <a:pt x="22860" y="4572"/>
                  </a:lnTo>
                  <a:lnTo>
                    <a:pt x="22860" y="9144"/>
                  </a:lnTo>
                  <a:close/>
                </a:path>
                <a:path w="32384" h="53339">
                  <a:moveTo>
                    <a:pt x="22860" y="48768"/>
                  </a:moveTo>
                  <a:lnTo>
                    <a:pt x="22860" y="4572"/>
                  </a:lnTo>
                  <a:lnTo>
                    <a:pt x="27432" y="9144"/>
                  </a:lnTo>
                  <a:lnTo>
                    <a:pt x="32004" y="9144"/>
                  </a:lnTo>
                  <a:lnTo>
                    <a:pt x="32004" y="44196"/>
                  </a:lnTo>
                  <a:lnTo>
                    <a:pt x="27432" y="44196"/>
                  </a:lnTo>
                  <a:lnTo>
                    <a:pt x="22860" y="48768"/>
                  </a:lnTo>
                  <a:close/>
                </a:path>
                <a:path w="32384" h="53339">
                  <a:moveTo>
                    <a:pt x="32004" y="9144"/>
                  </a:moveTo>
                  <a:lnTo>
                    <a:pt x="27432" y="9144"/>
                  </a:lnTo>
                  <a:lnTo>
                    <a:pt x="22860" y="4572"/>
                  </a:lnTo>
                  <a:lnTo>
                    <a:pt x="32004" y="4572"/>
                  </a:lnTo>
                  <a:lnTo>
                    <a:pt x="32004" y="9144"/>
                  </a:lnTo>
                  <a:close/>
                </a:path>
                <a:path w="32384" h="53339">
                  <a:moveTo>
                    <a:pt x="9144" y="48768"/>
                  </a:moveTo>
                  <a:lnTo>
                    <a:pt x="4572" y="44196"/>
                  </a:lnTo>
                  <a:lnTo>
                    <a:pt x="9144" y="44196"/>
                  </a:lnTo>
                  <a:lnTo>
                    <a:pt x="9144" y="48768"/>
                  </a:lnTo>
                  <a:close/>
                </a:path>
                <a:path w="32384" h="53339">
                  <a:moveTo>
                    <a:pt x="22860" y="48768"/>
                  </a:moveTo>
                  <a:lnTo>
                    <a:pt x="9144" y="48768"/>
                  </a:lnTo>
                  <a:lnTo>
                    <a:pt x="9144" y="44196"/>
                  </a:lnTo>
                  <a:lnTo>
                    <a:pt x="22860" y="44196"/>
                  </a:lnTo>
                  <a:lnTo>
                    <a:pt x="22860" y="48768"/>
                  </a:lnTo>
                  <a:close/>
                </a:path>
                <a:path w="32384"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299" name="object 1299"/>
            <p:cNvSpPr/>
            <p:nvPr/>
          </p:nvSpPr>
          <p:spPr>
            <a:xfrm>
              <a:off x="7324344" y="5449823"/>
              <a:ext cx="22860" cy="45720"/>
            </a:xfrm>
            <a:custGeom>
              <a:avLst/>
              <a:gdLst/>
              <a:ahLst/>
              <a:cxnLst/>
              <a:rect l="l" t="t" r="r" b="b"/>
              <a:pathLst>
                <a:path w="22859" h="45720">
                  <a:moveTo>
                    <a:pt x="22859" y="45720"/>
                  </a:moveTo>
                  <a:lnTo>
                    <a:pt x="0" y="45720"/>
                  </a:lnTo>
                  <a:lnTo>
                    <a:pt x="0" y="0"/>
                  </a:lnTo>
                  <a:lnTo>
                    <a:pt x="22859" y="0"/>
                  </a:lnTo>
                  <a:lnTo>
                    <a:pt x="22859" y="45720"/>
                  </a:lnTo>
                  <a:close/>
                </a:path>
              </a:pathLst>
            </a:custGeom>
            <a:solidFill>
              <a:srgbClr val="FFFFFF"/>
            </a:solidFill>
          </p:spPr>
          <p:txBody>
            <a:bodyPr wrap="square" lIns="0" tIns="0" rIns="0" bIns="0" rtlCol="0"/>
            <a:lstStyle/>
            <a:p>
              <a:endParaRPr sz="1588"/>
            </a:p>
          </p:txBody>
        </p:sp>
        <p:sp>
          <p:nvSpPr>
            <p:cNvPr id="1300" name="object 1300"/>
            <p:cNvSpPr/>
            <p:nvPr/>
          </p:nvSpPr>
          <p:spPr>
            <a:xfrm>
              <a:off x="7319771" y="5445251"/>
              <a:ext cx="32384" cy="55244"/>
            </a:xfrm>
            <a:custGeom>
              <a:avLst/>
              <a:gdLst/>
              <a:ahLst/>
              <a:cxnLst/>
              <a:rect l="l" t="t" r="r" b="b"/>
              <a:pathLst>
                <a:path w="32384" h="55245">
                  <a:moveTo>
                    <a:pt x="32004" y="54864"/>
                  </a:moveTo>
                  <a:lnTo>
                    <a:pt x="0" y="54864"/>
                  </a:lnTo>
                  <a:lnTo>
                    <a:pt x="0" y="0"/>
                  </a:lnTo>
                  <a:lnTo>
                    <a:pt x="32004" y="0"/>
                  </a:lnTo>
                  <a:lnTo>
                    <a:pt x="32004" y="4572"/>
                  </a:lnTo>
                  <a:lnTo>
                    <a:pt x="9144" y="4572"/>
                  </a:lnTo>
                  <a:lnTo>
                    <a:pt x="4572" y="9144"/>
                  </a:lnTo>
                  <a:lnTo>
                    <a:pt x="9144" y="9144"/>
                  </a:lnTo>
                  <a:lnTo>
                    <a:pt x="9144" y="45720"/>
                  </a:lnTo>
                  <a:lnTo>
                    <a:pt x="4572" y="45720"/>
                  </a:lnTo>
                  <a:lnTo>
                    <a:pt x="9144" y="50292"/>
                  </a:lnTo>
                  <a:lnTo>
                    <a:pt x="32004" y="50292"/>
                  </a:lnTo>
                  <a:lnTo>
                    <a:pt x="32004" y="54864"/>
                  </a:lnTo>
                  <a:close/>
                </a:path>
                <a:path w="32384" h="55245">
                  <a:moveTo>
                    <a:pt x="9144" y="9144"/>
                  </a:moveTo>
                  <a:lnTo>
                    <a:pt x="4572" y="9144"/>
                  </a:lnTo>
                  <a:lnTo>
                    <a:pt x="9144" y="4572"/>
                  </a:lnTo>
                  <a:lnTo>
                    <a:pt x="9144" y="9144"/>
                  </a:lnTo>
                  <a:close/>
                </a:path>
                <a:path w="32384" h="55245">
                  <a:moveTo>
                    <a:pt x="22860" y="9144"/>
                  </a:moveTo>
                  <a:lnTo>
                    <a:pt x="9144" y="9144"/>
                  </a:lnTo>
                  <a:lnTo>
                    <a:pt x="9144" y="4572"/>
                  </a:lnTo>
                  <a:lnTo>
                    <a:pt x="22860" y="4572"/>
                  </a:lnTo>
                  <a:lnTo>
                    <a:pt x="22860" y="9144"/>
                  </a:lnTo>
                  <a:close/>
                </a:path>
                <a:path w="32384" h="55245">
                  <a:moveTo>
                    <a:pt x="22860" y="50292"/>
                  </a:moveTo>
                  <a:lnTo>
                    <a:pt x="22860" y="4572"/>
                  </a:lnTo>
                  <a:lnTo>
                    <a:pt x="27432" y="9144"/>
                  </a:lnTo>
                  <a:lnTo>
                    <a:pt x="32004" y="9144"/>
                  </a:lnTo>
                  <a:lnTo>
                    <a:pt x="32004" y="45720"/>
                  </a:lnTo>
                  <a:lnTo>
                    <a:pt x="27432" y="45720"/>
                  </a:lnTo>
                  <a:lnTo>
                    <a:pt x="22860" y="50292"/>
                  </a:lnTo>
                  <a:close/>
                </a:path>
                <a:path w="32384" h="55245">
                  <a:moveTo>
                    <a:pt x="32004" y="9144"/>
                  </a:moveTo>
                  <a:lnTo>
                    <a:pt x="27432" y="9144"/>
                  </a:lnTo>
                  <a:lnTo>
                    <a:pt x="22860" y="4572"/>
                  </a:lnTo>
                  <a:lnTo>
                    <a:pt x="32004" y="4572"/>
                  </a:lnTo>
                  <a:lnTo>
                    <a:pt x="32004" y="9144"/>
                  </a:lnTo>
                  <a:close/>
                </a:path>
                <a:path w="32384" h="55245">
                  <a:moveTo>
                    <a:pt x="9144" y="50292"/>
                  </a:moveTo>
                  <a:lnTo>
                    <a:pt x="4572" y="45720"/>
                  </a:lnTo>
                  <a:lnTo>
                    <a:pt x="9144" y="45720"/>
                  </a:lnTo>
                  <a:lnTo>
                    <a:pt x="9144" y="50292"/>
                  </a:lnTo>
                  <a:close/>
                </a:path>
                <a:path w="32384" h="55245">
                  <a:moveTo>
                    <a:pt x="22860" y="50292"/>
                  </a:moveTo>
                  <a:lnTo>
                    <a:pt x="9144" y="50292"/>
                  </a:lnTo>
                  <a:lnTo>
                    <a:pt x="9144"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301" name="object 1301"/>
            <p:cNvSpPr/>
            <p:nvPr/>
          </p:nvSpPr>
          <p:spPr>
            <a:xfrm>
              <a:off x="7324344" y="5503164"/>
              <a:ext cx="22860" cy="44450"/>
            </a:xfrm>
            <a:custGeom>
              <a:avLst/>
              <a:gdLst/>
              <a:ahLst/>
              <a:cxnLst/>
              <a:rect l="l" t="t" r="r" b="b"/>
              <a:pathLst>
                <a:path w="22859" h="44450">
                  <a:moveTo>
                    <a:pt x="22859" y="44196"/>
                  </a:moveTo>
                  <a:lnTo>
                    <a:pt x="0" y="44196"/>
                  </a:lnTo>
                  <a:lnTo>
                    <a:pt x="0" y="0"/>
                  </a:lnTo>
                  <a:lnTo>
                    <a:pt x="22859" y="0"/>
                  </a:lnTo>
                  <a:lnTo>
                    <a:pt x="22859" y="44196"/>
                  </a:lnTo>
                  <a:close/>
                </a:path>
              </a:pathLst>
            </a:custGeom>
            <a:solidFill>
              <a:srgbClr val="FFFFFF"/>
            </a:solidFill>
          </p:spPr>
          <p:txBody>
            <a:bodyPr wrap="square" lIns="0" tIns="0" rIns="0" bIns="0" rtlCol="0"/>
            <a:lstStyle/>
            <a:p>
              <a:endParaRPr sz="1588"/>
            </a:p>
          </p:txBody>
        </p:sp>
        <p:sp>
          <p:nvSpPr>
            <p:cNvPr id="1302" name="object 1302"/>
            <p:cNvSpPr/>
            <p:nvPr/>
          </p:nvSpPr>
          <p:spPr>
            <a:xfrm>
              <a:off x="7319771" y="5498592"/>
              <a:ext cx="32384" cy="53340"/>
            </a:xfrm>
            <a:custGeom>
              <a:avLst/>
              <a:gdLst/>
              <a:ahLst/>
              <a:cxnLst/>
              <a:rect l="l" t="t" r="r" b="b"/>
              <a:pathLst>
                <a:path w="32384" h="53339">
                  <a:moveTo>
                    <a:pt x="32004" y="53340"/>
                  </a:moveTo>
                  <a:lnTo>
                    <a:pt x="0" y="53340"/>
                  </a:lnTo>
                  <a:lnTo>
                    <a:pt x="0" y="0"/>
                  </a:lnTo>
                  <a:lnTo>
                    <a:pt x="32004" y="0"/>
                  </a:lnTo>
                  <a:lnTo>
                    <a:pt x="32004" y="4572"/>
                  </a:lnTo>
                  <a:lnTo>
                    <a:pt x="9144" y="4572"/>
                  </a:lnTo>
                  <a:lnTo>
                    <a:pt x="4572" y="9144"/>
                  </a:lnTo>
                  <a:lnTo>
                    <a:pt x="9144" y="9144"/>
                  </a:lnTo>
                  <a:lnTo>
                    <a:pt x="9144" y="44196"/>
                  </a:lnTo>
                  <a:lnTo>
                    <a:pt x="4572" y="44196"/>
                  </a:lnTo>
                  <a:lnTo>
                    <a:pt x="9144" y="48768"/>
                  </a:lnTo>
                  <a:lnTo>
                    <a:pt x="32004" y="48768"/>
                  </a:lnTo>
                  <a:lnTo>
                    <a:pt x="32004" y="53340"/>
                  </a:lnTo>
                  <a:close/>
                </a:path>
                <a:path w="32384" h="53339">
                  <a:moveTo>
                    <a:pt x="9144" y="9144"/>
                  </a:moveTo>
                  <a:lnTo>
                    <a:pt x="4572" y="9144"/>
                  </a:lnTo>
                  <a:lnTo>
                    <a:pt x="9144" y="4572"/>
                  </a:lnTo>
                  <a:lnTo>
                    <a:pt x="9144" y="9144"/>
                  </a:lnTo>
                  <a:close/>
                </a:path>
                <a:path w="32384" h="53339">
                  <a:moveTo>
                    <a:pt x="22860" y="9144"/>
                  </a:moveTo>
                  <a:lnTo>
                    <a:pt x="9144" y="9144"/>
                  </a:lnTo>
                  <a:lnTo>
                    <a:pt x="9144" y="4572"/>
                  </a:lnTo>
                  <a:lnTo>
                    <a:pt x="22860" y="4572"/>
                  </a:lnTo>
                  <a:lnTo>
                    <a:pt x="22860" y="9144"/>
                  </a:lnTo>
                  <a:close/>
                </a:path>
                <a:path w="32384" h="53339">
                  <a:moveTo>
                    <a:pt x="22860" y="48768"/>
                  </a:moveTo>
                  <a:lnTo>
                    <a:pt x="22860" y="4572"/>
                  </a:lnTo>
                  <a:lnTo>
                    <a:pt x="27432" y="9144"/>
                  </a:lnTo>
                  <a:lnTo>
                    <a:pt x="32004" y="9144"/>
                  </a:lnTo>
                  <a:lnTo>
                    <a:pt x="32004" y="44196"/>
                  </a:lnTo>
                  <a:lnTo>
                    <a:pt x="27432" y="44196"/>
                  </a:lnTo>
                  <a:lnTo>
                    <a:pt x="22860" y="48768"/>
                  </a:lnTo>
                  <a:close/>
                </a:path>
                <a:path w="32384" h="53339">
                  <a:moveTo>
                    <a:pt x="32004" y="9144"/>
                  </a:moveTo>
                  <a:lnTo>
                    <a:pt x="27432" y="9144"/>
                  </a:lnTo>
                  <a:lnTo>
                    <a:pt x="22860" y="4572"/>
                  </a:lnTo>
                  <a:lnTo>
                    <a:pt x="32004" y="4572"/>
                  </a:lnTo>
                  <a:lnTo>
                    <a:pt x="32004" y="9144"/>
                  </a:lnTo>
                  <a:close/>
                </a:path>
                <a:path w="32384" h="53339">
                  <a:moveTo>
                    <a:pt x="9144" y="48768"/>
                  </a:moveTo>
                  <a:lnTo>
                    <a:pt x="4572" y="44196"/>
                  </a:lnTo>
                  <a:lnTo>
                    <a:pt x="9144" y="44196"/>
                  </a:lnTo>
                  <a:lnTo>
                    <a:pt x="9144" y="48768"/>
                  </a:lnTo>
                  <a:close/>
                </a:path>
                <a:path w="32384" h="53339">
                  <a:moveTo>
                    <a:pt x="22860" y="48768"/>
                  </a:moveTo>
                  <a:lnTo>
                    <a:pt x="9144" y="48768"/>
                  </a:lnTo>
                  <a:lnTo>
                    <a:pt x="9144" y="44196"/>
                  </a:lnTo>
                  <a:lnTo>
                    <a:pt x="22860" y="44196"/>
                  </a:lnTo>
                  <a:lnTo>
                    <a:pt x="22860" y="48768"/>
                  </a:lnTo>
                  <a:close/>
                </a:path>
                <a:path w="32384"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303" name="object 1303"/>
            <p:cNvSpPr/>
            <p:nvPr/>
          </p:nvSpPr>
          <p:spPr>
            <a:xfrm>
              <a:off x="7360920" y="5269992"/>
              <a:ext cx="38100" cy="360045"/>
            </a:xfrm>
            <a:custGeom>
              <a:avLst/>
              <a:gdLst/>
              <a:ahLst/>
              <a:cxnLst/>
              <a:rect l="l" t="t" r="r" b="b"/>
              <a:pathLst>
                <a:path w="38100" h="360045">
                  <a:moveTo>
                    <a:pt x="38100" y="359663"/>
                  </a:moveTo>
                  <a:lnTo>
                    <a:pt x="0" y="359663"/>
                  </a:lnTo>
                  <a:lnTo>
                    <a:pt x="0" y="0"/>
                  </a:lnTo>
                  <a:lnTo>
                    <a:pt x="38100" y="0"/>
                  </a:lnTo>
                  <a:lnTo>
                    <a:pt x="38100" y="359663"/>
                  </a:lnTo>
                  <a:close/>
                </a:path>
              </a:pathLst>
            </a:custGeom>
            <a:solidFill>
              <a:srgbClr val="FFFFFF"/>
            </a:solidFill>
          </p:spPr>
          <p:txBody>
            <a:bodyPr wrap="square" lIns="0" tIns="0" rIns="0" bIns="0" rtlCol="0"/>
            <a:lstStyle/>
            <a:p>
              <a:endParaRPr sz="1588"/>
            </a:p>
          </p:txBody>
        </p:sp>
        <p:sp>
          <p:nvSpPr>
            <p:cNvPr id="1304" name="object 1304"/>
            <p:cNvSpPr/>
            <p:nvPr/>
          </p:nvSpPr>
          <p:spPr>
            <a:xfrm>
              <a:off x="7356348" y="5265419"/>
              <a:ext cx="47625" cy="370840"/>
            </a:xfrm>
            <a:custGeom>
              <a:avLst/>
              <a:gdLst/>
              <a:ahLst/>
              <a:cxnLst/>
              <a:rect l="l" t="t" r="r" b="b"/>
              <a:pathLst>
                <a:path w="47625" h="370839">
                  <a:moveTo>
                    <a:pt x="47244" y="370332"/>
                  </a:moveTo>
                  <a:lnTo>
                    <a:pt x="0" y="370332"/>
                  </a:lnTo>
                  <a:lnTo>
                    <a:pt x="0" y="0"/>
                  </a:lnTo>
                  <a:lnTo>
                    <a:pt x="47244" y="0"/>
                  </a:lnTo>
                  <a:lnTo>
                    <a:pt x="47244" y="4572"/>
                  </a:lnTo>
                  <a:lnTo>
                    <a:pt x="10668" y="4572"/>
                  </a:lnTo>
                  <a:lnTo>
                    <a:pt x="4572" y="9144"/>
                  </a:lnTo>
                  <a:lnTo>
                    <a:pt x="10668" y="9144"/>
                  </a:lnTo>
                  <a:lnTo>
                    <a:pt x="10668" y="359663"/>
                  </a:lnTo>
                  <a:lnTo>
                    <a:pt x="4572" y="359663"/>
                  </a:lnTo>
                  <a:lnTo>
                    <a:pt x="10668" y="364236"/>
                  </a:lnTo>
                  <a:lnTo>
                    <a:pt x="47244" y="364236"/>
                  </a:lnTo>
                  <a:lnTo>
                    <a:pt x="47244" y="370332"/>
                  </a:lnTo>
                  <a:close/>
                </a:path>
                <a:path w="47625" h="370839">
                  <a:moveTo>
                    <a:pt x="10668" y="9144"/>
                  </a:moveTo>
                  <a:lnTo>
                    <a:pt x="4572" y="9144"/>
                  </a:lnTo>
                  <a:lnTo>
                    <a:pt x="10668" y="4572"/>
                  </a:lnTo>
                  <a:lnTo>
                    <a:pt x="10668" y="9144"/>
                  </a:lnTo>
                  <a:close/>
                </a:path>
                <a:path w="47625" h="370839">
                  <a:moveTo>
                    <a:pt x="38100" y="9144"/>
                  </a:moveTo>
                  <a:lnTo>
                    <a:pt x="10668" y="9144"/>
                  </a:lnTo>
                  <a:lnTo>
                    <a:pt x="10668" y="4572"/>
                  </a:lnTo>
                  <a:lnTo>
                    <a:pt x="38100" y="4572"/>
                  </a:lnTo>
                  <a:lnTo>
                    <a:pt x="38100" y="9144"/>
                  </a:lnTo>
                  <a:close/>
                </a:path>
                <a:path w="47625" h="370839">
                  <a:moveTo>
                    <a:pt x="38100" y="364236"/>
                  </a:moveTo>
                  <a:lnTo>
                    <a:pt x="38100" y="4572"/>
                  </a:lnTo>
                  <a:lnTo>
                    <a:pt x="42672" y="9144"/>
                  </a:lnTo>
                  <a:lnTo>
                    <a:pt x="47244" y="9144"/>
                  </a:lnTo>
                  <a:lnTo>
                    <a:pt x="47244" y="359663"/>
                  </a:lnTo>
                  <a:lnTo>
                    <a:pt x="42672" y="359663"/>
                  </a:lnTo>
                  <a:lnTo>
                    <a:pt x="38100" y="364236"/>
                  </a:lnTo>
                  <a:close/>
                </a:path>
                <a:path w="47625" h="370839">
                  <a:moveTo>
                    <a:pt x="47244" y="9144"/>
                  </a:moveTo>
                  <a:lnTo>
                    <a:pt x="42672" y="9144"/>
                  </a:lnTo>
                  <a:lnTo>
                    <a:pt x="38100" y="4572"/>
                  </a:lnTo>
                  <a:lnTo>
                    <a:pt x="47244" y="4572"/>
                  </a:lnTo>
                  <a:lnTo>
                    <a:pt x="47244" y="9144"/>
                  </a:lnTo>
                  <a:close/>
                </a:path>
                <a:path w="47625" h="370839">
                  <a:moveTo>
                    <a:pt x="10668" y="364236"/>
                  </a:moveTo>
                  <a:lnTo>
                    <a:pt x="4572" y="359663"/>
                  </a:lnTo>
                  <a:lnTo>
                    <a:pt x="10668" y="359663"/>
                  </a:lnTo>
                  <a:lnTo>
                    <a:pt x="10668" y="364236"/>
                  </a:lnTo>
                  <a:close/>
                </a:path>
                <a:path w="47625" h="370839">
                  <a:moveTo>
                    <a:pt x="38100" y="364236"/>
                  </a:moveTo>
                  <a:lnTo>
                    <a:pt x="10668" y="364236"/>
                  </a:lnTo>
                  <a:lnTo>
                    <a:pt x="10668" y="359663"/>
                  </a:lnTo>
                  <a:lnTo>
                    <a:pt x="38100" y="359663"/>
                  </a:lnTo>
                  <a:lnTo>
                    <a:pt x="38100" y="364236"/>
                  </a:lnTo>
                  <a:close/>
                </a:path>
                <a:path w="47625" h="370839">
                  <a:moveTo>
                    <a:pt x="47244" y="364236"/>
                  </a:moveTo>
                  <a:lnTo>
                    <a:pt x="38100" y="364236"/>
                  </a:lnTo>
                  <a:lnTo>
                    <a:pt x="42672" y="359663"/>
                  </a:lnTo>
                  <a:lnTo>
                    <a:pt x="47244" y="359663"/>
                  </a:lnTo>
                  <a:lnTo>
                    <a:pt x="47244" y="364236"/>
                  </a:lnTo>
                  <a:close/>
                </a:path>
              </a:pathLst>
            </a:custGeom>
            <a:solidFill>
              <a:srgbClr val="000000"/>
            </a:solidFill>
          </p:spPr>
          <p:txBody>
            <a:bodyPr wrap="square" lIns="0" tIns="0" rIns="0" bIns="0" rtlCol="0"/>
            <a:lstStyle/>
            <a:p>
              <a:endParaRPr sz="1588"/>
            </a:p>
          </p:txBody>
        </p:sp>
        <p:sp>
          <p:nvSpPr>
            <p:cNvPr id="1305" name="object 1305"/>
            <p:cNvSpPr/>
            <p:nvPr/>
          </p:nvSpPr>
          <p:spPr>
            <a:xfrm>
              <a:off x="7360920" y="5277612"/>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1306" name="object 1306"/>
            <p:cNvSpPr/>
            <p:nvPr/>
          </p:nvSpPr>
          <p:spPr>
            <a:xfrm>
              <a:off x="7356348" y="5273039"/>
              <a:ext cx="18415" cy="47625"/>
            </a:xfrm>
            <a:custGeom>
              <a:avLst/>
              <a:gdLst/>
              <a:ahLst/>
              <a:cxnLst/>
              <a:rect l="l" t="t" r="r" b="b"/>
              <a:pathLst>
                <a:path w="18415" h="47625">
                  <a:moveTo>
                    <a:pt x="18288" y="47244"/>
                  </a:moveTo>
                  <a:lnTo>
                    <a:pt x="0" y="47244"/>
                  </a:lnTo>
                  <a:lnTo>
                    <a:pt x="0" y="0"/>
                  </a:lnTo>
                  <a:lnTo>
                    <a:pt x="18288" y="0"/>
                  </a:lnTo>
                  <a:lnTo>
                    <a:pt x="18288" y="4572"/>
                  </a:lnTo>
                  <a:lnTo>
                    <a:pt x="7620" y="4572"/>
                  </a:lnTo>
                  <a:lnTo>
                    <a:pt x="7620" y="6858"/>
                  </a:lnTo>
                  <a:lnTo>
                    <a:pt x="4572" y="9144"/>
                  </a:lnTo>
                  <a:lnTo>
                    <a:pt x="7620" y="9144"/>
                  </a:lnTo>
                  <a:lnTo>
                    <a:pt x="7620" y="36576"/>
                  </a:lnTo>
                  <a:lnTo>
                    <a:pt x="4572" y="36576"/>
                  </a:lnTo>
                  <a:lnTo>
                    <a:pt x="7620" y="39624"/>
                  </a:lnTo>
                  <a:lnTo>
                    <a:pt x="7620" y="42672"/>
                  </a:lnTo>
                  <a:lnTo>
                    <a:pt x="18288" y="42672"/>
                  </a:lnTo>
                  <a:lnTo>
                    <a:pt x="18288" y="47244"/>
                  </a:lnTo>
                  <a:close/>
                </a:path>
                <a:path w="18415" h="47625">
                  <a:moveTo>
                    <a:pt x="7620" y="6858"/>
                  </a:moveTo>
                  <a:lnTo>
                    <a:pt x="7620" y="4572"/>
                  </a:lnTo>
                  <a:lnTo>
                    <a:pt x="8926" y="5878"/>
                  </a:lnTo>
                  <a:lnTo>
                    <a:pt x="7620" y="6858"/>
                  </a:lnTo>
                  <a:close/>
                </a:path>
                <a:path w="18415" h="47625">
                  <a:moveTo>
                    <a:pt x="8926" y="5878"/>
                  </a:moveTo>
                  <a:lnTo>
                    <a:pt x="7620" y="4572"/>
                  </a:lnTo>
                  <a:lnTo>
                    <a:pt x="10668" y="4572"/>
                  </a:lnTo>
                  <a:lnTo>
                    <a:pt x="8926" y="5878"/>
                  </a:lnTo>
                  <a:close/>
                </a:path>
                <a:path w="18415" h="47625">
                  <a:moveTo>
                    <a:pt x="10668" y="7620"/>
                  </a:moveTo>
                  <a:lnTo>
                    <a:pt x="8926" y="5878"/>
                  </a:lnTo>
                  <a:lnTo>
                    <a:pt x="10668" y="4572"/>
                  </a:lnTo>
                  <a:lnTo>
                    <a:pt x="10668" y="7620"/>
                  </a:lnTo>
                  <a:close/>
                </a:path>
                <a:path w="18415" h="47625">
                  <a:moveTo>
                    <a:pt x="18288" y="9144"/>
                  </a:moveTo>
                  <a:lnTo>
                    <a:pt x="12192" y="9144"/>
                  </a:lnTo>
                  <a:lnTo>
                    <a:pt x="10668" y="7620"/>
                  </a:lnTo>
                  <a:lnTo>
                    <a:pt x="10668" y="4572"/>
                  </a:lnTo>
                  <a:lnTo>
                    <a:pt x="18288" y="4572"/>
                  </a:lnTo>
                  <a:lnTo>
                    <a:pt x="18288" y="9144"/>
                  </a:lnTo>
                  <a:close/>
                </a:path>
                <a:path w="18415" h="47625">
                  <a:moveTo>
                    <a:pt x="8926" y="40930"/>
                  </a:moveTo>
                  <a:lnTo>
                    <a:pt x="7620" y="39624"/>
                  </a:lnTo>
                  <a:lnTo>
                    <a:pt x="7620" y="6858"/>
                  </a:lnTo>
                  <a:lnTo>
                    <a:pt x="8926" y="5878"/>
                  </a:lnTo>
                  <a:lnTo>
                    <a:pt x="10668" y="7620"/>
                  </a:lnTo>
                  <a:lnTo>
                    <a:pt x="10668" y="38608"/>
                  </a:lnTo>
                  <a:lnTo>
                    <a:pt x="8926" y="40930"/>
                  </a:lnTo>
                  <a:close/>
                </a:path>
                <a:path w="18415" h="47625">
                  <a:moveTo>
                    <a:pt x="7620" y="9144"/>
                  </a:moveTo>
                  <a:lnTo>
                    <a:pt x="4572" y="9144"/>
                  </a:lnTo>
                  <a:lnTo>
                    <a:pt x="7620" y="6858"/>
                  </a:lnTo>
                  <a:lnTo>
                    <a:pt x="7620" y="9144"/>
                  </a:lnTo>
                  <a:close/>
                </a:path>
                <a:path w="18415" h="47625">
                  <a:moveTo>
                    <a:pt x="10668" y="38608"/>
                  </a:moveTo>
                  <a:lnTo>
                    <a:pt x="10668" y="7620"/>
                  </a:lnTo>
                  <a:lnTo>
                    <a:pt x="12192" y="9144"/>
                  </a:lnTo>
                  <a:lnTo>
                    <a:pt x="18288" y="9144"/>
                  </a:lnTo>
                  <a:lnTo>
                    <a:pt x="18288" y="36576"/>
                  </a:lnTo>
                  <a:lnTo>
                    <a:pt x="12192" y="36576"/>
                  </a:lnTo>
                  <a:lnTo>
                    <a:pt x="10668" y="38608"/>
                  </a:lnTo>
                  <a:close/>
                </a:path>
                <a:path w="18415" h="47625">
                  <a:moveTo>
                    <a:pt x="7620" y="39624"/>
                  </a:moveTo>
                  <a:lnTo>
                    <a:pt x="4572" y="36576"/>
                  </a:lnTo>
                  <a:lnTo>
                    <a:pt x="7620" y="36576"/>
                  </a:lnTo>
                  <a:lnTo>
                    <a:pt x="7620" y="39624"/>
                  </a:lnTo>
                  <a:close/>
                </a:path>
                <a:path w="18415" h="47625">
                  <a:moveTo>
                    <a:pt x="18288" y="42672"/>
                  </a:moveTo>
                  <a:lnTo>
                    <a:pt x="10668" y="42672"/>
                  </a:lnTo>
                  <a:lnTo>
                    <a:pt x="10668" y="38608"/>
                  </a:lnTo>
                  <a:lnTo>
                    <a:pt x="12192" y="36576"/>
                  </a:lnTo>
                  <a:lnTo>
                    <a:pt x="18288" y="36576"/>
                  </a:lnTo>
                  <a:lnTo>
                    <a:pt x="18288" y="42672"/>
                  </a:lnTo>
                  <a:close/>
                </a:path>
                <a:path w="18415" h="47625">
                  <a:moveTo>
                    <a:pt x="10668" y="42672"/>
                  </a:moveTo>
                  <a:lnTo>
                    <a:pt x="8926" y="40930"/>
                  </a:lnTo>
                  <a:lnTo>
                    <a:pt x="10668" y="38608"/>
                  </a:lnTo>
                  <a:lnTo>
                    <a:pt x="10668" y="42672"/>
                  </a:lnTo>
                  <a:close/>
                </a:path>
                <a:path w="18415" h="47625">
                  <a:moveTo>
                    <a:pt x="7620" y="42672"/>
                  </a:moveTo>
                  <a:lnTo>
                    <a:pt x="7620" y="39624"/>
                  </a:lnTo>
                  <a:lnTo>
                    <a:pt x="8926" y="40930"/>
                  </a:lnTo>
                  <a:lnTo>
                    <a:pt x="7620" y="42672"/>
                  </a:lnTo>
                  <a:close/>
                </a:path>
                <a:path w="18415" h="47625">
                  <a:moveTo>
                    <a:pt x="10668" y="42672"/>
                  </a:moveTo>
                  <a:lnTo>
                    <a:pt x="7620" y="42672"/>
                  </a:lnTo>
                  <a:lnTo>
                    <a:pt x="8926" y="40930"/>
                  </a:lnTo>
                  <a:lnTo>
                    <a:pt x="10668" y="42672"/>
                  </a:lnTo>
                  <a:close/>
                </a:path>
              </a:pathLst>
            </a:custGeom>
            <a:solidFill>
              <a:srgbClr val="000000"/>
            </a:solidFill>
          </p:spPr>
          <p:txBody>
            <a:bodyPr wrap="square" lIns="0" tIns="0" rIns="0" bIns="0" rtlCol="0"/>
            <a:lstStyle/>
            <a:p>
              <a:endParaRPr sz="1588"/>
            </a:p>
          </p:txBody>
        </p:sp>
        <p:sp>
          <p:nvSpPr>
            <p:cNvPr id="1307" name="object 1307"/>
            <p:cNvSpPr/>
            <p:nvPr/>
          </p:nvSpPr>
          <p:spPr>
            <a:xfrm>
              <a:off x="7360920" y="5585460"/>
              <a:ext cx="7620" cy="38100"/>
            </a:xfrm>
            <a:custGeom>
              <a:avLst/>
              <a:gdLst/>
              <a:ahLst/>
              <a:cxnLst/>
              <a:rect l="l" t="t" r="r" b="b"/>
              <a:pathLst>
                <a:path w="7620" h="38100">
                  <a:moveTo>
                    <a:pt x="7619" y="38100"/>
                  </a:moveTo>
                  <a:lnTo>
                    <a:pt x="0" y="38100"/>
                  </a:lnTo>
                  <a:lnTo>
                    <a:pt x="0" y="0"/>
                  </a:lnTo>
                  <a:lnTo>
                    <a:pt x="7619" y="0"/>
                  </a:lnTo>
                  <a:lnTo>
                    <a:pt x="7619" y="38100"/>
                  </a:lnTo>
                  <a:close/>
                </a:path>
              </a:pathLst>
            </a:custGeom>
            <a:solidFill>
              <a:srgbClr val="1F497C"/>
            </a:solidFill>
          </p:spPr>
          <p:txBody>
            <a:bodyPr wrap="square" lIns="0" tIns="0" rIns="0" bIns="0" rtlCol="0"/>
            <a:lstStyle/>
            <a:p>
              <a:endParaRPr sz="1588"/>
            </a:p>
          </p:txBody>
        </p:sp>
        <p:sp>
          <p:nvSpPr>
            <p:cNvPr id="1308" name="object 1308"/>
            <p:cNvSpPr/>
            <p:nvPr/>
          </p:nvSpPr>
          <p:spPr>
            <a:xfrm>
              <a:off x="7356348" y="5580887"/>
              <a:ext cx="18415" cy="47625"/>
            </a:xfrm>
            <a:custGeom>
              <a:avLst/>
              <a:gdLst/>
              <a:ahLst/>
              <a:cxnLst/>
              <a:rect l="l" t="t" r="r" b="b"/>
              <a:pathLst>
                <a:path w="18415" h="47625">
                  <a:moveTo>
                    <a:pt x="18288" y="47244"/>
                  </a:moveTo>
                  <a:lnTo>
                    <a:pt x="0" y="47244"/>
                  </a:lnTo>
                  <a:lnTo>
                    <a:pt x="0" y="0"/>
                  </a:lnTo>
                  <a:lnTo>
                    <a:pt x="18288" y="0"/>
                  </a:lnTo>
                  <a:lnTo>
                    <a:pt x="18288" y="4572"/>
                  </a:lnTo>
                  <a:lnTo>
                    <a:pt x="7620" y="4572"/>
                  </a:lnTo>
                  <a:lnTo>
                    <a:pt x="7620" y="6858"/>
                  </a:lnTo>
                  <a:lnTo>
                    <a:pt x="4572" y="9144"/>
                  </a:lnTo>
                  <a:lnTo>
                    <a:pt x="7620" y="9144"/>
                  </a:lnTo>
                  <a:lnTo>
                    <a:pt x="7620" y="36576"/>
                  </a:lnTo>
                  <a:lnTo>
                    <a:pt x="4572" y="36576"/>
                  </a:lnTo>
                  <a:lnTo>
                    <a:pt x="7620" y="39624"/>
                  </a:lnTo>
                  <a:lnTo>
                    <a:pt x="7620" y="42672"/>
                  </a:lnTo>
                  <a:lnTo>
                    <a:pt x="18288" y="42672"/>
                  </a:lnTo>
                  <a:lnTo>
                    <a:pt x="18288" y="47244"/>
                  </a:lnTo>
                  <a:close/>
                </a:path>
                <a:path w="18415" h="47625">
                  <a:moveTo>
                    <a:pt x="7620" y="6858"/>
                  </a:moveTo>
                  <a:lnTo>
                    <a:pt x="7620" y="4572"/>
                  </a:lnTo>
                  <a:lnTo>
                    <a:pt x="8926" y="5878"/>
                  </a:lnTo>
                  <a:lnTo>
                    <a:pt x="7620" y="6858"/>
                  </a:lnTo>
                  <a:close/>
                </a:path>
                <a:path w="18415" h="47625">
                  <a:moveTo>
                    <a:pt x="8926" y="5878"/>
                  </a:moveTo>
                  <a:lnTo>
                    <a:pt x="7620" y="4572"/>
                  </a:lnTo>
                  <a:lnTo>
                    <a:pt x="10668" y="4572"/>
                  </a:lnTo>
                  <a:lnTo>
                    <a:pt x="8926" y="5878"/>
                  </a:lnTo>
                  <a:close/>
                </a:path>
                <a:path w="18415" h="47625">
                  <a:moveTo>
                    <a:pt x="10668" y="7620"/>
                  </a:moveTo>
                  <a:lnTo>
                    <a:pt x="8926" y="5878"/>
                  </a:lnTo>
                  <a:lnTo>
                    <a:pt x="10668" y="4572"/>
                  </a:lnTo>
                  <a:lnTo>
                    <a:pt x="10668" y="7620"/>
                  </a:lnTo>
                  <a:close/>
                </a:path>
                <a:path w="18415" h="47625">
                  <a:moveTo>
                    <a:pt x="18288" y="9144"/>
                  </a:moveTo>
                  <a:lnTo>
                    <a:pt x="12192" y="9144"/>
                  </a:lnTo>
                  <a:lnTo>
                    <a:pt x="10668" y="7620"/>
                  </a:lnTo>
                  <a:lnTo>
                    <a:pt x="10668" y="4572"/>
                  </a:lnTo>
                  <a:lnTo>
                    <a:pt x="18288" y="4572"/>
                  </a:lnTo>
                  <a:lnTo>
                    <a:pt x="18288" y="9144"/>
                  </a:lnTo>
                  <a:close/>
                </a:path>
                <a:path w="18415" h="47625">
                  <a:moveTo>
                    <a:pt x="8926" y="40930"/>
                  </a:moveTo>
                  <a:lnTo>
                    <a:pt x="7620" y="39624"/>
                  </a:lnTo>
                  <a:lnTo>
                    <a:pt x="7620" y="6858"/>
                  </a:lnTo>
                  <a:lnTo>
                    <a:pt x="8926" y="5878"/>
                  </a:lnTo>
                  <a:lnTo>
                    <a:pt x="10668" y="7620"/>
                  </a:lnTo>
                  <a:lnTo>
                    <a:pt x="10668" y="38608"/>
                  </a:lnTo>
                  <a:lnTo>
                    <a:pt x="8926" y="40930"/>
                  </a:lnTo>
                  <a:close/>
                </a:path>
                <a:path w="18415" h="47625">
                  <a:moveTo>
                    <a:pt x="7620" y="9144"/>
                  </a:moveTo>
                  <a:lnTo>
                    <a:pt x="4572" y="9144"/>
                  </a:lnTo>
                  <a:lnTo>
                    <a:pt x="7620" y="6858"/>
                  </a:lnTo>
                  <a:lnTo>
                    <a:pt x="7620" y="9144"/>
                  </a:lnTo>
                  <a:close/>
                </a:path>
                <a:path w="18415" h="47625">
                  <a:moveTo>
                    <a:pt x="10668" y="38608"/>
                  </a:moveTo>
                  <a:lnTo>
                    <a:pt x="10668" y="7620"/>
                  </a:lnTo>
                  <a:lnTo>
                    <a:pt x="12192" y="9144"/>
                  </a:lnTo>
                  <a:lnTo>
                    <a:pt x="18288" y="9144"/>
                  </a:lnTo>
                  <a:lnTo>
                    <a:pt x="18288" y="36576"/>
                  </a:lnTo>
                  <a:lnTo>
                    <a:pt x="12192" y="36576"/>
                  </a:lnTo>
                  <a:lnTo>
                    <a:pt x="10668" y="38608"/>
                  </a:lnTo>
                  <a:close/>
                </a:path>
                <a:path w="18415" h="47625">
                  <a:moveTo>
                    <a:pt x="7620" y="39624"/>
                  </a:moveTo>
                  <a:lnTo>
                    <a:pt x="4572" y="36576"/>
                  </a:lnTo>
                  <a:lnTo>
                    <a:pt x="7620" y="36576"/>
                  </a:lnTo>
                  <a:lnTo>
                    <a:pt x="7620" y="39624"/>
                  </a:lnTo>
                  <a:close/>
                </a:path>
                <a:path w="18415" h="47625">
                  <a:moveTo>
                    <a:pt x="18288" y="42672"/>
                  </a:moveTo>
                  <a:lnTo>
                    <a:pt x="10668" y="42672"/>
                  </a:lnTo>
                  <a:lnTo>
                    <a:pt x="10668" y="38608"/>
                  </a:lnTo>
                  <a:lnTo>
                    <a:pt x="12192" y="36576"/>
                  </a:lnTo>
                  <a:lnTo>
                    <a:pt x="18288" y="36576"/>
                  </a:lnTo>
                  <a:lnTo>
                    <a:pt x="18288" y="42672"/>
                  </a:lnTo>
                  <a:close/>
                </a:path>
                <a:path w="18415" h="47625">
                  <a:moveTo>
                    <a:pt x="10668" y="42672"/>
                  </a:moveTo>
                  <a:lnTo>
                    <a:pt x="8926" y="40930"/>
                  </a:lnTo>
                  <a:lnTo>
                    <a:pt x="10668" y="38608"/>
                  </a:lnTo>
                  <a:lnTo>
                    <a:pt x="10668" y="42672"/>
                  </a:lnTo>
                  <a:close/>
                </a:path>
                <a:path w="18415" h="47625">
                  <a:moveTo>
                    <a:pt x="7620" y="42672"/>
                  </a:moveTo>
                  <a:lnTo>
                    <a:pt x="7620" y="39624"/>
                  </a:lnTo>
                  <a:lnTo>
                    <a:pt x="8926" y="40930"/>
                  </a:lnTo>
                  <a:lnTo>
                    <a:pt x="7620" y="42672"/>
                  </a:lnTo>
                  <a:close/>
                </a:path>
                <a:path w="18415" h="47625">
                  <a:moveTo>
                    <a:pt x="10668" y="42672"/>
                  </a:moveTo>
                  <a:lnTo>
                    <a:pt x="7620" y="42672"/>
                  </a:lnTo>
                  <a:lnTo>
                    <a:pt x="8926" y="40930"/>
                  </a:lnTo>
                  <a:lnTo>
                    <a:pt x="10668" y="42672"/>
                  </a:lnTo>
                  <a:close/>
                </a:path>
              </a:pathLst>
            </a:custGeom>
            <a:solidFill>
              <a:srgbClr val="000000"/>
            </a:solidFill>
          </p:spPr>
          <p:txBody>
            <a:bodyPr wrap="square" lIns="0" tIns="0" rIns="0" bIns="0" rtlCol="0"/>
            <a:lstStyle/>
            <a:p>
              <a:endParaRPr sz="1588"/>
            </a:p>
          </p:txBody>
        </p:sp>
        <p:sp>
          <p:nvSpPr>
            <p:cNvPr id="1309" name="object 1309"/>
            <p:cNvSpPr/>
            <p:nvPr/>
          </p:nvSpPr>
          <p:spPr>
            <a:xfrm>
              <a:off x="7368539" y="5344667"/>
              <a:ext cx="22860" cy="45720"/>
            </a:xfrm>
            <a:custGeom>
              <a:avLst/>
              <a:gdLst/>
              <a:ahLst/>
              <a:cxnLst/>
              <a:rect l="l" t="t" r="r" b="b"/>
              <a:pathLst>
                <a:path w="22859" h="45720">
                  <a:moveTo>
                    <a:pt x="22860" y="45719"/>
                  </a:moveTo>
                  <a:lnTo>
                    <a:pt x="0" y="45719"/>
                  </a:lnTo>
                  <a:lnTo>
                    <a:pt x="0" y="0"/>
                  </a:lnTo>
                  <a:lnTo>
                    <a:pt x="22860" y="0"/>
                  </a:lnTo>
                  <a:lnTo>
                    <a:pt x="22860" y="45719"/>
                  </a:lnTo>
                  <a:close/>
                </a:path>
              </a:pathLst>
            </a:custGeom>
            <a:solidFill>
              <a:srgbClr val="FFFFFF"/>
            </a:solidFill>
          </p:spPr>
          <p:txBody>
            <a:bodyPr wrap="square" lIns="0" tIns="0" rIns="0" bIns="0" rtlCol="0"/>
            <a:lstStyle/>
            <a:p>
              <a:endParaRPr sz="1588"/>
            </a:p>
          </p:txBody>
        </p:sp>
        <p:sp>
          <p:nvSpPr>
            <p:cNvPr id="1310" name="object 1310"/>
            <p:cNvSpPr/>
            <p:nvPr/>
          </p:nvSpPr>
          <p:spPr>
            <a:xfrm>
              <a:off x="7363968" y="5340096"/>
              <a:ext cx="32384" cy="55244"/>
            </a:xfrm>
            <a:custGeom>
              <a:avLst/>
              <a:gdLst/>
              <a:ahLst/>
              <a:cxnLst/>
              <a:rect l="l" t="t" r="r" b="b"/>
              <a:pathLst>
                <a:path w="32384" h="55245">
                  <a:moveTo>
                    <a:pt x="32004" y="54864"/>
                  </a:moveTo>
                  <a:lnTo>
                    <a:pt x="0" y="54864"/>
                  </a:lnTo>
                  <a:lnTo>
                    <a:pt x="0" y="0"/>
                  </a:lnTo>
                  <a:lnTo>
                    <a:pt x="32004" y="0"/>
                  </a:lnTo>
                  <a:lnTo>
                    <a:pt x="32004" y="4572"/>
                  </a:lnTo>
                  <a:lnTo>
                    <a:pt x="10668" y="4572"/>
                  </a:lnTo>
                  <a:lnTo>
                    <a:pt x="4572" y="9144"/>
                  </a:lnTo>
                  <a:lnTo>
                    <a:pt x="10668" y="9144"/>
                  </a:lnTo>
                  <a:lnTo>
                    <a:pt x="10668" y="45720"/>
                  </a:lnTo>
                  <a:lnTo>
                    <a:pt x="4572" y="45720"/>
                  </a:lnTo>
                  <a:lnTo>
                    <a:pt x="10668" y="50292"/>
                  </a:lnTo>
                  <a:lnTo>
                    <a:pt x="32004" y="50292"/>
                  </a:lnTo>
                  <a:lnTo>
                    <a:pt x="32004" y="54864"/>
                  </a:lnTo>
                  <a:close/>
                </a:path>
                <a:path w="32384" h="55245">
                  <a:moveTo>
                    <a:pt x="10668" y="9144"/>
                  </a:moveTo>
                  <a:lnTo>
                    <a:pt x="4572" y="9144"/>
                  </a:lnTo>
                  <a:lnTo>
                    <a:pt x="10668" y="4572"/>
                  </a:lnTo>
                  <a:lnTo>
                    <a:pt x="10668" y="9144"/>
                  </a:lnTo>
                  <a:close/>
                </a:path>
                <a:path w="32384" h="55245">
                  <a:moveTo>
                    <a:pt x="22860" y="9144"/>
                  </a:moveTo>
                  <a:lnTo>
                    <a:pt x="10668" y="9144"/>
                  </a:lnTo>
                  <a:lnTo>
                    <a:pt x="10668" y="4572"/>
                  </a:lnTo>
                  <a:lnTo>
                    <a:pt x="22860" y="4572"/>
                  </a:lnTo>
                  <a:lnTo>
                    <a:pt x="22860" y="9144"/>
                  </a:lnTo>
                  <a:close/>
                </a:path>
                <a:path w="32384" h="55245">
                  <a:moveTo>
                    <a:pt x="22860" y="50292"/>
                  </a:moveTo>
                  <a:lnTo>
                    <a:pt x="22860" y="4572"/>
                  </a:lnTo>
                  <a:lnTo>
                    <a:pt x="27432" y="9144"/>
                  </a:lnTo>
                  <a:lnTo>
                    <a:pt x="32004" y="9144"/>
                  </a:lnTo>
                  <a:lnTo>
                    <a:pt x="32004" y="45720"/>
                  </a:lnTo>
                  <a:lnTo>
                    <a:pt x="27432" y="45720"/>
                  </a:lnTo>
                  <a:lnTo>
                    <a:pt x="22860" y="50292"/>
                  </a:lnTo>
                  <a:close/>
                </a:path>
                <a:path w="32384" h="55245">
                  <a:moveTo>
                    <a:pt x="32004" y="9144"/>
                  </a:moveTo>
                  <a:lnTo>
                    <a:pt x="27432" y="9144"/>
                  </a:lnTo>
                  <a:lnTo>
                    <a:pt x="22860" y="4572"/>
                  </a:lnTo>
                  <a:lnTo>
                    <a:pt x="32004" y="4572"/>
                  </a:lnTo>
                  <a:lnTo>
                    <a:pt x="32004" y="9144"/>
                  </a:lnTo>
                  <a:close/>
                </a:path>
                <a:path w="32384" h="55245">
                  <a:moveTo>
                    <a:pt x="10668" y="50292"/>
                  </a:moveTo>
                  <a:lnTo>
                    <a:pt x="4572" y="45720"/>
                  </a:lnTo>
                  <a:lnTo>
                    <a:pt x="10668" y="45720"/>
                  </a:lnTo>
                  <a:lnTo>
                    <a:pt x="10668" y="50292"/>
                  </a:lnTo>
                  <a:close/>
                </a:path>
                <a:path w="32384" h="55245">
                  <a:moveTo>
                    <a:pt x="22860" y="50292"/>
                  </a:moveTo>
                  <a:lnTo>
                    <a:pt x="10668" y="50292"/>
                  </a:lnTo>
                  <a:lnTo>
                    <a:pt x="10668"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311" name="object 1311"/>
            <p:cNvSpPr/>
            <p:nvPr/>
          </p:nvSpPr>
          <p:spPr>
            <a:xfrm>
              <a:off x="7368539" y="5398007"/>
              <a:ext cx="22860" cy="44450"/>
            </a:xfrm>
            <a:custGeom>
              <a:avLst/>
              <a:gdLst/>
              <a:ahLst/>
              <a:cxnLst/>
              <a:rect l="l" t="t" r="r" b="b"/>
              <a:pathLst>
                <a:path w="22859"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1312" name="object 1312"/>
            <p:cNvSpPr/>
            <p:nvPr/>
          </p:nvSpPr>
          <p:spPr>
            <a:xfrm>
              <a:off x="7363968" y="5393435"/>
              <a:ext cx="32384" cy="53340"/>
            </a:xfrm>
            <a:custGeom>
              <a:avLst/>
              <a:gdLst/>
              <a:ahLst/>
              <a:cxnLst/>
              <a:rect l="l" t="t" r="r" b="b"/>
              <a:pathLst>
                <a:path w="32384" h="53339">
                  <a:moveTo>
                    <a:pt x="32004" y="53340"/>
                  </a:moveTo>
                  <a:lnTo>
                    <a:pt x="0" y="53340"/>
                  </a:lnTo>
                  <a:lnTo>
                    <a:pt x="0" y="0"/>
                  </a:lnTo>
                  <a:lnTo>
                    <a:pt x="32004" y="0"/>
                  </a:lnTo>
                  <a:lnTo>
                    <a:pt x="32004" y="4572"/>
                  </a:lnTo>
                  <a:lnTo>
                    <a:pt x="10668" y="4572"/>
                  </a:lnTo>
                  <a:lnTo>
                    <a:pt x="4572" y="9144"/>
                  </a:lnTo>
                  <a:lnTo>
                    <a:pt x="10668" y="9144"/>
                  </a:lnTo>
                  <a:lnTo>
                    <a:pt x="10668" y="44196"/>
                  </a:lnTo>
                  <a:lnTo>
                    <a:pt x="4572" y="44196"/>
                  </a:lnTo>
                  <a:lnTo>
                    <a:pt x="10668" y="48768"/>
                  </a:lnTo>
                  <a:lnTo>
                    <a:pt x="32004" y="48768"/>
                  </a:lnTo>
                  <a:lnTo>
                    <a:pt x="32004" y="53340"/>
                  </a:lnTo>
                  <a:close/>
                </a:path>
                <a:path w="32384" h="53339">
                  <a:moveTo>
                    <a:pt x="10668" y="9144"/>
                  </a:moveTo>
                  <a:lnTo>
                    <a:pt x="4572" y="9144"/>
                  </a:lnTo>
                  <a:lnTo>
                    <a:pt x="10668" y="4572"/>
                  </a:lnTo>
                  <a:lnTo>
                    <a:pt x="10668" y="9144"/>
                  </a:lnTo>
                  <a:close/>
                </a:path>
                <a:path w="32384" h="53339">
                  <a:moveTo>
                    <a:pt x="22860" y="9144"/>
                  </a:moveTo>
                  <a:lnTo>
                    <a:pt x="10668" y="9144"/>
                  </a:lnTo>
                  <a:lnTo>
                    <a:pt x="10668" y="4572"/>
                  </a:lnTo>
                  <a:lnTo>
                    <a:pt x="22860" y="4572"/>
                  </a:lnTo>
                  <a:lnTo>
                    <a:pt x="22860" y="9144"/>
                  </a:lnTo>
                  <a:close/>
                </a:path>
                <a:path w="32384" h="53339">
                  <a:moveTo>
                    <a:pt x="22860" y="48768"/>
                  </a:moveTo>
                  <a:lnTo>
                    <a:pt x="22860" y="4572"/>
                  </a:lnTo>
                  <a:lnTo>
                    <a:pt x="27432" y="9144"/>
                  </a:lnTo>
                  <a:lnTo>
                    <a:pt x="32004" y="9144"/>
                  </a:lnTo>
                  <a:lnTo>
                    <a:pt x="32004" y="44196"/>
                  </a:lnTo>
                  <a:lnTo>
                    <a:pt x="27432" y="44196"/>
                  </a:lnTo>
                  <a:lnTo>
                    <a:pt x="22860" y="48768"/>
                  </a:lnTo>
                  <a:close/>
                </a:path>
                <a:path w="32384" h="53339">
                  <a:moveTo>
                    <a:pt x="32004" y="9144"/>
                  </a:moveTo>
                  <a:lnTo>
                    <a:pt x="27432" y="9144"/>
                  </a:lnTo>
                  <a:lnTo>
                    <a:pt x="22860" y="4572"/>
                  </a:lnTo>
                  <a:lnTo>
                    <a:pt x="32004" y="4572"/>
                  </a:lnTo>
                  <a:lnTo>
                    <a:pt x="32004" y="9144"/>
                  </a:lnTo>
                  <a:close/>
                </a:path>
                <a:path w="32384" h="53339">
                  <a:moveTo>
                    <a:pt x="10668" y="48768"/>
                  </a:moveTo>
                  <a:lnTo>
                    <a:pt x="4572" y="44196"/>
                  </a:lnTo>
                  <a:lnTo>
                    <a:pt x="10668" y="44196"/>
                  </a:lnTo>
                  <a:lnTo>
                    <a:pt x="10668" y="48768"/>
                  </a:lnTo>
                  <a:close/>
                </a:path>
                <a:path w="32384" h="53339">
                  <a:moveTo>
                    <a:pt x="22860" y="48768"/>
                  </a:moveTo>
                  <a:lnTo>
                    <a:pt x="10668" y="48768"/>
                  </a:lnTo>
                  <a:lnTo>
                    <a:pt x="10668" y="44196"/>
                  </a:lnTo>
                  <a:lnTo>
                    <a:pt x="22860" y="44196"/>
                  </a:lnTo>
                  <a:lnTo>
                    <a:pt x="22860" y="48768"/>
                  </a:lnTo>
                  <a:close/>
                </a:path>
                <a:path w="32384"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313" name="object 1313"/>
            <p:cNvSpPr/>
            <p:nvPr/>
          </p:nvSpPr>
          <p:spPr>
            <a:xfrm>
              <a:off x="7368539" y="5449823"/>
              <a:ext cx="22860" cy="45720"/>
            </a:xfrm>
            <a:custGeom>
              <a:avLst/>
              <a:gdLst/>
              <a:ahLst/>
              <a:cxnLst/>
              <a:rect l="l" t="t" r="r" b="b"/>
              <a:pathLst>
                <a:path w="22859" h="45720">
                  <a:moveTo>
                    <a:pt x="22860" y="45720"/>
                  </a:moveTo>
                  <a:lnTo>
                    <a:pt x="0" y="45720"/>
                  </a:lnTo>
                  <a:lnTo>
                    <a:pt x="0" y="0"/>
                  </a:lnTo>
                  <a:lnTo>
                    <a:pt x="22860" y="0"/>
                  </a:lnTo>
                  <a:lnTo>
                    <a:pt x="22860" y="45720"/>
                  </a:lnTo>
                  <a:close/>
                </a:path>
              </a:pathLst>
            </a:custGeom>
            <a:solidFill>
              <a:srgbClr val="FFFFFF"/>
            </a:solidFill>
          </p:spPr>
          <p:txBody>
            <a:bodyPr wrap="square" lIns="0" tIns="0" rIns="0" bIns="0" rtlCol="0"/>
            <a:lstStyle/>
            <a:p>
              <a:endParaRPr sz="1588"/>
            </a:p>
          </p:txBody>
        </p:sp>
        <p:sp>
          <p:nvSpPr>
            <p:cNvPr id="1314" name="object 1314"/>
            <p:cNvSpPr/>
            <p:nvPr/>
          </p:nvSpPr>
          <p:spPr>
            <a:xfrm>
              <a:off x="7363968" y="5445251"/>
              <a:ext cx="32384" cy="55244"/>
            </a:xfrm>
            <a:custGeom>
              <a:avLst/>
              <a:gdLst/>
              <a:ahLst/>
              <a:cxnLst/>
              <a:rect l="l" t="t" r="r" b="b"/>
              <a:pathLst>
                <a:path w="32384" h="55245">
                  <a:moveTo>
                    <a:pt x="32004" y="54864"/>
                  </a:moveTo>
                  <a:lnTo>
                    <a:pt x="0" y="54864"/>
                  </a:lnTo>
                  <a:lnTo>
                    <a:pt x="0" y="0"/>
                  </a:lnTo>
                  <a:lnTo>
                    <a:pt x="32004" y="0"/>
                  </a:lnTo>
                  <a:lnTo>
                    <a:pt x="32004" y="4572"/>
                  </a:lnTo>
                  <a:lnTo>
                    <a:pt x="10668" y="4572"/>
                  </a:lnTo>
                  <a:lnTo>
                    <a:pt x="4572" y="9144"/>
                  </a:lnTo>
                  <a:lnTo>
                    <a:pt x="10668" y="9144"/>
                  </a:lnTo>
                  <a:lnTo>
                    <a:pt x="10668" y="45720"/>
                  </a:lnTo>
                  <a:lnTo>
                    <a:pt x="4572" y="45720"/>
                  </a:lnTo>
                  <a:lnTo>
                    <a:pt x="10668" y="50292"/>
                  </a:lnTo>
                  <a:lnTo>
                    <a:pt x="32004" y="50292"/>
                  </a:lnTo>
                  <a:lnTo>
                    <a:pt x="32004" y="54864"/>
                  </a:lnTo>
                  <a:close/>
                </a:path>
                <a:path w="32384" h="55245">
                  <a:moveTo>
                    <a:pt x="10668" y="9144"/>
                  </a:moveTo>
                  <a:lnTo>
                    <a:pt x="4572" y="9144"/>
                  </a:lnTo>
                  <a:lnTo>
                    <a:pt x="10668" y="4572"/>
                  </a:lnTo>
                  <a:lnTo>
                    <a:pt x="10668" y="9144"/>
                  </a:lnTo>
                  <a:close/>
                </a:path>
                <a:path w="32384" h="55245">
                  <a:moveTo>
                    <a:pt x="22860" y="9144"/>
                  </a:moveTo>
                  <a:lnTo>
                    <a:pt x="10668" y="9144"/>
                  </a:lnTo>
                  <a:lnTo>
                    <a:pt x="10668" y="4572"/>
                  </a:lnTo>
                  <a:lnTo>
                    <a:pt x="22860" y="4572"/>
                  </a:lnTo>
                  <a:lnTo>
                    <a:pt x="22860" y="9144"/>
                  </a:lnTo>
                  <a:close/>
                </a:path>
                <a:path w="32384" h="55245">
                  <a:moveTo>
                    <a:pt x="22860" y="50292"/>
                  </a:moveTo>
                  <a:lnTo>
                    <a:pt x="22860" y="4572"/>
                  </a:lnTo>
                  <a:lnTo>
                    <a:pt x="27432" y="9144"/>
                  </a:lnTo>
                  <a:lnTo>
                    <a:pt x="32004" y="9144"/>
                  </a:lnTo>
                  <a:lnTo>
                    <a:pt x="32004" y="45720"/>
                  </a:lnTo>
                  <a:lnTo>
                    <a:pt x="27432" y="45720"/>
                  </a:lnTo>
                  <a:lnTo>
                    <a:pt x="22860" y="50292"/>
                  </a:lnTo>
                  <a:close/>
                </a:path>
                <a:path w="32384" h="55245">
                  <a:moveTo>
                    <a:pt x="32004" y="9144"/>
                  </a:moveTo>
                  <a:lnTo>
                    <a:pt x="27432" y="9144"/>
                  </a:lnTo>
                  <a:lnTo>
                    <a:pt x="22860" y="4572"/>
                  </a:lnTo>
                  <a:lnTo>
                    <a:pt x="32004" y="4572"/>
                  </a:lnTo>
                  <a:lnTo>
                    <a:pt x="32004" y="9144"/>
                  </a:lnTo>
                  <a:close/>
                </a:path>
                <a:path w="32384" h="55245">
                  <a:moveTo>
                    <a:pt x="10668" y="50292"/>
                  </a:moveTo>
                  <a:lnTo>
                    <a:pt x="4572" y="45720"/>
                  </a:lnTo>
                  <a:lnTo>
                    <a:pt x="10668" y="45720"/>
                  </a:lnTo>
                  <a:lnTo>
                    <a:pt x="10668" y="50292"/>
                  </a:lnTo>
                  <a:close/>
                </a:path>
                <a:path w="32384" h="55245">
                  <a:moveTo>
                    <a:pt x="22860" y="50292"/>
                  </a:moveTo>
                  <a:lnTo>
                    <a:pt x="10668" y="50292"/>
                  </a:lnTo>
                  <a:lnTo>
                    <a:pt x="10668" y="45720"/>
                  </a:lnTo>
                  <a:lnTo>
                    <a:pt x="22860" y="45720"/>
                  </a:lnTo>
                  <a:lnTo>
                    <a:pt x="22860" y="50292"/>
                  </a:lnTo>
                  <a:close/>
                </a:path>
                <a:path w="32384" h="55245">
                  <a:moveTo>
                    <a:pt x="32004" y="50292"/>
                  </a:moveTo>
                  <a:lnTo>
                    <a:pt x="22860" y="50292"/>
                  </a:lnTo>
                  <a:lnTo>
                    <a:pt x="27432" y="45720"/>
                  </a:lnTo>
                  <a:lnTo>
                    <a:pt x="32004" y="45720"/>
                  </a:lnTo>
                  <a:lnTo>
                    <a:pt x="32004" y="50292"/>
                  </a:lnTo>
                  <a:close/>
                </a:path>
              </a:pathLst>
            </a:custGeom>
            <a:solidFill>
              <a:srgbClr val="000000"/>
            </a:solidFill>
          </p:spPr>
          <p:txBody>
            <a:bodyPr wrap="square" lIns="0" tIns="0" rIns="0" bIns="0" rtlCol="0"/>
            <a:lstStyle/>
            <a:p>
              <a:endParaRPr sz="1588"/>
            </a:p>
          </p:txBody>
        </p:sp>
        <p:sp>
          <p:nvSpPr>
            <p:cNvPr id="1315" name="object 1315"/>
            <p:cNvSpPr/>
            <p:nvPr/>
          </p:nvSpPr>
          <p:spPr>
            <a:xfrm>
              <a:off x="7368539" y="5503164"/>
              <a:ext cx="22860" cy="44450"/>
            </a:xfrm>
            <a:custGeom>
              <a:avLst/>
              <a:gdLst/>
              <a:ahLst/>
              <a:cxnLst/>
              <a:rect l="l" t="t" r="r" b="b"/>
              <a:pathLst>
                <a:path w="22859" h="44450">
                  <a:moveTo>
                    <a:pt x="22860" y="44196"/>
                  </a:moveTo>
                  <a:lnTo>
                    <a:pt x="0" y="44196"/>
                  </a:lnTo>
                  <a:lnTo>
                    <a:pt x="0" y="0"/>
                  </a:lnTo>
                  <a:lnTo>
                    <a:pt x="22860" y="0"/>
                  </a:lnTo>
                  <a:lnTo>
                    <a:pt x="22860" y="44196"/>
                  </a:lnTo>
                  <a:close/>
                </a:path>
              </a:pathLst>
            </a:custGeom>
            <a:solidFill>
              <a:srgbClr val="FFFFFF"/>
            </a:solidFill>
          </p:spPr>
          <p:txBody>
            <a:bodyPr wrap="square" lIns="0" tIns="0" rIns="0" bIns="0" rtlCol="0"/>
            <a:lstStyle/>
            <a:p>
              <a:endParaRPr sz="1588"/>
            </a:p>
          </p:txBody>
        </p:sp>
        <p:sp>
          <p:nvSpPr>
            <p:cNvPr id="1316" name="object 1316"/>
            <p:cNvSpPr/>
            <p:nvPr/>
          </p:nvSpPr>
          <p:spPr>
            <a:xfrm>
              <a:off x="7363968" y="5498592"/>
              <a:ext cx="32384" cy="53340"/>
            </a:xfrm>
            <a:custGeom>
              <a:avLst/>
              <a:gdLst/>
              <a:ahLst/>
              <a:cxnLst/>
              <a:rect l="l" t="t" r="r" b="b"/>
              <a:pathLst>
                <a:path w="32384" h="53339">
                  <a:moveTo>
                    <a:pt x="32004" y="53340"/>
                  </a:moveTo>
                  <a:lnTo>
                    <a:pt x="0" y="53340"/>
                  </a:lnTo>
                  <a:lnTo>
                    <a:pt x="0" y="0"/>
                  </a:lnTo>
                  <a:lnTo>
                    <a:pt x="32004" y="0"/>
                  </a:lnTo>
                  <a:lnTo>
                    <a:pt x="32004" y="4572"/>
                  </a:lnTo>
                  <a:lnTo>
                    <a:pt x="10668" y="4572"/>
                  </a:lnTo>
                  <a:lnTo>
                    <a:pt x="4572" y="9144"/>
                  </a:lnTo>
                  <a:lnTo>
                    <a:pt x="10668" y="9144"/>
                  </a:lnTo>
                  <a:lnTo>
                    <a:pt x="10668" y="44196"/>
                  </a:lnTo>
                  <a:lnTo>
                    <a:pt x="4572" y="44196"/>
                  </a:lnTo>
                  <a:lnTo>
                    <a:pt x="10668" y="48768"/>
                  </a:lnTo>
                  <a:lnTo>
                    <a:pt x="32004" y="48768"/>
                  </a:lnTo>
                  <a:lnTo>
                    <a:pt x="32004" y="53340"/>
                  </a:lnTo>
                  <a:close/>
                </a:path>
                <a:path w="32384" h="53339">
                  <a:moveTo>
                    <a:pt x="10668" y="9144"/>
                  </a:moveTo>
                  <a:lnTo>
                    <a:pt x="4572" y="9144"/>
                  </a:lnTo>
                  <a:lnTo>
                    <a:pt x="10668" y="4572"/>
                  </a:lnTo>
                  <a:lnTo>
                    <a:pt x="10668" y="9144"/>
                  </a:lnTo>
                  <a:close/>
                </a:path>
                <a:path w="32384" h="53339">
                  <a:moveTo>
                    <a:pt x="22860" y="9144"/>
                  </a:moveTo>
                  <a:lnTo>
                    <a:pt x="10668" y="9144"/>
                  </a:lnTo>
                  <a:lnTo>
                    <a:pt x="10668" y="4572"/>
                  </a:lnTo>
                  <a:lnTo>
                    <a:pt x="22860" y="4572"/>
                  </a:lnTo>
                  <a:lnTo>
                    <a:pt x="22860" y="9144"/>
                  </a:lnTo>
                  <a:close/>
                </a:path>
                <a:path w="32384" h="53339">
                  <a:moveTo>
                    <a:pt x="22860" y="48768"/>
                  </a:moveTo>
                  <a:lnTo>
                    <a:pt x="22860" y="4572"/>
                  </a:lnTo>
                  <a:lnTo>
                    <a:pt x="27432" y="9144"/>
                  </a:lnTo>
                  <a:lnTo>
                    <a:pt x="32004" y="9144"/>
                  </a:lnTo>
                  <a:lnTo>
                    <a:pt x="32004" y="44196"/>
                  </a:lnTo>
                  <a:lnTo>
                    <a:pt x="27432" y="44196"/>
                  </a:lnTo>
                  <a:lnTo>
                    <a:pt x="22860" y="48768"/>
                  </a:lnTo>
                  <a:close/>
                </a:path>
                <a:path w="32384" h="53339">
                  <a:moveTo>
                    <a:pt x="32004" y="9144"/>
                  </a:moveTo>
                  <a:lnTo>
                    <a:pt x="27432" y="9144"/>
                  </a:lnTo>
                  <a:lnTo>
                    <a:pt x="22860" y="4572"/>
                  </a:lnTo>
                  <a:lnTo>
                    <a:pt x="32004" y="4572"/>
                  </a:lnTo>
                  <a:lnTo>
                    <a:pt x="32004" y="9144"/>
                  </a:lnTo>
                  <a:close/>
                </a:path>
                <a:path w="32384" h="53339">
                  <a:moveTo>
                    <a:pt x="10668" y="48768"/>
                  </a:moveTo>
                  <a:lnTo>
                    <a:pt x="4572" y="44196"/>
                  </a:lnTo>
                  <a:lnTo>
                    <a:pt x="10668" y="44196"/>
                  </a:lnTo>
                  <a:lnTo>
                    <a:pt x="10668" y="48768"/>
                  </a:lnTo>
                  <a:close/>
                </a:path>
                <a:path w="32384" h="53339">
                  <a:moveTo>
                    <a:pt x="22860" y="48768"/>
                  </a:moveTo>
                  <a:lnTo>
                    <a:pt x="10668" y="48768"/>
                  </a:lnTo>
                  <a:lnTo>
                    <a:pt x="10668" y="44196"/>
                  </a:lnTo>
                  <a:lnTo>
                    <a:pt x="22860" y="44196"/>
                  </a:lnTo>
                  <a:lnTo>
                    <a:pt x="22860" y="48768"/>
                  </a:lnTo>
                  <a:close/>
                </a:path>
                <a:path w="32384" h="53339">
                  <a:moveTo>
                    <a:pt x="32004" y="48768"/>
                  </a:moveTo>
                  <a:lnTo>
                    <a:pt x="22860" y="48768"/>
                  </a:lnTo>
                  <a:lnTo>
                    <a:pt x="27432" y="44196"/>
                  </a:lnTo>
                  <a:lnTo>
                    <a:pt x="32004" y="44196"/>
                  </a:lnTo>
                  <a:lnTo>
                    <a:pt x="32004" y="48768"/>
                  </a:lnTo>
                  <a:close/>
                </a:path>
              </a:pathLst>
            </a:custGeom>
            <a:solidFill>
              <a:srgbClr val="000000"/>
            </a:solidFill>
          </p:spPr>
          <p:txBody>
            <a:bodyPr wrap="square" lIns="0" tIns="0" rIns="0" bIns="0" rtlCol="0"/>
            <a:lstStyle/>
            <a:p>
              <a:endParaRPr sz="1588"/>
            </a:p>
          </p:txBody>
        </p:sp>
        <p:sp>
          <p:nvSpPr>
            <p:cNvPr id="1317" name="object 1317"/>
            <p:cNvSpPr/>
            <p:nvPr/>
          </p:nvSpPr>
          <p:spPr>
            <a:xfrm>
              <a:off x="7001255" y="5652516"/>
              <a:ext cx="36830" cy="53340"/>
            </a:xfrm>
            <a:custGeom>
              <a:avLst/>
              <a:gdLst/>
              <a:ahLst/>
              <a:cxnLst/>
              <a:rect l="l" t="t" r="r" b="b"/>
              <a:pathLst>
                <a:path w="36829" h="53339">
                  <a:moveTo>
                    <a:pt x="36576" y="53339"/>
                  </a:moveTo>
                  <a:lnTo>
                    <a:pt x="0" y="53339"/>
                  </a:lnTo>
                  <a:lnTo>
                    <a:pt x="0" y="0"/>
                  </a:lnTo>
                  <a:lnTo>
                    <a:pt x="36576" y="0"/>
                  </a:lnTo>
                  <a:lnTo>
                    <a:pt x="36576" y="53339"/>
                  </a:lnTo>
                  <a:close/>
                </a:path>
              </a:pathLst>
            </a:custGeom>
            <a:solidFill>
              <a:srgbClr val="FFFFFF"/>
            </a:solidFill>
          </p:spPr>
          <p:txBody>
            <a:bodyPr wrap="square" lIns="0" tIns="0" rIns="0" bIns="0" rtlCol="0"/>
            <a:lstStyle/>
            <a:p>
              <a:endParaRPr sz="1588"/>
            </a:p>
          </p:txBody>
        </p:sp>
        <p:sp>
          <p:nvSpPr>
            <p:cNvPr id="1318" name="object 1318"/>
            <p:cNvSpPr/>
            <p:nvPr/>
          </p:nvSpPr>
          <p:spPr>
            <a:xfrm>
              <a:off x="6996683" y="5647944"/>
              <a:ext cx="47625" cy="62865"/>
            </a:xfrm>
            <a:custGeom>
              <a:avLst/>
              <a:gdLst/>
              <a:ahLst/>
              <a:cxnLst/>
              <a:rect l="l" t="t" r="r" b="b"/>
              <a:pathLst>
                <a:path w="47625" h="62864">
                  <a:moveTo>
                    <a:pt x="47244" y="62484"/>
                  </a:moveTo>
                  <a:lnTo>
                    <a:pt x="0" y="62484"/>
                  </a:lnTo>
                  <a:lnTo>
                    <a:pt x="0" y="0"/>
                  </a:lnTo>
                  <a:lnTo>
                    <a:pt x="47244" y="0"/>
                  </a:lnTo>
                  <a:lnTo>
                    <a:pt x="47244" y="4572"/>
                  </a:lnTo>
                  <a:lnTo>
                    <a:pt x="9144" y="4572"/>
                  </a:lnTo>
                  <a:lnTo>
                    <a:pt x="4572" y="9144"/>
                  </a:lnTo>
                  <a:lnTo>
                    <a:pt x="9144" y="9144"/>
                  </a:lnTo>
                  <a:lnTo>
                    <a:pt x="9144" y="53340"/>
                  </a:lnTo>
                  <a:lnTo>
                    <a:pt x="4572" y="53340"/>
                  </a:lnTo>
                  <a:lnTo>
                    <a:pt x="9144" y="57912"/>
                  </a:lnTo>
                  <a:lnTo>
                    <a:pt x="47244" y="57912"/>
                  </a:lnTo>
                  <a:lnTo>
                    <a:pt x="47244" y="62484"/>
                  </a:lnTo>
                  <a:close/>
                </a:path>
                <a:path w="47625" h="62864">
                  <a:moveTo>
                    <a:pt x="9144" y="9144"/>
                  </a:moveTo>
                  <a:lnTo>
                    <a:pt x="4572" y="9144"/>
                  </a:lnTo>
                  <a:lnTo>
                    <a:pt x="9144" y="4572"/>
                  </a:lnTo>
                  <a:lnTo>
                    <a:pt x="9144" y="9144"/>
                  </a:lnTo>
                  <a:close/>
                </a:path>
                <a:path w="47625" h="62864">
                  <a:moveTo>
                    <a:pt x="36576" y="9144"/>
                  </a:moveTo>
                  <a:lnTo>
                    <a:pt x="9144" y="9144"/>
                  </a:lnTo>
                  <a:lnTo>
                    <a:pt x="9144" y="4572"/>
                  </a:lnTo>
                  <a:lnTo>
                    <a:pt x="36576" y="4572"/>
                  </a:lnTo>
                  <a:lnTo>
                    <a:pt x="36576" y="9144"/>
                  </a:lnTo>
                  <a:close/>
                </a:path>
                <a:path w="47625" h="62864">
                  <a:moveTo>
                    <a:pt x="36576" y="57912"/>
                  </a:moveTo>
                  <a:lnTo>
                    <a:pt x="36576" y="4572"/>
                  </a:lnTo>
                  <a:lnTo>
                    <a:pt x="41148" y="9144"/>
                  </a:lnTo>
                  <a:lnTo>
                    <a:pt x="47244" y="9144"/>
                  </a:lnTo>
                  <a:lnTo>
                    <a:pt x="47244" y="53340"/>
                  </a:lnTo>
                  <a:lnTo>
                    <a:pt x="41148" y="53340"/>
                  </a:lnTo>
                  <a:lnTo>
                    <a:pt x="36576" y="57912"/>
                  </a:lnTo>
                  <a:close/>
                </a:path>
                <a:path w="47625" h="62864">
                  <a:moveTo>
                    <a:pt x="47244" y="9144"/>
                  </a:moveTo>
                  <a:lnTo>
                    <a:pt x="41148" y="9144"/>
                  </a:lnTo>
                  <a:lnTo>
                    <a:pt x="36576" y="4572"/>
                  </a:lnTo>
                  <a:lnTo>
                    <a:pt x="47244" y="4572"/>
                  </a:lnTo>
                  <a:lnTo>
                    <a:pt x="47244" y="9144"/>
                  </a:lnTo>
                  <a:close/>
                </a:path>
                <a:path w="47625" h="62864">
                  <a:moveTo>
                    <a:pt x="9144" y="57912"/>
                  </a:moveTo>
                  <a:lnTo>
                    <a:pt x="4572" y="53340"/>
                  </a:lnTo>
                  <a:lnTo>
                    <a:pt x="9144" y="53340"/>
                  </a:lnTo>
                  <a:lnTo>
                    <a:pt x="9144" y="57912"/>
                  </a:lnTo>
                  <a:close/>
                </a:path>
                <a:path w="47625" h="62864">
                  <a:moveTo>
                    <a:pt x="36576" y="57912"/>
                  </a:moveTo>
                  <a:lnTo>
                    <a:pt x="9144" y="57912"/>
                  </a:lnTo>
                  <a:lnTo>
                    <a:pt x="9144" y="53340"/>
                  </a:lnTo>
                  <a:lnTo>
                    <a:pt x="36576" y="53340"/>
                  </a:lnTo>
                  <a:lnTo>
                    <a:pt x="36576" y="57912"/>
                  </a:lnTo>
                  <a:close/>
                </a:path>
                <a:path w="47625" h="62864">
                  <a:moveTo>
                    <a:pt x="47244" y="57912"/>
                  </a:moveTo>
                  <a:lnTo>
                    <a:pt x="36576" y="57912"/>
                  </a:lnTo>
                  <a:lnTo>
                    <a:pt x="41148"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1319" name="object 1319"/>
            <p:cNvSpPr/>
            <p:nvPr/>
          </p:nvSpPr>
          <p:spPr>
            <a:xfrm>
              <a:off x="7008876" y="5660135"/>
              <a:ext cx="21590" cy="15240"/>
            </a:xfrm>
            <a:custGeom>
              <a:avLst/>
              <a:gdLst/>
              <a:ahLst/>
              <a:cxnLst/>
              <a:rect l="l" t="t" r="r" b="b"/>
              <a:pathLst>
                <a:path w="21590" h="15239">
                  <a:moveTo>
                    <a:pt x="21335" y="15240"/>
                  </a:moveTo>
                  <a:lnTo>
                    <a:pt x="0" y="15240"/>
                  </a:lnTo>
                  <a:lnTo>
                    <a:pt x="0" y="0"/>
                  </a:lnTo>
                  <a:lnTo>
                    <a:pt x="21335" y="0"/>
                  </a:lnTo>
                  <a:lnTo>
                    <a:pt x="21335" y="15240"/>
                  </a:lnTo>
                  <a:close/>
                </a:path>
              </a:pathLst>
            </a:custGeom>
            <a:solidFill>
              <a:srgbClr val="FFFFFF"/>
            </a:solidFill>
          </p:spPr>
          <p:txBody>
            <a:bodyPr wrap="square" lIns="0" tIns="0" rIns="0" bIns="0" rtlCol="0"/>
            <a:lstStyle/>
            <a:p>
              <a:endParaRPr sz="1588"/>
            </a:p>
          </p:txBody>
        </p:sp>
        <p:sp>
          <p:nvSpPr>
            <p:cNvPr id="1320" name="object 1320"/>
            <p:cNvSpPr/>
            <p:nvPr/>
          </p:nvSpPr>
          <p:spPr>
            <a:xfrm>
              <a:off x="7002780" y="5655564"/>
              <a:ext cx="33655" cy="24765"/>
            </a:xfrm>
            <a:custGeom>
              <a:avLst/>
              <a:gdLst/>
              <a:ahLst/>
              <a:cxnLst/>
              <a:rect l="l" t="t" r="r" b="b"/>
              <a:pathLst>
                <a:path w="33654" h="24764">
                  <a:moveTo>
                    <a:pt x="33528" y="24384"/>
                  </a:moveTo>
                  <a:lnTo>
                    <a:pt x="0" y="24384"/>
                  </a:lnTo>
                  <a:lnTo>
                    <a:pt x="0" y="0"/>
                  </a:lnTo>
                  <a:lnTo>
                    <a:pt x="33528" y="0"/>
                  </a:lnTo>
                  <a:lnTo>
                    <a:pt x="33528" y="4572"/>
                  </a:lnTo>
                  <a:lnTo>
                    <a:pt x="10668" y="4572"/>
                  </a:lnTo>
                  <a:lnTo>
                    <a:pt x="6096" y="9144"/>
                  </a:lnTo>
                  <a:lnTo>
                    <a:pt x="10668" y="9144"/>
                  </a:lnTo>
                  <a:lnTo>
                    <a:pt x="10668" y="15240"/>
                  </a:lnTo>
                  <a:lnTo>
                    <a:pt x="6096" y="15240"/>
                  </a:lnTo>
                  <a:lnTo>
                    <a:pt x="10668" y="19812"/>
                  </a:lnTo>
                  <a:lnTo>
                    <a:pt x="33528" y="19812"/>
                  </a:lnTo>
                  <a:lnTo>
                    <a:pt x="33528" y="24384"/>
                  </a:lnTo>
                  <a:close/>
                </a:path>
                <a:path w="33654" h="24764">
                  <a:moveTo>
                    <a:pt x="10668" y="9144"/>
                  </a:moveTo>
                  <a:lnTo>
                    <a:pt x="6096" y="9144"/>
                  </a:lnTo>
                  <a:lnTo>
                    <a:pt x="10668" y="4572"/>
                  </a:lnTo>
                  <a:lnTo>
                    <a:pt x="10668" y="9144"/>
                  </a:lnTo>
                  <a:close/>
                </a:path>
                <a:path w="33654" h="24764">
                  <a:moveTo>
                    <a:pt x="22860" y="9144"/>
                  </a:moveTo>
                  <a:lnTo>
                    <a:pt x="10668" y="9144"/>
                  </a:lnTo>
                  <a:lnTo>
                    <a:pt x="10668" y="4572"/>
                  </a:lnTo>
                  <a:lnTo>
                    <a:pt x="22860" y="4572"/>
                  </a:lnTo>
                  <a:lnTo>
                    <a:pt x="22860" y="9144"/>
                  </a:lnTo>
                  <a:close/>
                </a:path>
                <a:path w="33654" h="24764">
                  <a:moveTo>
                    <a:pt x="22860" y="19812"/>
                  </a:moveTo>
                  <a:lnTo>
                    <a:pt x="22860" y="4572"/>
                  </a:lnTo>
                  <a:lnTo>
                    <a:pt x="27432" y="9144"/>
                  </a:lnTo>
                  <a:lnTo>
                    <a:pt x="33528" y="9144"/>
                  </a:lnTo>
                  <a:lnTo>
                    <a:pt x="33528" y="15240"/>
                  </a:lnTo>
                  <a:lnTo>
                    <a:pt x="27432" y="15240"/>
                  </a:lnTo>
                  <a:lnTo>
                    <a:pt x="22860" y="19812"/>
                  </a:lnTo>
                  <a:close/>
                </a:path>
                <a:path w="33654" h="24764">
                  <a:moveTo>
                    <a:pt x="33528" y="9144"/>
                  </a:moveTo>
                  <a:lnTo>
                    <a:pt x="27432" y="9144"/>
                  </a:lnTo>
                  <a:lnTo>
                    <a:pt x="22860" y="4572"/>
                  </a:lnTo>
                  <a:lnTo>
                    <a:pt x="33528" y="4572"/>
                  </a:lnTo>
                  <a:lnTo>
                    <a:pt x="33528" y="9144"/>
                  </a:lnTo>
                  <a:close/>
                </a:path>
                <a:path w="33654" h="24764">
                  <a:moveTo>
                    <a:pt x="10668" y="19812"/>
                  </a:moveTo>
                  <a:lnTo>
                    <a:pt x="6096" y="15240"/>
                  </a:lnTo>
                  <a:lnTo>
                    <a:pt x="10668" y="15240"/>
                  </a:lnTo>
                  <a:lnTo>
                    <a:pt x="10668" y="19812"/>
                  </a:lnTo>
                  <a:close/>
                </a:path>
                <a:path w="33654" h="24764">
                  <a:moveTo>
                    <a:pt x="22860" y="19812"/>
                  </a:moveTo>
                  <a:lnTo>
                    <a:pt x="10668" y="19812"/>
                  </a:lnTo>
                  <a:lnTo>
                    <a:pt x="10668" y="15240"/>
                  </a:lnTo>
                  <a:lnTo>
                    <a:pt x="22860" y="15240"/>
                  </a:lnTo>
                  <a:lnTo>
                    <a:pt x="22860" y="19812"/>
                  </a:lnTo>
                  <a:close/>
                </a:path>
                <a:path w="33654" h="24764">
                  <a:moveTo>
                    <a:pt x="33528" y="19812"/>
                  </a:moveTo>
                  <a:lnTo>
                    <a:pt x="22860" y="19812"/>
                  </a:lnTo>
                  <a:lnTo>
                    <a:pt x="27432" y="15240"/>
                  </a:lnTo>
                  <a:lnTo>
                    <a:pt x="33528" y="15240"/>
                  </a:lnTo>
                  <a:lnTo>
                    <a:pt x="33528" y="19812"/>
                  </a:lnTo>
                  <a:close/>
                </a:path>
              </a:pathLst>
            </a:custGeom>
            <a:solidFill>
              <a:srgbClr val="000000"/>
            </a:solidFill>
          </p:spPr>
          <p:txBody>
            <a:bodyPr wrap="square" lIns="0" tIns="0" rIns="0" bIns="0" rtlCol="0"/>
            <a:lstStyle/>
            <a:p>
              <a:endParaRPr sz="1588"/>
            </a:p>
          </p:txBody>
        </p:sp>
        <p:sp>
          <p:nvSpPr>
            <p:cNvPr id="1321" name="object 1321"/>
            <p:cNvSpPr/>
            <p:nvPr/>
          </p:nvSpPr>
          <p:spPr>
            <a:xfrm>
              <a:off x="7008876" y="5682996"/>
              <a:ext cx="21590" cy="15240"/>
            </a:xfrm>
            <a:custGeom>
              <a:avLst/>
              <a:gdLst/>
              <a:ahLst/>
              <a:cxnLst/>
              <a:rect l="l" t="t" r="r" b="b"/>
              <a:pathLst>
                <a:path w="21590" h="15239">
                  <a:moveTo>
                    <a:pt x="21335" y="15239"/>
                  </a:moveTo>
                  <a:lnTo>
                    <a:pt x="0" y="15239"/>
                  </a:lnTo>
                  <a:lnTo>
                    <a:pt x="0" y="0"/>
                  </a:lnTo>
                  <a:lnTo>
                    <a:pt x="21335" y="0"/>
                  </a:lnTo>
                  <a:lnTo>
                    <a:pt x="21335" y="15239"/>
                  </a:lnTo>
                  <a:close/>
                </a:path>
              </a:pathLst>
            </a:custGeom>
            <a:solidFill>
              <a:srgbClr val="FFFFFF"/>
            </a:solidFill>
          </p:spPr>
          <p:txBody>
            <a:bodyPr wrap="square" lIns="0" tIns="0" rIns="0" bIns="0" rtlCol="0"/>
            <a:lstStyle/>
            <a:p>
              <a:endParaRPr sz="1588"/>
            </a:p>
          </p:txBody>
        </p:sp>
        <p:sp>
          <p:nvSpPr>
            <p:cNvPr id="1322" name="object 1322"/>
            <p:cNvSpPr/>
            <p:nvPr/>
          </p:nvSpPr>
          <p:spPr>
            <a:xfrm>
              <a:off x="7002780" y="5678423"/>
              <a:ext cx="33655" cy="24765"/>
            </a:xfrm>
            <a:custGeom>
              <a:avLst/>
              <a:gdLst/>
              <a:ahLst/>
              <a:cxnLst/>
              <a:rect l="l" t="t" r="r" b="b"/>
              <a:pathLst>
                <a:path w="33654" h="24764">
                  <a:moveTo>
                    <a:pt x="33528" y="24384"/>
                  </a:moveTo>
                  <a:lnTo>
                    <a:pt x="0" y="24384"/>
                  </a:lnTo>
                  <a:lnTo>
                    <a:pt x="0" y="0"/>
                  </a:lnTo>
                  <a:lnTo>
                    <a:pt x="33528" y="0"/>
                  </a:lnTo>
                  <a:lnTo>
                    <a:pt x="33528" y="4572"/>
                  </a:lnTo>
                  <a:lnTo>
                    <a:pt x="10668" y="4572"/>
                  </a:lnTo>
                  <a:lnTo>
                    <a:pt x="6096" y="9144"/>
                  </a:lnTo>
                  <a:lnTo>
                    <a:pt x="10668" y="9144"/>
                  </a:lnTo>
                  <a:lnTo>
                    <a:pt x="10668" y="15240"/>
                  </a:lnTo>
                  <a:lnTo>
                    <a:pt x="6096" y="15240"/>
                  </a:lnTo>
                  <a:lnTo>
                    <a:pt x="10668" y="19812"/>
                  </a:lnTo>
                  <a:lnTo>
                    <a:pt x="33528" y="19812"/>
                  </a:lnTo>
                  <a:lnTo>
                    <a:pt x="33528" y="24384"/>
                  </a:lnTo>
                  <a:close/>
                </a:path>
                <a:path w="33654" h="24764">
                  <a:moveTo>
                    <a:pt x="10668" y="9144"/>
                  </a:moveTo>
                  <a:lnTo>
                    <a:pt x="6096" y="9144"/>
                  </a:lnTo>
                  <a:lnTo>
                    <a:pt x="10668" y="4572"/>
                  </a:lnTo>
                  <a:lnTo>
                    <a:pt x="10668" y="9144"/>
                  </a:lnTo>
                  <a:close/>
                </a:path>
                <a:path w="33654" h="24764">
                  <a:moveTo>
                    <a:pt x="22860" y="9144"/>
                  </a:moveTo>
                  <a:lnTo>
                    <a:pt x="10668" y="9144"/>
                  </a:lnTo>
                  <a:lnTo>
                    <a:pt x="10668" y="4572"/>
                  </a:lnTo>
                  <a:lnTo>
                    <a:pt x="22860" y="4572"/>
                  </a:lnTo>
                  <a:lnTo>
                    <a:pt x="22860" y="9144"/>
                  </a:lnTo>
                  <a:close/>
                </a:path>
                <a:path w="33654" h="24764">
                  <a:moveTo>
                    <a:pt x="22860" y="19812"/>
                  </a:moveTo>
                  <a:lnTo>
                    <a:pt x="22860" y="4572"/>
                  </a:lnTo>
                  <a:lnTo>
                    <a:pt x="27432" y="9144"/>
                  </a:lnTo>
                  <a:lnTo>
                    <a:pt x="33528" y="9144"/>
                  </a:lnTo>
                  <a:lnTo>
                    <a:pt x="33528" y="15240"/>
                  </a:lnTo>
                  <a:lnTo>
                    <a:pt x="27432" y="15240"/>
                  </a:lnTo>
                  <a:lnTo>
                    <a:pt x="22860" y="19812"/>
                  </a:lnTo>
                  <a:close/>
                </a:path>
                <a:path w="33654" h="24764">
                  <a:moveTo>
                    <a:pt x="33528" y="9144"/>
                  </a:moveTo>
                  <a:lnTo>
                    <a:pt x="27432" y="9144"/>
                  </a:lnTo>
                  <a:lnTo>
                    <a:pt x="22860" y="4572"/>
                  </a:lnTo>
                  <a:lnTo>
                    <a:pt x="33528" y="4572"/>
                  </a:lnTo>
                  <a:lnTo>
                    <a:pt x="33528" y="9144"/>
                  </a:lnTo>
                  <a:close/>
                </a:path>
                <a:path w="33654" h="24764">
                  <a:moveTo>
                    <a:pt x="10668" y="19812"/>
                  </a:moveTo>
                  <a:lnTo>
                    <a:pt x="6096" y="15240"/>
                  </a:lnTo>
                  <a:lnTo>
                    <a:pt x="10668" y="15240"/>
                  </a:lnTo>
                  <a:lnTo>
                    <a:pt x="10668" y="19812"/>
                  </a:lnTo>
                  <a:close/>
                </a:path>
                <a:path w="33654" h="24764">
                  <a:moveTo>
                    <a:pt x="22860" y="19812"/>
                  </a:moveTo>
                  <a:lnTo>
                    <a:pt x="10668" y="19812"/>
                  </a:lnTo>
                  <a:lnTo>
                    <a:pt x="10668" y="15240"/>
                  </a:lnTo>
                  <a:lnTo>
                    <a:pt x="22860" y="15240"/>
                  </a:lnTo>
                  <a:lnTo>
                    <a:pt x="22860" y="19812"/>
                  </a:lnTo>
                  <a:close/>
                </a:path>
                <a:path w="33654" h="24764">
                  <a:moveTo>
                    <a:pt x="33528" y="19812"/>
                  </a:moveTo>
                  <a:lnTo>
                    <a:pt x="22860" y="19812"/>
                  </a:lnTo>
                  <a:lnTo>
                    <a:pt x="27432" y="15240"/>
                  </a:lnTo>
                  <a:lnTo>
                    <a:pt x="33528" y="15240"/>
                  </a:lnTo>
                  <a:lnTo>
                    <a:pt x="33528" y="19812"/>
                  </a:lnTo>
                  <a:close/>
                </a:path>
              </a:pathLst>
            </a:custGeom>
            <a:solidFill>
              <a:srgbClr val="000000"/>
            </a:solidFill>
          </p:spPr>
          <p:txBody>
            <a:bodyPr wrap="square" lIns="0" tIns="0" rIns="0" bIns="0" rtlCol="0"/>
            <a:lstStyle/>
            <a:p>
              <a:endParaRPr sz="1588"/>
            </a:p>
          </p:txBody>
        </p:sp>
        <p:sp>
          <p:nvSpPr>
            <p:cNvPr id="1323" name="object 1323"/>
            <p:cNvSpPr/>
            <p:nvPr/>
          </p:nvSpPr>
          <p:spPr>
            <a:xfrm>
              <a:off x="7045451" y="5652516"/>
              <a:ext cx="38100" cy="53340"/>
            </a:xfrm>
            <a:custGeom>
              <a:avLst/>
              <a:gdLst/>
              <a:ahLst/>
              <a:cxnLst/>
              <a:rect l="l" t="t" r="r" b="b"/>
              <a:pathLst>
                <a:path w="38100" h="53339">
                  <a:moveTo>
                    <a:pt x="38100" y="53339"/>
                  </a:moveTo>
                  <a:lnTo>
                    <a:pt x="0" y="53339"/>
                  </a:lnTo>
                  <a:lnTo>
                    <a:pt x="0" y="0"/>
                  </a:lnTo>
                  <a:lnTo>
                    <a:pt x="38100" y="0"/>
                  </a:lnTo>
                  <a:lnTo>
                    <a:pt x="38100" y="53339"/>
                  </a:lnTo>
                  <a:close/>
                </a:path>
              </a:pathLst>
            </a:custGeom>
            <a:solidFill>
              <a:srgbClr val="FFFFFF"/>
            </a:solidFill>
          </p:spPr>
          <p:txBody>
            <a:bodyPr wrap="square" lIns="0" tIns="0" rIns="0" bIns="0" rtlCol="0"/>
            <a:lstStyle/>
            <a:p>
              <a:endParaRPr sz="1588"/>
            </a:p>
          </p:txBody>
        </p:sp>
        <p:sp>
          <p:nvSpPr>
            <p:cNvPr id="1324" name="object 1324"/>
            <p:cNvSpPr/>
            <p:nvPr/>
          </p:nvSpPr>
          <p:spPr>
            <a:xfrm>
              <a:off x="7040880" y="5647944"/>
              <a:ext cx="47625" cy="62865"/>
            </a:xfrm>
            <a:custGeom>
              <a:avLst/>
              <a:gdLst/>
              <a:ahLst/>
              <a:cxnLst/>
              <a:rect l="l" t="t" r="r" b="b"/>
              <a:pathLst>
                <a:path w="47625" h="62864">
                  <a:moveTo>
                    <a:pt x="47244" y="62484"/>
                  </a:moveTo>
                  <a:lnTo>
                    <a:pt x="0" y="62484"/>
                  </a:lnTo>
                  <a:lnTo>
                    <a:pt x="0" y="0"/>
                  </a:lnTo>
                  <a:lnTo>
                    <a:pt x="47244" y="0"/>
                  </a:lnTo>
                  <a:lnTo>
                    <a:pt x="47244" y="4572"/>
                  </a:lnTo>
                  <a:lnTo>
                    <a:pt x="9144" y="4572"/>
                  </a:lnTo>
                  <a:lnTo>
                    <a:pt x="4572" y="9144"/>
                  </a:lnTo>
                  <a:lnTo>
                    <a:pt x="9144" y="9144"/>
                  </a:lnTo>
                  <a:lnTo>
                    <a:pt x="9144" y="53340"/>
                  </a:lnTo>
                  <a:lnTo>
                    <a:pt x="4572" y="53340"/>
                  </a:lnTo>
                  <a:lnTo>
                    <a:pt x="9144" y="57912"/>
                  </a:lnTo>
                  <a:lnTo>
                    <a:pt x="47244" y="57912"/>
                  </a:lnTo>
                  <a:lnTo>
                    <a:pt x="47244" y="62484"/>
                  </a:lnTo>
                  <a:close/>
                </a:path>
                <a:path w="47625" h="62864">
                  <a:moveTo>
                    <a:pt x="9144" y="9144"/>
                  </a:moveTo>
                  <a:lnTo>
                    <a:pt x="4572" y="9144"/>
                  </a:lnTo>
                  <a:lnTo>
                    <a:pt x="9144" y="4572"/>
                  </a:lnTo>
                  <a:lnTo>
                    <a:pt x="9144" y="9144"/>
                  </a:lnTo>
                  <a:close/>
                </a:path>
                <a:path w="47625" h="62864">
                  <a:moveTo>
                    <a:pt x="38100" y="9144"/>
                  </a:moveTo>
                  <a:lnTo>
                    <a:pt x="9144" y="9144"/>
                  </a:lnTo>
                  <a:lnTo>
                    <a:pt x="9144" y="4572"/>
                  </a:lnTo>
                  <a:lnTo>
                    <a:pt x="38100" y="4572"/>
                  </a:lnTo>
                  <a:lnTo>
                    <a:pt x="38100" y="9144"/>
                  </a:lnTo>
                  <a:close/>
                </a:path>
                <a:path w="47625" h="62864">
                  <a:moveTo>
                    <a:pt x="38100" y="57912"/>
                  </a:moveTo>
                  <a:lnTo>
                    <a:pt x="38100" y="4572"/>
                  </a:lnTo>
                  <a:lnTo>
                    <a:pt x="42672" y="9144"/>
                  </a:lnTo>
                  <a:lnTo>
                    <a:pt x="47244" y="9144"/>
                  </a:lnTo>
                  <a:lnTo>
                    <a:pt x="47244" y="53340"/>
                  </a:lnTo>
                  <a:lnTo>
                    <a:pt x="42672" y="53340"/>
                  </a:lnTo>
                  <a:lnTo>
                    <a:pt x="38100" y="57912"/>
                  </a:lnTo>
                  <a:close/>
                </a:path>
                <a:path w="47625" h="62864">
                  <a:moveTo>
                    <a:pt x="47244" y="9144"/>
                  </a:moveTo>
                  <a:lnTo>
                    <a:pt x="42672" y="9144"/>
                  </a:lnTo>
                  <a:lnTo>
                    <a:pt x="38100" y="4572"/>
                  </a:lnTo>
                  <a:lnTo>
                    <a:pt x="47244" y="4572"/>
                  </a:lnTo>
                  <a:lnTo>
                    <a:pt x="47244" y="9144"/>
                  </a:lnTo>
                  <a:close/>
                </a:path>
                <a:path w="47625" h="62864">
                  <a:moveTo>
                    <a:pt x="9144" y="57912"/>
                  </a:moveTo>
                  <a:lnTo>
                    <a:pt x="4572" y="53340"/>
                  </a:lnTo>
                  <a:lnTo>
                    <a:pt x="9144" y="53340"/>
                  </a:lnTo>
                  <a:lnTo>
                    <a:pt x="9144" y="57912"/>
                  </a:lnTo>
                  <a:close/>
                </a:path>
                <a:path w="47625" h="62864">
                  <a:moveTo>
                    <a:pt x="38100" y="57912"/>
                  </a:moveTo>
                  <a:lnTo>
                    <a:pt x="9144" y="57912"/>
                  </a:lnTo>
                  <a:lnTo>
                    <a:pt x="9144" y="53340"/>
                  </a:lnTo>
                  <a:lnTo>
                    <a:pt x="38100" y="53340"/>
                  </a:lnTo>
                  <a:lnTo>
                    <a:pt x="38100" y="57912"/>
                  </a:lnTo>
                  <a:close/>
                </a:path>
                <a:path w="47625" h="62864">
                  <a:moveTo>
                    <a:pt x="47244" y="57912"/>
                  </a:moveTo>
                  <a:lnTo>
                    <a:pt x="38100" y="57912"/>
                  </a:lnTo>
                  <a:lnTo>
                    <a:pt x="42672"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1325" name="object 1325"/>
            <p:cNvSpPr/>
            <p:nvPr/>
          </p:nvSpPr>
          <p:spPr>
            <a:xfrm>
              <a:off x="7053072" y="5660135"/>
              <a:ext cx="22860" cy="15240"/>
            </a:xfrm>
            <a:custGeom>
              <a:avLst/>
              <a:gdLst/>
              <a:ahLst/>
              <a:cxnLst/>
              <a:rect l="l" t="t" r="r" b="b"/>
              <a:pathLst>
                <a:path w="22859"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1326" name="object 1326"/>
            <p:cNvSpPr/>
            <p:nvPr/>
          </p:nvSpPr>
          <p:spPr>
            <a:xfrm>
              <a:off x="7048500" y="5655564"/>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4" h="24764">
                  <a:moveTo>
                    <a:pt x="9144" y="9144"/>
                  </a:moveTo>
                  <a:lnTo>
                    <a:pt x="4572" y="9144"/>
                  </a:lnTo>
                  <a:lnTo>
                    <a:pt x="9144" y="4572"/>
                  </a:lnTo>
                  <a:lnTo>
                    <a:pt x="9144" y="9144"/>
                  </a:lnTo>
                  <a:close/>
                </a:path>
                <a:path w="32384" h="24764">
                  <a:moveTo>
                    <a:pt x="22860" y="9144"/>
                  </a:moveTo>
                  <a:lnTo>
                    <a:pt x="9144" y="9144"/>
                  </a:lnTo>
                  <a:lnTo>
                    <a:pt x="9144" y="4572"/>
                  </a:lnTo>
                  <a:lnTo>
                    <a:pt x="22860" y="4572"/>
                  </a:lnTo>
                  <a:lnTo>
                    <a:pt x="22860" y="9144"/>
                  </a:lnTo>
                  <a:close/>
                </a:path>
                <a:path w="32384" h="24764">
                  <a:moveTo>
                    <a:pt x="22860" y="19812"/>
                  </a:moveTo>
                  <a:lnTo>
                    <a:pt x="22860" y="4572"/>
                  </a:lnTo>
                  <a:lnTo>
                    <a:pt x="27432" y="9144"/>
                  </a:lnTo>
                  <a:lnTo>
                    <a:pt x="32004" y="9144"/>
                  </a:lnTo>
                  <a:lnTo>
                    <a:pt x="32004" y="15240"/>
                  </a:lnTo>
                  <a:lnTo>
                    <a:pt x="27432" y="15240"/>
                  </a:lnTo>
                  <a:lnTo>
                    <a:pt x="22860" y="19812"/>
                  </a:lnTo>
                  <a:close/>
                </a:path>
                <a:path w="32384" h="24764">
                  <a:moveTo>
                    <a:pt x="32004" y="9144"/>
                  </a:moveTo>
                  <a:lnTo>
                    <a:pt x="27432" y="9144"/>
                  </a:lnTo>
                  <a:lnTo>
                    <a:pt x="22860" y="4572"/>
                  </a:lnTo>
                  <a:lnTo>
                    <a:pt x="32004" y="4572"/>
                  </a:lnTo>
                  <a:lnTo>
                    <a:pt x="32004" y="9144"/>
                  </a:lnTo>
                  <a:close/>
                </a:path>
                <a:path w="32384" h="24764">
                  <a:moveTo>
                    <a:pt x="9144" y="19812"/>
                  </a:moveTo>
                  <a:lnTo>
                    <a:pt x="4572" y="15240"/>
                  </a:lnTo>
                  <a:lnTo>
                    <a:pt x="9144" y="15240"/>
                  </a:lnTo>
                  <a:lnTo>
                    <a:pt x="9144" y="19812"/>
                  </a:lnTo>
                  <a:close/>
                </a:path>
                <a:path w="32384" h="24764">
                  <a:moveTo>
                    <a:pt x="22860" y="19812"/>
                  </a:moveTo>
                  <a:lnTo>
                    <a:pt x="9144" y="19812"/>
                  </a:lnTo>
                  <a:lnTo>
                    <a:pt x="9144" y="15240"/>
                  </a:lnTo>
                  <a:lnTo>
                    <a:pt x="22860" y="15240"/>
                  </a:lnTo>
                  <a:lnTo>
                    <a:pt x="22860" y="19812"/>
                  </a:lnTo>
                  <a:close/>
                </a:path>
                <a:path w="32384"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327" name="object 1327"/>
            <p:cNvSpPr/>
            <p:nvPr/>
          </p:nvSpPr>
          <p:spPr>
            <a:xfrm>
              <a:off x="7053072" y="5682996"/>
              <a:ext cx="22860" cy="15240"/>
            </a:xfrm>
            <a:custGeom>
              <a:avLst/>
              <a:gdLst/>
              <a:ahLst/>
              <a:cxnLst/>
              <a:rect l="l" t="t" r="r" b="b"/>
              <a:pathLst>
                <a:path w="22859" h="15239">
                  <a:moveTo>
                    <a:pt x="22860" y="15239"/>
                  </a:moveTo>
                  <a:lnTo>
                    <a:pt x="0" y="15239"/>
                  </a:lnTo>
                  <a:lnTo>
                    <a:pt x="0" y="0"/>
                  </a:lnTo>
                  <a:lnTo>
                    <a:pt x="22860" y="0"/>
                  </a:lnTo>
                  <a:lnTo>
                    <a:pt x="22860" y="15239"/>
                  </a:lnTo>
                  <a:close/>
                </a:path>
              </a:pathLst>
            </a:custGeom>
            <a:solidFill>
              <a:srgbClr val="FFFFFF"/>
            </a:solidFill>
          </p:spPr>
          <p:txBody>
            <a:bodyPr wrap="square" lIns="0" tIns="0" rIns="0" bIns="0" rtlCol="0"/>
            <a:lstStyle/>
            <a:p>
              <a:endParaRPr sz="1588"/>
            </a:p>
          </p:txBody>
        </p:sp>
        <p:sp>
          <p:nvSpPr>
            <p:cNvPr id="1328" name="object 1328"/>
            <p:cNvSpPr/>
            <p:nvPr/>
          </p:nvSpPr>
          <p:spPr>
            <a:xfrm>
              <a:off x="7048500" y="5678423"/>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4" h="24764">
                  <a:moveTo>
                    <a:pt x="9144" y="9144"/>
                  </a:moveTo>
                  <a:lnTo>
                    <a:pt x="4572" y="9144"/>
                  </a:lnTo>
                  <a:lnTo>
                    <a:pt x="9144" y="4572"/>
                  </a:lnTo>
                  <a:lnTo>
                    <a:pt x="9144" y="9144"/>
                  </a:lnTo>
                  <a:close/>
                </a:path>
                <a:path w="32384" h="24764">
                  <a:moveTo>
                    <a:pt x="22860" y="9144"/>
                  </a:moveTo>
                  <a:lnTo>
                    <a:pt x="9144" y="9144"/>
                  </a:lnTo>
                  <a:lnTo>
                    <a:pt x="9144" y="4572"/>
                  </a:lnTo>
                  <a:lnTo>
                    <a:pt x="22860" y="4572"/>
                  </a:lnTo>
                  <a:lnTo>
                    <a:pt x="22860" y="9144"/>
                  </a:lnTo>
                  <a:close/>
                </a:path>
                <a:path w="32384" h="24764">
                  <a:moveTo>
                    <a:pt x="22860" y="19812"/>
                  </a:moveTo>
                  <a:lnTo>
                    <a:pt x="22860" y="4572"/>
                  </a:lnTo>
                  <a:lnTo>
                    <a:pt x="27432" y="9144"/>
                  </a:lnTo>
                  <a:lnTo>
                    <a:pt x="32004" y="9144"/>
                  </a:lnTo>
                  <a:lnTo>
                    <a:pt x="32004" y="15240"/>
                  </a:lnTo>
                  <a:lnTo>
                    <a:pt x="27432" y="15240"/>
                  </a:lnTo>
                  <a:lnTo>
                    <a:pt x="22860" y="19812"/>
                  </a:lnTo>
                  <a:close/>
                </a:path>
                <a:path w="32384" h="24764">
                  <a:moveTo>
                    <a:pt x="32004" y="9144"/>
                  </a:moveTo>
                  <a:lnTo>
                    <a:pt x="27432" y="9144"/>
                  </a:lnTo>
                  <a:lnTo>
                    <a:pt x="22860" y="4572"/>
                  </a:lnTo>
                  <a:lnTo>
                    <a:pt x="32004" y="4572"/>
                  </a:lnTo>
                  <a:lnTo>
                    <a:pt x="32004" y="9144"/>
                  </a:lnTo>
                  <a:close/>
                </a:path>
                <a:path w="32384" h="24764">
                  <a:moveTo>
                    <a:pt x="9144" y="19812"/>
                  </a:moveTo>
                  <a:lnTo>
                    <a:pt x="4572" y="15240"/>
                  </a:lnTo>
                  <a:lnTo>
                    <a:pt x="9144" y="15240"/>
                  </a:lnTo>
                  <a:lnTo>
                    <a:pt x="9144" y="19812"/>
                  </a:lnTo>
                  <a:close/>
                </a:path>
                <a:path w="32384" h="24764">
                  <a:moveTo>
                    <a:pt x="22860" y="19812"/>
                  </a:moveTo>
                  <a:lnTo>
                    <a:pt x="9144" y="19812"/>
                  </a:lnTo>
                  <a:lnTo>
                    <a:pt x="9144" y="15240"/>
                  </a:lnTo>
                  <a:lnTo>
                    <a:pt x="22860" y="15240"/>
                  </a:lnTo>
                  <a:lnTo>
                    <a:pt x="22860" y="19812"/>
                  </a:lnTo>
                  <a:close/>
                </a:path>
                <a:path w="32384"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329" name="object 1329"/>
            <p:cNvSpPr/>
            <p:nvPr/>
          </p:nvSpPr>
          <p:spPr>
            <a:xfrm>
              <a:off x="7091172" y="5652516"/>
              <a:ext cx="38100" cy="53340"/>
            </a:xfrm>
            <a:custGeom>
              <a:avLst/>
              <a:gdLst/>
              <a:ahLst/>
              <a:cxnLst/>
              <a:rect l="l" t="t" r="r" b="b"/>
              <a:pathLst>
                <a:path w="38100" h="53339">
                  <a:moveTo>
                    <a:pt x="38100" y="53339"/>
                  </a:moveTo>
                  <a:lnTo>
                    <a:pt x="0" y="53339"/>
                  </a:lnTo>
                  <a:lnTo>
                    <a:pt x="0" y="0"/>
                  </a:lnTo>
                  <a:lnTo>
                    <a:pt x="38100" y="0"/>
                  </a:lnTo>
                  <a:lnTo>
                    <a:pt x="38100" y="53339"/>
                  </a:lnTo>
                  <a:close/>
                </a:path>
              </a:pathLst>
            </a:custGeom>
            <a:solidFill>
              <a:srgbClr val="FFFFFF"/>
            </a:solidFill>
          </p:spPr>
          <p:txBody>
            <a:bodyPr wrap="square" lIns="0" tIns="0" rIns="0" bIns="0" rtlCol="0"/>
            <a:lstStyle/>
            <a:p>
              <a:endParaRPr sz="1588"/>
            </a:p>
          </p:txBody>
        </p:sp>
        <p:sp>
          <p:nvSpPr>
            <p:cNvPr id="1330" name="object 1330"/>
            <p:cNvSpPr/>
            <p:nvPr/>
          </p:nvSpPr>
          <p:spPr>
            <a:xfrm>
              <a:off x="7086600" y="5647944"/>
              <a:ext cx="47625" cy="62865"/>
            </a:xfrm>
            <a:custGeom>
              <a:avLst/>
              <a:gdLst/>
              <a:ahLst/>
              <a:cxnLst/>
              <a:rect l="l" t="t" r="r" b="b"/>
              <a:pathLst>
                <a:path w="47625" h="62864">
                  <a:moveTo>
                    <a:pt x="47244" y="62484"/>
                  </a:moveTo>
                  <a:lnTo>
                    <a:pt x="0" y="62484"/>
                  </a:lnTo>
                  <a:lnTo>
                    <a:pt x="0" y="0"/>
                  </a:lnTo>
                  <a:lnTo>
                    <a:pt x="47244" y="0"/>
                  </a:lnTo>
                  <a:lnTo>
                    <a:pt x="47244" y="4572"/>
                  </a:lnTo>
                  <a:lnTo>
                    <a:pt x="9144" y="4572"/>
                  </a:lnTo>
                  <a:lnTo>
                    <a:pt x="4572" y="9144"/>
                  </a:lnTo>
                  <a:lnTo>
                    <a:pt x="9144" y="9144"/>
                  </a:lnTo>
                  <a:lnTo>
                    <a:pt x="9144" y="53340"/>
                  </a:lnTo>
                  <a:lnTo>
                    <a:pt x="4572" y="53340"/>
                  </a:lnTo>
                  <a:lnTo>
                    <a:pt x="9144" y="57912"/>
                  </a:lnTo>
                  <a:lnTo>
                    <a:pt x="47244" y="57912"/>
                  </a:lnTo>
                  <a:lnTo>
                    <a:pt x="47244" y="62484"/>
                  </a:lnTo>
                  <a:close/>
                </a:path>
                <a:path w="47625" h="62864">
                  <a:moveTo>
                    <a:pt x="9144" y="9144"/>
                  </a:moveTo>
                  <a:lnTo>
                    <a:pt x="4572" y="9144"/>
                  </a:lnTo>
                  <a:lnTo>
                    <a:pt x="9144" y="4572"/>
                  </a:lnTo>
                  <a:lnTo>
                    <a:pt x="9144" y="9144"/>
                  </a:lnTo>
                  <a:close/>
                </a:path>
                <a:path w="47625" h="62864">
                  <a:moveTo>
                    <a:pt x="36576" y="9144"/>
                  </a:moveTo>
                  <a:lnTo>
                    <a:pt x="9144" y="9144"/>
                  </a:lnTo>
                  <a:lnTo>
                    <a:pt x="9144" y="4572"/>
                  </a:lnTo>
                  <a:lnTo>
                    <a:pt x="36576" y="4572"/>
                  </a:lnTo>
                  <a:lnTo>
                    <a:pt x="36576" y="9144"/>
                  </a:lnTo>
                  <a:close/>
                </a:path>
                <a:path w="47625" h="62864">
                  <a:moveTo>
                    <a:pt x="36576" y="57912"/>
                  </a:moveTo>
                  <a:lnTo>
                    <a:pt x="36576" y="4572"/>
                  </a:lnTo>
                  <a:lnTo>
                    <a:pt x="42672" y="9144"/>
                  </a:lnTo>
                  <a:lnTo>
                    <a:pt x="47244" y="9144"/>
                  </a:lnTo>
                  <a:lnTo>
                    <a:pt x="47244" y="53340"/>
                  </a:lnTo>
                  <a:lnTo>
                    <a:pt x="42672" y="53340"/>
                  </a:lnTo>
                  <a:lnTo>
                    <a:pt x="36576" y="57912"/>
                  </a:lnTo>
                  <a:close/>
                </a:path>
                <a:path w="47625" h="62864">
                  <a:moveTo>
                    <a:pt x="47244" y="9144"/>
                  </a:moveTo>
                  <a:lnTo>
                    <a:pt x="42672" y="9144"/>
                  </a:lnTo>
                  <a:lnTo>
                    <a:pt x="36576" y="4572"/>
                  </a:lnTo>
                  <a:lnTo>
                    <a:pt x="47244" y="4572"/>
                  </a:lnTo>
                  <a:lnTo>
                    <a:pt x="47244" y="9144"/>
                  </a:lnTo>
                  <a:close/>
                </a:path>
                <a:path w="47625" h="62864">
                  <a:moveTo>
                    <a:pt x="9144" y="57912"/>
                  </a:moveTo>
                  <a:lnTo>
                    <a:pt x="4572" y="53340"/>
                  </a:lnTo>
                  <a:lnTo>
                    <a:pt x="9144" y="53340"/>
                  </a:lnTo>
                  <a:lnTo>
                    <a:pt x="9144" y="57912"/>
                  </a:lnTo>
                  <a:close/>
                </a:path>
                <a:path w="47625" h="62864">
                  <a:moveTo>
                    <a:pt x="36576" y="57912"/>
                  </a:moveTo>
                  <a:lnTo>
                    <a:pt x="9144" y="57912"/>
                  </a:lnTo>
                  <a:lnTo>
                    <a:pt x="9144" y="53340"/>
                  </a:lnTo>
                  <a:lnTo>
                    <a:pt x="36576" y="53340"/>
                  </a:lnTo>
                  <a:lnTo>
                    <a:pt x="36576" y="57912"/>
                  </a:lnTo>
                  <a:close/>
                </a:path>
                <a:path w="47625" h="62864">
                  <a:moveTo>
                    <a:pt x="47244" y="57912"/>
                  </a:moveTo>
                  <a:lnTo>
                    <a:pt x="36576" y="57912"/>
                  </a:lnTo>
                  <a:lnTo>
                    <a:pt x="42672"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1331" name="object 1331"/>
            <p:cNvSpPr/>
            <p:nvPr/>
          </p:nvSpPr>
          <p:spPr>
            <a:xfrm>
              <a:off x="7098792" y="5660135"/>
              <a:ext cx="22860" cy="15240"/>
            </a:xfrm>
            <a:custGeom>
              <a:avLst/>
              <a:gdLst/>
              <a:ahLst/>
              <a:cxnLst/>
              <a:rect l="l" t="t" r="r" b="b"/>
              <a:pathLst>
                <a:path w="22859"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1332" name="object 1332"/>
            <p:cNvSpPr/>
            <p:nvPr/>
          </p:nvSpPr>
          <p:spPr>
            <a:xfrm>
              <a:off x="7094219" y="5655564"/>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4" h="24764">
                  <a:moveTo>
                    <a:pt x="9144" y="9144"/>
                  </a:moveTo>
                  <a:lnTo>
                    <a:pt x="4572" y="9144"/>
                  </a:lnTo>
                  <a:lnTo>
                    <a:pt x="9144" y="4572"/>
                  </a:lnTo>
                  <a:lnTo>
                    <a:pt x="9144" y="9144"/>
                  </a:lnTo>
                  <a:close/>
                </a:path>
                <a:path w="32384" h="24764">
                  <a:moveTo>
                    <a:pt x="21336" y="9144"/>
                  </a:moveTo>
                  <a:lnTo>
                    <a:pt x="9144" y="9144"/>
                  </a:lnTo>
                  <a:lnTo>
                    <a:pt x="9144" y="4572"/>
                  </a:lnTo>
                  <a:lnTo>
                    <a:pt x="21336" y="4572"/>
                  </a:lnTo>
                  <a:lnTo>
                    <a:pt x="21336" y="9144"/>
                  </a:lnTo>
                  <a:close/>
                </a:path>
                <a:path w="32384" h="24764">
                  <a:moveTo>
                    <a:pt x="21336" y="19812"/>
                  </a:moveTo>
                  <a:lnTo>
                    <a:pt x="21336" y="4572"/>
                  </a:lnTo>
                  <a:lnTo>
                    <a:pt x="27432" y="9144"/>
                  </a:lnTo>
                  <a:lnTo>
                    <a:pt x="32004" y="9144"/>
                  </a:lnTo>
                  <a:lnTo>
                    <a:pt x="32004" y="15240"/>
                  </a:lnTo>
                  <a:lnTo>
                    <a:pt x="27432" y="15240"/>
                  </a:lnTo>
                  <a:lnTo>
                    <a:pt x="21336" y="19812"/>
                  </a:lnTo>
                  <a:close/>
                </a:path>
                <a:path w="32384" h="24764">
                  <a:moveTo>
                    <a:pt x="32004" y="9144"/>
                  </a:moveTo>
                  <a:lnTo>
                    <a:pt x="27432" y="9144"/>
                  </a:lnTo>
                  <a:lnTo>
                    <a:pt x="21336" y="4572"/>
                  </a:lnTo>
                  <a:lnTo>
                    <a:pt x="32004" y="4572"/>
                  </a:lnTo>
                  <a:lnTo>
                    <a:pt x="32004" y="9144"/>
                  </a:lnTo>
                  <a:close/>
                </a:path>
                <a:path w="32384" h="24764">
                  <a:moveTo>
                    <a:pt x="9144" y="19812"/>
                  </a:moveTo>
                  <a:lnTo>
                    <a:pt x="4572" y="15240"/>
                  </a:lnTo>
                  <a:lnTo>
                    <a:pt x="9144" y="15240"/>
                  </a:lnTo>
                  <a:lnTo>
                    <a:pt x="9144" y="19812"/>
                  </a:lnTo>
                  <a:close/>
                </a:path>
                <a:path w="32384" h="24764">
                  <a:moveTo>
                    <a:pt x="21336" y="19812"/>
                  </a:moveTo>
                  <a:lnTo>
                    <a:pt x="9144" y="19812"/>
                  </a:lnTo>
                  <a:lnTo>
                    <a:pt x="9144" y="15240"/>
                  </a:lnTo>
                  <a:lnTo>
                    <a:pt x="21336" y="15240"/>
                  </a:lnTo>
                  <a:lnTo>
                    <a:pt x="21336" y="19812"/>
                  </a:lnTo>
                  <a:close/>
                </a:path>
                <a:path w="32384" h="24764">
                  <a:moveTo>
                    <a:pt x="32004" y="19812"/>
                  </a:moveTo>
                  <a:lnTo>
                    <a:pt x="21336"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333" name="object 1333"/>
            <p:cNvSpPr/>
            <p:nvPr/>
          </p:nvSpPr>
          <p:spPr>
            <a:xfrm>
              <a:off x="7098792" y="5682996"/>
              <a:ext cx="22860" cy="15240"/>
            </a:xfrm>
            <a:custGeom>
              <a:avLst/>
              <a:gdLst/>
              <a:ahLst/>
              <a:cxnLst/>
              <a:rect l="l" t="t" r="r" b="b"/>
              <a:pathLst>
                <a:path w="22859" h="15239">
                  <a:moveTo>
                    <a:pt x="22859" y="15239"/>
                  </a:moveTo>
                  <a:lnTo>
                    <a:pt x="0" y="15239"/>
                  </a:lnTo>
                  <a:lnTo>
                    <a:pt x="0" y="0"/>
                  </a:lnTo>
                  <a:lnTo>
                    <a:pt x="22859" y="0"/>
                  </a:lnTo>
                  <a:lnTo>
                    <a:pt x="22859" y="15239"/>
                  </a:lnTo>
                  <a:close/>
                </a:path>
              </a:pathLst>
            </a:custGeom>
            <a:solidFill>
              <a:srgbClr val="FFFFFF"/>
            </a:solidFill>
          </p:spPr>
          <p:txBody>
            <a:bodyPr wrap="square" lIns="0" tIns="0" rIns="0" bIns="0" rtlCol="0"/>
            <a:lstStyle/>
            <a:p>
              <a:endParaRPr sz="1588"/>
            </a:p>
          </p:txBody>
        </p:sp>
        <p:sp>
          <p:nvSpPr>
            <p:cNvPr id="1334" name="object 1334"/>
            <p:cNvSpPr/>
            <p:nvPr/>
          </p:nvSpPr>
          <p:spPr>
            <a:xfrm>
              <a:off x="7094219" y="5678423"/>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4" h="24764">
                  <a:moveTo>
                    <a:pt x="9144" y="9144"/>
                  </a:moveTo>
                  <a:lnTo>
                    <a:pt x="4572" y="9144"/>
                  </a:lnTo>
                  <a:lnTo>
                    <a:pt x="9144" y="4572"/>
                  </a:lnTo>
                  <a:lnTo>
                    <a:pt x="9144" y="9144"/>
                  </a:lnTo>
                  <a:close/>
                </a:path>
                <a:path w="32384" h="24764">
                  <a:moveTo>
                    <a:pt x="21336" y="9144"/>
                  </a:moveTo>
                  <a:lnTo>
                    <a:pt x="9144" y="9144"/>
                  </a:lnTo>
                  <a:lnTo>
                    <a:pt x="9144" y="4572"/>
                  </a:lnTo>
                  <a:lnTo>
                    <a:pt x="21336" y="4572"/>
                  </a:lnTo>
                  <a:lnTo>
                    <a:pt x="21336" y="9144"/>
                  </a:lnTo>
                  <a:close/>
                </a:path>
                <a:path w="32384" h="24764">
                  <a:moveTo>
                    <a:pt x="21336" y="19812"/>
                  </a:moveTo>
                  <a:lnTo>
                    <a:pt x="21336" y="4572"/>
                  </a:lnTo>
                  <a:lnTo>
                    <a:pt x="27432" y="9144"/>
                  </a:lnTo>
                  <a:lnTo>
                    <a:pt x="32004" y="9144"/>
                  </a:lnTo>
                  <a:lnTo>
                    <a:pt x="32004" y="15240"/>
                  </a:lnTo>
                  <a:lnTo>
                    <a:pt x="27432" y="15240"/>
                  </a:lnTo>
                  <a:lnTo>
                    <a:pt x="21336" y="19812"/>
                  </a:lnTo>
                  <a:close/>
                </a:path>
                <a:path w="32384" h="24764">
                  <a:moveTo>
                    <a:pt x="32004" y="9144"/>
                  </a:moveTo>
                  <a:lnTo>
                    <a:pt x="27432" y="9144"/>
                  </a:lnTo>
                  <a:lnTo>
                    <a:pt x="21336" y="4572"/>
                  </a:lnTo>
                  <a:lnTo>
                    <a:pt x="32004" y="4572"/>
                  </a:lnTo>
                  <a:lnTo>
                    <a:pt x="32004" y="9144"/>
                  </a:lnTo>
                  <a:close/>
                </a:path>
                <a:path w="32384" h="24764">
                  <a:moveTo>
                    <a:pt x="9144" y="19812"/>
                  </a:moveTo>
                  <a:lnTo>
                    <a:pt x="4572" y="15240"/>
                  </a:lnTo>
                  <a:lnTo>
                    <a:pt x="9144" y="15240"/>
                  </a:lnTo>
                  <a:lnTo>
                    <a:pt x="9144" y="19812"/>
                  </a:lnTo>
                  <a:close/>
                </a:path>
                <a:path w="32384" h="24764">
                  <a:moveTo>
                    <a:pt x="21336" y="19812"/>
                  </a:moveTo>
                  <a:lnTo>
                    <a:pt x="9144" y="19812"/>
                  </a:lnTo>
                  <a:lnTo>
                    <a:pt x="9144" y="15240"/>
                  </a:lnTo>
                  <a:lnTo>
                    <a:pt x="21336" y="15240"/>
                  </a:lnTo>
                  <a:lnTo>
                    <a:pt x="21336" y="19812"/>
                  </a:lnTo>
                  <a:close/>
                </a:path>
                <a:path w="32384" h="24764">
                  <a:moveTo>
                    <a:pt x="32004" y="19812"/>
                  </a:moveTo>
                  <a:lnTo>
                    <a:pt x="21336"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335" name="object 1335"/>
            <p:cNvSpPr/>
            <p:nvPr/>
          </p:nvSpPr>
          <p:spPr>
            <a:xfrm>
              <a:off x="7136892" y="5652516"/>
              <a:ext cx="36830" cy="53340"/>
            </a:xfrm>
            <a:custGeom>
              <a:avLst/>
              <a:gdLst/>
              <a:ahLst/>
              <a:cxnLst/>
              <a:rect l="l" t="t" r="r" b="b"/>
              <a:pathLst>
                <a:path w="36829" h="53339">
                  <a:moveTo>
                    <a:pt x="36575" y="53339"/>
                  </a:moveTo>
                  <a:lnTo>
                    <a:pt x="0" y="53339"/>
                  </a:lnTo>
                  <a:lnTo>
                    <a:pt x="0" y="0"/>
                  </a:lnTo>
                  <a:lnTo>
                    <a:pt x="36575" y="0"/>
                  </a:lnTo>
                  <a:lnTo>
                    <a:pt x="36575" y="53339"/>
                  </a:lnTo>
                  <a:close/>
                </a:path>
              </a:pathLst>
            </a:custGeom>
            <a:solidFill>
              <a:srgbClr val="FFFFFF"/>
            </a:solidFill>
          </p:spPr>
          <p:txBody>
            <a:bodyPr wrap="square" lIns="0" tIns="0" rIns="0" bIns="0" rtlCol="0"/>
            <a:lstStyle/>
            <a:p>
              <a:endParaRPr sz="1588"/>
            </a:p>
          </p:txBody>
        </p:sp>
        <p:sp>
          <p:nvSpPr>
            <p:cNvPr id="1336" name="object 1336"/>
            <p:cNvSpPr/>
            <p:nvPr/>
          </p:nvSpPr>
          <p:spPr>
            <a:xfrm>
              <a:off x="7130796" y="5647944"/>
              <a:ext cx="47625" cy="62865"/>
            </a:xfrm>
            <a:custGeom>
              <a:avLst/>
              <a:gdLst/>
              <a:ahLst/>
              <a:cxnLst/>
              <a:rect l="l" t="t" r="r" b="b"/>
              <a:pathLst>
                <a:path w="47625" h="62864">
                  <a:moveTo>
                    <a:pt x="47244" y="62484"/>
                  </a:moveTo>
                  <a:lnTo>
                    <a:pt x="0" y="62484"/>
                  </a:lnTo>
                  <a:lnTo>
                    <a:pt x="0" y="0"/>
                  </a:lnTo>
                  <a:lnTo>
                    <a:pt x="47244" y="0"/>
                  </a:lnTo>
                  <a:lnTo>
                    <a:pt x="47244" y="4572"/>
                  </a:lnTo>
                  <a:lnTo>
                    <a:pt x="10668" y="4572"/>
                  </a:lnTo>
                  <a:lnTo>
                    <a:pt x="6096" y="9144"/>
                  </a:lnTo>
                  <a:lnTo>
                    <a:pt x="10668" y="9144"/>
                  </a:lnTo>
                  <a:lnTo>
                    <a:pt x="10668" y="53340"/>
                  </a:lnTo>
                  <a:lnTo>
                    <a:pt x="6096" y="53340"/>
                  </a:lnTo>
                  <a:lnTo>
                    <a:pt x="10668" y="57912"/>
                  </a:lnTo>
                  <a:lnTo>
                    <a:pt x="47244" y="57912"/>
                  </a:lnTo>
                  <a:lnTo>
                    <a:pt x="47244" y="62484"/>
                  </a:lnTo>
                  <a:close/>
                </a:path>
                <a:path w="47625" h="62864">
                  <a:moveTo>
                    <a:pt x="10668" y="9144"/>
                  </a:moveTo>
                  <a:lnTo>
                    <a:pt x="6096" y="9144"/>
                  </a:lnTo>
                  <a:lnTo>
                    <a:pt x="10668" y="4572"/>
                  </a:lnTo>
                  <a:lnTo>
                    <a:pt x="10668" y="9144"/>
                  </a:lnTo>
                  <a:close/>
                </a:path>
                <a:path w="47625" h="62864">
                  <a:moveTo>
                    <a:pt x="38100" y="9144"/>
                  </a:moveTo>
                  <a:lnTo>
                    <a:pt x="10668" y="9144"/>
                  </a:lnTo>
                  <a:lnTo>
                    <a:pt x="10668" y="4572"/>
                  </a:lnTo>
                  <a:lnTo>
                    <a:pt x="38100" y="4572"/>
                  </a:lnTo>
                  <a:lnTo>
                    <a:pt x="38100" y="9144"/>
                  </a:lnTo>
                  <a:close/>
                </a:path>
                <a:path w="47625" h="62864">
                  <a:moveTo>
                    <a:pt x="38100" y="57912"/>
                  </a:moveTo>
                  <a:lnTo>
                    <a:pt x="38100" y="4572"/>
                  </a:lnTo>
                  <a:lnTo>
                    <a:pt x="42672" y="9144"/>
                  </a:lnTo>
                  <a:lnTo>
                    <a:pt x="47244" y="9144"/>
                  </a:lnTo>
                  <a:lnTo>
                    <a:pt x="47244" y="53340"/>
                  </a:lnTo>
                  <a:lnTo>
                    <a:pt x="42672" y="53340"/>
                  </a:lnTo>
                  <a:lnTo>
                    <a:pt x="38100" y="57912"/>
                  </a:lnTo>
                  <a:close/>
                </a:path>
                <a:path w="47625" h="62864">
                  <a:moveTo>
                    <a:pt x="47244" y="9144"/>
                  </a:moveTo>
                  <a:lnTo>
                    <a:pt x="42672" y="9144"/>
                  </a:lnTo>
                  <a:lnTo>
                    <a:pt x="38100" y="4572"/>
                  </a:lnTo>
                  <a:lnTo>
                    <a:pt x="47244" y="4572"/>
                  </a:lnTo>
                  <a:lnTo>
                    <a:pt x="47244" y="9144"/>
                  </a:lnTo>
                  <a:close/>
                </a:path>
                <a:path w="47625" h="62864">
                  <a:moveTo>
                    <a:pt x="10668" y="57912"/>
                  </a:moveTo>
                  <a:lnTo>
                    <a:pt x="6096" y="53340"/>
                  </a:lnTo>
                  <a:lnTo>
                    <a:pt x="10668" y="53340"/>
                  </a:lnTo>
                  <a:lnTo>
                    <a:pt x="10668" y="57912"/>
                  </a:lnTo>
                  <a:close/>
                </a:path>
                <a:path w="47625" h="62864">
                  <a:moveTo>
                    <a:pt x="38100" y="57912"/>
                  </a:moveTo>
                  <a:lnTo>
                    <a:pt x="10668" y="57912"/>
                  </a:lnTo>
                  <a:lnTo>
                    <a:pt x="10668" y="53340"/>
                  </a:lnTo>
                  <a:lnTo>
                    <a:pt x="38100" y="53340"/>
                  </a:lnTo>
                  <a:lnTo>
                    <a:pt x="38100" y="57912"/>
                  </a:lnTo>
                  <a:close/>
                </a:path>
                <a:path w="47625" h="62864">
                  <a:moveTo>
                    <a:pt x="47244" y="57912"/>
                  </a:moveTo>
                  <a:lnTo>
                    <a:pt x="38100" y="57912"/>
                  </a:lnTo>
                  <a:lnTo>
                    <a:pt x="42672"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1337" name="object 1337"/>
            <p:cNvSpPr/>
            <p:nvPr/>
          </p:nvSpPr>
          <p:spPr>
            <a:xfrm>
              <a:off x="7142987" y="5660135"/>
              <a:ext cx="22860" cy="15240"/>
            </a:xfrm>
            <a:custGeom>
              <a:avLst/>
              <a:gdLst/>
              <a:ahLst/>
              <a:cxnLst/>
              <a:rect l="l" t="t" r="r" b="b"/>
              <a:pathLst>
                <a:path w="22859"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1338" name="object 1338"/>
            <p:cNvSpPr/>
            <p:nvPr/>
          </p:nvSpPr>
          <p:spPr>
            <a:xfrm>
              <a:off x="7138416" y="5655564"/>
              <a:ext cx="32384" cy="24765"/>
            </a:xfrm>
            <a:custGeom>
              <a:avLst/>
              <a:gdLst/>
              <a:ahLst/>
              <a:cxnLst/>
              <a:rect l="l" t="t" r="r" b="b"/>
              <a:pathLst>
                <a:path w="32384" h="24764">
                  <a:moveTo>
                    <a:pt x="32004" y="24384"/>
                  </a:moveTo>
                  <a:lnTo>
                    <a:pt x="0" y="24384"/>
                  </a:lnTo>
                  <a:lnTo>
                    <a:pt x="0" y="0"/>
                  </a:lnTo>
                  <a:lnTo>
                    <a:pt x="32004" y="0"/>
                  </a:lnTo>
                  <a:lnTo>
                    <a:pt x="32004" y="4572"/>
                  </a:lnTo>
                  <a:lnTo>
                    <a:pt x="10668" y="4572"/>
                  </a:lnTo>
                  <a:lnTo>
                    <a:pt x="4572" y="9144"/>
                  </a:lnTo>
                  <a:lnTo>
                    <a:pt x="10668" y="9144"/>
                  </a:lnTo>
                  <a:lnTo>
                    <a:pt x="10668" y="15240"/>
                  </a:lnTo>
                  <a:lnTo>
                    <a:pt x="4572" y="15240"/>
                  </a:lnTo>
                  <a:lnTo>
                    <a:pt x="10668" y="19812"/>
                  </a:lnTo>
                  <a:lnTo>
                    <a:pt x="32004" y="19812"/>
                  </a:lnTo>
                  <a:lnTo>
                    <a:pt x="32004" y="24384"/>
                  </a:lnTo>
                  <a:close/>
                </a:path>
                <a:path w="32384" h="24764">
                  <a:moveTo>
                    <a:pt x="10668" y="9144"/>
                  </a:moveTo>
                  <a:lnTo>
                    <a:pt x="4572" y="9144"/>
                  </a:lnTo>
                  <a:lnTo>
                    <a:pt x="10668" y="4572"/>
                  </a:lnTo>
                  <a:lnTo>
                    <a:pt x="10668" y="9144"/>
                  </a:lnTo>
                  <a:close/>
                </a:path>
                <a:path w="32384" h="24764">
                  <a:moveTo>
                    <a:pt x="22860" y="9144"/>
                  </a:moveTo>
                  <a:lnTo>
                    <a:pt x="10668" y="9144"/>
                  </a:lnTo>
                  <a:lnTo>
                    <a:pt x="10668" y="4572"/>
                  </a:lnTo>
                  <a:lnTo>
                    <a:pt x="22860" y="4572"/>
                  </a:lnTo>
                  <a:lnTo>
                    <a:pt x="22860" y="9144"/>
                  </a:lnTo>
                  <a:close/>
                </a:path>
                <a:path w="32384" h="24764">
                  <a:moveTo>
                    <a:pt x="22860" y="19812"/>
                  </a:moveTo>
                  <a:lnTo>
                    <a:pt x="22860" y="4572"/>
                  </a:lnTo>
                  <a:lnTo>
                    <a:pt x="27432" y="9144"/>
                  </a:lnTo>
                  <a:lnTo>
                    <a:pt x="32004" y="9144"/>
                  </a:lnTo>
                  <a:lnTo>
                    <a:pt x="32004" y="15240"/>
                  </a:lnTo>
                  <a:lnTo>
                    <a:pt x="27432" y="15240"/>
                  </a:lnTo>
                  <a:lnTo>
                    <a:pt x="22860" y="19812"/>
                  </a:lnTo>
                  <a:close/>
                </a:path>
                <a:path w="32384" h="24764">
                  <a:moveTo>
                    <a:pt x="32004" y="9144"/>
                  </a:moveTo>
                  <a:lnTo>
                    <a:pt x="27432" y="9144"/>
                  </a:lnTo>
                  <a:lnTo>
                    <a:pt x="22860" y="4572"/>
                  </a:lnTo>
                  <a:lnTo>
                    <a:pt x="32004" y="4572"/>
                  </a:lnTo>
                  <a:lnTo>
                    <a:pt x="32004" y="9144"/>
                  </a:lnTo>
                  <a:close/>
                </a:path>
                <a:path w="32384" h="24764">
                  <a:moveTo>
                    <a:pt x="10668" y="19812"/>
                  </a:moveTo>
                  <a:lnTo>
                    <a:pt x="4572" y="15240"/>
                  </a:lnTo>
                  <a:lnTo>
                    <a:pt x="10668" y="15240"/>
                  </a:lnTo>
                  <a:lnTo>
                    <a:pt x="10668" y="19812"/>
                  </a:lnTo>
                  <a:close/>
                </a:path>
                <a:path w="32384" h="24764">
                  <a:moveTo>
                    <a:pt x="22860" y="19812"/>
                  </a:moveTo>
                  <a:lnTo>
                    <a:pt x="10668" y="19812"/>
                  </a:lnTo>
                  <a:lnTo>
                    <a:pt x="10668" y="15240"/>
                  </a:lnTo>
                  <a:lnTo>
                    <a:pt x="22860" y="15240"/>
                  </a:lnTo>
                  <a:lnTo>
                    <a:pt x="22860" y="19812"/>
                  </a:lnTo>
                  <a:close/>
                </a:path>
                <a:path w="32384"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339" name="object 1339"/>
            <p:cNvSpPr/>
            <p:nvPr/>
          </p:nvSpPr>
          <p:spPr>
            <a:xfrm>
              <a:off x="7142987" y="5682996"/>
              <a:ext cx="22860" cy="15240"/>
            </a:xfrm>
            <a:custGeom>
              <a:avLst/>
              <a:gdLst/>
              <a:ahLst/>
              <a:cxnLst/>
              <a:rect l="l" t="t" r="r" b="b"/>
              <a:pathLst>
                <a:path w="22859" h="15239">
                  <a:moveTo>
                    <a:pt x="22860" y="15239"/>
                  </a:moveTo>
                  <a:lnTo>
                    <a:pt x="0" y="15239"/>
                  </a:lnTo>
                  <a:lnTo>
                    <a:pt x="0" y="0"/>
                  </a:lnTo>
                  <a:lnTo>
                    <a:pt x="22860" y="0"/>
                  </a:lnTo>
                  <a:lnTo>
                    <a:pt x="22860" y="15239"/>
                  </a:lnTo>
                  <a:close/>
                </a:path>
              </a:pathLst>
            </a:custGeom>
            <a:solidFill>
              <a:srgbClr val="FFFFFF"/>
            </a:solidFill>
          </p:spPr>
          <p:txBody>
            <a:bodyPr wrap="square" lIns="0" tIns="0" rIns="0" bIns="0" rtlCol="0"/>
            <a:lstStyle/>
            <a:p>
              <a:endParaRPr sz="1588"/>
            </a:p>
          </p:txBody>
        </p:sp>
        <p:sp>
          <p:nvSpPr>
            <p:cNvPr id="1340" name="object 1340"/>
            <p:cNvSpPr/>
            <p:nvPr/>
          </p:nvSpPr>
          <p:spPr>
            <a:xfrm>
              <a:off x="7138416" y="5678423"/>
              <a:ext cx="32384" cy="24765"/>
            </a:xfrm>
            <a:custGeom>
              <a:avLst/>
              <a:gdLst/>
              <a:ahLst/>
              <a:cxnLst/>
              <a:rect l="l" t="t" r="r" b="b"/>
              <a:pathLst>
                <a:path w="32384" h="24764">
                  <a:moveTo>
                    <a:pt x="32004" y="24384"/>
                  </a:moveTo>
                  <a:lnTo>
                    <a:pt x="0" y="24384"/>
                  </a:lnTo>
                  <a:lnTo>
                    <a:pt x="0" y="0"/>
                  </a:lnTo>
                  <a:lnTo>
                    <a:pt x="32004" y="0"/>
                  </a:lnTo>
                  <a:lnTo>
                    <a:pt x="32004" y="4572"/>
                  </a:lnTo>
                  <a:lnTo>
                    <a:pt x="10668" y="4572"/>
                  </a:lnTo>
                  <a:lnTo>
                    <a:pt x="4572" y="9144"/>
                  </a:lnTo>
                  <a:lnTo>
                    <a:pt x="10668" y="9144"/>
                  </a:lnTo>
                  <a:lnTo>
                    <a:pt x="10668" y="15240"/>
                  </a:lnTo>
                  <a:lnTo>
                    <a:pt x="4572" y="15240"/>
                  </a:lnTo>
                  <a:lnTo>
                    <a:pt x="10668" y="19812"/>
                  </a:lnTo>
                  <a:lnTo>
                    <a:pt x="32004" y="19812"/>
                  </a:lnTo>
                  <a:lnTo>
                    <a:pt x="32004" y="24384"/>
                  </a:lnTo>
                  <a:close/>
                </a:path>
                <a:path w="32384" h="24764">
                  <a:moveTo>
                    <a:pt x="10668" y="9144"/>
                  </a:moveTo>
                  <a:lnTo>
                    <a:pt x="4572" y="9144"/>
                  </a:lnTo>
                  <a:lnTo>
                    <a:pt x="10668" y="4572"/>
                  </a:lnTo>
                  <a:lnTo>
                    <a:pt x="10668" y="9144"/>
                  </a:lnTo>
                  <a:close/>
                </a:path>
                <a:path w="32384" h="24764">
                  <a:moveTo>
                    <a:pt x="22860" y="9144"/>
                  </a:moveTo>
                  <a:lnTo>
                    <a:pt x="10668" y="9144"/>
                  </a:lnTo>
                  <a:lnTo>
                    <a:pt x="10668" y="4572"/>
                  </a:lnTo>
                  <a:lnTo>
                    <a:pt x="22860" y="4572"/>
                  </a:lnTo>
                  <a:lnTo>
                    <a:pt x="22860" y="9144"/>
                  </a:lnTo>
                  <a:close/>
                </a:path>
                <a:path w="32384" h="24764">
                  <a:moveTo>
                    <a:pt x="22860" y="19812"/>
                  </a:moveTo>
                  <a:lnTo>
                    <a:pt x="22860" y="4572"/>
                  </a:lnTo>
                  <a:lnTo>
                    <a:pt x="27432" y="9144"/>
                  </a:lnTo>
                  <a:lnTo>
                    <a:pt x="32004" y="9144"/>
                  </a:lnTo>
                  <a:lnTo>
                    <a:pt x="32004" y="15240"/>
                  </a:lnTo>
                  <a:lnTo>
                    <a:pt x="27432" y="15240"/>
                  </a:lnTo>
                  <a:lnTo>
                    <a:pt x="22860" y="19812"/>
                  </a:lnTo>
                  <a:close/>
                </a:path>
                <a:path w="32384" h="24764">
                  <a:moveTo>
                    <a:pt x="32004" y="9144"/>
                  </a:moveTo>
                  <a:lnTo>
                    <a:pt x="27432" y="9144"/>
                  </a:lnTo>
                  <a:lnTo>
                    <a:pt x="22860" y="4572"/>
                  </a:lnTo>
                  <a:lnTo>
                    <a:pt x="32004" y="4572"/>
                  </a:lnTo>
                  <a:lnTo>
                    <a:pt x="32004" y="9144"/>
                  </a:lnTo>
                  <a:close/>
                </a:path>
                <a:path w="32384" h="24764">
                  <a:moveTo>
                    <a:pt x="10668" y="19812"/>
                  </a:moveTo>
                  <a:lnTo>
                    <a:pt x="4572" y="15240"/>
                  </a:lnTo>
                  <a:lnTo>
                    <a:pt x="10668" y="15240"/>
                  </a:lnTo>
                  <a:lnTo>
                    <a:pt x="10668" y="19812"/>
                  </a:lnTo>
                  <a:close/>
                </a:path>
                <a:path w="32384" h="24764">
                  <a:moveTo>
                    <a:pt x="22860" y="19812"/>
                  </a:moveTo>
                  <a:lnTo>
                    <a:pt x="10668" y="19812"/>
                  </a:lnTo>
                  <a:lnTo>
                    <a:pt x="10668" y="15240"/>
                  </a:lnTo>
                  <a:lnTo>
                    <a:pt x="22860" y="15240"/>
                  </a:lnTo>
                  <a:lnTo>
                    <a:pt x="22860" y="19812"/>
                  </a:lnTo>
                  <a:close/>
                </a:path>
                <a:path w="32384"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341" name="object 1341"/>
            <p:cNvSpPr/>
            <p:nvPr/>
          </p:nvSpPr>
          <p:spPr>
            <a:xfrm>
              <a:off x="7181087" y="5652516"/>
              <a:ext cx="38100" cy="53340"/>
            </a:xfrm>
            <a:custGeom>
              <a:avLst/>
              <a:gdLst/>
              <a:ahLst/>
              <a:cxnLst/>
              <a:rect l="l" t="t" r="r" b="b"/>
              <a:pathLst>
                <a:path w="38100" h="53339">
                  <a:moveTo>
                    <a:pt x="38100" y="53339"/>
                  </a:moveTo>
                  <a:lnTo>
                    <a:pt x="0" y="53339"/>
                  </a:lnTo>
                  <a:lnTo>
                    <a:pt x="0" y="0"/>
                  </a:lnTo>
                  <a:lnTo>
                    <a:pt x="38100" y="0"/>
                  </a:lnTo>
                  <a:lnTo>
                    <a:pt x="38100" y="53339"/>
                  </a:lnTo>
                  <a:close/>
                </a:path>
              </a:pathLst>
            </a:custGeom>
            <a:solidFill>
              <a:srgbClr val="FFFFFF"/>
            </a:solidFill>
          </p:spPr>
          <p:txBody>
            <a:bodyPr wrap="square" lIns="0" tIns="0" rIns="0" bIns="0" rtlCol="0"/>
            <a:lstStyle/>
            <a:p>
              <a:endParaRPr sz="1588"/>
            </a:p>
          </p:txBody>
        </p:sp>
        <p:sp>
          <p:nvSpPr>
            <p:cNvPr id="1342" name="object 1342"/>
            <p:cNvSpPr/>
            <p:nvPr/>
          </p:nvSpPr>
          <p:spPr>
            <a:xfrm>
              <a:off x="7176516" y="5647944"/>
              <a:ext cx="47625" cy="62865"/>
            </a:xfrm>
            <a:custGeom>
              <a:avLst/>
              <a:gdLst/>
              <a:ahLst/>
              <a:cxnLst/>
              <a:rect l="l" t="t" r="r" b="b"/>
              <a:pathLst>
                <a:path w="47625" h="62864">
                  <a:moveTo>
                    <a:pt x="47244" y="62484"/>
                  </a:moveTo>
                  <a:lnTo>
                    <a:pt x="0" y="62484"/>
                  </a:lnTo>
                  <a:lnTo>
                    <a:pt x="0" y="0"/>
                  </a:lnTo>
                  <a:lnTo>
                    <a:pt x="47244" y="0"/>
                  </a:lnTo>
                  <a:lnTo>
                    <a:pt x="47244" y="4572"/>
                  </a:lnTo>
                  <a:lnTo>
                    <a:pt x="9144" y="4572"/>
                  </a:lnTo>
                  <a:lnTo>
                    <a:pt x="4572" y="9144"/>
                  </a:lnTo>
                  <a:lnTo>
                    <a:pt x="9144" y="9144"/>
                  </a:lnTo>
                  <a:lnTo>
                    <a:pt x="9144" y="53340"/>
                  </a:lnTo>
                  <a:lnTo>
                    <a:pt x="4572" y="53340"/>
                  </a:lnTo>
                  <a:lnTo>
                    <a:pt x="9144" y="57912"/>
                  </a:lnTo>
                  <a:lnTo>
                    <a:pt x="47244" y="57912"/>
                  </a:lnTo>
                  <a:lnTo>
                    <a:pt x="47244" y="62484"/>
                  </a:lnTo>
                  <a:close/>
                </a:path>
                <a:path w="47625" h="62864">
                  <a:moveTo>
                    <a:pt x="9144" y="9144"/>
                  </a:moveTo>
                  <a:lnTo>
                    <a:pt x="4572" y="9144"/>
                  </a:lnTo>
                  <a:lnTo>
                    <a:pt x="9144" y="4572"/>
                  </a:lnTo>
                  <a:lnTo>
                    <a:pt x="9144" y="9144"/>
                  </a:lnTo>
                  <a:close/>
                </a:path>
                <a:path w="47625" h="62864">
                  <a:moveTo>
                    <a:pt x="38100" y="9144"/>
                  </a:moveTo>
                  <a:lnTo>
                    <a:pt x="9144" y="9144"/>
                  </a:lnTo>
                  <a:lnTo>
                    <a:pt x="9144" y="4572"/>
                  </a:lnTo>
                  <a:lnTo>
                    <a:pt x="38100" y="4572"/>
                  </a:lnTo>
                  <a:lnTo>
                    <a:pt x="38100" y="9144"/>
                  </a:lnTo>
                  <a:close/>
                </a:path>
                <a:path w="47625" h="62864">
                  <a:moveTo>
                    <a:pt x="38100" y="57912"/>
                  </a:moveTo>
                  <a:lnTo>
                    <a:pt x="38100" y="4572"/>
                  </a:lnTo>
                  <a:lnTo>
                    <a:pt x="42672" y="9144"/>
                  </a:lnTo>
                  <a:lnTo>
                    <a:pt x="47244" y="9144"/>
                  </a:lnTo>
                  <a:lnTo>
                    <a:pt x="47244" y="53340"/>
                  </a:lnTo>
                  <a:lnTo>
                    <a:pt x="42672" y="53340"/>
                  </a:lnTo>
                  <a:lnTo>
                    <a:pt x="38100" y="57912"/>
                  </a:lnTo>
                  <a:close/>
                </a:path>
                <a:path w="47625" h="62864">
                  <a:moveTo>
                    <a:pt x="47244" y="9144"/>
                  </a:moveTo>
                  <a:lnTo>
                    <a:pt x="42672" y="9144"/>
                  </a:lnTo>
                  <a:lnTo>
                    <a:pt x="38100" y="4572"/>
                  </a:lnTo>
                  <a:lnTo>
                    <a:pt x="47244" y="4572"/>
                  </a:lnTo>
                  <a:lnTo>
                    <a:pt x="47244" y="9144"/>
                  </a:lnTo>
                  <a:close/>
                </a:path>
                <a:path w="47625" h="62864">
                  <a:moveTo>
                    <a:pt x="9144" y="57912"/>
                  </a:moveTo>
                  <a:lnTo>
                    <a:pt x="4572" y="53340"/>
                  </a:lnTo>
                  <a:lnTo>
                    <a:pt x="9144" y="53340"/>
                  </a:lnTo>
                  <a:lnTo>
                    <a:pt x="9144" y="57912"/>
                  </a:lnTo>
                  <a:close/>
                </a:path>
                <a:path w="47625" h="62864">
                  <a:moveTo>
                    <a:pt x="38100" y="57912"/>
                  </a:moveTo>
                  <a:lnTo>
                    <a:pt x="9144" y="57912"/>
                  </a:lnTo>
                  <a:lnTo>
                    <a:pt x="9144" y="53340"/>
                  </a:lnTo>
                  <a:lnTo>
                    <a:pt x="38100" y="53340"/>
                  </a:lnTo>
                  <a:lnTo>
                    <a:pt x="38100" y="57912"/>
                  </a:lnTo>
                  <a:close/>
                </a:path>
                <a:path w="47625" h="62864">
                  <a:moveTo>
                    <a:pt x="47244" y="57912"/>
                  </a:moveTo>
                  <a:lnTo>
                    <a:pt x="38100" y="57912"/>
                  </a:lnTo>
                  <a:lnTo>
                    <a:pt x="42672"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1343" name="object 1343"/>
            <p:cNvSpPr/>
            <p:nvPr/>
          </p:nvSpPr>
          <p:spPr>
            <a:xfrm>
              <a:off x="7188707" y="5660135"/>
              <a:ext cx="22860" cy="15240"/>
            </a:xfrm>
            <a:custGeom>
              <a:avLst/>
              <a:gdLst/>
              <a:ahLst/>
              <a:cxnLst/>
              <a:rect l="l" t="t" r="r" b="b"/>
              <a:pathLst>
                <a:path w="22859"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1344" name="object 1344"/>
            <p:cNvSpPr/>
            <p:nvPr/>
          </p:nvSpPr>
          <p:spPr>
            <a:xfrm>
              <a:off x="7184135" y="5655564"/>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4" h="24764">
                  <a:moveTo>
                    <a:pt x="9144" y="9144"/>
                  </a:moveTo>
                  <a:lnTo>
                    <a:pt x="4572" y="9144"/>
                  </a:lnTo>
                  <a:lnTo>
                    <a:pt x="9144" y="4572"/>
                  </a:lnTo>
                  <a:lnTo>
                    <a:pt x="9144" y="9144"/>
                  </a:lnTo>
                  <a:close/>
                </a:path>
                <a:path w="32384" h="24764">
                  <a:moveTo>
                    <a:pt x="22860" y="9144"/>
                  </a:moveTo>
                  <a:lnTo>
                    <a:pt x="9144" y="9144"/>
                  </a:lnTo>
                  <a:lnTo>
                    <a:pt x="9144" y="4572"/>
                  </a:lnTo>
                  <a:lnTo>
                    <a:pt x="22860" y="4572"/>
                  </a:lnTo>
                  <a:lnTo>
                    <a:pt x="22860" y="9144"/>
                  </a:lnTo>
                  <a:close/>
                </a:path>
                <a:path w="32384" h="24764">
                  <a:moveTo>
                    <a:pt x="22860" y="19812"/>
                  </a:moveTo>
                  <a:lnTo>
                    <a:pt x="22860" y="4572"/>
                  </a:lnTo>
                  <a:lnTo>
                    <a:pt x="27432" y="9144"/>
                  </a:lnTo>
                  <a:lnTo>
                    <a:pt x="32004" y="9144"/>
                  </a:lnTo>
                  <a:lnTo>
                    <a:pt x="32004" y="15240"/>
                  </a:lnTo>
                  <a:lnTo>
                    <a:pt x="27432" y="15240"/>
                  </a:lnTo>
                  <a:lnTo>
                    <a:pt x="22860" y="19812"/>
                  </a:lnTo>
                  <a:close/>
                </a:path>
                <a:path w="32384" h="24764">
                  <a:moveTo>
                    <a:pt x="32004" y="9144"/>
                  </a:moveTo>
                  <a:lnTo>
                    <a:pt x="27432" y="9144"/>
                  </a:lnTo>
                  <a:lnTo>
                    <a:pt x="22860" y="4572"/>
                  </a:lnTo>
                  <a:lnTo>
                    <a:pt x="32004" y="4572"/>
                  </a:lnTo>
                  <a:lnTo>
                    <a:pt x="32004" y="9144"/>
                  </a:lnTo>
                  <a:close/>
                </a:path>
                <a:path w="32384" h="24764">
                  <a:moveTo>
                    <a:pt x="9144" y="19812"/>
                  </a:moveTo>
                  <a:lnTo>
                    <a:pt x="4572" y="15240"/>
                  </a:lnTo>
                  <a:lnTo>
                    <a:pt x="9144" y="15240"/>
                  </a:lnTo>
                  <a:lnTo>
                    <a:pt x="9144" y="19812"/>
                  </a:lnTo>
                  <a:close/>
                </a:path>
                <a:path w="32384" h="24764">
                  <a:moveTo>
                    <a:pt x="22860" y="19812"/>
                  </a:moveTo>
                  <a:lnTo>
                    <a:pt x="9144" y="19812"/>
                  </a:lnTo>
                  <a:lnTo>
                    <a:pt x="9144" y="15240"/>
                  </a:lnTo>
                  <a:lnTo>
                    <a:pt x="22860" y="15240"/>
                  </a:lnTo>
                  <a:lnTo>
                    <a:pt x="22860" y="19812"/>
                  </a:lnTo>
                  <a:close/>
                </a:path>
                <a:path w="32384"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345" name="object 1345"/>
            <p:cNvSpPr/>
            <p:nvPr/>
          </p:nvSpPr>
          <p:spPr>
            <a:xfrm>
              <a:off x="7188707" y="5682996"/>
              <a:ext cx="22860" cy="15240"/>
            </a:xfrm>
            <a:custGeom>
              <a:avLst/>
              <a:gdLst/>
              <a:ahLst/>
              <a:cxnLst/>
              <a:rect l="l" t="t" r="r" b="b"/>
              <a:pathLst>
                <a:path w="22859" h="15239">
                  <a:moveTo>
                    <a:pt x="22860" y="15239"/>
                  </a:moveTo>
                  <a:lnTo>
                    <a:pt x="0" y="15239"/>
                  </a:lnTo>
                  <a:lnTo>
                    <a:pt x="0" y="0"/>
                  </a:lnTo>
                  <a:lnTo>
                    <a:pt x="22860" y="0"/>
                  </a:lnTo>
                  <a:lnTo>
                    <a:pt x="22860" y="15239"/>
                  </a:lnTo>
                  <a:close/>
                </a:path>
              </a:pathLst>
            </a:custGeom>
            <a:solidFill>
              <a:srgbClr val="FFFFFF"/>
            </a:solidFill>
          </p:spPr>
          <p:txBody>
            <a:bodyPr wrap="square" lIns="0" tIns="0" rIns="0" bIns="0" rtlCol="0"/>
            <a:lstStyle/>
            <a:p>
              <a:endParaRPr sz="1588"/>
            </a:p>
          </p:txBody>
        </p:sp>
        <p:sp>
          <p:nvSpPr>
            <p:cNvPr id="1346" name="object 1346"/>
            <p:cNvSpPr/>
            <p:nvPr/>
          </p:nvSpPr>
          <p:spPr>
            <a:xfrm>
              <a:off x="7184135" y="5678423"/>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4" h="24764">
                  <a:moveTo>
                    <a:pt x="9144" y="9144"/>
                  </a:moveTo>
                  <a:lnTo>
                    <a:pt x="4572" y="9144"/>
                  </a:lnTo>
                  <a:lnTo>
                    <a:pt x="9144" y="4572"/>
                  </a:lnTo>
                  <a:lnTo>
                    <a:pt x="9144" y="9144"/>
                  </a:lnTo>
                  <a:close/>
                </a:path>
                <a:path w="32384" h="24764">
                  <a:moveTo>
                    <a:pt x="22860" y="9144"/>
                  </a:moveTo>
                  <a:lnTo>
                    <a:pt x="9144" y="9144"/>
                  </a:lnTo>
                  <a:lnTo>
                    <a:pt x="9144" y="4572"/>
                  </a:lnTo>
                  <a:lnTo>
                    <a:pt x="22860" y="4572"/>
                  </a:lnTo>
                  <a:lnTo>
                    <a:pt x="22860" y="9144"/>
                  </a:lnTo>
                  <a:close/>
                </a:path>
                <a:path w="32384" h="24764">
                  <a:moveTo>
                    <a:pt x="22860" y="19812"/>
                  </a:moveTo>
                  <a:lnTo>
                    <a:pt x="22860" y="4572"/>
                  </a:lnTo>
                  <a:lnTo>
                    <a:pt x="27432" y="9144"/>
                  </a:lnTo>
                  <a:lnTo>
                    <a:pt x="32004" y="9144"/>
                  </a:lnTo>
                  <a:lnTo>
                    <a:pt x="32004" y="15240"/>
                  </a:lnTo>
                  <a:lnTo>
                    <a:pt x="27432" y="15240"/>
                  </a:lnTo>
                  <a:lnTo>
                    <a:pt x="22860" y="19812"/>
                  </a:lnTo>
                  <a:close/>
                </a:path>
                <a:path w="32384" h="24764">
                  <a:moveTo>
                    <a:pt x="32004" y="9144"/>
                  </a:moveTo>
                  <a:lnTo>
                    <a:pt x="27432" y="9144"/>
                  </a:lnTo>
                  <a:lnTo>
                    <a:pt x="22860" y="4572"/>
                  </a:lnTo>
                  <a:lnTo>
                    <a:pt x="32004" y="4572"/>
                  </a:lnTo>
                  <a:lnTo>
                    <a:pt x="32004" y="9144"/>
                  </a:lnTo>
                  <a:close/>
                </a:path>
                <a:path w="32384" h="24764">
                  <a:moveTo>
                    <a:pt x="9144" y="19812"/>
                  </a:moveTo>
                  <a:lnTo>
                    <a:pt x="4572" y="15240"/>
                  </a:lnTo>
                  <a:lnTo>
                    <a:pt x="9144" y="15240"/>
                  </a:lnTo>
                  <a:lnTo>
                    <a:pt x="9144" y="19812"/>
                  </a:lnTo>
                  <a:close/>
                </a:path>
                <a:path w="32384" h="24764">
                  <a:moveTo>
                    <a:pt x="22860" y="19812"/>
                  </a:moveTo>
                  <a:lnTo>
                    <a:pt x="9144" y="19812"/>
                  </a:lnTo>
                  <a:lnTo>
                    <a:pt x="9144" y="15240"/>
                  </a:lnTo>
                  <a:lnTo>
                    <a:pt x="22860" y="15240"/>
                  </a:lnTo>
                  <a:lnTo>
                    <a:pt x="22860" y="19812"/>
                  </a:lnTo>
                  <a:close/>
                </a:path>
                <a:path w="32384"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347" name="object 1347"/>
            <p:cNvSpPr/>
            <p:nvPr/>
          </p:nvSpPr>
          <p:spPr>
            <a:xfrm>
              <a:off x="7226807" y="5652516"/>
              <a:ext cx="36830" cy="53340"/>
            </a:xfrm>
            <a:custGeom>
              <a:avLst/>
              <a:gdLst/>
              <a:ahLst/>
              <a:cxnLst/>
              <a:rect l="l" t="t" r="r" b="b"/>
              <a:pathLst>
                <a:path w="36829" h="53339">
                  <a:moveTo>
                    <a:pt x="36576" y="53339"/>
                  </a:moveTo>
                  <a:lnTo>
                    <a:pt x="0" y="53339"/>
                  </a:lnTo>
                  <a:lnTo>
                    <a:pt x="0" y="0"/>
                  </a:lnTo>
                  <a:lnTo>
                    <a:pt x="36576" y="0"/>
                  </a:lnTo>
                  <a:lnTo>
                    <a:pt x="36576" y="53339"/>
                  </a:lnTo>
                  <a:close/>
                </a:path>
              </a:pathLst>
            </a:custGeom>
            <a:solidFill>
              <a:srgbClr val="FFFFFF"/>
            </a:solidFill>
          </p:spPr>
          <p:txBody>
            <a:bodyPr wrap="square" lIns="0" tIns="0" rIns="0" bIns="0" rtlCol="0"/>
            <a:lstStyle/>
            <a:p>
              <a:endParaRPr sz="1588"/>
            </a:p>
          </p:txBody>
        </p:sp>
        <p:sp>
          <p:nvSpPr>
            <p:cNvPr id="1348" name="object 1348"/>
            <p:cNvSpPr/>
            <p:nvPr/>
          </p:nvSpPr>
          <p:spPr>
            <a:xfrm>
              <a:off x="7222235" y="5647944"/>
              <a:ext cx="47625" cy="62865"/>
            </a:xfrm>
            <a:custGeom>
              <a:avLst/>
              <a:gdLst/>
              <a:ahLst/>
              <a:cxnLst/>
              <a:rect l="l" t="t" r="r" b="b"/>
              <a:pathLst>
                <a:path w="47625" h="62864">
                  <a:moveTo>
                    <a:pt x="47244" y="62484"/>
                  </a:moveTo>
                  <a:lnTo>
                    <a:pt x="0" y="62484"/>
                  </a:lnTo>
                  <a:lnTo>
                    <a:pt x="0" y="0"/>
                  </a:lnTo>
                  <a:lnTo>
                    <a:pt x="47244" y="0"/>
                  </a:lnTo>
                  <a:lnTo>
                    <a:pt x="47244" y="4572"/>
                  </a:lnTo>
                  <a:lnTo>
                    <a:pt x="9144" y="4572"/>
                  </a:lnTo>
                  <a:lnTo>
                    <a:pt x="4572" y="9144"/>
                  </a:lnTo>
                  <a:lnTo>
                    <a:pt x="9144" y="9144"/>
                  </a:lnTo>
                  <a:lnTo>
                    <a:pt x="9144" y="53340"/>
                  </a:lnTo>
                  <a:lnTo>
                    <a:pt x="4572" y="53340"/>
                  </a:lnTo>
                  <a:lnTo>
                    <a:pt x="9144" y="57912"/>
                  </a:lnTo>
                  <a:lnTo>
                    <a:pt x="47244" y="57912"/>
                  </a:lnTo>
                  <a:lnTo>
                    <a:pt x="47244" y="62484"/>
                  </a:lnTo>
                  <a:close/>
                </a:path>
                <a:path w="47625" h="62864">
                  <a:moveTo>
                    <a:pt x="9144" y="9144"/>
                  </a:moveTo>
                  <a:lnTo>
                    <a:pt x="4572" y="9144"/>
                  </a:lnTo>
                  <a:lnTo>
                    <a:pt x="9144" y="4572"/>
                  </a:lnTo>
                  <a:lnTo>
                    <a:pt x="9144" y="9144"/>
                  </a:lnTo>
                  <a:close/>
                </a:path>
                <a:path w="47625" h="62864">
                  <a:moveTo>
                    <a:pt x="36576" y="9144"/>
                  </a:moveTo>
                  <a:lnTo>
                    <a:pt x="9144" y="9144"/>
                  </a:lnTo>
                  <a:lnTo>
                    <a:pt x="9144" y="4572"/>
                  </a:lnTo>
                  <a:lnTo>
                    <a:pt x="36576" y="4572"/>
                  </a:lnTo>
                  <a:lnTo>
                    <a:pt x="36576" y="9144"/>
                  </a:lnTo>
                  <a:close/>
                </a:path>
                <a:path w="47625" h="62864">
                  <a:moveTo>
                    <a:pt x="36576" y="57912"/>
                  </a:moveTo>
                  <a:lnTo>
                    <a:pt x="36576" y="4572"/>
                  </a:lnTo>
                  <a:lnTo>
                    <a:pt x="41148" y="9144"/>
                  </a:lnTo>
                  <a:lnTo>
                    <a:pt x="47244" y="9144"/>
                  </a:lnTo>
                  <a:lnTo>
                    <a:pt x="47244" y="53340"/>
                  </a:lnTo>
                  <a:lnTo>
                    <a:pt x="41148" y="53340"/>
                  </a:lnTo>
                  <a:lnTo>
                    <a:pt x="36576" y="57912"/>
                  </a:lnTo>
                  <a:close/>
                </a:path>
                <a:path w="47625" h="62864">
                  <a:moveTo>
                    <a:pt x="47244" y="9144"/>
                  </a:moveTo>
                  <a:lnTo>
                    <a:pt x="41148" y="9144"/>
                  </a:lnTo>
                  <a:lnTo>
                    <a:pt x="36576" y="4572"/>
                  </a:lnTo>
                  <a:lnTo>
                    <a:pt x="47244" y="4572"/>
                  </a:lnTo>
                  <a:lnTo>
                    <a:pt x="47244" y="9144"/>
                  </a:lnTo>
                  <a:close/>
                </a:path>
                <a:path w="47625" h="62864">
                  <a:moveTo>
                    <a:pt x="9144" y="57912"/>
                  </a:moveTo>
                  <a:lnTo>
                    <a:pt x="4572" y="53340"/>
                  </a:lnTo>
                  <a:lnTo>
                    <a:pt x="9144" y="53340"/>
                  </a:lnTo>
                  <a:lnTo>
                    <a:pt x="9144" y="57912"/>
                  </a:lnTo>
                  <a:close/>
                </a:path>
                <a:path w="47625" h="62864">
                  <a:moveTo>
                    <a:pt x="36576" y="57912"/>
                  </a:moveTo>
                  <a:lnTo>
                    <a:pt x="9144" y="57912"/>
                  </a:lnTo>
                  <a:lnTo>
                    <a:pt x="9144" y="53340"/>
                  </a:lnTo>
                  <a:lnTo>
                    <a:pt x="36576" y="53340"/>
                  </a:lnTo>
                  <a:lnTo>
                    <a:pt x="36576" y="57912"/>
                  </a:lnTo>
                  <a:close/>
                </a:path>
                <a:path w="47625" h="62864">
                  <a:moveTo>
                    <a:pt x="47244" y="57912"/>
                  </a:moveTo>
                  <a:lnTo>
                    <a:pt x="36576" y="57912"/>
                  </a:lnTo>
                  <a:lnTo>
                    <a:pt x="41148"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1349" name="object 1349"/>
            <p:cNvSpPr/>
            <p:nvPr/>
          </p:nvSpPr>
          <p:spPr>
            <a:xfrm>
              <a:off x="7234427" y="5660135"/>
              <a:ext cx="21590" cy="15240"/>
            </a:xfrm>
            <a:custGeom>
              <a:avLst/>
              <a:gdLst/>
              <a:ahLst/>
              <a:cxnLst/>
              <a:rect l="l" t="t" r="r" b="b"/>
              <a:pathLst>
                <a:path w="21590" h="15239">
                  <a:moveTo>
                    <a:pt x="21335" y="15240"/>
                  </a:moveTo>
                  <a:lnTo>
                    <a:pt x="0" y="15240"/>
                  </a:lnTo>
                  <a:lnTo>
                    <a:pt x="0" y="0"/>
                  </a:lnTo>
                  <a:lnTo>
                    <a:pt x="21335" y="0"/>
                  </a:lnTo>
                  <a:lnTo>
                    <a:pt x="21335" y="15240"/>
                  </a:lnTo>
                  <a:close/>
                </a:path>
              </a:pathLst>
            </a:custGeom>
            <a:solidFill>
              <a:srgbClr val="FFFFFF"/>
            </a:solidFill>
          </p:spPr>
          <p:txBody>
            <a:bodyPr wrap="square" lIns="0" tIns="0" rIns="0" bIns="0" rtlCol="0"/>
            <a:lstStyle/>
            <a:p>
              <a:endParaRPr sz="1588"/>
            </a:p>
          </p:txBody>
        </p:sp>
        <p:sp>
          <p:nvSpPr>
            <p:cNvPr id="1350" name="object 1350"/>
            <p:cNvSpPr/>
            <p:nvPr/>
          </p:nvSpPr>
          <p:spPr>
            <a:xfrm>
              <a:off x="7228332" y="5655564"/>
              <a:ext cx="33655" cy="24765"/>
            </a:xfrm>
            <a:custGeom>
              <a:avLst/>
              <a:gdLst/>
              <a:ahLst/>
              <a:cxnLst/>
              <a:rect l="l" t="t" r="r" b="b"/>
              <a:pathLst>
                <a:path w="33654" h="24764">
                  <a:moveTo>
                    <a:pt x="33528" y="24384"/>
                  </a:moveTo>
                  <a:lnTo>
                    <a:pt x="0" y="24384"/>
                  </a:lnTo>
                  <a:lnTo>
                    <a:pt x="0" y="0"/>
                  </a:lnTo>
                  <a:lnTo>
                    <a:pt x="33528" y="0"/>
                  </a:lnTo>
                  <a:lnTo>
                    <a:pt x="33528" y="4572"/>
                  </a:lnTo>
                  <a:lnTo>
                    <a:pt x="10668" y="4572"/>
                  </a:lnTo>
                  <a:lnTo>
                    <a:pt x="6096" y="9144"/>
                  </a:lnTo>
                  <a:lnTo>
                    <a:pt x="10668" y="9144"/>
                  </a:lnTo>
                  <a:lnTo>
                    <a:pt x="10668" y="15240"/>
                  </a:lnTo>
                  <a:lnTo>
                    <a:pt x="6096" y="15240"/>
                  </a:lnTo>
                  <a:lnTo>
                    <a:pt x="10668" y="19812"/>
                  </a:lnTo>
                  <a:lnTo>
                    <a:pt x="33528" y="19812"/>
                  </a:lnTo>
                  <a:lnTo>
                    <a:pt x="33528" y="24384"/>
                  </a:lnTo>
                  <a:close/>
                </a:path>
                <a:path w="33654" h="24764">
                  <a:moveTo>
                    <a:pt x="10668" y="9144"/>
                  </a:moveTo>
                  <a:lnTo>
                    <a:pt x="6096" y="9144"/>
                  </a:lnTo>
                  <a:lnTo>
                    <a:pt x="10668" y="4572"/>
                  </a:lnTo>
                  <a:lnTo>
                    <a:pt x="10668" y="9144"/>
                  </a:lnTo>
                  <a:close/>
                </a:path>
                <a:path w="33654" h="24764">
                  <a:moveTo>
                    <a:pt x="22860" y="9144"/>
                  </a:moveTo>
                  <a:lnTo>
                    <a:pt x="10668" y="9144"/>
                  </a:lnTo>
                  <a:lnTo>
                    <a:pt x="10668" y="4572"/>
                  </a:lnTo>
                  <a:lnTo>
                    <a:pt x="22860" y="4572"/>
                  </a:lnTo>
                  <a:lnTo>
                    <a:pt x="22860" y="9144"/>
                  </a:lnTo>
                  <a:close/>
                </a:path>
                <a:path w="33654" h="24764">
                  <a:moveTo>
                    <a:pt x="22860" y="19812"/>
                  </a:moveTo>
                  <a:lnTo>
                    <a:pt x="22860" y="4572"/>
                  </a:lnTo>
                  <a:lnTo>
                    <a:pt x="27432" y="9144"/>
                  </a:lnTo>
                  <a:lnTo>
                    <a:pt x="33528" y="9144"/>
                  </a:lnTo>
                  <a:lnTo>
                    <a:pt x="33528" y="15240"/>
                  </a:lnTo>
                  <a:lnTo>
                    <a:pt x="27432" y="15240"/>
                  </a:lnTo>
                  <a:lnTo>
                    <a:pt x="22860" y="19812"/>
                  </a:lnTo>
                  <a:close/>
                </a:path>
                <a:path w="33654" h="24764">
                  <a:moveTo>
                    <a:pt x="33528" y="9144"/>
                  </a:moveTo>
                  <a:lnTo>
                    <a:pt x="27432" y="9144"/>
                  </a:lnTo>
                  <a:lnTo>
                    <a:pt x="22860" y="4572"/>
                  </a:lnTo>
                  <a:lnTo>
                    <a:pt x="33528" y="4572"/>
                  </a:lnTo>
                  <a:lnTo>
                    <a:pt x="33528" y="9144"/>
                  </a:lnTo>
                  <a:close/>
                </a:path>
                <a:path w="33654" h="24764">
                  <a:moveTo>
                    <a:pt x="10668" y="19812"/>
                  </a:moveTo>
                  <a:lnTo>
                    <a:pt x="6096" y="15240"/>
                  </a:lnTo>
                  <a:lnTo>
                    <a:pt x="10668" y="15240"/>
                  </a:lnTo>
                  <a:lnTo>
                    <a:pt x="10668" y="19812"/>
                  </a:lnTo>
                  <a:close/>
                </a:path>
                <a:path w="33654" h="24764">
                  <a:moveTo>
                    <a:pt x="22860" y="19812"/>
                  </a:moveTo>
                  <a:lnTo>
                    <a:pt x="10668" y="19812"/>
                  </a:lnTo>
                  <a:lnTo>
                    <a:pt x="10668" y="15240"/>
                  </a:lnTo>
                  <a:lnTo>
                    <a:pt x="22860" y="15240"/>
                  </a:lnTo>
                  <a:lnTo>
                    <a:pt x="22860" y="19812"/>
                  </a:lnTo>
                  <a:close/>
                </a:path>
                <a:path w="33654" h="24764">
                  <a:moveTo>
                    <a:pt x="33528" y="19812"/>
                  </a:moveTo>
                  <a:lnTo>
                    <a:pt x="22860" y="19812"/>
                  </a:lnTo>
                  <a:lnTo>
                    <a:pt x="27432" y="15240"/>
                  </a:lnTo>
                  <a:lnTo>
                    <a:pt x="33528" y="15240"/>
                  </a:lnTo>
                  <a:lnTo>
                    <a:pt x="33528" y="19812"/>
                  </a:lnTo>
                  <a:close/>
                </a:path>
              </a:pathLst>
            </a:custGeom>
            <a:solidFill>
              <a:srgbClr val="000000"/>
            </a:solidFill>
          </p:spPr>
          <p:txBody>
            <a:bodyPr wrap="square" lIns="0" tIns="0" rIns="0" bIns="0" rtlCol="0"/>
            <a:lstStyle/>
            <a:p>
              <a:endParaRPr sz="1588"/>
            </a:p>
          </p:txBody>
        </p:sp>
        <p:sp>
          <p:nvSpPr>
            <p:cNvPr id="1351" name="object 1351"/>
            <p:cNvSpPr/>
            <p:nvPr/>
          </p:nvSpPr>
          <p:spPr>
            <a:xfrm>
              <a:off x="7234427" y="5682996"/>
              <a:ext cx="21590" cy="15240"/>
            </a:xfrm>
            <a:custGeom>
              <a:avLst/>
              <a:gdLst/>
              <a:ahLst/>
              <a:cxnLst/>
              <a:rect l="l" t="t" r="r" b="b"/>
              <a:pathLst>
                <a:path w="21590" h="15239">
                  <a:moveTo>
                    <a:pt x="21335" y="15239"/>
                  </a:moveTo>
                  <a:lnTo>
                    <a:pt x="0" y="15239"/>
                  </a:lnTo>
                  <a:lnTo>
                    <a:pt x="0" y="0"/>
                  </a:lnTo>
                  <a:lnTo>
                    <a:pt x="21335" y="0"/>
                  </a:lnTo>
                  <a:lnTo>
                    <a:pt x="21335" y="15239"/>
                  </a:lnTo>
                  <a:close/>
                </a:path>
              </a:pathLst>
            </a:custGeom>
            <a:solidFill>
              <a:srgbClr val="FFFFFF"/>
            </a:solidFill>
          </p:spPr>
          <p:txBody>
            <a:bodyPr wrap="square" lIns="0" tIns="0" rIns="0" bIns="0" rtlCol="0"/>
            <a:lstStyle/>
            <a:p>
              <a:endParaRPr sz="1588"/>
            </a:p>
          </p:txBody>
        </p:sp>
        <p:sp>
          <p:nvSpPr>
            <p:cNvPr id="1352" name="object 1352"/>
            <p:cNvSpPr/>
            <p:nvPr/>
          </p:nvSpPr>
          <p:spPr>
            <a:xfrm>
              <a:off x="7228332" y="5678423"/>
              <a:ext cx="33655" cy="24765"/>
            </a:xfrm>
            <a:custGeom>
              <a:avLst/>
              <a:gdLst/>
              <a:ahLst/>
              <a:cxnLst/>
              <a:rect l="l" t="t" r="r" b="b"/>
              <a:pathLst>
                <a:path w="33654" h="24764">
                  <a:moveTo>
                    <a:pt x="33528" y="24384"/>
                  </a:moveTo>
                  <a:lnTo>
                    <a:pt x="0" y="24384"/>
                  </a:lnTo>
                  <a:lnTo>
                    <a:pt x="0" y="0"/>
                  </a:lnTo>
                  <a:lnTo>
                    <a:pt x="33528" y="0"/>
                  </a:lnTo>
                  <a:lnTo>
                    <a:pt x="33528" y="4572"/>
                  </a:lnTo>
                  <a:lnTo>
                    <a:pt x="10668" y="4572"/>
                  </a:lnTo>
                  <a:lnTo>
                    <a:pt x="6096" y="9144"/>
                  </a:lnTo>
                  <a:lnTo>
                    <a:pt x="10668" y="9144"/>
                  </a:lnTo>
                  <a:lnTo>
                    <a:pt x="10668" y="15240"/>
                  </a:lnTo>
                  <a:lnTo>
                    <a:pt x="6096" y="15240"/>
                  </a:lnTo>
                  <a:lnTo>
                    <a:pt x="10668" y="19812"/>
                  </a:lnTo>
                  <a:lnTo>
                    <a:pt x="33528" y="19812"/>
                  </a:lnTo>
                  <a:lnTo>
                    <a:pt x="33528" y="24384"/>
                  </a:lnTo>
                  <a:close/>
                </a:path>
                <a:path w="33654" h="24764">
                  <a:moveTo>
                    <a:pt x="10668" y="9144"/>
                  </a:moveTo>
                  <a:lnTo>
                    <a:pt x="6096" y="9144"/>
                  </a:lnTo>
                  <a:lnTo>
                    <a:pt x="10668" y="4572"/>
                  </a:lnTo>
                  <a:lnTo>
                    <a:pt x="10668" y="9144"/>
                  </a:lnTo>
                  <a:close/>
                </a:path>
                <a:path w="33654" h="24764">
                  <a:moveTo>
                    <a:pt x="22860" y="9144"/>
                  </a:moveTo>
                  <a:lnTo>
                    <a:pt x="10668" y="9144"/>
                  </a:lnTo>
                  <a:lnTo>
                    <a:pt x="10668" y="4572"/>
                  </a:lnTo>
                  <a:lnTo>
                    <a:pt x="22860" y="4572"/>
                  </a:lnTo>
                  <a:lnTo>
                    <a:pt x="22860" y="9144"/>
                  </a:lnTo>
                  <a:close/>
                </a:path>
                <a:path w="33654" h="24764">
                  <a:moveTo>
                    <a:pt x="22860" y="19812"/>
                  </a:moveTo>
                  <a:lnTo>
                    <a:pt x="22860" y="4572"/>
                  </a:lnTo>
                  <a:lnTo>
                    <a:pt x="27432" y="9144"/>
                  </a:lnTo>
                  <a:lnTo>
                    <a:pt x="33528" y="9144"/>
                  </a:lnTo>
                  <a:lnTo>
                    <a:pt x="33528" y="15240"/>
                  </a:lnTo>
                  <a:lnTo>
                    <a:pt x="27432" y="15240"/>
                  </a:lnTo>
                  <a:lnTo>
                    <a:pt x="22860" y="19812"/>
                  </a:lnTo>
                  <a:close/>
                </a:path>
                <a:path w="33654" h="24764">
                  <a:moveTo>
                    <a:pt x="33528" y="9144"/>
                  </a:moveTo>
                  <a:lnTo>
                    <a:pt x="27432" y="9144"/>
                  </a:lnTo>
                  <a:lnTo>
                    <a:pt x="22860" y="4572"/>
                  </a:lnTo>
                  <a:lnTo>
                    <a:pt x="33528" y="4572"/>
                  </a:lnTo>
                  <a:lnTo>
                    <a:pt x="33528" y="9144"/>
                  </a:lnTo>
                  <a:close/>
                </a:path>
                <a:path w="33654" h="24764">
                  <a:moveTo>
                    <a:pt x="10668" y="19812"/>
                  </a:moveTo>
                  <a:lnTo>
                    <a:pt x="6096" y="15240"/>
                  </a:lnTo>
                  <a:lnTo>
                    <a:pt x="10668" y="15240"/>
                  </a:lnTo>
                  <a:lnTo>
                    <a:pt x="10668" y="19812"/>
                  </a:lnTo>
                  <a:close/>
                </a:path>
                <a:path w="33654" h="24764">
                  <a:moveTo>
                    <a:pt x="22860" y="19812"/>
                  </a:moveTo>
                  <a:lnTo>
                    <a:pt x="10668" y="19812"/>
                  </a:lnTo>
                  <a:lnTo>
                    <a:pt x="10668" y="15240"/>
                  </a:lnTo>
                  <a:lnTo>
                    <a:pt x="22860" y="15240"/>
                  </a:lnTo>
                  <a:lnTo>
                    <a:pt x="22860" y="19812"/>
                  </a:lnTo>
                  <a:close/>
                </a:path>
                <a:path w="33654" h="24764">
                  <a:moveTo>
                    <a:pt x="33528" y="19812"/>
                  </a:moveTo>
                  <a:lnTo>
                    <a:pt x="22860" y="19812"/>
                  </a:lnTo>
                  <a:lnTo>
                    <a:pt x="27432" y="15240"/>
                  </a:lnTo>
                  <a:lnTo>
                    <a:pt x="33528" y="15240"/>
                  </a:lnTo>
                  <a:lnTo>
                    <a:pt x="33528" y="19812"/>
                  </a:lnTo>
                  <a:close/>
                </a:path>
              </a:pathLst>
            </a:custGeom>
            <a:solidFill>
              <a:srgbClr val="000000"/>
            </a:solidFill>
          </p:spPr>
          <p:txBody>
            <a:bodyPr wrap="square" lIns="0" tIns="0" rIns="0" bIns="0" rtlCol="0"/>
            <a:lstStyle/>
            <a:p>
              <a:endParaRPr sz="1588"/>
            </a:p>
          </p:txBody>
        </p:sp>
        <p:sp>
          <p:nvSpPr>
            <p:cNvPr id="1353" name="object 1353"/>
            <p:cNvSpPr/>
            <p:nvPr/>
          </p:nvSpPr>
          <p:spPr>
            <a:xfrm>
              <a:off x="7271004" y="5652516"/>
              <a:ext cx="38100" cy="53340"/>
            </a:xfrm>
            <a:custGeom>
              <a:avLst/>
              <a:gdLst/>
              <a:ahLst/>
              <a:cxnLst/>
              <a:rect l="l" t="t" r="r" b="b"/>
              <a:pathLst>
                <a:path w="38100" h="53339">
                  <a:moveTo>
                    <a:pt x="38100" y="53339"/>
                  </a:moveTo>
                  <a:lnTo>
                    <a:pt x="0" y="53339"/>
                  </a:lnTo>
                  <a:lnTo>
                    <a:pt x="0" y="0"/>
                  </a:lnTo>
                  <a:lnTo>
                    <a:pt x="38100" y="0"/>
                  </a:lnTo>
                  <a:lnTo>
                    <a:pt x="38100" y="53339"/>
                  </a:lnTo>
                  <a:close/>
                </a:path>
              </a:pathLst>
            </a:custGeom>
            <a:solidFill>
              <a:srgbClr val="FFFFFF"/>
            </a:solidFill>
          </p:spPr>
          <p:txBody>
            <a:bodyPr wrap="square" lIns="0" tIns="0" rIns="0" bIns="0" rtlCol="0"/>
            <a:lstStyle/>
            <a:p>
              <a:endParaRPr sz="1588"/>
            </a:p>
          </p:txBody>
        </p:sp>
        <p:sp>
          <p:nvSpPr>
            <p:cNvPr id="1354" name="object 1354"/>
            <p:cNvSpPr/>
            <p:nvPr/>
          </p:nvSpPr>
          <p:spPr>
            <a:xfrm>
              <a:off x="7266432" y="5647944"/>
              <a:ext cx="47625" cy="62865"/>
            </a:xfrm>
            <a:custGeom>
              <a:avLst/>
              <a:gdLst/>
              <a:ahLst/>
              <a:cxnLst/>
              <a:rect l="l" t="t" r="r" b="b"/>
              <a:pathLst>
                <a:path w="47625" h="62864">
                  <a:moveTo>
                    <a:pt x="47244" y="62484"/>
                  </a:moveTo>
                  <a:lnTo>
                    <a:pt x="0" y="62484"/>
                  </a:lnTo>
                  <a:lnTo>
                    <a:pt x="0" y="0"/>
                  </a:lnTo>
                  <a:lnTo>
                    <a:pt x="47244" y="0"/>
                  </a:lnTo>
                  <a:lnTo>
                    <a:pt x="47244" y="4572"/>
                  </a:lnTo>
                  <a:lnTo>
                    <a:pt x="9144" y="4572"/>
                  </a:lnTo>
                  <a:lnTo>
                    <a:pt x="4572" y="9144"/>
                  </a:lnTo>
                  <a:lnTo>
                    <a:pt x="9144" y="9144"/>
                  </a:lnTo>
                  <a:lnTo>
                    <a:pt x="9144" y="53340"/>
                  </a:lnTo>
                  <a:lnTo>
                    <a:pt x="4572" y="53340"/>
                  </a:lnTo>
                  <a:lnTo>
                    <a:pt x="9144" y="57912"/>
                  </a:lnTo>
                  <a:lnTo>
                    <a:pt x="47244" y="57912"/>
                  </a:lnTo>
                  <a:lnTo>
                    <a:pt x="47244" y="62484"/>
                  </a:lnTo>
                  <a:close/>
                </a:path>
                <a:path w="47625" h="62864">
                  <a:moveTo>
                    <a:pt x="9144" y="9144"/>
                  </a:moveTo>
                  <a:lnTo>
                    <a:pt x="4572" y="9144"/>
                  </a:lnTo>
                  <a:lnTo>
                    <a:pt x="9144" y="4572"/>
                  </a:lnTo>
                  <a:lnTo>
                    <a:pt x="9144" y="9144"/>
                  </a:lnTo>
                  <a:close/>
                </a:path>
                <a:path w="47625" h="62864">
                  <a:moveTo>
                    <a:pt x="38100" y="9144"/>
                  </a:moveTo>
                  <a:lnTo>
                    <a:pt x="9144" y="9144"/>
                  </a:lnTo>
                  <a:lnTo>
                    <a:pt x="9144" y="4572"/>
                  </a:lnTo>
                  <a:lnTo>
                    <a:pt x="38100" y="4572"/>
                  </a:lnTo>
                  <a:lnTo>
                    <a:pt x="38100" y="9144"/>
                  </a:lnTo>
                  <a:close/>
                </a:path>
                <a:path w="47625" h="62864">
                  <a:moveTo>
                    <a:pt x="38100" y="57912"/>
                  </a:moveTo>
                  <a:lnTo>
                    <a:pt x="38100" y="4572"/>
                  </a:lnTo>
                  <a:lnTo>
                    <a:pt x="42672" y="9144"/>
                  </a:lnTo>
                  <a:lnTo>
                    <a:pt x="47244" y="9144"/>
                  </a:lnTo>
                  <a:lnTo>
                    <a:pt x="47244" y="53340"/>
                  </a:lnTo>
                  <a:lnTo>
                    <a:pt x="42672" y="53340"/>
                  </a:lnTo>
                  <a:lnTo>
                    <a:pt x="38100" y="57912"/>
                  </a:lnTo>
                  <a:close/>
                </a:path>
                <a:path w="47625" h="62864">
                  <a:moveTo>
                    <a:pt x="47244" y="9144"/>
                  </a:moveTo>
                  <a:lnTo>
                    <a:pt x="42672" y="9144"/>
                  </a:lnTo>
                  <a:lnTo>
                    <a:pt x="38100" y="4572"/>
                  </a:lnTo>
                  <a:lnTo>
                    <a:pt x="47244" y="4572"/>
                  </a:lnTo>
                  <a:lnTo>
                    <a:pt x="47244" y="9144"/>
                  </a:lnTo>
                  <a:close/>
                </a:path>
                <a:path w="47625" h="62864">
                  <a:moveTo>
                    <a:pt x="9144" y="57912"/>
                  </a:moveTo>
                  <a:lnTo>
                    <a:pt x="4572" y="53340"/>
                  </a:lnTo>
                  <a:lnTo>
                    <a:pt x="9144" y="53340"/>
                  </a:lnTo>
                  <a:lnTo>
                    <a:pt x="9144" y="57912"/>
                  </a:lnTo>
                  <a:close/>
                </a:path>
                <a:path w="47625" h="62864">
                  <a:moveTo>
                    <a:pt x="38100" y="57912"/>
                  </a:moveTo>
                  <a:lnTo>
                    <a:pt x="9144" y="57912"/>
                  </a:lnTo>
                  <a:lnTo>
                    <a:pt x="9144" y="53340"/>
                  </a:lnTo>
                  <a:lnTo>
                    <a:pt x="38100" y="53340"/>
                  </a:lnTo>
                  <a:lnTo>
                    <a:pt x="38100" y="57912"/>
                  </a:lnTo>
                  <a:close/>
                </a:path>
                <a:path w="47625" h="62864">
                  <a:moveTo>
                    <a:pt x="47244" y="57912"/>
                  </a:moveTo>
                  <a:lnTo>
                    <a:pt x="38100" y="57912"/>
                  </a:lnTo>
                  <a:lnTo>
                    <a:pt x="42672"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1355" name="object 1355"/>
            <p:cNvSpPr/>
            <p:nvPr/>
          </p:nvSpPr>
          <p:spPr>
            <a:xfrm>
              <a:off x="7278623" y="5660135"/>
              <a:ext cx="22860" cy="15240"/>
            </a:xfrm>
            <a:custGeom>
              <a:avLst/>
              <a:gdLst/>
              <a:ahLst/>
              <a:cxnLst/>
              <a:rect l="l" t="t" r="r" b="b"/>
              <a:pathLst>
                <a:path w="22859"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1356" name="object 1356"/>
            <p:cNvSpPr/>
            <p:nvPr/>
          </p:nvSpPr>
          <p:spPr>
            <a:xfrm>
              <a:off x="7274051" y="5655564"/>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4" h="24764">
                  <a:moveTo>
                    <a:pt x="9144" y="9144"/>
                  </a:moveTo>
                  <a:lnTo>
                    <a:pt x="4572" y="9144"/>
                  </a:lnTo>
                  <a:lnTo>
                    <a:pt x="9144" y="4572"/>
                  </a:lnTo>
                  <a:lnTo>
                    <a:pt x="9144" y="9144"/>
                  </a:lnTo>
                  <a:close/>
                </a:path>
                <a:path w="32384" h="24764">
                  <a:moveTo>
                    <a:pt x="22860" y="9144"/>
                  </a:moveTo>
                  <a:lnTo>
                    <a:pt x="9144" y="9144"/>
                  </a:lnTo>
                  <a:lnTo>
                    <a:pt x="9144" y="4572"/>
                  </a:lnTo>
                  <a:lnTo>
                    <a:pt x="22860" y="4572"/>
                  </a:lnTo>
                  <a:lnTo>
                    <a:pt x="22860" y="9144"/>
                  </a:lnTo>
                  <a:close/>
                </a:path>
                <a:path w="32384" h="24764">
                  <a:moveTo>
                    <a:pt x="22860" y="19812"/>
                  </a:moveTo>
                  <a:lnTo>
                    <a:pt x="22860" y="4572"/>
                  </a:lnTo>
                  <a:lnTo>
                    <a:pt x="27432" y="9144"/>
                  </a:lnTo>
                  <a:lnTo>
                    <a:pt x="32004" y="9144"/>
                  </a:lnTo>
                  <a:lnTo>
                    <a:pt x="32004" y="15240"/>
                  </a:lnTo>
                  <a:lnTo>
                    <a:pt x="27432" y="15240"/>
                  </a:lnTo>
                  <a:lnTo>
                    <a:pt x="22860" y="19812"/>
                  </a:lnTo>
                  <a:close/>
                </a:path>
                <a:path w="32384" h="24764">
                  <a:moveTo>
                    <a:pt x="32004" y="9144"/>
                  </a:moveTo>
                  <a:lnTo>
                    <a:pt x="27432" y="9144"/>
                  </a:lnTo>
                  <a:lnTo>
                    <a:pt x="22860" y="4572"/>
                  </a:lnTo>
                  <a:lnTo>
                    <a:pt x="32004" y="4572"/>
                  </a:lnTo>
                  <a:lnTo>
                    <a:pt x="32004" y="9144"/>
                  </a:lnTo>
                  <a:close/>
                </a:path>
                <a:path w="32384" h="24764">
                  <a:moveTo>
                    <a:pt x="9144" y="19812"/>
                  </a:moveTo>
                  <a:lnTo>
                    <a:pt x="4572" y="15240"/>
                  </a:lnTo>
                  <a:lnTo>
                    <a:pt x="9144" y="15240"/>
                  </a:lnTo>
                  <a:lnTo>
                    <a:pt x="9144" y="19812"/>
                  </a:lnTo>
                  <a:close/>
                </a:path>
                <a:path w="32384" h="24764">
                  <a:moveTo>
                    <a:pt x="22860" y="19812"/>
                  </a:moveTo>
                  <a:lnTo>
                    <a:pt x="9144" y="19812"/>
                  </a:lnTo>
                  <a:lnTo>
                    <a:pt x="9144" y="15240"/>
                  </a:lnTo>
                  <a:lnTo>
                    <a:pt x="22860" y="15240"/>
                  </a:lnTo>
                  <a:lnTo>
                    <a:pt x="22860" y="19812"/>
                  </a:lnTo>
                  <a:close/>
                </a:path>
                <a:path w="32384"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357" name="object 1357"/>
            <p:cNvSpPr/>
            <p:nvPr/>
          </p:nvSpPr>
          <p:spPr>
            <a:xfrm>
              <a:off x="7278623" y="5682996"/>
              <a:ext cx="22860" cy="15240"/>
            </a:xfrm>
            <a:custGeom>
              <a:avLst/>
              <a:gdLst/>
              <a:ahLst/>
              <a:cxnLst/>
              <a:rect l="l" t="t" r="r" b="b"/>
              <a:pathLst>
                <a:path w="22859" h="15239">
                  <a:moveTo>
                    <a:pt x="22860" y="15239"/>
                  </a:moveTo>
                  <a:lnTo>
                    <a:pt x="0" y="15239"/>
                  </a:lnTo>
                  <a:lnTo>
                    <a:pt x="0" y="0"/>
                  </a:lnTo>
                  <a:lnTo>
                    <a:pt x="22860" y="0"/>
                  </a:lnTo>
                  <a:lnTo>
                    <a:pt x="22860" y="15239"/>
                  </a:lnTo>
                  <a:close/>
                </a:path>
              </a:pathLst>
            </a:custGeom>
            <a:solidFill>
              <a:srgbClr val="FFFFFF"/>
            </a:solidFill>
          </p:spPr>
          <p:txBody>
            <a:bodyPr wrap="square" lIns="0" tIns="0" rIns="0" bIns="0" rtlCol="0"/>
            <a:lstStyle/>
            <a:p>
              <a:endParaRPr sz="1588"/>
            </a:p>
          </p:txBody>
        </p:sp>
        <p:sp>
          <p:nvSpPr>
            <p:cNvPr id="1358" name="object 1358"/>
            <p:cNvSpPr/>
            <p:nvPr/>
          </p:nvSpPr>
          <p:spPr>
            <a:xfrm>
              <a:off x="7274051" y="5678423"/>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4" h="24764">
                  <a:moveTo>
                    <a:pt x="9144" y="9144"/>
                  </a:moveTo>
                  <a:lnTo>
                    <a:pt x="4572" y="9144"/>
                  </a:lnTo>
                  <a:lnTo>
                    <a:pt x="9144" y="4572"/>
                  </a:lnTo>
                  <a:lnTo>
                    <a:pt x="9144" y="9144"/>
                  </a:lnTo>
                  <a:close/>
                </a:path>
                <a:path w="32384" h="24764">
                  <a:moveTo>
                    <a:pt x="22860" y="9144"/>
                  </a:moveTo>
                  <a:lnTo>
                    <a:pt x="9144" y="9144"/>
                  </a:lnTo>
                  <a:lnTo>
                    <a:pt x="9144" y="4572"/>
                  </a:lnTo>
                  <a:lnTo>
                    <a:pt x="22860" y="4572"/>
                  </a:lnTo>
                  <a:lnTo>
                    <a:pt x="22860" y="9144"/>
                  </a:lnTo>
                  <a:close/>
                </a:path>
                <a:path w="32384" h="24764">
                  <a:moveTo>
                    <a:pt x="22860" y="19812"/>
                  </a:moveTo>
                  <a:lnTo>
                    <a:pt x="22860" y="4572"/>
                  </a:lnTo>
                  <a:lnTo>
                    <a:pt x="27432" y="9144"/>
                  </a:lnTo>
                  <a:lnTo>
                    <a:pt x="32004" y="9144"/>
                  </a:lnTo>
                  <a:lnTo>
                    <a:pt x="32004" y="15240"/>
                  </a:lnTo>
                  <a:lnTo>
                    <a:pt x="27432" y="15240"/>
                  </a:lnTo>
                  <a:lnTo>
                    <a:pt x="22860" y="19812"/>
                  </a:lnTo>
                  <a:close/>
                </a:path>
                <a:path w="32384" h="24764">
                  <a:moveTo>
                    <a:pt x="32004" y="9144"/>
                  </a:moveTo>
                  <a:lnTo>
                    <a:pt x="27432" y="9144"/>
                  </a:lnTo>
                  <a:lnTo>
                    <a:pt x="22860" y="4572"/>
                  </a:lnTo>
                  <a:lnTo>
                    <a:pt x="32004" y="4572"/>
                  </a:lnTo>
                  <a:lnTo>
                    <a:pt x="32004" y="9144"/>
                  </a:lnTo>
                  <a:close/>
                </a:path>
                <a:path w="32384" h="24764">
                  <a:moveTo>
                    <a:pt x="9144" y="19812"/>
                  </a:moveTo>
                  <a:lnTo>
                    <a:pt x="4572" y="15240"/>
                  </a:lnTo>
                  <a:lnTo>
                    <a:pt x="9144" y="15240"/>
                  </a:lnTo>
                  <a:lnTo>
                    <a:pt x="9144" y="19812"/>
                  </a:lnTo>
                  <a:close/>
                </a:path>
                <a:path w="32384" h="24764">
                  <a:moveTo>
                    <a:pt x="22860" y="19812"/>
                  </a:moveTo>
                  <a:lnTo>
                    <a:pt x="9144" y="19812"/>
                  </a:lnTo>
                  <a:lnTo>
                    <a:pt x="9144" y="15240"/>
                  </a:lnTo>
                  <a:lnTo>
                    <a:pt x="22860" y="15240"/>
                  </a:lnTo>
                  <a:lnTo>
                    <a:pt x="22860" y="19812"/>
                  </a:lnTo>
                  <a:close/>
                </a:path>
                <a:path w="32384"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359" name="object 1359"/>
            <p:cNvSpPr/>
            <p:nvPr/>
          </p:nvSpPr>
          <p:spPr>
            <a:xfrm>
              <a:off x="7316723" y="5652516"/>
              <a:ext cx="38100" cy="53340"/>
            </a:xfrm>
            <a:custGeom>
              <a:avLst/>
              <a:gdLst/>
              <a:ahLst/>
              <a:cxnLst/>
              <a:rect l="l" t="t" r="r" b="b"/>
              <a:pathLst>
                <a:path w="38100" h="53339">
                  <a:moveTo>
                    <a:pt x="38100" y="53339"/>
                  </a:moveTo>
                  <a:lnTo>
                    <a:pt x="0" y="53339"/>
                  </a:lnTo>
                  <a:lnTo>
                    <a:pt x="0" y="0"/>
                  </a:lnTo>
                  <a:lnTo>
                    <a:pt x="38100" y="0"/>
                  </a:lnTo>
                  <a:lnTo>
                    <a:pt x="38100" y="53339"/>
                  </a:lnTo>
                  <a:close/>
                </a:path>
              </a:pathLst>
            </a:custGeom>
            <a:solidFill>
              <a:srgbClr val="FFFFFF"/>
            </a:solidFill>
          </p:spPr>
          <p:txBody>
            <a:bodyPr wrap="square" lIns="0" tIns="0" rIns="0" bIns="0" rtlCol="0"/>
            <a:lstStyle/>
            <a:p>
              <a:endParaRPr sz="1588"/>
            </a:p>
          </p:txBody>
        </p:sp>
        <p:sp>
          <p:nvSpPr>
            <p:cNvPr id="1360" name="object 1360"/>
            <p:cNvSpPr/>
            <p:nvPr/>
          </p:nvSpPr>
          <p:spPr>
            <a:xfrm>
              <a:off x="7312151" y="5647944"/>
              <a:ext cx="47625" cy="62865"/>
            </a:xfrm>
            <a:custGeom>
              <a:avLst/>
              <a:gdLst/>
              <a:ahLst/>
              <a:cxnLst/>
              <a:rect l="l" t="t" r="r" b="b"/>
              <a:pathLst>
                <a:path w="47625" h="62864">
                  <a:moveTo>
                    <a:pt x="47244" y="62484"/>
                  </a:moveTo>
                  <a:lnTo>
                    <a:pt x="0" y="62484"/>
                  </a:lnTo>
                  <a:lnTo>
                    <a:pt x="0" y="0"/>
                  </a:lnTo>
                  <a:lnTo>
                    <a:pt x="47244" y="0"/>
                  </a:lnTo>
                  <a:lnTo>
                    <a:pt x="47244" y="4572"/>
                  </a:lnTo>
                  <a:lnTo>
                    <a:pt x="9144" y="4572"/>
                  </a:lnTo>
                  <a:lnTo>
                    <a:pt x="4572" y="9144"/>
                  </a:lnTo>
                  <a:lnTo>
                    <a:pt x="9144" y="9144"/>
                  </a:lnTo>
                  <a:lnTo>
                    <a:pt x="9144" y="53340"/>
                  </a:lnTo>
                  <a:lnTo>
                    <a:pt x="4572" y="53340"/>
                  </a:lnTo>
                  <a:lnTo>
                    <a:pt x="9144" y="57912"/>
                  </a:lnTo>
                  <a:lnTo>
                    <a:pt x="47244" y="57912"/>
                  </a:lnTo>
                  <a:lnTo>
                    <a:pt x="47244" y="62484"/>
                  </a:lnTo>
                  <a:close/>
                </a:path>
                <a:path w="47625" h="62864">
                  <a:moveTo>
                    <a:pt x="9144" y="9144"/>
                  </a:moveTo>
                  <a:lnTo>
                    <a:pt x="4572" y="9144"/>
                  </a:lnTo>
                  <a:lnTo>
                    <a:pt x="9144" y="4572"/>
                  </a:lnTo>
                  <a:lnTo>
                    <a:pt x="9144" y="9144"/>
                  </a:lnTo>
                  <a:close/>
                </a:path>
                <a:path w="47625" h="62864">
                  <a:moveTo>
                    <a:pt x="36576" y="9144"/>
                  </a:moveTo>
                  <a:lnTo>
                    <a:pt x="9144" y="9144"/>
                  </a:lnTo>
                  <a:lnTo>
                    <a:pt x="9144" y="4572"/>
                  </a:lnTo>
                  <a:lnTo>
                    <a:pt x="36576" y="4572"/>
                  </a:lnTo>
                  <a:lnTo>
                    <a:pt x="36576" y="9144"/>
                  </a:lnTo>
                  <a:close/>
                </a:path>
                <a:path w="47625" h="62864">
                  <a:moveTo>
                    <a:pt x="36576" y="57912"/>
                  </a:moveTo>
                  <a:lnTo>
                    <a:pt x="36576" y="4572"/>
                  </a:lnTo>
                  <a:lnTo>
                    <a:pt x="42672" y="9144"/>
                  </a:lnTo>
                  <a:lnTo>
                    <a:pt x="47244" y="9144"/>
                  </a:lnTo>
                  <a:lnTo>
                    <a:pt x="47244" y="53340"/>
                  </a:lnTo>
                  <a:lnTo>
                    <a:pt x="42672" y="53340"/>
                  </a:lnTo>
                  <a:lnTo>
                    <a:pt x="36576" y="57912"/>
                  </a:lnTo>
                  <a:close/>
                </a:path>
                <a:path w="47625" h="62864">
                  <a:moveTo>
                    <a:pt x="47244" y="9144"/>
                  </a:moveTo>
                  <a:lnTo>
                    <a:pt x="42672" y="9144"/>
                  </a:lnTo>
                  <a:lnTo>
                    <a:pt x="36576" y="4572"/>
                  </a:lnTo>
                  <a:lnTo>
                    <a:pt x="47244" y="4572"/>
                  </a:lnTo>
                  <a:lnTo>
                    <a:pt x="47244" y="9144"/>
                  </a:lnTo>
                  <a:close/>
                </a:path>
                <a:path w="47625" h="62864">
                  <a:moveTo>
                    <a:pt x="9144" y="57912"/>
                  </a:moveTo>
                  <a:lnTo>
                    <a:pt x="4572" y="53340"/>
                  </a:lnTo>
                  <a:lnTo>
                    <a:pt x="9144" y="53340"/>
                  </a:lnTo>
                  <a:lnTo>
                    <a:pt x="9144" y="57912"/>
                  </a:lnTo>
                  <a:close/>
                </a:path>
                <a:path w="47625" h="62864">
                  <a:moveTo>
                    <a:pt x="36576" y="57912"/>
                  </a:moveTo>
                  <a:lnTo>
                    <a:pt x="9144" y="57912"/>
                  </a:lnTo>
                  <a:lnTo>
                    <a:pt x="9144" y="53340"/>
                  </a:lnTo>
                  <a:lnTo>
                    <a:pt x="36576" y="53340"/>
                  </a:lnTo>
                  <a:lnTo>
                    <a:pt x="36576" y="57912"/>
                  </a:lnTo>
                  <a:close/>
                </a:path>
                <a:path w="47625" h="62864">
                  <a:moveTo>
                    <a:pt x="47244" y="57912"/>
                  </a:moveTo>
                  <a:lnTo>
                    <a:pt x="36576" y="57912"/>
                  </a:lnTo>
                  <a:lnTo>
                    <a:pt x="42672"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1361" name="object 1361"/>
            <p:cNvSpPr/>
            <p:nvPr/>
          </p:nvSpPr>
          <p:spPr>
            <a:xfrm>
              <a:off x="7324344" y="5660135"/>
              <a:ext cx="22860" cy="15240"/>
            </a:xfrm>
            <a:custGeom>
              <a:avLst/>
              <a:gdLst/>
              <a:ahLst/>
              <a:cxnLst/>
              <a:rect l="l" t="t" r="r" b="b"/>
              <a:pathLst>
                <a:path w="22859" h="15239">
                  <a:moveTo>
                    <a:pt x="22859" y="15240"/>
                  </a:moveTo>
                  <a:lnTo>
                    <a:pt x="0" y="15240"/>
                  </a:lnTo>
                  <a:lnTo>
                    <a:pt x="0" y="0"/>
                  </a:lnTo>
                  <a:lnTo>
                    <a:pt x="22859" y="0"/>
                  </a:lnTo>
                  <a:lnTo>
                    <a:pt x="22859" y="15240"/>
                  </a:lnTo>
                  <a:close/>
                </a:path>
              </a:pathLst>
            </a:custGeom>
            <a:solidFill>
              <a:srgbClr val="FFFFFF"/>
            </a:solidFill>
          </p:spPr>
          <p:txBody>
            <a:bodyPr wrap="square" lIns="0" tIns="0" rIns="0" bIns="0" rtlCol="0"/>
            <a:lstStyle/>
            <a:p>
              <a:endParaRPr sz="1588"/>
            </a:p>
          </p:txBody>
        </p:sp>
        <p:sp>
          <p:nvSpPr>
            <p:cNvPr id="1362" name="object 1362"/>
            <p:cNvSpPr/>
            <p:nvPr/>
          </p:nvSpPr>
          <p:spPr>
            <a:xfrm>
              <a:off x="7319771" y="5655564"/>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4" h="24764">
                  <a:moveTo>
                    <a:pt x="9144" y="9144"/>
                  </a:moveTo>
                  <a:lnTo>
                    <a:pt x="4572" y="9144"/>
                  </a:lnTo>
                  <a:lnTo>
                    <a:pt x="9144" y="4572"/>
                  </a:lnTo>
                  <a:lnTo>
                    <a:pt x="9144" y="9144"/>
                  </a:lnTo>
                  <a:close/>
                </a:path>
                <a:path w="32384" h="24764">
                  <a:moveTo>
                    <a:pt x="21336" y="9144"/>
                  </a:moveTo>
                  <a:lnTo>
                    <a:pt x="9144" y="9144"/>
                  </a:lnTo>
                  <a:lnTo>
                    <a:pt x="9144" y="4572"/>
                  </a:lnTo>
                  <a:lnTo>
                    <a:pt x="21336" y="4572"/>
                  </a:lnTo>
                  <a:lnTo>
                    <a:pt x="21336" y="9144"/>
                  </a:lnTo>
                  <a:close/>
                </a:path>
                <a:path w="32384" h="24764">
                  <a:moveTo>
                    <a:pt x="21336" y="19812"/>
                  </a:moveTo>
                  <a:lnTo>
                    <a:pt x="21336" y="4572"/>
                  </a:lnTo>
                  <a:lnTo>
                    <a:pt x="27432" y="9144"/>
                  </a:lnTo>
                  <a:lnTo>
                    <a:pt x="32004" y="9144"/>
                  </a:lnTo>
                  <a:lnTo>
                    <a:pt x="32004" y="15240"/>
                  </a:lnTo>
                  <a:lnTo>
                    <a:pt x="27432" y="15240"/>
                  </a:lnTo>
                  <a:lnTo>
                    <a:pt x="21336" y="19812"/>
                  </a:lnTo>
                  <a:close/>
                </a:path>
                <a:path w="32384" h="24764">
                  <a:moveTo>
                    <a:pt x="32004" y="9144"/>
                  </a:moveTo>
                  <a:lnTo>
                    <a:pt x="27432" y="9144"/>
                  </a:lnTo>
                  <a:lnTo>
                    <a:pt x="21336" y="4572"/>
                  </a:lnTo>
                  <a:lnTo>
                    <a:pt x="32004" y="4572"/>
                  </a:lnTo>
                  <a:lnTo>
                    <a:pt x="32004" y="9144"/>
                  </a:lnTo>
                  <a:close/>
                </a:path>
                <a:path w="32384" h="24764">
                  <a:moveTo>
                    <a:pt x="9144" y="19812"/>
                  </a:moveTo>
                  <a:lnTo>
                    <a:pt x="4572" y="15240"/>
                  </a:lnTo>
                  <a:lnTo>
                    <a:pt x="9144" y="15240"/>
                  </a:lnTo>
                  <a:lnTo>
                    <a:pt x="9144" y="19812"/>
                  </a:lnTo>
                  <a:close/>
                </a:path>
                <a:path w="32384" h="24764">
                  <a:moveTo>
                    <a:pt x="21336" y="19812"/>
                  </a:moveTo>
                  <a:lnTo>
                    <a:pt x="9144" y="19812"/>
                  </a:lnTo>
                  <a:lnTo>
                    <a:pt x="9144" y="15240"/>
                  </a:lnTo>
                  <a:lnTo>
                    <a:pt x="21336" y="15240"/>
                  </a:lnTo>
                  <a:lnTo>
                    <a:pt x="21336" y="19812"/>
                  </a:lnTo>
                  <a:close/>
                </a:path>
                <a:path w="32384" h="24764">
                  <a:moveTo>
                    <a:pt x="32004" y="19812"/>
                  </a:moveTo>
                  <a:lnTo>
                    <a:pt x="21336"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363" name="object 1363"/>
            <p:cNvSpPr/>
            <p:nvPr/>
          </p:nvSpPr>
          <p:spPr>
            <a:xfrm>
              <a:off x="7324344" y="5682996"/>
              <a:ext cx="22860" cy="15240"/>
            </a:xfrm>
            <a:custGeom>
              <a:avLst/>
              <a:gdLst/>
              <a:ahLst/>
              <a:cxnLst/>
              <a:rect l="l" t="t" r="r" b="b"/>
              <a:pathLst>
                <a:path w="22859" h="15239">
                  <a:moveTo>
                    <a:pt x="22859" y="15239"/>
                  </a:moveTo>
                  <a:lnTo>
                    <a:pt x="0" y="15239"/>
                  </a:lnTo>
                  <a:lnTo>
                    <a:pt x="0" y="0"/>
                  </a:lnTo>
                  <a:lnTo>
                    <a:pt x="22859" y="0"/>
                  </a:lnTo>
                  <a:lnTo>
                    <a:pt x="22859" y="15239"/>
                  </a:lnTo>
                  <a:close/>
                </a:path>
              </a:pathLst>
            </a:custGeom>
            <a:solidFill>
              <a:srgbClr val="FFFFFF"/>
            </a:solidFill>
          </p:spPr>
          <p:txBody>
            <a:bodyPr wrap="square" lIns="0" tIns="0" rIns="0" bIns="0" rtlCol="0"/>
            <a:lstStyle/>
            <a:p>
              <a:endParaRPr sz="1588"/>
            </a:p>
          </p:txBody>
        </p:sp>
        <p:sp>
          <p:nvSpPr>
            <p:cNvPr id="1364" name="object 1364"/>
            <p:cNvSpPr/>
            <p:nvPr/>
          </p:nvSpPr>
          <p:spPr>
            <a:xfrm>
              <a:off x="7319771" y="5678423"/>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4" h="24764">
                  <a:moveTo>
                    <a:pt x="9144" y="9144"/>
                  </a:moveTo>
                  <a:lnTo>
                    <a:pt x="4572" y="9144"/>
                  </a:lnTo>
                  <a:lnTo>
                    <a:pt x="9144" y="4572"/>
                  </a:lnTo>
                  <a:lnTo>
                    <a:pt x="9144" y="9144"/>
                  </a:lnTo>
                  <a:close/>
                </a:path>
                <a:path w="32384" h="24764">
                  <a:moveTo>
                    <a:pt x="21336" y="9144"/>
                  </a:moveTo>
                  <a:lnTo>
                    <a:pt x="9144" y="9144"/>
                  </a:lnTo>
                  <a:lnTo>
                    <a:pt x="9144" y="4572"/>
                  </a:lnTo>
                  <a:lnTo>
                    <a:pt x="21336" y="4572"/>
                  </a:lnTo>
                  <a:lnTo>
                    <a:pt x="21336" y="9144"/>
                  </a:lnTo>
                  <a:close/>
                </a:path>
                <a:path w="32384" h="24764">
                  <a:moveTo>
                    <a:pt x="21336" y="19812"/>
                  </a:moveTo>
                  <a:lnTo>
                    <a:pt x="21336" y="4572"/>
                  </a:lnTo>
                  <a:lnTo>
                    <a:pt x="27432" y="9144"/>
                  </a:lnTo>
                  <a:lnTo>
                    <a:pt x="32004" y="9144"/>
                  </a:lnTo>
                  <a:lnTo>
                    <a:pt x="32004" y="15240"/>
                  </a:lnTo>
                  <a:lnTo>
                    <a:pt x="27432" y="15240"/>
                  </a:lnTo>
                  <a:lnTo>
                    <a:pt x="21336" y="19812"/>
                  </a:lnTo>
                  <a:close/>
                </a:path>
                <a:path w="32384" h="24764">
                  <a:moveTo>
                    <a:pt x="32004" y="9144"/>
                  </a:moveTo>
                  <a:lnTo>
                    <a:pt x="27432" y="9144"/>
                  </a:lnTo>
                  <a:lnTo>
                    <a:pt x="21336" y="4572"/>
                  </a:lnTo>
                  <a:lnTo>
                    <a:pt x="32004" y="4572"/>
                  </a:lnTo>
                  <a:lnTo>
                    <a:pt x="32004" y="9144"/>
                  </a:lnTo>
                  <a:close/>
                </a:path>
                <a:path w="32384" h="24764">
                  <a:moveTo>
                    <a:pt x="9144" y="19812"/>
                  </a:moveTo>
                  <a:lnTo>
                    <a:pt x="4572" y="15240"/>
                  </a:lnTo>
                  <a:lnTo>
                    <a:pt x="9144" y="15240"/>
                  </a:lnTo>
                  <a:lnTo>
                    <a:pt x="9144" y="19812"/>
                  </a:lnTo>
                  <a:close/>
                </a:path>
                <a:path w="32384" h="24764">
                  <a:moveTo>
                    <a:pt x="21336" y="19812"/>
                  </a:moveTo>
                  <a:lnTo>
                    <a:pt x="9144" y="19812"/>
                  </a:lnTo>
                  <a:lnTo>
                    <a:pt x="9144" y="15240"/>
                  </a:lnTo>
                  <a:lnTo>
                    <a:pt x="21336" y="15240"/>
                  </a:lnTo>
                  <a:lnTo>
                    <a:pt x="21336" y="19812"/>
                  </a:lnTo>
                  <a:close/>
                </a:path>
                <a:path w="32384" h="24764">
                  <a:moveTo>
                    <a:pt x="32004" y="19812"/>
                  </a:moveTo>
                  <a:lnTo>
                    <a:pt x="21336"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365" name="object 1365"/>
            <p:cNvSpPr/>
            <p:nvPr/>
          </p:nvSpPr>
          <p:spPr>
            <a:xfrm>
              <a:off x="7360920" y="5652516"/>
              <a:ext cx="38100" cy="53340"/>
            </a:xfrm>
            <a:custGeom>
              <a:avLst/>
              <a:gdLst/>
              <a:ahLst/>
              <a:cxnLst/>
              <a:rect l="l" t="t" r="r" b="b"/>
              <a:pathLst>
                <a:path w="38100" h="53339">
                  <a:moveTo>
                    <a:pt x="38100" y="53339"/>
                  </a:moveTo>
                  <a:lnTo>
                    <a:pt x="0" y="53339"/>
                  </a:lnTo>
                  <a:lnTo>
                    <a:pt x="0" y="0"/>
                  </a:lnTo>
                  <a:lnTo>
                    <a:pt x="38100" y="0"/>
                  </a:lnTo>
                  <a:lnTo>
                    <a:pt x="38100" y="53339"/>
                  </a:lnTo>
                  <a:close/>
                </a:path>
              </a:pathLst>
            </a:custGeom>
            <a:solidFill>
              <a:srgbClr val="FFFFFF"/>
            </a:solidFill>
          </p:spPr>
          <p:txBody>
            <a:bodyPr wrap="square" lIns="0" tIns="0" rIns="0" bIns="0" rtlCol="0"/>
            <a:lstStyle/>
            <a:p>
              <a:endParaRPr sz="1588"/>
            </a:p>
          </p:txBody>
        </p:sp>
        <p:sp>
          <p:nvSpPr>
            <p:cNvPr id="1366" name="object 1366"/>
            <p:cNvSpPr/>
            <p:nvPr/>
          </p:nvSpPr>
          <p:spPr>
            <a:xfrm>
              <a:off x="7356348" y="5647944"/>
              <a:ext cx="47625" cy="62865"/>
            </a:xfrm>
            <a:custGeom>
              <a:avLst/>
              <a:gdLst/>
              <a:ahLst/>
              <a:cxnLst/>
              <a:rect l="l" t="t" r="r" b="b"/>
              <a:pathLst>
                <a:path w="47625" h="62864">
                  <a:moveTo>
                    <a:pt x="47244" y="62484"/>
                  </a:moveTo>
                  <a:lnTo>
                    <a:pt x="0" y="62484"/>
                  </a:lnTo>
                  <a:lnTo>
                    <a:pt x="0" y="0"/>
                  </a:lnTo>
                  <a:lnTo>
                    <a:pt x="47244" y="0"/>
                  </a:lnTo>
                  <a:lnTo>
                    <a:pt x="47244" y="4572"/>
                  </a:lnTo>
                  <a:lnTo>
                    <a:pt x="10668" y="4572"/>
                  </a:lnTo>
                  <a:lnTo>
                    <a:pt x="4572" y="9144"/>
                  </a:lnTo>
                  <a:lnTo>
                    <a:pt x="10668" y="9144"/>
                  </a:lnTo>
                  <a:lnTo>
                    <a:pt x="10668" y="53340"/>
                  </a:lnTo>
                  <a:lnTo>
                    <a:pt x="4572" y="53340"/>
                  </a:lnTo>
                  <a:lnTo>
                    <a:pt x="10668" y="57912"/>
                  </a:lnTo>
                  <a:lnTo>
                    <a:pt x="47244" y="57912"/>
                  </a:lnTo>
                  <a:lnTo>
                    <a:pt x="47244" y="62484"/>
                  </a:lnTo>
                  <a:close/>
                </a:path>
                <a:path w="47625" h="62864">
                  <a:moveTo>
                    <a:pt x="10668" y="9144"/>
                  </a:moveTo>
                  <a:lnTo>
                    <a:pt x="4572" y="9144"/>
                  </a:lnTo>
                  <a:lnTo>
                    <a:pt x="10668" y="4572"/>
                  </a:lnTo>
                  <a:lnTo>
                    <a:pt x="10668" y="9144"/>
                  </a:lnTo>
                  <a:close/>
                </a:path>
                <a:path w="47625" h="62864">
                  <a:moveTo>
                    <a:pt x="38100" y="9144"/>
                  </a:moveTo>
                  <a:lnTo>
                    <a:pt x="10668" y="9144"/>
                  </a:lnTo>
                  <a:lnTo>
                    <a:pt x="10668" y="4572"/>
                  </a:lnTo>
                  <a:lnTo>
                    <a:pt x="38100" y="4572"/>
                  </a:lnTo>
                  <a:lnTo>
                    <a:pt x="38100" y="9144"/>
                  </a:lnTo>
                  <a:close/>
                </a:path>
                <a:path w="47625" h="62864">
                  <a:moveTo>
                    <a:pt x="38100" y="57912"/>
                  </a:moveTo>
                  <a:lnTo>
                    <a:pt x="38100" y="4572"/>
                  </a:lnTo>
                  <a:lnTo>
                    <a:pt x="42672" y="9144"/>
                  </a:lnTo>
                  <a:lnTo>
                    <a:pt x="47244" y="9144"/>
                  </a:lnTo>
                  <a:lnTo>
                    <a:pt x="47244" y="53340"/>
                  </a:lnTo>
                  <a:lnTo>
                    <a:pt x="42672" y="53340"/>
                  </a:lnTo>
                  <a:lnTo>
                    <a:pt x="38100" y="57912"/>
                  </a:lnTo>
                  <a:close/>
                </a:path>
                <a:path w="47625" h="62864">
                  <a:moveTo>
                    <a:pt x="47244" y="9144"/>
                  </a:moveTo>
                  <a:lnTo>
                    <a:pt x="42672" y="9144"/>
                  </a:lnTo>
                  <a:lnTo>
                    <a:pt x="38100" y="4572"/>
                  </a:lnTo>
                  <a:lnTo>
                    <a:pt x="47244" y="4572"/>
                  </a:lnTo>
                  <a:lnTo>
                    <a:pt x="47244" y="9144"/>
                  </a:lnTo>
                  <a:close/>
                </a:path>
                <a:path w="47625" h="62864">
                  <a:moveTo>
                    <a:pt x="10668" y="57912"/>
                  </a:moveTo>
                  <a:lnTo>
                    <a:pt x="4572" y="53340"/>
                  </a:lnTo>
                  <a:lnTo>
                    <a:pt x="10668" y="53340"/>
                  </a:lnTo>
                  <a:lnTo>
                    <a:pt x="10668" y="57912"/>
                  </a:lnTo>
                  <a:close/>
                </a:path>
                <a:path w="47625" h="62864">
                  <a:moveTo>
                    <a:pt x="38100" y="57912"/>
                  </a:moveTo>
                  <a:lnTo>
                    <a:pt x="10668" y="57912"/>
                  </a:lnTo>
                  <a:lnTo>
                    <a:pt x="10668" y="53340"/>
                  </a:lnTo>
                  <a:lnTo>
                    <a:pt x="38100" y="53340"/>
                  </a:lnTo>
                  <a:lnTo>
                    <a:pt x="38100" y="57912"/>
                  </a:lnTo>
                  <a:close/>
                </a:path>
                <a:path w="47625" h="62864">
                  <a:moveTo>
                    <a:pt x="47244" y="57912"/>
                  </a:moveTo>
                  <a:lnTo>
                    <a:pt x="38100" y="57912"/>
                  </a:lnTo>
                  <a:lnTo>
                    <a:pt x="42672" y="53340"/>
                  </a:lnTo>
                  <a:lnTo>
                    <a:pt x="47244" y="53340"/>
                  </a:lnTo>
                  <a:lnTo>
                    <a:pt x="47244" y="57912"/>
                  </a:lnTo>
                  <a:close/>
                </a:path>
              </a:pathLst>
            </a:custGeom>
            <a:solidFill>
              <a:srgbClr val="000000"/>
            </a:solidFill>
          </p:spPr>
          <p:txBody>
            <a:bodyPr wrap="square" lIns="0" tIns="0" rIns="0" bIns="0" rtlCol="0"/>
            <a:lstStyle/>
            <a:p>
              <a:endParaRPr sz="1588"/>
            </a:p>
          </p:txBody>
        </p:sp>
        <p:sp>
          <p:nvSpPr>
            <p:cNvPr id="1367" name="object 1367"/>
            <p:cNvSpPr/>
            <p:nvPr/>
          </p:nvSpPr>
          <p:spPr>
            <a:xfrm>
              <a:off x="7368539" y="5660135"/>
              <a:ext cx="22860" cy="15240"/>
            </a:xfrm>
            <a:custGeom>
              <a:avLst/>
              <a:gdLst/>
              <a:ahLst/>
              <a:cxnLst/>
              <a:rect l="l" t="t" r="r" b="b"/>
              <a:pathLst>
                <a:path w="22859" h="15239">
                  <a:moveTo>
                    <a:pt x="22860" y="15240"/>
                  </a:moveTo>
                  <a:lnTo>
                    <a:pt x="0" y="15240"/>
                  </a:lnTo>
                  <a:lnTo>
                    <a:pt x="0" y="0"/>
                  </a:lnTo>
                  <a:lnTo>
                    <a:pt x="22860" y="0"/>
                  </a:lnTo>
                  <a:lnTo>
                    <a:pt x="22860" y="15240"/>
                  </a:lnTo>
                  <a:close/>
                </a:path>
              </a:pathLst>
            </a:custGeom>
            <a:solidFill>
              <a:srgbClr val="FFFFFF"/>
            </a:solidFill>
          </p:spPr>
          <p:txBody>
            <a:bodyPr wrap="square" lIns="0" tIns="0" rIns="0" bIns="0" rtlCol="0"/>
            <a:lstStyle/>
            <a:p>
              <a:endParaRPr sz="1588"/>
            </a:p>
          </p:txBody>
        </p:sp>
        <p:sp>
          <p:nvSpPr>
            <p:cNvPr id="1368" name="object 1368"/>
            <p:cNvSpPr/>
            <p:nvPr/>
          </p:nvSpPr>
          <p:spPr>
            <a:xfrm>
              <a:off x="7363968" y="5655564"/>
              <a:ext cx="32384" cy="24765"/>
            </a:xfrm>
            <a:custGeom>
              <a:avLst/>
              <a:gdLst/>
              <a:ahLst/>
              <a:cxnLst/>
              <a:rect l="l" t="t" r="r" b="b"/>
              <a:pathLst>
                <a:path w="32384" h="24764">
                  <a:moveTo>
                    <a:pt x="32004" y="24384"/>
                  </a:moveTo>
                  <a:lnTo>
                    <a:pt x="0" y="24384"/>
                  </a:lnTo>
                  <a:lnTo>
                    <a:pt x="0" y="0"/>
                  </a:lnTo>
                  <a:lnTo>
                    <a:pt x="32004" y="0"/>
                  </a:lnTo>
                  <a:lnTo>
                    <a:pt x="32004" y="4572"/>
                  </a:lnTo>
                  <a:lnTo>
                    <a:pt x="9144" y="4572"/>
                  </a:lnTo>
                  <a:lnTo>
                    <a:pt x="4572" y="9144"/>
                  </a:lnTo>
                  <a:lnTo>
                    <a:pt x="9144" y="9144"/>
                  </a:lnTo>
                  <a:lnTo>
                    <a:pt x="9144" y="15240"/>
                  </a:lnTo>
                  <a:lnTo>
                    <a:pt x="4572" y="15240"/>
                  </a:lnTo>
                  <a:lnTo>
                    <a:pt x="9144" y="19812"/>
                  </a:lnTo>
                  <a:lnTo>
                    <a:pt x="32004" y="19812"/>
                  </a:lnTo>
                  <a:lnTo>
                    <a:pt x="32004" y="24384"/>
                  </a:lnTo>
                  <a:close/>
                </a:path>
                <a:path w="32384" h="24764">
                  <a:moveTo>
                    <a:pt x="9144" y="9144"/>
                  </a:moveTo>
                  <a:lnTo>
                    <a:pt x="4572" y="9144"/>
                  </a:lnTo>
                  <a:lnTo>
                    <a:pt x="9144" y="4572"/>
                  </a:lnTo>
                  <a:lnTo>
                    <a:pt x="9144" y="9144"/>
                  </a:lnTo>
                  <a:close/>
                </a:path>
                <a:path w="32384" h="24764">
                  <a:moveTo>
                    <a:pt x="22860" y="9144"/>
                  </a:moveTo>
                  <a:lnTo>
                    <a:pt x="9144" y="9144"/>
                  </a:lnTo>
                  <a:lnTo>
                    <a:pt x="9144" y="4572"/>
                  </a:lnTo>
                  <a:lnTo>
                    <a:pt x="22860" y="4572"/>
                  </a:lnTo>
                  <a:lnTo>
                    <a:pt x="22860" y="9144"/>
                  </a:lnTo>
                  <a:close/>
                </a:path>
                <a:path w="32384" h="24764">
                  <a:moveTo>
                    <a:pt x="22860" y="19812"/>
                  </a:moveTo>
                  <a:lnTo>
                    <a:pt x="22860" y="4572"/>
                  </a:lnTo>
                  <a:lnTo>
                    <a:pt x="27432" y="9144"/>
                  </a:lnTo>
                  <a:lnTo>
                    <a:pt x="32004" y="9144"/>
                  </a:lnTo>
                  <a:lnTo>
                    <a:pt x="32004" y="15240"/>
                  </a:lnTo>
                  <a:lnTo>
                    <a:pt x="27432" y="15240"/>
                  </a:lnTo>
                  <a:lnTo>
                    <a:pt x="22860" y="19812"/>
                  </a:lnTo>
                  <a:close/>
                </a:path>
                <a:path w="32384" h="24764">
                  <a:moveTo>
                    <a:pt x="32004" y="9144"/>
                  </a:moveTo>
                  <a:lnTo>
                    <a:pt x="27432" y="9144"/>
                  </a:lnTo>
                  <a:lnTo>
                    <a:pt x="22860" y="4572"/>
                  </a:lnTo>
                  <a:lnTo>
                    <a:pt x="32004" y="4572"/>
                  </a:lnTo>
                  <a:lnTo>
                    <a:pt x="32004" y="9144"/>
                  </a:lnTo>
                  <a:close/>
                </a:path>
                <a:path w="32384" h="24764">
                  <a:moveTo>
                    <a:pt x="9144" y="19812"/>
                  </a:moveTo>
                  <a:lnTo>
                    <a:pt x="4572" y="15240"/>
                  </a:lnTo>
                  <a:lnTo>
                    <a:pt x="9144" y="15240"/>
                  </a:lnTo>
                  <a:lnTo>
                    <a:pt x="9144" y="19812"/>
                  </a:lnTo>
                  <a:close/>
                </a:path>
                <a:path w="32384" h="24764">
                  <a:moveTo>
                    <a:pt x="22860" y="19812"/>
                  </a:moveTo>
                  <a:lnTo>
                    <a:pt x="9144" y="19812"/>
                  </a:lnTo>
                  <a:lnTo>
                    <a:pt x="9144" y="15240"/>
                  </a:lnTo>
                  <a:lnTo>
                    <a:pt x="22860" y="15240"/>
                  </a:lnTo>
                  <a:lnTo>
                    <a:pt x="22860" y="19812"/>
                  </a:lnTo>
                  <a:close/>
                </a:path>
                <a:path w="32384" h="24764">
                  <a:moveTo>
                    <a:pt x="32004" y="19812"/>
                  </a:moveTo>
                  <a:lnTo>
                    <a:pt x="22860" y="19812"/>
                  </a:lnTo>
                  <a:lnTo>
                    <a:pt x="27432" y="15240"/>
                  </a:lnTo>
                  <a:lnTo>
                    <a:pt x="32004" y="15240"/>
                  </a:lnTo>
                  <a:lnTo>
                    <a:pt x="32004" y="19812"/>
                  </a:lnTo>
                  <a:close/>
                </a:path>
              </a:pathLst>
            </a:custGeom>
            <a:solidFill>
              <a:srgbClr val="000000"/>
            </a:solidFill>
          </p:spPr>
          <p:txBody>
            <a:bodyPr wrap="square" lIns="0" tIns="0" rIns="0" bIns="0" rtlCol="0"/>
            <a:lstStyle/>
            <a:p>
              <a:endParaRPr sz="1588"/>
            </a:p>
          </p:txBody>
        </p:sp>
        <p:sp>
          <p:nvSpPr>
            <p:cNvPr id="1369" name="object 1369"/>
            <p:cNvSpPr/>
            <p:nvPr/>
          </p:nvSpPr>
          <p:spPr>
            <a:xfrm>
              <a:off x="7368539" y="5682996"/>
              <a:ext cx="22860" cy="15240"/>
            </a:xfrm>
            <a:custGeom>
              <a:avLst/>
              <a:gdLst/>
              <a:ahLst/>
              <a:cxnLst/>
              <a:rect l="l" t="t" r="r" b="b"/>
              <a:pathLst>
                <a:path w="22859" h="15239">
                  <a:moveTo>
                    <a:pt x="22860" y="15239"/>
                  </a:moveTo>
                  <a:lnTo>
                    <a:pt x="0" y="15239"/>
                  </a:lnTo>
                  <a:lnTo>
                    <a:pt x="0" y="0"/>
                  </a:lnTo>
                  <a:lnTo>
                    <a:pt x="22860" y="0"/>
                  </a:lnTo>
                  <a:lnTo>
                    <a:pt x="22860" y="15239"/>
                  </a:lnTo>
                  <a:close/>
                </a:path>
              </a:pathLst>
            </a:custGeom>
            <a:solidFill>
              <a:srgbClr val="FFFFFF"/>
            </a:solidFill>
          </p:spPr>
          <p:txBody>
            <a:bodyPr wrap="square" lIns="0" tIns="0" rIns="0" bIns="0" rtlCol="0"/>
            <a:lstStyle/>
            <a:p>
              <a:endParaRPr sz="1588"/>
            </a:p>
          </p:txBody>
        </p:sp>
        <p:sp>
          <p:nvSpPr>
            <p:cNvPr id="1370" name="object 1370"/>
            <p:cNvSpPr/>
            <p:nvPr/>
          </p:nvSpPr>
          <p:spPr>
            <a:xfrm>
              <a:off x="5684520" y="3886199"/>
              <a:ext cx="3260090" cy="2371725"/>
            </a:xfrm>
            <a:custGeom>
              <a:avLst/>
              <a:gdLst/>
              <a:ahLst/>
              <a:cxnLst/>
              <a:rect l="l" t="t" r="r" b="b"/>
              <a:pathLst>
                <a:path w="3260090" h="2371725">
                  <a:moveTo>
                    <a:pt x="1324343" y="1534668"/>
                  </a:moveTo>
                  <a:lnTo>
                    <a:pt x="1315199" y="1530108"/>
                  </a:lnTo>
                  <a:lnTo>
                    <a:pt x="1248143" y="1496568"/>
                  </a:lnTo>
                  <a:lnTo>
                    <a:pt x="1248143" y="1530108"/>
                  </a:lnTo>
                  <a:lnTo>
                    <a:pt x="1014971" y="1530108"/>
                  </a:lnTo>
                  <a:lnTo>
                    <a:pt x="1014971" y="385572"/>
                  </a:lnTo>
                  <a:lnTo>
                    <a:pt x="1014971" y="379476"/>
                  </a:lnTo>
                  <a:lnTo>
                    <a:pt x="1014971" y="374904"/>
                  </a:lnTo>
                  <a:lnTo>
                    <a:pt x="682739" y="374904"/>
                  </a:lnTo>
                  <a:lnTo>
                    <a:pt x="682739" y="531876"/>
                  </a:lnTo>
                  <a:lnTo>
                    <a:pt x="649211" y="531876"/>
                  </a:lnTo>
                  <a:lnTo>
                    <a:pt x="687311" y="608076"/>
                  </a:lnTo>
                  <a:lnTo>
                    <a:pt x="718553" y="545592"/>
                  </a:lnTo>
                  <a:lnTo>
                    <a:pt x="725411" y="531876"/>
                  </a:lnTo>
                  <a:lnTo>
                    <a:pt x="691883" y="531876"/>
                  </a:lnTo>
                  <a:lnTo>
                    <a:pt x="691883" y="385572"/>
                  </a:lnTo>
                  <a:lnTo>
                    <a:pt x="1005827" y="385572"/>
                  </a:lnTo>
                  <a:lnTo>
                    <a:pt x="1005827" y="1539252"/>
                  </a:lnTo>
                  <a:lnTo>
                    <a:pt x="1248143" y="1539252"/>
                  </a:lnTo>
                  <a:lnTo>
                    <a:pt x="1248143" y="1572768"/>
                  </a:lnTo>
                  <a:lnTo>
                    <a:pt x="1315199" y="1539252"/>
                  </a:lnTo>
                  <a:lnTo>
                    <a:pt x="1324343" y="1534668"/>
                  </a:lnTo>
                  <a:close/>
                </a:path>
                <a:path w="3260090" h="2371725">
                  <a:moveTo>
                    <a:pt x="1324356" y="1638300"/>
                  </a:moveTo>
                  <a:lnTo>
                    <a:pt x="1315212" y="1633728"/>
                  </a:lnTo>
                  <a:lnTo>
                    <a:pt x="1248156" y="1600200"/>
                  </a:lnTo>
                  <a:lnTo>
                    <a:pt x="1248156" y="1633728"/>
                  </a:lnTo>
                  <a:lnTo>
                    <a:pt x="33528" y="1633728"/>
                  </a:lnTo>
                  <a:lnTo>
                    <a:pt x="33528" y="2188464"/>
                  </a:lnTo>
                  <a:lnTo>
                    <a:pt x="0" y="2188464"/>
                  </a:lnTo>
                  <a:lnTo>
                    <a:pt x="38100" y="2264664"/>
                  </a:lnTo>
                  <a:lnTo>
                    <a:pt x="70104" y="2200656"/>
                  </a:lnTo>
                  <a:lnTo>
                    <a:pt x="76200" y="2188464"/>
                  </a:lnTo>
                  <a:lnTo>
                    <a:pt x="42672" y="2188464"/>
                  </a:lnTo>
                  <a:lnTo>
                    <a:pt x="42672" y="1644396"/>
                  </a:lnTo>
                  <a:lnTo>
                    <a:pt x="1248156" y="1644396"/>
                  </a:lnTo>
                  <a:lnTo>
                    <a:pt x="1248156" y="1676400"/>
                  </a:lnTo>
                  <a:lnTo>
                    <a:pt x="1312164" y="1644396"/>
                  </a:lnTo>
                  <a:lnTo>
                    <a:pt x="1324356" y="1638300"/>
                  </a:lnTo>
                  <a:close/>
                </a:path>
                <a:path w="3260090" h="2371725">
                  <a:moveTo>
                    <a:pt x="1374635" y="1434096"/>
                  </a:moveTo>
                  <a:lnTo>
                    <a:pt x="1341170" y="1434096"/>
                  </a:lnTo>
                  <a:lnTo>
                    <a:pt x="1341107" y="1446288"/>
                  </a:lnTo>
                  <a:lnTo>
                    <a:pt x="1348409" y="0"/>
                  </a:lnTo>
                  <a:lnTo>
                    <a:pt x="1339265" y="0"/>
                  </a:lnTo>
                  <a:lnTo>
                    <a:pt x="1332014" y="1434096"/>
                  </a:lnTo>
                  <a:lnTo>
                    <a:pt x="1298448" y="1434096"/>
                  </a:lnTo>
                  <a:lnTo>
                    <a:pt x="1336535" y="1510296"/>
                  </a:lnTo>
                  <a:lnTo>
                    <a:pt x="1368539" y="1446288"/>
                  </a:lnTo>
                  <a:lnTo>
                    <a:pt x="1374635" y="1434096"/>
                  </a:lnTo>
                  <a:close/>
                </a:path>
                <a:path w="3260090" h="2371725">
                  <a:moveTo>
                    <a:pt x="1711439" y="1792224"/>
                  </a:moveTo>
                  <a:lnTo>
                    <a:pt x="1702295" y="1792224"/>
                  </a:lnTo>
                  <a:lnTo>
                    <a:pt x="1702295" y="1801368"/>
                  </a:lnTo>
                  <a:lnTo>
                    <a:pt x="1702295" y="1807464"/>
                  </a:lnTo>
                  <a:lnTo>
                    <a:pt x="1688579" y="1807464"/>
                  </a:lnTo>
                  <a:lnTo>
                    <a:pt x="1688579" y="1801368"/>
                  </a:lnTo>
                  <a:lnTo>
                    <a:pt x="1702295" y="1801368"/>
                  </a:lnTo>
                  <a:lnTo>
                    <a:pt x="1702295" y="1792224"/>
                  </a:lnTo>
                  <a:lnTo>
                    <a:pt x="1679435" y="1792224"/>
                  </a:lnTo>
                  <a:lnTo>
                    <a:pt x="1679435" y="1816608"/>
                  </a:lnTo>
                  <a:lnTo>
                    <a:pt x="1711439" y="1816608"/>
                  </a:lnTo>
                  <a:lnTo>
                    <a:pt x="1711439" y="1812036"/>
                  </a:lnTo>
                  <a:lnTo>
                    <a:pt x="1711439" y="1807464"/>
                  </a:lnTo>
                  <a:lnTo>
                    <a:pt x="1711439" y="1801368"/>
                  </a:lnTo>
                  <a:lnTo>
                    <a:pt x="1711439" y="1796796"/>
                  </a:lnTo>
                  <a:lnTo>
                    <a:pt x="1711439" y="1792224"/>
                  </a:lnTo>
                  <a:close/>
                </a:path>
                <a:path w="3260090" h="2371725">
                  <a:moveTo>
                    <a:pt x="3259836" y="1383792"/>
                  </a:moveTo>
                  <a:lnTo>
                    <a:pt x="1690116" y="1383792"/>
                  </a:lnTo>
                  <a:lnTo>
                    <a:pt x="1690116" y="1540764"/>
                  </a:lnTo>
                  <a:lnTo>
                    <a:pt x="1656575" y="1540764"/>
                  </a:lnTo>
                  <a:lnTo>
                    <a:pt x="1694675" y="1616964"/>
                  </a:lnTo>
                  <a:lnTo>
                    <a:pt x="1726679" y="1552956"/>
                  </a:lnTo>
                  <a:lnTo>
                    <a:pt x="1732775" y="1540764"/>
                  </a:lnTo>
                  <a:lnTo>
                    <a:pt x="1699247" y="1540764"/>
                  </a:lnTo>
                  <a:lnTo>
                    <a:pt x="1699247" y="1392936"/>
                  </a:lnTo>
                  <a:lnTo>
                    <a:pt x="3250692" y="1392936"/>
                  </a:lnTo>
                  <a:lnTo>
                    <a:pt x="3250692" y="2328672"/>
                  </a:lnTo>
                  <a:lnTo>
                    <a:pt x="3104388" y="2328672"/>
                  </a:lnTo>
                  <a:lnTo>
                    <a:pt x="3104388" y="2295144"/>
                  </a:lnTo>
                  <a:lnTo>
                    <a:pt x="3028188" y="2333244"/>
                  </a:lnTo>
                  <a:lnTo>
                    <a:pt x="3104388" y="2371344"/>
                  </a:lnTo>
                  <a:lnTo>
                    <a:pt x="3104388" y="2337816"/>
                  </a:lnTo>
                  <a:lnTo>
                    <a:pt x="3259836" y="2337816"/>
                  </a:lnTo>
                  <a:lnTo>
                    <a:pt x="3259836" y="2333244"/>
                  </a:lnTo>
                  <a:lnTo>
                    <a:pt x="3259836" y="2328672"/>
                  </a:lnTo>
                  <a:lnTo>
                    <a:pt x="3259836" y="1392936"/>
                  </a:lnTo>
                  <a:lnTo>
                    <a:pt x="3259836" y="1388364"/>
                  </a:lnTo>
                  <a:lnTo>
                    <a:pt x="3259836" y="1383792"/>
                  </a:lnTo>
                  <a:close/>
                </a:path>
              </a:pathLst>
            </a:custGeom>
            <a:solidFill>
              <a:srgbClr val="000000"/>
            </a:solidFill>
          </p:spPr>
          <p:txBody>
            <a:bodyPr wrap="square" lIns="0" tIns="0" rIns="0" bIns="0" rtlCol="0"/>
            <a:lstStyle/>
            <a:p>
              <a:endParaRPr sz="1588"/>
            </a:p>
          </p:txBody>
        </p:sp>
        <p:pic>
          <p:nvPicPr>
            <p:cNvPr id="1371" name="object 1371"/>
            <p:cNvPicPr/>
            <p:nvPr/>
          </p:nvPicPr>
          <p:blipFill>
            <a:blip r:embed="rId5" cstate="print"/>
            <a:stretch>
              <a:fillRect/>
            </a:stretch>
          </p:blipFill>
          <p:spPr>
            <a:xfrm>
              <a:off x="8037576" y="5655564"/>
              <a:ext cx="1028700" cy="955548"/>
            </a:xfrm>
            <a:prstGeom prst="rect">
              <a:avLst/>
            </a:prstGeom>
          </p:spPr>
        </p:pic>
        <p:sp>
          <p:nvSpPr>
            <p:cNvPr id="1372" name="object 1372"/>
            <p:cNvSpPr/>
            <p:nvPr/>
          </p:nvSpPr>
          <p:spPr>
            <a:xfrm>
              <a:off x="2808732" y="3930396"/>
              <a:ext cx="411480" cy="181610"/>
            </a:xfrm>
            <a:custGeom>
              <a:avLst/>
              <a:gdLst/>
              <a:ahLst/>
              <a:cxnLst/>
              <a:rect l="l" t="t" r="r" b="b"/>
              <a:pathLst>
                <a:path w="411480" h="181610">
                  <a:moveTo>
                    <a:pt x="411479" y="181355"/>
                  </a:moveTo>
                  <a:lnTo>
                    <a:pt x="0" y="181355"/>
                  </a:lnTo>
                  <a:lnTo>
                    <a:pt x="0" y="0"/>
                  </a:lnTo>
                  <a:lnTo>
                    <a:pt x="411479" y="0"/>
                  </a:lnTo>
                  <a:lnTo>
                    <a:pt x="411479" y="181355"/>
                  </a:lnTo>
                  <a:close/>
                </a:path>
              </a:pathLst>
            </a:custGeom>
            <a:solidFill>
              <a:srgbClr val="009900"/>
            </a:solidFill>
          </p:spPr>
          <p:txBody>
            <a:bodyPr wrap="square" lIns="0" tIns="0" rIns="0" bIns="0" rtlCol="0"/>
            <a:lstStyle/>
            <a:p>
              <a:endParaRPr sz="1588"/>
            </a:p>
          </p:txBody>
        </p:sp>
        <p:sp>
          <p:nvSpPr>
            <p:cNvPr id="1373" name="object 1373"/>
            <p:cNvSpPr/>
            <p:nvPr/>
          </p:nvSpPr>
          <p:spPr>
            <a:xfrm>
              <a:off x="2804160" y="3924299"/>
              <a:ext cx="422275" cy="193675"/>
            </a:xfrm>
            <a:custGeom>
              <a:avLst/>
              <a:gdLst/>
              <a:ahLst/>
              <a:cxnLst/>
              <a:rect l="l" t="t" r="r" b="b"/>
              <a:pathLst>
                <a:path w="422275" h="193675">
                  <a:moveTo>
                    <a:pt x="422148" y="193548"/>
                  </a:moveTo>
                  <a:lnTo>
                    <a:pt x="0" y="193548"/>
                  </a:lnTo>
                  <a:lnTo>
                    <a:pt x="0" y="0"/>
                  </a:lnTo>
                  <a:lnTo>
                    <a:pt x="422148" y="0"/>
                  </a:lnTo>
                  <a:lnTo>
                    <a:pt x="422148" y="6096"/>
                  </a:lnTo>
                  <a:lnTo>
                    <a:pt x="9144" y="6096"/>
                  </a:lnTo>
                  <a:lnTo>
                    <a:pt x="4572" y="10668"/>
                  </a:lnTo>
                  <a:lnTo>
                    <a:pt x="9144" y="10668"/>
                  </a:lnTo>
                  <a:lnTo>
                    <a:pt x="9144" y="182880"/>
                  </a:lnTo>
                  <a:lnTo>
                    <a:pt x="4572" y="182880"/>
                  </a:lnTo>
                  <a:lnTo>
                    <a:pt x="9144" y="187452"/>
                  </a:lnTo>
                  <a:lnTo>
                    <a:pt x="422148" y="187452"/>
                  </a:lnTo>
                  <a:lnTo>
                    <a:pt x="422148" y="193548"/>
                  </a:lnTo>
                  <a:close/>
                </a:path>
                <a:path w="422275" h="193675">
                  <a:moveTo>
                    <a:pt x="9144" y="10668"/>
                  </a:moveTo>
                  <a:lnTo>
                    <a:pt x="4572" y="10668"/>
                  </a:lnTo>
                  <a:lnTo>
                    <a:pt x="9144" y="6096"/>
                  </a:lnTo>
                  <a:lnTo>
                    <a:pt x="9144" y="10668"/>
                  </a:lnTo>
                  <a:close/>
                </a:path>
                <a:path w="422275" h="193675">
                  <a:moveTo>
                    <a:pt x="411480" y="10668"/>
                  </a:moveTo>
                  <a:lnTo>
                    <a:pt x="9144" y="10668"/>
                  </a:lnTo>
                  <a:lnTo>
                    <a:pt x="9144" y="6096"/>
                  </a:lnTo>
                  <a:lnTo>
                    <a:pt x="411480" y="6096"/>
                  </a:lnTo>
                  <a:lnTo>
                    <a:pt x="411480" y="10668"/>
                  </a:lnTo>
                  <a:close/>
                </a:path>
                <a:path w="422275" h="193675">
                  <a:moveTo>
                    <a:pt x="411480" y="187452"/>
                  </a:moveTo>
                  <a:lnTo>
                    <a:pt x="411480" y="6096"/>
                  </a:lnTo>
                  <a:lnTo>
                    <a:pt x="416052" y="10668"/>
                  </a:lnTo>
                  <a:lnTo>
                    <a:pt x="422148" y="10668"/>
                  </a:lnTo>
                  <a:lnTo>
                    <a:pt x="422148" y="182880"/>
                  </a:lnTo>
                  <a:lnTo>
                    <a:pt x="416052" y="182880"/>
                  </a:lnTo>
                  <a:lnTo>
                    <a:pt x="411480" y="187452"/>
                  </a:lnTo>
                  <a:close/>
                </a:path>
                <a:path w="422275" h="193675">
                  <a:moveTo>
                    <a:pt x="422148" y="10668"/>
                  </a:moveTo>
                  <a:lnTo>
                    <a:pt x="416052" y="10668"/>
                  </a:lnTo>
                  <a:lnTo>
                    <a:pt x="411480" y="6096"/>
                  </a:lnTo>
                  <a:lnTo>
                    <a:pt x="422148" y="6096"/>
                  </a:lnTo>
                  <a:lnTo>
                    <a:pt x="422148" y="10668"/>
                  </a:lnTo>
                  <a:close/>
                </a:path>
                <a:path w="422275" h="193675">
                  <a:moveTo>
                    <a:pt x="9144" y="187452"/>
                  </a:moveTo>
                  <a:lnTo>
                    <a:pt x="4572" y="182880"/>
                  </a:lnTo>
                  <a:lnTo>
                    <a:pt x="9144" y="182880"/>
                  </a:lnTo>
                  <a:lnTo>
                    <a:pt x="9144" y="187452"/>
                  </a:lnTo>
                  <a:close/>
                </a:path>
                <a:path w="422275" h="193675">
                  <a:moveTo>
                    <a:pt x="411480" y="187452"/>
                  </a:moveTo>
                  <a:lnTo>
                    <a:pt x="9144" y="187452"/>
                  </a:lnTo>
                  <a:lnTo>
                    <a:pt x="9144" y="182880"/>
                  </a:lnTo>
                  <a:lnTo>
                    <a:pt x="411480" y="182880"/>
                  </a:lnTo>
                  <a:lnTo>
                    <a:pt x="411480" y="187452"/>
                  </a:lnTo>
                  <a:close/>
                </a:path>
                <a:path w="422275" h="193675">
                  <a:moveTo>
                    <a:pt x="422148" y="187452"/>
                  </a:moveTo>
                  <a:lnTo>
                    <a:pt x="411480" y="187452"/>
                  </a:lnTo>
                  <a:lnTo>
                    <a:pt x="416052" y="182880"/>
                  </a:lnTo>
                  <a:lnTo>
                    <a:pt x="422148" y="182880"/>
                  </a:lnTo>
                  <a:lnTo>
                    <a:pt x="422148" y="187452"/>
                  </a:lnTo>
                  <a:close/>
                </a:path>
              </a:pathLst>
            </a:custGeom>
            <a:solidFill>
              <a:srgbClr val="000000"/>
            </a:solidFill>
          </p:spPr>
          <p:txBody>
            <a:bodyPr wrap="square" lIns="0" tIns="0" rIns="0" bIns="0" rtlCol="0"/>
            <a:lstStyle/>
            <a:p>
              <a:endParaRPr sz="1588"/>
            </a:p>
          </p:txBody>
        </p:sp>
        <p:sp>
          <p:nvSpPr>
            <p:cNvPr id="1374" name="object 1374"/>
            <p:cNvSpPr/>
            <p:nvPr/>
          </p:nvSpPr>
          <p:spPr>
            <a:xfrm>
              <a:off x="3220211" y="3930396"/>
              <a:ext cx="91440" cy="181610"/>
            </a:xfrm>
            <a:custGeom>
              <a:avLst/>
              <a:gdLst/>
              <a:ahLst/>
              <a:cxnLst/>
              <a:rect l="l" t="t" r="r" b="b"/>
              <a:pathLst>
                <a:path w="91439" h="181610">
                  <a:moveTo>
                    <a:pt x="91440" y="181355"/>
                  </a:moveTo>
                  <a:lnTo>
                    <a:pt x="0" y="181355"/>
                  </a:lnTo>
                  <a:lnTo>
                    <a:pt x="0" y="0"/>
                  </a:lnTo>
                  <a:lnTo>
                    <a:pt x="91440" y="0"/>
                  </a:lnTo>
                  <a:lnTo>
                    <a:pt x="91440" y="181355"/>
                  </a:lnTo>
                  <a:close/>
                </a:path>
              </a:pathLst>
            </a:custGeom>
            <a:solidFill>
              <a:srgbClr val="00FFFF"/>
            </a:solidFill>
          </p:spPr>
          <p:txBody>
            <a:bodyPr wrap="square" lIns="0" tIns="0" rIns="0" bIns="0" rtlCol="0"/>
            <a:lstStyle/>
            <a:p>
              <a:endParaRPr sz="1588"/>
            </a:p>
          </p:txBody>
        </p:sp>
        <p:sp>
          <p:nvSpPr>
            <p:cNvPr id="1375" name="object 1375"/>
            <p:cNvSpPr/>
            <p:nvPr/>
          </p:nvSpPr>
          <p:spPr>
            <a:xfrm>
              <a:off x="3215640" y="3924299"/>
              <a:ext cx="102235" cy="193675"/>
            </a:xfrm>
            <a:custGeom>
              <a:avLst/>
              <a:gdLst/>
              <a:ahLst/>
              <a:cxnLst/>
              <a:rect l="l" t="t" r="r" b="b"/>
              <a:pathLst>
                <a:path w="102235" h="193675">
                  <a:moveTo>
                    <a:pt x="102108" y="193548"/>
                  </a:moveTo>
                  <a:lnTo>
                    <a:pt x="0" y="193548"/>
                  </a:lnTo>
                  <a:lnTo>
                    <a:pt x="0" y="0"/>
                  </a:lnTo>
                  <a:lnTo>
                    <a:pt x="102108" y="0"/>
                  </a:lnTo>
                  <a:lnTo>
                    <a:pt x="102108" y="6096"/>
                  </a:lnTo>
                  <a:lnTo>
                    <a:pt x="10668" y="6096"/>
                  </a:lnTo>
                  <a:lnTo>
                    <a:pt x="4572" y="10668"/>
                  </a:lnTo>
                  <a:lnTo>
                    <a:pt x="10668" y="10668"/>
                  </a:lnTo>
                  <a:lnTo>
                    <a:pt x="10668" y="182880"/>
                  </a:lnTo>
                  <a:lnTo>
                    <a:pt x="4572" y="182880"/>
                  </a:lnTo>
                  <a:lnTo>
                    <a:pt x="10668" y="187452"/>
                  </a:lnTo>
                  <a:lnTo>
                    <a:pt x="102108" y="187452"/>
                  </a:lnTo>
                  <a:lnTo>
                    <a:pt x="102108" y="193548"/>
                  </a:lnTo>
                  <a:close/>
                </a:path>
                <a:path w="102235" h="193675">
                  <a:moveTo>
                    <a:pt x="10668" y="10668"/>
                  </a:moveTo>
                  <a:lnTo>
                    <a:pt x="4572" y="10668"/>
                  </a:lnTo>
                  <a:lnTo>
                    <a:pt x="10668" y="6096"/>
                  </a:lnTo>
                  <a:lnTo>
                    <a:pt x="10668" y="10668"/>
                  </a:lnTo>
                  <a:close/>
                </a:path>
                <a:path w="102235" h="193675">
                  <a:moveTo>
                    <a:pt x="91440" y="10668"/>
                  </a:moveTo>
                  <a:lnTo>
                    <a:pt x="10668" y="10668"/>
                  </a:lnTo>
                  <a:lnTo>
                    <a:pt x="10668" y="6096"/>
                  </a:lnTo>
                  <a:lnTo>
                    <a:pt x="91440" y="6096"/>
                  </a:lnTo>
                  <a:lnTo>
                    <a:pt x="91440" y="10668"/>
                  </a:lnTo>
                  <a:close/>
                </a:path>
                <a:path w="102235" h="193675">
                  <a:moveTo>
                    <a:pt x="91440" y="187452"/>
                  </a:moveTo>
                  <a:lnTo>
                    <a:pt x="91440" y="6096"/>
                  </a:lnTo>
                  <a:lnTo>
                    <a:pt x="96012" y="10668"/>
                  </a:lnTo>
                  <a:lnTo>
                    <a:pt x="102108" y="10668"/>
                  </a:lnTo>
                  <a:lnTo>
                    <a:pt x="102108" y="182880"/>
                  </a:lnTo>
                  <a:lnTo>
                    <a:pt x="96012" y="182880"/>
                  </a:lnTo>
                  <a:lnTo>
                    <a:pt x="91440" y="187452"/>
                  </a:lnTo>
                  <a:close/>
                </a:path>
                <a:path w="102235" h="193675">
                  <a:moveTo>
                    <a:pt x="102108" y="10668"/>
                  </a:moveTo>
                  <a:lnTo>
                    <a:pt x="96012" y="10668"/>
                  </a:lnTo>
                  <a:lnTo>
                    <a:pt x="91440" y="6096"/>
                  </a:lnTo>
                  <a:lnTo>
                    <a:pt x="102108" y="6096"/>
                  </a:lnTo>
                  <a:lnTo>
                    <a:pt x="102108" y="10668"/>
                  </a:lnTo>
                  <a:close/>
                </a:path>
                <a:path w="102235" h="193675">
                  <a:moveTo>
                    <a:pt x="10668" y="187452"/>
                  </a:moveTo>
                  <a:lnTo>
                    <a:pt x="4572" y="182880"/>
                  </a:lnTo>
                  <a:lnTo>
                    <a:pt x="10668" y="182880"/>
                  </a:lnTo>
                  <a:lnTo>
                    <a:pt x="10668" y="187452"/>
                  </a:lnTo>
                  <a:close/>
                </a:path>
                <a:path w="102235" h="193675">
                  <a:moveTo>
                    <a:pt x="91440" y="187452"/>
                  </a:moveTo>
                  <a:lnTo>
                    <a:pt x="10668" y="187452"/>
                  </a:lnTo>
                  <a:lnTo>
                    <a:pt x="10668" y="182880"/>
                  </a:lnTo>
                  <a:lnTo>
                    <a:pt x="91440" y="182880"/>
                  </a:lnTo>
                  <a:lnTo>
                    <a:pt x="91440" y="187452"/>
                  </a:lnTo>
                  <a:close/>
                </a:path>
                <a:path w="102235" h="193675">
                  <a:moveTo>
                    <a:pt x="102108" y="187452"/>
                  </a:moveTo>
                  <a:lnTo>
                    <a:pt x="91440" y="187452"/>
                  </a:lnTo>
                  <a:lnTo>
                    <a:pt x="96012" y="182880"/>
                  </a:lnTo>
                  <a:lnTo>
                    <a:pt x="102108" y="182880"/>
                  </a:lnTo>
                  <a:lnTo>
                    <a:pt x="102108" y="187452"/>
                  </a:lnTo>
                  <a:close/>
                </a:path>
              </a:pathLst>
            </a:custGeom>
            <a:solidFill>
              <a:srgbClr val="000000"/>
            </a:solidFill>
          </p:spPr>
          <p:txBody>
            <a:bodyPr wrap="square" lIns="0" tIns="0" rIns="0" bIns="0" rtlCol="0"/>
            <a:lstStyle/>
            <a:p>
              <a:endParaRPr sz="1588"/>
            </a:p>
          </p:txBody>
        </p:sp>
        <p:sp>
          <p:nvSpPr>
            <p:cNvPr id="1376" name="object 1376"/>
            <p:cNvSpPr/>
            <p:nvPr/>
          </p:nvSpPr>
          <p:spPr>
            <a:xfrm>
              <a:off x="3311651" y="4145280"/>
              <a:ext cx="413384" cy="182880"/>
            </a:xfrm>
            <a:custGeom>
              <a:avLst/>
              <a:gdLst/>
              <a:ahLst/>
              <a:cxnLst/>
              <a:rect l="l" t="t" r="r" b="b"/>
              <a:pathLst>
                <a:path w="413385" h="182879">
                  <a:moveTo>
                    <a:pt x="413004" y="182879"/>
                  </a:moveTo>
                  <a:lnTo>
                    <a:pt x="0" y="182879"/>
                  </a:lnTo>
                  <a:lnTo>
                    <a:pt x="0" y="0"/>
                  </a:lnTo>
                  <a:lnTo>
                    <a:pt x="413004" y="0"/>
                  </a:lnTo>
                  <a:lnTo>
                    <a:pt x="413004" y="182879"/>
                  </a:lnTo>
                  <a:close/>
                </a:path>
              </a:pathLst>
            </a:custGeom>
            <a:solidFill>
              <a:srgbClr val="009900"/>
            </a:solidFill>
          </p:spPr>
          <p:txBody>
            <a:bodyPr wrap="square" lIns="0" tIns="0" rIns="0" bIns="0" rtlCol="0"/>
            <a:lstStyle/>
            <a:p>
              <a:endParaRPr sz="1588"/>
            </a:p>
          </p:txBody>
        </p:sp>
        <p:sp>
          <p:nvSpPr>
            <p:cNvPr id="1377" name="object 1377"/>
            <p:cNvSpPr/>
            <p:nvPr/>
          </p:nvSpPr>
          <p:spPr>
            <a:xfrm>
              <a:off x="3307080" y="4140708"/>
              <a:ext cx="422275" cy="192405"/>
            </a:xfrm>
            <a:custGeom>
              <a:avLst/>
              <a:gdLst/>
              <a:ahLst/>
              <a:cxnLst/>
              <a:rect l="l" t="t" r="r" b="b"/>
              <a:pathLst>
                <a:path w="422275" h="192404">
                  <a:moveTo>
                    <a:pt x="422148" y="192024"/>
                  </a:moveTo>
                  <a:lnTo>
                    <a:pt x="0" y="192024"/>
                  </a:lnTo>
                  <a:lnTo>
                    <a:pt x="0" y="0"/>
                  </a:lnTo>
                  <a:lnTo>
                    <a:pt x="422148" y="0"/>
                  </a:lnTo>
                  <a:lnTo>
                    <a:pt x="422148" y="4572"/>
                  </a:lnTo>
                  <a:lnTo>
                    <a:pt x="10668" y="4572"/>
                  </a:lnTo>
                  <a:lnTo>
                    <a:pt x="4572" y="9144"/>
                  </a:lnTo>
                  <a:lnTo>
                    <a:pt x="10668" y="9144"/>
                  </a:lnTo>
                  <a:lnTo>
                    <a:pt x="10668" y="182880"/>
                  </a:lnTo>
                  <a:lnTo>
                    <a:pt x="4572" y="182880"/>
                  </a:lnTo>
                  <a:lnTo>
                    <a:pt x="10668" y="187452"/>
                  </a:lnTo>
                  <a:lnTo>
                    <a:pt x="422148" y="187452"/>
                  </a:lnTo>
                  <a:lnTo>
                    <a:pt x="422148" y="192024"/>
                  </a:lnTo>
                  <a:close/>
                </a:path>
                <a:path w="422275" h="192404">
                  <a:moveTo>
                    <a:pt x="10668" y="9144"/>
                  </a:moveTo>
                  <a:lnTo>
                    <a:pt x="4572" y="9144"/>
                  </a:lnTo>
                  <a:lnTo>
                    <a:pt x="10668" y="4572"/>
                  </a:lnTo>
                  <a:lnTo>
                    <a:pt x="10668" y="9144"/>
                  </a:lnTo>
                  <a:close/>
                </a:path>
                <a:path w="422275" h="192404">
                  <a:moveTo>
                    <a:pt x="411480" y="9144"/>
                  </a:moveTo>
                  <a:lnTo>
                    <a:pt x="10668" y="9144"/>
                  </a:lnTo>
                  <a:lnTo>
                    <a:pt x="10668" y="4572"/>
                  </a:lnTo>
                  <a:lnTo>
                    <a:pt x="411480" y="4572"/>
                  </a:lnTo>
                  <a:lnTo>
                    <a:pt x="411480" y="9144"/>
                  </a:lnTo>
                  <a:close/>
                </a:path>
                <a:path w="422275" h="192404">
                  <a:moveTo>
                    <a:pt x="411480" y="187452"/>
                  </a:moveTo>
                  <a:lnTo>
                    <a:pt x="411480" y="4572"/>
                  </a:lnTo>
                  <a:lnTo>
                    <a:pt x="417576" y="9144"/>
                  </a:lnTo>
                  <a:lnTo>
                    <a:pt x="422148" y="9144"/>
                  </a:lnTo>
                  <a:lnTo>
                    <a:pt x="422148" y="182880"/>
                  </a:lnTo>
                  <a:lnTo>
                    <a:pt x="417576" y="182880"/>
                  </a:lnTo>
                  <a:lnTo>
                    <a:pt x="411480" y="187452"/>
                  </a:lnTo>
                  <a:close/>
                </a:path>
                <a:path w="422275" h="192404">
                  <a:moveTo>
                    <a:pt x="422148" y="9144"/>
                  </a:moveTo>
                  <a:lnTo>
                    <a:pt x="417576" y="9144"/>
                  </a:lnTo>
                  <a:lnTo>
                    <a:pt x="411480" y="4572"/>
                  </a:lnTo>
                  <a:lnTo>
                    <a:pt x="422148" y="4572"/>
                  </a:lnTo>
                  <a:lnTo>
                    <a:pt x="422148" y="9144"/>
                  </a:lnTo>
                  <a:close/>
                </a:path>
                <a:path w="422275" h="192404">
                  <a:moveTo>
                    <a:pt x="10668" y="187452"/>
                  </a:moveTo>
                  <a:lnTo>
                    <a:pt x="4572" y="182880"/>
                  </a:lnTo>
                  <a:lnTo>
                    <a:pt x="10668" y="182880"/>
                  </a:lnTo>
                  <a:lnTo>
                    <a:pt x="10668" y="187452"/>
                  </a:lnTo>
                  <a:close/>
                </a:path>
                <a:path w="422275" h="192404">
                  <a:moveTo>
                    <a:pt x="411480" y="187452"/>
                  </a:moveTo>
                  <a:lnTo>
                    <a:pt x="10668" y="187452"/>
                  </a:lnTo>
                  <a:lnTo>
                    <a:pt x="10668" y="182880"/>
                  </a:lnTo>
                  <a:lnTo>
                    <a:pt x="411480" y="182880"/>
                  </a:lnTo>
                  <a:lnTo>
                    <a:pt x="411480" y="187452"/>
                  </a:lnTo>
                  <a:close/>
                </a:path>
                <a:path w="422275" h="192404">
                  <a:moveTo>
                    <a:pt x="422148" y="187452"/>
                  </a:moveTo>
                  <a:lnTo>
                    <a:pt x="411480" y="187452"/>
                  </a:lnTo>
                  <a:lnTo>
                    <a:pt x="417576" y="182880"/>
                  </a:lnTo>
                  <a:lnTo>
                    <a:pt x="422148" y="182880"/>
                  </a:lnTo>
                  <a:lnTo>
                    <a:pt x="422148" y="187452"/>
                  </a:lnTo>
                  <a:close/>
                </a:path>
              </a:pathLst>
            </a:custGeom>
            <a:solidFill>
              <a:srgbClr val="000000"/>
            </a:solidFill>
          </p:spPr>
          <p:txBody>
            <a:bodyPr wrap="square" lIns="0" tIns="0" rIns="0" bIns="0" rtlCol="0"/>
            <a:lstStyle/>
            <a:p>
              <a:endParaRPr sz="1588"/>
            </a:p>
          </p:txBody>
        </p:sp>
        <p:sp>
          <p:nvSpPr>
            <p:cNvPr id="1378" name="object 1378"/>
            <p:cNvSpPr/>
            <p:nvPr/>
          </p:nvSpPr>
          <p:spPr>
            <a:xfrm>
              <a:off x="3724656" y="4145280"/>
              <a:ext cx="91440" cy="182880"/>
            </a:xfrm>
            <a:custGeom>
              <a:avLst/>
              <a:gdLst/>
              <a:ahLst/>
              <a:cxnLst/>
              <a:rect l="l" t="t" r="r" b="b"/>
              <a:pathLst>
                <a:path w="91439" h="182879">
                  <a:moveTo>
                    <a:pt x="91440" y="182879"/>
                  </a:moveTo>
                  <a:lnTo>
                    <a:pt x="0" y="182879"/>
                  </a:lnTo>
                  <a:lnTo>
                    <a:pt x="0" y="0"/>
                  </a:lnTo>
                  <a:lnTo>
                    <a:pt x="91440" y="0"/>
                  </a:lnTo>
                  <a:lnTo>
                    <a:pt x="91440" y="182879"/>
                  </a:lnTo>
                  <a:close/>
                </a:path>
              </a:pathLst>
            </a:custGeom>
            <a:solidFill>
              <a:srgbClr val="00FFFF"/>
            </a:solidFill>
          </p:spPr>
          <p:txBody>
            <a:bodyPr wrap="square" lIns="0" tIns="0" rIns="0" bIns="0" rtlCol="0"/>
            <a:lstStyle/>
            <a:p>
              <a:endParaRPr sz="1588"/>
            </a:p>
          </p:txBody>
        </p:sp>
        <p:sp>
          <p:nvSpPr>
            <p:cNvPr id="1379" name="object 1379"/>
            <p:cNvSpPr/>
            <p:nvPr/>
          </p:nvSpPr>
          <p:spPr>
            <a:xfrm>
              <a:off x="3718560" y="4140708"/>
              <a:ext cx="102235" cy="192405"/>
            </a:xfrm>
            <a:custGeom>
              <a:avLst/>
              <a:gdLst/>
              <a:ahLst/>
              <a:cxnLst/>
              <a:rect l="l" t="t" r="r" b="b"/>
              <a:pathLst>
                <a:path w="102235" h="192404">
                  <a:moveTo>
                    <a:pt x="102108" y="192024"/>
                  </a:moveTo>
                  <a:lnTo>
                    <a:pt x="0" y="192024"/>
                  </a:lnTo>
                  <a:lnTo>
                    <a:pt x="0" y="0"/>
                  </a:lnTo>
                  <a:lnTo>
                    <a:pt x="102108" y="0"/>
                  </a:lnTo>
                  <a:lnTo>
                    <a:pt x="102108" y="4572"/>
                  </a:lnTo>
                  <a:lnTo>
                    <a:pt x="10668" y="4572"/>
                  </a:lnTo>
                  <a:lnTo>
                    <a:pt x="6096" y="9144"/>
                  </a:lnTo>
                  <a:lnTo>
                    <a:pt x="10668" y="9144"/>
                  </a:lnTo>
                  <a:lnTo>
                    <a:pt x="10668" y="182880"/>
                  </a:lnTo>
                  <a:lnTo>
                    <a:pt x="6096" y="182880"/>
                  </a:lnTo>
                  <a:lnTo>
                    <a:pt x="10668" y="187452"/>
                  </a:lnTo>
                  <a:lnTo>
                    <a:pt x="102108" y="187452"/>
                  </a:lnTo>
                  <a:lnTo>
                    <a:pt x="102108" y="192024"/>
                  </a:lnTo>
                  <a:close/>
                </a:path>
                <a:path w="102235" h="192404">
                  <a:moveTo>
                    <a:pt x="10668" y="9144"/>
                  </a:moveTo>
                  <a:lnTo>
                    <a:pt x="6096" y="9144"/>
                  </a:lnTo>
                  <a:lnTo>
                    <a:pt x="10668" y="4572"/>
                  </a:lnTo>
                  <a:lnTo>
                    <a:pt x="10668" y="9144"/>
                  </a:lnTo>
                  <a:close/>
                </a:path>
                <a:path w="102235" h="192404">
                  <a:moveTo>
                    <a:pt x="91440" y="9144"/>
                  </a:moveTo>
                  <a:lnTo>
                    <a:pt x="10668" y="9144"/>
                  </a:lnTo>
                  <a:lnTo>
                    <a:pt x="10668" y="4572"/>
                  </a:lnTo>
                  <a:lnTo>
                    <a:pt x="91440" y="4572"/>
                  </a:lnTo>
                  <a:lnTo>
                    <a:pt x="91440" y="9144"/>
                  </a:lnTo>
                  <a:close/>
                </a:path>
                <a:path w="102235" h="192404">
                  <a:moveTo>
                    <a:pt x="91440" y="187452"/>
                  </a:moveTo>
                  <a:lnTo>
                    <a:pt x="91440" y="4572"/>
                  </a:lnTo>
                  <a:lnTo>
                    <a:pt x="97536" y="9144"/>
                  </a:lnTo>
                  <a:lnTo>
                    <a:pt x="102108" y="9144"/>
                  </a:lnTo>
                  <a:lnTo>
                    <a:pt x="102108" y="182880"/>
                  </a:lnTo>
                  <a:lnTo>
                    <a:pt x="97536" y="182880"/>
                  </a:lnTo>
                  <a:lnTo>
                    <a:pt x="91440" y="187452"/>
                  </a:lnTo>
                  <a:close/>
                </a:path>
                <a:path w="102235" h="192404">
                  <a:moveTo>
                    <a:pt x="102108" y="9144"/>
                  </a:moveTo>
                  <a:lnTo>
                    <a:pt x="97536" y="9144"/>
                  </a:lnTo>
                  <a:lnTo>
                    <a:pt x="91440" y="4572"/>
                  </a:lnTo>
                  <a:lnTo>
                    <a:pt x="102108" y="4572"/>
                  </a:lnTo>
                  <a:lnTo>
                    <a:pt x="102108" y="9144"/>
                  </a:lnTo>
                  <a:close/>
                </a:path>
                <a:path w="102235" h="192404">
                  <a:moveTo>
                    <a:pt x="10668" y="187452"/>
                  </a:moveTo>
                  <a:lnTo>
                    <a:pt x="6096" y="182880"/>
                  </a:lnTo>
                  <a:lnTo>
                    <a:pt x="10668" y="182880"/>
                  </a:lnTo>
                  <a:lnTo>
                    <a:pt x="10668" y="187452"/>
                  </a:lnTo>
                  <a:close/>
                </a:path>
                <a:path w="102235" h="192404">
                  <a:moveTo>
                    <a:pt x="91440" y="187452"/>
                  </a:moveTo>
                  <a:lnTo>
                    <a:pt x="10668" y="187452"/>
                  </a:lnTo>
                  <a:lnTo>
                    <a:pt x="10668" y="182880"/>
                  </a:lnTo>
                  <a:lnTo>
                    <a:pt x="91440" y="182880"/>
                  </a:lnTo>
                  <a:lnTo>
                    <a:pt x="91440" y="187452"/>
                  </a:lnTo>
                  <a:close/>
                </a:path>
                <a:path w="102235" h="192404">
                  <a:moveTo>
                    <a:pt x="102108" y="187452"/>
                  </a:moveTo>
                  <a:lnTo>
                    <a:pt x="91440" y="187452"/>
                  </a:lnTo>
                  <a:lnTo>
                    <a:pt x="97536" y="182880"/>
                  </a:lnTo>
                  <a:lnTo>
                    <a:pt x="102108" y="182880"/>
                  </a:lnTo>
                  <a:lnTo>
                    <a:pt x="102108" y="187452"/>
                  </a:lnTo>
                  <a:close/>
                </a:path>
              </a:pathLst>
            </a:custGeom>
            <a:solidFill>
              <a:srgbClr val="000000"/>
            </a:solidFill>
          </p:spPr>
          <p:txBody>
            <a:bodyPr wrap="square" lIns="0" tIns="0" rIns="0" bIns="0" rtlCol="0"/>
            <a:lstStyle/>
            <a:p>
              <a:endParaRPr sz="1588"/>
            </a:p>
          </p:txBody>
        </p:sp>
        <p:sp>
          <p:nvSpPr>
            <p:cNvPr id="1380" name="object 1380"/>
            <p:cNvSpPr/>
            <p:nvPr/>
          </p:nvSpPr>
          <p:spPr>
            <a:xfrm>
              <a:off x="3528060" y="3886199"/>
              <a:ext cx="411480" cy="155575"/>
            </a:xfrm>
            <a:custGeom>
              <a:avLst/>
              <a:gdLst/>
              <a:ahLst/>
              <a:cxnLst/>
              <a:rect l="l" t="t" r="r" b="b"/>
              <a:pathLst>
                <a:path w="411479" h="155575">
                  <a:moveTo>
                    <a:pt x="411480" y="155448"/>
                  </a:moveTo>
                  <a:lnTo>
                    <a:pt x="0" y="155448"/>
                  </a:lnTo>
                  <a:lnTo>
                    <a:pt x="0" y="0"/>
                  </a:lnTo>
                  <a:lnTo>
                    <a:pt x="411480" y="0"/>
                  </a:lnTo>
                  <a:lnTo>
                    <a:pt x="411480" y="155448"/>
                  </a:lnTo>
                  <a:close/>
                </a:path>
              </a:pathLst>
            </a:custGeom>
            <a:solidFill>
              <a:srgbClr val="009900"/>
            </a:solidFill>
          </p:spPr>
          <p:txBody>
            <a:bodyPr wrap="square" lIns="0" tIns="0" rIns="0" bIns="0" rtlCol="0"/>
            <a:lstStyle/>
            <a:p>
              <a:endParaRPr sz="1588"/>
            </a:p>
          </p:txBody>
        </p:sp>
        <p:sp>
          <p:nvSpPr>
            <p:cNvPr id="1381" name="object 1381"/>
            <p:cNvSpPr/>
            <p:nvPr/>
          </p:nvSpPr>
          <p:spPr>
            <a:xfrm>
              <a:off x="3523488" y="3885958"/>
              <a:ext cx="421005" cy="160020"/>
            </a:xfrm>
            <a:custGeom>
              <a:avLst/>
              <a:gdLst/>
              <a:ahLst/>
              <a:cxnLst/>
              <a:rect l="l" t="t" r="r" b="b"/>
              <a:pathLst>
                <a:path w="421004" h="160020">
                  <a:moveTo>
                    <a:pt x="420624" y="156210"/>
                  </a:moveTo>
                  <a:lnTo>
                    <a:pt x="413473" y="156210"/>
                  </a:lnTo>
                  <a:lnTo>
                    <a:pt x="413473" y="149860"/>
                  </a:lnTo>
                  <a:lnTo>
                    <a:pt x="416052" y="149860"/>
                  </a:lnTo>
                  <a:lnTo>
                    <a:pt x="416052" y="0"/>
                  </a:lnTo>
                  <a:lnTo>
                    <a:pt x="411480" y="0"/>
                  </a:lnTo>
                  <a:lnTo>
                    <a:pt x="411480" y="149606"/>
                  </a:lnTo>
                  <a:lnTo>
                    <a:pt x="411480" y="155702"/>
                  </a:lnTo>
                  <a:lnTo>
                    <a:pt x="411480" y="156210"/>
                  </a:lnTo>
                  <a:lnTo>
                    <a:pt x="7137" y="156210"/>
                  </a:lnTo>
                  <a:lnTo>
                    <a:pt x="7137" y="153035"/>
                  </a:lnTo>
                  <a:lnTo>
                    <a:pt x="9144" y="155702"/>
                  </a:lnTo>
                  <a:lnTo>
                    <a:pt x="411480" y="155702"/>
                  </a:lnTo>
                  <a:lnTo>
                    <a:pt x="411480" y="149606"/>
                  </a:lnTo>
                  <a:lnTo>
                    <a:pt x="9144" y="149606"/>
                  </a:lnTo>
                  <a:lnTo>
                    <a:pt x="9144" y="0"/>
                  </a:lnTo>
                  <a:lnTo>
                    <a:pt x="0" y="0"/>
                  </a:lnTo>
                  <a:lnTo>
                    <a:pt x="0" y="149860"/>
                  </a:lnTo>
                  <a:lnTo>
                    <a:pt x="0" y="156210"/>
                  </a:lnTo>
                  <a:lnTo>
                    <a:pt x="0" y="160020"/>
                  </a:lnTo>
                  <a:lnTo>
                    <a:pt x="420624" y="160020"/>
                  </a:lnTo>
                  <a:lnTo>
                    <a:pt x="420624" y="156210"/>
                  </a:lnTo>
                  <a:close/>
                </a:path>
              </a:pathLst>
            </a:custGeom>
            <a:solidFill>
              <a:srgbClr val="000000"/>
            </a:solidFill>
          </p:spPr>
          <p:txBody>
            <a:bodyPr wrap="square" lIns="0" tIns="0" rIns="0" bIns="0" rtlCol="0"/>
            <a:lstStyle/>
            <a:p>
              <a:endParaRPr sz="1588"/>
            </a:p>
          </p:txBody>
        </p:sp>
        <p:pic>
          <p:nvPicPr>
            <p:cNvPr id="1382" name="object 1382"/>
            <p:cNvPicPr/>
            <p:nvPr/>
          </p:nvPicPr>
          <p:blipFill>
            <a:blip r:embed="rId6" cstate="print"/>
            <a:stretch>
              <a:fillRect/>
            </a:stretch>
          </p:blipFill>
          <p:spPr>
            <a:xfrm>
              <a:off x="3934968" y="3885946"/>
              <a:ext cx="100584" cy="160020"/>
            </a:xfrm>
            <a:prstGeom prst="rect">
              <a:avLst/>
            </a:prstGeom>
          </p:spPr>
        </p:pic>
        <p:sp>
          <p:nvSpPr>
            <p:cNvPr id="1383" name="object 1383"/>
            <p:cNvSpPr/>
            <p:nvPr/>
          </p:nvSpPr>
          <p:spPr>
            <a:xfrm>
              <a:off x="5762244" y="3886199"/>
              <a:ext cx="411480" cy="155575"/>
            </a:xfrm>
            <a:custGeom>
              <a:avLst/>
              <a:gdLst/>
              <a:ahLst/>
              <a:cxnLst/>
              <a:rect l="l" t="t" r="r" b="b"/>
              <a:pathLst>
                <a:path w="411479" h="155575">
                  <a:moveTo>
                    <a:pt x="411479" y="155448"/>
                  </a:moveTo>
                  <a:lnTo>
                    <a:pt x="0" y="155448"/>
                  </a:lnTo>
                  <a:lnTo>
                    <a:pt x="0" y="0"/>
                  </a:lnTo>
                  <a:lnTo>
                    <a:pt x="411479" y="0"/>
                  </a:lnTo>
                  <a:lnTo>
                    <a:pt x="411479" y="155448"/>
                  </a:lnTo>
                  <a:close/>
                </a:path>
              </a:pathLst>
            </a:custGeom>
            <a:solidFill>
              <a:srgbClr val="009900"/>
            </a:solidFill>
          </p:spPr>
          <p:txBody>
            <a:bodyPr wrap="square" lIns="0" tIns="0" rIns="0" bIns="0" rtlCol="0"/>
            <a:lstStyle/>
            <a:p>
              <a:endParaRPr sz="1588"/>
            </a:p>
          </p:txBody>
        </p:sp>
        <p:sp>
          <p:nvSpPr>
            <p:cNvPr id="1384" name="object 1384"/>
            <p:cNvSpPr/>
            <p:nvPr/>
          </p:nvSpPr>
          <p:spPr>
            <a:xfrm>
              <a:off x="5757659" y="3885958"/>
              <a:ext cx="421005" cy="160020"/>
            </a:xfrm>
            <a:custGeom>
              <a:avLst/>
              <a:gdLst/>
              <a:ahLst/>
              <a:cxnLst/>
              <a:rect l="l" t="t" r="r" b="b"/>
              <a:pathLst>
                <a:path w="421004" h="160020">
                  <a:moveTo>
                    <a:pt x="420624" y="156210"/>
                  </a:moveTo>
                  <a:lnTo>
                    <a:pt x="413486" y="156210"/>
                  </a:lnTo>
                  <a:lnTo>
                    <a:pt x="413486" y="149860"/>
                  </a:lnTo>
                  <a:lnTo>
                    <a:pt x="416052" y="149860"/>
                  </a:lnTo>
                  <a:lnTo>
                    <a:pt x="416052" y="0"/>
                  </a:lnTo>
                  <a:lnTo>
                    <a:pt x="411480" y="0"/>
                  </a:lnTo>
                  <a:lnTo>
                    <a:pt x="411480" y="149606"/>
                  </a:lnTo>
                  <a:lnTo>
                    <a:pt x="411480" y="155702"/>
                  </a:lnTo>
                  <a:lnTo>
                    <a:pt x="411480" y="156210"/>
                  </a:lnTo>
                  <a:lnTo>
                    <a:pt x="7150" y="156210"/>
                  </a:lnTo>
                  <a:lnTo>
                    <a:pt x="7150" y="153047"/>
                  </a:lnTo>
                  <a:lnTo>
                    <a:pt x="9144" y="155702"/>
                  </a:lnTo>
                  <a:lnTo>
                    <a:pt x="411480" y="155702"/>
                  </a:lnTo>
                  <a:lnTo>
                    <a:pt x="411480" y="149606"/>
                  </a:lnTo>
                  <a:lnTo>
                    <a:pt x="9144" y="149606"/>
                  </a:lnTo>
                  <a:lnTo>
                    <a:pt x="9144" y="0"/>
                  </a:lnTo>
                  <a:lnTo>
                    <a:pt x="0" y="0"/>
                  </a:lnTo>
                  <a:lnTo>
                    <a:pt x="0" y="149860"/>
                  </a:lnTo>
                  <a:lnTo>
                    <a:pt x="0" y="156210"/>
                  </a:lnTo>
                  <a:lnTo>
                    <a:pt x="0" y="160020"/>
                  </a:lnTo>
                  <a:lnTo>
                    <a:pt x="420624" y="160020"/>
                  </a:lnTo>
                  <a:lnTo>
                    <a:pt x="420624" y="156210"/>
                  </a:lnTo>
                  <a:close/>
                </a:path>
              </a:pathLst>
            </a:custGeom>
            <a:solidFill>
              <a:srgbClr val="000000"/>
            </a:solidFill>
          </p:spPr>
          <p:txBody>
            <a:bodyPr wrap="square" lIns="0" tIns="0" rIns="0" bIns="0" rtlCol="0"/>
            <a:lstStyle/>
            <a:p>
              <a:endParaRPr sz="1588"/>
            </a:p>
          </p:txBody>
        </p:sp>
        <p:pic>
          <p:nvPicPr>
            <p:cNvPr id="1385" name="object 1385"/>
            <p:cNvPicPr/>
            <p:nvPr/>
          </p:nvPicPr>
          <p:blipFill>
            <a:blip r:embed="rId6" cstate="print"/>
            <a:stretch>
              <a:fillRect/>
            </a:stretch>
          </p:blipFill>
          <p:spPr>
            <a:xfrm>
              <a:off x="6169151" y="3885946"/>
              <a:ext cx="100584" cy="160020"/>
            </a:xfrm>
            <a:prstGeom prst="rect">
              <a:avLst/>
            </a:prstGeom>
          </p:spPr>
        </p:pic>
        <p:sp>
          <p:nvSpPr>
            <p:cNvPr id="1386" name="object 1386"/>
            <p:cNvSpPr/>
            <p:nvPr/>
          </p:nvSpPr>
          <p:spPr>
            <a:xfrm>
              <a:off x="5903976" y="4216908"/>
              <a:ext cx="413384" cy="182880"/>
            </a:xfrm>
            <a:custGeom>
              <a:avLst/>
              <a:gdLst/>
              <a:ahLst/>
              <a:cxnLst/>
              <a:rect l="l" t="t" r="r" b="b"/>
              <a:pathLst>
                <a:path w="413385" h="182879">
                  <a:moveTo>
                    <a:pt x="413003" y="182880"/>
                  </a:moveTo>
                  <a:lnTo>
                    <a:pt x="0" y="182880"/>
                  </a:lnTo>
                  <a:lnTo>
                    <a:pt x="0" y="0"/>
                  </a:lnTo>
                  <a:lnTo>
                    <a:pt x="413003" y="0"/>
                  </a:lnTo>
                  <a:lnTo>
                    <a:pt x="413003" y="182880"/>
                  </a:lnTo>
                  <a:close/>
                </a:path>
              </a:pathLst>
            </a:custGeom>
            <a:solidFill>
              <a:srgbClr val="009900"/>
            </a:solidFill>
          </p:spPr>
          <p:txBody>
            <a:bodyPr wrap="square" lIns="0" tIns="0" rIns="0" bIns="0" rtlCol="0"/>
            <a:lstStyle/>
            <a:p>
              <a:endParaRPr sz="1588"/>
            </a:p>
          </p:txBody>
        </p:sp>
        <p:sp>
          <p:nvSpPr>
            <p:cNvPr id="1387" name="object 1387"/>
            <p:cNvSpPr/>
            <p:nvPr/>
          </p:nvSpPr>
          <p:spPr>
            <a:xfrm>
              <a:off x="5899404" y="4212335"/>
              <a:ext cx="422275" cy="192405"/>
            </a:xfrm>
            <a:custGeom>
              <a:avLst/>
              <a:gdLst/>
              <a:ahLst/>
              <a:cxnLst/>
              <a:rect l="l" t="t" r="r" b="b"/>
              <a:pathLst>
                <a:path w="422275" h="192404">
                  <a:moveTo>
                    <a:pt x="422148" y="192024"/>
                  </a:moveTo>
                  <a:lnTo>
                    <a:pt x="0" y="192024"/>
                  </a:lnTo>
                  <a:lnTo>
                    <a:pt x="0" y="0"/>
                  </a:lnTo>
                  <a:lnTo>
                    <a:pt x="422148" y="0"/>
                  </a:lnTo>
                  <a:lnTo>
                    <a:pt x="422148" y="4572"/>
                  </a:lnTo>
                  <a:lnTo>
                    <a:pt x="10668" y="4572"/>
                  </a:lnTo>
                  <a:lnTo>
                    <a:pt x="4572" y="9144"/>
                  </a:lnTo>
                  <a:lnTo>
                    <a:pt x="10668" y="9144"/>
                  </a:lnTo>
                  <a:lnTo>
                    <a:pt x="10668" y="182880"/>
                  </a:lnTo>
                  <a:lnTo>
                    <a:pt x="4572" y="182880"/>
                  </a:lnTo>
                  <a:lnTo>
                    <a:pt x="10668" y="187452"/>
                  </a:lnTo>
                  <a:lnTo>
                    <a:pt x="422148" y="187452"/>
                  </a:lnTo>
                  <a:lnTo>
                    <a:pt x="422148" y="192024"/>
                  </a:lnTo>
                  <a:close/>
                </a:path>
                <a:path w="422275" h="192404">
                  <a:moveTo>
                    <a:pt x="10668" y="9144"/>
                  </a:moveTo>
                  <a:lnTo>
                    <a:pt x="4572" y="9144"/>
                  </a:lnTo>
                  <a:lnTo>
                    <a:pt x="10668" y="4572"/>
                  </a:lnTo>
                  <a:lnTo>
                    <a:pt x="10668" y="9144"/>
                  </a:lnTo>
                  <a:close/>
                </a:path>
                <a:path w="422275" h="192404">
                  <a:moveTo>
                    <a:pt x="413004" y="9144"/>
                  </a:moveTo>
                  <a:lnTo>
                    <a:pt x="10668" y="9144"/>
                  </a:lnTo>
                  <a:lnTo>
                    <a:pt x="10668" y="4572"/>
                  </a:lnTo>
                  <a:lnTo>
                    <a:pt x="413004" y="4572"/>
                  </a:lnTo>
                  <a:lnTo>
                    <a:pt x="413004" y="9144"/>
                  </a:lnTo>
                  <a:close/>
                </a:path>
                <a:path w="422275" h="192404">
                  <a:moveTo>
                    <a:pt x="413004" y="187452"/>
                  </a:moveTo>
                  <a:lnTo>
                    <a:pt x="413004" y="4572"/>
                  </a:lnTo>
                  <a:lnTo>
                    <a:pt x="417576" y="9144"/>
                  </a:lnTo>
                  <a:lnTo>
                    <a:pt x="422148" y="9144"/>
                  </a:lnTo>
                  <a:lnTo>
                    <a:pt x="422148" y="182880"/>
                  </a:lnTo>
                  <a:lnTo>
                    <a:pt x="417576" y="182880"/>
                  </a:lnTo>
                  <a:lnTo>
                    <a:pt x="413004" y="187452"/>
                  </a:lnTo>
                  <a:close/>
                </a:path>
                <a:path w="422275" h="192404">
                  <a:moveTo>
                    <a:pt x="422148" y="9144"/>
                  </a:moveTo>
                  <a:lnTo>
                    <a:pt x="417576" y="9144"/>
                  </a:lnTo>
                  <a:lnTo>
                    <a:pt x="413004" y="4572"/>
                  </a:lnTo>
                  <a:lnTo>
                    <a:pt x="422148" y="4572"/>
                  </a:lnTo>
                  <a:lnTo>
                    <a:pt x="422148" y="9144"/>
                  </a:lnTo>
                  <a:close/>
                </a:path>
                <a:path w="422275" h="192404">
                  <a:moveTo>
                    <a:pt x="10668" y="187452"/>
                  </a:moveTo>
                  <a:lnTo>
                    <a:pt x="4572" y="182880"/>
                  </a:lnTo>
                  <a:lnTo>
                    <a:pt x="10668" y="182880"/>
                  </a:lnTo>
                  <a:lnTo>
                    <a:pt x="10668" y="187452"/>
                  </a:lnTo>
                  <a:close/>
                </a:path>
                <a:path w="422275" h="192404">
                  <a:moveTo>
                    <a:pt x="413004" y="187452"/>
                  </a:moveTo>
                  <a:lnTo>
                    <a:pt x="10668" y="187452"/>
                  </a:lnTo>
                  <a:lnTo>
                    <a:pt x="10668" y="182880"/>
                  </a:lnTo>
                  <a:lnTo>
                    <a:pt x="413004" y="182880"/>
                  </a:lnTo>
                  <a:lnTo>
                    <a:pt x="413004" y="187452"/>
                  </a:lnTo>
                  <a:close/>
                </a:path>
                <a:path w="422275" h="192404">
                  <a:moveTo>
                    <a:pt x="422148" y="187452"/>
                  </a:moveTo>
                  <a:lnTo>
                    <a:pt x="413004" y="187452"/>
                  </a:lnTo>
                  <a:lnTo>
                    <a:pt x="417576" y="182880"/>
                  </a:lnTo>
                  <a:lnTo>
                    <a:pt x="422148" y="182880"/>
                  </a:lnTo>
                  <a:lnTo>
                    <a:pt x="422148" y="187452"/>
                  </a:lnTo>
                  <a:close/>
                </a:path>
              </a:pathLst>
            </a:custGeom>
            <a:solidFill>
              <a:srgbClr val="000000"/>
            </a:solidFill>
          </p:spPr>
          <p:txBody>
            <a:bodyPr wrap="square" lIns="0" tIns="0" rIns="0" bIns="0" rtlCol="0"/>
            <a:lstStyle/>
            <a:p>
              <a:endParaRPr sz="1588"/>
            </a:p>
          </p:txBody>
        </p:sp>
        <p:sp>
          <p:nvSpPr>
            <p:cNvPr id="1388" name="object 1388"/>
            <p:cNvSpPr/>
            <p:nvPr/>
          </p:nvSpPr>
          <p:spPr>
            <a:xfrm>
              <a:off x="6316980" y="4216908"/>
              <a:ext cx="91440" cy="182880"/>
            </a:xfrm>
            <a:custGeom>
              <a:avLst/>
              <a:gdLst/>
              <a:ahLst/>
              <a:cxnLst/>
              <a:rect l="l" t="t" r="r" b="b"/>
              <a:pathLst>
                <a:path w="91439" h="182879">
                  <a:moveTo>
                    <a:pt x="91439" y="182880"/>
                  </a:moveTo>
                  <a:lnTo>
                    <a:pt x="0" y="182880"/>
                  </a:lnTo>
                  <a:lnTo>
                    <a:pt x="0" y="0"/>
                  </a:lnTo>
                  <a:lnTo>
                    <a:pt x="91439" y="0"/>
                  </a:lnTo>
                  <a:lnTo>
                    <a:pt x="91439" y="182880"/>
                  </a:lnTo>
                  <a:close/>
                </a:path>
              </a:pathLst>
            </a:custGeom>
            <a:solidFill>
              <a:srgbClr val="00FFFF"/>
            </a:solidFill>
          </p:spPr>
          <p:txBody>
            <a:bodyPr wrap="square" lIns="0" tIns="0" rIns="0" bIns="0" rtlCol="0"/>
            <a:lstStyle/>
            <a:p>
              <a:endParaRPr sz="1588"/>
            </a:p>
          </p:txBody>
        </p:sp>
        <p:sp>
          <p:nvSpPr>
            <p:cNvPr id="1389" name="object 1389"/>
            <p:cNvSpPr/>
            <p:nvPr/>
          </p:nvSpPr>
          <p:spPr>
            <a:xfrm>
              <a:off x="6312407" y="4212335"/>
              <a:ext cx="100965" cy="192405"/>
            </a:xfrm>
            <a:custGeom>
              <a:avLst/>
              <a:gdLst/>
              <a:ahLst/>
              <a:cxnLst/>
              <a:rect l="l" t="t" r="r" b="b"/>
              <a:pathLst>
                <a:path w="100964" h="192404">
                  <a:moveTo>
                    <a:pt x="100584" y="192024"/>
                  </a:moveTo>
                  <a:lnTo>
                    <a:pt x="0" y="192024"/>
                  </a:lnTo>
                  <a:lnTo>
                    <a:pt x="0" y="0"/>
                  </a:lnTo>
                  <a:lnTo>
                    <a:pt x="100584" y="0"/>
                  </a:lnTo>
                  <a:lnTo>
                    <a:pt x="100584" y="4572"/>
                  </a:lnTo>
                  <a:lnTo>
                    <a:pt x="9144" y="4572"/>
                  </a:lnTo>
                  <a:lnTo>
                    <a:pt x="4572" y="9144"/>
                  </a:lnTo>
                  <a:lnTo>
                    <a:pt x="9144" y="9144"/>
                  </a:lnTo>
                  <a:lnTo>
                    <a:pt x="9144" y="182880"/>
                  </a:lnTo>
                  <a:lnTo>
                    <a:pt x="4572" y="182880"/>
                  </a:lnTo>
                  <a:lnTo>
                    <a:pt x="9144" y="187452"/>
                  </a:lnTo>
                  <a:lnTo>
                    <a:pt x="100584" y="187452"/>
                  </a:lnTo>
                  <a:lnTo>
                    <a:pt x="100584" y="192024"/>
                  </a:lnTo>
                  <a:close/>
                </a:path>
                <a:path w="100964" h="192404">
                  <a:moveTo>
                    <a:pt x="9144" y="9144"/>
                  </a:moveTo>
                  <a:lnTo>
                    <a:pt x="4572" y="9144"/>
                  </a:lnTo>
                  <a:lnTo>
                    <a:pt x="9144" y="4572"/>
                  </a:lnTo>
                  <a:lnTo>
                    <a:pt x="9144" y="9144"/>
                  </a:lnTo>
                  <a:close/>
                </a:path>
                <a:path w="100964" h="192404">
                  <a:moveTo>
                    <a:pt x="91440" y="9144"/>
                  </a:moveTo>
                  <a:lnTo>
                    <a:pt x="9144" y="9144"/>
                  </a:lnTo>
                  <a:lnTo>
                    <a:pt x="9144" y="4572"/>
                  </a:lnTo>
                  <a:lnTo>
                    <a:pt x="91440" y="4572"/>
                  </a:lnTo>
                  <a:lnTo>
                    <a:pt x="91440" y="9144"/>
                  </a:lnTo>
                  <a:close/>
                </a:path>
                <a:path w="100964" h="192404">
                  <a:moveTo>
                    <a:pt x="91440" y="187452"/>
                  </a:moveTo>
                  <a:lnTo>
                    <a:pt x="91440" y="4572"/>
                  </a:lnTo>
                  <a:lnTo>
                    <a:pt x="96012" y="9144"/>
                  </a:lnTo>
                  <a:lnTo>
                    <a:pt x="100584" y="9144"/>
                  </a:lnTo>
                  <a:lnTo>
                    <a:pt x="100584" y="182880"/>
                  </a:lnTo>
                  <a:lnTo>
                    <a:pt x="96012" y="182880"/>
                  </a:lnTo>
                  <a:lnTo>
                    <a:pt x="91440" y="187452"/>
                  </a:lnTo>
                  <a:close/>
                </a:path>
                <a:path w="100964" h="192404">
                  <a:moveTo>
                    <a:pt x="100584" y="9144"/>
                  </a:moveTo>
                  <a:lnTo>
                    <a:pt x="96012" y="9144"/>
                  </a:lnTo>
                  <a:lnTo>
                    <a:pt x="91440" y="4572"/>
                  </a:lnTo>
                  <a:lnTo>
                    <a:pt x="100584" y="4572"/>
                  </a:lnTo>
                  <a:lnTo>
                    <a:pt x="100584" y="9144"/>
                  </a:lnTo>
                  <a:close/>
                </a:path>
                <a:path w="100964" h="192404">
                  <a:moveTo>
                    <a:pt x="9144" y="187452"/>
                  </a:moveTo>
                  <a:lnTo>
                    <a:pt x="4572" y="182880"/>
                  </a:lnTo>
                  <a:lnTo>
                    <a:pt x="9144" y="182880"/>
                  </a:lnTo>
                  <a:lnTo>
                    <a:pt x="9144" y="187452"/>
                  </a:lnTo>
                  <a:close/>
                </a:path>
                <a:path w="100964" h="192404">
                  <a:moveTo>
                    <a:pt x="91440" y="187452"/>
                  </a:moveTo>
                  <a:lnTo>
                    <a:pt x="9144" y="187452"/>
                  </a:lnTo>
                  <a:lnTo>
                    <a:pt x="9144" y="182880"/>
                  </a:lnTo>
                  <a:lnTo>
                    <a:pt x="91440" y="182880"/>
                  </a:lnTo>
                  <a:lnTo>
                    <a:pt x="91440" y="187452"/>
                  </a:lnTo>
                  <a:close/>
                </a:path>
                <a:path w="100964" h="192404">
                  <a:moveTo>
                    <a:pt x="100584" y="187452"/>
                  </a:moveTo>
                  <a:lnTo>
                    <a:pt x="91440" y="187452"/>
                  </a:lnTo>
                  <a:lnTo>
                    <a:pt x="96012" y="182880"/>
                  </a:lnTo>
                  <a:lnTo>
                    <a:pt x="100584" y="182880"/>
                  </a:lnTo>
                  <a:lnTo>
                    <a:pt x="100584" y="187452"/>
                  </a:lnTo>
                  <a:close/>
                </a:path>
              </a:pathLst>
            </a:custGeom>
            <a:solidFill>
              <a:srgbClr val="000000"/>
            </a:solidFill>
          </p:spPr>
          <p:txBody>
            <a:bodyPr wrap="square" lIns="0" tIns="0" rIns="0" bIns="0" rtlCol="0"/>
            <a:lstStyle/>
            <a:p>
              <a:endParaRPr sz="1588"/>
            </a:p>
          </p:txBody>
        </p:sp>
        <p:sp>
          <p:nvSpPr>
            <p:cNvPr id="1390" name="object 1390"/>
            <p:cNvSpPr/>
            <p:nvPr/>
          </p:nvSpPr>
          <p:spPr>
            <a:xfrm>
              <a:off x="6481572" y="4216908"/>
              <a:ext cx="411480" cy="182880"/>
            </a:xfrm>
            <a:custGeom>
              <a:avLst/>
              <a:gdLst/>
              <a:ahLst/>
              <a:cxnLst/>
              <a:rect l="l" t="t" r="r" b="b"/>
              <a:pathLst>
                <a:path w="411479" h="182879">
                  <a:moveTo>
                    <a:pt x="411480" y="182880"/>
                  </a:moveTo>
                  <a:lnTo>
                    <a:pt x="0" y="182880"/>
                  </a:lnTo>
                  <a:lnTo>
                    <a:pt x="0" y="0"/>
                  </a:lnTo>
                  <a:lnTo>
                    <a:pt x="411480" y="0"/>
                  </a:lnTo>
                  <a:lnTo>
                    <a:pt x="411480" y="182880"/>
                  </a:lnTo>
                  <a:close/>
                </a:path>
              </a:pathLst>
            </a:custGeom>
            <a:solidFill>
              <a:srgbClr val="009900"/>
            </a:solidFill>
          </p:spPr>
          <p:txBody>
            <a:bodyPr wrap="square" lIns="0" tIns="0" rIns="0" bIns="0" rtlCol="0"/>
            <a:lstStyle/>
            <a:p>
              <a:endParaRPr sz="1588"/>
            </a:p>
          </p:txBody>
        </p:sp>
        <p:sp>
          <p:nvSpPr>
            <p:cNvPr id="1391" name="object 1391"/>
            <p:cNvSpPr/>
            <p:nvPr/>
          </p:nvSpPr>
          <p:spPr>
            <a:xfrm>
              <a:off x="6475476" y="4212335"/>
              <a:ext cx="422275" cy="192405"/>
            </a:xfrm>
            <a:custGeom>
              <a:avLst/>
              <a:gdLst/>
              <a:ahLst/>
              <a:cxnLst/>
              <a:rect l="l" t="t" r="r" b="b"/>
              <a:pathLst>
                <a:path w="422275" h="192404">
                  <a:moveTo>
                    <a:pt x="422148" y="192024"/>
                  </a:moveTo>
                  <a:lnTo>
                    <a:pt x="0" y="192024"/>
                  </a:lnTo>
                  <a:lnTo>
                    <a:pt x="0" y="0"/>
                  </a:lnTo>
                  <a:lnTo>
                    <a:pt x="422148" y="0"/>
                  </a:lnTo>
                  <a:lnTo>
                    <a:pt x="422148" y="4572"/>
                  </a:lnTo>
                  <a:lnTo>
                    <a:pt x="10668" y="4572"/>
                  </a:lnTo>
                  <a:lnTo>
                    <a:pt x="6096" y="9144"/>
                  </a:lnTo>
                  <a:lnTo>
                    <a:pt x="10668" y="9144"/>
                  </a:lnTo>
                  <a:lnTo>
                    <a:pt x="10668" y="182880"/>
                  </a:lnTo>
                  <a:lnTo>
                    <a:pt x="6096" y="182880"/>
                  </a:lnTo>
                  <a:lnTo>
                    <a:pt x="10668" y="187452"/>
                  </a:lnTo>
                  <a:lnTo>
                    <a:pt x="422148" y="187452"/>
                  </a:lnTo>
                  <a:lnTo>
                    <a:pt x="422148" y="192024"/>
                  </a:lnTo>
                  <a:close/>
                </a:path>
                <a:path w="422275" h="192404">
                  <a:moveTo>
                    <a:pt x="10668" y="9144"/>
                  </a:moveTo>
                  <a:lnTo>
                    <a:pt x="6096" y="9144"/>
                  </a:lnTo>
                  <a:lnTo>
                    <a:pt x="10668" y="4572"/>
                  </a:lnTo>
                  <a:lnTo>
                    <a:pt x="10668" y="9144"/>
                  </a:lnTo>
                  <a:close/>
                </a:path>
                <a:path w="422275" h="192404">
                  <a:moveTo>
                    <a:pt x="413004" y="9144"/>
                  </a:moveTo>
                  <a:lnTo>
                    <a:pt x="10668" y="9144"/>
                  </a:lnTo>
                  <a:lnTo>
                    <a:pt x="10668" y="4572"/>
                  </a:lnTo>
                  <a:lnTo>
                    <a:pt x="413004" y="4572"/>
                  </a:lnTo>
                  <a:lnTo>
                    <a:pt x="413004" y="9144"/>
                  </a:lnTo>
                  <a:close/>
                </a:path>
                <a:path w="422275" h="192404">
                  <a:moveTo>
                    <a:pt x="413004" y="187452"/>
                  </a:moveTo>
                  <a:lnTo>
                    <a:pt x="413004" y="4572"/>
                  </a:lnTo>
                  <a:lnTo>
                    <a:pt x="417576" y="9144"/>
                  </a:lnTo>
                  <a:lnTo>
                    <a:pt x="422148" y="9144"/>
                  </a:lnTo>
                  <a:lnTo>
                    <a:pt x="422148" y="182880"/>
                  </a:lnTo>
                  <a:lnTo>
                    <a:pt x="417576" y="182880"/>
                  </a:lnTo>
                  <a:lnTo>
                    <a:pt x="413004" y="187452"/>
                  </a:lnTo>
                  <a:close/>
                </a:path>
                <a:path w="422275" h="192404">
                  <a:moveTo>
                    <a:pt x="422148" y="9144"/>
                  </a:moveTo>
                  <a:lnTo>
                    <a:pt x="417576" y="9144"/>
                  </a:lnTo>
                  <a:lnTo>
                    <a:pt x="413004" y="4572"/>
                  </a:lnTo>
                  <a:lnTo>
                    <a:pt x="422148" y="4572"/>
                  </a:lnTo>
                  <a:lnTo>
                    <a:pt x="422148" y="9144"/>
                  </a:lnTo>
                  <a:close/>
                </a:path>
                <a:path w="422275" h="192404">
                  <a:moveTo>
                    <a:pt x="10668" y="187452"/>
                  </a:moveTo>
                  <a:lnTo>
                    <a:pt x="6096" y="182880"/>
                  </a:lnTo>
                  <a:lnTo>
                    <a:pt x="10668" y="182880"/>
                  </a:lnTo>
                  <a:lnTo>
                    <a:pt x="10668" y="187452"/>
                  </a:lnTo>
                  <a:close/>
                </a:path>
                <a:path w="422275" h="192404">
                  <a:moveTo>
                    <a:pt x="413004" y="187452"/>
                  </a:moveTo>
                  <a:lnTo>
                    <a:pt x="10668" y="187452"/>
                  </a:lnTo>
                  <a:lnTo>
                    <a:pt x="10668" y="182880"/>
                  </a:lnTo>
                  <a:lnTo>
                    <a:pt x="413004" y="182880"/>
                  </a:lnTo>
                  <a:lnTo>
                    <a:pt x="413004" y="187452"/>
                  </a:lnTo>
                  <a:close/>
                </a:path>
                <a:path w="422275" h="192404">
                  <a:moveTo>
                    <a:pt x="422148" y="187452"/>
                  </a:moveTo>
                  <a:lnTo>
                    <a:pt x="413004" y="187452"/>
                  </a:lnTo>
                  <a:lnTo>
                    <a:pt x="417576" y="182880"/>
                  </a:lnTo>
                  <a:lnTo>
                    <a:pt x="422148" y="182880"/>
                  </a:lnTo>
                  <a:lnTo>
                    <a:pt x="422148" y="187452"/>
                  </a:lnTo>
                  <a:close/>
                </a:path>
              </a:pathLst>
            </a:custGeom>
            <a:solidFill>
              <a:srgbClr val="000000"/>
            </a:solidFill>
          </p:spPr>
          <p:txBody>
            <a:bodyPr wrap="square" lIns="0" tIns="0" rIns="0" bIns="0" rtlCol="0"/>
            <a:lstStyle/>
            <a:p>
              <a:endParaRPr sz="1588"/>
            </a:p>
          </p:txBody>
        </p:sp>
        <p:sp>
          <p:nvSpPr>
            <p:cNvPr id="1392" name="object 1392"/>
            <p:cNvSpPr/>
            <p:nvPr/>
          </p:nvSpPr>
          <p:spPr>
            <a:xfrm>
              <a:off x="6893051" y="4216908"/>
              <a:ext cx="91440" cy="182880"/>
            </a:xfrm>
            <a:custGeom>
              <a:avLst/>
              <a:gdLst/>
              <a:ahLst/>
              <a:cxnLst/>
              <a:rect l="l" t="t" r="r" b="b"/>
              <a:pathLst>
                <a:path w="91440" h="182879">
                  <a:moveTo>
                    <a:pt x="91440" y="182880"/>
                  </a:moveTo>
                  <a:lnTo>
                    <a:pt x="0" y="182880"/>
                  </a:lnTo>
                  <a:lnTo>
                    <a:pt x="0" y="0"/>
                  </a:lnTo>
                  <a:lnTo>
                    <a:pt x="91440" y="0"/>
                  </a:lnTo>
                  <a:lnTo>
                    <a:pt x="91440" y="182880"/>
                  </a:lnTo>
                  <a:close/>
                </a:path>
              </a:pathLst>
            </a:custGeom>
            <a:solidFill>
              <a:srgbClr val="00FFFF"/>
            </a:solidFill>
          </p:spPr>
          <p:txBody>
            <a:bodyPr wrap="square" lIns="0" tIns="0" rIns="0" bIns="0" rtlCol="0"/>
            <a:lstStyle/>
            <a:p>
              <a:endParaRPr sz="1588"/>
            </a:p>
          </p:txBody>
        </p:sp>
        <p:sp>
          <p:nvSpPr>
            <p:cNvPr id="1393" name="object 1393"/>
            <p:cNvSpPr/>
            <p:nvPr/>
          </p:nvSpPr>
          <p:spPr>
            <a:xfrm>
              <a:off x="6888480" y="4212335"/>
              <a:ext cx="100965" cy="192405"/>
            </a:xfrm>
            <a:custGeom>
              <a:avLst/>
              <a:gdLst/>
              <a:ahLst/>
              <a:cxnLst/>
              <a:rect l="l" t="t" r="r" b="b"/>
              <a:pathLst>
                <a:path w="100965" h="192404">
                  <a:moveTo>
                    <a:pt x="100584" y="192024"/>
                  </a:moveTo>
                  <a:lnTo>
                    <a:pt x="0" y="192024"/>
                  </a:lnTo>
                  <a:lnTo>
                    <a:pt x="0" y="0"/>
                  </a:lnTo>
                  <a:lnTo>
                    <a:pt x="100584" y="0"/>
                  </a:lnTo>
                  <a:lnTo>
                    <a:pt x="100584" y="4572"/>
                  </a:lnTo>
                  <a:lnTo>
                    <a:pt x="9144" y="4572"/>
                  </a:lnTo>
                  <a:lnTo>
                    <a:pt x="4572" y="9144"/>
                  </a:lnTo>
                  <a:lnTo>
                    <a:pt x="9144" y="9144"/>
                  </a:lnTo>
                  <a:lnTo>
                    <a:pt x="9144" y="182880"/>
                  </a:lnTo>
                  <a:lnTo>
                    <a:pt x="4572" y="182880"/>
                  </a:lnTo>
                  <a:lnTo>
                    <a:pt x="9144" y="187452"/>
                  </a:lnTo>
                  <a:lnTo>
                    <a:pt x="100584" y="187452"/>
                  </a:lnTo>
                  <a:lnTo>
                    <a:pt x="100584" y="192024"/>
                  </a:lnTo>
                  <a:close/>
                </a:path>
                <a:path w="100965" h="192404">
                  <a:moveTo>
                    <a:pt x="9144" y="9144"/>
                  </a:moveTo>
                  <a:lnTo>
                    <a:pt x="4572" y="9144"/>
                  </a:lnTo>
                  <a:lnTo>
                    <a:pt x="9144" y="4572"/>
                  </a:lnTo>
                  <a:lnTo>
                    <a:pt x="9144" y="9144"/>
                  </a:lnTo>
                  <a:close/>
                </a:path>
                <a:path w="100965" h="192404">
                  <a:moveTo>
                    <a:pt x="91440" y="9144"/>
                  </a:moveTo>
                  <a:lnTo>
                    <a:pt x="9144" y="9144"/>
                  </a:lnTo>
                  <a:lnTo>
                    <a:pt x="9144" y="4572"/>
                  </a:lnTo>
                  <a:lnTo>
                    <a:pt x="91440" y="4572"/>
                  </a:lnTo>
                  <a:lnTo>
                    <a:pt x="91440" y="9144"/>
                  </a:lnTo>
                  <a:close/>
                </a:path>
                <a:path w="100965" h="192404">
                  <a:moveTo>
                    <a:pt x="91440" y="187452"/>
                  </a:moveTo>
                  <a:lnTo>
                    <a:pt x="91440" y="4572"/>
                  </a:lnTo>
                  <a:lnTo>
                    <a:pt x="96012" y="9144"/>
                  </a:lnTo>
                  <a:lnTo>
                    <a:pt x="100584" y="9144"/>
                  </a:lnTo>
                  <a:lnTo>
                    <a:pt x="100584" y="182880"/>
                  </a:lnTo>
                  <a:lnTo>
                    <a:pt x="96012" y="182880"/>
                  </a:lnTo>
                  <a:lnTo>
                    <a:pt x="91440" y="187452"/>
                  </a:lnTo>
                  <a:close/>
                </a:path>
                <a:path w="100965" h="192404">
                  <a:moveTo>
                    <a:pt x="100584" y="9144"/>
                  </a:moveTo>
                  <a:lnTo>
                    <a:pt x="96012" y="9144"/>
                  </a:lnTo>
                  <a:lnTo>
                    <a:pt x="91440" y="4572"/>
                  </a:lnTo>
                  <a:lnTo>
                    <a:pt x="100584" y="4572"/>
                  </a:lnTo>
                  <a:lnTo>
                    <a:pt x="100584" y="9144"/>
                  </a:lnTo>
                  <a:close/>
                </a:path>
                <a:path w="100965" h="192404">
                  <a:moveTo>
                    <a:pt x="9144" y="187452"/>
                  </a:moveTo>
                  <a:lnTo>
                    <a:pt x="4572" y="182880"/>
                  </a:lnTo>
                  <a:lnTo>
                    <a:pt x="9144" y="182880"/>
                  </a:lnTo>
                  <a:lnTo>
                    <a:pt x="9144" y="187452"/>
                  </a:lnTo>
                  <a:close/>
                </a:path>
                <a:path w="100965" h="192404">
                  <a:moveTo>
                    <a:pt x="91440" y="187452"/>
                  </a:moveTo>
                  <a:lnTo>
                    <a:pt x="9144" y="187452"/>
                  </a:lnTo>
                  <a:lnTo>
                    <a:pt x="9144" y="182880"/>
                  </a:lnTo>
                  <a:lnTo>
                    <a:pt x="91440" y="182880"/>
                  </a:lnTo>
                  <a:lnTo>
                    <a:pt x="91440" y="187452"/>
                  </a:lnTo>
                  <a:close/>
                </a:path>
                <a:path w="100965" h="192404">
                  <a:moveTo>
                    <a:pt x="100584" y="187452"/>
                  </a:moveTo>
                  <a:lnTo>
                    <a:pt x="91440" y="187452"/>
                  </a:lnTo>
                  <a:lnTo>
                    <a:pt x="96012" y="182880"/>
                  </a:lnTo>
                  <a:lnTo>
                    <a:pt x="100584" y="182880"/>
                  </a:lnTo>
                  <a:lnTo>
                    <a:pt x="100584" y="187452"/>
                  </a:lnTo>
                  <a:close/>
                </a:path>
              </a:pathLst>
            </a:custGeom>
            <a:solidFill>
              <a:srgbClr val="000000"/>
            </a:solidFill>
          </p:spPr>
          <p:txBody>
            <a:bodyPr wrap="square" lIns="0" tIns="0" rIns="0" bIns="0" rtlCol="0"/>
            <a:lstStyle/>
            <a:p>
              <a:endParaRPr sz="1588"/>
            </a:p>
          </p:txBody>
        </p:sp>
        <p:sp>
          <p:nvSpPr>
            <p:cNvPr id="1394" name="object 1394"/>
            <p:cNvSpPr/>
            <p:nvPr/>
          </p:nvSpPr>
          <p:spPr>
            <a:xfrm>
              <a:off x="6481572" y="4506467"/>
              <a:ext cx="411480" cy="182880"/>
            </a:xfrm>
            <a:custGeom>
              <a:avLst/>
              <a:gdLst/>
              <a:ahLst/>
              <a:cxnLst/>
              <a:rect l="l" t="t" r="r" b="b"/>
              <a:pathLst>
                <a:path w="411479" h="182879">
                  <a:moveTo>
                    <a:pt x="411480" y="182880"/>
                  </a:moveTo>
                  <a:lnTo>
                    <a:pt x="0" y="182880"/>
                  </a:lnTo>
                  <a:lnTo>
                    <a:pt x="0" y="0"/>
                  </a:lnTo>
                  <a:lnTo>
                    <a:pt x="411480" y="0"/>
                  </a:lnTo>
                  <a:lnTo>
                    <a:pt x="411480" y="182880"/>
                  </a:lnTo>
                  <a:close/>
                </a:path>
              </a:pathLst>
            </a:custGeom>
            <a:solidFill>
              <a:srgbClr val="009900"/>
            </a:solidFill>
          </p:spPr>
          <p:txBody>
            <a:bodyPr wrap="square" lIns="0" tIns="0" rIns="0" bIns="0" rtlCol="0"/>
            <a:lstStyle/>
            <a:p>
              <a:endParaRPr sz="1588"/>
            </a:p>
          </p:txBody>
        </p:sp>
        <p:sp>
          <p:nvSpPr>
            <p:cNvPr id="1395" name="object 1395"/>
            <p:cNvSpPr/>
            <p:nvPr/>
          </p:nvSpPr>
          <p:spPr>
            <a:xfrm>
              <a:off x="6475476" y="4501896"/>
              <a:ext cx="422275" cy="192405"/>
            </a:xfrm>
            <a:custGeom>
              <a:avLst/>
              <a:gdLst/>
              <a:ahLst/>
              <a:cxnLst/>
              <a:rect l="l" t="t" r="r" b="b"/>
              <a:pathLst>
                <a:path w="422275" h="192404">
                  <a:moveTo>
                    <a:pt x="422148" y="192024"/>
                  </a:moveTo>
                  <a:lnTo>
                    <a:pt x="0" y="192024"/>
                  </a:lnTo>
                  <a:lnTo>
                    <a:pt x="0" y="0"/>
                  </a:lnTo>
                  <a:lnTo>
                    <a:pt x="422148" y="0"/>
                  </a:lnTo>
                  <a:lnTo>
                    <a:pt x="422148" y="4572"/>
                  </a:lnTo>
                  <a:lnTo>
                    <a:pt x="10668" y="4572"/>
                  </a:lnTo>
                  <a:lnTo>
                    <a:pt x="6096" y="9144"/>
                  </a:lnTo>
                  <a:lnTo>
                    <a:pt x="10668" y="9144"/>
                  </a:lnTo>
                  <a:lnTo>
                    <a:pt x="10668" y="181356"/>
                  </a:lnTo>
                  <a:lnTo>
                    <a:pt x="6096" y="181356"/>
                  </a:lnTo>
                  <a:lnTo>
                    <a:pt x="10668" y="187452"/>
                  </a:lnTo>
                  <a:lnTo>
                    <a:pt x="422148" y="187452"/>
                  </a:lnTo>
                  <a:lnTo>
                    <a:pt x="422148" y="192024"/>
                  </a:lnTo>
                  <a:close/>
                </a:path>
                <a:path w="422275" h="192404">
                  <a:moveTo>
                    <a:pt x="10668" y="9144"/>
                  </a:moveTo>
                  <a:lnTo>
                    <a:pt x="6096" y="9144"/>
                  </a:lnTo>
                  <a:lnTo>
                    <a:pt x="10668" y="4572"/>
                  </a:lnTo>
                  <a:lnTo>
                    <a:pt x="10668" y="9144"/>
                  </a:lnTo>
                  <a:close/>
                </a:path>
                <a:path w="422275" h="192404">
                  <a:moveTo>
                    <a:pt x="413004" y="9144"/>
                  </a:moveTo>
                  <a:lnTo>
                    <a:pt x="10668" y="9144"/>
                  </a:lnTo>
                  <a:lnTo>
                    <a:pt x="10668" y="4572"/>
                  </a:lnTo>
                  <a:lnTo>
                    <a:pt x="413004" y="4572"/>
                  </a:lnTo>
                  <a:lnTo>
                    <a:pt x="413004" y="9144"/>
                  </a:lnTo>
                  <a:close/>
                </a:path>
                <a:path w="422275" h="192404">
                  <a:moveTo>
                    <a:pt x="413004" y="187452"/>
                  </a:moveTo>
                  <a:lnTo>
                    <a:pt x="413004" y="4572"/>
                  </a:lnTo>
                  <a:lnTo>
                    <a:pt x="417576" y="9144"/>
                  </a:lnTo>
                  <a:lnTo>
                    <a:pt x="422148" y="9144"/>
                  </a:lnTo>
                  <a:lnTo>
                    <a:pt x="422148" y="181356"/>
                  </a:lnTo>
                  <a:lnTo>
                    <a:pt x="417576" y="181356"/>
                  </a:lnTo>
                  <a:lnTo>
                    <a:pt x="413004" y="187452"/>
                  </a:lnTo>
                  <a:close/>
                </a:path>
                <a:path w="422275" h="192404">
                  <a:moveTo>
                    <a:pt x="422148" y="9144"/>
                  </a:moveTo>
                  <a:lnTo>
                    <a:pt x="417576" y="9144"/>
                  </a:lnTo>
                  <a:lnTo>
                    <a:pt x="413004" y="4572"/>
                  </a:lnTo>
                  <a:lnTo>
                    <a:pt x="422148" y="4572"/>
                  </a:lnTo>
                  <a:lnTo>
                    <a:pt x="422148" y="9144"/>
                  </a:lnTo>
                  <a:close/>
                </a:path>
                <a:path w="422275" h="192404">
                  <a:moveTo>
                    <a:pt x="10668" y="187452"/>
                  </a:moveTo>
                  <a:lnTo>
                    <a:pt x="6096" y="181356"/>
                  </a:lnTo>
                  <a:lnTo>
                    <a:pt x="10668" y="181356"/>
                  </a:lnTo>
                  <a:lnTo>
                    <a:pt x="10668" y="187452"/>
                  </a:lnTo>
                  <a:close/>
                </a:path>
                <a:path w="422275" h="192404">
                  <a:moveTo>
                    <a:pt x="413004" y="187452"/>
                  </a:moveTo>
                  <a:lnTo>
                    <a:pt x="10668" y="187452"/>
                  </a:lnTo>
                  <a:lnTo>
                    <a:pt x="10668" y="181356"/>
                  </a:lnTo>
                  <a:lnTo>
                    <a:pt x="413004" y="181356"/>
                  </a:lnTo>
                  <a:lnTo>
                    <a:pt x="413004" y="187452"/>
                  </a:lnTo>
                  <a:close/>
                </a:path>
                <a:path w="422275" h="192404">
                  <a:moveTo>
                    <a:pt x="422148" y="187452"/>
                  </a:moveTo>
                  <a:lnTo>
                    <a:pt x="413004" y="187452"/>
                  </a:lnTo>
                  <a:lnTo>
                    <a:pt x="417576" y="181356"/>
                  </a:lnTo>
                  <a:lnTo>
                    <a:pt x="422148" y="181356"/>
                  </a:lnTo>
                  <a:lnTo>
                    <a:pt x="422148" y="187452"/>
                  </a:lnTo>
                  <a:close/>
                </a:path>
              </a:pathLst>
            </a:custGeom>
            <a:solidFill>
              <a:srgbClr val="000000"/>
            </a:solidFill>
          </p:spPr>
          <p:txBody>
            <a:bodyPr wrap="square" lIns="0" tIns="0" rIns="0" bIns="0" rtlCol="0"/>
            <a:lstStyle/>
            <a:p>
              <a:endParaRPr sz="1588"/>
            </a:p>
          </p:txBody>
        </p:sp>
        <p:sp>
          <p:nvSpPr>
            <p:cNvPr id="1396" name="object 1396"/>
            <p:cNvSpPr/>
            <p:nvPr/>
          </p:nvSpPr>
          <p:spPr>
            <a:xfrm>
              <a:off x="6893051" y="4506467"/>
              <a:ext cx="91440" cy="182880"/>
            </a:xfrm>
            <a:custGeom>
              <a:avLst/>
              <a:gdLst/>
              <a:ahLst/>
              <a:cxnLst/>
              <a:rect l="l" t="t" r="r" b="b"/>
              <a:pathLst>
                <a:path w="91440" h="182879">
                  <a:moveTo>
                    <a:pt x="91440" y="182880"/>
                  </a:moveTo>
                  <a:lnTo>
                    <a:pt x="0" y="182880"/>
                  </a:lnTo>
                  <a:lnTo>
                    <a:pt x="0" y="0"/>
                  </a:lnTo>
                  <a:lnTo>
                    <a:pt x="91440" y="0"/>
                  </a:lnTo>
                  <a:lnTo>
                    <a:pt x="91440" y="182880"/>
                  </a:lnTo>
                  <a:close/>
                </a:path>
              </a:pathLst>
            </a:custGeom>
            <a:solidFill>
              <a:srgbClr val="00FFFF"/>
            </a:solidFill>
          </p:spPr>
          <p:txBody>
            <a:bodyPr wrap="square" lIns="0" tIns="0" rIns="0" bIns="0" rtlCol="0"/>
            <a:lstStyle/>
            <a:p>
              <a:endParaRPr sz="1588"/>
            </a:p>
          </p:txBody>
        </p:sp>
        <p:sp>
          <p:nvSpPr>
            <p:cNvPr id="1397" name="object 1397"/>
            <p:cNvSpPr/>
            <p:nvPr/>
          </p:nvSpPr>
          <p:spPr>
            <a:xfrm>
              <a:off x="6888480" y="4501896"/>
              <a:ext cx="100965" cy="192405"/>
            </a:xfrm>
            <a:custGeom>
              <a:avLst/>
              <a:gdLst/>
              <a:ahLst/>
              <a:cxnLst/>
              <a:rect l="l" t="t" r="r" b="b"/>
              <a:pathLst>
                <a:path w="100965" h="192404">
                  <a:moveTo>
                    <a:pt x="100584" y="192024"/>
                  </a:moveTo>
                  <a:lnTo>
                    <a:pt x="0" y="192024"/>
                  </a:lnTo>
                  <a:lnTo>
                    <a:pt x="0" y="0"/>
                  </a:lnTo>
                  <a:lnTo>
                    <a:pt x="100584" y="0"/>
                  </a:lnTo>
                  <a:lnTo>
                    <a:pt x="100584" y="4572"/>
                  </a:lnTo>
                  <a:lnTo>
                    <a:pt x="9144" y="4572"/>
                  </a:lnTo>
                  <a:lnTo>
                    <a:pt x="4572" y="9144"/>
                  </a:lnTo>
                  <a:lnTo>
                    <a:pt x="9144" y="9144"/>
                  </a:lnTo>
                  <a:lnTo>
                    <a:pt x="9144" y="181356"/>
                  </a:lnTo>
                  <a:lnTo>
                    <a:pt x="4572" y="181356"/>
                  </a:lnTo>
                  <a:lnTo>
                    <a:pt x="9144" y="187452"/>
                  </a:lnTo>
                  <a:lnTo>
                    <a:pt x="100584" y="187452"/>
                  </a:lnTo>
                  <a:lnTo>
                    <a:pt x="100584" y="192024"/>
                  </a:lnTo>
                  <a:close/>
                </a:path>
                <a:path w="100965" h="192404">
                  <a:moveTo>
                    <a:pt x="9144" y="9144"/>
                  </a:moveTo>
                  <a:lnTo>
                    <a:pt x="4572" y="9144"/>
                  </a:lnTo>
                  <a:lnTo>
                    <a:pt x="9144" y="4572"/>
                  </a:lnTo>
                  <a:lnTo>
                    <a:pt x="9144" y="9144"/>
                  </a:lnTo>
                  <a:close/>
                </a:path>
                <a:path w="100965" h="192404">
                  <a:moveTo>
                    <a:pt x="91440" y="9144"/>
                  </a:moveTo>
                  <a:lnTo>
                    <a:pt x="9144" y="9144"/>
                  </a:lnTo>
                  <a:lnTo>
                    <a:pt x="9144" y="4572"/>
                  </a:lnTo>
                  <a:lnTo>
                    <a:pt x="91440" y="4572"/>
                  </a:lnTo>
                  <a:lnTo>
                    <a:pt x="91440" y="9144"/>
                  </a:lnTo>
                  <a:close/>
                </a:path>
                <a:path w="100965" h="192404">
                  <a:moveTo>
                    <a:pt x="91440" y="187452"/>
                  </a:moveTo>
                  <a:lnTo>
                    <a:pt x="91440" y="4572"/>
                  </a:lnTo>
                  <a:lnTo>
                    <a:pt x="96012" y="9144"/>
                  </a:lnTo>
                  <a:lnTo>
                    <a:pt x="100584" y="9144"/>
                  </a:lnTo>
                  <a:lnTo>
                    <a:pt x="100584" y="181356"/>
                  </a:lnTo>
                  <a:lnTo>
                    <a:pt x="96012" y="181356"/>
                  </a:lnTo>
                  <a:lnTo>
                    <a:pt x="91440" y="187452"/>
                  </a:lnTo>
                  <a:close/>
                </a:path>
                <a:path w="100965" h="192404">
                  <a:moveTo>
                    <a:pt x="100584" y="9144"/>
                  </a:moveTo>
                  <a:lnTo>
                    <a:pt x="96012" y="9144"/>
                  </a:lnTo>
                  <a:lnTo>
                    <a:pt x="91440" y="4572"/>
                  </a:lnTo>
                  <a:lnTo>
                    <a:pt x="100584" y="4572"/>
                  </a:lnTo>
                  <a:lnTo>
                    <a:pt x="100584" y="9144"/>
                  </a:lnTo>
                  <a:close/>
                </a:path>
                <a:path w="100965" h="192404">
                  <a:moveTo>
                    <a:pt x="9144" y="187452"/>
                  </a:moveTo>
                  <a:lnTo>
                    <a:pt x="4572" y="181356"/>
                  </a:lnTo>
                  <a:lnTo>
                    <a:pt x="9144" y="181356"/>
                  </a:lnTo>
                  <a:lnTo>
                    <a:pt x="9144" y="187452"/>
                  </a:lnTo>
                  <a:close/>
                </a:path>
                <a:path w="100965" h="192404">
                  <a:moveTo>
                    <a:pt x="91440" y="187452"/>
                  </a:moveTo>
                  <a:lnTo>
                    <a:pt x="9144" y="187452"/>
                  </a:lnTo>
                  <a:lnTo>
                    <a:pt x="9144" y="181356"/>
                  </a:lnTo>
                  <a:lnTo>
                    <a:pt x="91440" y="181356"/>
                  </a:lnTo>
                  <a:lnTo>
                    <a:pt x="91440" y="187452"/>
                  </a:lnTo>
                  <a:close/>
                </a:path>
                <a:path w="100965" h="192404">
                  <a:moveTo>
                    <a:pt x="100584" y="187452"/>
                  </a:moveTo>
                  <a:lnTo>
                    <a:pt x="91440" y="187452"/>
                  </a:lnTo>
                  <a:lnTo>
                    <a:pt x="96012" y="181356"/>
                  </a:lnTo>
                  <a:lnTo>
                    <a:pt x="100584" y="181356"/>
                  </a:lnTo>
                  <a:lnTo>
                    <a:pt x="100584" y="187452"/>
                  </a:lnTo>
                  <a:close/>
                </a:path>
              </a:pathLst>
            </a:custGeom>
            <a:solidFill>
              <a:srgbClr val="000000"/>
            </a:solidFill>
          </p:spPr>
          <p:txBody>
            <a:bodyPr wrap="square" lIns="0" tIns="0" rIns="0" bIns="0" rtlCol="0"/>
            <a:lstStyle/>
            <a:p>
              <a:endParaRPr sz="1588"/>
            </a:p>
          </p:txBody>
        </p:sp>
        <p:sp>
          <p:nvSpPr>
            <p:cNvPr id="1398" name="object 1398"/>
            <p:cNvSpPr/>
            <p:nvPr/>
          </p:nvSpPr>
          <p:spPr>
            <a:xfrm>
              <a:off x="6481572" y="4792980"/>
              <a:ext cx="411480" cy="182880"/>
            </a:xfrm>
            <a:custGeom>
              <a:avLst/>
              <a:gdLst/>
              <a:ahLst/>
              <a:cxnLst/>
              <a:rect l="l" t="t" r="r" b="b"/>
              <a:pathLst>
                <a:path w="411479" h="182879">
                  <a:moveTo>
                    <a:pt x="411480" y="182880"/>
                  </a:moveTo>
                  <a:lnTo>
                    <a:pt x="0" y="182880"/>
                  </a:lnTo>
                  <a:lnTo>
                    <a:pt x="0" y="0"/>
                  </a:lnTo>
                  <a:lnTo>
                    <a:pt x="411480" y="0"/>
                  </a:lnTo>
                  <a:lnTo>
                    <a:pt x="411480" y="182880"/>
                  </a:lnTo>
                  <a:close/>
                </a:path>
              </a:pathLst>
            </a:custGeom>
            <a:solidFill>
              <a:srgbClr val="009900"/>
            </a:solidFill>
          </p:spPr>
          <p:txBody>
            <a:bodyPr wrap="square" lIns="0" tIns="0" rIns="0" bIns="0" rtlCol="0"/>
            <a:lstStyle/>
            <a:p>
              <a:endParaRPr sz="1588"/>
            </a:p>
          </p:txBody>
        </p:sp>
        <p:sp>
          <p:nvSpPr>
            <p:cNvPr id="1399" name="object 1399"/>
            <p:cNvSpPr/>
            <p:nvPr/>
          </p:nvSpPr>
          <p:spPr>
            <a:xfrm>
              <a:off x="6475476" y="4788408"/>
              <a:ext cx="422275" cy="192405"/>
            </a:xfrm>
            <a:custGeom>
              <a:avLst/>
              <a:gdLst/>
              <a:ahLst/>
              <a:cxnLst/>
              <a:rect l="l" t="t" r="r" b="b"/>
              <a:pathLst>
                <a:path w="422275" h="192404">
                  <a:moveTo>
                    <a:pt x="422148" y="192024"/>
                  </a:moveTo>
                  <a:lnTo>
                    <a:pt x="0" y="192024"/>
                  </a:lnTo>
                  <a:lnTo>
                    <a:pt x="0" y="0"/>
                  </a:lnTo>
                  <a:lnTo>
                    <a:pt x="422148" y="0"/>
                  </a:lnTo>
                  <a:lnTo>
                    <a:pt x="422148" y="4572"/>
                  </a:lnTo>
                  <a:lnTo>
                    <a:pt x="10668" y="4572"/>
                  </a:lnTo>
                  <a:lnTo>
                    <a:pt x="6096" y="9144"/>
                  </a:lnTo>
                  <a:lnTo>
                    <a:pt x="10668" y="9144"/>
                  </a:lnTo>
                  <a:lnTo>
                    <a:pt x="10668" y="182880"/>
                  </a:lnTo>
                  <a:lnTo>
                    <a:pt x="6096" y="182880"/>
                  </a:lnTo>
                  <a:lnTo>
                    <a:pt x="10668" y="187452"/>
                  </a:lnTo>
                  <a:lnTo>
                    <a:pt x="422148" y="187452"/>
                  </a:lnTo>
                  <a:lnTo>
                    <a:pt x="422148" y="192024"/>
                  </a:lnTo>
                  <a:close/>
                </a:path>
                <a:path w="422275" h="192404">
                  <a:moveTo>
                    <a:pt x="10668" y="9144"/>
                  </a:moveTo>
                  <a:lnTo>
                    <a:pt x="6096" y="9144"/>
                  </a:lnTo>
                  <a:lnTo>
                    <a:pt x="10668" y="4572"/>
                  </a:lnTo>
                  <a:lnTo>
                    <a:pt x="10668" y="9144"/>
                  </a:lnTo>
                  <a:close/>
                </a:path>
                <a:path w="422275" h="192404">
                  <a:moveTo>
                    <a:pt x="413004" y="9144"/>
                  </a:moveTo>
                  <a:lnTo>
                    <a:pt x="10668" y="9144"/>
                  </a:lnTo>
                  <a:lnTo>
                    <a:pt x="10668" y="4572"/>
                  </a:lnTo>
                  <a:lnTo>
                    <a:pt x="413004" y="4572"/>
                  </a:lnTo>
                  <a:lnTo>
                    <a:pt x="413004" y="9144"/>
                  </a:lnTo>
                  <a:close/>
                </a:path>
                <a:path w="422275" h="192404">
                  <a:moveTo>
                    <a:pt x="413004" y="187452"/>
                  </a:moveTo>
                  <a:lnTo>
                    <a:pt x="413004" y="4572"/>
                  </a:lnTo>
                  <a:lnTo>
                    <a:pt x="417576" y="9144"/>
                  </a:lnTo>
                  <a:lnTo>
                    <a:pt x="422148" y="9144"/>
                  </a:lnTo>
                  <a:lnTo>
                    <a:pt x="422148" y="182880"/>
                  </a:lnTo>
                  <a:lnTo>
                    <a:pt x="417576" y="182880"/>
                  </a:lnTo>
                  <a:lnTo>
                    <a:pt x="413004" y="187452"/>
                  </a:lnTo>
                  <a:close/>
                </a:path>
                <a:path w="422275" h="192404">
                  <a:moveTo>
                    <a:pt x="422148" y="9144"/>
                  </a:moveTo>
                  <a:lnTo>
                    <a:pt x="417576" y="9144"/>
                  </a:lnTo>
                  <a:lnTo>
                    <a:pt x="413004" y="4572"/>
                  </a:lnTo>
                  <a:lnTo>
                    <a:pt x="422148" y="4572"/>
                  </a:lnTo>
                  <a:lnTo>
                    <a:pt x="422148" y="9144"/>
                  </a:lnTo>
                  <a:close/>
                </a:path>
                <a:path w="422275" h="192404">
                  <a:moveTo>
                    <a:pt x="10668" y="187452"/>
                  </a:moveTo>
                  <a:lnTo>
                    <a:pt x="6096" y="182880"/>
                  </a:lnTo>
                  <a:lnTo>
                    <a:pt x="10668" y="182880"/>
                  </a:lnTo>
                  <a:lnTo>
                    <a:pt x="10668" y="187452"/>
                  </a:lnTo>
                  <a:close/>
                </a:path>
                <a:path w="422275" h="192404">
                  <a:moveTo>
                    <a:pt x="413004" y="187452"/>
                  </a:moveTo>
                  <a:lnTo>
                    <a:pt x="10668" y="187452"/>
                  </a:lnTo>
                  <a:lnTo>
                    <a:pt x="10668" y="182880"/>
                  </a:lnTo>
                  <a:lnTo>
                    <a:pt x="413004" y="182880"/>
                  </a:lnTo>
                  <a:lnTo>
                    <a:pt x="413004" y="187452"/>
                  </a:lnTo>
                  <a:close/>
                </a:path>
                <a:path w="422275" h="192404">
                  <a:moveTo>
                    <a:pt x="422148" y="187452"/>
                  </a:moveTo>
                  <a:lnTo>
                    <a:pt x="413004" y="187452"/>
                  </a:lnTo>
                  <a:lnTo>
                    <a:pt x="417576" y="182880"/>
                  </a:lnTo>
                  <a:lnTo>
                    <a:pt x="422148" y="182880"/>
                  </a:lnTo>
                  <a:lnTo>
                    <a:pt x="422148" y="187452"/>
                  </a:lnTo>
                  <a:close/>
                </a:path>
              </a:pathLst>
            </a:custGeom>
            <a:solidFill>
              <a:srgbClr val="000000"/>
            </a:solidFill>
          </p:spPr>
          <p:txBody>
            <a:bodyPr wrap="square" lIns="0" tIns="0" rIns="0" bIns="0" rtlCol="0"/>
            <a:lstStyle/>
            <a:p>
              <a:endParaRPr sz="1588"/>
            </a:p>
          </p:txBody>
        </p:sp>
        <p:sp>
          <p:nvSpPr>
            <p:cNvPr id="1400" name="object 1400"/>
            <p:cNvSpPr/>
            <p:nvPr/>
          </p:nvSpPr>
          <p:spPr>
            <a:xfrm>
              <a:off x="6893051" y="4792980"/>
              <a:ext cx="91440" cy="182880"/>
            </a:xfrm>
            <a:custGeom>
              <a:avLst/>
              <a:gdLst/>
              <a:ahLst/>
              <a:cxnLst/>
              <a:rect l="l" t="t" r="r" b="b"/>
              <a:pathLst>
                <a:path w="91440" h="182879">
                  <a:moveTo>
                    <a:pt x="91440" y="182880"/>
                  </a:moveTo>
                  <a:lnTo>
                    <a:pt x="0" y="182880"/>
                  </a:lnTo>
                  <a:lnTo>
                    <a:pt x="0" y="0"/>
                  </a:lnTo>
                  <a:lnTo>
                    <a:pt x="91440" y="0"/>
                  </a:lnTo>
                  <a:lnTo>
                    <a:pt x="91440" y="182880"/>
                  </a:lnTo>
                  <a:close/>
                </a:path>
              </a:pathLst>
            </a:custGeom>
            <a:solidFill>
              <a:srgbClr val="00FFFF"/>
            </a:solidFill>
          </p:spPr>
          <p:txBody>
            <a:bodyPr wrap="square" lIns="0" tIns="0" rIns="0" bIns="0" rtlCol="0"/>
            <a:lstStyle/>
            <a:p>
              <a:endParaRPr sz="1588"/>
            </a:p>
          </p:txBody>
        </p:sp>
        <p:sp>
          <p:nvSpPr>
            <p:cNvPr id="1401" name="object 1401"/>
            <p:cNvSpPr/>
            <p:nvPr/>
          </p:nvSpPr>
          <p:spPr>
            <a:xfrm>
              <a:off x="6888480" y="4788408"/>
              <a:ext cx="100965" cy="192405"/>
            </a:xfrm>
            <a:custGeom>
              <a:avLst/>
              <a:gdLst/>
              <a:ahLst/>
              <a:cxnLst/>
              <a:rect l="l" t="t" r="r" b="b"/>
              <a:pathLst>
                <a:path w="100965" h="192404">
                  <a:moveTo>
                    <a:pt x="100584" y="192024"/>
                  </a:moveTo>
                  <a:lnTo>
                    <a:pt x="0" y="192024"/>
                  </a:lnTo>
                  <a:lnTo>
                    <a:pt x="0" y="0"/>
                  </a:lnTo>
                  <a:lnTo>
                    <a:pt x="100584" y="0"/>
                  </a:lnTo>
                  <a:lnTo>
                    <a:pt x="100584" y="4572"/>
                  </a:lnTo>
                  <a:lnTo>
                    <a:pt x="9144" y="4572"/>
                  </a:lnTo>
                  <a:lnTo>
                    <a:pt x="4572" y="9144"/>
                  </a:lnTo>
                  <a:lnTo>
                    <a:pt x="9144" y="9144"/>
                  </a:lnTo>
                  <a:lnTo>
                    <a:pt x="9144" y="182880"/>
                  </a:lnTo>
                  <a:lnTo>
                    <a:pt x="4572" y="182880"/>
                  </a:lnTo>
                  <a:lnTo>
                    <a:pt x="9144" y="187452"/>
                  </a:lnTo>
                  <a:lnTo>
                    <a:pt x="100584" y="187452"/>
                  </a:lnTo>
                  <a:lnTo>
                    <a:pt x="100584" y="192024"/>
                  </a:lnTo>
                  <a:close/>
                </a:path>
                <a:path w="100965" h="192404">
                  <a:moveTo>
                    <a:pt x="9144" y="9144"/>
                  </a:moveTo>
                  <a:lnTo>
                    <a:pt x="4572" y="9144"/>
                  </a:lnTo>
                  <a:lnTo>
                    <a:pt x="9144" y="4572"/>
                  </a:lnTo>
                  <a:lnTo>
                    <a:pt x="9144" y="9144"/>
                  </a:lnTo>
                  <a:close/>
                </a:path>
                <a:path w="100965" h="192404">
                  <a:moveTo>
                    <a:pt x="91440" y="9144"/>
                  </a:moveTo>
                  <a:lnTo>
                    <a:pt x="9144" y="9144"/>
                  </a:lnTo>
                  <a:lnTo>
                    <a:pt x="9144" y="4572"/>
                  </a:lnTo>
                  <a:lnTo>
                    <a:pt x="91440" y="4572"/>
                  </a:lnTo>
                  <a:lnTo>
                    <a:pt x="91440" y="9144"/>
                  </a:lnTo>
                  <a:close/>
                </a:path>
                <a:path w="100965" h="192404">
                  <a:moveTo>
                    <a:pt x="91440" y="187452"/>
                  </a:moveTo>
                  <a:lnTo>
                    <a:pt x="91440" y="4572"/>
                  </a:lnTo>
                  <a:lnTo>
                    <a:pt x="96012" y="9144"/>
                  </a:lnTo>
                  <a:lnTo>
                    <a:pt x="100584" y="9144"/>
                  </a:lnTo>
                  <a:lnTo>
                    <a:pt x="100584" y="182880"/>
                  </a:lnTo>
                  <a:lnTo>
                    <a:pt x="96012" y="182880"/>
                  </a:lnTo>
                  <a:lnTo>
                    <a:pt x="91440" y="187452"/>
                  </a:lnTo>
                  <a:close/>
                </a:path>
                <a:path w="100965" h="192404">
                  <a:moveTo>
                    <a:pt x="100584" y="9144"/>
                  </a:moveTo>
                  <a:lnTo>
                    <a:pt x="96012" y="9144"/>
                  </a:lnTo>
                  <a:lnTo>
                    <a:pt x="91440" y="4572"/>
                  </a:lnTo>
                  <a:lnTo>
                    <a:pt x="100584" y="4572"/>
                  </a:lnTo>
                  <a:lnTo>
                    <a:pt x="100584" y="9144"/>
                  </a:lnTo>
                  <a:close/>
                </a:path>
                <a:path w="100965" h="192404">
                  <a:moveTo>
                    <a:pt x="9144" y="187452"/>
                  </a:moveTo>
                  <a:lnTo>
                    <a:pt x="4572" y="182880"/>
                  </a:lnTo>
                  <a:lnTo>
                    <a:pt x="9144" y="182880"/>
                  </a:lnTo>
                  <a:lnTo>
                    <a:pt x="9144" y="187452"/>
                  </a:lnTo>
                  <a:close/>
                </a:path>
                <a:path w="100965" h="192404">
                  <a:moveTo>
                    <a:pt x="91440" y="187452"/>
                  </a:moveTo>
                  <a:lnTo>
                    <a:pt x="9144" y="187452"/>
                  </a:lnTo>
                  <a:lnTo>
                    <a:pt x="9144" y="182880"/>
                  </a:lnTo>
                  <a:lnTo>
                    <a:pt x="91440" y="182880"/>
                  </a:lnTo>
                  <a:lnTo>
                    <a:pt x="91440" y="187452"/>
                  </a:lnTo>
                  <a:close/>
                </a:path>
                <a:path w="100965" h="192404">
                  <a:moveTo>
                    <a:pt x="100584" y="187452"/>
                  </a:moveTo>
                  <a:lnTo>
                    <a:pt x="91440" y="187452"/>
                  </a:lnTo>
                  <a:lnTo>
                    <a:pt x="96012" y="182880"/>
                  </a:lnTo>
                  <a:lnTo>
                    <a:pt x="100584" y="182880"/>
                  </a:lnTo>
                  <a:lnTo>
                    <a:pt x="100584" y="187452"/>
                  </a:lnTo>
                  <a:close/>
                </a:path>
              </a:pathLst>
            </a:custGeom>
            <a:solidFill>
              <a:srgbClr val="000000"/>
            </a:solidFill>
          </p:spPr>
          <p:txBody>
            <a:bodyPr wrap="square" lIns="0" tIns="0" rIns="0" bIns="0" rtlCol="0"/>
            <a:lstStyle/>
            <a:p>
              <a:endParaRPr sz="1588"/>
            </a:p>
          </p:txBody>
        </p:sp>
        <p:sp>
          <p:nvSpPr>
            <p:cNvPr id="1402" name="object 1402"/>
            <p:cNvSpPr/>
            <p:nvPr/>
          </p:nvSpPr>
          <p:spPr>
            <a:xfrm>
              <a:off x="6481572" y="5082539"/>
              <a:ext cx="411480" cy="182880"/>
            </a:xfrm>
            <a:custGeom>
              <a:avLst/>
              <a:gdLst/>
              <a:ahLst/>
              <a:cxnLst/>
              <a:rect l="l" t="t" r="r" b="b"/>
              <a:pathLst>
                <a:path w="411479" h="182879">
                  <a:moveTo>
                    <a:pt x="411480" y="182880"/>
                  </a:moveTo>
                  <a:lnTo>
                    <a:pt x="0" y="182880"/>
                  </a:lnTo>
                  <a:lnTo>
                    <a:pt x="0" y="0"/>
                  </a:lnTo>
                  <a:lnTo>
                    <a:pt x="411480" y="0"/>
                  </a:lnTo>
                  <a:lnTo>
                    <a:pt x="411480" y="182880"/>
                  </a:lnTo>
                  <a:close/>
                </a:path>
              </a:pathLst>
            </a:custGeom>
            <a:solidFill>
              <a:srgbClr val="009900"/>
            </a:solidFill>
          </p:spPr>
          <p:txBody>
            <a:bodyPr wrap="square" lIns="0" tIns="0" rIns="0" bIns="0" rtlCol="0"/>
            <a:lstStyle/>
            <a:p>
              <a:endParaRPr sz="1588"/>
            </a:p>
          </p:txBody>
        </p:sp>
        <p:sp>
          <p:nvSpPr>
            <p:cNvPr id="1403" name="object 1403"/>
            <p:cNvSpPr/>
            <p:nvPr/>
          </p:nvSpPr>
          <p:spPr>
            <a:xfrm>
              <a:off x="6475476" y="5077967"/>
              <a:ext cx="422275" cy="192405"/>
            </a:xfrm>
            <a:custGeom>
              <a:avLst/>
              <a:gdLst/>
              <a:ahLst/>
              <a:cxnLst/>
              <a:rect l="l" t="t" r="r" b="b"/>
              <a:pathLst>
                <a:path w="422275" h="192404">
                  <a:moveTo>
                    <a:pt x="422148" y="192024"/>
                  </a:moveTo>
                  <a:lnTo>
                    <a:pt x="0" y="192024"/>
                  </a:lnTo>
                  <a:lnTo>
                    <a:pt x="0" y="0"/>
                  </a:lnTo>
                  <a:lnTo>
                    <a:pt x="422148" y="0"/>
                  </a:lnTo>
                  <a:lnTo>
                    <a:pt x="422148" y="4572"/>
                  </a:lnTo>
                  <a:lnTo>
                    <a:pt x="10668" y="4572"/>
                  </a:lnTo>
                  <a:lnTo>
                    <a:pt x="6096" y="9144"/>
                  </a:lnTo>
                  <a:lnTo>
                    <a:pt x="10668" y="9144"/>
                  </a:lnTo>
                  <a:lnTo>
                    <a:pt x="10668" y="182880"/>
                  </a:lnTo>
                  <a:lnTo>
                    <a:pt x="6096" y="182880"/>
                  </a:lnTo>
                  <a:lnTo>
                    <a:pt x="10668" y="187452"/>
                  </a:lnTo>
                  <a:lnTo>
                    <a:pt x="422148" y="187452"/>
                  </a:lnTo>
                  <a:lnTo>
                    <a:pt x="422148" y="192024"/>
                  </a:lnTo>
                  <a:close/>
                </a:path>
                <a:path w="422275" h="192404">
                  <a:moveTo>
                    <a:pt x="10668" y="9144"/>
                  </a:moveTo>
                  <a:lnTo>
                    <a:pt x="6096" y="9144"/>
                  </a:lnTo>
                  <a:lnTo>
                    <a:pt x="10668" y="4572"/>
                  </a:lnTo>
                  <a:lnTo>
                    <a:pt x="10668" y="9144"/>
                  </a:lnTo>
                  <a:close/>
                </a:path>
                <a:path w="422275" h="192404">
                  <a:moveTo>
                    <a:pt x="413004" y="9144"/>
                  </a:moveTo>
                  <a:lnTo>
                    <a:pt x="10668" y="9144"/>
                  </a:lnTo>
                  <a:lnTo>
                    <a:pt x="10668" y="4572"/>
                  </a:lnTo>
                  <a:lnTo>
                    <a:pt x="413004" y="4572"/>
                  </a:lnTo>
                  <a:lnTo>
                    <a:pt x="413004" y="9144"/>
                  </a:lnTo>
                  <a:close/>
                </a:path>
                <a:path w="422275" h="192404">
                  <a:moveTo>
                    <a:pt x="413004" y="187452"/>
                  </a:moveTo>
                  <a:lnTo>
                    <a:pt x="413004" y="4572"/>
                  </a:lnTo>
                  <a:lnTo>
                    <a:pt x="417576" y="9144"/>
                  </a:lnTo>
                  <a:lnTo>
                    <a:pt x="422148" y="9144"/>
                  </a:lnTo>
                  <a:lnTo>
                    <a:pt x="422148" y="182880"/>
                  </a:lnTo>
                  <a:lnTo>
                    <a:pt x="417576" y="182880"/>
                  </a:lnTo>
                  <a:lnTo>
                    <a:pt x="413004" y="187452"/>
                  </a:lnTo>
                  <a:close/>
                </a:path>
                <a:path w="422275" h="192404">
                  <a:moveTo>
                    <a:pt x="422148" y="9144"/>
                  </a:moveTo>
                  <a:lnTo>
                    <a:pt x="417576" y="9144"/>
                  </a:lnTo>
                  <a:lnTo>
                    <a:pt x="413004" y="4572"/>
                  </a:lnTo>
                  <a:lnTo>
                    <a:pt x="422148" y="4572"/>
                  </a:lnTo>
                  <a:lnTo>
                    <a:pt x="422148" y="9144"/>
                  </a:lnTo>
                  <a:close/>
                </a:path>
                <a:path w="422275" h="192404">
                  <a:moveTo>
                    <a:pt x="10668" y="187452"/>
                  </a:moveTo>
                  <a:lnTo>
                    <a:pt x="6096" y="182880"/>
                  </a:lnTo>
                  <a:lnTo>
                    <a:pt x="10668" y="182880"/>
                  </a:lnTo>
                  <a:lnTo>
                    <a:pt x="10668" y="187452"/>
                  </a:lnTo>
                  <a:close/>
                </a:path>
                <a:path w="422275" h="192404">
                  <a:moveTo>
                    <a:pt x="413004" y="187452"/>
                  </a:moveTo>
                  <a:lnTo>
                    <a:pt x="10668" y="187452"/>
                  </a:lnTo>
                  <a:lnTo>
                    <a:pt x="10668" y="182880"/>
                  </a:lnTo>
                  <a:lnTo>
                    <a:pt x="413004" y="182880"/>
                  </a:lnTo>
                  <a:lnTo>
                    <a:pt x="413004" y="187452"/>
                  </a:lnTo>
                  <a:close/>
                </a:path>
                <a:path w="422275" h="192404">
                  <a:moveTo>
                    <a:pt x="422148" y="187452"/>
                  </a:moveTo>
                  <a:lnTo>
                    <a:pt x="413004" y="187452"/>
                  </a:lnTo>
                  <a:lnTo>
                    <a:pt x="417576" y="182880"/>
                  </a:lnTo>
                  <a:lnTo>
                    <a:pt x="422148" y="182880"/>
                  </a:lnTo>
                  <a:lnTo>
                    <a:pt x="422148" y="187452"/>
                  </a:lnTo>
                  <a:close/>
                </a:path>
              </a:pathLst>
            </a:custGeom>
            <a:solidFill>
              <a:srgbClr val="000000"/>
            </a:solidFill>
          </p:spPr>
          <p:txBody>
            <a:bodyPr wrap="square" lIns="0" tIns="0" rIns="0" bIns="0" rtlCol="0"/>
            <a:lstStyle/>
            <a:p>
              <a:endParaRPr sz="1588"/>
            </a:p>
          </p:txBody>
        </p:sp>
        <p:sp>
          <p:nvSpPr>
            <p:cNvPr id="1404" name="object 1404"/>
            <p:cNvSpPr/>
            <p:nvPr/>
          </p:nvSpPr>
          <p:spPr>
            <a:xfrm>
              <a:off x="6893051" y="5082539"/>
              <a:ext cx="91440" cy="182880"/>
            </a:xfrm>
            <a:custGeom>
              <a:avLst/>
              <a:gdLst/>
              <a:ahLst/>
              <a:cxnLst/>
              <a:rect l="l" t="t" r="r" b="b"/>
              <a:pathLst>
                <a:path w="91440" h="182879">
                  <a:moveTo>
                    <a:pt x="91440" y="182880"/>
                  </a:moveTo>
                  <a:lnTo>
                    <a:pt x="0" y="182880"/>
                  </a:lnTo>
                  <a:lnTo>
                    <a:pt x="0" y="0"/>
                  </a:lnTo>
                  <a:lnTo>
                    <a:pt x="91440" y="0"/>
                  </a:lnTo>
                  <a:lnTo>
                    <a:pt x="91440" y="182880"/>
                  </a:lnTo>
                  <a:close/>
                </a:path>
              </a:pathLst>
            </a:custGeom>
            <a:solidFill>
              <a:srgbClr val="00FFFF"/>
            </a:solidFill>
          </p:spPr>
          <p:txBody>
            <a:bodyPr wrap="square" lIns="0" tIns="0" rIns="0" bIns="0" rtlCol="0"/>
            <a:lstStyle/>
            <a:p>
              <a:endParaRPr sz="1588"/>
            </a:p>
          </p:txBody>
        </p:sp>
        <p:sp>
          <p:nvSpPr>
            <p:cNvPr id="1405" name="object 1405"/>
            <p:cNvSpPr/>
            <p:nvPr/>
          </p:nvSpPr>
          <p:spPr>
            <a:xfrm>
              <a:off x="6888480" y="5077967"/>
              <a:ext cx="100965" cy="192405"/>
            </a:xfrm>
            <a:custGeom>
              <a:avLst/>
              <a:gdLst/>
              <a:ahLst/>
              <a:cxnLst/>
              <a:rect l="l" t="t" r="r" b="b"/>
              <a:pathLst>
                <a:path w="100965" h="192404">
                  <a:moveTo>
                    <a:pt x="100584" y="192024"/>
                  </a:moveTo>
                  <a:lnTo>
                    <a:pt x="0" y="192024"/>
                  </a:lnTo>
                  <a:lnTo>
                    <a:pt x="0" y="0"/>
                  </a:lnTo>
                  <a:lnTo>
                    <a:pt x="100584" y="0"/>
                  </a:lnTo>
                  <a:lnTo>
                    <a:pt x="100584" y="4572"/>
                  </a:lnTo>
                  <a:lnTo>
                    <a:pt x="9144" y="4572"/>
                  </a:lnTo>
                  <a:lnTo>
                    <a:pt x="4572" y="9144"/>
                  </a:lnTo>
                  <a:lnTo>
                    <a:pt x="9144" y="9144"/>
                  </a:lnTo>
                  <a:lnTo>
                    <a:pt x="9144" y="182880"/>
                  </a:lnTo>
                  <a:lnTo>
                    <a:pt x="4572" y="182880"/>
                  </a:lnTo>
                  <a:lnTo>
                    <a:pt x="9144" y="187452"/>
                  </a:lnTo>
                  <a:lnTo>
                    <a:pt x="100584" y="187452"/>
                  </a:lnTo>
                  <a:lnTo>
                    <a:pt x="100584" y="192024"/>
                  </a:lnTo>
                  <a:close/>
                </a:path>
                <a:path w="100965" h="192404">
                  <a:moveTo>
                    <a:pt x="9144" y="9144"/>
                  </a:moveTo>
                  <a:lnTo>
                    <a:pt x="4572" y="9144"/>
                  </a:lnTo>
                  <a:lnTo>
                    <a:pt x="9144" y="4572"/>
                  </a:lnTo>
                  <a:lnTo>
                    <a:pt x="9144" y="9144"/>
                  </a:lnTo>
                  <a:close/>
                </a:path>
                <a:path w="100965" h="192404">
                  <a:moveTo>
                    <a:pt x="91440" y="9144"/>
                  </a:moveTo>
                  <a:lnTo>
                    <a:pt x="9144" y="9144"/>
                  </a:lnTo>
                  <a:lnTo>
                    <a:pt x="9144" y="4572"/>
                  </a:lnTo>
                  <a:lnTo>
                    <a:pt x="91440" y="4572"/>
                  </a:lnTo>
                  <a:lnTo>
                    <a:pt x="91440" y="9144"/>
                  </a:lnTo>
                  <a:close/>
                </a:path>
                <a:path w="100965" h="192404">
                  <a:moveTo>
                    <a:pt x="91440" y="187452"/>
                  </a:moveTo>
                  <a:lnTo>
                    <a:pt x="91440" y="4572"/>
                  </a:lnTo>
                  <a:lnTo>
                    <a:pt x="96012" y="9144"/>
                  </a:lnTo>
                  <a:lnTo>
                    <a:pt x="100584" y="9144"/>
                  </a:lnTo>
                  <a:lnTo>
                    <a:pt x="100584" y="182880"/>
                  </a:lnTo>
                  <a:lnTo>
                    <a:pt x="96012" y="182880"/>
                  </a:lnTo>
                  <a:lnTo>
                    <a:pt x="91440" y="187452"/>
                  </a:lnTo>
                  <a:close/>
                </a:path>
                <a:path w="100965" h="192404">
                  <a:moveTo>
                    <a:pt x="100584" y="9144"/>
                  </a:moveTo>
                  <a:lnTo>
                    <a:pt x="96012" y="9144"/>
                  </a:lnTo>
                  <a:lnTo>
                    <a:pt x="91440" y="4572"/>
                  </a:lnTo>
                  <a:lnTo>
                    <a:pt x="100584" y="4572"/>
                  </a:lnTo>
                  <a:lnTo>
                    <a:pt x="100584" y="9144"/>
                  </a:lnTo>
                  <a:close/>
                </a:path>
                <a:path w="100965" h="192404">
                  <a:moveTo>
                    <a:pt x="9144" y="187452"/>
                  </a:moveTo>
                  <a:lnTo>
                    <a:pt x="4572" y="182880"/>
                  </a:lnTo>
                  <a:lnTo>
                    <a:pt x="9144" y="182880"/>
                  </a:lnTo>
                  <a:lnTo>
                    <a:pt x="9144" y="187452"/>
                  </a:lnTo>
                  <a:close/>
                </a:path>
                <a:path w="100965" h="192404">
                  <a:moveTo>
                    <a:pt x="91440" y="187452"/>
                  </a:moveTo>
                  <a:lnTo>
                    <a:pt x="9144" y="187452"/>
                  </a:lnTo>
                  <a:lnTo>
                    <a:pt x="9144" y="182880"/>
                  </a:lnTo>
                  <a:lnTo>
                    <a:pt x="91440" y="182880"/>
                  </a:lnTo>
                  <a:lnTo>
                    <a:pt x="91440" y="187452"/>
                  </a:lnTo>
                  <a:close/>
                </a:path>
                <a:path w="100965" h="192404">
                  <a:moveTo>
                    <a:pt x="100584" y="187452"/>
                  </a:moveTo>
                  <a:lnTo>
                    <a:pt x="91440" y="187452"/>
                  </a:lnTo>
                  <a:lnTo>
                    <a:pt x="96012" y="182880"/>
                  </a:lnTo>
                  <a:lnTo>
                    <a:pt x="100584" y="182880"/>
                  </a:lnTo>
                  <a:lnTo>
                    <a:pt x="100584" y="187452"/>
                  </a:lnTo>
                  <a:close/>
                </a:path>
              </a:pathLst>
            </a:custGeom>
            <a:solidFill>
              <a:srgbClr val="000000"/>
            </a:solidFill>
          </p:spPr>
          <p:txBody>
            <a:bodyPr wrap="square" lIns="0" tIns="0" rIns="0" bIns="0" rtlCol="0"/>
            <a:lstStyle/>
            <a:p>
              <a:endParaRPr sz="1588"/>
            </a:p>
          </p:txBody>
        </p:sp>
        <p:sp>
          <p:nvSpPr>
            <p:cNvPr id="1406" name="object 1406"/>
            <p:cNvSpPr/>
            <p:nvPr/>
          </p:nvSpPr>
          <p:spPr>
            <a:xfrm>
              <a:off x="7057644" y="5298948"/>
              <a:ext cx="411480" cy="181610"/>
            </a:xfrm>
            <a:custGeom>
              <a:avLst/>
              <a:gdLst/>
              <a:ahLst/>
              <a:cxnLst/>
              <a:rect l="l" t="t" r="r" b="b"/>
              <a:pathLst>
                <a:path w="411479" h="181610">
                  <a:moveTo>
                    <a:pt x="411479" y="181355"/>
                  </a:moveTo>
                  <a:lnTo>
                    <a:pt x="0" y="181355"/>
                  </a:lnTo>
                  <a:lnTo>
                    <a:pt x="0" y="0"/>
                  </a:lnTo>
                  <a:lnTo>
                    <a:pt x="411479" y="0"/>
                  </a:lnTo>
                  <a:lnTo>
                    <a:pt x="411479" y="181355"/>
                  </a:lnTo>
                  <a:close/>
                </a:path>
              </a:pathLst>
            </a:custGeom>
            <a:solidFill>
              <a:srgbClr val="009900"/>
            </a:solidFill>
          </p:spPr>
          <p:txBody>
            <a:bodyPr wrap="square" lIns="0" tIns="0" rIns="0" bIns="0" rtlCol="0"/>
            <a:lstStyle/>
            <a:p>
              <a:endParaRPr sz="1588"/>
            </a:p>
          </p:txBody>
        </p:sp>
        <p:sp>
          <p:nvSpPr>
            <p:cNvPr id="1407" name="object 1407"/>
            <p:cNvSpPr/>
            <p:nvPr/>
          </p:nvSpPr>
          <p:spPr>
            <a:xfrm>
              <a:off x="7053072" y="5292851"/>
              <a:ext cx="421005" cy="192405"/>
            </a:xfrm>
            <a:custGeom>
              <a:avLst/>
              <a:gdLst/>
              <a:ahLst/>
              <a:cxnLst/>
              <a:rect l="l" t="t" r="r" b="b"/>
              <a:pathLst>
                <a:path w="421004" h="192404">
                  <a:moveTo>
                    <a:pt x="420624" y="192024"/>
                  </a:moveTo>
                  <a:lnTo>
                    <a:pt x="0" y="192024"/>
                  </a:lnTo>
                  <a:lnTo>
                    <a:pt x="0" y="0"/>
                  </a:lnTo>
                  <a:lnTo>
                    <a:pt x="420624" y="0"/>
                  </a:lnTo>
                  <a:lnTo>
                    <a:pt x="420624" y="6096"/>
                  </a:lnTo>
                  <a:lnTo>
                    <a:pt x="9144" y="6096"/>
                  </a:lnTo>
                  <a:lnTo>
                    <a:pt x="4572" y="10668"/>
                  </a:lnTo>
                  <a:lnTo>
                    <a:pt x="9144" y="10668"/>
                  </a:lnTo>
                  <a:lnTo>
                    <a:pt x="9144" y="182880"/>
                  </a:lnTo>
                  <a:lnTo>
                    <a:pt x="4572" y="182880"/>
                  </a:lnTo>
                  <a:lnTo>
                    <a:pt x="9144" y="187452"/>
                  </a:lnTo>
                  <a:lnTo>
                    <a:pt x="420624" y="187452"/>
                  </a:lnTo>
                  <a:lnTo>
                    <a:pt x="420624" y="192024"/>
                  </a:lnTo>
                  <a:close/>
                </a:path>
                <a:path w="421004" h="192404">
                  <a:moveTo>
                    <a:pt x="9144" y="10668"/>
                  </a:moveTo>
                  <a:lnTo>
                    <a:pt x="4572" y="10668"/>
                  </a:lnTo>
                  <a:lnTo>
                    <a:pt x="9144" y="6096"/>
                  </a:lnTo>
                  <a:lnTo>
                    <a:pt x="9144" y="10668"/>
                  </a:lnTo>
                  <a:close/>
                </a:path>
                <a:path w="421004" h="192404">
                  <a:moveTo>
                    <a:pt x="411480" y="10668"/>
                  </a:moveTo>
                  <a:lnTo>
                    <a:pt x="9144" y="10668"/>
                  </a:lnTo>
                  <a:lnTo>
                    <a:pt x="9144" y="6096"/>
                  </a:lnTo>
                  <a:lnTo>
                    <a:pt x="411480" y="6096"/>
                  </a:lnTo>
                  <a:lnTo>
                    <a:pt x="411480" y="10668"/>
                  </a:lnTo>
                  <a:close/>
                </a:path>
                <a:path w="421004" h="192404">
                  <a:moveTo>
                    <a:pt x="411480" y="187452"/>
                  </a:moveTo>
                  <a:lnTo>
                    <a:pt x="411480" y="6096"/>
                  </a:lnTo>
                  <a:lnTo>
                    <a:pt x="416052" y="10668"/>
                  </a:lnTo>
                  <a:lnTo>
                    <a:pt x="420624" y="10668"/>
                  </a:lnTo>
                  <a:lnTo>
                    <a:pt x="420624" y="182880"/>
                  </a:lnTo>
                  <a:lnTo>
                    <a:pt x="416052" y="182880"/>
                  </a:lnTo>
                  <a:lnTo>
                    <a:pt x="411480" y="187452"/>
                  </a:lnTo>
                  <a:close/>
                </a:path>
                <a:path w="421004" h="192404">
                  <a:moveTo>
                    <a:pt x="420624" y="10668"/>
                  </a:moveTo>
                  <a:lnTo>
                    <a:pt x="416052" y="10668"/>
                  </a:lnTo>
                  <a:lnTo>
                    <a:pt x="411480" y="6096"/>
                  </a:lnTo>
                  <a:lnTo>
                    <a:pt x="420624" y="6096"/>
                  </a:lnTo>
                  <a:lnTo>
                    <a:pt x="420624" y="10668"/>
                  </a:lnTo>
                  <a:close/>
                </a:path>
                <a:path w="421004" h="192404">
                  <a:moveTo>
                    <a:pt x="9144" y="187452"/>
                  </a:moveTo>
                  <a:lnTo>
                    <a:pt x="4572" y="182880"/>
                  </a:lnTo>
                  <a:lnTo>
                    <a:pt x="9144" y="182880"/>
                  </a:lnTo>
                  <a:lnTo>
                    <a:pt x="9144" y="187452"/>
                  </a:lnTo>
                  <a:close/>
                </a:path>
                <a:path w="421004" h="192404">
                  <a:moveTo>
                    <a:pt x="411480" y="187452"/>
                  </a:moveTo>
                  <a:lnTo>
                    <a:pt x="9144" y="187452"/>
                  </a:lnTo>
                  <a:lnTo>
                    <a:pt x="9144" y="182880"/>
                  </a:lnTo>
                  <a:lnTo>
                    <a:pt x="411480" y="182880"/>
                  </a:lnTo>
                  <a:lnTo>
                    <a:pt x="411480" y="187452"/>
                  </a:lnTo>
                  <a:close/>
                </a:path>
                <a:path w="421004" h="192404">
                  <a:moveTo>
                    <a:pt x="420624" y="187452"/>
                  </a:moveTo>
                  <a:lnTo>
                    <a:pt x="411480" y="187452"/>
                  </a:lnTo>
                  <a:lnTo>
                    <a:pt x="416052" y="182880"/>
                  </a:lnTo>
                  <a:lnTo>
                    <a:pt x="420624" y="182880"/>
                  </a:lnTo>
                  <a:lnTo>
                    <a:pt x="420624" y="187452"/>
                  </a:lnTo>
                  <a:close/>
                </a:path>
              </a:pathLst>
            </a:custGeom>
            <a:solidFill>
              <a:srgbClr val="000000"/>
            </a:solidFill>
          </p:spPr>
          <p:txBody>
            <a:bodyPr wrap="square" lIns="0" tIns="0" rIns="0" bIns="0" rtlCol="0"/>
            <a:lstStyle/>
            <a:p>
              <a:endParaRPr sz="1588"/>
            </a:p>
          </p:txBody>
        </p:sp>
        <p:sp>
          <p:nvSpPr>
            <p:cNvPr id="1408" name="object 1408"/>
            <p:cNvSpPr/>
            <p:nvPr/>
          </p:nvSpPr>
          <p:spPr>
            <a:xfrm>
              <a:off x="7469123" y="5298948"/>
              <a:ext cx="91440" cy="181610"/>
            </a:xfrm>
            <a:custGeom>
              <a:avLst/>
              <a:gdLst/>
              <a:ahLst/>
              <a:cxnLst/>
              <a:rect l="l" t="t" r="r" b="b"/>
              <a:pathLst>
                <a:path w="91440" h="181610">
                  <a:moveTo>
                    <a:pt x="91440" y="181355"/>
                  </a:moveTo>
                  <a:lnTo>
                    <a:pt x="0" y="181355"/>
                  </a:lnTo>
                  <a:lnTo>
                    <a:pt x="0" y="0"/>
                  </a:lnTo>
                  <a:lnTo>
                    <a:pt x="91440" y="0"/>
                  </a:lnTo>
                  <a:lnTo>
                    <a:pt x="91440" y="181355"/>
                  </a:lnTo>
                  <a:close/>
                </a:path>
              </a:pathLst>
            </a:custGeom>
            <a:solidFill>
              <a:srgbClr val="00FFFF"/>
            </a:solidFill>
          </p:spPr>
          <p:txBody>
            <a:bodyPr wrap="square" lIns="0" tIns="0" rIns="0" bIns="0" rtlCol="0"/>
            <a:lstStyle/>
            <a:p>
              <a:endParaRPr sz="1588"/>
            </a:p>
          </p:txBody>
        </p:sp>
        <p:sp>
          <p:nvSpPr>
            <p:cNvPr id="1409" name="object 1409"/>
            <p:cNvSpPr/>
            <p:nvPr/>
          </p:nvSpPr>
          <p:spPr>
            <a:xfrm>
              <a:off x="7464551" y="5292851"/>
              <a:ext cx="100965" cy="192405"/>
            </a:xfrm>
            <a:custGeom>
              <a:avLst/>
              <a:gdLst/>
              <a:ahLst/>
              <a:cxnLst/>
              <a:rect l="l" t="t" r="r" b="b"/>
              <a:pathLst>
                <a:path w="100965" h="192404">
                  <a:moveTo>
                    <a:pt x="100584" y="192024"/>
                  </a:moveTo>
                  <a:lnTo>
                    <a:pt x="0" y="192024"/>
                  </a:lnTo>
                  <a:lnTo>
                    <a:pt x="0" y="0"/>
                  </a:lnTo>
                  <a:lnTo>
                    <a:pt x="100584" y="0"/>
                  </a:lnTo>
                  <a:lnTo>
                    <a:pt x="100584" y="6096"/>
                  </a:lnTo>
                  <a:lnTo>
                    <a:pt x="9144" y="6096"/>
                  </a:lnTo>
                  <a:lnTo>
                    <a:pt x="4572" y="10668"/>
                  </a:lnTo>
                  <a:lnTo>
                    <a:pt x="9144" y="10668"/>
                  </a:lnTo>
                  <a:lnTo>
                    <a:pt x="9144" y="182880"/>
                  </a:lnTo>
                  <a:lnTo>
                    <a:pt x="4572" y="182880"/>
                  </a:lnTo>
                  <a:lnTo>
                    <a:pt x="9144" y="187452"/>
                  </a:lnTo>
                  <a:lnTo>
                    <a:pt x="100584" y="187452"/>
                  </a:lnTo>
                  <a:lnTo>
                    <a:pt x="100584" y="192024"/>
                  </a:lnTo>
                  <a:close/>
                </a:path>
                <a:path w="100965" h="192404">
                  <a:moveTo>
                    <a:pt x="9144" y="10668"/>
                  </a:moveTo>
                  <a:lnTo>
                    <a:pt x="4572" y="10668"/>
                  </a:lnTo>
                  <a:lnTo>
                    <a:pt x="9144" y="6096"/>
                  </a:lnTo>
                  <a:lnTo>
                    <a:pt x="9144" y="10668"/>
                  </a:lnTo>
                  <a:close/>
                </a:path>
                <a:path w="100965" h="192404">
                  <a:moveTo>
                    <a:pt x="91440" y="10668"/>
                  </a:moveTo>
                  <a:lnTo>
                    <a:pt x="9144" y="10668"/>
                  </a:lnTo>
                  <a:lnTo>
                    <a:pt x="9144" y="6096"/>
                  </a:lnTo>
                  <a:lnTo>
                    <a:pt x="91440" y="6096"/>
                  </a:lnTo>
                  <a:lnTo>
                    <a:pt x="91440" y="10668"/>
                  </a:lnTo>
                  <a:close/>
                </a:path>
                <a:path w="100965" h="192404">
                  <a:moveTo>
                    <a:pt x="91440" y="187452"/>
                  </a:moveTo>
                  <a:lnTo>
                    <a:pt x="91440" y="6096"/>
                  </a:lnTo>
                  <a:lnTo>
                    <a:pt x="96012" y="10668"/>
                  </a:lnTo>
                  <a:lnTo>
                    <a:pt x="100584" y="10668"/>
                  </a:lnTo>
                  <a:lnTo>
                    <a:pt x="100584" y="182880"/>
                  </a:lnTo>
                  <a:lnTo>
                    <a:pt x="96012" y="182880"/>
                  </a:lnTo>
                  <a:lnTo>
                    <a:pt x="91440" y="187452"/>
                  </a:lnTo>
                  <a:close/>
                </a:path>
                <a:path w="100965" h="192404">
                  <a:moveTo>
                    <a:pt x="100584" y="10668"/>
                  </a:moveTo>
                  <a:lnTo>
                    <a:pt x="96012" y="10668"/>
                  </a:lnTo>
                  <a:lnTo>
                    <a:pt x="91440" y="6096"/>
                  </a:lnTo>
                  <a:lnTo>
                    <a:pt x="100584" y="6096"/>
                  </a:lnTo>
                  <a:lnTo>
                    <a:pt x="100584" y="10668"/>
                  </a:lnTo>
                  <a:close/>
                </a:path>
                <a:path w="100965" h="192404">
                  <a:moveTo>
                    <a:pt x="9144" y="187452"/>
                  </a:moveTo>
                  <a:lnTo>
                    <a:pt x="4572" y="182880"/>
                  </a:lnTo>
                  <a:lnTo>
                    <a:pt x="9144" y="182880"/>
                  </a:lnTo>
                  <a:lnTo>
                    <a:pt x="9144" y="187452"/>
                  </a:lnTo>
                  <a:close/>
                </a:path>
                <a:path w="100965" h="192404">
                  <a:moveTo>
                    <a:pt x="91440" y="187452"/>
                  </a:moveTo>
                  <a:lnTo>
                    <a:pt x="9144" y="187452"/>
                  </a:lnTo>
                  <a:lnTo>
                    <a:pt x="9144" y="182880"/>
                  </a:lnTo>
                  <a:lnTo>
                    <a:pt x="91440" y="182880"/>
                  </a:lnTo>
                  <a:lnTo>
                    <a:pt x="91440" y="187452"/>
                  </a:lnTo>
                  <a:close/>
                </a:path>
                <a:path w="100965" h="192404">
                  <a:moveTo>
                    <a:pt x="100584" y="187452"/>
                  </a:moveTo>
                  <a:lnTo>
                    <a:pt x="91440" y="187452"/>
                  </a:lnTo>
                  <a:lnTo>
                    <a:pt x="96012" y="182880"/>
                  </a:lnTo>
                  <a:lnTo>
                    <a:pt x="100584" y="182880"/>
                  </a:lnTo>
                  <a:lnTo>
                    <a:pt x="100584" y="187452"/>
                  </a:lnTo>
                  <a:close/>
                </a:path>
              </a:pathLst>
            </a:custGeom>
            <a:solidFill>
              <a:srgbClr val="000000"/>
            </a:solidFill>
          </p:spPr>
          <p:txBody>
            <a:bodyPr wrap="square" lIns="0" tIns="0" rIns="0" bIns="0" rtlCol="0"/>
            <a:lstStyle/>
            <a:p>
              <a:endParaRPr sz="1588"/>
            </a:p>
          </p:txBody>
        </p:sp>
        <p:sp>
          <p:nvSpPr>
            <p:cNvPr id="1410" name="object 1410"/>
            <p:cNvSpPr/>
            <p:nvPr/>
          </p:nvSpPr>
          <p:spPr>
            <a:xfrm>
              <a:off x="7705344" y="5154167"/>
              <a:ext cx="411480" cy="182880"/>
            </a:xfrm>
            <a:custGeom>
              <a:avLst/>
              <a:gdLst/>
              <a:ahLst/>
              <a:cxnLst/>
              <a:rect l="l" t="t" r="r" b="b"/>
              <a:pathLst>
                <a:path w="411479" h="182879">
                  <a:moveTo>
                    <a:pt x="411479" y="182880"/>
                  </a:moveTo>
                  <a:lnTo>
                    <a:pt x="0" y="182880"/>
                  </a:lnTo>
                  <a:lnTo>
                    <a:pt x="0" y="0"/>
                  </a:lnTo>
                  <a:lnTo>
                    <a:pt x="411479" y="0"/>
                  </a:lnTo>
                  <a:lnTo>
                    <a:pt x="411479" y="182880"/>
                  </a:lnTo>
                  <a:close/>
                </a:path>
              </a:pathLst>
            </a:custGeom>
            <a:solidFill>
              <a:srgbClr val="009900"/>
            </a:solidFill>
          </p:spPr>
          <p:txBody>
            <a:bodyPr wrap="square" lIns="0" tIns="0" rIns="0" bIns="0" rtlCol="0"/>
            <a:lstStyle/>
            <a:p>
              <a:endParaRPr sz="1588"/>
            </a:p>
          </p:txBody>
        </p:sp>
        <p:sp>
          <p:nvSpPr>
            <p:cNvPr id="1411" name="object 1411"/>
            <p:cNvSpPr/>
            <p:nvPr/>
          </p:nvSpPr>
          <p:spPr>
            <a:xfrm>
              <a:off x="7700771" y="5149596"/>
              <a:ext cx="421005" cy="192405"/>
            </a:xfrm>
            <a:custGeom>
              <a:avLst/>
              <a:gdLst/>
              <a:ahLst/>
              <a:cxnLst/>
              <a:rect l="l" t="t" r="r" b="b"/>
              <a:pathLst>
                <a:path w="421004" h="192404">
                  <a:moveTo>
                    <a:pt x="420624" y="192024"/>
                  </a:moveTo>
                  <a:lnTo>
                    <a:pt x="0" y="192024"/>
                  </a:lnTo>
                  <a:lnTo>
                    <a:pt x="0" y="0"/>
                  </a:lnTo>
                  <a:lnTo>
                    <a:pt x="420624" y="0"/>
                  </a:lnTo>
                  <a:lnTo>
                    <a:pt x="420624" y="4572"/>
                  </a:lnTo>
                  <a:lnTo>
                    <a:pt x="9144" y="4572"/>
                  </a:lnTo>
                  <a:lnTo>
                    <a:pt x="4572" y="9144"/>
                  </a:lnTo>
                  <a:lnTo>
                    <a:pt x="9144" y="9144"/>
                  </a:lnTo>
                  <a:lnTo>
                    <a:pt x="9144" y="181356"/>
                  </a:lnTo>
                  <a:lnTo>
                    <a:pt x="4572" y="181356"/>
                  </a:lnTo>
                  <a:lnTo>
                    <a:pt x="9144" y="187452"/>
                  </a:lnTo>
                  <a:lnTo>
                    <a:pt x="420624" y="187452"/>
                  </a:lnTo>
                  <a:lnTo>
                    <a:pt x="420624" y="192024"/>
                  </a:lnTo>
                  <a:close/>
                </a:path>
                <a:path w="421004" h="192404">
                  <a:moveTo>
                    <a:pt x="9144" y="9144"/>
                  </a:moveTo>
                  <a:lnTo>
                    <a:pt x="4572" y="9144"/>
                  </a:lnTo>
                  <a:lnTo>
                    <a:pt x="9144" y="4572"/>
                  </a:lnTo>
                  <a:lnTo>
                    <a:pt x="9144" y="9144"/>
                  </a:lnTo>
                  <a:close/>
                </a:path>
                <a:path w="421004" h="192404">
                  <a:moveTo>
                    <a:pt x="411480" y="9144"/>
                  </a:moveTo>
                  <a:lnTo>
                    <a:pt x="9144" y="9144"/>
                  </a:lnTo>
                  <a:lnTo>
                    <a:pt x="9144" y="4572"/>
                  </a:lnTo>
                  <a:lnTo>
                    <a:pt x="411480" y="4572"/>
                  </a:lnTo>
                  <a:lnTo>
                    <a:pt x="411480" y="9144"/>
                  </a:lnTo>
                  <a:close/>
                </a:path>
                <a:path w="421004" h="192404">
                  <a:moveTo>
                    <a:pt x="411480" y="187452"/>
                  </a:moveTo>
                  <a:lnTo>
                    <a:pt x="411480" y="4572"/>
                  </a:lnTo>
                  <a:lnTo>
                    <a:pt x="416052" y="9144"/>
                  </a:lnTo>
                  <a:lnTo>
                    <a:pt x="420624" y="9144"/>
                  </a:lnTo>
                  <a:lnTo>
                    <a:pt x="420624" y="181356"/>
                  </a:lnTo>
                  <a:lnTo>
                    <a:pt x="416052" y="181356"/>
                  </a:lnTo>
                  <a:lnTo>
                    <a:pt x="411480" y="187452"/>
                  </a:lnTo>
                  <a:close/>
                </a:path>
                <a:path w="421004" h="192404">
                  <a:moveTo>
                    <a:pt x="420624" y="9144"/>
                  </a:moveTo>
                  <a:lnTo>
                    <a:pt x="416052" y="9144"/>
                  </a:lnTo>
                  <a:lnTo>
                    <a:pt x="411480" y="4572"/>
                  </a:lnTo>
                  <a:lnTo>
                    <a:pt x="420624" y="4572"/>
                  </a:lnTo>
                  <a:lnTo>
                    <a:pt x="420624" y="9144"/>
                  </a:lnTo>
                  <a:close/>
                </a:path>
                <a:path w="421004" h="192404">
                  <a:moveTo>
                    <a:pt x="9144" y="187452"/>
                  </a:moveTo>
                  <a:lnTo>
                    <a:pt x="4572" y="181356"/>
                  </a:lnTo>
                  <a:lnTo>
                    <a:pt x="9144" y="181356"/>
                  </a:lnTo>
                  <a:lnTo>
                    <a:pt x="9144" y="187452"/>
                  </a:lnTo>
                  <a:close/>
                </a:path>
                <a:path w="421004" h="192404">
                  <a:moveTo>
                    <a:pt x="411480" y="187452"/>
                  </a:moveTo>
                  <a:lnTo>
                    <a:pt x="9144" y="187452"/>
                  </a:lnTo>
                  <a:lnTo>
                    <a:pt x="9144" y="181356"/>
                  </a:lnTo>
                  <a:lnTo>
                    <a:pt x="411480" y="181356"/>
                  </a:lnTo>
                  <a:lnTo>
                    <a:pt x="411480" y="187452"/>
                  </a:lnTo>
                  <a:close/>
                </a:path>
                <a:path w="421004" h="192404">
                  <a:moveTo>
                    <a:pt x="420624" y="187452"/>
                  </a:moveTo>
                  <a:lnTo>
                    <a:pt x="411480" y="187452"/>
                  </a:lnTo>
                  <a:lnTo>
                    <a:pt x="416052" y="181356"/>
                  </a:lnTo>
                  <a:lnTo>
                    <a:pt x="420624" y="181356"/>
                  </a:lnTo>
                  <a:lnTo>
                    <a:pt x="420624" y="187452"/>
                  </a:lnTo>
                  <a:close/>
                </a:path>
              </a:pathLst>
            </a:custGeom>
            <a:solidFill>
              <a:srgbClr val="000000"/>
            </a:solidFill>
          </p:spPr>
          <p:txBody>
            <a:bodyPr wrap="square" lIns="0" tIns="0" rIns="0" bIns="0" rtlCol="0"/>
            <a:lstStyle/>
            <a:p>
              <a:endParaRPr sz="1588"/>
            </a:p>
          </p:txBody>
        </p:sp>
        <p:sp>
          <p:nvSpPr>
            <p:cNvPr id="1412" name="object 1412"/>
            <p:cNvSpPr/>
            <p:nvPr/>
          </p:nvSpPr>
          <p:spPr>
            <a:xfrm>
              <a:off x="8116823" y="5154167"/>
              <a:ext cx="91440" cy="182880"/>
            </a:xfrm>
            <a:custGeom>
              <a:avLst/>
              <a:gdLst/>
              <a:ahLst/>
              <a:cxnLst/>
              <a:rect l="l" t="t" r="r" b="b"/>
              <a:pathLst>
                <a:path w="91440" h="182879">
                  <a:moveTo>
                    <a:pt x="91440" y="182880"/>
                  </a:moveTo>
                  <a:lnTo>
                    <a:pt x="0" y="182880"/>
                  </a:lnTo>
                  <a:lnTo>
                    <a:pt x="0" y="0"/>
                  </a:lnTo>
                  <a:lnTo>
                    <a:pt x="91440" y="0"/>
                  </a:lnTo>
                  <a:lnTo>
                    <a:pt x="91440" y="182880"/>
                  </a:lnTo>
                  <a:close/>
                </a:path>
              </a:pathLst>
            </a:custGeom>
            <a:solidFill>
              <a:srgbClr val="00FFFF"/>
            </a:solidFill>
          </p:spPr>
          <p:txBody>
            <a:bodyPr wrap="square" lIns="0" tIns="0" rIns="0" bIns="0" rtlCol="0"/>
            <a:lstStyle/>
            <a:p>
              <a:endParaRPr sz="1588"/>
            </a:p>
          </p:txBody>
        </p:sp>
        <p:sp>
          <p:nvSpPr>
            <p:cNvPr id="1413" name="object 1413"/>
            <p:cNvSpPr/>
            <p:nvPr/>
          </p:nvSpPr>
          <p:spPr>
            <a:xfrm>
              <a:off x="8112251" y="5149596"/>
              <a:ext cx="100965" cy="192405"/>
            </a:xfrm>
            <a:custGeom>
              <a:avLst/>
              <a:gdLst/>
              <a:ahLst/>
              <a:cxnLst/>
              <a:rect l="l" t="t" r="r" b="b"/>
              <a:pathLst>
                <a:path w="100965" h="192404">
                  <a:moveTo>
                    <a:pt x="100584" y="192024"/>
                  </a:moveTo>
                  <a:lnTo>
                    <a:pt x="0" y="192024"/>
                  </a:lnTo>
                  <a:lnTo>
                    <a:pt x="0" y="0"/>
                  </a:lnTo>
                  <a:lnTo>
                    <a:pt x="100584" y="0"/>
                  </a:lnTo>
                  <a:lnTo>
                    <a:pt x="100584" y="4572"/>
                  </a:lnTo>
                  <a:lnTo>
                    <a:pt x="9144" y="4572"/>
                  </a:lnTo>
                  <a:lnTo>
                    <a:pt x="4572" y="9144"/>
                  </a:lnTo>
                  <a:lnTo>
                    <a:pt x="9144" y="9144"/>
                  </a:lnTo>
                  <a:lnTo>
                    <a:pt x="9144" y="181356"/>
                  </a:lnTo>
                  <a:lnTo>
                    <a:pt x="4572" y="181356"/>
                  </a:lnTo>
                  <a:lnTo>
                    <a:pt x="9144" y="187452"/>
                  </a:lnTo>
                  <a:lnTo>
                    <a:pt x="100584" y="187452"/>
                  </a:lnTo>
                  <a:lnTo>
                    <a:pt x="100584" y="192024"/>
                  </a:lnTo>
                  <a:close/>
                </a:path>
                <a:path w="100965" h="192404">
                  <a:moveTo>
                    <a:pt x="9144" y="9144"/>
                  </a:moveTo>
                  <a:lnTo>
                    <a:pt x="4572" y="9144"/>
                  </a:lnTo>
                  <a:lnTo>
                    <a:pt x="9144" y="4572"/>
                  </a:lnTo>
                  <a:lnTo>
                    <a:pt x="9144" y="9144"/>
                  </a:lnTo>
                  <a:close/>
                </a:path>
                <a:path w="100965" h="192404">
                  <a:moveTo>
                    <a:pt x="91440" y="9144"/>
                  </a:moveTo>
                  <a:lnTo>
                    <a:pt x="9144" y="9144"/>
                  </a:lnTo>
                  <a:lnTo>
                    <a:pt x="9144" y="4572"/>
                  </a:lnTo>
                  <a:lnTo>
                    <a:pt x="91440" y="4572"/>
                  </a:lnTo>
                  <a:lnTo>
                    <a:pt x="91440" y="9144"/>
                  </a:lnTo>
                  <a:close/>
                </a:path>
                <a:path w="100965" h="192404">
                  <a:moveTo>
                    <a:pt x="91440" y="187452"/>
                  </a:moveTo>
                  <a:lnTo>
                    <a:pt x="91440" y="4572"/>
                  </a:lnTo>
                  <a:lnTo>
                    <a:pt x="96012" y="9144"/>
                  </a:lnTo>
                  <a:lnTo>
                    <a:pt x="100584" y="9144"/>
                  </a:lnTo>
                  <a:lnTo>
                    <a:pt x="100584" y="181356"/>
                  </a:lnTo>
                  <a:lnTo>
                    <a:pt x="96012" y="181356"/>
                  </a:lnTo>
                  <a:lnTo>
                    <a:pt x="91440" y="187452"/>
                  </a:lnTo>
                  <a:close/>
                </a:path>
                <a:path w="100965" h="192404">
                  <a:moveTo>
                    <a:pt x="100584" y="9144"/>
                  </a:moveTo>
                  <a:lnTo>
                    <a:pt x="96012" y="9144"/>
                  </a:lnTo>
                  <a:lnTo>
                    <a:pt x="91440" y="4572"/>
                  </a:lnTo>
                  <a:lnTo>
                    <a:pt x="100584" y="4572"/>
                  </a:lnTo>
                  <a:lnTo>
                    <a:pt x="100584" y="9144"/>
                  </a:lnTo>
                  <a:close/>
                </a:path>
                <a:path w="100965" h="192404">
                  <a:moveTo>
                    <a:pt x="9144" y="187452"/>
                  </a:moveTo>
                  <a:lnTo>
                    <a:pt x="4572" y="181356"/>
                  </a:lnTo>
                  <a:lnTo>
                    <a:pt x="9144" y="181356"/>
                  </a:lnTo>
                  <a:lnTo>
                    <a:pt x="9144" y="187452"/>
                  </a:lnTo>
                  <a:close/>
                </a:path>
                <a:path w="100965" h="192404">
                  <a:moveTo>
                    <a:pt x="91440" y="187452"/>
                  </a:moveTo>
                  <a:lnTo>
                    <a:pt x="9144" y="187452"/>
                  </a:lnTo>
                  <a:lnTo>
                    <a:pt x="9144" y="181356"/>
                  </a:lnTo>
                  <a:lnTo>
                    <a:pt x="91440" y="181356"/>
                  </a:lnTo>
                  <a:lnTo>
                    <a:pt x="91440" y="187452"/>
                  </a:lnTo>
                  <a:close/>
                </a:path>
                <a:path w="100965" h="192404">
                  <a:moveTo>
                    <a:pt x="100584" y="187452"/>
                  </a:moveTo>
                  <a:lnTo>
                    <a:pt x="91440" y="187452"/>
                  </a:lnTo>
                  <a:lnTo>
                    <a:pt x="96012" y="181356"/>
                  </a:lnTo>
                  <a:lnTo>
                    <a:pt x="100584" y="181356"/>
                  </a:lnTo>
                  <a:lnTo>
                    <a:pt x="100584" y="187452"/>
                  </a:lnTo>
                  <a:close/>
                </a:path>
              </a:pathLst>
            </a:custGeom>
            <a:solidFill>
              <a:srgbClr val="000000"/>
            </a:solidFill>
          </p:spPr>
          <p:txBody>
            <a:bodyPr wrap="square" lIns="0" tIns="0" rIns="0" bIns="0" rtlCol="0"/>
            <a:lstStyle/>
            <a:p>
              <a:endParaRPr sz="1588"/>
            </a:p>
          </p:txBody>
        </p:sp>
        <p:sp>
          <p:nvSpPr>
            <p:cNvPr id="1414" name="object 1414"/>
            <p:cNvSpPr/>
            <p:nvPr/>
          </p:nvSpPr>
          <p:spPr>
            <a:xfrm>
              <a:off x="8354568" y="5154167"/>
              <a:ext cx="411480" cy="182880"/>
            </a:xfrm>
            <a:custGeom>
              <a:avLst/>
              <a:gdLst/>
              <a:ahLst/>
              <a:cxnLst/>
              <a:rect l="l" t="t" r="r" b="b"/>
              <a:pathLst>
                <a:path w="411479" h="182879">
                  <a:moveTo>
                    <a:pt x="411480" y="182880"/>
                  </a:moveTo>
                  <a:lnTo>
                    <a:pt x="0" y="182880"/>
                  </a:lnTo>
                  <a:lnTo>
                    <a:pt x="0" y="0"/>
                  </a:lnTo>
                  <a:lnTo>
                    <a:pt x="411480" y="0"/>
                  </a:lnTo>
                  <a:lnTo>
                    <a:pt x="411480" y="182880"/>
                  </a:lnTo>
                  <a:close/>
                </a:path>
              </a:pathLst>
            </a:custGeom>
            <a:solidFill>
              <a:srgbClr val="009900"/>
            </a:solidFill>
          </p:spPr>
          <p:txBody>
            <a:bodyPr wrap="square" lIns="0" tIns="0" rIns="0" bIns="0" rtlCol="0"/>
            <a:lstStyle/>
            <a:p>
              <a:endParaRPr sz="1588"/>
            </a:p>
          </p:txBody>
        </p:sp>
        <p:sp>
          <p:nvSpPr>
            <p:cNvPr id="1415" name="object 1415"/>
            <p:cNvSpPr/>
            <p:nvPr/>
          </p:nvSpPr>
          <p:spPr>
            <a:xfrm>
              <a:off x="8349996" y="5149596"/>
              <a:ext cx="421005" cy="192405"/>
            </a:xfrm>
            <a:custGeom>
              <a:avLst/>
              <a:gdLst/>
              <a:ahLst/>
              <a:cxnLst/>
              <a:rect l="l" t="t" r="r" b="b"/>
              <a:pathLst>
                <a:path w="421004" h="192404">
                  <a:moveTo>
                    <a:pt x="420624" y="192024"/>
                  </a:moveTo>
                  <a:lnTo>
                    <a:pt x="0" y="192024"/>
                  </a:lnTo>
                  <a:lnTo>
                    <a:pt x="0" y="0"/>
                  </a:lnTo>
                  <a:lnTo>
                    <a:pt x="420624" y="0"/>
                  </a:lnTo>
                  <a:lnTo>
                    <a:pt x="420624" y="4572"/>
                  </a:lnTo>
                  <a:lnTo>
                    <a:pt x="9144" y="4572"/>
                  </a:lnTo>
                  <a:lnTo>
                    <a:pt x="4572" y="9144"/>
                  </a:lnTo>
                  <a:lnTo>
                    <a:pt x="9144" y="9144"/>
                  </a:lnTo>
                  <a:lnTo>
                    <a:pt x="9144" y="181356"/>
                  </a:lnTo>
                  <a:lnTo>
                    <a:pt x="4572" y="181356"/>
                  </a:lnTo>
                  <a:lnTo>
                    <a:pt x="9144" y="187452"/>
                  </a:lnTo>
                  <a:lnTo>
                    <a:pt x="420624" y="187452"/>
                  </a:lnTo>
                  <a:lnTo>
                    <a:pt x="420624" y="192024"/>
                  </a:lnTo>
                  <a:close/>
                </a:path>
                <a:path w="421004" h="192404">
                  <a:moveTo>
                    <a:pt x="9144" y="9144"/>
                  </a:moveTo>
                  <a:lnTo>
                    <a:pt x="4572" y="9144"/>
                  </a:lnTo>
                  <a:lnTo>
                    <a:pt x="9144" y="4572"/>
                  </a:lnTo>
                  <a:lnTo>
                    <a:pt x="9144" y="9144"/>
                  </a:lnTo>
                  <a:close/>
                </a:path>
                <a:path w="421004" h="192404">
                  <a:moveTo>
                    <a:pt x="411480" y="9144"/>
                  </a:moveTo>
                  <a:lnTo>
                    <a:pt x="9144" y="9144"/>
                  </a:lnTo>
                  <a:lnTo>
                    <a:pt x="9144" y="4572"/>
                  </a:lnTo>
                  <a:lnTo>
                    <a:pt x="411480" y="4572"/>
                  </a:lnTo>
                  <a:lnTo>
                    <a:pt x="411480" y="9144"/>
                  </a:lnTo>
                  <a:close/>
                </a:path>
                <a:path w="421004" h="192404">
                  <a:moveTo>
                    <a:pt x="411480" y="187452"/>
                  </a:moveTo>
                  <a:lnTo>
                    <a:pt x="411480" y="4572"/>
                  </a:lnTo>
                  <a:lnTo>
                    <a:pt x="416052" y="9144"/>
                  </a:lnTo>
                  <a:lnTo>
                    <a:pt x="420624" y="9144"/>
                  </a:lnTo>
                  <a:lnTo>
                    <a:pt x="420624" y="181356"/>
                  </a:lnTo>
                  <a:lnTo>
                    <a:pt x="416052" y="181356"/>
                  </a:lnTo>
                  <a:lnTo>
                    <a:pt x="411480" y="187452"/>
                  </a:lnTo>
                  <a:close/>
                </a:path>
                <a:path w="421004" h="192404">
                  <a:moveTo>
                    <a:pt x="420624" y="9144"/>
                  </a:moveTo>
                  <a:lnTo>
                    <a:pt x="416052" y="9144"/>
                  </a:lnTo>
                  <a:lnTo>
                    <a:pt x="411480" y="4572"/>
                  </a:lnTo>
                  <a:lnTo>
                    <a:pt x="420624" y="4572"/>
                  </a:lnTo>
                  <a:lnTo>
                    <a:pt x="420624" y="9144"/>
                  </a:lnTo>
                  <a:close/>
                </a:path>
                <a:path w="421004" h="192404">
                  <a:moveTo>
                    <a:pt x="9144" y="187452"/>
                  </a:moveTo>
                  <a:lnTo>
                    <a:pt x="4572" y="181356"/>
                  </a:lnTo>
                  <a:lnTo>
                    <a:pt x="9144" y="181356"/>
                  </a:lnTo>
                  <a:lnTo>
                    <a:pt x="9144" y="187452"/>
                  </a:lnTo>
                  <a:close/>
                </a:path>
                <a:path w="421004" h="192404">
                  <a:moveTo>
                    <a:pt x="411480" y="187452"/>
                  </a:moveTo>
                  <a:lnTo>
                    <a:pt x="9144" y="187452"/>
                  </a:lnTo>
                  <a:lnTo>
                    <a:pt x="9144" y="181356"/>
                  </a:lnTo>
                  <a:lnTo>
                    <a:pt x="411480" y="181356"/>
                  </a:lnTo>
                  <a:lnTo>
                    <a:pt x="411480" y="187452"/>
                  </a:lnTo>
                  <a:close/>
                </a:path>
                <a:path w="421004" h="192404">
                  <a:moveTo>
                    <a:pt x="420624" y="187452"/>
                  </a:moveTo>
                  <a:lnTo>
                    <a:pt x="411480" y="187452"/>
                  </a:lnTo>
                  <a:lnTo>
                    <a:pt x="416052" y="181356"/>
                  </a:lnTo>
                  <a:lnTo>
                    <a:pt x="420624" y="181356"/>
                  </a:lnTo>
                  <a:lnTo>
                    <a:pt x="420624" y="187452"/>
                  </a:lnTo>
                  <a:close/>
                </a:path>
              </a:pathLst>
            </a:custGeom>
            <a:solidFill>
              <a:srgbClr val="000000"/>
            </a:solidFill>
          </p:spPr>
          <p:txBody>
            <a:bodyPr wrap="square" lIns="0" tIns="0" rIns="0" bIns="0" rtlCol="0"/>
            <a:lstStyle/>
            <a:p>
              <a:endParaRPr sz="1588"/>
            </a:p>
          </p:txBody>
        </p:sp>
        <p:sp>
          <p:nvSpPr>
            <p:cNvPr id="1416" name="object 1416"/>
            <p:cNvSpPr/>
            <p:nvPr/>
          </p:nvSpPr>
          <p:spPr>
            <a:xfrm>
              <a:off x="8766048" y="5154167"/>
              <a:ext cx="91440" cy="182880"/>
            </a:xfrm>
            <a:custGeom>
              <a:avLst/>
              <a:gdLst/>
              <a:ahLst/>
              <a:cxnLst/>
              <a:rect l="l" t="t" r="r" b="b"/>
              <a:pathLst>
                <a:path w="91440" h="182879">
                  <a:moveTo>
                    <a:pt x="91439" y="182880"/>
                  </a:moveTo>
                  <a:lnTo>
                    <a:pt x="0" y="182880"/>
                  </a:lnTo>
                  <a:lnTo>
                    <a:pt x="0" y="0"/>
                  </a:lnTo>
                  <a:lnTo>
                    <a:pt x="91439" y="0"/>
                  </a:lnTo>
                  <a:lnTo>
                    <a:pt x="91439" y="182880"/>
                  </a:lnTo>
                  <a:close/>
                </a:path>
              </a:pathLst>
            </a:custGeom>
            <a:solidFill>
              <a:srgbClr val="00FFFF"/>
            </a:solidFill>
          </p:spPr>
          <p:txBody>
            <a:bodyPr wrap="square" lIns="0" tIns="0" rIns="0" bIns="0" rtlCol="0"/>
            <a:lstStyle/>
            <a:p>
              <a:endParaRPr sz="1588"/>
            </a:p>
          </p:txBody>
        </p:sp>
        <p:sp>
          <p:nvSpPr>
            <p:cNvPr id="1417" name="object 1417"/>
            <p:cNvSpPr/>
            <p:nvPr/>
          </p:nvSpPr>
          <p:spPr>
            <a:xfrm>
              <a:off x="8761476" y="5149596"/>
              <a:ext cx="100965" cy="192405"/>
            </a:xfrm>
            <a:custGeom>
              <a:avLst/>
              <a:gdLst/>
              <a:ahLst/>
              <a:cxnLst/>
              <a:rect l="l" t="t" r="r" b="b"/>
              <a:pathLst>
                <a:path w="100965" h="192404">
                  <a:moveTo>
                    <a:pt x="100584" y="192024"/>
                  </a:moveTo>
                  <a:lnTo>
                    <a:pt x="0" y="192024"/>
                  </a:lnTo>
                  <a:lnTo>
                    <a:pt x="0" y="0"/>
                  </a:lnTo>
                  <a:lnTo>
                    <a:pt x="100584" y="0"/>
                  </a:lnTo>
                  <a:lnTo>
                    <a:pt x="100584" y="4572"/>
                  </a:lnTo>
                  <a:lnTo>
                    <a:pt x="9144" y="4572"/>
                  </a:lnTo>
                  <a:lnTo>
                    <a:pt x="4572" y="9144"/>
                  </a:lnTo>
                  <a:lnTo>
                    <a:pt x="9144" y="9144"/>
                  </a:lnTo>
                  <a:lnTo>
                    <a:pt x="9144" y="181356"/>
                  </a:lnTo>
                  <a:lnTo>
                    <a:pt x="4572" y="181356"/>
                  </a:lnTo>
                  <a:lnTo>
                    <a:pt x="9144" y="187452"/>
                  </a:lnTo>
                  <a:lnTo>
                    <a:pt x="100584" y="187452"/>
                  </a:lnTo>
                  <a:lnTo>
                    <a:pt x="100584" y="192024"/>
                  </a:lnTo>
                  <a:close/>
                </a:path>
                <a:path w="100965" h="192404">
                  <a:moveTo>
                    <a:pt x="9144" y="9144"/>
                  </a:moveTo>
                  <a:lnTo>
                    <a:pt x="4572" y="9144"/>
                  </a:lnTo>
                  <a:lnTo>
                    <a:pt x="9144" y="4572"/>
                  </a:lnTo>
                  <a:lnTo>
                    <a:pt x="9144" y="9144"/>
                  </a:lnTo>
                  <a:close/>
                </a:path>
                <a:path w="100965" h="192404">
                  <a:moveTo>
                    <a:pt x="91440" y="9144"/>
                  </a:moveTo>
                  <a:lnTo>
                    <a:pt x="9144" y="9144"/>
                  </a:lnTo>
                  <a:lnTo>
                    <a:pt x="9144" y="4572"/>
                  </a:lnTo>
                  <a:lnTo>
                    <a:pt x="91440" y="4572"/>
                  </a:lnTo>
                  <a:lnTo>
                    <a:pt x="91440" y="9144"/>
                  </a:lnTo>
                  <a:close/>
                </a:path>
                <a:path w="100965" h="192404">
                  <a:moveTo>
                    <a:pt x="91440" y="187452"/>
                  </a:moveTo>
                  <a:lnTo>
                    <a:pt x="91440" y="4572"/>
                  </a:lnTo>
                  <a:lnTo>
                    <a:pt x="96012" y="9144"/>
                  </a:lnTo>
                  <a:lnTo>
                    <a:pt x="100584" y="9144"/>
                  </a:lnTo>
                  <a:lnTo>
                    <a:pt x="100584" y="181356"/>
                  </a:lnTo>
                  <a:lnTo>
                    <a:pt x="96012" y="181356"/>
                  </a:lnTo>
                  <a:lnTo>
                    <a:pt x="91440" y="187452"/>
                  </a:lnTo>
                  <a:close/>
                </a:path>
                <a:path w="100965" h="192404">
                  <a:moveTo>
                    <a:pt x="100584" y="9144"/>
                  </a:moveTo>
                  <a:lnTo>
                    <a:pt x="96012" y="9144"/>
                  </a:lnTo>
                  <a:lnTo>
                    <a:pt x="91440" y="4572"/>
                  </a:lnTo>
                  <a:lnTo>
                    <a:pt x="100584" y="4572"/>
                  </a:lnTo>
                  <a:lnTo>
                    <a:pt x="100584" y="9144"/>
                  </a:lnTo>
                  <a:close/>
                </a:path>
                <a:path w="100965" h="192404">
                  <a:moveTo>
                    <a:pt x="9144" y="187452"/>
                  </a:moveTo>
                  <a:lnTo>
                    <a:pt x="4572" y="181356"/>
                  </a:lnTo>
                  <a:lnTo>
                    <a:pt x="9144" y="181356"/>
                  </a:lnTo>
                  <a:lnTo>
                    <a:pt x="9144" y="187452"/>
                  </a:lnTo>
                  <a:close/>
                </a:path>
                <a:path w="100965" h="192404">
                  <a:moveTo>
                    <a:pt x="91440" y="187452"/>
                  </a:moveTo>
                  <a:lnTo>
                    <a:pt x="9144" y="187452"/>
                  </a:lnTo>
                  <a:lnTo>
                    <a:pt x="9144" y="181356"/>
                  </a:lnTo>
                  <a:lnTo>
                    <a:pt x="91440" y="181356"/>
                  </a:lnTo>
                  <a:lnTo>
                    <a:pt x="91440" y="187452"/>
                  </a:lnTo>
                  <a:close/>
                </a:path>
                <a:path w="100965" h="192404">
                  <a:moveTo>
                    <a:pt x="100584" y="187452"/>
                  </a:moveTo>
                  <a:lnTo>
                    <a:pt x="91440" y="187452"/>
                  </a:lnTo>
                  <a:lnTo>
                    <a:pt x="96012" y="181356"/>
                  </a:lnTo>
                  <a:lnTo>
                    <a:pt x="100584" y="181356"/>
                  </a:lnTo>
                  <a:lnTo>
                    <a:pt x="100584" y="187452"/>
                  </a:lnTo>
                  <a:close/>
                </a:path>
              </a:pathLst>
            </a:custGeom>
            <a:solidFill>
              <a:srgbClr val="000000"/>
            </a:solidFill>
          </p:spPr>
          <p:txBody>
            <a:bodyPr wrap="square" lIns="0" tIns="0" rIns="0" bIns="0" rtlCol="0"/>
            <a:lstStyle/>
            <a:p>
              <a:endParaRPr sz="1588"/>
            </a:p>
          </p:txBody>
        </p:sp>
        <p:sp>
          <p:nvSpPr>
            <p:cNvPr id="1418" name="object 1418"/>
            <p:cNvSpPr/>
            <p:nvPr/>
          </p:nvSpPr>
          <p:spPr>
            <a:xfrm>
              <a:off x="8641080" y="5440680"/>
              <a:ext cx="411480" cy="182880"/>
            </a:xfrm>
            <a:custGeom>
              <a:avLst/>
              <a:gdLst/>
              <a:ahLst/>
              <a:cxnLst/>
              <a:rect l="l" t="t" r="r" b="b"/>
              <a:pathLst>
                <a:path w="411479" h="182879">
                  <a:moveTo>
                    <a:pt x="411480" y="182880"/>
                  </a:moveTo>
                  <a:lnTo>
                    <a:pt x="0" y="182880"/>
                  </a:lnTo>
                  <a:lnTo>
                    <a:pt x="0" y="0"/>
                  </a:lnTo>
                  <a:lnTo>
                    <a:pt x="411480" y="0"/>
                  </a:lnTo>
                  <a:lnTo>
                    <a:pt x="411480" y="182880"/>
                  </a:lnTo>
                  <a:close/>
                </a:path>
              </a:pathLst>
            </a:custGeom>
            <a:solidFill>
              <a:srgbClr val="009900"/>
            </a:solidFill>
          </p:spPr>
          <p:txBody>
            <a:bodyPr wrap="square" lIns="0" tIns="0" rIns="0" bIns="0" rtlCol="0"/>
            <a:lstStyle/>
            <a:p>
              <a:endParaRPr sz="1588"/>
            </a:p>
          </p:txBody>
        </p:sp>
        <p:sp>
          <p:nvSpPr>
            <p:cNvPr id="1419" name="object 1419"/>
            <p:cNvSpPr/>
            <p:nvPr/>
          </p:nvSpPr>
          <p:spPr>
            <a:xfrm>
              <a:off x="8636507" y="5436107"/>
              <a:ext cx="422275" cy="192405"/>
            </a:xfrm>
            <a:custGeom>
              <a:avLst/>
              <a:gdLst/>
              <a:ahLst/>
              <a:cxnLst/>
              <a:rect l="l" t="t" r="r" b="b"/>
              <a:pathLst>
                <a:path w="422275" h="192404">
                  <a:moveTo>
                    <a:pt x="422148" y="192024"/>
                  </a:moveTo>
                  <a:lnTo>
                    <a:pt x="0" y="192024"/>
                  </a:lnTo>
                  <a:lnTo>
                    <a:pt x="0" y="0"/>
                  </a:lnTo>
                  <a:lnTo>
                    <a:pt x="422148" y="0"/>
                  </a:lnTo>
                  <a:lnTo>
                    <a:pt x="422148" y="4572"/>
                  </a:lnTo>
                  <a:lnTo>
                    <a:pt x="9144" y="4572"/>
                  </a:lnTo>
                  <a:lnTo>
                    <a:pt x="4572" y="9144"/>
                  </a:lnTo>
                  <a:lnTo>
                    <a:pt x="9144" y="9144"/>
                  </a:lnTo>
                  <a:lnTo>
                    <a:pt x="9144" y="182880"/>
                  </a:lnTo>
                  <a:lnTo>
                    <a:pt x="4572" y="182880"/>
                  </a:lnTo>
                  <a:lnTo>
                    <a:pt x="9144" y="187452"/>
                  </a:lnTo>
                  <a:lnTo>
                    <a:pt x="422148" y="187452"/>
                  </a:lnTo>
                  <a:lnTo>
                    <a:pt x="422148" y="192024"/>
                  </a:lnTo>
                  <a:close/>
                </a:path>
                <a:path w="422275" h="192404">
                  <a:moveTo>
                    <a:pt x="9144" y="9144"/>
                  </a:moveTo>
                  <a:lnTo>
                    <a:pt x="4572" y="9144"/>
                  </a:lnTo>
                  <a:lnTo>
                    <a:pt x="9144" y="4572"/>
                  </a:lnTo>
                  <a:lnTo>
                    <a:pt x="9144" y="9144"/>
                  </a:lnTo>
                  <a:close/>
                </a:path>
                <a:path w="422275" h="192404">
                  <a:moveTo>
                    <a:pt x="411480" y="9144"/>
                  </a:moveTo>
                  <a:lnTo>
                    <a:pt x="9144" y="9144"/>
                  </a:lnTo>
                  <a:lnTo>
                    <a:pt x="9144" y="4572"/>
                  </a:lnTo>
                  <a:lnTo>
                    <a:pt x="411480" y="4572"/>
                  </a:lnTo>
                  <a:lnTo>
                    <a:pt x="411480" y="9144"/>
                  </a:lnTo>
                  <a:close/>
                </a:path>
                <a:path w="422275" h="192404">
                  <a:moveTo>
                    <a:pt x="411480" y="187452"/>
                  </a:moveTo>
                  <a:lnTo>
                    <a:pt x="411480" y="4572"/>
                  </a:lnTo>
                  <a:lnTo>
                    <a:pt x="416052" y="9144"/>
                  </a:lnTo>
                  <a:lnTo>
                    <a:pt x="422148" y="9144"/>
                  </a:lnTo>
                  <a:lnTo>
                    <a:pt x="422148" y="182880"/>
                  </a:lnTo>
                  <a:lnTo>
                    <a:pt x="416052" y="182880"/>
                  </a:lnTo>
                  <a:lnTo>
                    <a:pt x="411480" y="187452"/>
                  </a:lnTo>
                  <a:close/>
                </a:path>
                <a:path w="422275" h="192404">
                  <a:moveTo>
                    <a:pt x="422148" y="9144"/>
                  </a:moveTo>
                  <a:lnTo>
                    <a:pt x="416052" y="9144"/>
                  </a:lnTo>
                  <a:lnTo>
                    <a:pt x="411480" y="4572"/>
                  </a:lnTo>
                  <a:lnTo>
                    <a:pt x="422148" y="4572"/>
                  </a:lnTo>
                  <a:lnTo>
                    <a:pt x="422148" y="9144"/>
                  </a:lnTo>
                  <a:close/>
                </a:path>
                <a:path w="422275" h="192404">
                  <a:moveTo>
                    <a:pt x="9144" y="187452"/>
                  </a:moveTo>
                  <a:lnTo>
                    <a:pt x="4572" y="182880"/>
                  </a:lnTo>
                  <a:lnTo>
                    <a:pt x="9144" y="182880"/>
                  </a:lnTo>
                  <a:lnTo>
                    <a:pt x="9144" y="187452"/>
                  </a:lnTo>
                  <a:close/>
                </a:path>
                <a:path w="422275" h="192404">
                  <a:moveTo>
                    <a:pt x="411480" y="187452"/>
                  </a:moveTo>
                  <a:lnTo>
                    <a:pt x="9144" y="187452"/>
                  </a:lnTo>
                  <a:lnTo>
                    <a:pt x="9144" y="182880"/>
                  </a:lnTo>
                  <a:lnTo>
                    <a:pt x="411480" y="182880"/>
                  </a:lnTo>
                  <a:lnTo>
                    <a:pt x="411480" y="187452"/>
                  </a:lnTo>
                  <a:close/>
                </a:path>
                <a:path w="422275" h="192404">
                  <a:moveTo>
                    <a:pt x="422148" y="187452"/>
                  </a:moveTo>
                  <a:lnTo>
                    <a:pt x="411480" y="187452"/>
                  </a:lnTo>
                  <a:lnTo>
                    <a:pt x="416052" y="182880"/>
                  </a:lnTo>
                  <a:lnTo>
                    <a:pt x="422148" y="182880"/>
                  </a:lnTo>
                  <a:lnTo>
                    <a:pt x="422148" y="187452"/>
                  </a:lnTo>
                  <a:close/>
                </a:path>
              </a:pathLst>
            </a:custGeom>
            <a:solidFill>
              <a:srgbClr val="000000"/>
            </a:solidFill>
          </p:spPr>
          <p:txBody>
            <a:bodyPr wrap="square" lIns="0" tIns="0" rIns="0" bIns="0" rtlCol="0"/>
            <a:lstStyle/>
            <a:p>
              <a:endParaRPr sz="1588"/>
            </a:p>
          </p:txBody>
        </p:sp>
        <p:sp>
          <p:nvSpPr>
            <p:cNvPr id="1420" name="object 1420"/>
            <p:cNvSpPr/>
            <p:nvPr/>
          </p:nvSpPr>
          <p:spPr>
            <a:xfrm>
              <a:off x="9052560" y="5440680"/>
              <a:ext cx="91440" cy="182880"/>
            </a:xfrm>
            <a:custGeom>
              <a:avLst/>
              <a:gdLst/>
              <a:ahLst/>
              <a:cxnLst/>
              <a:rect l="l" t="t" r="r" b="b"/>
              <a:pathLst>
                <a:path w="91440" h="182879">
                  <a:moveTo>
                    <a:pt x="91439" y="182880"/>
                  </a:moveTo>
                  <a:lnTo>
                    <a:pt x="0" y="182880"/>
                  </a:lnTo>
                  <a:lnTo>
                    <a:pt x="0" y="0"/>
                  </a:lnTo>
                  <a:lnTo>
                    <a:pt x="91439" y="0"/>
                  </a:lnTo>
                  <a:lnTo>
                    <a:pt x="91439" y="182880"/>
                  </a:lnTo>
                  <a:close/>
                </a:path>
              </a:pathLst>
            </a:custGeom>
            <a:solidFill>
              <a:srgbClr val="00FFFF"/>
            </a:solidFill>
          </p:spPr>
          <p:txBody>
            <a:bodyPr wrap="square" lIns="0" tIns="0" rIns="0" bIns="0" rtlCol="0"/>
            <a:lstStyle/>
            <a:p>
              <a:endParaRPr sz="1588"/>
            </a:p>
          </p:txBody>
        </p:sp>
        <p:sp>
          <p:nvSpPr>
            <p:cNvPr id="1421" name="object 1421"/>
            <p:cNvSpPr/>
            <p:nvPr/>
          </p:nvSpPr>
          <p:spPr>
            <a:xfrm>
              <a:off x="9047987" y="5436107"/>
              <a:ext cx="102235" cy="192405"/>
            </a:xfrm>
            <a:custGeom>
              <a:avLst/>
              <a:gdLst/>
              <a:ahLst/>
              <a:cxnLst/>
              <a:rect l="l" t="t" r="r" b="b"/>
              <a:pathLst>
                <a:path w="102234" h="192404">
                  <a:moveTo>
                    <a:pt x="102108" y="192024"/>
                  </a:moveTo>
                  <a:lnTo>
                    <a:pt x="0" y="192024"/>
                  </a:lnTo>
                  <a:lnTo>
                    <a:pt x="0" y="0"/>
                  </a:lnTo>
                  <a:lnTo>
                    <a:pt x="102108" y="0"/>
                  </a:lnTo>
                  <a:lnTo>
                    <a:pt x="102108" y="4572"/>
                  </a:lnTo>
                  <a:lnTo>
                    <a:pt x="10668" y="4572"/>
                  </a:lnTo>
                  <a:lnTo>
                    <a:pt x="4572" y="9144"/>
                  </a:lnTo>
                  <a:lnTo>
                    <a:pt x="10668" y="9144"/>
                  </a:lnTo>
                  <a:lnTo>
                    <a:pt x="10668" y="182880"/>
                  </a:lnTo>
                  <a:lnTo>
                    <a:pt x="4572" y="182880"/>
                  </a:lnTo>
                  <a:lnTo>
                    <a:pt x="10668" y="187452"/>
                  </a:lnTo>
                  <a:lnTo>
                    <a:pt x="102108" y="187452"/>
                  </a:lnTo>
                  <a:lnTo>
                    <a:pt x="102108" y="192024"/>
                  </a:lnTo>
                  <a:close/>
                </a:path>
                <a:path w="102234" h="192404">
                  <a:moveTo>
                    <a:pt x="10668" y="9144"/>
                  </a:moveTo>
                  <a:lnTo>
                    <a:pt x="4572" y="9144"/>
                  </a:lnTo>
                  <a:lnTo>
                    <a:pt x="10668" y="4572"/>
                  </a:lnTo>
                  <a:lnTo>
                    <a:pt x="10668" y="9144"/>
                  </a:lnTo>
                  <a:close/>
                </a:path>
                <a:path w="102234" h="192404">
                  <a:moveTo>
                    <a:pt x="91440" y="9144"/>
                  </a:moveTo>
                  <a:lnTo>
                    <a:pt x="10668" y="9144"/>
                  </a:lnTo>
                  <a:lnTo>
                    <a:pt x="10668" y="4572"/>
                  </a:lnTo>
                  <a:lnTo>
                    <a:pt x="91440" y="4572"/>
                  </a:lnTo>
                  <a:lnTo>
                    <a:pt x="91440" y="9144"/>
                  </a:lnTo>
                  <a:close/>
                </a:path>
                <a:path w="102234" h="192404">
                  <a:moveTo>
                    <a:pt x="91440" y="187452"/>
                  </a:moveTo>
                  <a:lnTo>
                    <a:pt x="91440" y="4572"/>
                  </a:lnTo>
                  <a:lnTo>
                    <a:pt x="96012" y="9144"/>
                  </a:lnTo>
                  <a:lnTo>
                    <a:pt x="102108" y="9144"/>
                  </a:lnTo>
                  <a:lnTo>
                    <a:pt x="102108" y="182880"/>
                  </a:lnTo>
                  <a:lnTo>
                    <a:pt x="96012" y="182880"/>
                  </a:lnTo>
                  <a:lnTo>
                    <a:pt x="91440" y="187452"/>
                  </a:lnTo>
                  <a:close/>
                </a:path>
                <a:path w="102234" h="192404">
                  <a:moveTo>
                    <a:pt x="102108" y="9144"/>
                  </a:moveTo>
                  <a:lnTo>
                    <a:pt x="96012" y="9144"/>
                  </a:lnTo>
                  <a:lnTo>
                    <a:pt x="91440" y="4572"/>
                  </a:lnTo>
                  <a:lnTo>
                    <a:pt x="102108" y="4572"/>
                  </a:lnTo>
                  <a:lnTo>
                    <a:pt x="102108" y="9144"/>
                  </a:lnTo>
                  <a:close/>
                </a:path>
                <a:path w="102234" h="192404">
                  <a:moveTo>
                    <a:pt x="10668" y="187452"/>
                  </a:moveTo>
                  <a:lnTo>
                    <a:pt x="4572" y="182880"/>
                  </a:lnTo>
                  <a:lnTo>
                    <a:pt x="10668" y="182880"/>
                  </a:lnTo>
                  <a:lnTo>
                    <a:pt x="10668" y="187452"/>
                  </a:lnTo>
                  <a:close/>
                </a:path>
                <a:path w="102234" h="192404">
                  <a:moveTo>
                    <a:pt x="91440" y="187452"/>
                  </a:moveTo>
                  <a:lnTo>
                    <a:pt x="10668" y="187452"/>
                  </a:lnTo>
                  <a:lnTo>
                    <a:pt x="10668" y="182880"/>
                  </a:lnTo>
                  <a:lnTo>
                    <a:pt x="91440" y="182880"/>
                  </a:lnTo>
                  <a:lnTo>
                    <a:pt x="91440" y="187452"/>
                  </a:lnTo>
                  <a:close/>
                </a:path>
                <a:path w="102234" h="192404">
                  <a:moveTo>
                    <a:pt x="102108" y="187452"/>
                  </a:moveTo>
                  <a:lnTo>
                    <a:pt x="91440" y="187452"/>
                  </a:lnTo>
                  <a:lnTo>
                    <a:pt x="96012" y="182880"/>
                  </a:lnTo>
                  <a:lnTo>
                    <a:pt x="102108" y="182880"/>
                  </a:lnTo>
                  <a:lnTo>
                    <a:pt x="102108" y="187452"/>
                  </a:lnTo>
                  <a:close/>
                </a:path>
              </a:pathLst>
            </a:custGeom>
            <a:solidFill>
              <a:srgbClr val="000000"/>
            </a:solidFill>
          </p:spPr>
          <p:txBody>
            <a:bodyPr wrap="square" lIns="0" tIns="0" rIns="0" bIns="0" rtlCol="0"/>
            <a:lstStyle/>
            <a:p>
              <a:endParaRPr sz="1588"/>
            </a:p>
          </p:txBody>
        </p:sp>
        <p:sp>
          <p:nvSpPr>
            <p:cNvPr id="1422" name="object 1422"/>
            <p:cNvSpPr/>
            <p:nvPr/>
          </p:nvSpPr>
          <p:spPr>
            <a:xfrm>
              <a:off x="685800" y="3886200"/>
              <a:ext cx="2016760" cy="1016635"/>
            </a:xfrm>
            <a:custGeom>
              <a:avLst/>
              <a:gdLst/>
              <a:ahLst/>
              <a:cxnLst/>
              <a:rect l="l" t="t" r="r" b="b"/>
              <a:pathLst>
                <a:path w="2016760" h="1016635">
                  <a:moveTo>
                    <a:pt x="1680971" y="228600"/>
                  </a:moveTo>
                  <a:lnTo>
                    <a:pt x="1176527" y="228600"/>
                  </a:lnTo>
                  <a:lnTo>
                    <a:pt x="1106397" y="0"/>
                  </a:lnTo>
                  <a:lnTo>
                    <a:pt x="1387635" y="0"/>
                  </a:lnTo>
                  <a:lnTo>
                    <a:pt x="1680971" y="228600"/>
                  </a:lnTo>
                  <a:close/>
                </a:path>
                <a:path w="2016760" h="1016635">
                  <a:moveTo>
                    <a:pt x="1885188" y="1016508"/>
                  </a:moveTo>
                  <a:lnTo>
                    <a:pt x="132587" y="1016508"/>
                  </a:lnTo>
                  <a:lnTo>
                    <a:pt x="90708" y="1009899"/>
                  </a:lnTo>
                  <a:lnTo>
                    <a:pt x="54315" y="991441"/>
                  </a:lnTo>
                  <a:lnTo>
                    <a:pt x="25603" y="963180"/>
                  </a:lnTo>
                  <a:lnTo>
                    <a:pt x="6766" y="927165"/>
                  </a:lnTo>
                  <a:lnTo>
                    <a:pt x="0" y="885444"/>
                  </a:lnTo>
                  <a:lnTo>
                    <a:pt x="0" y="361187"/>
                  </a:lnTo>
                  <a:lnTo>
                    <a:pt x="6766" y="319308"/>
                  </a:lnTo>
                  <a:lnTo>
                    <a:pt x="25603" y="282915"/>
                  </a:lnTo>
                  <a:lnTo>
                    <a:pt x="54315" y="254203"/>
                  </a:lnTo>
                  <a:lnTo>
                    <a:pt x="90708" y="235366"/>
                  </a:lnTo>
                  <a:lnTo>
                    <a:pt x="132587" y="228600"/>
                  </a:lnTo>
                  <a:lnTo>
                    <a:pt x="1885188" y="228600"/>
                  </a:lnTo>
                  <a:lnTo>
                    <a:pt x="1926909" y="235366"/>
                  </a:lnTo>
                  <a:lnTo>
                    <a:pt x="1962924" y="254203"/>
                  </a:lnTo>
                  <a:lnTo>
                    <a:pt x="1991185" y="282915"/>
                  </a:lnTo>
                  <a:lnTo>
                    <a:pt x="2009643" y="319308"/>
                  </a:lnTo>
                  <a:lnTo>
                    <a:pt x="2016251" y="361187"/>
                  </a:lnTo>
                  <a:lnTo>
                    <a:pt x="2016251" y="885444"/>
                  </a:lnTo>
                  <a:lnTo>
                    <a:pt x="2006060" y="936783"/>
                  </a:lnTo>
                  <a:lnTo>
                    <a:pt x="1978152" y="978408"/>
                  </a:lnTo>
                  <a:lnTo>
                    <a:pt x="1936527" y="1006316"/>
                  </a:lnTo>
                  <a:lnTo>
                    <a:pt x="1885188" y="1016508"/>
                  </a:lnTo>
                  <a:close/>
                </a:path>
              </a:pathLst>
            </a:custGeom>
            <a:solidFill>
              <a:srgbClr val="CCFFCC"/>
            </a:solidFill>
          </p:spPr>
          <p:txBody>
            <a:bodyPr wrap="square" lIns="0" tIns="0" rIns="0" bIns="0" rtlCol="0"/>
            <a:lstStyle/>
            <a:p>
              <a:endParaRPr sz="1588"/>
            </a:p>
          </p:txBody>
        </p:sp>
        <p:sp>
          <p:nvSpPr>
            <p:cNvPr id="1423" name="object 1423"/>
            <p:cNvSpPr/>
            <p:nvPr/>
          </p:nvSpPr>
          <p:spPr>
            <a:xfrm>
              <a:off x="681227" y="3886200"/>
              <a:ext cx="2026920" cy="1021080"/>
            </a:xfrm>
            <a:custGeom>
              <a:avLst/>
              <a:gdLst/>
              <a:ahLst/>
              <a:cxnLst/>
              <a:rect l="l" t="t" r="r" b="b"/>
              <a:pathLst>
                <a:path w="2026920" h="1021079">
                  <a:moveTo>
                    <a:pt x="1176528" y="230124"/>
                  </a:moveTo>
                  <a:lnTo>
                    <a:pt x="1105974" y="0"/>
                  </a:lnTo>
                  <a:lnTo>
                    <a:pt x="1115559" y="0"/>
                  </a:lnTo>
                  <a:lnTo>
                    <a:pt x="1183939" y="224028"/>
                  </a:lnTo>
                  <a:lnTo>
                    <a:pt x="1181100" y="224028"/>
                  </a:lnTo>
                  <a:lnTo>
                    <a:pt x="1176528" y="230124"/>
                  </a:lnTo>
                  <a:close/>
                </a:path>
                <a:path w="2026920" h="1021079">
                  <a:moveTo>
                    <a:pt x="1970532" y="263652"/>
                  </a:moveTo>
                  <a:lnTo>
                    <a:pt x="1961388" y="256032"/>
                  </a:lnTo>
                  <a:lnTo>
                    <a:pt x="1950720" y="249936"/>
                  </a:lnTo>
                  <a:lnTo>
                    <a:pt x="1938528" y="243840"/>
                  </a:lnTo>
                  <a:lnTo>
                    <a:pt x="1940051" y="243840"/>
                  </a:lnTo>
                  <a:lnTo>
                    <a:pt x="1927860" y="239268"/>
                  </a:lnTo>
                  <a:lnTo>
                    <a:pt x="1915668" y="236220"/>
                  </a:lnTo>
                  <a:lnTo>
                    <a:pt x="1903476" y="234696"/>
                  </a:lnTo>
                  <a:lnTo>
                    <a:pt x="1684020" y="234696"/>
                  </a:lnTo>
                  <a:lnTo>
                    <a:pt x="1383939" y="0"/>
                  </a:lnTo>
                  <a:lnTo>
                    <a:pt x="1399807" y="0"/>
                  </a:lnTo>
                  <a:lnTo>
                    <a:pt x="1686640" y="224028"/>
                  </a:lnTo>
                  <a:lnTo>
                    <a:pt x="1685544" y="224028"/>
                  </a:lnTo>
                  <a:lnTo>
                    <a:pt x="1688592" y="225552"/>
                  </a:lnTo>
                  <a:lnTo>
                    <a:pt x="1903476" y="225552"/>
                  </a:lnTo>
                  <a:lnTo>
                    <a:pt x="1917192" y="227076"/>
                  </a:lnTo>
                  <a:lnTo>
                    <a:pt x="1955292" y="240792"/>
                  </a:lnTo>
                  <a:lnTo>
                    <a:pt x="1982724" y="262128"/>
                  </a:lnTo>
                  <a:lnTo>
                    <a:pt x="1970532" y="262128"/>
                  </a:lnTo>
                  <a:lnTo>
                    <a:pt x="1970532" y="263652"/>
                  </a:lnTo>
                  <a:close/>
                </a:path>
                <a:path w="2026920" h="1021079">
                  <a:moveTo>
                    <a:pt x="1903476" y="1021080"/>
                  </a:moveTo>
                  <a:lnTo>
                    <a:pt x="121920" y="1021080"/>
                  </a:lnTo>
                  <a:lnTo>
                    <a:pt x="109728" y="1018032"/>
                  </a:lnTo>
                  <a:lnTo>
                    <a:pt x="96012" y="1014984"/>
                  </a:lnTo>
                  <a:lnTo>
                    <a:pt x="50292" y="990600"/>
                  </a:lnTo>
                  <a:lnTo>
                    <a:pt x="16764" y="950976"/>
                  </a:lnTo>
                  <a:lnTo>
                    <a:pt x="3048" y="912876"/>
                  </a:lnTo>
                  <a:lnTo>
                    <a:pt x="0" y="885444"/>
                  </a:lnTo>
                  <a:lnTo>
                    <a:pt x="0" y="361188"/>
                  </a:lnTo>
                  <a:lnTo>
                    <a:pt x="6096" y="320040"/>
                  </a:lnTo>
                  <a:lnTo>
                    <a:pt x="32004" y="274320"/>
                  </a:lnTo>
                  <a:lnTo>
                    <a:pt x="71628" y="240792"/>
                  </a:lnTo>
                  <a:lnTo>
                    <a:pt x="109728" y="227076"/>
                  </a:lnTo>
                  <a:lnTo>
                    <a:pt x="137160" y="224028"/>
                  </a:lnTo>
                  <a:lnTo>
                    <a:pt x="1174659" y="224028"/>
                  </a:lnTo>
                  <a:lnTo>
                    <a:pt x="1176528" y="230124"/>
                  </a:lnTo>
                  <a:lnTo>
                    <a:pt x="1185800" y="230124"/>
                  </a:lnTo>
                  <a:lnTo>
                    <a:pt x="1187196" y="234696"/>
                  </a:lnTo>
                  <a:lnTo>
                    <a:pt x="123444" y="234696"/>
                  </a:lnTo>
                  <a:lnTo>
                    <a:pt x="111252" y="236220"/>
                  </a:lnTo>
                  <a:lnTo>
                    <a:pt x="99060" y="239268"/>
                  </a:lnTo>
                  <a:lnTo>
                    <a:pt x="86868" y="243840"/>
                  </a:lnTo>
                  <a:lnTo>
                    <a:pt x="65532" y="256032"/>
                  </a:lnTo>
                  <a:lnTo>
                    <a:pt x="58216" y="262128"/>
                  </a:lnTo>
                  <a:lnTo>
                    <a:pt x="56388" y="262128"/>
                  </a:lnTo>
                  <a:lnTo>
                    <a:pt x="38100" y="280416"/>
                  </a:lnTo>
                  <a:lnTo>
                    <a:pt x="39624" y="280416"/>
                  </a:lnTo>
                  <a:lnTo>
                    <a:pt x="32004" y="289560"/>
                  </a:lnTo>
                  <a:lnTo>
                    <a:pt x="19812" y="310896"/>
                  </a:lnTo>
                  <a:lnTo>
                    <a:pt x="15240" y="323088"/>
                  </a:lnTo>
                  <a:lnTo>
                    <a:pt x="12192" y="335280"/>
                  </a:lnTo>
                  <a:lnTo>
                    <a:pt x="10668" y="347472"/>
                  </a:lnTo>
                  <a:lnTo>
                    <a:pt x="10668" y="899160"/>
                  </a:lnTo>
                  <a:lnTo>
                    <a:pt x="10837" y="899160"/>
                  </a:lnTo>
                  <a:lnTo>
                    <a:pt x="12192" y="911352"/>
                  </a:lnTo>
                  <a:lnTo>
                    <a:pt x="15240" y="923544"/>
                  </a:lnTo>
                  <a:lnTo>
                    <a:pt x="19812" y="934212"/>
                  </a:lnTo>
                  <a:lnTo>
                    <a:pt x="25908" y="946404"/>
                  </a:lnTo>
                  <a:lnTo>
                    <a:pt x="26669" y="946404"/>
                  </a:lnTo>
                  <a:lnTo>
                    <a:pt x="32004" y="957072"/>
                  </a:lnTo>
                  <a:lnTo>
                    <a:pt x="33092" y="957072"/>
                  </a:lnTo>
                  <a:lnTo>
                    <a:pt x="39624" y="966216"/>
                  </a:lnTo>
                  <a:lnTo>
                    <a:pt x="38100" y="966216"/>
                  </a:lnTo>
                  <a:lnTo>
                    <a:pt x="47244" y="975360"/>
                  </a:lnTo>
                  <a:lnTo>
                    <a:pt x="65532" y="990600"/>
                  </a:lnTo>
                  <a:lnTo>
                    <a:pt x="86868" y="1002792"/>
                  </a:lnTo>
                  <a:lnTo>
                    <a:pt x="90932" y="1002792"/>
                  </a:lnTo>
                  <a:lnTo>
                    <a:pt x="99060" y="1005840"/>
                  </a:lnTo>
                  <a:lnTo>
                    <a:pt x="123444" y="1011936"/>
                  </a:lnTo>
                  <a:lnTo>
                    <a:pt x="1939036" y="1011936"/>
                  </a:lnTo>
                  <a:lnTo>
                    <a:pt x="1930908" y="1014984"/>
                  </a:lnTo>
                  <a:lnTo>
                    <a:pt x="1903476" y="1021080"/>
                  </a:lnTo>
                  <a:close/>
                </a:path>
                <a:path w="2026920" h="1021079">
                  <a:moveTo>
                    <a:pt x="1185800" y="230124"/>
                  </a:moveTo>
                  <a:lnTo>
                    <a:pt x="1176528" y="230124"/>
                  </a:lnTo>
                  <a:lnTo>
                    <a:pt x="1181100" y="224028"/>
                  </a:lnTo>
                  <a:lnTo>
                    <a:pt x="1183939" y="224028"/>
                  </a:lnTo>
                  <a:lnTo>
                    <a:pt x="1185800" y="230124"/>
                  </a:lnTo>
                  <a:close/>
                </a:path>
                <a:path w="2026920" h="1021079">
                  <a:moveTo>
                    <a:pt x="1688592" y="225552"/>
                  </a:moveTo>
                  <a:lnTo>
                    <a:pt x="1685544" y="224028"/>
                  </a:lnTo>
                  <a:lnTo>
                    <a:pt x="1686640" y="224028"/>
                  </a:lnTo>
                  <a:lnTo>
                    <a:pt x="1688592" y="225552"/>
                  </a:lnTo>
                  <a:close/>
                </a:path>
                <a:path w="2026920" h="1021079">
                  <a:moveTo>
                    <a:pt x="1903476" y="225552"/>
                  </a:moveTo>
                  <a:lnTo>
                    <a:pt x="1688592" y="225552"/>
                  </a:lnTo>
                  <a:lnTo>
                    <a:pt x="1686640" y="224028"/>
                  </a:lnTo>
                  <a:lnTo>
                    <a:pt x="1889759" y="224028"/>
                  </a:lnTo>
                  <a:lnTo>
                    <a:pt x="1903476" y="225552"/>
                  </a:lnTo>
                  <a:close/>
                </a:path>
                <a:path w="2026920" h="1021079">
                  <a:moveTo>
                    <a:pt x="56388" y="263652"/>
                  </a:moveTo>
                  <a:lnTo>
                    <a:pt x="56388" y="262128"/>
                  </a:lnTo>
                  <a:lnTo>
                    <a:pt x="58216" y="262128"/>
                  </a:lnTo>
                  <a:lnTo>
                    <a:pt x="56388" y="263652"/>
                  </a:lnTo>
                  <a:close/>
                </a:path>
                <a:path w="2026920" h="1021079">
                  <a:moveTo>
                    <a:pt x="2025396" y="899160"/>
                  </a:moveTo>
                  <a:lnTo>
                    <a:pt x="2016251" y="899160"/>
                  </a:lnTo>
                  <a:lnTo>
                    <a:pt x="2016251" y="347472"/>
                  </a:lnTo>
                  <a:lnTo>
                    <a:pt x="2014728" y="335280"/>
                  </a:lnTo>
                  <a:lnTo>
                    <a:pt x="1994916" y="289560"/>
                  </a:lnTo>
                  <a:lnTo>
                    <a:pt x="1970532" y="262128"/>
                  </a:lnTo>
                  <a:lnTo>
                    <a:pt x="1982724" y="262128"/>
                  </a:lnTo>
                  <a:lnTo>
                    <a:pt x="2010155" y="295656"/>
                  </a:lnTo>
                  <a:lnTo>
                    <a:pt x="2023872" y="333756"/>
                  </a:lnTo>
                  <a:lnTo>
                    <a:pt x="2026920" y="361188"/>
                  </a:lnTo>
                  <a:lnTo>
                    <a:pt x="2026920" y="885444"/>
                  </a:lnTo>
                  <a:lnTo>
                    <a:pt x="2025396" y="899160"/>
                  </a:lnTo>
                  <a:close/>
                </a:path>
                <a:path w="2026920" h="1021079">
                  <a:moveTo>
                    <a:pt x="10837" y="899160"/>
                  </a:moveTo>
                  <a:lnTo>
                    <a:pt x="10668" y="899160"/>
                  </a:lnTo>
                  <a:lnTo>
                    <a:pt x="10668" y="897636"/>
                  </a:lnTo>
                  <a:lnTo>
                    <a:pt x="10837" y="899160"/>
                  </a:lnTo>
                  <a:close/>
                </a:path>
                <a:path w="2026920" h="1021079">
                  <a:moveTo>
                    <a:pt x="2012441" y="946404"/>
                  </a:moveTo>
                  <a:lnTo>
                    <a:pt x="2001012" y="946404"/>
                  </a:lnTo>
                  <a:lnTo>
                    <a:pt x="2007108" y="934212"/>
                  </a:lnTo>
                  <a:lnTo>
                    <a:pt x="2011680" y="923544"/>
                  </a:lnTo>
                  <a:lnTo>
                    <a:pt x="2014728" y="911352"/>
                  </a:lnTo>
                  <a:lnTo>
                    <a:pt x="2016251" y="897636"/>
                  </a:lnTo>
                  <a:lnTo>
                    <a:pt x="2016251" y="899160"/>
                  </a:lnTo>
                  <a:lnTo>
                    <a:pt x="2025396" y="899160"/>
                  </a:lnTo>
                  <a:lnTo>
                    <a:pt x="2023872" y="912876"/>
                  </a:lnTo>
                  <a:lnTo>
                    <a:pt x="2020824" y="926592"/>
                  </a:lnTo>
                  <a:lnTo>
                    <a:pt x="2016251" y="938784"/>
                  </a:lnTo>
                  <a:lnTo>
                    <a:pt x="2012441" y="946404"/>
                  </a:lnTo>
                  <a:close/>
                </a:path>
                <a:path w="2026920" h="1021079">
                  <a:moveTo>
                    <a:pt x="26669" y="946404"/>
                  </a:moveTo>
                  <a:lnTo>
                    <a:pt x="25908" y="946404"/>
                  </a:lnTo>
                  <a:lnTo>
                    <a:pt x="25908" y="944880"/>
                  </a:lnTo>
                  <a:lnTo>
                    <a:pt x="26669" y="946404"/>
                  </a:lnTo>
                  <a:close/>
                </a:path>
                <a:path w="2026920" h="1021079">
                  <a:moveTo>
                    <a:pt x="2005801" y="957072"/>
                  </a:moveTo>
                  <a:lnTo>
                    <a:pt x="1994916" y="957072"/>
                  </a:lnTo>
                  <a:lnTo>
                    <a:pt x="2001012" y="944880"/>
                  </a:lnTo>
                  <a:lnTo>
                    <a:pt x="2001012" y="946404"/>
                  </a:lnTo>
                  <a:lnTo>
                    <a:pt x="2012441" y="946404"/>
                  </a:lnTo>
                  <a:lnTo>
                    <a:pt x="2010155" y="950976"/>
                  </a:lnTo>
                  <a:lnTo>
                    <a:pt x="2005801" y="957072"/>
                  </a:lnTo>
                  <a:close/>
                </a:path>
                <a:path w="2026920" h="1021079">
                  <a:moveTo>
                    <a:pt x="33092" y="957072"/>
                  </a:moveTo>
                  <a:lnTo>
                    <a:pt x="32004" y="957072"/>
                  </a:lnTo>
                  <a:lnTo>
                    <a:pt x="32004" y="955548"/>
                  </a:lnTo>
                  <a:lnTo>
                    <a:pt x="33092" y="957072"/>
                  </a:lnTo>
                  <a:close/>
                </a:path>
                <a:path w="2026920" h="1021079">
                  <a:moveTo>
                    <a:pt x="1959559" y="1002792"/>
                  </a:moveTo>
                  <a:lnTo>
                    <a:pt x="1938528" y="1002792"/>
                  </a:lnTo>
                  <a:lnTo>
                    <a:pt x="1950720" y="996696"/>
                  </a:lnTo>
                  <a:lnTo>
                    <a:pt x="1961388" y="990600"/>
                  </a:lnTo>
                  <a:lnTo>
                    <a:pt x="1979676" y="975360"/>
                  </a:lnTo>
                  <a:lnTo>
                    <a:pt x="1987296" y="966216"/>
                  </a:lnTo>
                  <a:lnTo>
                    <a:pt x="1994916" y="955548"/>
                  </a:lnTo>
                  <a:lnTo>
                    <a:pt x="1994916" y="957072"/>
                  </a:lnTo>
                  <a:lnTo>
                    <a:pt x="2005801" y="957072"/>
                  </a:lnTo>
                  <a:lnTo>
                    <a:pt x="1994916" y="972312"/>
                  </a:lnTo>
                  <a:lnTo>
                    <a:pt x="1976628" y="990600"/>
                  </a:lnTo>
                  <a:lnTo>
                    <a:pt x="1959559" y="1002792"/>
                  </a:lnTo>
                  <a:close/>
                </a:path>
                <a:path w="2026920" h="1021079">
                  <a:moveTo>
                    <a:pt x="90932" y="1002792"/>
                  </a:moveTo>
                  <a:lnTo>
                    <a:pt x="86868" y="1002792"/>
                  </a:lnTo>
                  <a:lnTo>
                    <a:pt x="86868" y="1001268"/>
                  </a:lnTo>
                  <a:lnTo>
                    <a:pt x="90932" y="1002792"/>
                  </a:lnTo>
                  <a:close/>
                </a:path>
                <a:path w="2026920" h="1021079">
                  <a:moveTo>
                    <a:pt x="1939036" y="1011936"/>
                  </a:moveTo>
                  <a:lnTo>
                    <a:pt x="1903476" y="1011936"/>
                  </a:lnTo>
                  <a:lnTo>
                    <a:pt x="1927860" y="1005840"/>
                  </a:lnTo>
                  <a:lnTo>
                    <a:pt x="1940051" y="1001268"/>
                  </a:lnTo>
                  <a:lnTo>
                    <a:pt x="1938528" y="1002792"/>
                  </a:lnTo>
                  <a:lnTo>
                    <a:pt x="1959559" y="1002792"/>
                  </a:lnTo>
                  <a:lnTo>
                    <a:pt x="1955292" y="1005840"/>
                  </a:lnTo>
                  <a:lnTo>
                    <a:pt x="1939036" y="1011936"/>
                  </a:lnTo>
                  <a:close/>
                </a:path>
              </a:pathLst>
            </a:custGeom>
            <a:solidFill>
              <a:srgbClr val="000000"/>
            </a:solidFill>
          </p:spPr>
          <p:txBody>
            <a:bodyPr wrap="square" lIns="0" tIns="0" rIns="0" bIns="0" rtlCol="0"/>
            <a:lstStyle/>
            <a:p>
              <a:endParaRPr sz="1588"/>
            </a:p>
          </p:txBody>
        </p:sp>
        <p:sp>
          <p:nvSpPr>
            <p:cNvPr id="1424" name="object 1424"/>
            <p:cNvSpPr/>
            <p:nvPr/>
          </p:nvSpPr>
          <p:spPr>
            <a:xfrm>
              <a:off x="1008888" y="4389119"/>
              <a:ext cx="2632075" cy="1859280"/>
            </a:xfrm>
            <a:custGeom>
              <a:avLst/>
              <a:gdLst/>
              <a:ahLst/>
              <a:cxnLst/>
              <a:rect l="l" t="t" r="r" b="b"/>
              <a:pathLst>
                <a:path w="2632075" h="1859279">
                  <a:moveTo>
                    <a:pt x="1699259" y="1025652"/>
                  </a:moveTo>
                  <a:lnTo>
                    <a:pt x="1190244" y="1025652"/>
                  </a:lnTo>
                  <a:lnTo>
                    <a:pt x="2631948" y="0"/>
                  </a:lnTo>
                  <a:lnTo>
                    <a:pt x="1699259" y="1025652"/>
                  </a:lnTo>
                  <a:close/>
                </a:path>
                <a:path w="2632075" h="1859279">
                  <a:moveTo>
                    <a:pt x="1900428" y="1859280"/>
                  </a:moveTo>
                  <a:lnTo>
                    <a:pt x="138684" y="1859280"/>
                  </a:lnTo>
                  <a:lnTo>
                    <a:pt x="95000" y="1852318"/>
                  </a:lnTo>
                  <a:lnTo>
                    <a:pt x="56948" y="1832847"/>
                  </a:lnTo>
                  <a:lnTo>
                    <a:pt x="26871" y="1802989"/>
                  </a:lnTo>
                  <a:lnTo>
                    <a:pt x="7107" y="1764865"/>
                  </a:lnTo>
                  <a:lnTo>
                    <a:pt x="0" y="1720596"/>
                  </a:lnTo>
                  <a:lnTo>
                    <a:pt x="0" y="1164336"/>
                  </a:lnTo>
                  <a:lnTo>
                    <a:pt x="7107" y="1120066"/>
                  </a:lnTo>
                  <a:lnTo>
                    <a:pt x="26871" y="1081942"/>
                  </a:lnTo>
                  <a:lnTo>
                    <a:pt x="56948" y="1052084"/>
                  </a:lnTo>
                  <a:lnTo>
                    <a:pt x="95000" y="1032613"/>
                  </a:lnTo>
                  <a:lnTo>
                    <a:pt x="138684" y="1025652"/>
                  </a:lnTo>
                  <a:lnTo>
                    <a:pt x="1900428" y="1025652"/>
                  </a:lnTo>
                  <a:lnTo>
                    <a:pt x="1944697" y="1032613"/>
                  </a:lnTo>
                  <a:lnTo>
                    <a:pt x="1982821" y="1052084"/>
                  </a:lnTo>
                  <a:lnTo>
                    <a:pt x="2012679" y="1081942"/>
                  </a:lnTo>
                  <a:lnTo>
                    <a:pt x="2032150" y="1120066"/>
                  </a:lnTo>
                  <a:lnTo>
                    <a:pt x="2039112" y="1164336"/>
                  </a:lnTo>
                  <a:lnTo>
                    <a:pt x="2039112" y="1720596"/>
                  </a:lnTo>
                  <a:lnTo>
                    <a:pt x="2032150" y="1764865"/>
                  </a:lnTo>
                  <a:lnTo>
                    <a:pt x="2012679" y="1802989"/>
                  </a:lnTo>
                  <a:lnTo>
                    <a:pt x="1982821" y="1832847"/>
                  </a:lnTo>
                  <a:lnTo>
                    <a:pt x="1944697" y="1852318"/>
                  </a:lnTo>
                  <a:lnTo>
                    <a:pt x="1900428" y="1859280"/>
                  </a:lnTo>
                  <a:close/>
                </a:path>
              </a:pathLst>
            </a:custGeom>
            <a:solidFill>
              <a:srgbClr val="CCFFCC"/>
            </a:solidFill>
          </p:spPr>
          <p:txBody>
            <a:bodyPr wrap="square" lIns="0" tIns="0" rIns="0" bIns="0" rtlCol="0"/>
            <a:lstStyle/>
            <a:p>
              <a:endParaRPr sz="1588"/>
            </a:p>
          </p:txBody>
        </p:sp>
        <p:sp>
          <p:nvSpPr>
            <p:cNvPr id="1425" name="object 1425"/>
            <p:cNvSpPr/>
            <p:nvPr/>
          </p:nvSpPr>
          <p:spPr>
            <a:xfrm>
              <a:off x="1004316" y="4363211"/>
              <a:ext cx="2665730" cy="1891664"/>
            </a:xfrm>
            <a:custGeom>
              <a:avLst/>
              <a:gdLst/>
              <a:ahLst/>
              <a:cxnLst/>
              <a:rect l="l" t="t" r="r" b="b"/>
              <a:pathLst>
                <a:path w="2665729" h="1891664">
                  <a:moveTo>
                    <a:pt x="1191768" y="1046988"/>
                  </a:moveTo>
                  <a:lnTo>
                    <a:pt x="2663952" y="0"/>
                  </a:lnTo>
                  <a:lnTo>
                    <a:pt x="2665476" y="0"/>
                  </a:lnTo>
                  <a:lnTo>
                    <a:pt x="2644730" y="22860"/>
                  </a:lnTo>
                  <a:lnTo>
                    <a:pt x="2633472" y="22860"/>
                  </a:lnTo>
                  <a:lnTo>
                    <a:pt x="2606519" y="52477"/>
                  </a:lnTo>
                  <a:lnTo>
                    <a:pt x="1211329" y="1045464"/>
                  </a:lnTo>
                  <a:lnTo>
                    <a:pt x="1194816" y="1045464"/>
                  </a:lnTo>
                  <a:lnTo>
                    <a:pt x="1191768" y="1046988"/>
                  </a:lnTo>
                  <a:close/>
                </a:path>
                <a:path w="2665729" h="1891664">
                  <a:moveTo>
                    <a:pt x="2606519" y="52477"/>
                  </a:moveTo>
                  <a:lnTo>
                    <a:pt x="2633472" y="22860"/>
                  </a:lnTo>
                  <a:lnTo>
                    <a:pt x="2639374" y="28762"/>
                  </a:lnTo>
                  <a:lnTo>
                    <a:pt x="2638523" y="29699"/>
                  </a:lnTo>
                  <a:lnTo>
                    <a:pt x="2606519" y="52477"/>
                  </a:lnTo>
                  <a:close/>
                </a:path>
                <a:path w="2665729" h="1891664">
                  <a:moveTo>
                    <a:pt x="2639374" y="28762"/>
                  </a:moveTo>
                  <a:lnTo>
                    <a:pt x="2633472" y="22860"/>
                  </a:lnTo>
                  <a:lnTo>
                    <a:pt x="2644730" y="22860"/>
                  </a:lnTo>
                  <a:lnTo>
                    <a:pt x="2639374" y="28762"/>
                  </a:lnTo>
                  <a:close/>
                </a:path>
                <a:path w="2665729" h="1891664">
                  <a:moveTo>
                    <a:pt x="2638523" y="29699"/>
                  </a:moveTo>
                  <a:lnTo>
                    <a:pt x="2639374" y="28762"/>
                  </a:lnTo>
                  <a:lnTo>
                    <a:pt x="2639568" y="28956"/>
                  </a:lnTo>
                  <a:lnTo>
                    <a:pt x="2638523" y="29699"/>
                  </a:lnTo>
                  <a:close/>
                </a:path>
                <a:path w="2665729" h="1891664">
                  <a:moveTo>
                    <a:pt x="1932432" y="1059180"/>
                  </a:moveTo>
                  <a:lnTo>
                    <a:pt x="1918716" y="1056132"/>
                  </a:lnTo>
                  <a:lnTo>
                    <a:pt x="1693164" y="1056132"/>
                  </a:lnTo>
                  <a:lnTo>
                    <a:pt x="2606519" y="52477"/>
                  </a:lnTo>
                  <a:lnTo>
                    <a:pt x="2638523" y="29699"/>
                  </a:lnTo>
                  <a:lnTo>
                    <a:pt x="1716702" y="1045464"/>
                  </a:lnTo>
                  <a:lnTo>
                    <a:pt x="1703832" y="1045464"/>
                  </a:lnTo>
                  <a:lnTo>
                    <a:pt x="1708404" y="1054608"/>
                  </a:lnTo>
                  <a:lnTo>
                    <a:pt x="1952244" y="1054608"/>
                  </a:lnTo>
                  <a:lnTo>
                    <a:pt x="1961388" y="1057656"/>
                  </a:lnTo>
                  <a:lnTo>
                    <a:pt x="1932432" y="1057656"/>
                  </a:lnTo>
                  <a:lnTo>
                    <a:pt x="1932432" y="1059180"/>
                  </a:lnTo>
                  <a:close/>
                </a:path>
                <a:path w="2665729" h="1891664">
                  <a:moveTo>
                    <a:pt x="1905000" y="1891284"/>
                  </a:moveTo>
                  <a:lnTo>
                    <a:pt x="143256" y="1891284"/>
                  </a:lnTo>
                  <a:lnTo>
                    <a:pt x="129540" y="1889760"/>
                  </a:lnTo>
                  <a:lnTo>
                    <a:pt x="114300" y="1888236"/>
                  </a:lnTo>
                  <a:lnTo>
                    <a:pt x="74676" y="1872996"/>
                  </a:lnTo>
                  <a:lnTo>
                    <a:pt x="32004" y="1837944"/>
                  </a:lnTo>
                  <a:lnTo>
                    <a:pt x="10668" y="1802892"/>
                  </a:lnTo>
                  <a:lnTo>
                    <a:pt x="0" y="1761744"/>
                  </a:lnTo>
                  <a:lnTo>
                    <a:pt x="0" y="1175004"/>
                  </a:lnTo>
                  <a:lnTo>
                    <a:pt x="10668" y="1133856"/>
                  </a:lnTo>
                  <a:lnTo>
                    <a:pt x="32004" y="1098804"/>
                  </a:lnTo>
                  <a:lnTo>
                    <a:pt x="62484" y="1071372"/>
                  </a:lnTo>
                  <a:lnTo>
                    <a:pt x="100584" y="1053084"/>
                  </a:lnTo>
                  <a:lnTo>
                    <a:pt x="129540" y="1046988"/>
                  </a:lnTo>
                  <a:lnTo>
                    <a:pt x="143256" y="1045464"/>
                  </a:lnTo>
                  <a:lnTo>
                    <a:pt x="1193910" y="1045464"/>
                  </a:lnTo>
                  <a:lnTo>
                    <a:pt x="1191768" y="1046988"/>
                  </a:lnTo>
                  <a:lnTo>
                    <a:pt x="1209187" y="1046988"/>
                  </a:lnTo>
                  <a:lnTo>
                    <a:pt x="1196340" y="1056132"/>
                  </a:lnTo>
                  <a:lnTo>
                    <a:pt x="129540" y="1056132"/>
                  </a:lnTo>
                  <a:lnTo>
                    <a:pt x="122682" y="1057656"/>
                  </a:lnTo>
                  <a:lnTo>
                    <a:pt x="117348" y="1057656"/>
                  </a:lnTo>
                  <a:lnTo>
                    <a:pt x="103632" y="1062228"/>
                  </a:lnTo>
                  <a:lnTo>
                    <a:pt x="79248" y="1071372"/>
                  </a:lnTo>
                  <a:lnTo>
                    <a:pt x="57912" y="1086612"/>
                  </a:lnTo>
                  <a:lnTo>
                    <a:pt x="50292" y="1094232"/>
                  </a:lnTo>
                  <a:lnTo>
                    <a:pt x="48768" y="1094232"/>
                  </a:lnTo>
                  <a:lnTo>
                    <a:pt x="39624" y="1104900"/>
                  </a:lnTo>
                  <a:lnTo>
                    <a:pt x="33092" y="1114044"/>
                  </a:lnTo>
                  <a:lnTo>
                    <a:pt x="32004" y="1114044"/>
                  </a:lnTo>
                  <a:lnTo>
                    <a:pt x="20574" y="1136904"/>
                  </a:lnTo>
                  <a:lnTo>
                    <a:pt x="19812" y="1136904"/>
                  </a:lnTo>
                  <a:lnTo>
                    <a:pt x="15240" y="1150620"/>
                  </a:lnTo>
                  <a:lnTo>
                    <a:pt x="12192" y="1162812"/>
                  </a:lnTo>
                  <a:lnTo>
                    <a:pt x="9144" y="1190244"/>
                  </a:lnTo>
                  <a:lnTo>
                    <a:pt x="9144" y="1746504"/>
                  </a:lnTo>
                  <a:lnTo>
                    <a:pt x="12192" y="1773936"/>
                  </a:lnTo>
                  <a:lnTo>
                    <a:pt x="15240" y="1787652"/>
                  </a:lnTo>
                  <a:lnTo>
                    <a:pt x="15748" y="1787652"/>
                  </a:lnTo>
                  <a:lnTo>
                    <a:pt x="19812" y="1799844"/>
                  </a:lnTo>
                  <a:lnTo>
                    <a:pt x="20574" y="1799844"/>
                  </a:lnTo>
                  <a:lnTo>
                    <a:pt x="32004" y="1822704"/>
                  </a:lnTo>
                  <a:lnTo>
                    <a:pt x="33092" y="1822704"/>
                  </a:lnTo>
                  <a:lnTo>
                    <a:pt x="39624" y="1831848"/>
                  </a:lnTo>
                  <a:lnTo>
                    <a:pt x="48768" y="1842516"/>
                  </a:lnTo>
                  <a:lnTo>
                    <a:pt x="50292" y="1842516"/>
                  </a:lnTo>
                  <a:lnTo>
                    <a:pt x="57912" y="1850136"/>
                  </a:lnTo>
                  <a:lnTo>
                    <a:pt x="79248" y="1865376"/>
                  </a:lnTo>
                  <a:lnTo>
                    <a:pt x="103632" y="1874520"/>
                  </a:lnTo>
                  <a:lnTo>
                    <a:pt x="117348" y="1879092"/>
                  </a:lnTo>
                  <a:lnTo>
                    <a:pt x="115824" y="1879092"/>
                  </a:lnTo>
                  <a:lnTo>
                    <a:pt x="129540" y="1880616"/>
                  </a:lnTo>
                  <a:lnTo>
                    <a:pt x="1956815" y="1880616"/>
                  </a:lnTo>
                  <a:lnTo>
                    <a:pt x="1933955" y="1888236"/>
                  </a:lnTo>
                  <a:lnTo>
                    <a:pt x="1920240" y="1889760"/>
                  </a:lnTo>
                  <a:lnTo>
                    <a:pt x="1905000" y="1891284"/>
                  </a:lnTo>
                  <a:close/>
                </a:path>
                <a:path w="2665729" h="1891664">
                  <a:moveTo>
                    <a:pt x="1209187" y="1046988"/>
                  </a:moveTo>
                  <a:lnTo>
                    <a:pt x="1191768" y="1046988"/>
                  </a:lnTo>
                  <a:lnTo>
                    <a:pt x="1194816" y="1045464"/>
                  </a:lnTo>
                  <a:lnTo>
                    <a:pt x="1211329" y="1045464"/>
                  </a:lnTo>
                  <a:lnTo>
                    <a:pt x="1209187" y="1046988"/>
                  </a:lnTo>
                  <a:close/>
                </a:path>
                <a:path w="2665729" h="1891664">
                  <a:moveTo>
                    <a:pt x="1708404" y="1054608"/>
                  </a:moveTo>
                  <a:lnTo>
                    <a:pt x="1703832" y="1045464"/>
                  </a:lnTo>
                  <a:lnTo>
                    <a:pt x="1716702" y="1045464"/>
                  </a:lnTo>
                  <a:lnTo>
                    <a:pt x="1708404" y="1054608"/>
                  </a:lnTo>
                  <a:close/>
                </a:path>
                <a:path w="2665729" h="1891664">
                  <a:moveTo>
                    <a:pt x="1952244" y="1054608"/>
                  </a:moveTo>
                  <a:lnTo>
                    <a:pt x="1708404" y="1054608"/>
                  </a:lnTo>
                  <a:lnTo>
                    <a:pt x="1716702" y="1045464"/>
                  </a:lnTo>
                  <a:lnTo>
                    <a:pt x="1905000" y="1045464"/>
                  </a:lnTo>
                  <a:lnTo>
                    <a:pt x="1920240" y="1046988"/>
                  </a:lnTo>
                  <a:lnTo>
                    <a:pt x="1933955" y="1048512"/>
                  </a:lnTo>
                  <a:lnTo>
                    <a:pt x="1952244" y="1054608"/>
                  </a:lnTo>
                  <a:close/>
                </a:path>
                <a:path w="2665729" h="1891664">
                  <a:moveTo>
                    <a:pt x="115824" y="1059180"/>
                  </a:moveTo>
                  <a:lnTo>
                    <a:pt x="117348" y="1057656"/>
                  </a:lnTo>
                  <a:lnTo>
                    <a:pt x="122682" y="1057656"/>
                  </a:lnTo>
                  <a:lnTo>
                    <a:pt x="115824" y="1059180"/>
                  </a:lnTo>
                  <a:close/>
                </a:path>
                <a:path w="2665729" h="1891664">
                  <a:moveTo>
                    <a:pt x="2000191" y="1095052"/>
                  </a:moveTo>
                  <a:lnTo>
                    <a:pt x="1990344" y="1086612"/>
                  </a:lnTo>
                  <a:lnTo>
                    <a:pt x="1979676" y="1078992"/>
                  </a:lnTo>
                  <a:lnTo>
                    <a:pt x="1981200" y="1078992"/>
                  </a:lnTo>
                  <a:lnTo>
                    <a:pt x="1969008" y="1071372"/>
                  </a:lnTo>
                  <a:lnTo>
                    <a:pt x="1956816" y="1066800"/>
                  </a:lnTo>
                  <a:lnTo>
                    <a:pt x="1958340" y="1066800"/>
                  </a:lnTo>
                  <a:lnTo>
                    <a:pt x="1944624" y="1062228"/>
                  </a:lnTo>
                  <a:lnTo>
                    <a:pt x="1946148" y="1062228"/>
                  </a:lnTo>
                  <a:lnTo>
                    <a:pt x="1932432" y="1057656"/>
                  </a:lnTo>
                  <a:lnTo>
                    <a:pt x="1961388" y="1057656"/>
                  </a:lnTo>
                  <a:lnTo>
                    <a:pt x="1973580" y="1063752"/>
                  </a:lnTo>
                  <a:lnTo>
                    <a:pt x="1985772" y="1071372"/>
                  </a:lnTo>
                  <a:lnTo>
                    <a:pt x="1996440" y="1078992"/>
                  </a:lnTo>
                  <a:lnTo>
                    <a:pt x="2007108" y="1088136"/>
                  </a:lnTo>
                  <a:lnTo>
                    <a:pt x="2012333" y="1094232"/>
                  </a:lnTo>
                  <a:lnTo>
                    <a:pt x="1999488" y="1094232"/>
                  </a:lnTo>
                  <a:lnTo>
                    <a:pt x="2000191" y="1095052"/>
                  </a:lnTo>
                  <a:close/>
                </a:path>
                <a:path w="2665729" h="1891664">
                  <a:moveTo>
                    <a:pt x="48768" y="1095756"/>
                  </a:moveTo>
                  <a:lnTo>
                    <a:pt x="48768" y="1094232"/>
                  </a:lnTo>
                  <a:lnTo>
                    <a:pt x="50292" y="1094232"/>
                  </a:lnTo>
                  <a:lnTo>
                    <a:pt x="48768" y="1095756"/>
                  </a:lnTo>
                  <a:close/>
                </a:path>
                <a:path w="2665729" h="1891664">
                  <a:moveTo>
                    <a:pt x="2001012" y="1095756"/>
                  </a:moveTo>
                  <a:lnTo>
                    <a:pt x="2000191" y="1095052"/>
                  </a:lnTo>
                  <a:lnTo>
                    <a:pt x="1999488" y="1094232"/>
                  </a:lnTo>
                  <a:lnTo>
                    <a:pt x="2001012" y="1095756"/>
                  </a:lnTo>
                  <a:close/>
                </a:path>
                <a:path w="2665729" h="1891664">
                  <a:moveTo>
                    <a:pt x="2013639" y="1095756"/>
                  </a:moveTo>
                  <a:lnTo>
                    <a:pt x="2001012" y="1095756"/>
                  </a:lnTo>
                  <a:lnTo>
                    <a:pt x="1999488" y="1094232"/>
                  </a:lnTo>
                  <a:lnTo>
                    <a:pt x="2012333" y="1094232"/>
                  </a:lnTo>
                  <a:lnTo>
                    <a:pt x="2013639" y="1095756"/>
                  </a:lnTo>
                  <a:close/>
                </a:path>
                <a:path w="2665729" h="1891664">
                  <a:moveTo>
                    <a:pt x="2016251" y="1115568"/>
                  </a:moveTo>
                  <a:lnTo>
                    <a:pt x="2008632" y="1104900"/>
                  </a:lnTo>
                  <a:lnTo>
                    <a:pt x="2000191" y="1095052"/>
                  </a:lnTo>
                  <a:lnTo>
                    <a:pt x="2001012" y="1095756"/>
                  </a:lnTo>
                  <a:lnTo>
                    <a:pt x="2013639" y="1095756"/>
                  </a:lnTo>
                  <a:lnTo>
                    <a:pt x="2016251" y="1098804"/>
                  </a:lnTo>
                  <a:lnTo>
                    <a:pt x="2023872" y="1109472"/>
                  </a:lnTo>
                  <a:lnTo>
                    <a:pt x="2026729" y="1114044"/>
                  </a:lnTo>
                  <a:lnTo>
                    <a:pt x="2016251" y="1114044"/>
                  </a:lnTo>
                  <a:lnTo>
                    <a:pt x="2016251" y="1115568"/>
                  </a:lnTo>
                  <a:close/>
                </a:path>
                <a:path w="2665729" h="1891664">
                  <a:moveTo>
                    <a:pt x="32004" y="1115568"/>
                  </a:moveTo>
                  <a:lnTo>
                    <a:pt x="32004" y="1114044"/>
                  </a:lnTo>
                  <a:lnTo>
                    <a:pt x="33092" y="1114044"/>
                  </a:lnTo>
                  <a:lnTo>
                    <a:pt x="32004" y="1115568"/>
                  </a:lnTo>
                  <a:close/>
                </a:path>
                <a:path w="2665729" h="1891664">
                  <a:moveTo>
                    <a:pt x="2028444" y="1138428"/>
                  </a:moveTo>
                  <a:lnTo>
                    <a:pt x="2023872" y="1126236"/>
                  </a:lnTo>
                  <a:lnTo>
                    <a:pt x="2016251" y="1114044"/>
                  </a:lnTo>
                  <a:lnTo>
                    <a:pt x="2026729" y="1114044"/>
                  </a:lnTo>
                  <a:lnTo>
                    <a:pt x="2031492" y="1121664"/>
                  </a:lnTo>
                  <a:lnTo>
                    <a:pt x="2037588" y="1133856"/>
                  </a:lnTo>
                  <a:lnTo>
                    <a:pt x="2038604" y="1136904"/>
                  </a:lnTo>
                  <a:lnTo>
                    <a:pt x="2028444" y="1136904"/>
                  </a:lnTo>
                  <a:lnTo>
                    <a:pt x="2028444" y="1138428"/>
                  </a:lnTo>
                  <a:close/>
                </a:path>
                <a:path w="2665729" h="1891664">
                  <a:moveTo>
                    <a:pt x="19812" y="1138428"/>
                  </a:moveTo>
                  <a:lnTo>
                    <a:pt x="19812" y="1136904"/>
                  </a:lnTo>
                  <a:lnTo>
                    <a:pt x="20574" y="1136904"/>
                  </a:lnTo>
                  <a:lnTo>
                    <a:pt x="19812" y="1138428"/>
                  </a:lnTo>
                  <a:close/>
                </a:path>
                <a:path w="2665729" h="1891664">
                  <a:moveTo>
                    <a:pt x="2042668" y="1787652"/>
                  </a:moveTo>
                  <a:lnTo>
                    <a:pt x="2033016" y="1787652"/>
                  </a:lnTo>
                  <a:lnTo>
                    <a:pt x="2037588" y="1773936"/>
                  </a:lnTo>
                  <a:lnTo>
                    <a:pt x="2039112" y="1760220"/>
                  </a:lnTo>
                  <a:lnTo>
                    <a:pt x="2039112" y="1176528"/>
                  </a:lnTo>
                  <a:lnTo>
                    <a:pt x="2037588" y="1162812"/>
                  </a:lnTo>
                  <a:lnTo>
                    <a:pt x="2033016" y="1150620"/>
                  </a:lnTo>
                  <a:lnTo>
                    <a:pt x="2028444" y="1136904"/>
                  </a:lnTo>
                  <a:lnTo>
                    <a:pt x="2038604" y="1136904"/>
                  </a:lnTo>
                  <a:lnTo>
                    <a:pt x="2046732" y="1161288"/>
                  </a:lnTo>
                  <a:lnTo>
                    <a:pt x="2048255" y="1175004"/>
                  </a:lnTo>
                  <a:lnTo>
                    <a:pt x="2049780" y="1190244"/>
                  </a:lnTo>
                  <a:lnTo>
                    <a:pt x="2049780" y="1746504"/>
                  </a:lnTo>
                  <a:lnTo>
                    <a:pt x="2048255" y="1761744"/>
                  </a:lnTo>
                  <a:lnTo>
                    <a:pt x="2046732" y="1775460"/>
                  </a:lnTo>
                  <a:lnTo>
                    <a:pt x="2042668" y="1787652"/>
                  </a:lnTo>
                  <a:close/>
                </a:path>
                <a:path w="2665729" h="1891664">
                  <a:moveTo>
                    <a:pt x="15748" y="1787652"/>
                  </a:moveTo>
                  <a:lnTo>
                    <a:pt x="15240" y="1787652"/>
                  </a:lnTo>
                  <a:lnTo>
                    <a:pt x="15240" y="1786128"/>
                  </a:lnTo>
                  <a:lnTo>
                    <a:pt x="15748" y="1787652"/>
                  </a:lnTo>
                  <a:close/>
                </a:path>
                <a:path w="2665729" h="1891664">
                  <a:moveTo>
                    <a:pt x="2038604" y="1799844"/>
                  </a:moveTo>
                  <a:lnTo>
                    <a:pt x="2028444" y="1799844"/>
                  </a:lnTo>
                  <a:lnTo>
                    <a:pt x="2033016" y="1786128"/>
                  </a:lnTo>
                  <a:lnTo>
                    <a:pt x="2033016" y="1787652"/>
                  </a:lnTo>
                  <a:lnTo>
                    <a:pt x="2042668" y="1787652"/>
                  </a:lnTo>
                  <a:lnTo>
                    <a:pt x="2038604" y="1799844"/>
                  </a:lnTo>
                  <a:close/>
                </a:path>
                <a:path w="2665729" h="1891664">
                  <a:moveTo>
                    <a:pt x="20574" y="1799844"/>
                  </a:moveTo>
                  <a:lnTo>
                    <a:pt x="19812" y="1799844"/>
                  </a:lnTo>
                  <a:lnTo>
                    <a:pt x="19812" y="1798320"/>
                  </a:lnTo>
                  <a:lnTo>
                    <a:pt x="20574" y="1799844"/>
                  </a:lnTo>
                  <a:close/>
                </a:path>
                <a:path w="2665729" h="1891664">
                  <a:moveTo>
                    <a:pt x="2026729" y="1822704"/>
                  </a:moveTo>
                  <a:lnTo>
                    <a:pt x="2016251" y="1822704"/>
                  </a:lnTo>
                  <a:lnTo>
                    <a:pt x="2023872" y="1810512"/>
                  </a:lnTo>
                  <a:lnTo>
                    <a:pt x="2028444" y="1798320"/>
                  </a:lnTo>
                  <a:lnTo>
                    <a:pt x="2028444" y="1799844"/>
                  </a:lnTo>
                  <a:lnTo>
                    <a:pt x="2038604" y="1799844"/>
                  </a:lnTo>
                  <a:lnTo>
                    <a:pt x="2037588" y="1802892"/>
                  </a:lnTo>
                  <a:lnTo>
                    <a:pt x="2031492" y="1815084"/>
                  </a:lnTo>
                  <a:lnTo>
                    <a:pt x="2026729" y="1822704"/>
                  </a:lnTo>
                  <a:close/>
                </a:path>
                <a:path w="2665729" h="1891664">
                  <a:moveTo>
                    <a:pt x="33092" y="1822704"/>
                  </a:moveTo>
                  <a:lnTo>
                    <a:pt x="32004" y="1822704"/>
                  </a:lnTo>
                  <a:lnTo>
                    <a:pt x="32004" y="1821180"/>
                  </a:lnTo>
                  <a:lnTo>
                    <a:pt x="33092" y="1822704"/>
                  </a:lnTo>
                  <a:close/>
                </a:path>
                <a:path w="2665729" h="1891664">
                  <a:moveTo>
                    <a:pt x="2000191" y="1841695"/>
                  </a:moveTo>
                  <a:lnTo>
                    <a:pt x="2008632" y="1831848"/>
                  </a:lnTo>
                  <a:lnTo>
                    <a:pt x="2016251" y="1821180"/>
                  </a:lnTo>
                  <a:lnTo>
                    <a:pt x="2016251" y="1822704"/>
                  </a:lnTo>
                  <a:lnTo>
                    <a:pt x="2026729" y="1822704"/>
                  </a:lnTo>
                  <a:lnTo>
                    <a:pt x="2023872" y="1827276"/>
                  </a:lnTo>
                  <a:lnTo>
                    <a:pt x="2016251" y="1837944"/>
                  </a:lnTo>
                  <a:lnTo>
                    <a:pt x="2013639" y="1840992"/>
                  </a:lnTo>
                  <a:lnTo>
                    <a:pt x="2001012" y="1840992"/>
                  </a:lnTo>
                  <a:lnTo>
                    <a:pt x="2000191" y="1841695"/>
                  </a:lnTo>
                  <a:close/>
                </a:path>
                <a:path w="2665729" h="1891664">
                  <a:moveTo>
                    <a:pt x="50292" y="1842516"/>
                  </a:moveTo>
                  <a:lnTo>
                    <a:pt x="48768" y="1842516"/>
                  </a:lnTo>
                  <a:lnTo>
                    <a:pt x="48768" y="1840992"/>
                  </a:lnTo>
                  <a:lnTo>
                    <a:pt x="50292" y="1842516"/>
                  </a:lnTo>
                  <a:close/>
                </a:path>
                <a:path w="2665729" h="1891664">
                  <a:moveTo>
                    <a:pt x="1999488" y="1842516"/>
                  </a:moveTo>
                  <a:lnTo>
                    <a:pt x="2000191" y="1841695"/>
                  </a:lnTo>
                  <a:lnTo>
                    <a:pt x="2001012" y="1840992"/>
                  </a:lnTo>
                  <a:lnTo>
                    <a:pt x="1999488" y="1842516"/>
                  </a:lnTo>
                  <a:close/>
                </a:path>
                <a:path w="2665729" h="1891664">
                  <a:moveTo>
                    <a:pt x="2012333" y="1842516"/>
                  </a:moveTo>
                  <a:lnTo>
                    <a:pt x="1999488" y="1842516"/>
                  </a:lnTo>
                  <a:lnTo>
                    <a:pt x="2001012" y="1840992"/>
                  </a:lnTo>
                  <a:lnTo>
                    <a:pt x="2013639" y="1840992"/>
                  </a:lnTo>
                  <a:lnTo>
                    <a:pt x="2012333" y="1842516"/>
                  </a:lnTo>
                  <a:close/>
                </a:path>
                <a:path w="2665729" h="1891664">
                  <a:moveTo>
                    <a:pt x="1956815" y="1880616"/>
                  </a:moveTo>
                  <a:lnTo>
                    <a:pt x="1918716" y="1880616"/>
                  </a:lnTo>
                  <a:lnTo>
                    <a:pt x="1932432" y="1879092"/>
                  </a:lnTo>
                  <a:lnTo>
                    <a:pt x="1946148" y="1874520"/>
                  </a:lnTo>
                  <a:lnTo>
                    <a:pt x="1944624" y="1874520"/>
                  </a:lnTo>
                  <a:lnTo>
                    <a:pt x="1958340" y="1869948"/>
                  </a:lnTo>
                  <a:lnTo>
                    <a:pt x="1956816" y="1869948"/>
                  </a:lnTo>
                  <a:lnTo>
                    <a:pt x="1969008" y="1865376"/>
                  </a:lnTo>
                  <a:lnTo>
                    <a:pt x="1981200" y="1857756"/>
                  </a:lnTo>
                  <a:lnTo>
                    <a:pt x="1979676" y="1857756"/>
                  </a:lnTo>
                  <a:lnTo>
                    <a:pt x="1990344" y="1850136"/>
                  </a:lnTo>
                  <a:lnTo>
                    <a:pt x="2000191" y="1841695"/>
                  </a:lnTo>
                  <a:lnTo>
                    <a:pt x="1999488" y="1842516"/>
                  </a:lnTo>
                  <a:lnTo>
                    <a:pt x="2012333" y="1842516"/>
                  </a:lnTo>
                  <a:lnTo>
                    <a:pt x="1973580" y="1872996"/>
                  </a:lnTo>
                  <a:lnTo>
                    <a:pt x="1961388" y="1879092"/>
                  </a:lnTo>
                  <a:lnTo>
                    <a:pt x="1956815" y="1880616"/>
                  </a:lnTo>
                  <a:close/>
                </a:path>
              </a:pathLst>
            </a:custGeom>
            <a:solidFill>
              <a:srgbClr val="000000"/>
            </a:solidFill>
          </p:spPr>
          <p:txBody>
            <a:bodyPr wrap="square" lIns="0" tIns="0" rIns="0" bIns="0" rtlCol="0"/>
            <a:lstStyle/>
            <a:p>
              <a:endParaRPr sz="1588"/>
            </a:p>
          </p:txBody>
        </p:sp>
      </p:grpSp>
      <p:pic>
        <p:nvPicPr>
          <p:cNvPr id="1426" name="object 1426"/>
          <p:cNvPicPr/>
          <p:nvPr/>
        </p:nvPicPr>
        <p:blipFill>
          <a:blip r:embed="rId7" cstate="print"/>
          <a:stretch>
            <a:fillRect/>
          </a:stretch>
        </p:blipFill>
        <p:spPr>
          <a:xfrm>
            <a:off x="5974975" y="3428999"/>
            <a:ext cx="481405" cy="96819"/>
          </a:xfrm>
          <a:prstGeom prst="rect">
            <a:avLst/>
          </a:prstGeom>
        </p:spPr>
      </p:pic>
      <p:sp>
        <p:nvSpPr>
          <p:cNvPr id="1427" name="object 1427"/>
          <p:cNvSpPr txBox="1"/>
          <p:nvPr/>
        </p:nvSpPr>
        <p:spPr>
          <a:xfrm>
            <a:off x="2491690" y="3688101"/>
            <a:ext cx="1698812" cy="1735857"/>
          </a:xfrm>
          <a:prstGeom prst="rect">
            <a:avLst/>
          </a:prstGeom>
        </p:spPr>
        <p:txBody>
          <a:bodyPr vert="horz" wrap="square" lIns="0" tIns="22412" rIns="0" bIns="0" rtlCol="0">
            <a:spAutoFit/>
          </a:bodyPr>
          <a:lstStyle/>
          <a:p>
            <a:pPr marL="290808" marR="376538" indent="-280162">
              <a:lnSpc>
                <a:spcPts val="2100"/>
              </a:lnSpc>
              <a:spcBef>
                <a:spcPts val="176"/>
              </a:spcBef>
            </a:pPr>
            <a:r>
              <a:rPr sz="1765" spc="-4" dirty="0">
                <a:latin typeface="Times New Roman"/>
                <a:cs typeface="Times New Roman"/>
              </a:rPr>
              <a:t>Đích</a:t>
            </a:r>
            <a:r>
              <a:rPr sz="1765" spc="-66" dirty="0">
                <a:latin typeface="Times New Roman"/>
                <a:cs typeface="Times New Roman"/>
              </a:rPr>
              <a:t> </a:t>
            </a:r>
            <a:r>
              <a:rPr sz="1765" dirty="0">
                <a:latin typeface="Times New Roman"/>
                <a:cs typeface="Times New Roman"/>
              </a:rPr>
              <a:t>đến</a:t>
            </a:r>
            <a:r>
              <a:rPr sz="1765" dirty="0">
                <a:latin typeface="MS UI Gothic"/>
                <a:cs typeface="MS UI Gothic"/>
              </a:rPr>
              <a:t>（</a:t>
            </a:r>
            <a:r>
              <a:rPr sz="1765" dirty="0">
                <a:latin typeface="Times New Roman"/>
                <a:cs typeface="Times New Roman"/>
              </a:rPr>
              <a:t>Tìm </a:t>
            </a:r>
            <a:r>
              <a:rPr sz="1765" spc="-427" dirty="0">
                <a:latin typeface="Times New Roman"/>
                <a:cs typeface="Times New Roman"/>
              </a:rPr>
              <a:t> </a:t>
            </a:r>
            <a:r>
              <a:rPr sz="1765" dirty="0">
                <a:latin typeface="Times New Roman"/>
                <a:cs typeface="Times New Roman"/>
              </a:rPr>
              <a:t>cổng</a:t>
            </a:r>
            <a:r>
              <a:rPr sz="1765" spc="-31" dirty="0">
                <a:latin typeface="Times New Roman"/>
                <a:cs typeface="Times New Roman"/>
              </a:rPr>
              <a:t> </a:t>
            </a:r>
            <a:r>
              <a:rPr sz="1765" spc="-9" dirty="0">
                <a:latin typeface="Times New Roman"/>
                <a:cs typeface="Times New Roman"/>
              </a:rPr>
              <a:t>ra)</a:t>
            </a:r>
            <a:endParaRPr sz="1765">
              <a:latin typeface="Times New Roman"/>
              <a:cs typeface="Times New Roman"/>
            </a:endParaRPr>
          </a:p>
          <a:p>
            <a:pPr>
              <a:lnSpc>
                <a:spcPct val="100000"/>
              </a:lnSpc>
            </a:pPr>
            <a:endParaRPr sz="1941">
              <a:latin typeface="Times New Roman"/>
              <a:cs typeface="Times New Roman"/>
            </a:endParaRPr>
          </a:p>
          <a:p>
            <a:pPr>
              <a:spcBef>
                <a:spcPts val="40"/>
              </a:spcBef>
            </a:pPr>
            <a:endParaRPr sz="2162">
              <a:latin typeface="Times New Roman"/>
              <a:cs typeface="Times New Roman"/>
            </a:endParaRPr>
          </a:p>
          <a:p>
            <a:pPr marL="567608" marR="4483" indent="-337875"/>
            <a:r>
              <a:rPr sz="1765" spc="-4" dirty="0">
                <a:latin typeface="Times New Roman"/>
                <a:cs typeface="Times New Roman"/>
              </a:rPr>
              <a:t>Đích</a:t>
            </a:r>
            <a:r>
              <a:rPr sz="1765" spc="-31" dirty="0">
                <a:latin typeface="Times New Roman"/>
                <a:cs typeface="Times New Roman"/>
              </a:rPr>
              <a:t> </a:t>
            </a:r>
            <a:r>
              <a:rPr sz="1765" spc="-4" dirty="0">
                <a:latin typeface="Times New Roman"/>
                <a:cs typeface="Times New Roman"/>
              </a:rPr>
              <a:t>đến?</a:t>
            </a:r>
            <a:r>
              <a:rPr sz="1765" spc="-35" dirty="0">
                <a:latin typeface="Times New Roman"/>
                <a:cs typeface="Times New Roman"/>
              </a:rPr>
              <a:t> </a:t>
            </a:r>
            <a:r>
              <a:rPr sz="1765" dirty="0">
                <a:latin typeface="MS UI Gothic"/>
                <a:cs typeface="MS UI Gothic"/>
              </a:rPr>
              <a:t>（</a:t>
            </a:r>
            <a:r>
              <a:rPr sz="1765" dirty="0">
                <a:latin typeface="Times New Roman"/>
                <a:cs typeface="Times New Roman"/>
              </a:rPr>
              <a:t>Tìm </a:t>
            </a:r>
            <a:r>
              <a:rPr sz="1765" spc="-427" dirty="0">
                <a:latin typeface="Times New Roman"/>
                <a:cs typeface="Times New Roman"/>
              </a:rPr>
              <a:t> </a:t>
            </a:r>
            <a:r>
              <a:rPr sz="1765" dirty="0">
                <a:latin typeface="Times New Roman"/>
                <a:cs typeface="Times New Roman"/>
              </a:rPr>
              <a:t>cổng</a:t>
            </a:r>
            <a:r>
              <a:rPr sz="1765" spc="-31" dirty="0">
                <a:latin typeface="Times New Roman"/>
                <a:cs typeface="Times New Roman"/>
              </a:rPr>
              <a:t> </a:t>
            </a:r>
            <a:r>
              <a:rPr sz="1765" spc="-4" dirty="0">
                <a:latin typeface="Times New Roman"/>
                <a:cs typeface="Times New Roman"/>
              </a:rPr>
              <a:t>ra</a:t>
            </a:r>
            <a:r>
              <a:rPr sz="1765" spc="-4" dirty="0">
                <a:latin typeface="MS UI Gothic"/>
                <a:cs typeface="MS UI Gothic"/>
              </a:rPr>
              <a:t>）</a:t>
            </a:r>
            <a:endParaRPr sz="1765">
              <a:latin typeface="MS UI Gothic"/>
              <a:cs typeface="MS UI Gothic"/>
            </a:endParaRPr>
          </a:p>
        </p:txBody>
      </p:sp>
      <p:sp>
        <p:nvSpPr>
          <p:cNvPr id="1428" name="object 1428"/>
          <p:cNvSpPr txBox="1"/>
          <p:nvPr/>
        </p:nvSpPr>
        <p:spPr>
          <a:xfrm>
            <a:off x="9460429" y="6090332"/>
            <a:ext cx="219075" cy="155299"/>
          </a:xfrm>
          <a:prstGeom prst="rect">
            <a:avLst/>
          </a:prstGeom>
        </p:spPr>
        <p:txBody>
          <a:bodyPr vert="horz" wrap="square" lIns="0" tIns="0" rIns="0" bIns="0" rtlCol="0">
            <a:spAutoFit/>
          </a:bodyPr>
          <a:lstStyle/>
          <a:p>
            <a:pPr marL="33619">
              <a:lnSpc>
                <a:spcPts val="1257"/>
              </a:lnSpc>
            </a:pPr>
            <a:fld id="{81D60167-4931-47E6-BA6A-407CBD079E47}" type="slidenum">
              <a:rPr sz="1059" dirty="0">
                <a:solidFill>
                  <a:srgbClr val="898989"/>
                </a:solidFill>
                <a:latin typeface="Microsoft Sans Serif"/>
                <a:cs typeface="Microsoft Sans Serif"/>
              </a:rPr>
              <a:pPr marL="33619">
                <a:lnSpc>
                  <a:spcPts val="1257"/>
                </a:lnSpc>
              </a:pPr>
              <a:t>21</a:t>
            </a:fld>
            <a:endParaRPr sz="1059">
              <a:latin typeface="Microsoft Sans Serif"/>
              <a:cs typeface="Microsoft Sans Serif"/>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6478" y="524445"/>
            <a:ext cx="5339043" cy="608851"/>
          </a:xfrm>
          <a:prstGeom prst="rect">
            <a:avLst/>
          </a:prstGeom>
        </p:spPr>
        <p:txBody>
          <a:bodyPr vert="horz" wrap="square" lIns="0" tIns="11206" rIns="0" bIns="0" rtlCol="0" anchor="b" anchorCtr="0">
            <a:spAutoFit/>
          </a:bodyPr>
          <a:lstStyle/>
          <a:p>
            <a:pPr marL="11206">
              <a:spcBef>
                <a:spcPts val="88"/>
              </a:spcBef>
            </a:pPr>
            <a:r>
              <a:rPr dirty="0"/>
              <a:t>Các</a:t>
            </a:r>
            <a:r>
              <a:rPr spc="4" dirty="0"/>
              <a:t> </a:t>
            </a:r>
            <a:r>
              <a:rPr dirty="0"/>
              <a:t>thuộc</a:t>
            </a:r>
            <a:r>
              <a:rPr spc="44" dirty="0"/>
              <a:t> tính</a:t>
            </a:r>
            <a:r>
              <a:rPr spc="57" dirty="0"/>
              <a:t> </a:t>
            </a:r>
            <a:r>
              <a:rPr spc="159" dirty="0"/>
              <a:t>đường</a:t>
            </a:r>
            <a:r>
              <a:rPr spc="62" dirty="0"/>
              <a:t> </a:t>
            </a:r>
            <a:r>
              <a:rPr spc="-26" dirty="0"/>
              <a:t>đi</a:t>
            </a:r>
          </a:p>
        </p:txBody>
      </p:sp>
      <p:pic>
        <p:nvPicPr>
          <p:cNvPr id="3" name="object 3"/>
          <p:cNvPicPr/>
          <p:nvPr/>
        </p:nvPicPr>
        <p:blipFill>
          <a:blip r:embed="rId2" cstate="print"/>
          <a:stretch>
            <a:fillRect/>
          </a:stretch>
        </p:blipFill>
        <p:spPr>
          <a:xfrm>
            <a:off x="2219213" y="2731098"/>
            <a:ext cx="7910904" cy="2441986"/>
          </a:xfrm>
          <a:prstGeom prst="rect">
            <a:avLst/>
          </a:prstGeom>
        </p:spPr>
      </p:pic>
      <p:sp>
        <p:nvSpPr>
          <p:cNvPr id="4" name="object 4"/>
          <p:cNvSpPr txBox="1">
            <a:spLocks noGrp="1"/>
          </p:cNvSpPr>
          <p:nvPr>
            <p:ph type="ftr" sz="quarter" idx="5"/>
          </p:nvPr>
        </p:nvSpPr>
        <p:spPr>
          <a:xfrm>
            <a:off x="5759824" y="5545616"/>
            <a:ext cx="2554941" cy="179088"/>
          </a:xfrm>
          <a:prstGeom prst="rect">
            <a:avLst/>
          </a:prstGeom>
        </p:spPr>
        <p:txBody>
          <a:bodyPr vert="horz" wrap="square" lIns="0" tIns="0" rIns="0" bIns="0" rtlCol="0" anchor="ctr">
            <a:spAutoFit/>
          </a:bodyPr>
          <a:lstStyle/>
          <a:p>
            <a:pPr marL="11206">
              <a:lnSpc>
                <a:spcPts val="1456"/>
              </a:lnSpc>
            </a:pPr>
            <a:r>
              <a:rPr spc="4" dirty="0"/>
              <a:t>1</a:t>
            </a:r>
            <a:r>
              <a:rPr spc="-9" dirty="0"/>
              <a:t>0</a:t>
            </a:r>
            <a:r>
              <a:rPr dirty="0"/>
              <a:t>/</a:t>
            </a:r>
            <a:r>
              <a:rPr spc="4" dirty="0"/>
              <a:t>6</a:t>
            </a:r>
            <a:r>
              <a:rPr dirty="0"/>
              <a:t>/</a:t>
            </a:r>
            <a:r>
              <a:rPr spc="4" dirty="0"/>
              <a:t>2</a:t>
            </a:r>
            <a:r>
              <a:rPr spc="-22" dirty="0"/>
              <a:t>0</a:t>
            </a:r>
            <a:r>
              <a:rPr spc="4" dirty="0"/>
              <a:t>2</a:t>
            </a:r>
            <a:r>
              <a:rPr dirty="0"/>
              <a:t>1</a:t>
            </a:r>
          </a:p>
        </p:txBody>
      </p:sp>
      <p:sp>
        <p:nvSpPr>
          <p:cNvPr id="5" name="object 5"/>
          <p:cNvSpPr txBox="1">
            <a:spLocks noGrp="1"/>
          </p:cNvSpPr>
          <p:nvPr>
            <p:ph type="sldNum" sz="quarter" idx="7"/>
          </p:nvPr>
        </p:nvSpPr>
        <p:spPr>
          <a:xfrm>
            <a:off x="9048974" y="5547893"/>
            <a:ext cx="2891118" cy="174535"/>
          </a:xfrm>
          <a:prstGeom prst="rect">
            <a:avLst/>
          </a:prstGeom>
        </p:spPr>
        <p:txBody>
          <a:bodyPr vert="horz" wrap="square" lIns="0" tIns="0" rIns="0" bIns="0" rtlCol="0" anchor="ctr">
            <a:spAutoFit/>
          </a:bodyPr>
          <a:lstStyle/>
          <a:p>
            <a:pPr marL="33619">
              <a:lnSpc>
                <a:spcPts val="1456"/>
              </a:lnSpc>
            </a:pPr>
            <a:fld id="{81D60167-4931-47E6-BA6A-407CBD079E47}" type="slidenum">
              <a:rPr dirty="0"/>
              <a:pPr marL="33619">
                <a:lnSpc>
                  <a:spcPts val="1456"/>
                </a:lnSpc>
              </a:pPr>
              <a:t>210</a:t>
            </a:fld>
            <a:endParaRPr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20593" y="376834"/>
            <a:ext cx="5339043" cy="608851"/>
          </a:xfrm>
          <a:prstGeom prst="rect">
            <a:avLst/>
          </a:prstGeom>
        </p:spPr>
        <p:txBody>
          <a:bodyPr vert="horz" wrap="square" lIns="0" tIns="11206" rIns="0" bIns="0" rtlCol="0" anchor="b" anchorCtr="0">
            <a:spAutoFit/>
          </a:bodyPr>
          <a:lstStyle/>
          <a:p>
            <a:pPr marL="11206">
              <a:spcBef>
                <a:spcPts val="88"/>
              </a:spcBef>
            </a:pPr>
            <a:r>
              <a:rPr dirty="0"/>
              <a:t>Các</a:t>
            </a:r>
            <a:r>
              <a:rPr spc="4" dirty="0"/>
              <a:t> </a:t>
            </a:r>
            <a:r>
              <a:rPr dirty="0"/>
              <a:t>thuộc</a:t>
            </a:r>
            <a:r>
              <a:rPr spc="44" dirty="0"/>
              <a:t> tính</a:t>
            </a:r>
            <a:r>
              <a:rPr spc="57" dirty="0"/>
              <a:t> </a:t>
            </a:r>
            <a:r>
              <a:rPr spc="159" dirty="0"/>
              <a:t>đường</a:t>
            </a:r>
            <a:r>
              <a:rPr spc="62" dirty="0"/>
              <a:t> </a:t>
            </a:r>
            <a:r>
              <a:rPr spc="-26" dirty="0"/>
              <a:t>đi</a:t>
            </a:r>
          </a:p>
        </p:txBody>
      </p:sp>
      <p:sp>
        <p:nvSpPr>
          <p:cNvPr id="3" name="object 3"/>
          <p:cNvSpPr txBox="1"/>
          <p:nvPr/>
        </p:nvSpPr>
        <p:spPr>
          <a:xfrm>
            <a:off x="832327" y="1319803"/>
            <a:ext cx="10842221" cy="1233253"/>
          </a:xfrm>
          <a:prstGeom prst="rect">
            <a:avLst/>
          </a:prstGeom>
        </p:spPr>
        <p:txBody>
          <a:bodyPr vert="horz" wrap="square" lIns="0" tIns="11206" rIns="0" bIns="0" rtlCol="0">
            <a:spAutoFit/>
          </a:bodyPr>
          <a:lstStyle/>
          <a:p>
            <a:pPr marL="313781" indent="-302575">
              <a:spcBef>
                <a:spcPts val="88"/>
              </a:spcBef>
              <a:buFont typeface="Wingdings"/>
              <a:buChar char=""/>
              <a:tabLst>
                <a:tab pos="313781" algn="l"/>
              </a:tabLst>
            </a:pPr>
            <a:r>
              <a:rPr sz="2118" b="1" spc="-4" dirty="0">
                <a:latin typeface="Arial"/>
                <a:cs typeface="Arial"/>
              </a:rPr>
              <a:t>Thuộc</a:t>
            </a:r>
            <a:r>
              <a:rPr sz="2118" b="1" spc="-31" dirty="0">
                <a:latin typeface="Arial"/>
                <a:cs typeface="Arial"/>
              </a:rPr>
              <a:t> </a:t>
            </a:r>
            <a:r>
              <a:rPr sz="2118" b="1" spc="-4" dirty="0">
                <a:latin typeface="Arial"/>
                <a:cs typeface="Arial"/>
              </a:rPr>
              <a:t>tính</a:t>
            </a:r>
            <a:r>
              <a:rPr sz="2118" b="1" spc="-124" dirty="0">
                <a:latin typeface="Arial"/>
                <a:cs typeface="Arial"/>
              </a:rPr>
              <a:t> </a:t>
            </a:r>
            <a:r>
              <a:rPr sz="2118" b="1" spc="-4" dirty="0">
                <a:latin typeface="Arial"/>
                <a:cs typeface="Arial"/>
              </a:rPr>
              <a:t>AS_Path:</a:t>
            </a:r>
            <a:endParaRPr sz="2118" dirty="0">
              <a:latin typeface="Arial"/>
              <a:cs typeface="Arial"/>
            </a:endParaRPr>
          </a:p>
          <a:p>
            <a:pPr marL="667346" marR="4483" lvl="1" indent="-253266">
              <a:buFont typeface="Wingdings"/>
              <a:buChar char=""/>
              <a:tabLst>
                <a:tab pos="667906" algn="l"/>
              </a:tabLst>
            </a:pPr>
            <a:r>
              <a:rPr sz="1941" spc="-49" dirty="0">
                <a:latin typeface="Microsoft Sans Serif"/>
                <a:cs typeface="Microsoft Sans Serif"/>
              </a:rPr>
              <a:t>AS_PATH</a:t>
            </a:r>
            <a:r>
              <a:rPr sz="1941" spc="22" dirty="0">
                <a:latin typeface="Microsoft Sans Serif"/>
                <a:cs typeface="Microsoft Sans Serif"/>
              </a:rPr>
              <a:t> </a:t>
            </a:r>
            <a:r>
              <a:rPr sz="1941" spc="-4" dirty="0">
                <a:latin typeface="Microsoft Sans Serif"/>
                <a:cs typeface="Microsoft Sans Serif"/>
              </a:rPr>
              <a:t>thuộc</a:t>
            </a:r>
            <a:r>
              <a:rPr sz="1941" spc="44" dirty="0">
                <a:latin typeface="Microsoft Sans Serif"/>
                <a:cs typeface="Microsoft Sans Serif"/>
              </a:rPr>
              <a:t> </a:t>
            </a:r>
            <a:r>
              <a:rPr sz="1941" spc="-9" dirty="0">
                <a:latin typeface="Microsoft Sans Serif"/>
                <a:cs typeface="Microsoft Sans Serif"/>
              </a:rPr>
              <a:t>vào</a:t>
            </a:r>
            <a:r>
              <a:rPr sz="1941" spc="31" dirty="0">
                <a:latin typeface="Microsoft Sans Serif"/>
                <a:cs typeface="Microsoft Sans Serif"/>
              </a:rPr>
              <a:t> </a:t>
            </a:r>
            <a:r>
              <a:rPr sz="1941" spc="-4" dirty="0">
                <a:latin typeface="Microsoft Sans Serif"/>
                <a:cs typeface="Microsoft Sans Serif"/>
              </a:rPr>
              <a:t>nhóm</a:t>
            </a:r>
            <a:r>
              <a:rPr sz="1941" spc="40" dirty="0">
                <a:latin typeface="Microsoft Sans Serif"/>
                <a:cs typeface="Microsoft Sans Serif"/>
              </a:rPr>
              <a:t> </a:t>
            </a:r>
            <a:r>
              <a:rPr sz="1941" spc="-4" dirty="0">
                <a:latin typeface="Microsoft Sans Serif"/>
                <a:cs typeface="Microsoft Sans Serif"/>
              </a:rPr>
              <a:t>well-known</a:t>
            </a:r>
            <a:r>
              <a:rPr sz="1941" spc="31" dirty="0">
                <a:latin typeface="Microsoft Sans Serif"/>
                <a:cs typeface="Microsoft Sans Serif"/>
              </a:rPr>
              <a:t> </a:t>
            </a:r>
            <a:r>
              <a:rPr sz="1941" spc="-22" dirty="0">
                <a:latin typeface="Microsoft Sans Serif"/>
                <a:cs typeface="Microsoft Sans Serif"/>
              </a:rPr>
              <a:t>mandatory,</a:t>
            </a:r>
            <a:r>
              <a:rPr sz="1941" spc="49" dirty="0">
                <a:latin typeface="Microsoft Sans Serif"/>
                <a:cs typeface="Microsoft Sans Serif"/>
              </a:rPr>
              <a:t> </a:t>
            </a:r>
            <a:r>
              <a:rPr sz="1941" spc="-4" dirty="0">
                <a:latin typeface="Microsoft Sans Serif"/>
                <a:cs typeface="Microsoft Sans Serif"/>
              </a:rPr>
              <a:t>cần </a:t>
            </a:r>
            <a:r>
              <a:rPr sz="1941" dirty="0">
                <a:latin typeface="Microsoft Sans Serif"/>
                <a:cs typeface="Microsoft Sans Serif"/>
              </a:rPr>
              <a:t> </a:t>
            </a:r>
            <a:r>
              <a:rPr sz="1941" spc="101" dirty="0">
                <a:latin typeface="Microsoft Sans Serif"/>
                <a:cs typeface="Microsoft Sans Serif"/>
              </a:rPr>
              <a:t>được</a:t>
            </a:r>
            <a:r>
              <a:rPr sz="1941" dirty="0">
                <a:latin typeface="Microsoft Sans Serif"/>
                <a:cs typeface="Microsoft Sans Serif"/>
              </a:rPr>
              <a:t> </a:t>
            </a:r>
            <a:r>
              <a:rPr sz="1941" spc="-4" dirty="0">
                <a:latin typeface="Microsoft Sans Serif"/>
                <a:cs typeface="Microsoft Sans Serif"/>
              </a:rPr>
              <a:t>quảng</a:t>
            </a:r>
            <a:r>
              <a:rPr sz="1941" spc="26" dirty="0">
                <a:latin typeface="Microsoft Sans Serif"/>
                <a:cs typeface="Microsoft Sans Serif"/>
              </a:rPr>
              <a:t> </a:t>
            </a:r>
            <a:r>
              <a:rPr sz="1941" spc="-9" dirty="0">
                <a:latin typeface="Microsoft Sans Serif"/>
                <a:cs typeface="Microsoft Sans Serif"/>
              </a:rPr>
              <a:t>bá</a:t>
            </a:r>
            <a:r>
              <a:rPr sz="1941" spc="31" dirty="0">
                <a:latin typeface="Microsoft Sans Serif"/>
                <a:cs typeface="Microsoft Sans Serif"/>
              </a:rPr>
              <a:t> </a:t>
            </a:r>
            <a:r>
              <a:rPr sz="1941" spc="-4" dirty="0">
                <a:latin typeface="Microsoft Sans Serif"/>
                <a:cs typeface="Microsoft Sans Serif"/>
              </a:rPr>
              <a:t>và</a:t>
            </a:r>
            <a:r>
              <a:rPr sz="1941" spc="26" dirty="0">
                <a:latin typeface="Microsoft Sans Serif"/>
                <a:cs typeface="Microsoft Sans Serif"/>
              </a:rPr>
              <a:t> </a:t>
            </a:r>
            <a:r>
              <a:rPr sz="1941" spc="-4" dirty="0">
                <a:latin typeface="Microsoft Sans Serif"/>
                <a:cs typeface="Microsoft Sans Serif"/>
              </a:rPr>
              <a:t>hiểu</a:t>
            </a:r>
            <a:r>
              <a:rPr sz="1941" spc="13" dirty="0">
                <a:latin typeface="Microsoft Sans Serif"/>
                <a:cs typeface="Microsoft Sans Serif"/>
              </a:rPr>
              <a:t> </a:t>
            </a:r>
            <a:r>
              <a:rPr sz="1941" spc="62" dirty="0">
                <a:latin typeface="Microsoft Sans Serif"/>
                <a:cs typeface="Microsoft Sans Serif"/>
              </a:rPr>
              <a:t>bởi</a:t>
            </a:r>
            <a:r>
              <a:rPr sz="1941" spc="-4" dirty="0">
                <a:latin typeface="Microsoft Sans Serif"/>
                <a:cs typeface="Microsoft Sans Serif"/>
              </a:rPr>
              <a:t> </a:t>
            </a:r>
            <a:r>
              <a:rPr sz="1941" dirty="0">
                <a:latin typeface="Microsoft Sans Serif"/>
                <a:cs typeface="Microsoft Sans Serif"/>
              </a:rPr>
              <a:t>tất</a:t>
            </a:r>
            <a:r>
              <a:rPr sz="1941" spc="31" dirty="0">
                <a:latin typeface="Microsoft Sans Serif"/>
                <a:cs typeface="Microsoft Sans Serif"/>
              </a:rPr>
              <a:t> </a:t>
            </a:r>
            <a:r>
              <a:rPr sz="1941" spc="4" dirty="0">
                <a:latin typeface="Microsoft Sans Serif"/>
                <a:cs typeface="Microsoft Sans Serif"/>
              </a:rPr>
              <a:t>cả</a:t>
            </a:r>
            <a:r>
              <a:rPr sz="1941" spc="9" dirty="0">
                <a:latin typeface="Microsoft Sans Serif"/>
                <a:cs typeface="Microsoft Sans Serif"/>
              </a:rPr>
              <a:t> </a:t>
            </a:r>
            <a:r>
              <a:rPr sz="1941" spc="-4" dirty="0">
                <a:latin typeface="Microsoft Sans Serif"/>
                <a:cs typeface="Microsoft Sans Serif"/>
              </a:rPr>
              <a:t>các</a:t>
            </a:r>
            <a:r>
              <a:rPr sz="1941" spc="26" dirty="0">
                <a:latin typeface="Microsoft Sans Serif"/>
                <a:cs typeface="Microsoft Sans Serif"/>
              </a:rPr>
              <a:t> </a:t>
            </a:r>
            <a:r>
              <a:rPr sz="1941" spc="-4" dirty="0">
                <a:latin typeface="Microsoft Sans Serif"/>
                <a:cs typeface="Microsoft Sans Serif"/>
              </a:rPr>
              <a:t>router</a:t>
            </a:r>
            <a:r>
              <a:rPr sz="1941" spc="35" dirty="0">
                <a:latin typeface="Microsoft Sans Serif"/>
                <a:cs typeface="Microsoft Sans Serif"/>
              </a:rPr>
              <a:t> </a:t>
            </a:r>
            <a:r>
              <a:rPr sz="1941" spc="-4" dirty="0">
                <a:latin typeface="Microsoft Sans Serif"/>
                <a:cs typeface="Microsoft Sans Serif"/>
              </a:rPr>
              <a:t>hàng</a:t>
            </a:r>
            <a:r>
              <a:rPr sz="1941" spc="31" dirty="0">
                <a:latin typeface="Microsoft Sans Serif"/>
                <a:cs typeface="Microsoft Sans Serif"/>
              </a:rPr>
              <a:t> </a:t>
            </a:r>
            <a:r>
              <a:rPr sz="1941" spc="-4" dirty="0" err="1">
                <a:latin typeface="Microsoft Sans Serif"/>
                <a:cs typeface="Microsoft Sans Serif"/>
              </a:rPr>
              <a:t>xóm</a:t>
            </a:r>
            <a:r>
              <a:rPr sz="1941" spc="-4" dirty="0">
                <a:latin typeface="Microsoft Sans Serif"/>
                <a:cs typeface="Microsoft Sans Serif"/>
              </a:rPr>
              <a:t>.</a:t>
            </a:r>
            <a:endParaRPr sz="2868" dirty="0">
              <a:latin typeface="Microsoft Sans Serif"/>
              <a:cs typeface="Microsoft Sans Serif"/>
            </a:endParaRPr>
          </a:p>
          <a:p>
            <a:pPr marL="414080" lvl="1">
              <a:tabLst>
                <a:tab pos="667906" algn="l"/>
              </a:tabLst>
            </a:pPr>
            <a:endParaRPr sz="1941" dirty="0">
              <a:latin typeface="Microsoft Sans Serif"/>
              <a:cs typeface="Microsoft Sans Serif"/>
            </a:endParaRPr>
          </a:p>
        </p:txBody>
      </p:sp>
      <p:grpSp>
        <p:nvGrpSpPr>
          <p:cNvPr id="4" name="object 4"/>
          <p:cNvGrpSpPr/>
          <p:nvPr/>
        </p:nvGrpSpPr>
        <p:grpSpPr>
          <a:xfrm>
            <a:off x="2173215" y="2444687"/>
            <a:ext cx="6686421" cy="2526391"/>
            <a:chOff x="457200" y="3886200"/>
            <a:chExt cx="9144000" cy="3429000"/>
          </a:xfrm>
        </p:grpSpPr>
        <p:sp>
          <p:nvSpPr>
            <p:cNvPr id="5" name="object 5"/>
            <p:cNvSpPr/>
            <p:nvPr/>
          </p:nvSpPr>
          <p:spPr>
            <a:xfrm>
              <a:off x="457200" y="3886200"/>
              <a:ext cx="9144000" cy="3429000"/>
            </a:xfrm>
            <a:custGeom>
              <a:avLst/>
              <a:gdLst/>
              <a:ahLst/>
              <a:cxnLst/>
              <a:rect l="l" t="t" r="r" b="b"/>
              <a:pathLst>
                <a:path w="9144000" h="3429000">
                  <a:moveTo>
                    <a:pt x="9144000" y="3429000"/>
                  </a:moveTo>
                  <a:lnTo>
                    <a:pt x="0" y="3429000"/>
                  </a:lnTo>
                  <a:lnTo>
                    <a:pt x="0" y="0"/>
                  </a:lnTo>
                  <a:lnTo>
                    <a:pt x="9144000" y="0"/>
                  </a:lnTo>
                  <a:lnTo>
                    <a:pt x="9144000" y="3429000"/>
                  </a:lnTo>
                  <a:close/>
                </a:path>
              </a:pathLst>
            </a:custGeom>
            <a:solidFill>
              <a:srgbClr val="FFFFFF"/>
            </a:solidFill>
          </p:spPr>
          <p:txBody>
            <a:bodyPr wrap="square" lIns="0" tIns="0" rIns="0" bIns="0" rtlCol="0"/>
            <a:lstStyle/>
            <a:p>
              <a:endParaRPr sz="1588"/>
            </a:p>
          </p:txBody>
        </p:sp>
        <p:pic>
          <p:nvPicPr>
            <p:cNvPr id="6" name="object 6"/>
            <p:cNvPicPr/>
            <p:nvPr/>
          </p:nvPicPr>
          <p:blipFill>
            <a:blip r:embed="rId2" cstate="print"/>
            <a:stretch>
              <a:fillRect/>
            </a:stretch>
          </p:blipFill>
          <p:spPr>
            <a:xfrm>
              <a:off x="1429512" y="4678680"/>
              <a:ext cx="8171687" cy="1729739"/>
            </a:xfrm>
            <a:prstGeom prst="rect">
              <a:avLst/>
            </a:prstGeom>
          </p:spPr>
        </p:pic>
      </p:grpSp>
      <p:sp>
        <p:nvSpPr>
          <p:cNvPr id="10" name="TextBox 9">
            <a:extLst>
              <a:ext uri="{FF2B5EF4-FFF2-40B4-BE49-F238E27FC236}">
                <a16:creationId xmlns:a16="http://schemas.microsoft.com/office/drawing/2014/main" id="{FF1506EA-955B-419D-96A1-688638784518}"/>
              </a:ext>
            </a:extLst>
          </p:cNvPr>
          <p:cNvSpPr txBox="1"/>
          <p:nvPr/>
        </p:nvSpPr>
        <p:spPr>
          <a:xfrm>
            <a:off x="929046" y="4589620"/>
            <a:ext cx="10745502" cy="1713931"/>
          </a:xfrm>
          <a:prstGeom prst="rect">
            <a:avLst/>
          </a:prstGeom>
          <a:noFill/>
        </p:spPr>
        <p:txBody>
          <a:bodyPr wrap="square">
            <a:spAutoFit/>
          </a:bodyPr>
          <a:lstStyle/>
          <a:p>
            <a:pPr marL="667346" marR="457224" lvl="1" indent="-253266">
              <a:spcBef>
                <a:spcPts val="463"/>
              </a:spcBef>
              <a:buFont typeface="Wingdings"/>
              <a:buChar char=""/>
              <a:tabLst>
                <a:tab pos="667906" algn="l"/>
              </a:tabLst>
            </a:pPr>
            <a:r>
              <a:rPr lang="vi-VN" sz="1941" spc="-49" dirty="0">
                <a:latin typeface="Microsoft Sans Serif"/>
                <a:cs typeface="Microsoft Sans Serif"/>
              </a:rPr>
              <a:t>AS_PATH</a:t>
            </a:r>
            <a:r>
              <a:rPr lang="vi-VN" sz="1941" spc="22" dirty="0">
                <a:latin typeface="Microsoft Sans Serif"/>
                <a:cs typeface="Microsoft Sans Serif"/>
              </a:rPr>
              <a:t> </a:t>
            </a:r>
            <a:r>
              <a:rPr lang="vi-VN" sz="1941" spc="-4" dirty="0">
                <a:latin typeface="Microsoft Sans Serif"/>
                <a:cs typeface="Microsoft Sans Serif"/>
              </a:rPr>
              <a:t>là</a:t>
            </a:r>
            <a:r>
              <a:rPr lang="vi-VN" sz="1941" spc="13" dirty="0">
                <a:latin typeface="Microsoft Sans Serif"/>
                <a:cs typeface="Microsoft Sans Serif"/>
              </a:rPr>
              <a:t> </a:t>
            </a:r>
            <a:r>
              <a:rPr lang="vi-VN" sz="1941" dirty="0">
                <a:latin typeface="Microsoft Sans Serif"/>
                <a:cs typeface="Microsoft Sans Serif"/>
              </a:rPr>
              <a:t>danh</a:t>
            </a:r>
            <a:r>
              <a:rPr lang="vi-VN" sz="1941" spc="13" dirty="0">
                <a:latin typeface="Microsoft Sans Serif"/>
                <a:cs typeface="Microsoft Sans Serif"/>
              </a:rPr>
              <a:t> </a:t>
            </a:r>
            <a:r>
              <a:rPr lang="vi-VN" sz="1941" spc="-4" dirty="0">
                <a:latin typeface="Microsoft Sans Serif"/>
                <a:cs typeface="Microsoft Sans Serif"/>
              </a:rPr>
              <a:t>sách</a:t>
            </a:r>
            <a:r>
              <a:rPr lang="vi-VN" sz="1941" spc="31" dirty="0">
                <a:latin typeface="Microsoft Sans Serif"/>
                <a:cs typeface="Microsoft Sans Serif"/>
              </a:rPr>
              <a:t> </a:t>
            </a:r>
            <a:r>
              <a:rPr lang="vi-VN" sz="1941" spc="-4" dirty="0">
                <a:latin typeface="Microsoft Sans Serif"/>
                <a:cs typeface="Microsoft Sans Serif"/>
              </a:rPr>
              <a:t>các</a:t>
            </a:r>
            <a:r>
              <a:rPr lang="vi-VN" sz="1941" spc="26" dirty="0">
                <a:latin typeface="Microsoft Sans Serif"/>
                <a:cs typeface="Microsoft Sans Serif"/>
              </a:rPr>
              <a:t> </a:t>
            </a:r>
            <a:r>
              <a:rPr lang="vi-VN" sz="1941" spc="-4" dirty="0">
                <a:latin typeface="Microsoft Sans Serif"/>
                <a:cs typeface="Microsoft Sans Serif"/>
              </a:rPr>
              <a:t>số</a:t>
            </a:r>
            <a:r>
              <a:rPr lang="vi-VN" sz="1941" spc="-84" dirty="0">
                <a:latin typeface="Microsoft Sans Serif"/>
                <a:cs typeface="Microsoft Sans Serif"/>
              </a:rPr>
              <a:t> </a:t>
            </a:r>
            <a:r>
              <a:rPr lang="vi-VN" sz="1941" spc="-4" dirty="0">
                <a:latin typeface="Microsoft Sans Serif"/>
                <a:cs typeface="Microsoft Sans Serif"/>
              </a:rPr>
              <a:t>AS</a:t>
            </a:r>
            <a:r>
              <a:rPr lang="vi-VN" sz="1941" spc="13" dirty="0">
                <a:latin typeface="Microsoft Sans Serif"/>
                <a:cs typeface="Microsoft Sans Serif"/>
              </a:rPr>
              <a:t> </a:t>
            </a:r>
            <a:r>
              <a:rPr lang="vi-VN" sz="1941" spc="-4" dirty="0">
                <a:latin typeface="Microsoft Sans Serif"/>
                <a:cs typeface="Microsoft Sans Serif"/>
              </a:rPr>
              <a:t>của</a:t>
            </a:r>
            <a:r>
              <a:rPr lang="vi-VN" sz="1941" spc="31" dirty="0">
                <a:latin typeface="Microsoft Sans Serif"/>
                <a:cs typeface="Microsoft Sans Serif"/>
              </a:rPr>
              <a:t> </a:t>
            </a:r>
            <a:r>
              <a:rPr lang="vi-VN" sz="1941" spc="-4" dirty="0">
                <a:latin typeface="Microsoft Sans Serif"/>
                <a:cs typeface="Microsoft Sans Serif"/>
              </a:rPr>
              <a:t>một</a:t>
            </a:r>
            <a:r>
              <a:rPr lang="vi-VN" sz="1941" spc="31" dirty="0">
                <a:latin typeface="Microsoft Sans Serif"/>
                <a:cs typeface="Microsoft Sans Serif"/>
              </a:rPr>
              <a:t> </a:t>
            </a:r>
            <a:r>
              <a:rPr lang="vi-VN" sz="1941" spc="-4" dirty="0">
                <a:latin typeface="Microsoft Sans Serif"/>
                <a:cs typeface="Microsoft Sans Serif"/>
              </a:rPr>
              <a:t>tuyến</a:t>
            </a:r>
            <a:r>
              <a:rPr lang="vi-VN" sz="1941" spc="31" dirty="0">
                <a:latin typeface="Microsoft Sans Serif"/>
                <a:cs typeface="Microsoft Sans Serif"/>
              </a:rPr>
              <a:t> </a:t>
            </a:r>
            <a:r>
              <a:rPr lang="vi-VN" sz="1941" spc="79" dirty="0">
                <a:latin typeface="Microsoft Sans Serif"/>
                <a:cs typeface="Microsoft Sans Serif"/>
              </a:rPr>
              <a:t>đường </a:t>
            </a:r>
            <a:r>
              <a:rPr lang="vi-VN" sz="1941" spc="-503" dirty="0">
                <a:latin typeface="Microsoft Sans Serif"/>
                <a:cs typeface="Microsoft Sans Serif"/>
              </a:rPr>
              <a:t> </a:t>
            </a:r>
            <a:r>
              <a:rPr lang="vi-VN" sz="1941" spc="101" dirty="0">
                <a:latin typeface="Microsoft Sans Serif"/>
                <a:cs typeface="Microsoft Sans Serif"/>
              </a:rPr>
              <a:t>được</a:t>
            </a:r>
            <a:r>
              <a:rPr lang="vi-VN" sz="1941" dirty="0">
                <a:latin typeface="Microsoft Sans Serif"/>
                <a:cs typeface="Microsoft Sans Serif"/>
              </a:rPr>
              <a:t> </a:t>
            </a:r>
            <a:r>
              <a:rPr lang="vi-VN" sz="1941" spc="-4" dirty="0">
                <a:latin typeface="Microsoft Sans Serif"/>
                <a:cs typeface="Microsoft Sans Serif"/>
              </a:rPr>
              <a:t>quảng</a:t>
            </a:r>
            <a:r>
              <a:rPr lang="vi-VN" sz="1941" spc="31" dirty="0">
                <a:latin typeface="Microsoft Sans Serif"/>
                <a:cs typeface="Microsoft Sans Serif"/>
              </a:rPr>
              <a:t> </a:t>
            </a:r>
            <a:r>
              <a:rPr lang="vi-VN" sz="1941" spc="-9" dirty="0">
                <a:latin typeface="Microsoft Sans Serif"/>
                <a:cs typeface="Microsoft Sans Serif"/>
              </a:rPr>
              <a:t>bá.</a:t>
            </a:r>
            <a:endParaRPr lang="vi-VN" sz="1941" dirty="0">
              <a:latin typeface="Microsoft Sans Serif"/>
              <a:cs typeface="Microsoft Sans Serif"/>
            </a:endParaRPr>
          </a:p>
          <a:p>
            <a:pPr marL="667346" marR="151848" lvl="1" indent="-253266">
              <a:spcBef>
                <a:spcPts val="468"/>
              </a:spcBef>
              <a:buFont typeface="Wingdings"/>
              <a:buChar char=""/>
              <a:tabLst>
                <a:tab pos="667906" algn="l"/>
              </a:tabLst>
            </a:pPr>
            <a:r>
              <a:rPr lang="vi-VN" sz="1941" spc="-4" dirty="0">
                <a:latin typeface="Microsoft Sans Serif"/>
                <a:cs typeface="Microsoft Sans Serif"/>
              </a:rPr>
              <a:t>Nếu có </a:t>
            </a:r>
            <a:r>
              <a:rPr lang="vi-VN" sz="1941" spc="-9" dirty="0">
                <a:latin typeface="Microsoft Sans Serif"/>
                <a:cs typeface="Microsoft Sans Serif"/>
              </a:rPr>
              <a:t>nhiều </a:t>
            </a:r>
            <a:r>
              <a:rPr lang="vi-VN" sz="1941" spc="-4" dirty="0">
                <a:latin typeface="Microsoft Sans Serif"/>
                <a:cs typeface="Microsoft Sans Serif"/>
              </a:rPr>
              <a:t>tuyến, thuộc </a:t>
            </a:r>
            <a:r>
              <a:rPr lang="vi-VN" sz="1941" spc="22" dirty="0">
                <a:latin typeface="Microsoft Sans Serif"/>
                <a:cs typeface="Microsoft Sans Serif"/>
              </a:rPr>
              <a:t>tính </a:t>
            </a:r>
            <a:r>
              <a:rPr lang="vi-VN" sz="1941" spc="-49" dirty="0">
                <a:latin typeface="Microsoft Sans Serif"/>
                <a:cs typeface="Microsoft Sans Serif"/>
              </a:rPr>
              <a:t>AS_PATH </a:t>
            </a:r>
            <a:r>
              <a:rPr lang="vi-VN" sz="1941" spc="4" dirty="0">
                <a:latin typeface="Microsoft Sans Serif"/>
                <a:cs typeface="Microsoft Sans Serif"/>
              </a:rPr>
              <a:t>sẽ </a:t>
            </a:r>
            <a:r>
              <a:rPr lang="vi-VN" sz="1941" spc="97" dirty="0">
                <a:latin typeface="Microsoft Sans Serif"/>
                <a:cs typeface="Microsoft Sans Serif"/>
              </a:rPr>
              <a:t>được </a:t>
            </a:r>
            <a:r>
              <a:rPr lang="vi-VN" sz="1941" spc="115" dirty="0">
                <a:latin typeface="Microsoft Sans Serif"/>
                <a:cs typeface="Microsoft Sans Serif"/>
              </a:rPr>
              <a:t>sử </a:t>
            </a:r>
            <a:r>
              <a:rPr lang="vi-VN" sz="1941" spc="-4" dirty="0">
                <a:latin typeface="Microsoft Sans Serif"/>
                <a:cs typeface="Microsoft Sans Serif"/>
              </a:rPr>
              <a:t>dụng </a:t>
            </a:r>
            <a:r>
              <a:rPr lang="vi-VN" sz="1941" spc="-503" dirty="0">
                <a:latin typeface="Microsoft Sans Serif"/>
                <a:cs typeface="Microsoft Sans Serif"/>
              </a:rPr>
              <a:t> </a:t>
            </a:r>
            <a:r>
              <a:rPr lang="vi-VN" sz="1941" dirty="0">
                <a:latin typeface="Microsoft Sans Serif"/>
                <a:cs typeface="Microsoft Sans Serif"/>
              </a:rPr>
              <a:t>để</a:t>
            </a:r>
            <a:r>
              <a:rPr lang="vi-VN" sz="1941" spc="9" dirty="0">
                <a:latin typeface="Microsoft Sans Serif"/>
                <a:cs typeface="Microsoft Sans Serif"/>
              </a:rPr>
              <a:t> </a:t>
            </a:r>
            <a:r>
              <a:rPr lang="vi-VN" sz="1941" spc="66" dirty="0">
                <a:latin typeface="Microsoft Sans Serif"/>
                <a:cs typeface="Microsoft Sans Serif"/>
              </a:rPr>
              <a:t>lựa</a:t>
            </a:r>
            <a:r>
              <a:rPr lang="vi-VN" sz="1941" spc="31" dirty="0">
                <a:latin typeface="Microsoft Sans Serif"/>
                <a:cs typeface="Microsoft Sans Serif"/>
              </a:rPr>
              <a:t> </a:t>
            </a:r>
            <a:r>
              <a:rPr lang="vi-VN" sz="1941" dirty="0">
                <a:latin typeface="Microsoft Sans Serif"/>
                <a:cs typeface="Microsoft Sans Serif"/>
              </a:rPr>
              <a:t>chọn</a:t>
            </a:r>
            <a:r>
              <a:rPr lang="vi-VN" sz="1941" spc="13" dirty="0">
                <a:latin typeface="Microsoft Sans Serif"/>
                <a:cs typeface="Microsoft Sans Serif"/>
              </a:rPr>
              <a:t> </a:t>
            </a:r>
            <a:r>
              <a:rPr lang="vi-VN" sz="1941" spc="-4" dirty="0">
                <a:latin typeface="Microsoft Sans Serif"/>
                <a:cs typeface="Microsoft Sans Serif"/>
              </a:rPr>
              <a:t>tuyến</a:t>
            </a:r>
            <a:r>
              <a:rPr lang="vi-VN" sz="1941" spc="49" dirty="0">
                <a:latin typeface="Microsoft Sans Serif"/>
                <a:cs typeface="Microsoft Sans Serif"/>
              </a:rPr>
              <a:t> </a:t>
            </a:r>
            <a:r>
              <a:rPr lang="vi-VN" sz="1941" spc="-9" dirty="0">
                <a:latin typeface="Microsoft Sans Serif"/>
                <a:cs typeface="Microsoft Sans Serif"/>
              </a:rPr>
              <a:t>tốt</a:t>
            </a:r>
            <a:r>
              <a:rPr lang="vi-VN" sz="1941" spc="31" dirty="0">
                <a:latin typeface="Microsoft Sans Serif"/>
                <a:cs typeface="Microsoft Sans Serif"/>
              </a:rPr>
              <a:t> </a:t>
            </a:r>
            <a:r>
              <a:rPr lang="vi-VN" sz="1941" spc="-4" dirty="0">
                <a:latin typeface="Microsoft Sans Serif"/>
                <a:cs typeface="Microsoft Sans Serif"/>
              </a:rPr>
              <a:t>nhất</a:t>
            </a:r>
            <a:r>
              <a:rPr lang="vi-VN" sz="1941" spc="31" dirty="0">
                <a:latin typeface="Microsoft Sans Serif"/>
                <a:cs typeface="Microsoft Sans Serif"/>
              </a:rPr>
              <a:t> </a:t>
            </a:r>
            <a:r>
              <a:rPr lang="vi-VN" sz="1941" spc="53" dirty="0">
                <a:latin typeface="Microsoft Sans Serif"/>
                <a:cs typeface="Microsoft Sans Serif"/>
              </a:rPr>
              <a:t>tới</a:t>
            </a:r>
            <a:r>
              <a:rPr lang="vi-VN" sz="1941" spc="40" dirty="0">
                <a:latin typeface="Microsoft Sans Serif"/>
                <a:cs typeface="Microsoft Sans Serif"/>
              </a:rPr>
              <a:t> </a:t>
            </a:r>
            <a:r>
              <a:rPr lang="vi-VN" sz="1941" spc="22" dirty="0">
                <a:latin typeface="Microsoft Sans Serif"/>
                <a:cs typeface="Microsoft Sans Serif"/>
              </a:rPr>
              <a:t>đích</a:t>
            </a:r>
            <a:endParaRPr lang="vi-VN" sz="1941" dirty="0">
              <a:latin typeface="Microsoft Sans Serif"/>
              <a:cs typeface="Microsoft Sans Serif"/>
            </a:endParaRPr>
          </a:p>
          <a:p>
            <a:pPr marL="667346" marR="4483" lvl="1" indent="-253266" algn="just">
              <a:spcBef>
                <a:spcPts val="463"/>
              </a:spcBef>
              <a:buFont typeface="Wingdings"/>
              <a:buChar char=""/>
              <a:tabLst>
                <a:tab pos="667906" algn="l"/>
              </a:tabLst>
            </a:pPr>
            <a:r>
              <a:rPr lang="vi-VN" sz="1941" spc="-9" dirty="0">
                <a:latin typeface="Microsoft Sans Serif"/>
                <a:cs typeface="Microsoft Sans Serif"/>
              </a:rPr>
              <a:t>Ngoài </a:t>
            </a:r>
            <a:r>
              <a:rPr lang="vi-VN" sz="1941" spc="-4" dirty="0">
                <a:latin typeface="Microsoft Sans Serif"/>
                <a:cs typeface="Microsoft Sans Serif"/>
              </a:rPr>
              <a:t>việc </a:t>
            </a:r>
            <a:r>
              <a:rPr lang="vi-VN" sz="1941" spc="-49" dirty="0">
                <a:latin typeface="Microsoft Sans Serif"/>
                <a:cs typeface="Microsoft Sans Serif"/>
              </a:rPr>
              <a:t>AS_PATH </a:t>
            </a:r>
            <a:r>
              <a:rPr lang="vi-VN" sz="1941" spc="101" dirty="0">
                <a:latin typeface="Microsoft Sans Serif"/>
                <a:cs typeface="Microsoft Sans Serif"/>
              </a:rPr>
              <a:t>được </a:t>
            </a:r>
            <a:r>
              <a:rPr lang="vi-VN" sz="1941" spc="106" dirty="0">
                <a:latin typeface="Microsoft Sans Serif"/>
                <a:cs typeface="Microsoft Sans Serif"/>
              </a:rPr>
              <a:t>sử </a:t>
            </a:r>
            <a:r>
              <a:rPr lang="vi-VN" sz="1941" spc="-4" dirty="0">
                <a:latin typeface="Microsoft Sans Serif"/>
                <a:cs typeface="Microsoft Sans Serif"/>
              </a:rPr>
              <a:t>dụng cho việc </a:t>
            </a:r>
            <a:r>
              <a:rPr lang="vi-VN" sz="1941" spc="71" dirty="0">
                <a:latin typeface="Microsoft Sans Serif"/>
                <a:cs typeface="Microsoft Sans Serif"/>
              </a:rPr>
              <a:t>lựa </a:t>
            </a:r>
            <a:r>
              <a:rPr lang="vi-VN" sz="1941" spc="-4" dirty="0">
                <a:latin typeface="Microsoft Sans Serif"/>
                <a:cs typeface="Microsoft Sans Serif"/>
              </a:rPr>
              <a:t>chọn tuyến </a:t>
            </a:r>
            <a:r>
              <a:rPr lang="vi-VN" sz="1941" spc="-503" dirty="0">
                <a:latin typeface="Microsoft Sans Serif"/>
                <a:cs typeface="Microsoft Sans Serif"/>
              </a:rPr>
              <a:t> </a:t>
            </a:r>
            <a:r>
              <a:rPr lang="vi-VN" sz="1941" dirty="0">
                <a:latin typeface="Microsoft Sans Serif"/>
                <a:cs typeface="Microsoft Sans Serif"/>
              </a:rPr>
              <a:t>tốt </a:t>
            </a:r>
            <a:r>
              <a:rPr lang="vi-VN" sz="1941" spc="-4" dirty="0">
                <a:latin typeface="Microsoft Sans Serif"/>
                <a:cs typeface="Microsoft Sans Serif"/>
              </a:rPr>
              <a:t>nhất </a:t>
            </a:r>
            <a:r>
              <a:rPr lang="vi-VN" sz="1941" dirty="0">
                <a:latin typeface="Microsoft Sans Serif"/>
                <a:cs typeface="Microsoft Sans Serif"/>
              </a:rPr>
              <a:t>đến </a:t>
            </a:r>
            <a:r>
              <a:rPr lang="vi-VN" sz="1941" spc="18" dirty="0">
                <a:latin typeface="Microsoft Sans Serif"/>
                <a:cs typeface="Microsoft Sans Serif"/>
              </a:rPr>
              <a:t>đích, </a:t>
            </a:r>
            <a:r>
              <a:rPr lang="vi-VN" sz="1941" spc="-9" dirty="0">
                <a:latin typeface="Microsoft Sans Serif"/>
                <a:cs typeface="Microsoft Sans Serif"/>
              </a:rPr>
              <a:t>BGP </a:t>
            </a:r>
            <a:r>
              <a:rPr lang="vi-VN" sz="1941" spc="-4" dirty="0">
                <a:latin typeface="Microsoft Sans Serif"/>
                <a:cs typeface="Microsoft Sans Serif"/>
              </a:rPr>
              <a:t>còn </a:t>
            </a:r>
            <a:r>
              <a:rPr lang="vi-VN" sz="1941" spc="115" dirty="0">
                <a:latin typeface="Microsoft Sans Serif"/>
                <a:cs typeface="Microsoft Sans Serif"/>
              </a:rPr>
              <a:t>sử </a:t>
            </a:r>
            <a:r>
              <a:rPr lang="vi-VN" sz="1941" spc="-4" dirty="0">
                <a:latin typeface="Microsoft Sans Serif"/>
                <a:cs typeface="Microsoft Sans Serif"/>
              </a:rPr>
              <a:t>dụng thuộc </a:t>
            </a:r>
            <a:r>
              <a:rPr lang="vi-VN" sz="1941" spc="18" dirty="0">
                <a:latin typeface="Microsoft Sans Serif"/>
                <a:cs typeface="Microsoft Sans Serif"/>
              </a:rPr>
              <a:t>tính </a:t>
            </a:r>
            <a:r>
              <a:rPr lang="vi-VN" sz="1941" spc="-49" dirty="0">
                <a:latin typeface="Microsoft Sans Serif"/>
                <a:cs typeface="Microsoft Sans Serif"/>
              </a:rPr>
              <a:t>AS_PATH </a:t>
            </a:r>
            <a:r>
              <a:rPr lang="vi-VN" sz="1941" dirty="0">
                <a:latin typeface="Microsoft Sans Serif"/>
                <a:cs typeface="Microsoft Sans Serif"/>
              </a:rPr>
              <a:t>để </a:t>
            </a:r>
            <a:r>
              <a:rPr lang="vi-VN" sz="1941" spc="-503" dirty="0">
                <a:latin typeface="Microsoft Sans Serif"/>
                <a:cs typeface="Microsoft Sans Serif"/>
              </a:rPr>
              <a:t> </a:t>
            </a:r>
            <a:r>
              <a:rPr lang="vi-VN" sz="1941" spc="-4" dirty="0">
                <a:latin typeface="Microsoft Sans Serif"/>
                <a:cs typeface="Microsoft Sans Serif"/>
              </a:rPr>
              <a:t>chống</a:t>
            </a:r>
            <a:r>
              <a:rPr lang="vi-VN" sz="1941" spc="26" dirty="0">
                <a:latin typeface="Microsoft Sans Serif"/>
                <a:cs typeface="Microsoft Sans Serif"/>
              </a:rPr>
              <a:t> </a:t>
            </a:r>
            <a:r>
              <a:rPr lang="vi-VN" sz="1941" spc="-9" dirty="0">
                <a:latin typeface="Microsoft Sans Serif"/>
                <a:cs typeface="Microsoft Sans Serif"/>
              </a:rPr>
              <a:t>loop</a:t>
            </a:r>
            <a:endParaRPr lang="vi-VN" sz="1941" dirty="0">
              <a:latin typeface="Microsoft Sans Serif"/>
              <a:cs typeface="Microsoft Sans Serif"/>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8360" y="351269"/>
            <a:ext cx="6067313" cy="608851"/>
          </a:xfrm>
          <a:prstGeom prst="rect">
            <a:avLst/>
          </a:prstGeom>
        </p:spPr>
        <p:txBody>
          <a:bodyPr vert="horz" wrap="square" lIns="0" tIns="11206" rIns="0" bIns="0" rtlCol="0" anchor="b" anchorCtr="0">
            <a:spAutoFit/>
          </a:bodyPr>
          <a:lstStyle/>
          <a:p>
            <a:pPr marL="11206">
              <a:spcBef>
                <a:spcPts val="88"/>
              </a:spcBef>
            </a:pPr>
            <a:r>
              <a:rPr dirty="0"/>
              <a:t>Các</a:t>
            </a:r>
            <a:r>
              <a:rPr spc="4" dirty="0"/>
              <a:t> </a:t>
            </a:r>
            <a:r>
              <a:rPr dirty="0"/>
              <a:t>thuộc</a:t>
            </a:r>
            <a:r>
              <a:rPr spc="44" dirty="0"/>
              <a:t> tính</a:t>
            </a:r>
            <a:r>
              <a:rPr spc="57" dirty="0"/>
              <a:t> </a:t>
            </a:r>
            <a:r>
              <a:rPr spc="159" dirty="0"/>
              <a:t>đường</a:t>
            </a:r>
            <a:r>
              <a:rPr spc="62" dirty="0"/>
              <a:t> </a:t>
            </a:r>
            <a:r>
              <a:rPr spc="-26" dirty="0"/>
              <a:t>đi</a:t>
            </a:r>
          </a:p>
        </p:txBody>
      </p:sp>
      <p:sp>
        <p:nvSpPr>
          <p:cNvPr id="3" name="object 3"/>
          <p:cNvSpPr txBox="1"/>
          <p:nvPr/>
        </p:nvSpPr>
        <p:spPr>
          <a:xfrm>
            <a:off x="906756" y="1395330"/>
            <a:ext cx="4105835" cy="765093"/>
          </a:xfrm>
          <a:prstGeom prst="rect">
            <a:avLst/>
          </a:prstGeom>
        </p:spPr>
        <p:txBody>
          <a:bodyPr vert="horz" wrap="square" lIns="0" tIns="75640" rIns="0" bIns="0" rtlCol="0">
            <a:spAutoFit/>
          </a:bodyPr>
          <a:lstStyle/>
          <a:p>
            <a:pPr marL="313781" indent="-302575">
              <a:spcBef>
                <a:spcPts val="596"/>
              </a:spcBef>
              <a:buFont typeface="Wingdings"/>
              <a:buChar char=""/>
              <a:tabLst>
                <a:tab pos="313781" algn="l"/>
              </a:tabLst>
            </a:pPr>
            <a:r>
              <a:rPr sz="2118" b="1" spc="-4" dirty="0">
                <a:latin typeface="Arial"/>
                <a:cs typeface="Arial"/>
              </a:rPr>
              <a:t>Thuộc</a:t>
            </a:r>
            <a:r>
              <a:rPr sz="2118" b="1" spc="-31" dirty="0">
                <a:latin typeface="Arial"/>
                <a:cs typeface="Arial"/>
              </a:rPr>
              <a:t> </a:t>
            </a:r>
            <a:r>
              <a:rPr sz="2118" b="1" spc="-4" dirty="0">
                <a:latin typeface="Arial"/>
                <a:cs typeface="Arial"/>
              </a:rPr>
              <a:t>tính</a:t>
            </a:r>
            <a:r>
              <a:rPr sz="2118" b="1" spc="-124" dirty="0">
                <a:latin typeface="Arial"/>
                <a:cs typeface="Arial"/>
              </a:rPr>
              <a:t> </a:t>
            </a:r>
            <a:r>
              <a:rPr sz="2118" b="1" spc="-4" dirty="0">
                <a:latin typeface="Arial"/>
                <a:cs typeface="Arial"/>
              </a:rPr>
              <a:t>AS_Path:</a:t>
            </a:r>
            <a:endParaRPr sz="2118" dirty="0">
              <a:latin typeface="Arial"/>
              <a:cs typeface="Arial"/>
            </a:endParaRPr>
          </a:p>
          <a:p>
            <a:pPr marL="667346" lvl="1" indent="-253266">
              <a:spcBef>
                <a:spcPts val="463"/>
              </a:spcBef>
              <a:buFont typeface="Wingdings"/>
              <a:buChar char=""/>
              <a:tabLst>
                <a:tab pos="667906" algn="l"/>
              </a:tabLst>
            </a:pPr>
            <a:r>
              <a:rPr sz="1941" spc="49" dirty="0">
                <a:latin typeface="Microsoft Sans Serif"/>
                <a:cs typeface="Microsoft Sans Serif"/>
              </a:rPr>
              <a:t>Ví</a:t>
            </a:r>
            <a:r>
              <a:rPr sz="1941" spc="-4" dirty="0">
                <a:latin typeface="Microsoft Sans Serif"/>
                <a:cs typeface="Microsoft Sans Serif"/>
              </a:rPr>
              <a:t> </a:t>
            </a:r>
            <a:r>
              <a:rPr sz="1941" dirty="0">
                <a:latin typeface="Microsoft Sans Serif"/>
                <a:cs typeface="Microsoft Sans Serif"/>
              </a:rPr>
              <a:t>dụ</a:t>
            </a:r>
            <a:r>
              <a:rPr sz="1941" spc="4" dirty="0">
                <a:latin typeface="Microsoft Sans Serif"/>
                <a:cs typeface="Microsoft Sans Serif"/>
              </a:rPr>
              <a:t> </a:t>
            </a:r>
            <a:r>
              <a:rPr sz="1941" dirty="0">
                <a:latin typeface="Microsoft Sans Serif"/>
                <a:cs typeface="Microsoft Sans Serif"/>
              </a:rPr>
              <a:t>chọn</a:t>
            </a:r>
            <a:r>
              <a:rPr sz="1941" spc="22" dirty="0">
                <a:latin typeface="Microsoft Sans Serif"/>
                <a:cs typeface="Microsoft Sans Serif"/>
              </a:rPr>
              <a:t> </a:t>
            </a:r>
            <a:r>
              <a:rPr sz="1941" spc="-4" dirty="0">
                <a:latin typeface="Microsoft Sans Serif"/>
                <a:cs typeface="Microsoft Sans Serif"/>
              </a:rPr>
              <a:t>tuyến</a:t>
            </a:r>
            <a:r>
              <a:rPr sz="1941" spc="22" dirty="0">
                <a:latin typeface="Microsoft Sans Serif"/>
                <a:cs typeface="Microsoft Sans Serif"/>
              </a:rPr>
              <a:t> </a:t>
            </a:r>
            <a:r>
              <a:rPr sz="1941" spc="-4" dirty="0">
                <a:latin typeface="Microsoft Sans Serif"/>
                <a:cs typeface="Microsoft Sans Serif"/>
              </a:rPr>
              <a:t>theo</a:t>
            </a:r>
            <a:r>
              <a:rPr sz="1941" spc="-93" dirty="0">
                <a:latin typeface="Microsoft Sans Serif"/>
                <a:cs typeface="Microsoft Sans Serif"/>
              </a:rPr>
              <a:t> </a:t>
            </a:r>
            <a:r>
              <a:rPr sz="1941" spc="-4" dirty="0">
                <a:latin typeface="Microsoft Sans Serif"/>
                <a:cs typeface="Microsoft Sans Serif"/>
              </a:rPr>
              <a:t>AS_Path</a:t>
            </a:r>
            <a:endParaRPr sz="1941" dirty="0">
              <a:latin typeface="Microsoft Sans Serif"/>
              <a:cs typeface="Microsoft Sans Serif"/>
            </a:endParaRPr>
          </a:p>
        </p:txBody>
      </p:sp>
      <p:pic>
        <p:nvPicPr>
          <p:cNvPr id="4" name="object 4"/>
          <p:cNvPicPr/>
          <p:nvPr/>
        </p:nvPicPr>
        <p:blipFill>
          <a:blip r:embed="rId2" cstate="print"/>
          <a:stretch>
            <a:fillRect/>
          </a:stretch>
        </p:blipFill>
        <p:spPr>
          <a:xfrm>
            <a:off x="1900111" y="2283086"/>
            <a:ext cx="8168922" cy="3815588"/>
          </a:xfrm>
          <a:prstGeom prst="rect">
            <a:avLst/>
          </a:prstGeom>
        </p:spPr>
      </p:pic>
      <p:sp>
        <p:nvSpPr>
          <p:cNvPr id="6" name="object 6"/>
          <p:cNvSpPr txBox="1">
            <a:spLocks noGrp="1"/>
          </p:cNvSpPr>
          <p:nvPr>
            <p:ph type="sldNum" sz="quarter" idx="7"/>
          </p:nvPr>
        </p:nvSpPr>
        <p:spPr>
          <a:xfrm>
            <a:off x="9048974" y="5547893"/>
            <a:ext cx="2891118" cy="174535"/>
          </a:xfrm>
          <a:prstGeom prst="rect">
            <a:avLst/>
          </a:prstGeom>
        </p:spPr>
        <p:txBody>
          <a:bodyPr vert="horz" wrap="square" lIns="0" tIns="0" rIns="0" bIns="0" rtlCol="0" anchor="ctr">
            <a:spAutoFit/>
          </a:bodyPr>
          <a:lstStyle/>
          <a:p>
            <a:pPr marL="33619">
              <a:lnSpc>
                <a:spcPts val="1456"/>
              </a:lnSpc>
            </a:pPr>
            <a:fld id="{81D60167-4931-47E6-BA6A-407CBD079E47}" type="slidenum">
              <a:rPr dirty="0"/>
              <a:pPr marL="33619">
                <a:lnSpc>
                  <a:spcPts val="1456"/>
                </a:lnSpc>
              </a:pPr>
              <a:t>212</a:t>
            </a:fld>
            <a:endParaRPr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8360" y="351269"/>
            <a:ext cx="6067313" cy="608851"/>
          </a:xfrm>
          <a:prstGeom prst="rect">
            <a:avLst/>
          </a:prstGeom>
        </p:spPr>
        <p:txBody>
          <a:bodyPr vert="horz" wrap="square" lIns="0" tIns="11206" rIns="0" bIns="0" rtlCol="0" anchor="b" anchorCtr="0">
            <a:spAutoFit/>
          </a:bodyPr>
          <a:lstStyle/>
          <a:p>
            <a:pPr marL="11206">
              <a:spcBef>
                <a:spcPts val="88"/>
              </a:spcBef>
            </a:pPr>
            <a:r>
              <a:rPr dirty="0"/>
              <a:t>Các</a:t>
            </a:r>
            <a:r>
              <a:rPr spc="4" dirty="0"/>
              <a:t> </a:t>
            </a:r>
            <a:r>
              <a:rPr dirty="0"/>
              <a:t>thuộc</a:t>
            </a:r>
            <a:r>
              <a:rPr spc="44" dirty="0"/>
              <a:t> tính</a:t>
            </a:r>
            <a:r>
              <a:rPr spc="57" dirty="0"/>
              <a:t> </a:t>
            </a:r>
            <a:r>
              <a:rPr spc="159" dirty="0"/>
              <a:t>đường</a:t>
            </a:r>
            <a:r>
              <a:rPr spc="62" dirty="0"/>
              <a:t> </a:t>
            </a:r>
            <a:r>
              <a:rPr spc="-26" dirty="0"/>
              <a:t>đi</a:t>
            </a:r>
          </a:p>
        </p:txBody>
      </p:sp>
      <p:sp>
        <p:nvSpPr>
          <p:cNvPr id="3" name="object 3"/>
          <p:cNvSpPr txBox="1"/>
          <p:nvPr/>
        </p:nvSpPr>
        <p:spPr>
          <a:xfrm>
            <a:off x="694106" y="1252110"/>
            <a:ext cx="11245986" cy="765093"/>
          </a:xfrm>
          <a:prstGeom prst="rect">
            <a:avLst/>
          </a:prstGeom>
        </p:spPr>
        <p:txBody>
          <a:bodyPr vert="horz" wrap="square" lIns="0" tIns="75640" rIns="0" bIns="0" rtlCol="0">
            <a:spAutoFit/>
          </a:bodyPr>
          <a:lstStyle/>
          <a:p>
            <a:pPr marL="313781" indent="-302575">
              <a:spcBef>
                <a:spcPts val="596"/>
              </a:spcBef>
              <a:buFont typeface="Wingdings"/>
              <a:buChar char=""/>
              <a:tabLst>
                <a:tab pos="313781" algn="l"/>
              </a:tabLst>
            </a:pPr>
            <a:r>
              <a:rPr sz="2118" b="1" spc="-4" dirty="0">
                <a:latin typeface="Arial"/>
                <a:cs typeface="Arial"/>
              </a:rPr>
              <a:t>Thuộc</a:t>
            </a:r>
            <a:r>
              <a:rPr sz="2118" b="1" spc="-31" dirty="0">
                <a:latin typeface="Arial"/>
                <a:cs typeface="Arial"/>
              </a:rPr>
              <a:t> </a:t>
            </a:r>
            <a:r>
              <a:rPr sz="2118" b="1" spc="-4" dirty="0">
                <a:latin typeface="Arial"/>
                <a:cs typeface="Arial"/>
              </a:rPr>
              <a:t>tính</a:t>
            </a:r>
            <a:r>
              <a:rPr sz="2118" b="1" spc="-124" dirty="0">
                <a:latin typeface="Arial"/>
                <a:cs typeface="Arial"/>
              </a:rPr>
              <a:t> </a:t>
            </a:r>
            <a:r>
              <a:rPr sz="2118" b="1" spc="-4" dirty="0">
                <a:latin typeface="Arial"/>
                <a:cs typeface="Arial"/>
              </a:rPr>
              <a:t>AS_Path:</a:t>
            </a:r>
            <a:endParaRPr sz="2118" dirty="0">
              <a:latin typeface="Arial"/>
              <a:cs typeface="Arial"/>
            </a:endParaRPr>
          </a:p>
          <a:p>
            <a:pPr marL="667346" marR="4483" lvl="1" indent="-253266">
              <a:spcBef>
                <a:spcPts val="463"/>
              </a:spcBef>
              <a:buFont typeface="Wingdings"/>
              <a:buChar char=""/>
              <a:tabLst>
                <a:tab pos="667906" algn="l"/>
              </a:tabLst>
            </a:pPr>
            <a:r>
              <a:rPr sz="1941" spc="-4" dirty="0">
                <a:latin typeface="Microsoft Sans Serif"/>
                <a:cs typeface="Microsoft Sans Serif"/>
              </a:rPr>
              <a:t>Các</a:t>
            </a:r>
            <a:r>
              <a:rPr sz="1941" spc="4" dirty="0">
                <a:latin typeface="Microsoft Sans Serif"/>
                <a:cs typeface="Microsoft Sans Serif"/>
              </a:rPr>
              <a:t> </a:t>
            </a:r>
            <a:r>
              <a:rPr sz="1941" spc="-4" dirty="0">
                <a:latin typeface="Microsoft Sans Serif"/>
                <a:cs typeface="Microsoft Sans Serif"/>
              </a:rPr>
              <a:t>BGP</a:t>
            </a:r>
            <a:r>
              <a:rPr sz="1941" spc="-9" dirty="0">
                <a:latin typeface="Microsoft Sans Serif"/>
                <a:cs typeface="Microsoft Sans Serif"/>
              </a:rPr>
              <a:t> routers</a:t>
            </a:r>
            <a:r>
              <a:rPr sz="1941" spc="49" dirty="0">
                <a:latin typeface="Microsoft Sans Serif"/>
                <a:cs typeface="Microsoft Sans Serif"/>
              </a:rPr>
              <a:t> </a:t>
            </a:r>
            <a:r>
              <a:rPr sz="1941" spc="106" dirty="0">
                <a:latin typeface="Microsoft Sans Serif"/>
                <a:cs typeface="Microsoft Sans Serif"/>
              </a:rPr>
              <a:t>từ</a:t>
            </a:r>
            <a:r>
              <a:rPr sz="1941" spc="26" dirty="0">
                <a:latin typeface="Microsoft Sans Serif"/>
                <a:cs typeface="Microsoft Sans Serif"/>
              </a:rPr>
              <a:t> </a:t>
            </a:r>
            <a:r>
              <a:rPr sz="1941" spc="-4" dirty="0">
                <a:latin typeface="Microsoft Sans Serif"/>
                <a:cs typeface="Microsoft Sans Serif"/>
              </a:rPr>
              <a:t>chối</a:t>
            </a:r>
            <a:r>
              <a:rPr sz="1941" spc="26" dirty="0">
                <a:latin typeface="Microsoft Sans Serif"/>
                <a:cs typeface="Microsoft Sans Serif"/>
              </a:rPr>
              <a:t> </a:t>
            </a:r>
            <a:r>
              <a:rPr sz="1941" spc="-9" dirty="0">
                <a:latin typeface="Microsoft Sans Serif"/>
                <a:cs typeface="Microsoft Sans Serif"/>
              </a:rPr>
              <a:t>bất</a:t>
            </a:r>
            <a:r>
              <a:rPr sz="1941" spc="31" dirty="0">
                <a:latin typeface="Microsoft Sans Serif"/>
                <a:cs typeface="Microsoft Sans Serif"/>
              </a:rPr>
              <a:t> </a:t>
            </a:r>
            <a:r>
              <a:rPr sz="1941" spc="44" dirty="0">
                <a:latin typeface="Microsoft Sans Serif"/>
                <a:cs typeface="Microsoft Sans Serif"/>
              </a:rPr>
              <a:t>kì</a:t>
            </a:r>
            <a:r>
              <a:rPr sz="1941" spc="35" dirty="0">
                <a:latin typeface="Microsoft Sans Serif"/>
                <a:cs typeface="Microsoft Sans Serif"/>
              </a:rPr>
              <a:t> </a:t>
            </a:r>
            <a:r>
              <a:rPr sz="1941" spc="115" dirty="0">
                <a:latin typeface="Microsoft Sans Serif"/>
                <a:cs typeface="Microsoft Sans Serif"/>
              </a:rPr>
              <a:t>sự</a:t>
            </a:r>
            <a:r>
              <a:rPr sz="1941" spc="4" dirty="0">
                <a:latin typeface="Microsoft Sans Serif"/>
                <a:cs typeface="Microsoft Sans Serif"/>
              </a:rPr>
              <a:t> </a:t>
            </a:r>
            <a:r>
              <a:rPr sz="1941" spc="-4" dirty="0">
                <a:latin typeface="Microsoft Sans Serif"/>
                <a:cs typeface="Microsoft Sans Serif"/>
              </a:rPr>
              <a:t>quảng</a:t>
            </a:r>
            <a:r>
              <a:rPr sz="1941" spc="35" dirty="0">
                <a:latin typeface="Microsoft Sans Serif"/>
                <a:cs typeface="Microsoft Sans Serif"/>
              </a:rPr>
              <a:t> </a:t>
            </a:r>
            <a:r>
              <a:rPr sz="1941" dirty="0">
                <a:latin typeface="Microsoft Sans Serif"/>
                <a:cs typeface="Microsoft Sans Serif"/>
              </a:rPr>
              <a:t>bá</a:t>
            </a:r>
            <a:r>
              <a:rPr sz="1941" spc="31" dirty="0">
                <a:latin typeface="Microsoft Sans Serif"/>
                <a:cs typeface="Microsoft Sans Serif"/>
              </a:rPr>
              <a:t> </a:t>
            </a:r>
            <a:r>
              <a:rPr sz="1941" spc="-9" dirty="0">
                <a:latin typeface="Microsoft Sans Serif"/>
                <a:cs typeface="Microsoft Sans Serif"/>
              </a:rPr>
              <a:t>nào</a:t>
            </a:r>
            <a:r>
              <a:rPr sz="1941" spc="35" dirty="0">
                <a:latin typeface="Microsoft Sans Serif"/>
                <a:cs typeface="Microsoft Sans Serif"/>
              </a:rPr>
              <a:t> </a:t>
            </a:r>
            <a:r>
              <a:rPr sz="1941" spc="-9" dirty="0">
                <a:latin typeface="Microsoft Sans Serif"/>
                <a:cs typeface="Microsoft Sans Serif"/>
              </a:rPr>
              <a:t>mà</a:t>
            </a:r>
            <a:r>
              <a:rPr sz="1941" spc="31" dirty="0">
                <a:latin typeface="Microsoft Sans Serif"/>
                <a:cs typeface="Microsoft Sans Serif"/>
              </a:rPr>
              <a:t> </a:t>
            </a:r>
            <a:r>
              <a:rPr sz="1941" spc="57" dirty="0">
                <a:latin typeface="Microsoft Sans Serif"/>
                <a:cs typeface="Microsoft Sans Serif"/>
              </a:rPr>
              <a:t>chứa </a:t>
            </a:r>
            <a:r>
              <a:rPr sz="1941" spc="-503" dirty="0">
                <a:latin typeface="Microsoft Sans Serif"/>
                <a:cs typeface="Microsoft Sans Serif"/>
              </a:rPr>
              <a:t> </a:t>
            </a:r>
            <a:r>
              <a:rPr sz="1941" spc="53" dirty="0">
                <a:latin typeface="Microsoft Sans Serif"/>
                <a:cs typeface="Microsoft Sans Serif"/>
              </a:rPr>
              <a:t>đựng</a:t>
            </a:r>
            <a:r>
              <a:rPr sz="1941" spc="9" dirty="0">
                <a:latin typeface="Microsoft Sans Serif"/>
                <a:cs typeface="Microsoft Sans Serif"/>
              </a:rPr>
              <a:t> </a:t>
            </a:r>
            <a:r>
              <a:rPr sz="1941" spc="-4" dirty="0">
                <a:latin typeface="Microsoft Sans Serif"/>
                <a:cs typeface="Microsoft Sans Serif"/>
              </a:rPr>
              <a:t>số</a:t>
            </a:r>
            <a:r>
              <a:rPr sz="1941" spc="-84" dirty="0">
                <a:latin typeface="Microsoft Sans Serif"/>
                <a:cs typeface="Microsoft Sans Serif"/>
              </a:rPr>
              <a:t> </a:t>
            </a:r>
            <a:r>
              <a:rPr sz="1941" spc="-4" dirty="0">
                <a:latin typeface="Microsoft Sans Serif"/>
                <a:cs typeface="Microsoft Sans Serif"/>
              </a:rPr>
              <a:t>AS</a:t>
            </a:r>
            <a:r>
              <a:rPr sz="1941" spc="13" dirty="0">
                <a:latin typeface="Microsoft Sans Serif"/>
                <a:cs typeface="Microsoft Sans Serif"/>
              </a:rPr>
              <a:t> </a:t>
            </a:r>
            <a:r>
              <a:rPr sz="1941" spc="-4" dirty="0">
                <a:latin typeface="Microsoft Sans Serif"/>
                <a:cs typeface="Microsoft Sans Serif"/>
              </a:rPr>
              <a:t>của</a:t>
            </a:r>
            <a:r>
              <a:rPr sz="1941" spc="31" dirty="0">
                <a:latin typeface="Microsoft Sans Serif"/>
                <a:cs typeface="Microsoft Sans Serif"/>
              </a:rPr>
              <a:t> </a:t>
            </a:r>
            <a:r>
              <a:rPr sz="1941" spc="-4" dirty="0">
                <a:latin typeface="Microsoft Sans Serif"/>
                <a:cs typeface="Microsoft Sans Serif"/>
              </a:rPr>
              <a:t>chúng.</a:t>
            </a:r>
            <a:endParaRPr sz="1941" dirty="0">
              <a:latin typeface="Microsoft Sans Serif"/>
              <a:cs typeface="Microsoft Sans Serif"/>
            </a:endParaRPr>
          </a:p>
        </p:txBody>
      </p:sp>
      <p:pic>
        <p:nvPicPr>
          <p:cNvPr id="4" name="object 4"/>
          <p:cNvPicPr/>
          <p:nvPr/>
        </p:nvPicPr>
        <p:blipFill>
          <a:blip r:embed="rId2" cstate="print"/>
          <a:stretch>
            <a:fillRect/>
          </a:stretch>
        </p:blipFill>
        <p:spPr>
          <a:xfrm>
            <a:off x="2981254" y="2309193"/>
            <a:ext cx="5957814" cy="4049077"/>
          </a:xfrm>
          <a:prstGeom prst="rect">
            <a:avLst/>
          </a:prstGeom>
        </p:spPr>
      </p:pic>
      <p:sp>
        <p:nvSpPr>
          <p:cNvPr id="6" name="object 6"/>
          <p:cNvSpPr txBox="1">
            <a:spLocks noGrp="1"/>
          </p:cNvSpPr>
          <p:nvPr>
            <p:ph type="sldNum" sz="quarter" idx="7"/>
          </p:nvPr>
        </p:nvSpPr>
        <p:spPr>
          <a:xfrm>
            <a:off x="9048974" y="5547893"/>
            <a:ext cx="2891118" cy="174535"/>
          </a:xfrm>
          <a:prstGeom prst="rect">
            <a:avLst/>
          </a:prstGeom>
        </p:spPr>
        <p:txBody>
          <a:bodyPr vert="horz" wrap="square" lIns="0" tIns="0" rIns="0" bIns="0" rtlCol="0" anchor="ctr">
            <a:spAutoFit/>
          </a:bodyPr>
          <a:lstStyle/>
          <a:p>
            <a:pPr marL="33619">
              <a:lnSpc>
                <a:spcPts val="1456"/>
              </a:lnSpc>
            </a:pPr>
            <a:fld id="{81D60167-4931-47E6-BA6A-407CBD079E47}" type="slidenum">
              <a:rPr dirty="0"/>
              <a:pPr marL="33619">
                <a:lnSpc>
                  <a:spcPts val="1456"/>
                </a:lnSpc>
              </a:pPr>
              <a:t>213</a:t>
            </a:fld>
            <a:endParaRPr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8360" y="351269"/>
            <a:ext cx="6067313" cy="608851"/>
          </a:xfrm>
          <a:prstGeom prst="rect">
            <a:avLst/>
          </a:prstGeom>
        </p:spPr>
        <p:txBody>
          <a:bodyPr vert="horz" wrap="square" lIns="0" tIns="11206" rIns="0" bIns="0" rtlCol="0" anchor="b" anchorCtr="0">
            <a:spAutoFit/>
          </a:bodyPr>
          <a:lstStyle/>
          <a:p>
            <a:pPr marL="11206">
              <a:spcBef>
                <a:spcPts val="88"/>
              </a:spcBef>
            </a:pPr>
            <a:r>
              <a:rPr dirty="0"/>
              <a:t>Các</a:t>
            </a:r>
            <a:r>
              <a:rPr spc="4" dirty="0"/>
              <a:t> </a:t>
            </a:r>
            <a:r>
              <a:rPr dirty="0"/>
              <a:t>thuộc</a:t>
            </a:r>
            <a:r>
              <a:rPr spc="44" dirty="0"/>
              <a:t> tính</a:t>
            </a:r>
            <a:r>
              <a:rPr spc="57" dirty="0"/>
              <a:t> </a:t>
            </a:r>
            <a:r>
              <a:rPr spc="159" dirty="0"/>
              <a:t>đường</a:t>
            </a:r>
            <a:r>
              <a:rPr spc="62" dirty="0"/>
              <a:t> </a:t>
            </a:r>
            <a:r>
              <a:rPr spc="-26" dirty="0"/>
              <a:t>đi</a:t>
            </a:r>
          </a:p>
        </p:txBody>
      </p:sp>
      <p:sp>
        <p:nvSpPr>
          <p:cNvPr id="4" name="object 4"/>
          <p:cNvSpPr txBox="1"/>
          <p:nvPr/>
        </p:nvSpPr>
        <p:spPr>
          <a:xfrm>
            <a:off x="672840" y="1437861"/>
            <a:ext cx="5876816" cy="4306960"/>
          </a:xfrm>
          <a:prstGeom prst="rect">
            <a:avLst/>
          </a:prstGeom>
        </p:spPr>
        <p:txBody>
          <a:bodyPr vert="horz" wrap="square" lIns="0" tIns="75640" rIns="0" bIns="0" rtlCol="0">
            <a:spAutoFit/>
          </a:bodyPr>
          <a:lstStyle/>
          <a:p>
            <a:pPr marL="313781" indent="-302575">
              <a:spcBef>
                <a:spcPts val="596"/>
              </a:spcBef>
              <a:buFont typeface="Wingdings"/>
              <a:buChar char=""/>
              <a:tabLst>
                <a:tab pos="313781" algn="l"/>
              </a:tabLst>
            </a:pPr>
            <a:r>
              <a:rPr sz="2118" b="1" spc="-4" dirty="0">
                <a:latin typeface="Arial"/>
                <a:cs typeface="Arial"/>
              </a:rPr>
              <a:t>Thuộc</a:t>
            </a:r>
            <a:r>
              <a:rPr sz="2118" b="1" spc="-26" dirty="0">
                <a:latin typeface="Arial"/>
                <a:cs typeface="Arial"/>
              </a:rPr>
              <a:t> </a:t>
            </a:r>
            <a:r>
              <a:rPr sz="2118" b="1" spc="-4" dirty="0">
                <a:latin typeface="Arial"/>
                <a:cs typeface="Arial"/>
              </a:rPr>
              <a:t>tính</a:t>
            </a:r>
            <a:r>
              <a:rPr sz="2118" b="1" spc="-40" dirty="0">
                <a:latin typeface="Arial"/>
                <a:cs typeface="Arial"/>
              </a:rPr>
              <a:t> </a:t>
            </a:r>
            <a:r>
              <a:rPr sz="2118" b="1" spc="-9" dirty="0">
                <a:latin typeface="Arial"/>
                <a:cs typeface="Arial"/>
              </a:rPr>
              <a:t>Weight:</a:t>
            </a:r>
            <a:endParaRPr sz="2118" dirty="0">
              <a:latin typeface="Arial"/>
              <a:cs typeface="Arial"/>
            </a:endParaRPr>
          </a:p>
          <a:p>
            <a:pPr marL="667346" lvl="1" indent="-253266">
              <a:spcBef>
                <a:spcPts val="463"/>
              </a:spcBef>
              <a:buFont typeface="Wingdings"/>
              <a:buChar char=""/>
              <a:tabLst>
                <a:tab pos="667906" algn="l"/>
              </a:tabLst>
            </a:pPr>
            <a:r>
              <a:rPr sz="1941" spc="-9" dirty="0">
                <a:latin typeface="Microsoft Sans Serif"/>
                <a:cs typeface="Microsoft Sans Serif"/>
              </a:rPr>
              <a:t>Weight</a:t>
            </a:r>
            <a:r>
              <a:rPr sz="1941" spc="4" dirty="0">
                <a:latin typeface="Microsoft Sans Serif"/>
                <a:cs typeface="Microsoft Sans Serif"/>
              </a:rPr>
              <a:t> </a:t>
            </a:r>
            <a:r>
              <a:rPr sz="1941" spc="-13" dirty="0">
                <a:latin typeface="Microsoft Sans Serif"/>
                <a:cs typeface="Microsoft Sans Serif"/>
              </a:rPr>
              <a:t>là</a:t>
            </a:r>
            <a:r>
              <a:rPr sz="1941" spc="13" dirty="0">
                <a:latin typeface="Microsoft Sans Serif"/>
                <a:cs typeface="Microsoft Sans Serif"/>
              </a:rPr>
              <a:t> </a:t>
            </a:r>
            <a:r>
              <a:rPr sz="1941" spc="-4" dirty="0">
                <a:latin typeface="Microsoft Sans Serif"/>
                <a:cs typeface="Microsoft Sans Serif"/>
              </a:rPr>
              <a:t>thuộc</a:t>
            </a:r>
            <a:r>
              <a:rPr sz="1941" spc="26" dirty="0">
                <a:latin typeface="Microsoft Sans Serif"/>
                <a:cs typeface="Microsoft Sans Serif"/>
              </a:rPr>
              <a:t> </a:t>
            </a:r>
            <a:r>
              <a:rPr sz="1941" spc="22" dirty="0">
                <a:latin typeface="Microsoft Sans Serif"/>
                <a:cs typeface="Microsoft Sans Serif"/>
              </a:rPr>
              <a:t>tính</a:t>
            </a:r>
            <a:r>
              <a:rPr sz="1941" spc="31" dirty="0">
                <a:latin typeface="Microsoft Sans Serif"/>
                <a:cs typeface="Microsoft Sans Serif"/>
              </a:rPr>
              <a:t> </a:t>
            </a:r>
            <a:r>
              <a:rPr sz="1941" spc="-4" dirty="0">
                <a:latin typeface="Microsoft Sans Serif"/>
                <a:cs typeface="Microsoft Sans Serif"/>
              </a:rPr>
              <a:t>không</a:t>
            </a:r>
            <a:r>
              <a:rPr sz="1941" spc="26" dirty="0">
                <a:latin typeface="Microsoft Sans Serif"/>
                <a:cs typeface="Microsoft Sans Serif"/>
              </a:rPr>
              <a:t> </a:t>
            </a:r>
            <a:r>
              <a:rPr sz="1941" spc="101" dirty="0">
                <a:latin typeface="Microsoft Sans Serif"/>
                <a:cs typeface="Microsoft Sans Serif"/>
              </a:rPr>
              <a:t>được</a:t>
            </a:r>
            <a:r>
              <a:rPr sz="1941" spc="4" dirty="0">
                <a:latin typeface="Microsoft Sans Serif"/>
                <a:cs typeface="Microsoft Sans Serif"/>
              </a:rPr>
              <a:t> </a:t>
            </a:r>
            <a:r>
              <a:rPr sz="1941" spc="-4" dirty="0">
                <a:latin typeface="Microsoft Sans Serif"/>
                <a:cs typeface="Microsoft Sans Serif"/>
              </a:rPr>
              <a:t>chỉ</a:t>
            </a:r>
            <a:r>
              <a:rPr sz="1941" spc="22" dirty="0">
                <a:latin typeface="Microsoft Sans Serif"/>
                <a:cs typeface="Microsoft Sans Serif"/>
              </a:rPr>
              <a:t> </a:t>
            </a:r>
            <a:r>
              <a:rPr sz="1941" spc="-4" dirty="0">
                <a:latin typeface="Microsoft Sans Serif"/>
                <a:cs typeface="Microsoft Sans Serif"/>
              </a:rPr>
              <a:t>định</a:t>
            </a:r>
            <a:r>
              <a:rPr sz="1941" spc="31" dirty="0">
                <a:latin typeface="Microsoft Sans Serif"/>
                <a:cs typeface="Microsoft Sans Serif"/>
              </a:rPr>
              <a:t> </a:t>
            </a:r>
            <a:r>
              <a:rPr sz="1941" spc="-4" dirty="0">
                <a:latin typeface="Microsoft Sans Serif"/>
                <a:cs typeface="Microsoft Sans Serif"/>
              </a:rPr>
              <a:t>trong</a:t>
            </a:r>
            <a:r>
              <a:rPr sz="1941" spc="9" dirty="0">
                <a:latin typeface="Microsoft Sans Serif"/>
                <a:cs typeface="Microsoft Sans Serif"/>
              </a:rPr>
              <a:t> </a:t>
            </a:r>
            <a:r>
              <a:rPr sz="1941" spc="-71" dirty="0">
                <a:latin typeface="Microsoft Sans Serif"/>
                <a:cs typeface="Microsoft Sans Serif"/>
              </a:rPr>
              <a:t>BGP.</a:t>
            </a:r>
            <a:endParaRPr sz="1941" dirty="0">
              <a:latin typeface="Microsoft Sans Serif"/>
              <a:cs typeface="Microsoft Sans Serif"/>
            </a:endParaRPr>
          </a:p>
          <a:p>
            <a:pPr marL="667346" marR="14568" lvl="1" indent="-253266">
              <a:spcBef>
                <a:spcPts val="468"/>
              </a:spcBef>
              <a:buFont typeface="Wingdings"/>
              <a:buChar char=""/>
              <a:tabLst>
                <a:tab pos="667906" algn="l"/>
              </a:tabLst>
            </a:pPr>
            <a:r>
              <a:rPr sz="1941" spc="-9" dirty="0">
                <a:latin typeface="Microsoft Sans Serif"/>
                <a:cs typeface="Microsoft Sans Serif"/>
              </a:rPr>
              <a:t>Nó</a:t>
            </a:r>
            <a:r>
              <a:rPr sz="1941" spc="13" dirty="0">
                <a:latin typeface="Microsoft Sans Serif"/>
                <a:cs typeface="Microsoft Sans Serif"/>
              </a:rPr>
              <a:t> </a:t>
            </a:r>
            <a:r>
              <a:rPr sz="1941" spc="-4" dirty="0">
                <a:latin typeface="Microsoft Sans Serif"/>
                <a:cs typeface="Microsoft Sans Serif"/>
              </a:rPr>
              <a:t>là</a:t>
            </a:r>
            <a:r>
              <a:rPr sz="1941" spc="18" dirty="0">
                <a:latin typeface="Microsoft Sans Serif"/>
                <a:cs typeface="Microsoft Sans Serif"/>
              </a:rPr>
              <a:t> </a:t>
            </a:r>
            <a:r>
              <a:rPr sz="1941" spc="-4" dirty="0">
                <a:latin typeface="Microsoft Sans Serif"/>
                <a:cs typeface="Microsoft Sans Serif"/>
              </a:rPr>
              <a:t>thuộc</a:t>
            </a:r>
            <a:r>
              <a:rPr sz="1941" spc="26" dirty="0">
                <a:latin typeface="Microsoft Sans Serif"/>
                <a:cs typeface="Microsoft Sans Serif"/>
              </a:rPr>
              <a:t> </a:t>
            </a:r>
            <a:r>
              <a:rPr sz="1941" spc="22" dirty="0">
                <a:latin typeface="Microsoft Sans Serif"/>
                <a:cs typeface="Microsoft Sans Serif"/>
              </a:rPr>
              <a:t>tính</a:t>
            </a:r>
            <a:r>
              <a:rPr sz="1941" spc="18" dirty="0">
                <a:latin typeface="Microsoft Sans Serif"/>
                <a:cs typeface="Microsoft Sans Serif"/>
              </a:rPr>
              <a:t> </a:t>
            </a:r>
            <a:r>
              <a:rPr sz="1941" spc="101" dirty="0">
                <a:latin typeface="Microsoft Sans Serif"/>
                <a:cs typeface="Microsoft Sans Serif"/>
              </a:rPr>
              <a:t>được</a:t>
            </a:r>
            <a:r>
              <a:rPr sz="1941" spc="31" dirty="0">
                <a:latin typeface="Microsoft Sans Serif"/>
                <a:cs typeface="Microsoft Sans Serif"/>
              </a:rPr>
              <a:t> </a:t>
            </a:r>
            <a:r>
              <a:rPr sz="1941" spc="-4" dirty="0">
                <a:latin typeface="Microsoft Sans Serif"/>
                <a:cs typeface="Microsoft Sans Serif"/>
              </a:rPr>
              <a:t>phát</a:t>
            </a:r>
            <a:r>
              <a:rPr sz="1941" spc="31" dirty="0">
                <a:latin typeface="Microsoft Sans Serif"/>
                <a:cs typeface="Microsoft Sans Serif"/>
              </a:rPr>
              <a:t> </a:t>
            </a:r>
            <a:r>
              <a:rPr sz="1941" spc="-9" dirty="0">
                <a:latin typeface="Microsoft Sans Serif"/>
                <a:cs typeface="Microsoft Sans Serif"/>
              </a:rPr>
              <a:t>triển</a:t>
            </a:r>
            <a:r>
              <a:rPr sz="1941" spc="57" dirty="0">
                <a:latin typeface="Microsoft Sans Serif"/>
                <a:cs typeface="Microsoft Sans Serif"/>
              </a:rPr>
              <a:t> </a:t>
            </a:r>
            <a:r>
              <a:rPr sz="1941" spc="-4" dirty="0">
                <a:latin typeface="Microsoft Sans Serif"/>
                <a:cs typeface="Microsoft Sans Serif"/>
              </a:rPr>
              <a:t>trên</a:t>
            </a:r>
            <a:r>
              <a:rPr sz="1941" spc="18" dirty="0">
                <a:latin typeface="Microsoft Sans Serif"/>
                <a:cs typeface="Microsoft Sans Serif"/>
              </a:rPr>
              <a:t> </a:t>
            </a:r>
            <a:r>
              <a:rPr sz="1941" spc="-4" dirty="0">
                <a:latin typeface="Microsoft Sans Serif"/>
                <a:cs typeface="Microsoft Sans Serif"/>
              </a:rPr>
              <a:t>các</a:t>
            </a:r>
            <a:r>
              <a:rPr sz="1941" spc="26" dirty="0">
                <a:latin typeface="Microsoft Sans Serif"/>
                <a:cs typeface="Microsoft Sans Serif"/>
              </a:rPr>
              <a:t> </a:t>
            </a:r>
            <a:r>
              <a:rPr sz="1941" spc="-4" dirty="0">
                <a:latin typeface="Microsoft Sans Serif"/>
                <a:cs typeface="Microsoft Sans Serif"/>
              </a:rPr>
              <a:t>thiết</a:t>
            </a:r>
            <a:r>
              <a:rPr sz="1941" spc="35" dirty="0">
                <a:latin typeface="Microsoft Sans Serif"/>
                <a:cs typeface="Microsoft Sans Serif"/>
              </a:rPr>
              <a:t> </a:t>
            </a:r>
            <a:r>
              <a:rPr sz="1941" spc="-9" dirty="0">
                <a:latin typeface="Microsoft Sans Serif"/>
                <a:cs typeface="Microsoft Sans Serif"/>
              </a:rPr>
              <a:t>bị</a:t>
            </a:r>
            <a:r>
              <a:rPr sz="1941" dirty="0">
                <a:latin typeface="Microsoft Sans Serif"/>
                <a:cs typeface="Microsoft Sans Serif"/>
              </a:rPr>
              <a:t> </a:t>
            </a:r>
            <a:r>
              <a:rPr sz="1941" spc="-4" dirty="0">
                <a:latin typeface="Microsoft Sans Serif"/>
                <a:cs typeface="Microsoft Sans Serif"/>
              </a:rPr>
              <a:t>của</a:t>
            </a:r>
            <a:r>
              <a:rPr sz="1941" spc="35" dirty="0">
                <a:latin typeface="Microsoft Sans Serif"/>
                <a:cs typeface="Microsoft Sans Serif"/>
              </a:rPr>
              <a:t> </a:t>
            </a:r>
            <a:r>
              <a:rPr sz="1941" spc="-4" dirty="0">
                <a:latin typeface="Microsoft Sans Serif"/>
                <a:cs typeface="Microsoft Sans Serif"/>
              </a:rPr>
              <a:t>Cisco </a:t>
            </a:r>
            <a:r>
              <a:rPr sz="1941" spc="-503" dirty="0">
                <a:latin typeface="Microsoft Sans Serif"/>
                <a:cs typeface="Microsoft Sans Serif"/>
              </a:rPr>
              <a:t> </a:t>
            </a:r>
            <a:r>
              <a:rPr sz="1941" spc="-4" dirty="0">
                <a:latin typeface="Microsoft Sans Serif"/>
                <a:cs typeface="Microsoft Sans Serif"/>
              </a:rPr>
              <a:t>và</a:t>
            </a:r>
            <a:r>
              <a:rPr sz="1941" spc="9" dirty="0">
                <a:latin typeface="Microsoft Sans Serif"/>
                <a:cs typeface="Microsoft Sans Serif"/>
              </a:rPr>
              <a:t> </a:t>
            </a:r>
            <a:r>
              <a:rPr sz="1941" spc="-4" dirty="0">
                <a:latin typeface="Microsoft Sans Serif"/>
                <a:cs typeface="Microsoft Sans Serif"/>
              </a:rPr>
              <a:t>là</a:t>
            </a:r>
            <a:r>
              <a:rPr sz="1941" spc="13" dirty="0">
                <a:latin typeface="Microsoft Sans Serif"/>
                <a:cs typeface="Microsoft Sans Serif"/>
              </a:rPr>
              <a:t> </a:t>
            </a:r>
            <a:r>
              <a:rPr sz="1941" spc="-4" dirty="0">
                <a:latin typeface="Microsoft Sans Serif"/>
                <a:cs typeface="Microsoft Sans Serif"/>
              </a:rPr>
              <a:t>thuộc</a:t>
            </a:r>
            <a:r>
              <a:rPr sz="1941" spc="44" dirty="0">
                <a:latin typeface="Microsoft Sans Serif"/>
                <a:cs typeface="Microsoft Sans Serif"/>
              </a:rPr>
              <a:t> </a:t>
            </a:r>
            <a:r>
              <a:rPr sz="1941" spc="18" dirty="0">
                <a:latin typeface="Microsoft Sans Serif"/>
                <a:cs typeface="Microsoft Sans Serif"/>
              </a:rPr>
              <a:t>tính</a:t>
            </a:r>
            <a:r>
              <a:rPr sz="1941" spc="31" dirty="0">
                <a:latin typeface="Microsoft Sans Serif"/>
                <a:cs typeface="Microsoft Sans Serif"/>
              </a:rPr>
              <a:t> </a:t>
            </a:r>
            <a:r>
              <a:rPr sz="1941" spc="-9" dirty="0">
                <a:latin typeface="Microsoft Sans Serif"/>
                <a:cs typeface="Microsoft Sans Serif"/>
              </a:rPr>
              <a:t>do</a:t>
            </a:r>
            <a:r>
              <a:rPr sz="1941" spc="31" dirty="0">
                <a:latin typeface="Microsoft Sans Serif"/>
                <a:cs typeface="Microsoft Sans Serif"/>
              </a:rPr>
              <a:t> </a:t>
            </a:r>
            <a:r>
              <a:rPr sz="1941" spc="-4" dirty="0">
                <a:latin typeface="Microsoft Sans Serif"/>
                <a:cs typeface="Microsoft Sans Serif"/>
              </a:rPr>
              <a:t>Cisco</a:t>
            </a:r>
            <a:r>
              <a:rPr sz="1941" spc="13" dirty="0">
                <a:latin typeface="Microsoft Sans Serif"/>
                <a:cs typeface="Microsoft Sans Serif"/>
              </a:rPr>
              <a:t> </a:t>
            </a:r>
            <a:r>
              <a:rPr sz="1941" spc="-4" dirty="0">
                <a:latin typeface="Microsoft Sans Serif"/>
                <a:cs typeface="Microsoft Sans Serif"/>
              </a:rPr>
              <a:t>định</a:t>
            </a:r>
            <a:r>
              <a:rPr sz="1941" spc="26" dirty="0">
                <a:latin typeface="Microsoft Sans Serif"/>
                <a:cs typeface="Microsoft Sans Serif"/>
              </a:rPr>
              <a:t> </a:t>
            </a:r>
            <a:r>
              <a:rPr sz="1941" spc="9" dirty="0">
                <a:latin typeface="Microsoft Sans Serif"/>
                <a:cs typeface="Microsoft Sans Serif"/>
              </a:rPr>
              <a:t>nghĩa.</a:t>
            </a:r>
            <a:endParaRPr sz="1941" dirty="0">
              <a:latin typeface="Microsoft Sans Serif"/>
              <a:cs typeface="Microsoft Sans Serif"/>
            </a:endParaRPr>
          </a:p>
          <a:p>
            <a:pPr marL="667346" marR="4483" lvl="1" indent="-253266">
              <a:spcBef>
                <a:spcPts val="463"/>
              </a:spcBef>
              <a:buFont typeface="Wingdings"/>
              <a:buChar char=""/>
              <a:tabLst>
                <a:tab pos="667906" algn="l"/>
              </a:tabLst>
            </a:pPr>
            <a:r>
              <a:rPr sz="1941" spc="-9" dirty="0">
                <a:latin typeface="Microsoft Sans Serif"/>
                <a:cs typeface="Microsoft Sans Serif"/>
              </a:rPr>
              <a:t>Weight</a:t>
            </a:r>
            <a:r>
              <a:rPr sz="1941" spc="9" dirty="0">
                <a:latin typeface="Microsoft Sans Serif"/>
                <a:cs typeface="Microsoft Sans Serif"/>
              </a:rPr>
              <a:t> </a:t>
            </a:r>
            <a:r>
              <a:rPr sz="1941" spc="-13" dirty="0">
                <a:latin typeface="Microsoft Sans Serif"/>
                <a:cs typeface="Microsoft Sans Serif"/>
              </a:rPr>
              <a:t>là</a:t>
            </a:r>
            <a:r>
              <a:rPr sz="1941" spc="13" dirty="0">
                <a:latin typeface="Microsoft Sans Serif"/>
                <a:cs typeface="Microsoft Sans Serif"/>
              </a:rPr>
              <a:t> </a:t>
            </a:r>
            <a:r>
              <a:rPr sz="1941" spc="-4" dirty="0">
                <a:latin typeface="Microsoft Sans Serif"/>
                <a:cs typeface="Microsoft Sans Serif"/>
              </a:rPr>
              <a:t>một</a:t>
            </a:r>
            <a:r>
              <a:rPr sz="1941" spc="49" dirty="0">
                <a:latin typeface="Microsoft Sans Serif"/>
                <a:cs typeface="Microsoft Sans Serif"/>
              </a:rPr>
              <a:t> </a:t>
            </a:r>
            <a:r>
              <a:rPr sz="1941" spc="-9" dirty="0">
                <a:latin typeface="Microsoft Sans Serif"/>
                <a:cs typeface="Microsoft Sans Serif"/>
              </a:rPr>
              <a:t>trong</a:t>
            </a:r>
            <a:r>
              <a:rPr sz="1941" spc="31" dirty="0">
                <a:latin typeface="Microsoft Sans Serif"/>
                <a:cs typeface="Microsoft Sans Serif"/>
              </a:rPr>
              <a:t> </a:t>
            </a:r>
            <a:r>
              <a:rPr sz="1941" spc="-4" dirty="0">
                <a:latin typeface="Microsoft Sans Serif"/>
                <a:cs typeface="Microsoft Sans Serif"/>
              </a:rPr>
              <a:t>các</a:t>
            </a:r>
            <a:r>
              <a:rPr sz="1941" spc="26" dirty="0">
                <a:latin typeface="Microsoft Sans Serif"/>
                <a:cs typeface="Microsoft Sans Serif"/>
              </a:rPr>
              <a:t> </a:t>
            </a:r>
            <a:r>
              <a:rPr sz="1941" spc="-4" dirty="0">
                <a:latin typeface="Microsoft Sans Serif"/>
                <a:cs typeface="Microsoft Sans Serif"/>
              </a:rPr>
              <a:t>thuộc</a:t>
            </a:r>
            <a:r>
              <a:rPr sz="1941" spc="26" dirty="0">
                <a:latin typeface="Microsoft Sans Serif"/>
                <a:cs typeface="Microsoft Sans Serif"/>
              </a:rPr>
              <a:t> </a:t>
            </a:r>
            <a:r>
              <a:rPr sz="1941" spc="22" dirty="0">
                <a:latin typeface="Microsoft Sans Serif"/>
                <a:cs typeface="Microsoft Sans Serif"/>
              </a:rPr>
              <a:t>tính</a:t>
            </a:r>
            <a:r>
              <a:rPr sz="1941" spc="31" dirty="0">
                <a:latin typeface="Microsoft Sans Serif"/>
                <a:cs typeface="Microsoft Sans Serif"/>
              </a:rPr>
              <a:t> </a:t>
            </a:r>
            <a:r>
              <a:rPr sz="1941" spc="97" dirty="0">
                <a:latin typeface="Microsoft Sans Serif"/>
                <a:cs typeface="Microsoft Sans Serif"/>
              </a:rPr>
              <a:t>được</a:t>
            </a:r>
            <a:r>
              <a:rPr sz="1941" spc="26" dirty="0">
                <a:latin typeface="Microsoft Sans Serif"/>
                <a:cs typeface="Microsoft Sans Serif"/>
              </a:rPr>
              <a:t> </a:t>
            </a:r>
            <a:r>
              <a:rPr sz="1941" spc="106" dirty="0">
                <a:latin typeface="Microsoft Sans Serif"/>
                <a:cs typeface="Microsoft Sans Serif"/>
              </a:rPr>
              <a:t>sử</a:t>
            </a:r>
            <a:r>
              <a:rPr sz="1941" spc="26" dirty="0">
                <a:latin typeface="Microsoft Sans Serif"/>
                <a:cs typeface="Microsoft Sans Serif"/>
              </a:rPr>
              <a:t> </a:t>
            </a:r>
            <a:r>
              <a:rPr sz="1941" spc="-4" dirty="0">
                <a:latin typeface="Microsoft Sans Serif"/>
                <a:cs typeface="Microsoft Sans Serif"/>
              </a:rPr>
              <a:t>dụng</a:t>
            </a:r>
            <a:r>
              <a:rPr sz="1941" spc="31" dirty="0">
                <a:latin typeface="Microsoft Sans Serif"/>
                <a:cs typeface="Microsoft Sans Serif"/>
              </a:rPr>
              <a:t> </a:t>
            </a:r>
            <a:r>
              <a:rPr sz="1941" dirty="0">
                <a:latin typeface="Microsoft Sans Serif"/>
                <a:cs typeface="Microsoft Sans Serif"/>
              </a:rPr>
              <a:t>để</a:t>
            </a:r>
            <a:r>
              <a:rPr sz="1941" spc="31" dirty="0">
                <a:latin typeface="Microsoft Sans Serif"/>
                <a:cs typeface="Microsoft Sans Serif"/>
              </a:rPr>
              <a:t> </a:t>
            </a:r>
            <a:r>
              <a:rPr sz="1941" spc="-4" dirty="0">
                <a:latin typeface="Microsoft Sans Serif"/>
                <a:cs typeface="Microsoft Sans Serif"/>
              </a:rPr>
              <a:t>quyết </a:t>
            </a:r>
            <a:r>
              <a:rPr sz="1941" spc="-499" dirty="0">
                <a:latin typeface="Microsoft Sans Serif"/>
                <a:cs typeface="Microsoft Sans Serif"/>
              </a:rPr>
              <a:t> </a:t>
            </a:r>
            <a:r>
              <a:rPr sz="1941" spc="-4" dirty="0">
                <a:latin typeface="Microsoft Sans Serif"/>
                <a:cs typeface="Microsoft Sans Serif"/>
              </a:rPr>
              <a:t>định</a:t>
            </a:r>
            <a:r>
              <a:rPr sz="1941" spc="9" dirty="0">
                <a:latin typeface="Microsoft Sans Serif"/>
                <a:cs typeface="Microsoft Sans Serif"/>
              </a:rPr>
              <a:t> </a:t>
            </a:r>
            <a:r>
              <a:rPr sz="1941" spc="-4" dirty="0">
                <a:latin typeface="Microsoft Sans Serif"/>
                <a:cs typeface="Microsoft Sans Serif"/>
              </a:rPr>
              <a:t>tuyến</a:t>
            </a:r>
            <a:r>
              <a:rPr sz="1941" spc="31" dirty="0">
                <a:latin typeface="Microsoft Sans Serif"/>
                <a:cs typeface="Microsoft Sans Serif"/>
              </a:rPr>
              <a:t> </a:t>
            </a:r>
            <a:r>
              <a:rPr sz="1941" dirty="0">
                <a:latin typeface="Microsoft Sans Serif"/>
                <a:cs typeface="Microsoft Sans Serif"/>
              </a:rPr>
              <a:t>tốt</a:t>
            </a:r>
            <a:r>
              <a:rPr sz="1941" spc="9" dirty="0">
                <a:latin typeface="Microsoft Sans Serif"/>
                <a:cs typeface="Microsoft Sans Serif"/>
              </a:rPr>
              <a:t> </a:t>
            </a:r>
            <a:r>
              <a:rPr sz="1941" dirty="0">
                <a:latin typeface="Microsoft Sans Serif"/>
                <a:cs typeface="Microsoft Sans Serif"/>
              </a:rPr>
              <a:t>nhất</a:t>
            </a:r>
            <a:r>
              <a:rPr sz="1941" spc="9" dirty="0">
                <a:latin typeface="Microsoft Sans Serif"/>
                <a:cs typeface="Microsoft Sans Serif"/>
              </a:rPr>
              <a:t> </a:t>
            </a:r>
            <a:r>
              <a:rPr sz="1941" spc="57" dirty="0">
                <a:latin typeface="Microsoft Sans Serif"/>
                <a:cs typeface="Microsoft Sans Serif"/>
              </a:rPr>
              <a:t>tới</a:t>
            </a:r>
            <a:r>
              <a:rPr sz="1941" spc="18" dirty="0">
                <a:latin typeface="Microsoft Sans Serif"/>
                <a:cs typeface="Microsoft Sans Serif"/>
              </a:rPr>
              <a:t> đích.</a:t>
            </a:r>
            <a:endParaRPr sz="1941" dirty="0">
              <a:latin typeface="Microsoft Sans Serif"/>
              <a:cs typeface="Microsoft Sans Serif"/>
            </a:endParaRPr>
          </a:p>
          <a:p>
            <a:pPr marL="667346" marR="197793" lvl="1" indent="-253266">
              <a:spcBef>
                <a:spcPts val="468"/>
              </a:spcBef>
              <a:buFont typeface="Wingdings"/>
              <a:buChar char=""/>
              <a:tabLst>
                <a:tab pos="667906" algn="l"/>
              </a:tabLst>
            </a:pPr>
            <a:r>
              <a:rPr sz="1941" spc="-9" dirty="0">
                <a:latin typeface="Microsoft Sans Serif"/>
                <a:cs typeface="Microsoft Sans Serif"/>
              </a:rPr>
              <a:t>Weight</a:t>
            </a:r>
            <a:r>
              <a:rPr sz="1941" spc="4" dirty="0">
                <a:latin typeface="Microsoft Sans Serif"/>
                <a:cs typeface="Microsoft Sans Serif"/>
              </a:rPr>
              <a:t> </a:t>
            </a:r>
            <a:r>
              <a:rPr sz="1941" spc="-13" dirty="0">
                <a:latin typeface="Microsoft Sans Serif"/>
                <a:cs typeface="Microsoft Sans Serif"/>
              </a:rPr>
              <a:t>là</a:t>
            </a:r>
            <a:r>
              <a:rPr sz="1941" spc="13" dirty="0">
                <a:latin typeface="Microsoft Sans Serif"/>
                <a:cs typeface="Microsoft Sans Serif"/>
              </a:rPr>
              <a:t> </a:t>
            </a:r>
            <a:r>
              <a:rPr sz="1941" spc="-4" dirty="0">
                <a:latin typeface="Microsoft Sans Serif"/>
                <a:cs typeface="Microsoft Sans Serif"/>
              </a:rPr>
              <a:t>thuộc</a:t>
            </a:r>
            <a:r>
              <a:rPr sz="1941" spc="26" dirty="0">
                <a:latin typeface="Microsoft Sans Serif"/>
                <a:cs typeface="Microsoft Sans Serif"/>
              </a:rPr>
              <a:t> </a:t>
            </a:r>
            <a:r>
              <a:rPr sz="1941" spc="22" dirty="0">
                <a:latin typeface="Microsoft Sans Serif"/>
                <a:cs typeface="Microsoft Sans Serif"/>
              </a:rPr>
              <a:t>tính</a:t>
            </a:r>
            <a:r>
              <a:rPr sz="1941" spc="31" dirty="0">
                <a:latin typeface="Microsoft Sans Serif"/>
                <a:cs typeface="Microsoft Sans Serif"/>
              </a:rPr>
              <a:t> </a:t>
            </a:r>
            <a:r>
              <a:rPr sz="1941" spc="101" dirty="0">
                <a:latin typeface="Microsoft Sans Serif"/>
                <a:cs typeface="Microsoft Sans Serif"/>
              </a:rPr>
              <a:t>được</a:t>
            </a:r>
            <a:r>
              <a:rPr sz="1941" spc="4" dirty="0">
                <a:latin typeface="Microsoft Sans Serif"/>
                <a:cs typeface="Microsoft Sans Serif"/>
              </a:rPr>
              <a:t> </a:t>
            </a:r>
            <a:r>
              <a:rPr sz="1941" spc="-4" dirty="0">
                <a:latin typeface="Microsoft Sans Serif"/>
                <a:cs typeface="Microsoft Sans Serif"/>
              </a:rPr>
              <a:t>biểu</a:t>
            </a:r>
            <a:r>
              <a:rPr sz="1941" spc="31" dirty="0">
                <a:latin typeface="Microsoft Sans Serif"/>
                <a:cs typeface="Microsoft Sans Serif"/>
              </a:rPr>
              <a:t> </a:t>
            </a:r>
            <a:r>
              <a:rPr sz="1941" spc="-9" dirty="0">
                <a:latin typeface="Microsoft Sans Serif"/>
                <a:cs typeface="Microsoft Sans Serif"/>
              </a:rPr>
              <a:t>diễn</a:t>
            </a:r>
            <a:r>
              <a:rPr sz="1941" spc="31" dirty="0">
                <a:latin typeface="Microsoft Sans Serif"/>
                <a:cs typeface="Microsoft Sans Serif"/>
              </a:rPr>
              <a:t> </a:t>
            </a:r>
            <a:r>
              <a:rPr sz="1941" spc="-4" dirty="0">
                <a:latin typeface="Microsoft Sans Serif"/>
                <a:cs typeface="Microsoft Sans Serif"/>
              </a:rPr>
              <a:t>bằng</a:t>
            </a:r>
            <a:r>
              <a:rPr sz="1941" spc="31" dirty="0">
                <a:latin typeface="Microsoft Sans Serif"/>
                <a:cs typeface="Microsoft Sans Serif"/>
              </a:rPr>
              <a:t> </a:t>
            </a:r>
            <a:r>
              <a:rPr sz="1941" dirty="0">
                <a:latin typeface="Microsoft Sans Serif"/>
                <a:cs typeface="Microsoft Sans Serif"/>
              </a:rPr>
              <a:t>16</a:t>
            </a:r>
            <a:r>
              <a:rPr sz="1941" spc="31" dirty="0">
                <a:latin typeface="Microsoft Sans Serif"/>
                <a:cs typeface="Microsoft Sans Serif"/>
              </a:rPr>
              <a:t> </a:t>
            </a:r>
            <a:r>
              <a:rPr sz="1941" spc="-9" dirty="0">
                <a:latin typeface="Microsoft Sans Serif"/>
                <a:cs typeface="Microsoft Sans Serif"/>
              </a:rPr>
              <a:t>bit</a:t>
            </a:r>
            <a:r>
              <a:rPr sz="1941" spc="9" dirty="0">
                <a:latin typeface="Microsoft Sans Serif"/>
                <a:cs typeface="Microsoft Sans Serif"/>
              </a:rPr>
              <a:t> </a:t>
            </a:r>
            <a:r>
              <a:rPr sz="1941" spc="-4" dirty="0">
                <a:latin typeface="Microsoft Sans Serif"/>
                <a:cs typeface="Microsoft Sans Serif"/>
              </a:rPr>
              <a:t>và</a:t>
            </a:r>
            <a:r>
              <a:rPr sz="1941" spc="31" dirty="0">
                <a:latin typeface="Microsoft Sans Serif"/>
                <a:cs typeface="Microsoft Sans Serif"/>
              </a:rPr>
              <a:t> </a:t>
            </a:r>
            <a:r>
              <a:rPr sz="1941" spc="-9" dirty="0">
                <a:latin typeface="Microsoft Sans Serif"/>
                <a:cs typeface="Microsoft Sans Serif"/>
              </a:rPr>
              <a:t>giá</a:t>
            </a:r>
            <a:r>
              <a:rPr sz="1941" spc="31" dirty="0">
                <a:latin typeface="Microsoft Sans Serif"/>
                <a:cs typeface="Microsoft Sans Serif"/>
              </a:rPr>
              <a:t> </a:t>
            </a:r>
            <a:r>
              <a:rPr sz="1941" spc="-9" dirty="0">
                <a:latin typeface="Microsoft Sans Serif"/>
                <a:cs typeface="Microsoft Sans Serif"/>
              </a:rPr>
              <a:t>trị </a:t>
            </a:r>
            <a:r>
              <a:rPr sz="1941" spc="-503" dirty="0">
                <a:latin typeface="Microsoft Sans Serif"/>
                <a:cs typeface="Microsoft Sans Serif"/>
              </a:rPr>
              <a:t> </a:t>
            </a:r>
            <a:r>
              <a:rPr sz="1941" spc="-4" dirty="0">
                <a:latin typeface="Microsoft Sans Serif"/>
                <a:cs typeface="Microsoft Sans Serif"/>
              </a:rPr>
              <a:t>trong</a:t>
            </a:r>
            <a:r>
              <a:rPr sz="1941" spc="9" dirty="0">
                <a:latin typeface="Microsoft Sans Serif"/>
                <a:cs typeface="Microsoft Sans Serif"/>
              </a:rPr>
              <a:t> </a:t>
            </a:r>
            <a:r>
              <a:rPr sz="1941" spc="-4" dirty="0">
                <a:latin typeface="Microsoft Sans Serif"/>
                <a:cs typeface="Microsoft Sans Serif"/>
              </a:rPr>
              <a:t>khoảng</a:t>
            </a:r>
            <a:r>
              <a:rPr sz="1941" spc="31" dirty="0">
                <a:latin typeface="Microsoft Sans Serif"/>
                <a:cs typeface="Microsoft Sans Serif"/>
              </a:rPr>
              <a:t> </a:t>
            </a:r>
            <a:r>
              <a:rPr sz="1941" spc="-4" dirty="0">
                <a:latin typeface="Microsoft Sans Serif"/>
                <a:cs typeface="Microsoft Sans Serif"/>
              </a:rPr>
              <a:t>0</a:t>
            </a:r>
            <a:r>
              <a:rPr sz="1941" spc="31" dirty="0">
                <a:latin typeface="Microsoft Sans Serif"/>
                <a:cs typeface="Microsoft Sans Serif"/>
              </a:rPr>
              <a:t> </a:t>
            </a:r>
            <a:r>
              <a:rPr sz="1941" spc="-9" dirty="0">
                <a:latin typeface="Microsoft Sans Serif"/>
                <a:cs typeface="Microsoft Sans Serif"/>
              </a:rPr>
              <a:t>đến</a:t>
            </a:r>
            <a:r>
              <a:rPr sz="1941" spc="31" dirty="0">
                <a:latin typeface="Microsoft Sans Serif"/>
                <a:cs typeface="Microsoft Sans Serif"/>
              </a:rPr>
              <a:t> </a:t>
            </a:r>
            <a:r>
              <a:rPr sz="1941" spc="-4" dirty="0">
                <a:latin typeface="Microsoft Sans Serif"/>
                <a:cs typeface="Microsoft Sans Serif"/>
              </a:rPr>
              <a:t>65535.</a:t>
            </a:r>
            <a:endParaRPr sz="1941" dirty="0">
              <a:latin typeface="Microsoft Sans Serif"/>
              <a:cs typeface="Microsoft Sans Serif"/>
            </a:endParaRPr>
          </a:p>
          <a:p>
            <a:pPr marL="667346" marR="291368" lvl="1" indent="-253266" algn="just">
              <a:spcBef>
                <a:spcPts val="468"/>
              </a:spcBef>
              <a:buFont typeface="Wingdings"/>
              <a:buChar char=""/>
              <a:tabLst>
                <a:tab pos="667906" algn="l"/>
              </a:tabLst>
            </a:pPr>
            <a:r>
              <a:rPr sz="1941" b="1" spc="-9" dirty="0">
                <a:latin typeface="Arial"/>
                <a:cs typeface="Arial"/>
              </a:rPr>
              <a:t>Chú </a:t>
            </a:r>
            <a:r>
              <a:rPr sz="1941" b="1" dirty="0">
                <a:latin typeface="Arial"/>
                <a:cs typeface="Arial"/>
              </a:rPr>
              <a:t>ý</a:t>
            </a:r>
            <a:r>
              <a:rPr sz="1941" dirty="0">
                <a:latin typeface="Microsoft Sans Serif"/>
                <a:cs typeface="Microsoft Sans Serif"/>
              </a:rPr>
              <a:t>: </a:t>
            </a:r>
            <a:r>
              <a:rPr sz="1941" spc="-4" dirty="0">
                <a:latin typeface="Microsoft Sans Serif"/>
                <a:cs typeface="Microsoft Sans Serif"/>
              </a:rPr>
              <a:t>Thuộc </a:t>
            </a:r>
            <a:r>
              <a:rPr sz="1941" spc="22" dirty="0">
                <a:latin typeface="Microsoft Sans Serif"/>
                <a:cs typeface="Microsoft Sans Serif"/>
              </a:rPr>
              <a:t>tính </a:t>
            </a:r>
            <a:r>
              <a:rPr sz="1941" spc="-4" dirty="0">
                <a:latin typeface="Microsoft Sans Serif"/>
                <a:cs typeface="Microsoft Sans Serif"/>
              </a:rPr>
              <a:t>weight chỉ có </a:t>
            </a:r>
            <a:r>
              <a:rPr sz="1941" dirty="0">
                <a:latin typeface="Microsoft Sans Serif"/>
                <a:cs typeface="Microsoft Sans Serif"/>
              </a:rPr>
              <a:t>giá </a:t>
            </a:r>
            <a:r>
              <a:rPr sz="1941" spc="-9" dirty="0">
                <a:latin typeface="Microsoft Sans Serif"/>
                <a:cs typeface="Microsoft Sans Serif"/>
              </a:rPr>
              <a:t>trị </a:t>
            </a:r>
            <a:r>
              <a:rPr sz="1941" spc="-4" dirty="0">
                <a:latin typeface="Microsoft Sans Serif"/>
                <a:cs typeface="Microsoft Sans Serif"/>
              </a:rPr>
              <a:t>trên router </a:t>
            </a:r>
            <a:r>
              <a:rPr sz="1941" dirty="0">
                <a:latin typeface="Microsoft Sans Serif"/>
                <a:cs typeface="Microsoft Sans Serif"/>
              </a:rPr>
              <a:t>đó </a:t>
            </a:r>
            <a:r>
              <a:rPr sz="1941" spc="-13" dirty="0">
                <a:latin typeface="Microsoft Sans Serif"/>
                <a:cs typeface="Microsoft Sans Serif"/>
              </a:rPr>
              <a:t>và </a:t>
            </a:r>
            <a:r>
              <a:rPr sz="1941" spc="-9" dirty="0">
                <a:latin typeface="Microsoft Sans Serif"/>
                <a:cs typeface="Microsoft Sans Serif"/>
              </a:rPr>
              <a:t> </a:t>
            </a:r>
            <a:r>
              <a:rPr sz="1941" spc="-4" dirty="0">
                <a:latin typeface="Microsoft Sans Serif"/>
                <a:cs typeface="Microsoft Sans Serif"/>
              </a:rPr>
              <a:t>không </a:t>
            </a:r>
            <a:r>
              <a:rPr sz="1941" spc="-9" dirty="0">
                <a:latin typeface="Microsoft Sans Serif"/>
                <a:cs typeface="Microsoft Sans Serif"/>
              </a:rPr>
              <a:t>quảng bá ra </a:t>
            </a:r>
            <a:r>
              <a:rPr sz="1941" spc="-4" dirty="0">
                <a:latin typeface="Microsoft Sans Serif"/>
                <a:cs typeface="Microsoft Sans Serif"/>
              </a:rPr>
              <a:t>các router hàng xóm chạy </a:t>
            </a:r>
            <a:r>
              <a:rPr sz="1941" spc="-71" dirty="0">
                <a:latin typeface="Microsoft Sans Serif"/>
                <a:cs typeface="Microsoft Sans Serif"/>
              </a:rPr>
              <a:t>BGP. </a:t>
            </a:r>
            <a:r>
              <a:rPr sz="1941" spc="-9" dirty="0">
                <a:latin typeface="Microsoft Sans Serif"/>
                <a:cs typeface="Microsoft Sans Serif"/>
              </a:rPr>
              <a:t>Các </a:t>
            </a:r>
            <a:r>
              <a:rPr sz="1941" spc="-4" dirty="0">
                <a:latin typeface="Microsoft Sans Serif"/>
                <a:cs typeface="Microsoft Sans Serif"/>
              </a:rPr>
              <a:t> tuyến</a:t>
            </a:r>
            <a:r>
              <a:rPr sz="1941" spc="26" dirty="0">
                <a:latin typeface="Microsoft Sans Serif"/>
                <a:cs typeface="Microsoft Sans Serif"/>
              </a:rPr>
              <a:t> </a:t>
            </a:r>
            <a:r>
              <a:rPr sz="1941" spc="-9" dirty="0">
                <a:latin typeface="Microsoft Sans Serif"/>
                <a:cs typeface="Microsoft Sans Serif"/>
              </a:rPr>
              <a:t>BGP </a:t>
            </a:r>
            <a:r>
              <a:rPr sz="1941" spc="-4" dirty="0">
                <a:latin typeface="Microsoft Sans Serif"/>
                <a:cs typeface="Microsoft Sans Serif"/>
              </a:rPr>
              <a:t>có</a:t>
            </a:r>
            <a:r>
              <a:rPr sz="1941" spc="31" dirty="0">
                <a:latin typeface="Microsoft Sans Serif"/>
                <a:cs typeface="Microsoft Sans Serif"/>
              </a:rPr>
              <a:t> </a:t>
            </a:r>
            <a:r>
              <a:rPr sz="1941" spc="-13" dirty="0">
                <a:latin typeface="Microsoft Sans Serif"/>
                <a:cs typeface="Microsoft Sans Serif"/>
              </a:rPr>
              <a:t>Weight</a:t>
            </a:r>
            <a:r>
              <a:rPr sz="1941" spc="26" dirty="0">
                <a:latin typeface="Microsoft Sans Serif"/>
                <a:cs typeface="Microsoft Sans Serif"/>
              </a:rPr>
              <a:t> </a:t>
            </a:r>
            <a:r>
              <a:rPr sz="1941" spc="-4" dirty="0">
                <a:latin typeface="Microsoft Sans Serif"/>
                <a:cs typeface="Microsoft Sans Serif"/>
              </a:rPr>
              <a:t>mặc</a:t>
            </a:r>
            <a:r>
              <a:rPr sz="1941" spc="26" dirty="0">
                <a:latin typeface="Microsoft Sans Serif"/>
                <a:cs typeface="Microsoft Sans Serif"/>
              </a:rPr>
              <a:t> </a:t>
            </a:r>
            <a:r>
              <a:rPr sz="1941" spc="-4" dirty="0">
                <a:latin typeface="Microsoft Sans Serif"/>
                <a:cs typeface="Microsoft Sans Serif"/>
              </a:rPr>
              <a:t>định</a:t>
            </a:r>
            <a:r>
              <a:rPr sz="1941" spc="13" dirty="0">
                <a:latin typeface="Microsoft Sans Serif"/>
                <a:cs typeface="Microsoft Sans Serif"/>
              </a:rPr>
              <a:t> </a:t>
            </a:r>
            <a:r>
              <a:rPr sz="1941" spc="-4" dirty="0">
                <a:latin typeface="Microsoft Sans Serif"/>
                <a:cs typeface="Microsoft Sans Serif"/>
              </a:rPr>
              <a:t>là</a:t>
            </a:r>
            <a:r>
              <a:rPr sz="1941" spc="13" dirty="0">
                <a:latin typeface="Microsoft Sans Serif"/>
                <a:cs typeface="Microsoft Sans Serif"/>
              </a:rPr>
              <a:t> </a:t>
            </a:r>
            <a:r>
              <a:rPr sz="1941" spc="-4" dirty="0">
                <a:latin typeface="Microsoft Sans Serif"/>
                <a:cs typeface="Microsoft Sans Serif"/>
              </a:rPr>
              <a:t>32768</a:t>
            </a:r>
            <a:endParaRPr sz="1941" dirty="0">
              <a:latin typeface="Microsoft Sans Serif"/>
              <a:cs typeface="Microsoft Sans Serif"/>
            </a:endParaRPr>
          </a:p>
        </p:txBody>
      </p:sp>
      <p:pic>
        <p:nvPicPr>
          <p:cNvPr id="7" name="object 4">
            <a:extLst>
              <a:ext uri="{FF2B5EF4-FFF2-40B4-BE49-F238E27FC236}">
                <a16:creationId xmlns:a16="http://schemas.microsoft.com/office/drawing/2014/main" id="{70BF1B12-78C1-4F67-8BF9-ED363DDED9A2}"/>
              </a:ext>
            </a:extLst>
          </p:cNvPr>
          <p:cNvPicPr/>
          <p:nvPr/>
        </p:nvPicPr>
        <p:blipFill rotWithShape="1">
          <a:blip r:embed="rId2" cstate="print"/>
          <a:srcRect t="22103"/>
          <a:stretch/>
        </p:blipFill>
        <p:spPr>
          <a:xfrm>
            <a:off x="7256171" y="2408198"/>
            <a:ext cx="4262989" cy="2041603"/>
          </a:xfrm>
          <a:prstGeom prst="rect">
            <a:avLst/>
          </a:prstGeom>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8360" y="351269"/>
            <a:ext cx="6067313" cy="608851"/>
          </a:xfrm>
          <a:prstGeom prst="rect">
            <a:avLst/>
          </a:prstGeom>
        </p:spPr>
        <p:txBody>
          <a:bodyPr vert="horz" wrap="square" lIns="0" tIns="11206" rIns="0" bIns="0" rtlCol="0" anchor="b" anchorCtr="0">
            <a:spAutoFit/>
          </a:bodyPr>
          <a:lstStyle/>
          <a:p>
            <a:pPr marL="11206">
              <a:spcBef>
                <a:spcPts val="88"/>
              </a:spcBef>
            </a:pPr>
            <a:r>
              <a:rPr dirty="0"/>
              <a:t>Các</a:t>
            </a:r>
            <a:r>
              <a:rPr spc="4" dirty="0"/>
              <a:t> </a:t>
            </a:r>
            <a:r>
              <a:rPr dirty="0"/>
              <a:t>thuộc</a:t>
            </a:r>
            <a:r>
              <a:rPr spc="44" dirty="0"/>
              <a:t> tính</a:t>
            </a:r>
            <a:r>
              <a:rPr spc="57" dirty="0"/>
              <a:t> </a:t>
            </a:r>
            <a:r>
              <a:rPr spc="159" dirty="0"/>
              <a:t>đường</a:t>
            </a:r>
            <a:r>
              <a:rPr spc="62" dirty="0"/>
              <a:t> </a:t>
            </a:r>
            <a:r>
              <a:rPr spc="-26" dirty="0"/>
              <a:t>đi</a:t>
            </a:r>
          </a:p>
        </p:txBody>
      </p:sp>
      <p:sp>
        <p:nvSpPr>
          <p:cNvPr id="3" name="object 3"/>
          <p:cNvSpPr txBox="1"/>
          <p:nvPr/>
        </p:nvSpPr>
        <p:spPr>
          <a:xfrm>
            <a:off x="569259" y="1339957"/>
            <a:ext cx="6067313" cy="3733790"/>
          </a:xfrm>
          <a:prstGeom prst="rect">
            <a:avLst/>
          </a:prstGeom>
        </p:spPr>
        <p:txBody>
          <a:bodyPr vert="horz" wrap="square" lIns="0" tIns="75640" rIns="0" bIns="0" rtlCol="0">
            <a:spAutoFit/>
          </a:bodyPr>
          <a:lstStyle/>
          <a:p>
            <a:pPr marL="313781" indent="-302575">
              <a:spcBef>
                <a:spcPts val="596"/>
              </a:spcBef>
              <a:buFont typeface="Wingdings"/>
              <a:buChar char=""/>
              <a:tabLst>
                <a:tab pos="313781" algn="l"/>
              </a:tabLst>
            </a:pPr>
            <a:r>
              <a:rPr sz="1700" b="1" spc="-4" dirty="0">
                <a:latin typeface="Arial"/>
                <a:cs typeface="Arial"/>
              </a:rPr>
              <a:t>Thuộc</a:t>
            </a:r>
            <a:r>
              <a:rPr sz="1700" b="1" spc="-31" dirty="0">
                <a:latin typeface="Arial"/>
                <a:cs typeface="Arial"/>
              </a:rPr>
              <a:t> </a:t>
            </a:r>
            <a:r>
              <a:rPr sz="1700" b="1" spc="-4" dirty="0">
                <a:latin typeface="Arial"/>
                <a:cs typeface="Arial"/>
              </a:rPr>
              <a:t>tính</a:t>
            </a:r>
            <a:r>
              <a:rPr sz="1700" b="1" spc="-40" dirty="0">
                <a:latin typeface="Arial"/>
                <a:cs typeface="Arial"/>
              </a:rPr>
              <a:t> </a:t>
            </a:r>
            <a:r>
              <a:rPr sz="1700" b="1" spc="-4" dirty="0">
                <a:latin typeface="Arial"/>
                <a:cs typeface="Arial"/>
              </a:rPr>
              <a:t>Local_Pref:</a:t>
            </a:r>
            <a:endParaRPr sz="1700" dirty="0">
              <a:latin typeface="Arial"/>
              <a:cs typeface="Arial"/>
            </a:endParaRPr>
          </a:p>
          <a:p>
            <a:pPr marL="667346" marR="12327" lvl="1" indent="-253266">
              <a:spcBef>
                <a:spcPts val="463"/>
              </a:spcBef>
              <a:buFont typeface="Wingdings"/>
              <a:buChar char=""/>
              <a:tabLst>
                <a:tab pos="667906" algn="l"/>
              </a:tabLst>
            </a:pPr>
            <a:r>
              <a:rPr sz="1700" spc="-9" dirty="0">
                <a:latin typeface="Microsoft Sans Serif"/>
                <a:cs typeface="Microsoft Sans Serif"/>
              </a:rPr>
              <a:t>Giá</a:t>
            </a:r>
            <a:r>
              <a:rPr sz="1700" spc="9" dirty="0">
                <a:latin typeface="Microsoft Sans Serif"/>
                <a:cs typeface="Microsoft Sans Serif"/>
              </a:rPr>
              <a:t> </a:t>
            </a:r>
            <a:r>
              <a:rPr sz="1700" spc="-9" dirty="0">
                <a:latin typeface="Microsoft Sans Serif"/>
                <a:cs typeface="Microsoft Sans Serif"/>
              </a:rPr>
              <a:t>trị</a:t>
            </a:r>
            <a:r>
              <a:rPr sz="1700" spc="40" dirty="0">
                <a:latin typeface="Microsoft Sans Serif"/>
                <a:cs typeface="Microsoft Sans Serif"/>
              </a:rPr>
              <a:t> </a:t>
            </a:r>
            <a:r>
              <a:rPr sz="1700" spc="-9" dirty="0">
                <a:latin typeface="Microsoft Sans Serif"/>
                <a:cs typeface="Microsoft Sans Serif"/>
              </a:rPr>
              <a:t>mà</a:t>
            </a:r>
            <a:r>
              <a:rPr sz="1700" spc="31" dirty="0">
                <a:latin typeface="Microsoft Sans Serif"/>
                <a:cs typeface="Microsoft Sans Serif"/>
              </a:rPr>
              <a:t> </a:t>
            </a:r>
            <a:r>
              <a:rPr sz="1700" spc="-4" dirty="0">
                <a:latin typeface="Microsoft Sans Serif"/>
                <a:cs typeface="Microsoft Sans Serif"/>
              </a:rPr>
              <a:t>một</a:t>
            </a:r>
            <a:r>
              <a:rPr sz="1700" spc="31" dirty="0">
                <a:latin typeface="Microsoft Sans Serif"/>
                <a:cs typeface="Microsoft Sans Serif"/>
              </a:rPr>
              <a:t> </a:t>
            </a:r>
            <a:r>
              <a:rPr sz="1700" dirty="0">
                <a:latin typeface="Microsoft Sans Serif"/>
                <a:cs typeface="Microsoft Sans Serif"/>
              </a:rPr>
              <a:t>nút</a:t>
            </a:r>
            <a:r>
              <a:rPr sz="1700" spc="31" dirty="0">
                <a:latin typeface="Microsoft Sans Serif"/>
                <a:cs typeface="Microsoft Sans Serif"/>
              </a:rPr>
              <a:t> </a:t>
            </a:r>
            <a:r>
              <a:rPr sz="1700" spc="-9" dirty="0">
                <a:latin typeface="Microsoft Sans Serif"/>
                <a:cs typeface="Microsoft Sans Serif"/>
              </a:rPr>
              <a:t>BGP </a:t>
            </a:r>
            <a:r>
              <a:rPr sz="1700" spc="-4" dirty="0">
                <a:latin typeface="Microsoft Sans Serif"/>
                <a:cs typeface="Microsoft Sans Serif"/>
              </a:rPr>
              <a:t>dùng</a:t>
            </a:r>
            <a:r>
              <a:rPr sz="1700" spc="31" dirty="0">
                <a:latin typeface="Microsoft Sans Serif"/>
                <a:cs typeface="Microsoft Sans Serif"/>
              </a:rPr>
              <a:t> </a:t>
            </a:r>
            <a:r>
              <a:rPr sz="1700" dirty="0">
                <a:latin typeface="Microsoft Sans Serif"/>
                <a:cs typeface="Microsoft Sans Serif"/>
              </a:rPr>
              <a:t>để</a:t>
            </a:r>
            <a:r>
              <a:rPr sz="1700" spc="13" dirty="0">
                <a:latin typeface="Microsoft Sans Serif"/>
                <a:cs typeface="Microsoft Sans Serif"/>
              </a:rPr>
              <a:t> </a:t>
            </a:r>
            <a:r>
              <a:rPr sz="1700" dirty="0">
                <a:latin typeface="Microsoft Sans Serif"/>
                <a:cs typeface="Microsoft Sans Serif"/>
              </a:rPr>
              <a:t>thông</a:t>
            </a:r>
            <a:r>
              <a:rPr sz="1700" spc="31" dirty="0">
                <a:latin typeface="Microsoft Sans Serif"/>
                <a:cs typeface="Microsoft Sans Serif"/>
              </a:rPr>
              <a:t> </a:t>
            </a:r>
            <a:r>
              <a:rPr sz="1700" spc="-9" dirty="0">
                <a:latin typeface="Microsoft Sans Serif"/>
                <a:cs typeface="Microsoft Sans Serif"/>
              </a:rPr>
              <a:t>báo</a:t>
            </a:r>
            <a:r>
              <a:rPr sz="1700" spc="26" dirty="0">
                <a:latin typeface="Microsoft Sans Serif"/>
                <a:cs typeface="Microsoft Sans Serif"/>
              </a:rPr>
              <a:t> </a:t>
            </a:r>
            <a:r>
              <a:rPr sz="1700" spc="-4" dirty="0">
                <a:latin typeface="Microsoft Sans Serif"/>
                <a:cs typeface="Microsoft Sans Serif"/>
              </a:rPr>
              <a:t>cho</a:t>
            </a:r>
            <a:r>
              <a:rPr sz="1700" spc="13" dirty="0">
                <a:latin typeface="Microsoft Sans Serif"/>
                <a:cs typeface="Microsoft Sans Serif"/>
              </a:rPr>
              <a:t> </a:t>
            </a:r>
            <a:r>
              <a:rPr sz="1700" spc="-4" dirty="0">
                <a:latin typeface="Microsoft Sans Serif"/>
                <a:cs typeface="Microsoft Sans Serif"/>
              </a:rPr>
              <a:t>các</a:t>
            </a:r>
            <a:r>
              <a:rPr sz="1700" spc="26" dirty="0">
                <a:latin typeface="Microsoft Sans Serif"/>
                <a:cs typeface="Microsoft Sans Serif"/>
              </a:rPr>
              <a:t> </a:t>
            </a:r>
            <a:r>
              <a:rPr sz="1700" spc="-9" dirty="0">
                <a:latin typeface="Microsoft Sans Serif"/>
                <a:cs typeface="Microsoft Sans Serif"/>
              </a:rPr>
              <a:t>nút </a:t>
            </a:r>
            <a:r>
              <a:rPr sz="1700" spc="-4" dirty="0">
                <a:latin typeface="Microsoft Sans Serif"/>
                <a:cs typeface="Microsoft Sans Serif"/>
              </a:rPr>
              <a:t> </a:t>
            </a:r>
            <a:r>
              <a:rPr sz="1700" spc="-4" dirty="0">
                <a:solidFill>
                  <a:srgbClr val="FF0000"/>
                </a:solidFill>
                <a:latin typeface="Microsoft Sans Serif"/>
                <a:cs typeface="Microsoft Sans Serif"/>
              </a:rPr>
              <a:t>trong</a:t>
            </a:r>
            <a:r>
              <a:rPr sz="1700" spc="13" dirty="0">
                <a:solidFill>
                  <a:srgbClr val="FF0000"/>
                </a:solidFill>
                <a:latin typeface="Microsoft Sans Serif"/>
                <a:cs typeface="Microsoft Sans Serif"/>
              </a:rPr>
              <a:t> </a:t>
            </a:r>
            <a:r>
              <a:rPr sz="1700" spc="-4" dirty="0">
                <a:solidFill>
                  <a:srgbClr val="FF0000"/>
                </a:solidFill>
                <a:latin typeface="Microsoft Sans Serif"/>
                <a:cs typeface="Microsoft Sans Serif"/>
              </a:rPr>
              <a:t>nội</a:t>
            </a:r>
            <a:r>
              <a:rPr sz="1700" spc="22" dirty="0">
                <a:solidFill>
                  <a:srgbClr val="FF0000"/>
                </a:solidFill>
                <a:latin typeface="Microsoft Sans Serif"/>
                <a:cs typeface="Microsoft Sans Serif"/>
              </a:rPr>
              <a:t> </a:t>
            </a:r>
            <a:r>
              <a:rPr sz="1700" dirty="0">
                <a:solidFill>
                  <a:srgbClr val="FF0000"/>
                </a:solidFill>
                <a:latin typeface="Microsoft Sans Serif"/>
                <a:cs typeface="Microsoft Sans Serif"/>
              </a:rPr>
              <a:t>bộ</a:t>
            </a:r>
            <a:r>
              <a:rPr sz="1700" spc="-84" dirty="0">
                <a:solidFill>
                  <a:srgbClr val="FF0000"/>
                </a:solidFill>
                <a:latin typeface="Microsoft Sans Serif"/>
                <a:cs typeface="Microsoft Sans Serif"/>
              </a:rPr>
              <a:t> </a:t>
            </a:r>
            <a:r>
              <a:rPr sz="1700" spc="-4" dirty="0">
                <a:solidFill>
                  <a:srgbClr val="FF0000"/>
                </a:solidFill>
                <a:latin typeface="Microsoft Sans Serif"/>
                <a:cs typeface="Microsoft Sans Serif"/>
              </a:rPr>
              <a:t>AS</a:t>
            </a:r>
            <a:r>
              <a:rPr sz="1700" spc="13" dirty="0">
                <a:solidFill>
                  <a:srgbClr val="FF0000"/>
                </a:solidFill>
                <a:latin typeface="Microsoft Sans Serif"/>
                <a:cs typeface="Microsoft Sans Serif"/>
              </a:rPr>
              <a:t> </a:t>
            </a:r>
            <a:r>
              <a:rPr sz="1700" spc="-4" dirty="0">
                <a:latin typeface="Microsoft Sans Serif"/>
                <a:cs typeface="Microsoft Sans Serif"/>
              </a:rPr>
              <a:t>về</a:t>
            </a:r>
            <a:r>
              <a:rPr sz="1700" spc="18" dirty="0">
                <a:latin typeface="Microsoft Sans Serif"/>
                <a:cs typeface="Microsoft Sans Serif"/>
              </a:rPr>
              <a:t> </a:t>
            </a:r>
            <a:r>
              <a:rPr sz="1700" spc="71" dirty="0">
                <a:latin typeface="Microsoft Sans Serif"/>
                <a:cs typeface="Microsoft Sans Serif"/>
              </a:rPr>
              <a:t>mức</a:t>
            </a:r>
            <a:r>
              <a:rPr sz="1700" spc="26" dirty="0">
                <a:latin typeface="Microsoft Sans Serif"/>
                <a:cs typeface="Microsoft Sans Serif"/>
              </a:rPr>
              <a:t> </a:t>
            </a:r>
            <a:r>
              <a:rPr sz="1700" dirty="0">
                <a:latin typeface="Microsoft Sans Serif"/>
                <a:cs typeface="Microsoft Sans Serif"/>
              </a:rPr>
              <a:t>độ</a:t>
            </a:r>
            <a:r>
              <a:rPr sz="1700" spc="31" dirty="0">
                <a:latin typeface="Microsoft Sans Serif"/>
                <a:cs typeface="Microsoft Sans Serif"/>
              </a:rPr>
              <a:t> </a:t>
            </a:r>
            <a:r>
              <a:rPr sz="1700" spc="106" dirty="0">
                <a:latin typeface="Microsoft Sans Serif"/>
                <a:cs typeface="Microsoft Sans Serif"/>
              </a:rPr>
              <a:t>ưu</a:t>
            </a:r>
            <a:r>
              <a:rPr sz="1700" spc="13" dirty="0">
                <a:latin typeface="Microsoft Sans Serif"/>
                <a:cs typeface="Microsoft Sans Serif"/>
              </a:rPr>
              <a:t> </a:t>
            </a:r>
            <a:r>
              <a:rPr sz="1700" spc="-4" dirty="0">
                <a:latin typeface="Microsoft Sans Serif"/>
                <a:cs typeface="Microsoft Sans Serif"/>
              </a:rPr>
              <a:t>tiên</a:t>
            </a:r>
            <a:r>
              <a:rPr sz="1700" spc="35" dirty="0">
                <a:latin typeface="Microsoft Sans Serif"/>
                <a:cs typeface="Microsoft Sans Serif"/>
              </a:rPr>
              <a:t> </a:t>
            </a:r>
            <a:r>
              <a:rPr sz="1700" spc="-4" dirty="0">
                <a:latin typeface="Microsoft Sans Serif"/>
                <a:cs typeface="Microsoft Sans Serif"/>
              </a:rPr>
              <a:t>của</a:t>
            </a:r>
            <a:r>
              <a:rPr sz="1700" spc="31" dirty="0">
                <a:latin typeface="Microsoft Sans Serif"/>
                <a:cs typeface="Microsoft Sans Serif"/>
              </a:rPr>
              <a:t> </a:t>
            </a:r>
            <a:r>
              <a:rPr sz="1700" spc="-9" dirty="0">
                <a:latin typeface="Microsoft Sans Serif"/>
                <a:cs typeface="Microsoft Sans Serif"/>
              </a:rPr>
              <a:t>nút</a:t>
            </a:r>
            <a:r>
              <a:rPr sz="1700" spc="31" dirty="0">
                <a:latin typeface="Microsoft Sans Serif"/>
                <a:cs typeface="Microsoft Sans Serif"/>
              </a:rPr>
              <a:t> </a:t>
            </a:r>
            <a:r>
              <a:rPr sz="1700" spc="-9" dirty="0">
                <a:latin typeface="Microsoft Sans Serif"/>
                <a:cs typeface="Microsoft Sans Serif"/>
              </a:rPr>
              <a:t>BGP</a:t>
            </a:r>
            <a:r>
              <a:rPr sz="1700" spc="13" dirty="0">
                <a:latin typeface="Microsoft Sans Serif"/>
                <a:cs typeface="Microsoft Sans Serif"/>
              </a:rPr>
              <a:t> </a:t>
            </a:r>
            <a:r>
              <a:rPr sz="1700" spc="-9" dirty="0">
                <a:latin typeface="Microsoft Sans Serif"/>
                <a:cs typeface="Microsoft Sans Serif"/>
              </a:rPr>
              <a:t>này</a:t>
            </a:r>
            <a:r>
              <a:rPr sz="1700" spc="26" dirty="0">
                <a:latin typeface="Microsoft Sans Serif"/>
                <a:cs typeface="Microsoft Sans Serif"/>
              </a:rPr>
              <a:t> </a:t>
            </a:r>
            <a:r>
              <a:rPr sz="1700" spc="-9" dirty="0">
                <a:latin typeface="Microsoft Sans Serif"/>
                <a:cs typeface="Microsoft Sans Serif"/>
              </a:rPr>
              <a:t>đối</a:t>
            </a:r>
            <a:r>
              <a:rPr sz="1700" spc="26" dirty="0">
                <a:latin typeface="Microsoft Sans Serif"/>
                <a:cs typeface="Microsoft Sans Serif"/>
              </a:rPr>
              <a:t> </a:t>
            </a:r>
            <a:r>
              <a:rPr sz="1700" spc="57" dirty="0">
                <a:latin typeface="Microsoft Sans Serif"/>
                <a:cs typeface="Microsoft Sans Serif"/>
              </a:rPr>
              <a:t>với </a:t>
            </a:r>
            <a:r>
              <a:rPr sz="1700" spc="-503" dirty="0">
                <a:latin typeface="Microsoft Sans Serif"/>
                <a:cs typeface="Microsoft Sans Serif"/>
              </a:rPr>
              <a:t> </a:t>
            </a:r>
            <a:r>
              <a:rPr sz="1700" spc="-4" dirty="0">
                <a:latin typeface="Microsoft Sans Serif"/>
                <a:cs typeface="Microsoft Sans Serif"/>
              </a:rPr>
              <a:t>1</a:t>
            </a:r>
            <a:r>
              <a:rPr sz="1700" spc="9" dirty="0">
                <a:latin typeface="Microsoft Sans Serif"/>
                <a:cs typeface="Microsoft Sans Serif"/>
              </a:rPr>
              <a:t> </a:t>
            </a:r>
            <a:r>
              <a:rPr sz="1700" spc="-4" dirty="0">
                <a:latin typeface="Microsoft Sans Serif"/>
                <a:cs typeface="Microsoft Sans Serif"/>
              </a:rPr>
              <a:t>tuyến</a:t>
            </a:r>
            <a:r>
              <a:rPr sz="1700" spc="31" dirty="0">
                <a:latin typeface="Microsoft Sans Serif"/>
                <a:cs typeface="Microsoft Sans Serif"/>
              </a:rPr>
              <a:t> </a:t>
            </a:r>
            <a:r>
              <a:rPr sz="1700" spc="66" dirty="0">
                <a:latin typeface="Microsoft Sans Serif"/>
                <a:cs typeface="Microsoft Sans Serif"/>
              </a:rPr>
              <a:t>đường.</a:t>
            </a:r>
            <a:endParaRPr sz="1700" dirty="0">
              <a:latin typeface="Microsoft Sans Serif"/>
              <a:cs typeface="Microsoft Sans Serif"/>
            </a:endParaRPr>
          </a:p>
          <a:p>
            <a:pPr marL="667346" marR="378219" lvl="1" indent="-253266">
              <a:spcBef>
                <a:spcPts val="468"/>
              </a:spcBef>
              <a:buFont typeface="Wingdings"/>
              <a:buChar char=""/>
              <a:tabLst>
                <a:tab pos="667906" algn="l"/>
              </a:tabLst>
            </a:pPr>
            <a:r>
              <a:rPr sz="1700" spc="-4" dirty="0">
                <a:latin typeface="Microsoft Sans Serif"/>
                <a:cs typeface="Microsoft Sans Serif"/>
              </a:rPr>
              <a:t>LOCAL_PREF</a:t>
            </a:r>
            <a:r>
              <a:rPr sz="1700" spc="44" dirty="0">
                <a:latin typeface="Microsoft Sans Serif"/>
                <a:cs typeface="Microsoft Sans Serif"/>
              </a:rPr>
              <a:t> </a:t>
            </a:r>
            <a:r>
              <a:rPr sz="1700" spc="-13" dirty="0">
                <a:latin typeface="Microsoft Sans Serif"/>
                <a:cs typeface="Microsoft Sans Serif"/>
              </a:rPr>
              <a:t>là</a:t>
            </a:r>
            <a:r>
              <a:rPr sz="1700" spc="13" dirty="0">
                <a:latin typeface="Microsoft Sans Serif"/>
                <a:cs typeface="Microsoft Sans Serif"/>
              </a:rPr>
              <a:t> </a:t>
            </a:r>
            <a:r>
              <a:rPr sz="1700" spc="-4" dirty="0">
                <a:latin typeface="Microsoft Sans Serif"/>
                <a:cs typeface="Microsoft Sans Serif"/>
              </a:rPr>
              <a:t>thuộc</a:t>
            </a:r>
            <a:r>
              <a:rPr sz="1700" spc="26" dirty="0">
                <a:latin typeface="Microsoft Sans Serif"/>
                <a:cs typeface="Microsoft Sans Serif"/>
              </a:rPr>
              <a:t> </a:t>
            </a:r>
            <a:r>
              <a:rPr sz="1700" spc="22" dirty="0">
                <a:latin typeface="Microsoft Sans Serif"/>
                <a:cs typeface="Microsoft Sans Serif"/>
              </a:rPr>
              <a:t>tính</a:t>
            </a:r>
            <a:r>
              <a:rPr sz="1700" spc="31" dirty="0">
                <a:latin typeface="Microsoft Sans Serif"/>
                <a:cs typeface="Microsoft Sans Serif"/>
              </a:rPr>
              <a:t> </a:t>
            </a:r>
            <a:r>
              <a:rPr sz="1700" spc="75" dirty="0">
                <a:latin typeface="Microsoft Sans Serif"/>
                <a:cs typeface="Microsoft Sans Serif"/>
              </a:rPr>
              <a:t>tương</a:t>
            </a:r>
            <a:r>
              <a:rPr sz="1700" spc="31" dirty="0">
                <a:latin typeface="Microsoft Sans Serif"/>
                <a:cs typeface="Microsoft Sans Serif"/>
              </a:rPr>
              <a:t> </a:t>
            </a:r>
            <a:r>
              <a:rPr sz="1700" spc="106" dirty="0">
                <a:latin typeface="Microsoft Sans Serif"/>
                <a:cs typeface="Microsoft Sans Serif"/>
              </a:rPr>
              <a:t>tự</a:t>
            </a:r>
            <a:r>
              <a:rPr sz="1700" spc="31" dirty="0">
                <a:latin typeface="Microsoft Sans Serif"/>
                <a:cs typeface="Microsoft Sans Serif"/>
              </a:rPr>
              <a:t> </a:t>
            </a:r>
            <a:r>
              <a:rPr sz="1700" spc="66" dirty="0">
                <a:latin typeface="Microsoft Sans Serif"/>
                <a:cs typeface="Microsoft Sans Serif"/>
              </a:rPr>
              <a:t>như</a:t>
            </a:r>
            <a:r>
              <a:rPr sz="1700" spc="44" dirty="0">
                <a:latin typeface="Microsoft Sans Serif"/>
                <a:cs typeface="Microsoft Sans Serif"/>
              </a:rPr>
              <a:t> </a:t>
            </a:r>
            <a:r>
              <a:rPr sz="1700" spc="-9" dirty="0">
                <a:latin typeface="Microsoft Sans Serif"/>
                <a:cs typeface="Microsoft Sans Serif"/>
              </a:rPr>
              <a:t>weight,</a:t>
            </a:r>
            <a:r>
              <a:rPr sz="1700" spc="31" dirty="0">
                <a:latin typeface="Microsoft Sans Serif"/>
                <a:cs typeface="Microsoft Sans Serif"/>
              </a:rPr>
              <a:t> </a:t>
            </a:r>
            <a:r>
              <a:rPr sz="1700" spc="-4" dirty="0">
                <a:latin typeface="Microsoft Sans Serif"/>
                <a:cs typeface="Microsoft Sans Serif"/>
              </a:rPr>
              <a:t>khi</a:t>
            </a:r>
            <a:r>
              <a:rPr sz="1700" spc="22" dirty="0">
                <a:latin typeface="Microsoft Sans Serif"/>
                <a:cs typeface="Microsoft Sans Serif"/>
              </a:rPr>
              <a:t> </a:t>
            </a:r>
            <a:r>
              <a:rPr sz="1700" spc="-4" dirty="0">
                <a:latin typeface="Microsoft Sans Serif"/>
                <a:cs typeface="Microsoft Sans Serif"/>
              </a:rPr>
              <a:t>có </a:t>
            </a:r>
            <a:r>
              <a:rPr sz="1700" spc="-503" dirty="0">
                <a:latin typeface="Microsoft Sans Serif"/>
                <a:cs typeface="Microsoft Sans Serif"/>
              </a:rPr>
              <a:t> </a:t>
            </a:r>
            <a:r>
              <a:rPr sz="1700" spc="-4" dirty="0">
                <a:latin typeface="Microsoft Sans Serif"/>
                <a:cs typeface="Microsoft Sans Serif"/>
              </a:rPr>
              <a:t>nhiều</a:t>
            </a:r>
            <a:r>
              <a:rPr sz="1700" spc="9" dirty="0">
                <a:latin typeface="Microsoft Sans Serif"/>
                <a:cs typeface="Microsoft Sans Serif"/>
              </a:rPr>
              <a:t> </a:t>
            </a:r>
            <a:r>
              <a:rPr sz="1700" spc="57" dirty="0">
                <a:latin typeface="Microsoft Sans Serif"/>
                <a:cs typeface="Microsoft Sans Serif"/>
              </a:rPr>
              <a:t>hơn</a:t>
            </a:r>
            <a:r>
              <a:rPr sz="1700" spc="31" dirty="0">
                <a:latin typeface="Microsoft Sans Serif"/>
                <a:cs typeface="Microsoft Sans Serif"/>
              </a:rPr>
              <a:t> </a:t>
            </a:r>
            <a:r>
              <a:rPr sz="1700" spc="-13" dirty="0">
                <a:latin typeface="Microsoft Sans Serif"/>
                <a:cs typeface="Microsoft Sans Serif"/>
              </a:rPr>
              <a:t>một</a:t>
            </a:r>
            <a:r>
              <a:rPr sz="1700" spc="49" dirty="0">
                <a:latin typeface="Microsoft Sans Serif"/>
                <a:cs typeface="Microsoft Sans Serif"/>
              </a:rPr>
              <a:t> </a:t>
            </a:r>
            <a:r>
              <a:rPr sz="1700" spc="-4" dirty="0">
                <a:latin typeface="Microsoft Sans Serif"/>
                <a:cs typeface="Microsoft Sans Serif"/>
              </a:rPr>
              <a:t>tuyến</a:t>
            </a:r>
            <a:r>
              <a:rPr sz="1700" spc="31" dirty="0">
                <a:latin typeface="Microsoft Sans Serif"/>
                <a:cs typeface="Microsoft Sans Serif"/>
              </a:rPr>
              <a:t> </a:t>
            </a:r>
            <a:r>
              <a:rPr sz="1700" spc="53" dirty="0">
                <a:latin typeface="Microsoft Sans Serif"/>
                <a:cs typeface="Microsoft Sans Serif"/>
              </a:rPr>
              <a:t>tới</a:t>
            </a:r>
            <a:r>
              <a:rPr sz="1700" spc="40" dirty="0">
                <a:latin typeface="Microsoft Sans Serif"/>
                <a:cs typeface="Microsoft Sans Serif"/>
              </a:rPr>
              <a:t> </a:t>
            </a:r>
            <a:r>
              <a:rPr sz="1700" spc="-13" dirty="0">
                <a:latin typeface="Microsoft Sans Serif"/>
                <a:cs typeface="Microsoft Sans Serif"/>
              </a:rPr>
              <a:t>một</a:t>
            </a:r>
            <a:r>
              <a:rPr sz="1700" spc="49" dirty="0">
                <a:latin typeface="Microsoft Sans Serif"/>
                <a:cs typeface="Microsoft Sans Serif"/>
              </a:rPr>
              <a:t> </a:t>
            </a:r>
            <a:r>
              <a:rPr sz="1700" spc="13" dirty="0">
                <a:latin typeface="Microsoft Sans Serif"/>
                <a:cs typeface="Microsoft Sans Serif"/>
              </a:rPr>
              <a:t>đích,</a:t>
            </a:r>
            <a:r>
              <a:rPr sz="1700" spc="31" dirty="0">
                <a:latin typeface="Microsoft Sans Serif"/>
                <a:cs typeface="Microsoft Sans Serif"/>
              </a:rPr>
              <a:t> </a:t>
            </a:r>
            <a:r>
              <a:rPr sz="1700" spc="-4" dirty="0">
                <a:latin typeface="Microsoft Sans Serif"/>
                <a:cs typeface="Microsoft Sans Serif"/>
              </a:rPr>
              <a:t>tuyến</a:t>
            </a:r>
            <a:r>
              <a:rPr sz="1700" spc="31" dirty="0">
                <a:latin typeface="Microsoft Sans Serif"/>
                <a:cs typeface="Microsoft Sans Serif"/>
              </a:rPr>
              <a:t> </a:t>
            </a:r>
            <a:r>
              <a:rPr sz="1700" spc="4" dirty="0">
                <a:latin typeface="Microsoft Sans Serif"/>
                <a:cs typeface="Microsoft Sans Serif"/>
              </a:rPr>
              <a:t>có</a:t>
            </a:r>
            <a:r>
              <a:rPr sz="1700" spc="13" dirty="0">
                <a:latin typeface="Microsoft Sans Serif"/>
                <a:cs typeface="Microsoft Sans Serif"/>
              </a:rPr>
              <a:t> </a:t>
            </a:r>
            <a:r>
              <a:rPr sz="1700" spc="-4" dirty="0">
                <a:latin typeface="Microsoft Sans Serif"/>
                <a:cs typeface="Microsoft Sans Serif"/>
              </a:rPr>
              <a:t>thuộc</a:t>
            </a:r>
            <a:r>
              <a:rPr sz="1700" spc="26" dirty="0">
                <a:latin typeface="Microsoft Sans Serif"/>
                <a:cs typeface="Microsoft Sans Serif"/>
              </a:rPr>
              <a:t> </a:t>
            </a:r>
            <a:r>
              <a:rPr sz="1700" spc="22" dirty="0">
                <a:latin typeface="Microsoft Sans Serif"/>
                <a:cs typeface="Microsoft Sans Serif"/>
              </a:rPr>
              <a:t>tính </a:t>
            </a:r>
            <a:r>
              <a:rPr sz="1700" spc="26" dirty="0">
                <a:latin typeface="Microsoft Sans Serif"/>
                <a:cs typeface="Microsoft Sans Serif"/>
              </a:rPr>
              <a:t> </a:t>
            </a:r>
            <a:r>
              <a:rPr sz="1700" spc="-4" dirty="0">
                <a:latin typeface="Microsoft Sans Serif"/>
                <a:cs typeface="Microsoft Sans Serif"/>
              </a:rPr>
              <a:t>LOCAL_PREF</a:t>
            </a:r>
            <a:r>
              <a:rPr sz="1700" spc="40" dirty="0">
                <a:latin typeface="Microsoft Sans Serif"/>
                <a:cs typeface="Microsoft Sans Serif"/>
              </a:rPr>
              <a:t> </a:t>
            </a:r>
            <a:r>
              <a:rPr sz="1700" spc="-4" dirty="0">
                <a:latin typeface="Microsoft Sans Serif"/>
                <a:cs typeface="Microsoft Sans Serif"/>
              </a:rPr>
              <a:t>cao</a:t>
            </a:r>
            <a:r>
              <a:rPr sz="1700" spc="13" dirty="0">
                <a:latin typeface="Microsoft Sans Serif"/>
                <a:cs typeface="Microsoft Sans Serif"/>
              </a:rPr>
              <a:t> </a:t>
            </a:r>
            <a:r>
              <a:rPr sz="1700" spc="-4" dirty="0">
                <a:latin typeface="Microsoft Sans Serif"/>
                <a:cs typeface="Microsoft Sans Serif"/>
              </a:rPr>
              <a:t>nhất</a:t>
            </a:r>
            <a:r>
              <a:rPr sz="1700" spc="26" dirty="0">
                <a:latin typeface="Microsoft Sans Serif"/>
                <a:cs typeface="Microsoft Sans Serif"/>
              </a:rPr>
              <a:t> </a:t>
            </a:r>
            <a:r>
              <a:rPr sz="1700" dirty="0">
                <a:latin typeface="Microsoft Sans Serif"/>
                <a:cs typeface="Microsoft Sans Serif"/>
              </a:rPr>
              <a:t>(khi</a:t>
            </a:r>
            <a:r>
              <a:rPr sz="1700" spc="22" dirty="0">
                <a:latin typeface="Microsoft Sans Serif"/>
                <a:cs typeface="Microsoft Sans Serif"/>
              </a:rPr>
              <a:t> </a:t>
            </a:r>
            <a:r>
              <a:rPr sz="1700" spc="-4" dirty="0">
                <a:latin typeface="Microsoft Sans Serif"/>
                <a:cs typeface="Microsoft Sans Serif"/>
              </a:rPr>
              <a:t>các</a:t>
            </a:r>
            <a:r>
              <a:rPr sz="1700" spc="4" dirty="0">
                <a:latin typeface="Microsoft Sans Serif"/>
                <a:cs typeface="Microsoft Sans Serif"/>
              </a:rPr>
              <a:t> </a:t>
            </a:r>
            <a:r>
              <a:rPr sz="1700" spc="-4" dirty="0">
                <a:latin typeface="Microsoft Sans Serif"/>
                <a:cs typeface="Microsoft Sans Serif"/>
              </a:rPr>
              <a:t>weight</a:t>
            </a:r>
            <a:r>
              <a:rPr sz="1700" spc="44" dirty="0">
                <a:latin typeface="Microsoft Sans Serif"/>
                <a:cs typeface="Microsoft Sans Serif"/>
              </a:rPr>
              <a:t> </a:t>
            </a:r>
            <a:r>
              <a:rPr sz="1700" spc="-4" dirty="0">
                <a:latin typeface="Microsoft Sans Serif"/>
                <a:cs typeface="Microsoft Sans Serif"/>
              </a:rPr>
              <a:t>bằng</a:t>
            </a:r>
            <a:r>
              <a:rPr sz="1700" spc="13" dirty="0">
                <a:latin typeface="Microsoft Sans Serif"/>
                <a:cs typeface="Microsoft Sans Serif"/>
              </a:rPr>
              <a:t> </a:t>
            </a:r>
            <a:r>
              <a:rPr sz="1700" spc="-4" dirty="0">
                <a:latin typeface="Microsoft Sans Serif"/>
                <a:cs typeface="Microsoft Sans Serif"/>
              </a:rPr>
              <a:t>nhau)</a:t>
            </a:r>
            <a:r>
              <a:rPr sz="1700" spc="40" dirty="0">
                <a:latin typeface="Microsoft Sans Serif"/>
                <a:cs typeface="Microsoft Sans Serif"/>
              </a:rPr>
              <a:t> </a:t>
            </a:r>
            <a:r>
              <a:rPr sz="1700" spc="-4" dirty="0">
                <a:latin typeface="Microsoft Sans Serif"/>
                <a:cs typeface="Microsoft Sans Serif"/>
              </a:rPr>
              <a:t>sẽ </a:t>
            </a:r>
            <a:r>
              <a:rPr sz="1700" dirty="0">
                <a:latin typeface="Microsoft Sans Serif"/>
                <a:cs typeface="Microsoft Sans Serif"/>
              </a:rPr>
              <a:t> </a:t>
            </a:r>
            <a:r>
              <a:rPr sz="1700" spc="101" dirty="0">
                <a:latin typeface="Microsoft Sans Serif"/>
                <a:cs typeface="Microsoft Sans Serif"/>
              </a:rPr>
              <a:t>được</a:t>
            </a:r>
            <a:r>
              <a:rPr sz="1700" dirty="0">
                <a:latin typeface="Microsoft Sans Serif"/>
                <a:cs typeface="Microsoft Sans Serif"/>
              </a:rPr>
              <a:t> </a:t>
            </a:r>
            <a:r>
              <a:rPr sz="1700" spc="66" dirty="0">
                <a:latin typeface="Microsoft Sans Serif"/>
                <a:cs typeface="Microsoft Sans Serif"/>
              </a:rPr>
              <a:t>lựa</a:t>
            </a:r>
            <a:r>
              <a:rPr sz="1700" spc="31" dirty="0">
                <a:latin typeface="Microsoft Sans Serif"/>
                <a:cs typeface="Microsoft Sans Serif"/>
              </a:rPr>
              <a:t> </a:t>
            </a:r>
            <a:r>
              <a:rPr sz="1700" dirty="0">
                <a:latin typeface="Microsoft Sans Serif"/>
                <a:cs typeface="Microsoft Sans Serif"/>
              </a:rPr>
              <a:t>chọn</a:t>
            </a:r>
            <a:r>
              <a:rPr sz="1700" spc="13" dirty="0">
                <a:latin typeface="Microsoft Sans Serif"/>
                <a:cs typeface="Microsoft Sans Serif"/>
              </a:rPr>
              <a:t> </a:t>
            </a:r>
            <a:r>
              <a:rPr sz="1700" spc="-4" dirty="0">
                <a:latin typeface="Microsoft Sans Serif"/>
                <a:cs typeface="Microsoft Sans Serif"/>
              </a:rPr>
              <a:t>là</a:t>
            </a:r>
            <a:r>
              <a:rPr sz="1700" spc="9" dirty="0">
                <a:latin typeface="Microsoft Sans Serif"/>
                <a:cs typeface="Microsoft Sans Serif"/>
              </a:rPr>
              <a:t> </a:t>
            </a:r>
            <a:r>
              <a:rPr sz="1700" spc="-4" dirty="0">
                <a:latin typeface="Microsoft Sans Serif"/>
                <a:cs typeface="Microsoft Sans Serif"/>
              </a:rPr>
              <a:t>tuyến</a:t>
            </a:r>
            <a:r>
              <a:rPr sz="1700" spc="31" dirty="0">
                <a:latin typeface="Microsoft Sans Serif"/>
                <a:cs typeface="Microsoft Sans Serif"/>
              </a:rPr>
              <a:t> </a:t>
            </a:r>
            <a:r>
              <a:rPr sz="1700" dirty="0">
                <a:latin typeface="Microsoft Sans Serif"/>
                <a:cs typeface="Microsoft Sans Serif"/>
              </a:rPr>
              <a:t>tốt</a:t>
            </a:r>
            <a:r>
              <a:rPr sz="1700" spc="31" dirty="0">
                <a:latin typeface="Microsoft Sans Serif"/>
                <a:cs typeface="Microsoft Sans Serif"/>
              </a:rPr>
              <a:t> </a:t>
            </a:r>
            <a:r>
              <a:rPr sz="1700" spc="-4" dirty="0">
                <a:latin typeface="Microsoft Sans Serif"/>
                <a:cs typeface="Microsoft Sans Serif"/>
              </a:rPr>
              <a:t>nhất.</a:t>
            </a:r>
            <a:endParaRPr sz="1700" dirty="0">
              <a:latin typeface="Microsoft Sans Serif"/>
              <a:cs typeface="Microsoft Sans Serif"/>
            </a:endParaRPr>
          </a:p>
          <a:p>
            <a:pPr marL="667346" marR="50429" lvl="1" indent="-253266">
              <a:spcBef>
                <a:spcPts val="463"/>
              </a:spcBef>
              <a:buFont typeface="Wingdings"/>
              <a:buChar char=""/>
              <a:tabLst>
                <a:tab pos="667906" algn="l"/>
              </a:tabLst>
            </a:pPr>
            <a:r>
              <a:rPr sz="1700" spc="-4" dirty="0">
                <a:latin typeface="Microsoft Sans Serif"/>
                <a:cs typeface="Microsoft Sans Serif"/>
              </a:rPr>
              <a:t>Mặc</a:t>
            </a:r>
            <a:r>
              <a:rPr sz="1700" spc="22" dirty="0">
                <a:latin typeface="Microsoft Sans Serif"/>
                <a:cs typeface="Microsoft Sans Serif"/>
              </a:rPr>
              <a:t> </a:t>
            </a:r>
            <a:r>
              <a:rPr sz="1700" spc="-4" dirty="0">
                <a:latin typeface="Microsoft Sans Serif"/>
                <a:cs typeface="Microsoft Sans Serif"/>
              </a:rPr>
              <a:t>định</a:t>
            </a:r>
            <a:r>
              <a:rPr sz="1700" spc="13" dirty="0">
                <a:latin typeface="Microsoft Sans Serif"/>
                <a:cs typeface="Microsoft Sans Serif"/>
              </a:rPr>
              <a:t> </a:t>
            </a:r>
            <a:r>
              <a:rPr sz="1700" spc="-4" dirty="0">
                <a:latin typeface="Microsoft Sans Serif"/>
                <a:cs typeface="Microsoft Sans Serif"/>
              </a:rPr>
              <a:t>LOCAL_PREF</a:t>
            </a:r>
            <a:r>
              <a:rPr sz="1700" spc="62" dirty="0">
                <a:latin typeface="Microsoft Sans Serif"/>
                <a:cs typeface="Microsoft Sans Serif"/>
              </a:rPr>
              <a:t> </a:t>
            </a:r>
            <a:r>
              <a:rPr sz="1700" spc="-4" dirty="0">
                <a:latin typeface="Microsoft Sans Serif"/>
                <a:cs typeface="Microsoft Sans Serif"/>
              </a:rPr>
              <a:t>có</a:t>
            </a:r>
            <a:r>
              <a:rPr sz="1700" spc="13" dirty="0">
                <a:latin typeface="Microsoft Sans Serif"/>
                <a:cs typeface="Microsoft Sans Serif"/>
              </a:rPr>
              <a:t> </a:t>
            </a:r>
            <a:r>
              <a:rPr sz="1700" spc="-9" dirty="0">
                <a:latin typeface="Microsoft Sans Serif"/>
                <a:cs typeface="Microsoft Sans Serif"/>
              </a:rPr>
              <a:t>giá</a:t>
            </a:r>
            <a:r>
              <a:rPr sz="1700" spc="31" dirty="0">
                <a:latin typeface="Microsoft Sans Serif"/>
                <a:cs typeface="Microsoft Sans Serif"/>
              </a:rPr>
              <a:t> </a:t>
            </a:r>
            <a:r>
              <a:rPr sz="1700" spc="-9" dirty="0">
                <a:latin typeface="Microsoft Sans Serif"/>
                <a:cs typeface="Microsoft Sans Serif"/>
              </a:rPr>
              <a:t>trị</a:t>
            </a:r>
            <a:r>
              <a:rPr sz="1700" spc="18" dirty="0">
                <a:latin typeface="Microsoft Sans Serif"/>
                <a:cs typeface="Microsoft Sans Serif"/>
              </a:rPr>
              <a:t> </a:t>
            </a:r>
            <a:r>
              <a:rPr sz="1700" dirty="0">
                <a:latin typeface="Microsoft Sans Serif"/>
                <a:cs typeface="Microsoft Sans Serif"/>
              </a:rPr>
              <a:t>100</a:t>
            </a:r>
            <a:r>
              <a:rPr sz="1700" spc="31" dirty="0">
                <a:latin typeface="Microsoft Sans Serif"/>
                <a:cs typeface="Microsoft Sans Serif"/>
              </a:rPr>
              <a:t> </a:t>
            </a:r>
            <a:r>
              <a:rPr sz="1700" spc="-4" dirty="0">
                <a:latin typeface="Microsoft Sans Serif"/>
                <a:cs typeface="Microsoft Sans Serif"/>
              </a:rPr>
              <a:t>và</a:t>
            </a:r>
            <a:r>
              <a:rPr sz="1700" spc="18" dirty="0">
                <a:latin typeface="Microsoft Sans Serif"/>
                <a:cs typeface="Microsoft Sans Serif"/>
              </a:rPr>
              <a:t> </a:t>
            </a:r>
            <a:r>
              <a:rPr sz="1700" spc="-9" dirty="0">
                <a:solidFill>
                  <a:srgbClr val="FF0000"/>
                </a:solidFill>
                <a:latin typeface="Microsoft Sans Serif"/>
                <a:cs typeface="Microsoft Sans Serif"/>
              </a:rPr>
              <a:t>giá</a:t>
            </a:r>
            <a:r>
              <a:rPr sz="1700" spc="31" dirty="0">
                <a:solidFill>
                  <a:srgbClr val="FF0000"/>
                </a:solidFill>
                <a:latin typeface="Microsoft Sans Serif"/>
                <a:cs typeface="Microsoft Sans Serif"/>
              </a:rPr>
              <a:t> </a:t>
            </a:r>
            <a:r>
              <a:rPr sz="1700" spc="-9" dirty="0">
                <a:solidFill>
                  <a:srgbClr val="FF0000"/>
                </a:solidFill>
                <a:latin typeface="Microsoft Sans Serif"/>
                <a:cs typeface="Microsoft Sans Serif"/>
              </a:rPr>
              <a:t>trị</a:t>
            </a:r>
            <a:r>
              <a:rPr sz="1700" spc="22" dirty="0">
                <a:solidFill>
                  <a:srgbClr val="FF0000"/>
                </a:solidFill>
                <a:latin typeface="Microsoft Sans Serif"/>
                <a:cs typeface="Microsoft Sans Serif"/>
              </a:rPr>
              <a:t> </a:t>
            </a:r>
            <a:r>
              <a:rPr sz="1700" spc="-4" dirty="0">
                <a:solidFill>
                  <a:srgbClr val="FF0000"/>
                </a:solidFill>
                <a:latin typeface="Microsoft Sans Serif"/>
                <a:cs typeface="Microsoft Sans Serif"/>
              </a:rPr>
              <a:t>cao</a:t>
            </a:r>
            <a:r>
              <a:rPr sz="1700" spc="26" dirty="0">
                <a:solidFill>
                  <a:srgbClr val="FF0000"/>
                </a:solidFill>
                <a:latin typeface="Microsoft Sans Serif"/>
                <a:cs typeface="Microsoft Sans Serif"/>
              </a:rPr>
              <a:t> </a:t>
            </a:r>
            <a:r>
              <a:rPr sz="1700" spc="57" dirty="0">
                <a:solidFill>
                  <a:srgbClr val="FF0000"/>
                </a:solidFill>
                <a:latin typeface="Microsoft Sans Serif"/>
                <a:cs typeface="Microsoft Sans Serif"/>
              </a:rPr>
              <a:t>hơn</a:t>
            </a:r>
            <a:r>
              <a:rPr sz="1700" spc="31" dirty="0">
                <a:solidFill>
                  <a:srgbClr val="FF0000"/>
                </a:solidFill>
                <a:latin typeface="Microsoft Sans Serif"/>
                <a:cs typeface="Microsoft Sans Serif"/>
              </a:rPr>
              <a:t> </a:t>
            </a:r>
            <a:r>
              <a:rPr sz="1700" spc="-4" dirty="0">
                <a:solidFill>
                  <a:srgbClr val="FF0000"/>
                </a:solidFill>
                <a:latin typeface="Microsoft Sans Serif"/>
                <a:cs typeface="Microsoft Sans Serif"/>
              </a:rPr>
              <a:t>sẽ </a:t>
            </a:r>
            <a:r>
              <a:rPr sz="1700" spc="-503" dirty="0">
                <a:solidFill>
                  <a:srgbClr val="FF0000"/>
                </a:solidFill>
                <a:latin typeface="Microsoft Sans Serif"/>
                <a:cs typeface="Microsoft Sans Serif"/>
              </a:rPr>
              <a:t> </a:t>
            </a:r>
            <a:r>
              <a:rPr sz="1700" spc="101" dirty="0">
                <a:solidFill>
                  <a:srgbClr val="FF0000"/>
                </a:solidFill>
                <a:latin typeface="Microsoft Sans Serif"/>
                <a:cs typeface="Microsoft Sans Serif"/>
              </a:rPr>
              <a:t>được </a:t>
            </a:r>
            <a:r>
              <a:rPr sz="1700" spc="106" dirty="0">
                <a:solidFill>
                  <a:srgbClr val="FF0000"/>
                </a:solidFill>
                <a:latin typeface="Microsoft Sans Serif"/>
                <a:cs typeface="Microsoft Sans Serif"/>
              </a:rPr>
              <a:t>ưu </a:t>
            </a:r>
            <a:r>
              <a:rPr sz="1700" spc="-4" dirty="0">
                <a:solidFill>
                  <a:srgbClr val="FF0000"/>
                </a:solidFill>
                <a:latin typeface="Microsoft Sans Serif"/>
                <a:cs typeface="Microsoft Sans Serif"/>
              </a:rPr>
              <a:t>tiên </a:t>
            </a:r>
            <a:r>
              <a:rPr sz="1700" spc="106" dirty="0">
                <a:latin typeface="Microsoft Sans Serif"/>
                <a:cs typeface="Microsoft Sans Serif"/>
              </a:rPr>
              <a:t>sử </a:t>
            </a:r>
            <a:r>
              <a:rPr sz="1700" dirty="0">
                <a:latin typeface="Microsoft Sans Serif"/>
                <a:cs typeface="Microsoft Sans Serif"/>
              </a:rPr>
              <a:t>dụng </a:t>
            </a:r>
            <a:r>
              <a:rPr sz="1700" spc="-4" dirty="0">
                <a:latin typeface="Microsoft Sans Serif"/>
                <a:cs typeface="Microsoft Sans Serif"/>
              </a:rPr>
              <a:t>là </a:t>
            </a:r>
            <a:r>
              <a:rPr sz="1700" dirty="0">
                <a:latin typeface="Microsoft Sans Serif"/>
                <a:cs typeface="Microsoft Sans Serif"/>
              </a:rPr>
              <a:t>tham </a:t>
            </a:r>
            <a:r>
              <a:rPr sz="1700" spc="-4" dirty="0">
                <a:latin typeface="Microsoft Sans Serif"/>
                <a:cs typeface="Microsoft Sans Serif"/>
              </a:rPr>
              <a:t>số quyết định tuyến </a:t>
            </a:r>
            <a:r>
              <a:rPr sz="1700" spc="53" dirty="0">
                <a:latin typeface="Microsoft Sans Serif"/>
                <a:cs typeface="Microsoft Sans Serif"/>
              </a:rPr>
              <a:t>tới </a:t>
            </a:r>
            <a:r>
              <a:rPr sz="1700" spc="18" dirty="0">
                <a:latin typeface="Microsoft Sans Serif"/>
                <a:cs typeface="Microsoft Sans Serif"/>
              </a:rPr>
              <a:t>đích </a:t>
            </a:r>
            <a:r>
              <a:rPr sz="1700" spc="22" dirty="0">
                <a:latin typeface="Microsoft Sans Serif"/>
                <a:cs typeface="Microsoft Sans Serif"/>
              </a:rPr>
              <a:t> </a:t>
            </a:r>
            <a:r>
              <a:rPr sz="1700" spc="-9" dirty="0">
                <a:latin typeface="Microsoft Sans Serif"/>
                <a:cs typeface="Microsoft Sans Serif"/>
              </a:rPr>
              <a:t>(khi</a:t>
            </a:r>
            <a:r>
              <a:rPr sz="1700" spc="18" dirty="0">
                <a:latin typeface="Microsoft Sans Serif"/>
                <a:cs typeface="Microsoft Sans Serif"/>
              </a:rPr>
              <a:t> </a:t>
            </a:r>
            <a:r>
              <a:rPr sz="1700" spc="-4" dirty="0">
                <a:latin typeface="Microsoft Sans Serif"/>
                <a:cs typeface="Microsoft Sans Serif"/>
              </a:rPr>
              <a:t>weight</a:t>
            </a:r>
            <a:r>
              <a:rPr sz="1700" spc="31" dirty="0">
                <a:latin typeface="Microsoft Sans Serif"/>
                <a:cs typeface="Microsoft Sans Serif"/>
              </a:rPr>
              <a:t> </a:t>
            </a:r>
            <a:r>
              <a:rPr sz="1700" spc="-4" dirty="0">
                <a:latin typeface="Microsoft Sans Serif"/>
                <a:cs typeface="Microsoft Sans Serif"/>
              </a:rPr>
              <a:t>bằng</a:t>
            </a:r>
            <a:r>
              <a:rPr sz="1700" spc="31" dirty="0">
                <a:latin typeface="Microsoft Sans Serif"/>
                <a:cs typeface="Microsoft Sans Serif"/>
              </a:rPr>
              <a:t> </a:t>
            </a:r>
            <a:r>
              <a:rPr sz="1700" spc="-4" dirty="0">
                <a:latin typeface="Microsoft Sans Serif"/>
                <a:cs typeface="Microsoft Sans Serif"/>
              </a:rPr>
              <a:t>nhau).</a:t>
            </a:r>
            <a:endParaRPr sz="1700" dirty="0">
              <a:latin typeface="Microsoft Sans Serif"/>
              <a:cs typeface="Microsoft Sans Serif"/>
            </a:endParaRPr>
          </a:p>
          <a:p>
            <a:pPr marL="667346" lvl="1" indent="-253266">
              <a:spcBef>
                <a:spcPts val="468"/>
              </a:spcBef>
              <a:buFont typeface="Wingdings"/>
              <a:buChar char=""/>
              <a:tabLst>
                <a:tab pos="667906" algn="l"/>
              </a:tabLst>
            </a:pPr>
            <a:r>
              <a:rPr sz="1700" spc="-4" dirty="0">
                <a:latin typeface="Microsoft Sans Serif"/>
                <a:cs typeface="Microsoft Sans Serif"/>
              </a:rPr>
              <a:t>LOCAL_PREF</a:t>
            </a:r>
            <a:r>
              <a:rPr sz="1700" spc="44" dirty="0">
                <a:latin typeface="Microsoft Sans Serif"/>
                <a:cs typeface="Microsoft Sans Serif"/>
              </a:rPr>
              <a:t> </a:t>
            </a:r>
            <a:r>
              <a:rPr sz="1700" spc="-13" dirty="0">
                <a:latin typeface="Microsoft Sans Serif"/>
                <a:cs typeface="Microsoft Sans Serif"/>
              </a:rPr>
              <a:t>là</a:t>
            </a:r>
            <a:r>
              <a:rPr sz="1700" spc="13" dirty="0">
                <a:latin typeface="Microsoft Sans Serif"/>
                <a:cs typeface="Microsoft Sans Serif"/>
              </a:rPr>
              <a:t> </a:t>
            </a:r>
            <a:r>
              <a:rPr sz="1700" spc="-4" dirty="0">
                <a:latin typeface="Microsoft Sans Serif"/>
                <a:cs typeface="Microsoft Sans Serif"/>
              </a:rPr>
              <a:t>một</a:t>
            </a:r>
            <a:r>
              <a:rPr sz="1700" spc="49" dirty="0">
                <a:latin typeface="Microsoft Sans Serif"/>
                <a:cs typeface="Microsoft Sans Serif"/>
              </a:rPr>
              <a:t> </a:t>
            </a:r>
            <a:r>
              <a:rPr sz="1700" spc="-4" dirty="0">
                <a:latin typeface="Microsoft Sans Serif"/>
                <a:cs typeface="Microsoft Sans Serif"/>
              </a:rPr>
              <a:t>số</a:t>
            </a:r>
            <a:r>
              <a:rPr sz="1700" spc="31" dirty="0">
                <a:latin typeface="Microsoft Sans Serif"/>
                <a:cs typeface="Microsoft Sans Serif"/>
              </a:rPr>
              <a:t> </a:t>
            </a:r>
            <a:r>
              <a:rPr sz="1700" spc="-9" dirty="0">
                <a:latin typeface="Microsoft Sans Serif"/>
                <a:cs typeface="Microsoft Sans Serif"/>
              </a:rPr>
              <a:t>32</a:t>
            </a:r>
            <a:r>
              <a:rPr sz="1700" spc="31" dirty="0">
                <a:latin typeface="Microsoft Sans Serif"/>
                <a:cs typeface="Microsoft Sans Serif"/>
              </a:rPr>
              <a:t> </a:t>
            </a:r>
            <a:r>
              <a:rPr sz="1700" spc="-9" dirty="0">
                <a:latin typeface="Microsoft Sans Serif"/>
                <a:cs typeface="Microsoft Sans Serif"/>
              </a:rPr>
              <a:t>bit</a:t>
            </a:r>
            <a:r>
              <a:rPr sz="1700" spc="31" dirty="0">
                <a:latin typeface="Microsoft Sans Serif"/>
                <a:cs typeface="Microsoft Sans Serif"/>
              </a:rPr>
              <a:t> </a:t>
            </a:r>
            <a:r>
              <a:rPr sz="1700" spc="-4" dirty="0">
                <a:latin typeface="Microsoft Sans Serif"/>
                <a:cs typeface="Microsoft Sans Serif"/>
              </a:rPr>
              <a:t>có</a:t>
            </a:r>
            <a:r>
              <a:rPr sz="1700" spc="13" dirty="0">
                <a:latin typeface="Microsoft Sans Serif"/>
                <a:cs typeface="Microsoft Sans Serif"/>
              </a:rPr>
              <a:t> </a:t>
            </a:r>
            <a:r>
              <a:rPr sz="1700" spc="-9" dirty="0">
                <a:latin typeface="Microsoft Sans Serif"/>
                <a:cs typeface="Microsoft Sans Serif"/>
              </a:rPr>
              <a:t>giá</a:t>
            </a:r>
            <a:r>
              <a:rPr sz="1700" spc="31" dirty="0">
                <a:latin typeface="Microsoft Sans Serif"/>
                <a:cs typeface="Microsoft Sans Serif"/>
              </a:rPr>
              <a:t> </a:t>
            </a:r>
            <a:r>
              <a:rPr sz="1700" spc="-9" dirty="0">
                <a:latin typeface="Microsoft Sans Serif"/>
                <a:cs typeface="Microsoft Sans Serif"/>
              </a:rPr>
              <a:t>trị</a:t>
            </a:r>
            <a:r>
              <a:rPr sz="1700" spc="22" dirty="0">
                <a:latin typeface="Microsoft Sans Serif"/>
                <a:cs typeface="Microsoft Sans Serif"/>
              </a:rPr>
              <a:t> </a:t>
            </a:r>
            <a:r>
              <a:rPr sz="1700" spc="106" dirty="0">
                <a:latin typeface="Microsoft Sans Serif"/>
                <a:cs typeface="Microsoft Sans Serif"/>
              </a:rPr>
              <a:t>từ</a:t>
            </a:r>
            <a:r>
              <a:rPr sz="1700" spc="26" dirty="0">
                <a:latin typeface="Microsoft Sans Serif"/>
                <a:cs typeface="Microsoft Sans Serif"/>
              </a:rPr>
              <a:t> </a:t>
            </a:r>
            <a:r>
              <a:rPr sz="1700" spc="-4" dirty="0">
                <a:latin typeface="Microsoft Sans Serif"/>
                <a:cs typeface="Microsoft Sans Serif"/>
              </a:rPr>
              <a:t>0</a:t>
            </a:r>
            <a:r>
              <a:rPr sz="1700" spc="31" dirty="0">
                <a:latin typeface="Microsoft Sans Serif"/>
                <a:cs typeface="Microsoft Sans Serif"/>
              </a:rPr>
              <a:t> </a:t>
            </a:r>
            <a:r>
              <a:rPr sz="1700" spc="507" dirty="0">
                <a:latin typeface="Microsoft Sans Serif"/>
                <a:cs typeface="Microsoft Sans Serif"/>
              </a:rPr>
              <a:t>–</a:t>
            </a:r>
            <a:r>
              <a:rPr sz="1700" spc="31" dirty="0">
                <a:latin typeface="Microsoft Sans Serif"/>
                <a:cs typeface="Microsoft Sans Serif"/>
              </a:rPr>
              <a:t> </a:t>
            </a:r>
            <a:r>
              <a:rPr sz="1700" spc="-4" dirty="0">
                <a:latin typeface="Microsoft Sans Serif"/>
                <a:cs typeface="Microsoft Sans Serif"/>
              </a:rPr>
              <a:t>4294967295</a:t>
            </a:r>
            <a:endParaRPr sz="1700" dirty="0">
              <a:latin typeface="Microsoft Sans Serif"/>
              <a:cs typeface="Microsoft Sans Serif"/>
            </a:endParaRPr>
          </a:p>
        </p:txBody>
      </p:sp>
      <p:pic>
        <p:nvPicPr>
          <p:cNvPr id="6" name="object 4">
            <a:extLst>
              <a:ext uri="{FF2B5EF4-FFF2-40B4-BE49-F238E27FC236}">
                <a16:creationId xmlns:a16="http://schemas.microsoft.com/office/drawing/2014/main" id="{6FD92505-FF41-42A2-9ADE-EE6DAF1C6262}"/>
              </a:ext>
            </a:extLst>
          </p:cNvPr>
          <p:cNvPicPr/>
          <p:nvPr/>
        </p:nvPicPr>
        <p:blipFill>
          <a:blip r:embed="rId2" cstate="print"/>
          <a:stretch>
            <a:fillRect/>
          </a:stretch>
        </p:blipFill>
        <p:spPr>
          <a:xfrm>
            <a:off x="6894734" y="1463955"/>
            <a:ext cx="4257338" cy="3962847"/>
          </a:xfrm>
          <a:prstGeom prst="rect">
            <a:avLst/>
          </a:prstGeom>
        </p:spPr>
      </p:pic>
      <p:sp>
        <p:nvSpPr>
          <p:cNvPr id="7" name="object 3">
            <a:extLst>
              <a:ext uri="{FF2B5EF4-FFF2-40B4-BE49-F238E27FC236}">
                <a16:creationId xmlns:a16="http://schemas.microsoft.com/office/drawing/2014/main" id="{DD4CEE8C-631D-4E41-8E89-DB7997C63444}"/>
              </a:ext>
            </a:extLst>
          </p:cNvPr>
          <p:cNvSpPr txBox="1"/>
          <p:nvPr/>
        </p:nvSpPr>
        <p:spPr>
          <a:xfrm>
            <a:off x="569259" y="5394045"/>
            <a:ext cx="10323704" cy="1066393"/>
          </a:xfrm>
          <a:prstGeom prst="rect">
            <a:avLst/>
          </a:prstGeom>
          <a:solidFill>
            <a:schemeClr val="accent1">
              <a:lumMod val="40000"/>
              <a:lumOff val="60000"/>
            </a:schemeClr>
          </a:solidFill>
        </p:spPr>
        <p:txBody>
          <a:bodyPr vert="horz" wrap="square" lIns="0" tIns="75640" rIns="0" bIns="0" rtlCol="0">
            <a:spAutoFit/>
          </a:bodyPr>
          <a:lstStyle/>
          <a:p>
            <a:pPr marL="313781" indent="-302575">
              <a:spcBef>
                <a:spcPts val="596"/>
              </a:spcBef>
              <a:buFont typeface="Wingdings"/>
              <a:buChar char=""/>
              <a:tabLst>
                <a:tab pos="313781" algn="l"/>
              </a:tabLst>
            </a:pPr>
            <a:r>
              <a:rPr sz="1400" b="1" spc="-4" dirty="0">
                <a:latin typeface="Arial"/>
                <a:cs typeface="Arial"/>
              </a:rPr>
              <a:t>Thuộc</a:t>
            </a:r>
            <a:r>
              <a:rPr sz="1400" b="1" spc="-31" dirty="0">
                <a:latin typeface="Arial"/>
                <a:cs typeface="Arial"/>
              </a:rPr>
              <a:t> </a:t>
            </a:r>
            <a:r>
              <a:rPr sz="1400" b="1" spc="-4" dirty="0">
                <a:latin typeface="Arial"/>
                <a:cs typeface="Arial"/>
              </a:rPr>
              <a:t>tính</a:t>
            </a:r>
            <a:r>
              <a:rPr sz="1400" b="1" spc="-40" dirty="0">
                <a:latin typeface="Arial"/>
                <a:cs typeface="Arial"/>
              </a:rPr>
              <a:t> </a:t>
            </a:r>
            <a:r>
              <a:rPr sz="1400" b="1" spc="-4" dirty="0">
                <a:latin typeface="Arial"/>
                <a:cs typeface="Arial"/>
              </a:rPr>
              <a:t>Local_Pref:</a:t>
            </a:r>
            <a:endParaRPr sz="1400" dirty="0">
              <a:latin typeface="Arial"/>
              <a:cs typeface="Arial"/>
            </a:endParaRPr>
          </a:p>
          <a:p>
            <a:pPr marL="667346" marR="332832" lvl="1" indent="-253266">
              <a:spcBef>
                <a:spcPts val="463"/>
              </a:spcBef>
              <a:buFont typeface="Wingdings"/>
              <a:buChar char=""/>
              <a:tabLst>
                <a:tab pos="667906" algn="l"/>
              </a:tabLst>
            </a:pPr>
            <a:r>
              <a:rPr sz="1400" spc="-4" dirty="0">
                <a:latin typeface="Microsoft Sans Serif"/>
                <a:cs typeface="Microsoft Sans Serif"/>
              </a:rPr>
              <a:t>Không</a:t>
            </a:r>
            <a:r>
              <a:rPr sz="1400" spc="9" dirty="0">
                <a:latin typeface="Microsoft Sans Serif"/>
                <a:cs typeface="Microsoft Sans Serif"/>
              </a:rPr>
              <a:t> </a:t>
            </a:r>
            <a:r>
              <a:rPr sz="1400" spc="-4" dirty="0">
                <a:latin typeface="Microsoft Sans Serif"/>
                <a:cs typeface="Microsoft Sans Serif"/>
              </a:rPr>
              <a:t>giống</a:t>
            </a:r>
            <a:r>
              <a:rPr sz="1400" spc="13" dirty="0">
                <a:latin typeface="Microsoft Sans Serif"/>
                <a:cs typeface="Microsoft Sans Serif"/>
              </a:rPr>
              <a:t> </a:t>
            </a:r>
            <a:r>
              <a:rPr sz="1400" spc="71" dirty="0">
                <a:latin typeface="Microsoft Sans Serif"/>
                <a:cs typeface="Microsoft Sans Serif"/>
              </a:rPr>
              <a:t>như</a:t>
            </a:r>
            <a:r>
              <a:rPr sz="1400" spc="26" dirty="0">
                <a:latin typeface="Microsoft Sans Serif"/>
                <a:cs typeface="Microsoft Sans Serif"/>
              </a:rPr>
              <a:t> </a:t>
            </a:r>
            <a:r>
              <a:rPr sz="1400" spc="-4" dirty="0">
                <a:latin typeface="Microsoft Sans Serif"/>
                <a:cs typeface="Microsoft Sans Serif"/>
              </a:rPr>
              <a:t>thuộc</a:t>
            </a:r>
            <a:r>
              <a:rPr sz="1400" spc="22" dirty="0">
                <a:latin typeface="Microsoft Sans Serif"/>
                <a:cs typeface="Microsoft Sans Serif"/>
              </a:rPr>
              <a:t> </a:t>
            </a:r>
            <a:r>
              <a:rPr sz="1400" spc="18" dirty="0">
                <a:latin typeface="Microsoft Sans Serif"/>
                <a:cs typeface="Microsoft Sans Serif"/>
              </a:rPr>
              <a:t>tính</a:t>
            </a:r>
            <a:r>
              <a:rPr sz="1400" spc="53" dirty="0">
                <a:latin typeface="Microsoft Sans Serif"/>
                <a:cs typeface="Microsoft Sans Serif"/>
              </a:rPr>
              <a:t> </a:t>
            </a:r>
            <a:r>
              <a:rPr sz="1400" spc="-9" dirty="0">
                <a:latin typeface="Microsoft Sans Serif"/>
                <a:cs typeface="Microsoft Sans Serif"/>
              </a:rPr>
              <a:t>weight</a:t>
            </a:r>
            <a:r>
              <a:rPr sz="1400" spc="31" dirty="0">
                <a:latin typeface="Microsoft Sans Serif"/>
                <a:cs typeface="Microsoft Sans Serif"/>
              </a:rPr>
              <a:t> </a:t>
            </a:r>
            <a:r>
              <a:rPr sz="1400" spc="-4" dirty="0">
                <a:latin typeface="Microsoft Sans Serif"/>
                <a:cs typeface="Microsoft Sans Serif"/>
              </a:rPr>
              <a:t>LOCAL_PREF</a:t>
            </a:r>
            <a:r>
              <a:rPr sz="1400" spc="40" dirty="0">
                <a:latin typeface="Microsoft Sans Serif"/>
                <a:cs typeface="Microsoft Sans Serif"/>
              </a:rPr>
              <a:t> </a:t>
            </a:r>
            <a:r>
              <a:rPr sz="1400" spc="101" dirty="0">
                <a:latin typeface="Microsoft Sans Serif"/>
                <a:cs typeface="Microsoft Sans Serif"/>
              </a:rPr>
              <a:t>được </a:t>
            </a:r>
            <a:r>
              <a:rPr sz="1400" spc="-503" dirty="0">
                <a:latin typeface="Microsoft Sans Serif"/>
                <a:cs typeface="Microsoft Sans Serif"/>
              </a:rPr>
              <a:t> </a:t>
            </a:r>
            <a:r>
              <a:rPr sz="1400" spc="-4" dirty="0">
                <a:latin typeface="Microsoft Sans Serif"/>
                <a:cs typeface="Microsoft Sans Serif"/>
              </a:rPr>
              <a:t>quảng</a:t>
            </a:r>
            <a:r>
              <a:rPr sz="1400" spc="9" dirty="0">
                <a:latin typeface="Microsoft Sans Serif"/>
                <a:cs typeface="Microsoft Sans Serif"/>
              </a:rPr>
              <a:t> </a:t>
            </a:r>
            <a:r>
              <a:rPr sz="1400" dirty="0">
                <a:latin typeface="Microsoft Sans Serif"/>
                <a:cs typeface="Microsoft Sans Serif"/>
              </a:rPr>
              <a:t>bá</a:t>
            </a:r>
            <a:r>
              <a:rPr sz="1400" spc="31" dirty="0">
                <a:latin typeface="Microsoft Sans Serif"/>
                <a:cs typeface="Microsoft Sans Serif"/>
              </a:rPr>
              <a:t> </a:t>
            </a:r>
            <a:r>
              <a:rPr sz="1400" spc="-4" dirty="0">
                <a:latin typeface="Microsoft Sans Serif"/>
                <a:cs typeface="Microsoft Sans Serif"/>
              </a:rPr>
              <a:t>trong</a:t>
            </a:r>
            <a:r>
              <a:rPr sz="1400" spc="13" dirty="0">
                <a:latin typeface="Microsoft Sans Serif"/>
                <a:cs typeface="Microsoft Sans Serif"/>
              </a:rPr>
              <a:t> </a:t>
            </a:r>
            <a:r>
              <a:rPr sz="1400" spc="-4" dirty="0">
                <a:latin typeface="Microsoft Sans Serif"/>
                <a:cs typeface="Microsoft Sans Serif"/>
              </a:rPr>
              <a:t>1</a:t>
            </a:r>
            <a:r>
              <a:rPr sz="1400" spc="-84" dirty="0">
                <a:latin typeface="Microsoft Sans Serif"/>
                <a:cs typeface="Microsoft Sans Serif"/>
              </a:rPr>
              <a:t> </a:t>
            </a:r>
            <a:r>
              <a:rPr sz="1400" dirty="0">
                <a:latin typeface="Microsoft Sans Serif"/>
                <a:cs typeface="Microsoft Sans Serif"/>
              </a:rPr>
              <a:t>AS.</a:t>
            </a:r>
          </a:p>
          <a:p>
            <a:pPr marL="667346" marR="4483" lvl="1" indent="-253266">
              <a:spcBef>
                <a:spcPts val="468"/>
              </a:spcBef>
              <a:buFont typeface="Wingdings"/>
              <a:buChar char=""/>
              <a:tabLst>
                <a:tab pos="667906" algn="l"/>
              </a:tabLst>
            </a:pPr>
            <a:r>
              <a:rPr sz="1400" spc="-4" dirty="0">
                <a:latin typeface="Microsoft Sans Serif"/>
                <a:cs typeface="Microsoft Sans Serif"/>
              </a:rPr>
              <a:t>Router</a:t>
            </a:r>
            <a:r>
              <a:rPr sz="1400" spc="-84" dirty="0">
                <a:latin typeface="Microsoft Sans Serif"/>
                <a:cs typeface="Microsoft Sans Serif"/>
              </a:rPr>
              <a:t> </a:t>
            </a:r>
            <a:r>
              <a:rPr sz="1400" spc="-4" dirty="0">
                <a:latin typeface="Microsoft Sans Serif"/>
                <a:cs typeface="Microsoft Sans Serif"/>
              </a:rPr>
              <a:t>A</a:t>
            </a:r>
            <a:r>
              <a:rPr sz="1400" spc="-84" dirty="0">
                <a:latin typeface="Microsoft Sans Serif"/>
                <a:cs typeface="Microsoft Sans Serif"/>
              </a:rPr>
              <a:t> </a:t>
            </a:r>
            <a:r>
              <a:rPr sz="1400" spc="-4" dirty="0">
                <a:latin typeface="Microsoft Sans Serif"/>
                <a:cs typeface="Microsoft Sans Serif"/>
              </a:rPr>
              <a:t>nhận</a:t>
            </a:r>
            <a:r>
              <a:rPr sz="1400" spc="31" dirty="0">
                <a:latin typeface="Microsoft Sans Serif"/>
                <a:cs typeface="Microsoft Sans Serif"/>
              </a:rPr>
              <a:t> </a:t>
            </a:r>
            <a:r>
              <a:rPr sz="1400" spc="-4" dirty="0">
                <a:latin typeface="Microsoft Sans Serif"/>
                <a:cs typeface="Microsoft Sans Serif"/>
              </a:rPr>
              <a:t>quảng</a:t>
            </a:r>
            <a:r>
              <a:rPr sz="1400" spc="31" dirty="0">
                <a:latin typeface="Microsoft Sans Serif"/>
                <a:cs typeface="Microsoft Sans Serif"/>
              </a:rPr>
              <a:t> </a:t>
            </a:r>
            <a:r>
              <a:rPr sz="1400" dirty="0">
                <a:latin typeface="Microsoft Sans Serif"/>
                <a:cs typeface="Microsoft Sans Serif"/>
              </a:rPr>
              <a:t>bá</a:t>
            </a:r>
            <a:r>
              <a:rPr sz="1400" spc="13" dirty="0">
                <a:latin typeface="Microsoft Sans Serif"/>
                <a:cs typeface="Microsoft Sans Serif"/>
              </a:rPr>
              <a:t> </a:t>
            </a:r>
            <a:r>
              <a:rPr sz="1400" spc="-4" dirty="0">
                <a:latin typeface="Microsoft Sans Serif"/>
                <a:cs typeface="Microsoft Sans Serif"/>
              </a:rPr>
              <a:t>cho</a:t>
            </a:r>
            <a:r>
              <a:rPr sz="1400" spc="31" dirty="0">
                <a:latin typeface="Microsoft Sans Serif"/>
                <a:cs typeface="Microsoft Sans Serif"/>
              </a:rPr>
              <a:t> </a:t>
            </a:r>
            <a:r>
              <a:rPr sz="1400" spc="-9" dirty="0">
                <a:latin typeface="Microsoft Sans Serif"/>
                <a:cs typeface="Microsoft Sans Serif"/>
              </a:rPr>
              <a:t>mạng</a:t>
            </a:r>
            <a:r>
              <a:rPr sz="1400" spc="53" dirty="0">
                <a:latin typeface="Microsoft Sans Serif"/>
                <a:cs typeface="Microsoft Sans Serif"/>
              </a:rPr>
              <a:t> </a:t>
            </a:r>
            <a:r>
              <a:rPr sz="1400" spc="-4" dirty="0">
                <a:latin typeface="Microsoft Sans Serif"/>
                <a:cs typeface="Microsoft Sans Serif"/>
              </a:rPr>
              <a:t>156.26.32.0/24</a:t>
            </a:r>
            <a:r>
              <a:rPr sz="1400" spc="26" dirty="0">
                <a:latin typeface="Microsoft Sans Serif"/>
                <a:cs typeface="Microsoft Sans Serif"/>
              </a:rPr>
              <a:t> </a:t>
            </a:r>
            <a:r>
              <a:rPr sz="1400" spc="106" dirty="0">
                <a:latin typeface="Microsoft Sans Serif"/>
                <a:cs typeface="Microsoft Sans Serif"/>
              </a:rPr>
              <a:t>từ </a:t>
            </a:r>
            <a:r>
              <a:rPr sz="1400" spc="110" dirty="0">
                <a:latin typeface="Microsoft Sans Serif"/>
                <a:cs typeface="Microsoft Sans Serif"/>
              </a:rPr>
              <a:t> </a:t>
            </a:r>
            <a:r>
              <a:rPr sz="1400" spc="-4" dirty="0">
                <a:latin typeface="Microsoft Sans Serif"/>
                <a:cs typeface="Microsoft Sans Serif"/>
              </a:rPr>
              <a:t>Router</a:t>
            </a:r>
            <a:r>
              <a:rPr sz="1400" spc="26" dirty="0">
                <a:latin typeface="Microsoft Sans Serif"/>
                <a:cs typeface="Microsoft Sans Serif"/>
              </a:rPr>
              <a:t> </a:t>
            </a:r>
            <a:r>
              <a:rPr sz="1400" spc="-4" dirty="0">
                <a:latin typeface="Microsoft Sans Serif"/>
                <a:cs typeface="Microsoft Sans Serif"/>
              </a:rPr>
              <a:t>B</a:t>
            </a:r>
            <a:r>
              <a:rPr sz="1400" spc="44" dirty="0">
                <a:latin typeface="Microsoft Sans Serif"/>
                <a:cs typeface="Microsoft Sans Serif"/>
              </a:rPr>
              <a:t> </a:t>
            </a:r>
            <a:r>
              <a:rPr sz="1400" spc="53" dirty="0">
                <a:latin typeface="Microsoft Sans Serif"/>
                <a:cs typeface="Microsoft Sans Serif"/>
              </a:rPr>
              <a:t>với </a:t>
            </a:r>
            <a:r>
              <a:rPr sz="1400" spc="-4" dirty="0">
                <a:latin typeface="Microsoft Sans Serif"/>
                <a:cs typeface="Microsoft Sans Serif"/>
              </a:rPr>
              <a:t>LOCAL_PREF</a:t>
            </a:r>
            <a:r>
              <a:rPr sz="1400" spc="57" dirty="0">
                <a:latin typeface="Microsoft Sans Serif"/>
                <a:cs typeface="Microsoft Sans Serif"/>
              </a:rPr>
              <a:t> </a:t>
            </a:r>
            <a:r>
              <a:rPr sz="1400" spc="-13" dirty="0">
                <a:latin typeface="Microsoft Sans Serif"/>
                <a:cs typeface="Microsoft Sans Serif"/>
              </a:rPr>
              <a:t>là</a:t>
            </a:r>
            <a:r>
              <a:rPr sz="1400" spc="44" dirty="0">
                <a:latin typeface="Microsoft Sans Serif"/>
                <a:cs typeface="Microsoft Sans Serif"/>
              </a:rPr>
              <a:t> </a:t>
            </a:r>
            <a:r>
              <a:rPr sz="1400" spc="-4" dirty="0">
                <a:latin typeface="Microsoft Sans Serif"/>
                <a:cs typeface="Microsoft Sans Serif"/>
              </a:rPr>
              <a:t>200.</a:t>
            </a:r>
            <a:r>
              <a:rPr sz="1400" spc="40" dirty="0">
                <a:latin typeface="Microsoft Sans Serif"/>
                <a:cs typeface="Microsoft Sans Serif"/>
              </a:rPr>
              <a:t> </a:t>
            </a:r>
            <a:r>
              <a:rPr sz="1400" spc="35" dirty="0">
                <a:latin typeface="Microsoft Sans Serif"/>
                <a:cs typeface="Microsoft Sans Serif"/>
              </a:rPr>
              <a:t>Vì</a:t>
            </a:r>
            <a:r>
              <a:rPr sz="1400" spc="44" dirty="0">
                <a:latin typeface="Microsoft Sans Serif"/>
                <a:cs typeface="Microsoft Sans Serif"/>
              </a:rPr>
              <a:t> </a:t>
            </a:r>
            <a:r>
              <a:rPr sz="1400" spc="-4" dirty="0">
                <a:latin typeface="Microsoft Sans Serif"/>
                <a:cs typeface="Microsoft Sans Serif"/>
              </a:rPr>
              <a:t>thế</a:t>
            </a:r>
            <a:r>
              <a:rPr sz="1400" spc="26" dirty="0">
                <a:latin typeface="Microsoft Sans Serif"/>
                <a:cs typeface="Microsoft Sans Serif"/>
              </a:rPr>
              <a:t> </a:t>
            </a:r>
            <a:r>
              <a:rPr sz="1400" spc="-4" dirty="0">
                <a:latin typeface="Microsoft Sans Serif"/>
                <a:cs typeface="Microsoft Sans Serif"/>
              </a:rPr>
              <a:t>Router</a:t>
            </a:r>
            <a:r>
              <a:rPr sz="1400" spc="-66" dirty="0">
                <a:latin typeface="Microsoft Sans Serif"/>
                <a:cs typeface="Microsoft Sans Serif"/>
              </a:rPr>
              <a:t> </a:t>
            </a:r>
            <a:r>
              <a:rPr sz="1400" spc="-4" dirty="0">
                <a:latin typeface="Microsoft Sans Serif"/>
                <a:cs typeface="Microsoft Sans Serif"/>
              </a:rPr>
              <a:t>A</a:t>
            </a:r>
            <a:r>
              <a:rPr sz="1400" spc="-71" dirty="0">
                <a:latin typeface="Microsoft Sans Serif"/>
                <a:cs typeface="Microsoft Sans Serif"/>
              </a:rPr>
              <a:t> </a:t>
            </a:r>
            <a:r>
              <a:rPr sz="1400" spc="106" dirty="0">
                <a:latin typeface="Microsoft Sans Serif"/>
                <a:cs typeface="Microsoft Sans Serif"/>
              </a:rPr>
              <a:t>sử </a:t>
            </a:r>
            <a:r>
              <a:rPr sz="1400" spc="110" dirty="0">
                <a:latin typeface="Microsoft Sans Serif"/>
                <a:cs typeface="Microsoft Sans Serif"/>
              </a:rPr>
              <a:t> </a:t>
            </a:r>
            <a:r>
              <a:rPr sz="1400" spc="-4" dirty="0">
                <a:latin typeface="Microsoft Sans Serif"/>
                <a:cs typeface="Microsoft Sans Serif"/>
              </a:rPr>
              <a:t>dụng</a:t>
            </a:r>
            <a:r>
              <a:rPr sz="1400" spc="13" dirty="0">
                <a:latin typeface="Microsoft Sans Serif"/>
                <a:cs typeface="Microsoft Sans Serif"/>
              </a:rPr>
              <a:t> </a:t>
            </a:r>
            <a:r>
              <a:rPr sz="1400" spc="-4" dirty="0">
                <a:latin typeface="Microsoft Sans Serif"/>
                <a:cs typeface="Microsoft Sans Serif"/>
              </a:rPr>
              <a:t>tuyến</a:t>
            </a:r>
            <a:r>
              <a:rPr sz="1400" spc="31" dirty="0">
                <a:latin typeface="Microsoft Sans Serif"/>
                <a:cs typeface="Microsoft Sans Serif"/>
              </a:rPr>
              <a:t> </a:t>
            </a:r>
            <a:r>
              <a:rPr sz="1400" dirty="0">
                <a:latin typeface="Microsoft Sans Serif"/>
                <a:cs typeface="Microsoft Sans Serif"/>
              </a:rPr>
              <a:t>thông</a:t>
            </a:r>
            <a:r>
              <a:rPr sz="1400" spc="31" dirty="0">
                <a:latin typeface="Microsoft Sans Serif"/>
                <a:cs typeface="Microsoft Sans Serif"/>
              </a:rPr>
              <a:t> </a:t>
            </a:r>
            <a:r>
              <a:rPr sz="1400" spc="-9" dirty="0">
                <a:latin typeface="Microsoft Sans Serif"/>
                <a:cs typeface="Microsoft Sans Serif"/>
              </a:rPr>
              <a:t>qua</a:t>
            </a:r>
            <a:r>
              <a:rPr sz="1400" spc="-84" dirty="0">
                <a:latin typeface="Microsoft Sans Serif"/>
                <a:cs typeface="Microsoft Sans Serif"/>
              </a:rPr>
              <a:t> </a:t>
            </a:r>
            <a:r>
              <a:rPr sz="1400" spc="-4" dirty="0">
                <a:latin typeface="Microsoft Sans Serif"/>
                <a:cs typeface="Microsoft Sans Serif"/>
              </a:rPr>
              <a:t>AS</a:t>
            </a:r>
            <a:r>
              <a:rPr sz="1400" spc="31" dirty="0">
                <a:latin typeface="Microsoft Sans Serif"/>
                <a:cs typeface="Microsoft Sans Serif"/>
              </a:rPr>
              <a:t> </a:t>
            </a:r>
            <a:r>
              <a:rPr sz="1400" spc="-4" dirty="0">
                <a:latin typeface="Microsoft Sans Serif"/>
                <a:cs typeface="Microsoft Sans Serif"/>
              </a:rPr>
              <a:t>3</a:t>
            </a:r>
            <a:r>
              <a:rPr sz="1400" spc="13" dirty="0">
                <a:latin typeface="Microsoft Sans Serif"/>
                <a:cs typeface="Microsoft Sans Serif"/>
              </a:rPr>
              <a:t> </a:t>
            </a:r>
            <a:r>
              <a:rPr sz="1400" dirty="0">
                <a:latin typeface="Microsoft Sans Serif"/>
                <a:cs typeface="Microsoft Sans Serif"/>
              </a:rPr>
              <a:t>để</a:t>
            </a:r>
            <a:r>
              <a:rPr sz="1400" spc="31" dirty="0">
                <a:latin typeface="Microsoft Sans Serif"/>
                <a:cs typeface="Microsoft Sans Serif"/>
              </a:rPr>
              <a:t> </a:t>
            </a:r>
            <a:r>
              <a:rPr sz="1400" spc="-9" dirty="0">
                <a:latin typeface="Microsoft Sans Serif"/>
                <a:cs typeface="Microsoft Sans Serif"/>
              </a:rPr>
              <a:t>đạt</a:t>
            </a:r>
            <a:r>
              <a:rPr sz="1400" spc="35" dirty="0">
                <a:latin typeface="Microsoft Sans Serif"/>
                <a:cs typeface="Microsoft Sans Serif"/>
              </a:rPr>
              <a:t> </a:t>
            </a:r>
            <a:r>
              <a:rPr sz="1400" spc="53" dirty="0">
                <a:latin typeface="Microsoft Sans Serif"/>
                <a:cs typeface="Microsoft Sans Serif"/>
              </a:rPr>
              <a:t>tới</a:t>
            </a:r>
            <a:r>
              <a:rPr sz="1400" spc="22" dirty="0">
                <a:latin typeface="Microsoft Sans Serif"/>
                <a:cs typeface="Microsoft Sans Serif"/>
              </a:rPr>
              <a:t> </a:t>
            </a:r>
            <a:r>
              <a:rPr sz="1400" spc="-4" dirty="0">
                <a:latin typeface="Microsoft Sans Serif"/>
                <a:cs typeface="Microsoft Sans Serif"/>
              </a:rPr>
              <a:t>mạng</a:t>
            </a:r>
            <a:r>
              <a:rPr sz="1400" spc="31" dirty="0">
                <a:latin typeface="Microsoft Sans Serif"/>
                <a:cs typeface="Microsoft Sans Serif"/>
              </a:rPr>
              <a:t> </a:t>
            </a:r>
            <a:r>
              <a:rPr sz="1400" spc="-4" dirty="0">
                <a:latin typeface="Microsoft Sans Serif"/>
                <a:cs typeface="Microsoft Sans Serif"/>
              </a:rPr>
              <a:t>156.26.32.0/24</a:t>
            </a:r>
            <a:endParaRPr sz="1400" dirty="0">
              <a:latin typeface="Microsoft Sans Serif"/>
              <a:cs typeface="Microsoft Sans Serif"/>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8360" y="351269"/>
            <a:ext cx="6067313" cy="608851"/>
          </a:xfrm>
          <a:prstGeom prst="rect">
            <a:avLst/>
          </a:prstGeom>
        </p:spPr>
        <p:txBody>
          <a:bodyPr vert="horz" wrap="square" lIns="0" tIns="11206" rIns="0" bIns="0" rtlCol="0" anchor="b" anchorCtr="0">
            <a:spAutoFit/>
          </a:bodyPr>
          <a:lstStyle/>
          <a:p>
            <a:pPr marL="11206">
              <a:spcBef>
                <a:spcPts val="88"/>
              </a:spcBef>
            </a:pPr>
            <a:r>
              <a:rPr dirty="0"/>
              <a:t>Các</a:t>
            </a:r>
            <a:r>
              <a:rPr spc="4" dirty="0"/>
              <a:t> </a:t>
            </a:r>
            <a:r>
              <a:rPr dirty="0"/>
              <a:t>thuộc</a:t>
            </a:r>
            <a:r>
              <a:rPr spc="44" dirty="0"/>
              <a:t> tính</a:t>
            </a:r>
            <a:r>
              <a:rPr spc="57" dirty="0"/>
              <a:t> </a:t>
            </a:r>
            <a:r>
              <a:rPr spc="159" dirty="0"/>
              <a:t>đường</a:t>
            </a:r>
            <a:r>
              <a:rPr spc="62" dirty="0"/>
              <a:t> </a:t>
            </a:r>
            <a:r>
              <a:rPr spc="-26" dirty="0"/>
              <a:t>đi</a:t>
            </a:r>
          </a:p>
        </p:txBody>
      </p:sp>
      <p:sp>
        <p:nvSpPr>
          <p:cNvPr id="3" name="object 3"/>
          <p:cNvSpPr/>
          <p:nvPr/>
        </p:nvSpPr>
        <p:spPr>
          <a:xfrm>
            <a:off x="2061883" y="3429000"/>
            <a:ext cx="8068235" cy="3025588"/>
          </a:xfrm>
          <a:custGeom>
            <a:avLst/>
            <a:gdLst/>
            <a:ahLst/>
            <a:cxnLst/>
            <a:rect l="l" t="t" r="r" b="b"/>
            <a:pathLst>
              <a:path w="9144000" h="3429000">
                <a:moveTo>
                  <a:pt x="9144000" y="3429000"/>
                </a:moveTo>
                <a:lnTo>
                  <a:pt x="0" y="3429000"/>
                </a:lnTo>
                <a:lnTo>
                  <a:pt x="0" y="0"/>
                </a:lnTo>
                <a:lnTo>
                  <a:pt x="9144000" y="0"/>
                </a:lnTo>
                <a:lnTo>
                  <a:pt x="9144000" y="3429000"/>
                </a:lnTo>
                <a:close/>
              </a:path>
            </a:pathLst>
          </a:custGeom>
          <a:solidFill>
            <a:srgbClr val="FFFFFF"/>
          </a:solidFill>
        </p:spPr>
        <p:txBody>
          <a:bodyPr wrap="square" lIns="0" tIns="0" rIns="0" bIns="0" rtlCol="0"/>
          <a:lstStyle/>
          <a:p>
            <a:endParaRPr sz="1588"/>
          </a:p>
        </p:txBody>
      </p:sp>
      <p:sp>
        <p:nvSpPr>
          <p:cNvPr id="4" name="object 4"/>
          <p:cNvSpPr txBox="1"/>
          <p:nvPr/>
        </p:nvSpPr>
        <p:spPr>
          <a:xfrm>
            <a:off x="555881" y="1289622"/>
            <a:ext cx="5674798" cy="4541512"/>
          </a:xfrm>
          <a:prstGeom prst="rect">
            <a:avLst/>
          </a:prstGeom>
        </p:spPr>
        <p:txBody>
          <a:bodyPr vert="horz" wrap="square" lIns="0" tIns="75640" rIns="0" bIns="0" rtlCol="0">
            <a:spAutoFit/>
          </a:bodyPr>
          <a:lstStyle/>
          <a:p>
            <a:pPr marL="313781" indent="-302575">
              <a:spcBef>
                <a:spcPts val="596"/>
              </a:spcBef>
              <a:buFont typeface="Wingdings"/>
              <a:buChar char=""/>
              <a:tabLst>
                <a:tab pos="313781" algn="l"/>
              </a:tabLst>
            </a:pPr>
            <a:r>
              <a:rPr sz="2118" b="1" spc="-4" dirty="0">
                <a:latin typeface="Arial"/>
                <a:cs typeface="Arial"/>
              </a:rPr>
              <a:t>Thuộc</a:t>
            </a:r>
            <a:r>
              <a:rPr sz="2118" b="1" spc="-22" dirty="0">
                <a:latin typeface="Arial"/>
                <a:cs typeface="Arial"/>
              </a:rPr>
              <a:t> </a:t>
            </a:r>
            <a:r>
              <a:rPr sz="2118" b="1" spc="-4" dirty="0">
                <a:latin typeface="Arial"/>
                <a:cs typeface="Arial"/>
              </a:rPr>
              <a:t>tính</a:t>
            </a:r>
            <a:r>
              <a:rPr sz="2118" b="1" spc="-31" dirty="0">
                <a:latin typeface="Arial"/>
                <a:cs typeface="Arial"/>
              </a:rPr>
              <a:t> </a:t>
            </a:r>
            <a:r>
              <a:rPr sz="2118" b="1" spc="-4" dirty="0">
                <a:latin typeface="Arial"/>
                <a:cs typeface="Arial"/>
              </a:rPr>
              <a:t>MED</a:t>
            </a:r>
            <a:r>
              <a:rPr sz="2118" b="1" spc="-13" dirty="0">
                <a:latin typeface="Arial"/>
                <a:cs typeface="Arial"/>
              </a:rPr>
              <a:t> (MULTI_EXIT_DISC):</a:t>
            </a:r>
            <a:endParaRPr sz="2118" dirty="0">
              <a:latin typeface="Arial"/>
              <a:cs typeface="Arial"/>
            </a:endParaRPr>
          </a:p>
          <a:p>
            <a:pPr marL="667346" marR="705448" lvl="1" indent="-253266">
              <a:spcBef>
                <a:spcPts val="463"/>
              </a:spcBef>
              <a:buFont typeface="Wingdings"/>
              <a:buChar char=""/>
              <a:tabLst>
                <a:tab pos="667906" algn="l"/>
                <a:tab pos="1540891" algn="l"/>
              </a:tabLst>
            </a:pPr>
            <a:r>
              <a:rPr sz="1941" spc="-4" dirty="0">
                <a:latin typeface="Microsoft Sans Serif"/>
                <a:cs typeface="Microsoft Sans Serif"/>
              </a:rPr>
              <a:t>Thuộc</a:t>
            </a:r>
            <a:r>
              <a:rPr sz="1941" spc="22" dirty="0">
                <a:latin typeface="Microsoft Sans Serif"/>
                <a:cs typeface="Microsoft Sans Serif"/>
              </a:rPr>
              <a:t> </a:t>
            </a:r>
            <a:r>
              <a:rPr sz="1941" spc="18" dirty="0">
                <a:latin typeface="Microsoft Sans Serif"/>
                <a:cs typeface="Microsoft Sans Serif"/>
              </a:rPr>
              <a:t>tính</a:t>
            </a:r>
            <a:r>
              <a:rPr sz="1941" spc="49" dirty="0">
                <a:latin typeface="Microsoft Sans Serif"/>
                <a:cs typeface="Microsoft Sans Serif"/>
              </a:rPr>
              <a:t> </a:t>
            </a:r>
            <a:r>
              <a:rPr sz="1941" spc="-13" dirty="0">
                <a:latin typeface="Microsoft Sans Serif"/>
                <a:cs typeface="Microsoft Sans Serif"/>
              </a:rPr>
              <a:t>Weight</a:t>
            </a:r>
            <a:r>
              <a:rPr sz="1941" spc="9" dirty="0">
                <a:latin typeface="Microsoft Sans Serif"/>
                <a:cs typeface="Microsoft Sans Serif"/>
              </a:rPr>
              <a:t> </a:t>
            </a:r>
            <a:r>
              <a:rPr sz="1941" spc="101" dirty="0">
                <a:latin typeface="Microsoft Sans Serif"/>
                <a:cs typeface="Microsoft Sans Serif"/>
              </a:rPr>
              <a:t>được</a:t>
            </a:r>
            <a:r>
              <a:rPr sz="1941" spc="22" dirty="0">
                <a:latin typeface="Microsoft Sans Serif"/>
                <a:cs typeface="Microsoft Sans Serif"/>
              </a:rPr>
              <a:t> </a:t>
            </a:r>
            <a:r>
              <a:rPr sz="1941" spc="106" dirty="0">
                <a:latin typeface="Microsoft Sans Serif"/>
                <a:cs typeface="Microsoft Sans Serif"/>
              </a:rPr>
              <a:t>sử</a:t>
            </a:r>
            <a:r>
              <a:rPr sz="1941" spc="26" dirty="0">
                <a:latin typeface="Microsoft Sans Serif"/>
                <a:cs typeface="Microsoft Sans Serif"/>
              </a:rPr>
              <a:t> </a:t>
            </a:r>
            <a:r>
              <a:rPr sz="1941" spc="-4" dirty="0">
                <a:latin typeface="Microsoft Sans Serif"/>
                <a:cs typeface="Microsoft Sans Serif"/>
              </a:rPr>
              <a:t>dụng</a:t>
            </a:r>
            <a:r>
              <a:rPr sz="1941" spc="26" dirty="0">
                <a:latin typeface="Microsoft Sans Serif"/>
                <a:cs typeface="Microsoft Sans Serif"/>
              </a:rPr>
              <a:t> </a:t>
            </a:r>
            <a:r>
              <a:rPr sz="1941" dirty="0">
                <a:latin typeface="Microsoft Sans Serif"/>
                <a:cs typeface="Microsoft Sans Serif"/>
              </a:rPr>
              <a:t>để</a:t>
            </a:r>
            <a:r>
              <a:rPr sz="1941" spc="31" dirty="0">
                <a:latin typeface="Microsoft Sans Serif"/>
                <a:cs typeface="Microsoft Sans Serif"/>
              </a:rPr>
              <a:t> </a:t>
            </a:r>
            <a:r>
              <a:rPr sz="1941" spc="-9" dirty="0">
                <a:latin typeface="Microsoft Sans Serif"/>
                <a:cs typeface="Microsoft Sans Serif"/>
              </a:rPr>
              <a:t>quyết</a:t>
            </a:r>
            <a:r>
              <a:rPr sz="1941" spc="44" dirty="0">
                <a:latin typeface="Microsoft Sans Serif"/>
                <a:cs typeface="Microsoft Sans Serif"/>
              </a:rPr>
              <a:t> </a:t>
            </a:r>
            <a:r>
              <a:rPr sz="1941" spc="-4" dirty="0">
                <a:latin typeface="Microsoft Sans Serif"/>
                <a:cs typeface="Microsoft Sans Serif"/>
              </a:rPr>
              <a:t>định</a:t>
            </a:r>
            <a:r>
              <a:rPr sz="1941" spc="13" dirty="0">
                <a:latin typeface="Microsoft Sans Serif"/>
                <a:cs typeface="Microsoft Sans Serif"/>
              </a:rPr>
              <a:t> </a:t>
            </a:r>
            <a:r>
              <a:rPr sz="1941" spc="-4" dirty="0">
                <a:latin typeface="Microsoft Sans Serif"/>
                <a:cs typeface="Microsoft Sans Serif"/>
              </a:rPr>
              <a:t>tuyến </a:t>
            </a:r>
            <a:r>
              <a:rPr sz="1941" spc="-503" dirty="0">
                <a:latin typeface="Microsoft Sans Serif"/>
                <a:cs typeface="Microsoft Sans Serif"/>
              </a:rPr>
              <a:t> </a:t>
            </a:r>
            <a:r>
              <a:rPr sz="1941" spc="79" dirty="0">
                <a:latin typeface="Microsoft Sans Serif"/>
                <a:cs typeface="Microsoft Sans Serif"/>
              </a:rPr>
              <a:t>đường	</a:t>
            </a:r>
            <a:r>
              <a:rPr sz="1941" spc="106" dirty="0">
                <a:latin typeface="Microsoft Sans Serif"/>
                <a:cs typeface="Microsoft Sans Serif"/>
              </a:rPr>
              <a:t>từ</a:t>
            </a:r>
            <a:r>
              <a:rPr sz="1941" spc="22" dirty="0">
                <a:latin typeface="Microsoft Sans Serif"/>
                <a:cs typeface="Microsoft Sans Serif"/>
              </a:rPr>
              <a:t> </a:t>
            </a:r>
            <a:r>
              <a:rPr sz="1941" spc="-4" dirty="0">
                <a:latin typeface="Microsoft Sans Serif"/>
                <a:cs typeface="Microsoft Sans Serif"/>
              </a:rPr>
              <a:t>một</a:t>
            </a:r>
            <a:r>
              <a:rPr sz="1941" spc="31" dirty="0">
                <a:latin typeface="Microsoft Sans Serif"/>
                <a:cs typeface="Microsoft Sans Serif"/>
              </a:rPr>
              <a:t> </a:t>
            </a:r>
            <a:r>
              <a:rPr sz="1941" spc="-22" dirty="0">
                <a:latin typeface="Microsoft Sans Serif"/>
                <a:cs typeface="Microsoft Sans Serif"/>
              </a:rPr>
              <a:t>router.</a:t>
            </a:r>
            <a:endParaRPr sz="1941" dirty="0">
              <a:latin typeface="Microsoft Sans Serif"/>
              <a:cs typeface="Microsoft Sans Serif"/>
            </a:endParaRPr>
          </a:p>
          <a:p>
            <a:pPr marL="667346" marR="103660" lvl="1" indent="-253266">
              <a:spcBef>
                <a:spcPts val="468"/>
              </a:spcBef>
              <a:buFont typeface="Wingdings"/>
              <a:buChar char=""/>
              <a:tabLst>
                <a:tab pos="667906" algn="l"/>
              </a:tabLst>
            </a:pPr>
            <a:r>
              <a:rPr sz="1941" spc="-4" dirty="0">
                <a:latin typeface="Microsoft Sans Serif"/>
                <a:cs typeface="Microsoft Sans Serif"/>
              </a:rPr>
              <a:t>LOCAL_PREF</a:t>
            </a:r>
            <a:r>
              <a:rPr sz="1941" spc="35" dirty="0">
                <a:latin typeface="Microsoft Sans Serif"/>
                <a:cs typeface="Microsoft Sans Serif"/>
              </a:rPr>
              <a:t> </a:t>
            </a:r>
            <a:r>
              <a:rPr sz="1941" spc="97" dirty="0">
                <a:latin typeface="Microsoft Sans Serif"/>
                <a:cs typeface="Microsoft Sans Serif"/>
              </a:rPr>
              <a:t>được</a:t>
            </a:r>
            <a:r>
              <a:rPr sz="1941" spc="22" dirty="0">
                <a:latin typeface="Microsoft Sans Serif"/>
                <a:cs typeface="Microsoft Sans Serif"/>
              </a:rPr>
              <a:t> </a:t>
            </a:r>
            <a:r>
              <a:rPr sz="1941" spc="106" dirty="0">
                <a:latin typeface="Microsoft Sans Serif"/>
                <a:cs typeface="Microsoft Sans Serif"/>
              </a:rPr>
              <a:t>sử</a:t>
            </a:r>
            <a:r>
              <a:rPr sz="1941" spc="18" dirty="0">
                <a:latin typeface="Microsoft Sans Serif"/>
                <a:cs typeface="Microsoft Sans Serif"/>
              </a:rPr>
              <a:t> </a:t>
            </a:r>
            <a:r>
              <a:rPr sz="1941" spc="-4" dirty="0">
                <a:latin typeface="Microsoft Sans Serif"/>
                <a:cs typeface="Microsoft Sans Serif"/>
              </a:rPr>
              <a:t>dụng</a:t>
            </a:r>
            <a:r>
              <a:rPr sz="1941" spc="26" dirty="0">
                <a:latin typeface="Microsoft Sans Serif"/>
                <a:cs typeface="Microsoft Sans Serif"/>
              </a:rPr>
              <a:t> </a:t>
            </a:r>
            <a:r>
              <a:rPr sz="1941" dirty="0">
                <a:latin typeface="Microsoft Sans Serif"/>
                <a:cs typeface="Microsoft Sans Serif"/>
              </a:rPr>
              <a:t>để</a:t>
            </a:r>
            <a:r>
              <a:rPr sz="1941" spc="9" dirty="0">
                <a:latin typeface="Microsoft Sans Serif"/>
                <a:cs typeface="Microsoft Sans Serif"/>
              </a:rPr>
              <a:t> </a:t>
            </a:r>
            <a:r>
              <a:rPr sz="1941" spc="71" dirty="0">
                <a:latin typeface="Microsoft Sans Serif"/>
                <a:cs typeface="Microsoft Sans Serif"/>
              </a:rPr>
              <a:t>lựa</a:t>
            </a:r>
            <a:r>
              <a:rPr sz="1941" spc="22" dirty="0">
                <a:latin typeface="Microsoft Sans Serif"/>
                <a:cs typeface="Microsoft Sans Serif"/>
              </a:rPr>
              <a:t> </a:t>
            </a:r>
            <a:r>
              <a:rPr sz="1941" spc="-4" dirty="0">
                <a:latin typeface="Microsoft Sans Serif"/>
                <a:cs typeface="Microsoft Sans Serif"/>
              </a:rPr>
              <a:t>chọn</a:t>
            </a:r>
            <a:r>
              <a:rPr sz="1941" spc="26" dirty="0">
                <a:latin typeface="Microsoft Sans Serif"/>
                <a:cs typeface="Microsoft Sans Serif"/>
              </a:rPr>
              <a:t> </a:t>
            </a:r>
            <a:r>
              <a:rPr sz="1941" spc="-4" dirty="0">
                <a:latin typeface="Microsoft Sans Serif"/>
                <a:cs typeface="Microsoft Sans Serif"/>
              </a:rPr>
              <a:t>tuyến</a:t>
            </a:r>
            <a:r>
              <a:rPr sz="1941" spc="26" dirty="0">
                <a:latin typeface="Microsoft Sans Serif"/>
                <a:cs typeface="Microsoft Sans Serif"/>
              </a:rPr>
              <a:t> </a:t>
            </a:r>
            <a:r>
              <a:rPr sz="1941" spc="79" dirty="0">
                <a:latin typeface="Microsoft Sans Serif"/>
                <a:cs typeface="Microsoft Sans Serif"/>
              </a:rPr>
              <a:t>đường</a:t>
            </a:r>
            <a:r>
              <a:rPr sz="1941" spc="22" dirty="0">
                <a:latin typeface="Microsoft Sans Serif"/>
                <a:cs typeface="Microsoft Sans Serif"/>
              </a:rPr>
              <a:t> </a:t>
            </a:r>
            <a:r>
              <a:rPr sz="1941" spc="57" dirty="0">
                <a:latin typeface="Microsoft Sans Serif"/>
                <a:cs typeface="Microsoft Sans Serif"/>
              </a:rPr>
              <a:t>rời </a:t>
            </a:r>
            <a:r>
              <a:rPr sz="1941" spc="-499" dirty="0">
                <a:latin typeface="Microsoft Sans Serif"/>
                <a:cs typeface="Microsoft Sans Serif"/>
              </a:rPr>
              <a:t> </a:t>
            </a:r>
            <a:r>
              <a:rPr sz="1941" spc="-4" dirty="0">
                <a:latin typeface="Microsoft Sans Serif"/>
                <a:cs typeface="Microsoft Sans Serif"/>
              </a:rPr>
              <a:t>khỏi 1</a:t>
            </a:r>
            <a:r>
              <a:rPr sz="1941" spc="31" dirty="0">
                <a:latin typeface="Microsoft Sans Serif"/>
                <a:cs typeface="Microsoft Sans Serif"/>
              </a:rPr>
              <a:t> </a:t>
            </a:r>
            <a:r>
              <a:rPr sz="1941" spc="-4" dirty="0">
                <a:latin typeface="Microsoft Sans Serif"/>
                <a:cs typeface="Microsoft Sans Serif"/>
              </a:rPr>
              <a:t>autonomous</a:t>
            </a:r>
            <a:r>
              <a:rPr sz="1941" spc="44" dirty="0">
                <a:latin typeface="Microsoft Sans Serif"/>
                <a:cs typeface="Microsoft Sans Serif"/>
              </a:rPr>
              <a:t> </a:t>
            </a:r>
            <a:r>
              <a:rPr sz="1941" spc="-4" dirty="0">
                <a:latin typeface="Microsoft Sans Serif"/>
                <a:cs typeface="Microsoft Sans Serif"/>
              </a:rPr>
              <a:t>system.</a:t>
            </a:r>
            <a:endParaRPr sz="1941" dirty="0">
              <a:latin typeface="Microsoft Sans Serif"/>
              <a:cs typeface="Microsoft Sans Serif"/>
            </a:endParaRPr>
          </a:p>
          <a:p>
            <a:pPr marL="667346" marR="4483" lvl="1" indent="-253266">
              <a:spcBef>
                <a:spcPts val="463"/>
              </a:spcBef>
              <a:buFont typeface="Wingdings"/>
              <a:buChar char=""/>
              <a:tabLst>
                <a:tab pos="667906" algn="l"/>
              </a:tabLst>
            </a:pPr>
            <a:r>
              <a:rPr sz="1941" spc="-4" dirty="0">
                <a:latin typeface="Microsoft Sans Serif"/>
                <a:cs typeface="Microsoft Sans Serif"/>
              </a:rPr>
              <a:t>Thuộc</a:t>
            </a:r>
            <a:r>
              <a:rPr sz="1941" spc="31" dirty="0">
                <a:latin typeface="Microsoft Sans Serif"/>
                <a:cs typeface="Microsoft Sans Serif"/>
              </a:rPr>
              <a:t> </a:t>
            </a:r>
            <a:r>
              <a:rPr sz="1941" spc="18" dirty="0">
                <a:latin typeface="Microsoft Sans Serif"/>
                <a:cs typeface="Microsoft Sans Serif"/>
              </a:rPr>
              <a:t>tính</a:t>
            </a:r>
            <a:r>
              <a:rPr sz="1941" spc="57" dirty="0">
                <a:latin typeface="Microsoft Sans Serif"/>
                <a:cs typeface="Microsoft Sans Serif"/>
              </a:rPr>
              <a:t> </a:t>
            </a:r>
            <a:r>
              <a:rPr sz="1941" spc="-18" dirty="0">
                <a:latin typeface="Microsoft Sans Serif"/>
                <a:cs typeface="Microsoft Sans Serif"/>
              </a:rPr>
              <a:t>MULTI_EXIT_DISC</a:t>
            </a:r>
            <a:r>
              <a:rPr sz="1941" spc="62" dirty="0">
                <a:latin typeface="Microsoft Sans Serif"/>
                <a:cs typeface="Microsoft Sans Serif"/>
              </a:rPr>
              <a:t> </a:t>
            </a:r>
            <a:r>
              <a:rPr sz="1941" spc="-9" dirty="0">
                <a:latin typeface="Microsoft Sans Serif"/>
                <a:cs typeface="Microsoft Sans Serif"/>
              </a:rPr>
              <a:t>(Multi-exit</a:t>
            </a:r>
            <a:r>
              <a:rPr sz="1941" spc="57" dirty="0">
                <a:latin typeface="Microsoft Sans Serif"/>
                <a:cs typeface="Microsoft Sans Serif"/>
              </a:rPr>
              <a:t> </a:t>
            </a:r>
            <a:r>
              <a:rPr sz="1941" spc="-4" dirty="0">
                <a:latin typeface="Microsoft Sans Serif"/>
                <a:cs typeface="Microsoft Sans Serif"/>
              </a:rPr>
              <a:t>discriminator</a:t>
            </a:r>
            <a:r>
              <a:rPr sz="1941" spc="22" dirty="0">
                <a:latin typeface="Microsoft Sans Serif"/>
                <a:cs typeface="Microsoft Sans Serif"/>
              </a:rPr>
              <a:t> </a:t>
            </a:r>
            <a:r>
              <a:rPr sz="1941" dirty="0">
                <a:latin typeface="Microsoft Sans Serif"/>
                <a:cs typeface="Microsoft Sans Serif"/>
              </a:rPr>
              <a:t>hay </a:t>
            </a:r>
            <a:r>
              <a:rPr sz="1941" spc="4" dirty="0">
                <a:latin typeface="Microsoft Sans Serif"/>
                <a:cs typeface="Microsoft Sans Serif"/>
              </a:rPr>
              <a:t> </a:t>
            </a:r>
            <a:r>
              <a:rPr sz="1941" spc="-9" dirty="0">
                <a:latin typeface="Microsoft Sans Serif"/>
                <a:cs typeface="Microsoft Sans Serif"/>
              </a:rPr>
              <a:t>MED) </a:t>
            </a:r>
            <a:r>
              <a:rPr sz="1941" spc="97" dirty="0">
                <a:latin typeface="Microsoft Sans Serif"/>
                <a:cs typeface="Microsoft Sans Serif"/>
              </a:rPr>
              <a:t>được </a:t>
            </a:r>
            <a:r>
              <a:rPr sz="1941" spc="106" dirty="0">
                <a:latin typeface="Microsoft Sans Serif"/>
                <a:cs typeface="Microsoft Sans Serif"/>
              </a:rPr>
              <a:t>sử </a:t>
            </a:r>
            <a:r>
              <a:rPr sz="1941" spc="-4" dirty="0">
                <a:latin typeface="Microsoft Sans Serif"/>
                <a:cs typeface="Microsoft Sans Serif"/>
              </a:rPr>
              <a:t>dụng </a:t>
            </a:r>
            <a:r>
              <a:rPr sz="1941" dirty="0">
                <a:latin typeface="Microsoft Sans Serif"/>
                <a:cs typeface="Microsoft Sans Serif"/>
              </a:rPr>
              <a:t>để </a:t>
            </a:r>
            <a:r>
              <a:rPr sz="1941" spc="-4" dirty="0">
                <a:latin typeface="Microsoft Sans Serif"/>
                <a:cs typeface="Microsoft Sans Serif"/>
              </a:rPr>
              <a:t>quyết định </a:t>
            </a:r>
            <a:r>
              <a:rPr sz="1941" spc="79" dirty="0">
                <a:latin typeface="Microsoft Sans Serif"/>
                <a:cs typeface="Microsoft Sans Serif"/>
              </a:rPr>
              <a:t>đường </a:t>
            </a:r>
            <a:r>
              <a:rPr sz="1941" spc="-9" dirty="0">
                <a:latin typeface="Microsoft Sans Serif"/>
                <a:cs typeface="Microsoft Sans Serif"/>
              </a:rPr>
              <a:t>đi ra </a:t>
            </a:r>
            <a:r>
              <a:rPr sz="1941" spc="-4" dirty="0">
                <a:latin typeface="Microsoft Sans Serif"/>
                <a:cs typeface="Microsoft Sans Serif"/>
              </a:rPr>
              <a:t>khỏi AS </a:t>
            </a:r>
            <a:r>
              <a:rPr sz="1941" spc="-9" dirty="0">
                <a:latin typeface="Microsoft Sans Serif"/>
                <a:cs typeface="Microsoft Sans Serif"/>
              </a:rPr>
              <a:t>đến </a:t>
            </a:r>
            <a:r>
              <a:rPr sz="1941" spc="-503" dirty="0">
                <a:latin typeface="Microsoft Sans Serif"/>
                <a:cs typeface="Microsoft Sans Serif"/>
              </a:rPr>
              <a:t> </a:t>
            </a:r>
            <a:r>
              <a:rPr sz="1941" spc="-4" dirty="0">
                <a:latin typeface="Microsoft Sans Serif"/>
                <a:cs typeface="Microsoft Sans Serif"/>
              </a:rPr>
              <a:t>các</a:t>
            </a:r>
            <a:r>
              <a:rPr sz="1941" spc="-97" dirty="0">
                <a:latin typeface="Microsoft Sans Serif"/>
                <a:cs typeface="Microsoft Sans Serif"/>
              </a:rPr>
              <a:t> </a:t>
            </a:r>
            <a:r>
              <a:rPr sz="1941" spc="-13" dirty="0">
                <a:latin typeface="Microsoft Sans Serif"/>
                <a:cs typeface="Microsoft Sans Serif"/>
              </a:rPr>
              <a:t>AS</a:t>
            </a:r>
            <a:r>
              <a:rPr sz="1941" spc="31" dirty="0">
                <a:latin typeface="Microsoft Sans Serif"/>
                <a:cs typeface="Microsoft Sans Serif"/>
              </a:rPr>
              <a:t> </a:t>
            </a:r>
            <a:r>
              <a:rPr sz="1941" dirty="0">
                <a:latin typeface="Microsoft Sans Serif"/>
                <a:cs typeface="Microsoft Sans Serif"/>
              </a:rPr>
              <a:t>khác</a:t>
            </a:r>
            <a:r>
              <a:rPr sz="1941" spc="26" dirty="0">
                <a:latin typeface="Microsoft Sans Serif"/>
                <a:cs typeface="Microsoft Sans Serif"/>
              </a:rPr>
              <a:t> </a:t>
            </a:r>
            <a:r>
              <a:rPr sz="1941" spc="-9" dirty="0">
                <a:latin typeface="Microsoft Sans Serif"/>
                <a:cs typeface="Microsoft Sans Serif"/>
              </a:rPr>
              <a:t>trong</a:t>
            </a:r>
            <a:r>
              <a:rPr sz="1941" spc="31" dirty="0">
                <a:latin typeface="Microsoft Sans Serif"/>
                <a:cs typeface="Microsoft Sans Serif"/>
              </a:rPr>
              <a:t> </a:t>
            </a:r>
            <a:r>
              <a:rPr sz="1941" spc="66" dirty="0">
                <a:latin typeface="Microsoft Sans Serif"/>
                <a:cs typeface="Microsoft Sans Serif"/>
              </a:rPr>
              <a:t>trường</a:t>
            </a:r>
            <a:r>
              <a:rPr sz="1941" spc="31" dirty="0">
                <a:latin typeface="Microsoft Sans Serif"/>
                <a:cs typeface="Microsoft Sans Serif"/>
              </a:rPr>
              <a:t> </a:t>
            </a:r>
            <a:r>
              <a:rPr sz="1941" spc="57" dirty="0">
                <a:latin typeface="Microsoft Sans Serif"/>
                <a:cs typeface="Microsoft Sans Serif"/>
              </a:rPr>
              <a:t>hợp</a:t>
            </a:r>
            <a:r>
              <a:rPr sz="1941" spc="31" dirty="0">
                <a:latin typeface="Microsoft Sans Serif"/>
                <a:cs typeface="Microsoft Sans Serif"/>
              </a:rPr>
              <a:t> </a:t>
            </a:r>
            <a:r>
              <a:rPr sz="1941" spc="-4" dirty="0">
                <a:latin typeface="Microsoft Sans Serif"/>
                <a:cs typeface="Microsoft Sans Serif"/>
              </a:rPr>
              <a:t>có</a:t>
            </a:r>
            <a:r>
              <a:rPr sz="1941" spc="31" dirty="0">
                <a:latin typeface="Microsoft Sans Serif"/>
                <a:cs typeface="Microsoft Sans Serif"/>
              </a:rPr>
              <a:t> </a:t>
            </a:r>
            <a:r>
              <a:rPr sz="1941" spc="-9" dirty="0">
                <a:latin typeface="Microsoft Sans Serif"/>
                <a:cs typeface="Microsoft Sans Serif"/>
              </a:rPr>
              <a:t>nhiều</a:t>
            </a:r>
            <a:r>
              <a:rPr sz="1941" spc="26" dirty="0">
                <a:latin typeface="Microsoft Sans Serif"/>
                <a:cs typeface="Microsoft Sans Serif"/>
              </a:rPr>
              <a:t> </a:t>
            </a:r>
            <a:r>
              <a:rPr sz="1941" spc="79" dirty="0">
                <a:latin typeface="Microsoft Sans Serif"/>
                <a:cs typeface="Microsoft Sans Serif"/>
              </a:rPr>
              <a:t>đường</a:t>
            </a:r>
            <a:r>
              <a:rPr sz="1941" spc="31" dirty="0">
                <a:latin typeface="Microsoft Sans Serif"/>
                <a:cs typeface="Microsoft Sans Serif"/>
              </a:rPr>
              <a:t> </a:t>
            </a:r>
            <a:r>
              <a:rPr sz="1941" spc="-4" dirty="0">
                <a:latin typeface="Microsoft Sans Serif"/>
                <a:cs typeface="Microsoft Sans Serif"/>
              </a:rPr>
              <a:t>ra.</a:t>
            </a:r>
            <a:endParaRPr sz="1941" dirty="0">
              <a:latin typeface="Microsoft Sans Serif"/>
              <a:cs typeface="Microsoft Sans Serif"/>
            </a:endParaRPr>
          </a:p>
          <a:p>
            <a:pPr marL="667346" marR="85730" lvl="1" indent="-253266" algn="just">
              <a:spcBef>
                <a:spcPts val="468"/>
              </a:spcBef>
              <a:buFont typeface="Wingdings"/>
              <a:buChar char=""/>
              <a:tabLst>
                <a:tab pos="667906" algn="l"/>
              </a:tabLst>
            </a:pPr>
            <a:r>
              <a:rPr sz="1941" spc="-4" dirty="0">
                <a:latin typeface="Microsoft Sans Serif"/>
                <a:cs typeface="Microsoft Sans Serif"/>
              </a:rPr>
              <a:t>MED cũng </a:t>
            </a:r>
            <a:r>
              <a:rPr sz="1941" spc="-13" dirty="0">
                <a:latin typeface="Microsoft Sans Serif"/>
                <a:cs typeface="Microsoft Sans Serif"/>
              </a:rPr>
              <a:t>là </a:t>
            </a:r>
            <a:r>
              <a:rPr sz="1941" spc="-4" dirty="0">
                <a:latin typeface="Microsoft Sans Serif"/>
                <a:cs typeface="Microsoft Sans Serif"/>
              </a:rPr>
              <a:t>một số có </a:t>
            </a:r>
            <a:r>
              <a:rPr sz="1941" spc="-9" dirty="0">
                <a:latin typeface="Microsoft Sans Serif"/>
                <a:cs typeface="Microsoft Sans Serif"/>
              </a:rPr>
              <a:t>giá trị </a:t>
            </a:r>
            <a:r>
              <a:rPr sz="1941" dirty="0">
                <a:latin typeface="Microsoft Sans Serif"/>
                <a:cs typeface="Microsoft Sans Serif"/>
              </a:rPr>
              <a:t>32 </a:t>
            </a:r>
            <a:r>
              <a:rPr sz="1941" spc="-9" dirty="0">
                <a:latin typeface="Microsoft Sans Serif"/>
                <a:cs typeface="Microsoft Sans Serif"/>
              </a:rPr>
              <a:t>bit </a:t>
            </a:r>
            <a:r>
              <a:rPr sz="1941" spc="-4" dirty="0">
                <a:latin typeface="Microsoft Sans Serif"/>
                <a:cs typeface="Microsoft Sans Serif"/>
              </a:rPr>
              <a:t>tuy nhiên </a:t>
            </a:r>
            <a:r>
              <a:rPr sz="1941" b="1" spc="-4" dirty="0">
                <a:latin typeface="Arial"/>
                <a:cs typeface="Arial"/>
              </a:rPr>
              <a:t>giá trị thuộc </a:t>
            </a:r>
            <a:r>
              <a:rPr sz="1941" b="1" dirty="0">
                <a:latin typeface="Arial"/>
                <a:cs typeface="Arial"/>
              </a:rPr>
              <a:t> </a:t>
            </a:r>
            <a:r>
              <a:rPr sz="1941" b="1" spc="-9" dirty="0">
                <a:latin typeface="Arial"/>
                <a:cs typeface="Arial"/>
              </a:rPr>
              <a:t>tính </a:t>
            </a:r>
            <a:r>
              <a:rPr sz="1941" b="1" spc="-4" dirty="0">
                <a:latin typeface="Arial"/>
                <a:cs typeface="Arial"/>
              </a:rPr>
              <a:t>thấp </a:t>
            </a:r>
            <a:r>
              <a:rPr sz="1941" b="1" spc="-9" dirty="0">
                <a:latin typeface="Arial"/>
                <a:cs typeface="Arial"/>
              </a:rPr>
              <a:t>hơn sẽ </a:t>
            </a:r>
            <a:r>
              <a:rPr sz="1941" b="1" spc="-4" dirty="0">
                <a:latin typeface="Arial"/>
                <a:cs typeface="Arial"/>
              </a:rPr>
              <a:t>được </a:t>
            </a:r>
            <a:r>
              <a:rPr sz="1941" b="1" dirty="0">
                <a:latin typeface="Arial"/>
                <a:cs typeface="Arial"/>
              </a:rPr>
              <a:t>ưu </a:t>
            </a:r>
            <a:r>
              <a:rPr sz="1941" b="1" spc="-4" dirty="0">
                <a:latin typeface="Arial"/>
                <a:cs typeface="Arial"/>
              </a:rPr>
              <a:t>tiên </a:t>
            </a:r>
            <a:r>
              <a:rPr sz="1941" spc="-4" dirty="0">
                <a:latin typeface="Microsoft Sans Serif"/>
                <a:cs typeface="Microsoft Sans Serif"/>
              </a:rPr>
              <a:t>thay </a:t>
            </a:r>
            <a:r>
              <a:rPr sz="1941" spc="44" dirty="0">
                <a:latin typeface="Microsoft Sans Serif"/>
                <a:cs typeface="Microsoft Sans Serif"/>
              </a:rPr>
              <a:t>vì </a:t>
            </a:r>
            <a:r>
              <a:rPr sz="1941" spc="-9" dirty="0">
                <a:latin typeface="Microsoft Sans Serif"/>
                <a:cs typeface="Microsoft Sans Serif"/>
              </a:rPr>
              <a:t>giá trị </a:t>
            </a:r>
            <a:r>
              <a:rPr sz="1941" spc="-4" dirty="0">
                <a:latin typeface="Microsoft Sans Serif"/>
                <a:cs typeface="Microsoft Sans Serif"/>
              </a:rPr>
              <a:t>cao sẽ </a:t>
            </a:r>
            <a:r>
              <a:rPr sz="1941" spc="97" dirty="0">
                <a:latin typeface="Microsoft Sans Serif"/>
                <a:cs typeface="Microsoft Sans Serif"/>
              </a:rPr>
              <a:t>được </a:t>
            </a:r>
            <a:r>
              <a:rPr sz="1941" spc="-503" dirty="0">
                <a:latin typeface="Microsoft Sans Serif"/>
                <a:cs typeface="Microsoft Sans Serif"/>
              </a:rPr>
              <a:t> </a:t>
            </a:r>
            <a:r>
              <a:rPr sz="1941" spc="106" dirty="0">
                <a:latin typeface="Microsoft Sans Serif"/>
                <a:cs typeface="Microsoft Sans Serif"/>
              </a:rPr>
              <a:t>ưu</a:t>
            </a:r>
            <a:r>
              <a:rPr sz="1941" spc="9" dirty="0">
                <a:latin typeface="Microsoft Sans Serif"/>
                <a:cs typeface="Microsoft Sans Serif"/>
              </a:rPr>
              <a:t> </a:t>
            </a:r>
            <a:r>
              <a:rPr sz="1941" spc="-4" dirty="0">
                <a:latin typeface="Microsoft Sans Serif"/>
                <a:cs typeface="Microsoft Sans Serif"/>
              </a:rPr>
              <a:t>tiên</a:t>
            </a:r>
            <a:r>
              <a:rPr sz="1941" spc="31" dirty="0">
                <a:latin typeface="Microsoft Sans Serif"/>
                <a:cs typeface="Microsoft Sans Serif"/>
              </a:rPr>
              <a:t> </a:t>
            </a:r>
            <a:r>
              <a:rPr sz="1941" dirty="0">
                <a:latin typeface="Microsoft Sans Serif"/>
                <a:cs typeface="Microsoft Sans Serif"/>
              </a:rPr>
              <a:t>để</a:t>
            </a:r>
            <a:r>
              <a:rPr sz="1941" spc="13" dirty="0">
                <a:latin typeface="Microsoft Sans Serif"/>
                <a:cs typeface="Microsoft Sans Serif"/>
              </a:rPr>
              <a:t> </a:t>
            </a:r>
            <a:r>
              <a:rPr sz="1941" dirty="0">
                <a:latin typeface="Microsoft Sans Serif"/>
                <a:cs typeface="Microsoft Sans Serif"/>
              </a:rPr>
              <a:t>chọn</a:t>
            </a:r>
            <a:r>
              <a:rPr sz="1941" spc="31" dirty="0">
                <a:latin typeface="Microsoft Sans Serif"/>
                <a:cs typeface="Microsoft Sans Serif"/>
              </a:rPr>
              <a:t> </a:t>
            </a:r>
            <a:r>
              <a:rPr sz="1941" spc="-4" dirty="0">
                <a:latin typeface="Microsoft Sans Serif"/>
                <a:cs typeface="Microsoft Sans Serif"/>
              </a:rPr>
              <a:t>tuyến</a:t>
            </a:r>
            <a:r>
              <a:rPr sz="1941" spc="31" dirty="0">
                <a:latin typeface="Microsoft Sans Serif"/>
                <a:cs typeface="Microsoft Sans Serif"/>
              </a:rPr>
              <a:t> </a:t>
            </a:r>
            <a:r>
              <a:rPr sz="1941" spc="66" dirty="0">
                <a:latin typeface="Microsoft Sans Serif"/>
                <a:cs typeface="Microsoft Sans Serif"/>
              </a:rPr>
              <a:t>như</a:t>
            </a:r>
            <a:r>
              <a:rPr sz="1941" spc="26" dirty="0">
                <a:latin typeface="Microsoft Sans Serif"/>
                <a:cs typeface="Microsoft Sans Serif"/>
              </a:rPr>
              <a:t> </a:t>
            </a:r>
            <a:r>
              <a:rPr sz="1941" spc="-4" dirty="0">
                <a:latin typeface="Microsoft Sans Serif"/>
                <a:cs typeface="Microsoft Sans Serif"/>
              </a:rPr>
              <a:t>trong</a:t>
            </a:r>
            <a:r>
              <a:rPr sz="1941" spc="31" dirty="0">
                <a:latin typeface="Microsoft Sans Serif"/>
                <a:cs typeface="Microsoft Sans Serif"/>
              </a:rPr>
              <a:t> </a:t>
            </a:r>
            <a:r>
              <a:rPr sz="1941" spc="-9" dirty="0">
                <a:latin typeface="Microsoft Sans Serif"/>
                <a:cs typeface="Microsoft Sans Serif"/>
              </a:rPr>
              <a:t>LOCAL_PREF</a:t>
            </a:r>
            <a:endParaRPr sz="1941" dirty="0">
              <a:latin typeface="Microsoft Sans Serif"/>
              <a:cs typeface="Microsoft Sans Serif"/>
            </a:endParaRPr>
          </a:p>
        </p:txBody>
      </p:sp>
      <p:sp>
        <p:nvSpPr>
          <p:cNvPr id="6" name="object 6"/>
          <p:cNvSpPr txBox="1">
            <a:spLocks noGrp="1"/>
          </p:cNvSpPr>
          <p:nvPr>
            <p:ph type="sldNum" sz="quarter" idx="7"/>
          </p:nvPr>
        </p:nvSpPr>
        <p:spPr>
          <a:xfrm>
            <a:off x="9048974" y="5547893"/>
            <a:ext cx="2891118" cy="174535"/>
          </a:xfrm>
          <a:prstGeom prst="rect">
            <a:avLst/>
          </a:prstGeom>
        </p:spPr>
        <p:txBody>
          <a:bodyPr vert="horz" wrap="square" lIns="0" tIns="0" rIns="0" bIns="0" rtlCol="0" anchor="ctr">
            <a:spAutoFit/>
          </a:bodyPr>
          <a:lstStyle/>
          <a:p>
            <a:pPr marL="33619">
              <a:lnSpc>
                <a:spcPts val="1456"/>
              </a:lnSpc>
            </a:pPr>
            <a:fld id="{81D60167-4931-47E6-BA6A-407CBD079E47}" type="slidenum">
              <a:rPr dirty="0"/>
              <a:pPr marL="33619">
                <a:lnSpc>
                  <a:spcPts val="1456"/>
                </a:lnSpc>
              </a:pPr>
              <a:t>216</a:t>
            </a:fld>
            <a:endParaRPr dirty="0"/>
          </a:p>
        </p:txBody>
      </p:sp>
      <p:pic>
        <p:nvPicPr>
          <p:cNvPr id="7" name="object 4">
            <a:extLst>
              <a:ext uri="{FF2B5EF4-FFF2-40B4-BE49-F238E27FC236}">
                <a16:creationId xmlns:a16="http://schemas.microsoft.com/office/drawing/2014/main" id="{F25BAAFB-0C1D-462B-95FC-95B4CDEC4F83}"/>
              </a:ext>
            </a:extLst>
          </p:cNvPr>
          <p:cNvPicPr/>
          <p:nvPr/>
        </p:nvPicPr>
        <p:blipFill>
          <a:blip r:embed="rId2" cstate="print"/>
          <a:stretch>
            <a:fillRect/>
          </a:stretch>
        </p:blipFill>
        <p:spPr>
          <a:xfrm>
            <a:off x="6511389" y="1781332"/>
            <a:ext cx="5599354" cy="3558091"/>
          </a:xfrm>
          <a:prstGeom prst="rect">
            <a:avLst/>
          </a:prstGeom>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8360" y="351269"/>
            <a:ext cx="6067313" cy="608851"/>
          </a:xfrm>
          <a:prstGeom prst="rect">
            <a:avLst/>
          </a:prstGeom>
        </p:spPr>
        <p:txBody>
          <a:bodyPr vert="horz" wrap="square" lIns="0" tIns="11206" rIns="0" bIns="0" rtlCol="0" anchor="b" anchorCtr="0">
            <a:spAutoFit/>
          </a:bodyPr>
          <a:lstStyle/>
          <a:p>
            <a:pPr marL="11206">
              <a:spcBef>
                <a:spcPts val="88"/>
              </a:spcBef>
            </a:pPr>
            <a:r>
              <a:rPr dirty="0"/>
              <a:t>Các</a:t>
            </a:r>
            <a:r>
              <a:rPr spc="4" dirty="0"/>
              <a:t> </a:t>
            </a:r>
            <a:r>
              <a:rPr dirty="0"/>
              <a:t>thuộc</a:t>
            </a:r>
            <a:r>
              <a:rPr spc="44" dirty="0"/>
              <a:t> tính</a:t>
            </a:r>
            <a:r>
              <a:rPr spc="57" dirty="0"/>
              <a:t> </a:t>
            </a:r>
            <a:r>
              <a:rPr spc="159" dirty="0"/>
              <a:t>đường</a:t>
            </a:r>
            <a:r>
              <a:rPr spc="62" dirty="0"/>
              <a:t> </a:t>
            </a:r>
            <a:r>
              <a:rPr spc="-26" dirty="0"/>
              <a:t>đi</a:t>
            </a:r>
          </a:p>
        </p:txBody>
      </p:sp>
      <p:sp>
        <p:nvSpPr>
          <p:cNvPr id="4" name="object 4"/>
          <p:cNvSpPr txBox="1"/>
          <p:nvPr/>
        </p:nvSpPr>
        <p:spPr>
          <a:xfrm>
            <a:off x="1013082" y="1218495"/>
            <a:ext cx="10385019" cy="4254382"/>
          </a:xfrm>
          <a:prstGeom prst="rect">
            <a:avLst/>
          </a:prstGeom>
        </p:spPr>
        <p:txBody>
          <a:bodyPr vert="horz" wrap="square" lIns="0" tIns="75640" rIns="0" bIns="0" rtlCol="0">
            <a:spAutoFit/>
          </a:bodyPr>
          <a:lstStyle/>
          <a:p>
            <a:pPr marL="313781" indent="-302575">
              <a:spcBef>
                <a:spcPts val="596"/>
              </a:spcBef>
              <a:buFont typeface="Wingdings"/>
              <a:buChar char=""/>
              <a:tabLst>
                <a:tab pos="313781" algn="l"/>
              </a:tabLst>
            </a:pPr>
            <a:r>
              <a:rPr sz="2118" b="1" spc="-4" dirty="0">
                <a:latin typeface="Arial"/>
                <a:cs typeface="Arial"/>
              </a:rPr>
              <a:t>Thuộc</a:t>
            </a:r>
            <a:r>
              <a:rPr sz="2118" b="1" spc="-35" dirty="0">
                <a:latin typeface="Arial"/>
                <a:cs typeface="Arial"/>
              </a:rPr>
              <a:t> </a:t>
            </a:r>
            <a:r>
              <a:rPr sz="2118" b="1" spc="-4" dirty="0">
                <a:latin typeface="Arial"/>
                <a:cs typeface="Arial"/>
              </a:rPr>
              <a:t>tính</a:t>
            </a:r>
            <a:r>
              <a:rPr sz="2118" b="1" spc="-44" dirty="0">
                <a:latin typeface="Arial"/>
                <a:cs typeface="Arial"/>
              </a:rPr>
              <a:t> </a:t>
            </a:r>
            <a:r>
              <a:rPr sz="2118" b="1" dirty="0">
                <a:latin typeface="Arial"/>
                <a:cs typeface="Arial"/>
              </a:rPr>
              <a:t>ORIGIN:</a:t>
            </a:r>
            <a:endParaRPr sz="2118" dirty="0">
              <a:latin typeface="Arial"/>
              <a:cs typeface="Arial"/>
            </a:endParaRPr>
          </a:p>
          <a:p>
            <a:pPr marL="667346" marR="4483" lvl="1" indent="-253266">
              <a:spcBef>
                <a:spcPts val="463"/>
              </a:spcBef>
              <a:buFont typeface="Wingdings"/>
              <a:buChar char=""/>
              <a:tabLst>
                <a:tab pos="667906" algn="l"/>
              </a:tabLst>
            </a:pPr>
            <a:r>
              <a:rPr sz="1941" spc="-4" dirty="0">
                <a:latin typeface="Microsoft Sans Serif"/>
                <a:cs typeface="Microsoft Sans Serif"/>
              </a:rPr>
              <a:t>Thuộc</a:t>
            </a:r>
            <a:r>
              <a:rPr sz="1941" spc="22" dirty="0">
                <a:latin typeface="Microsoft Sans Serif"/>
                <a:cs typeface="Microsoft Sans Serif"/>
              </a:rPr>
              <a:t> </a:t>
            </a:r>
            <a:r>
              <a:rPr sz="1941" spc="18" dirty="0">
                <a:latin typeface="Microsoft Sans Serif"/>
                <a:cs typeface="Microsoft Sans Serif"/>
              </a:rPr>
              <a:t>tính</a:t>
            </a:r>
            <a:r>
              <a:rPr sz="1941" spc="53" dirty="0">
                <a:latin typeface="Microsoft Sans Serif"/>
                <a:cs typeface="Microsoft Sans Serif"/>
              </a:rPr>
              <a:t> </a:t>
            </a:r>
            <a:r>
              <a:rPr sz="1941" spc="-9" dirty="0">
                <a:latin typeface="Microsoft Sans Serif"/>
                <a:cs typeface="Microsoft Sans Serif"/>
              </a:rPr>
              <a:t>ORIGIN</a:t>
            </a:r>
            <a:r>
              <a:rPr sz="1941" spc="40" dirty="0">
                <a:latin typeface="Microsoft Sans Serif"/>
                <a:cs typeface="Microsoft Sans Serif"/>
              </a:rPr>
              <a:t> </a:t>
            </a:r>
            <a:r>
              <a:rPr sz="1941" spc="-9" dirty="0">
                <a:latin typeface="Microsoft Sans Serif"/>
                <a:cs typeface="Microsoft Sans Serif"/>
              </a:rPr>
              <a:t>ra</a:t>
            </a:r>
            <a:r>
              <a:rPr sz="1941" spc="31" dirty="0">
                <a:latin typeface="Microsoft Sans Serif"/>
                <a:cs typeface="Microsoft Sans Serif"/>
              </a:rPr>
              <a:t> </a:t>
            </a:r>
            <a:r>
              <a:rPr sz="1941" spc="-9" dirty="0">
                <a:latin typeface="Microsoft Sans Serif"/>
                <a:cs typeface="Microsoft Sans Serif"/>
              </a:rPr>
              <a:t>gốc</a:t>
            </a:r>
            <a:r>
              <a:rPr sz="1941" spc="22" dirty="0">
                <a:latin typeface="Microsoft Sans Serif"/>
                <a:cs typeface="Microsoft Sans Serif"/>
              </a:rPr>
              <a:t> </a:t>
            </a:r>
            <a:r>
              <a:rPr sz="1941" spc="-4" dirty="0">
                <a:latin typeface="Microsoft Sans Serif"/>
                <a:cs typeface="Microsoft Sans Serif"/>
              </a:rPr>
              <a:t>của</a:t>
            </a:r>
            <a:r>
              <a:rPr sz="1941" spc="31" dirty="0">
                <a:latin typeface="Microsoft Sans Serif"/>
                <a:cs typeface="Microsoft Sans Serif"/>
              </a:rPr>
              <a:t> </a:t>
            </a:r>
            <a:r>
              <a:rPr sz="1941" spc="-4" dirty="0">
                <a:latin typeface="Microsoft Sans Serif"/>
                <a:cs typeface="Microsoft Sans Serif"/>
              </a:rPr>
              <a:t>thông</a:t>
            </a:r>
            <a:r>
              <a:rPr sz="1941" spc="31" dirty="0">
                <a:latin typeface="Microsoft Sans Serif"/>
                <a:cs typeface="Microsoft Sans Serif"/>
              </a:rPr>
              <a:t> </a:t>
            </a:r>
            <a:r>
              <a:rPr sz="1941" spc="-9" dirty="0">
                <a:latin typeface="Microsoft Sans Serif"/>
                <a:cs typeface="Microsoft Sans Serif"/>
              </a:rPr>
              <a:t>tin</a:t>
            </a:r>
            <a:r>
              <a:rPr sz="1941" spc="31" dirty="0">
                <a:latin typeface="Microsoft Sans Serif"/>
                <a:cs typeface="Microsoft Sans Serif"/>
              </a:rPr>
              <a:t> </a:t>
            </a:r>
            <a:r>
              <a:rPr sz="1941" spc="-13" dirty="0">
                <a:latin typeface="Microsoft Sans Serif"/>
                <a:cs typeface="Microsoft Sans Serif"/>
              </a:rPr>
              <a:t>về</a:t>
            </a:r>
            <a:r>
              <a:rPr sz="1941" spc="26" dirty="0">
                <a:latin typeface="Microsoft Sans Serif"/>
                <a:cs typeface="Microsoft Sans Serif"/>
              </a:rPr>
              <a:t> </a:t>
            </a:r>
            <a:r>
              <a:rPr sz="1941" spc="-4" dirty="0">
                <a:latin typeface="Microsoft Sans Serif"/>
                <a:cs typeface="Microsoft Sans Serif"/>
              </a:rPr>
              <a:t>một</a:t>
            </a:r>
            <a:r>
              <a:rPr sz="1941" spc="49" dirty="0">
                <a:latin typeface="Microsoft Sans Serif"/>
                <a:cs typeface="Microsoft Sans Serif"/>
              </a:rPr>
              <a:t> </a:t>
            </a:r>
            <a:r>
              <a:rPr sz="1941" spc="-4" dirty="0">
                <a:latin typeface="Microsoft Sans Serif"/>
                <a:cs typeface="Microsoft Sans Serif"/>
              </a:rPr>
              <a:t>tuyến </a:t>
            </a:r>
            <a:r>
              <a:rPr sz="1941" spc="-503" dirty="0">
                <a:latin typeface="Microsoft Sans Serif"/>
                <a:cs typeface="Microsoft Sans Serif"/>
              </a:rPr>
              <a:t> </a:t>
            </a:r>
            <a:r>
              <a:rPr sz="1941" spc="79" dirty="0">
                <a:latin typeface="Microsoft Sans Serif"/>
                <a:cs typeface="Microsoft Sans Serif"/>
              </a:rPr>
              <a:t>đường</a:t>
            </a:r>
            <a:r>
              <a:rPr sz="1941" spc="9" dirty="0">
                <a:latin typeface="Microsoft Sans Serif"/>
                <a:cs typeface="Microsoft Sans Serif"/>
              </a:rPr>
              <a:t> </a:t>
            </a:r>
            <a:r>
              <a:rPr sz="1941" spc="-4" dirty="0">
                <a:latin typeface="Microsoft Sans Serif"/>
                <a:cs typeface="Microsoft Sans Serif"/>
              </a:rPr>
              <a:t>trong</a:t>
            </a:r>
            <a:r>
              <a:rPr sz="1941" spc="31" dirty="0">
                <a:latin typeface="Microsoft Sans Serif"/>
                <a:cs typeface="Microsoft Sans Serif"/>
              </a:rPr>
              <a:t> </a:t>
            </a:r>
            <a:r>
              <a:rPr sz="1941" spc="-4" dirty="0">
                <a:latin typeface="Microsoft Sans Serif"/>
                <a:cs typeface="Microsoft Sans Serif"/>
              </a:rPr>
              <a:t>bảng</a:t>
            </a:r>
            <a:r>
              <a:rPr sz="1941" spc="31" dirty="0">
                <a:latin typeface="Microsoft Sans Serif"/>
                <a:cs typeface="Microsoft Sans Serif"/>
              </a:rPr>
              <a:t> </a:t>
            </a:r>
            <a:r>
              <a:rPr sz="1941" spc="-9" dirty="0">
                <a:latin typeface="Microsoft Sans Serif"/>
                <a:cs typeface="Microsoft Sans Serif"/>
              </a:rPr>
              <a:t>BGP</a:t>
            </a:r>
            <a:r>
              <a:rPr sz="1941" spc="-13" dirty="0">
                <a:latin typeface="Microsoft Sans Serif"/>
                <a:cs typeface="Microsoft Sans Serif"/>
              </a:rPr>
              <a:t> </a:t>
            </a:r>
            <a:r>
              <a:rPr sz="1941" spc="-4" dirty="0">
                <a:latin typeface="Microsoft Sans Serif"/>
                <a:cs typeface="Microsoft Sans Serif"/>
              </a:rPr>
              <a:t>routing</a:t>
            </a:r>
            <a:endParaRPr sz="1941" dirty="0">
              <a:latin typeface="Microsoft Sans Serif"/>
              <a:cs typeface="Microsoft Sans Serif"/>
            </a:endParaRPr>
          </a:p>
          <a:p>
            <a:pPr marL="667346" lvl="1" indent="-253266">
              <a:spcBef>
                <a:spcPts val="468"/>
              </a:spcBef>
              <a:buFont typeface="Wingdings"/>
              <a:buChar char=""/>
              <a:tabLst>
                <a:tab pos="667906" algn="l"/>
              </a:tabLst>
            </a:pPr>
            <a:r>
              <a:rPr sz="1941" spc="-4" dirty="0">
                <a:latin typeface="Microsoft Sans Serif"/>
                <a:cs typeface="Microsoft Sans Serif"/>
              </a:rPr>
              <a:t>Thuộc</a:t>
            </a:r>
            <a:r>
              <a:rPr sz="1941" spc="22" dirty="0">
                <a:latin typeface="Microsoft Sans Serif"/>
                <a:cs typeface="Microsoft Sans Serif"/>
              </a:rPr>
              <a:t> </a:t>
            </a:r>
            <a:r>
              <a:rPr sz="1941" spc="18" dirty="0">
                <a:latin typeface="Microsoft Sans Serif"/>
                <a:cs typeface="Microsoft Sans Serif"/>
              </a:rPr>
              <a:t>tính</a:t>
            </a:r>
            <a:r>
              <a:rPr sz="1941" spc="53" dirty="0">
                <a:latin typeface="Microsoft Sans Serif"/>
                <a:cs typeface="Microsoft Sans Serif"/>
              </a:rPr>
              <a:t> </a:t>
            </a:r>
            <a:r>
              <a:rPr sz="1941" spc="-9" dirty="0">
                <a:latin typeface="Microsoft Sans Serif"/>
                <a:cs typeface="Microsoft Sans Serif"/>
              </a:rPr>
              <a:t>ORIGIN</a:t>
            </a:r>
            <a:r>
              <a:rPr sz="1941" spc="40" dirty="0">
                <a:latin typeface="Microsoft Sans Serif"/>
                <a:cs typeface="Microsoft Sans Serif"/>
              </a:rPr>
              <a:t> </a:t>
            </a:r>
            <a:r>
              <a:rPr sz="1941" spc="-4" dirty="0">
                <a:latin typeface="Microsoft Sans Serif"/>
                <a:cs typeface="Microsoft Sans Serif"/>
              </a:rPr>
              <a:t>có</a:t>
            </a:r>
            <a:r>
              <a:rPr sz="1941" spc="31" dirty="0">
                <a:latin typeface="Microsoft Sans Serif"/>
                <a:cs typeface="Microsoft Sans Serif"/>
              </a:rPr>
              <a:t> </a:t>
            </a:r>
            <a:r>
              <a:rPr sz="1941" spc="-9" dirty="0">
                <a:latin typeface="Microsoft Sans Serif"/>
                <a:cs typeface="Microsoft Sans Serif"/>
              </a:rPr>
              <a:t>thể</a:t>
            </a:r>
            <a:r>
              <a:rPr sz="1941" spc="26" dirty="0">
                <a:latin typeface="Microsoft Sans Serif"/>
                <a:cs typeface="Microsoft Sans Serif"/>
              </a:rPr>
              <a:t> </a:t>
            </a:r>
            <a:r>
              <a:rPr sz="1941" spc="-13" dirty="0">
                <a:latin typeface="Microsoft Sans Serif"/>
                <a:cs typeface="Microsoft Sans Serif"/>
              </a:rPr>
              <a:t>là</a:t>
            </a:r>
            <a:r>
              <a:rPr sz="1941" spc="31" dirty="0">
                <a:latin typeface="Microsoft Sans Serif"/>
                <a:cs typeface="Microsoft Sans Serif"/>
              </a:rPr>
              <a:t> </a:t>
            </a:r>
            <a:r>
              <a:rPr sz="1941" spc="-4" dirty="0">
                <a:latin typeface="Microsoft Sans Serif"/>
                <a:cs typeface="Microsoft Sans Serif"/>
              </a:rPr>
              <a:t>một</a:t>
            </a:r>
            <a:r>
              <a:rPr sz="1941" spc="31" dirty="0">
                <a:latin typeface="Microsoft Sans Serif"/>
                <a:cs typeface="Microsoft Sans Serif"/>
              </a:rPr>
              <a:t> </a:t>
            </a:r>
            <a:r>
              <a:rPr sz="1941" spc="-4" dirty="0">
                <a:latin typeface="Microsoft Sans Serif"/>
                <a:cs typeface="Microsoft Sans Serif"/>
              </a:rPr>
              <a:t>trong</a:t>
            </a:r>
            <a:r>
              <a:rPr sz="1941" spc="31" dirty="0">
                <a:latin typeface="Microsoft Sans Serif"/>
                <a:cs typeface="Microsoft Sans Serif"/>
              </a:rPr>
              <a:t> </a:t>
            </a:r>
            <a:r>
              <a:rPr sz="1941" spc="-4" dirty="0">
                <a:latin typeface="Microsoft Sans Serif"/>
                <a:cs typeface="Microsoft Sans Serif"/>
              </a:rPr>
              <a:t>3</a:t>
            </a:r>
            <a:r>
              <a:rPr sz="1941" spc="13" dirty="0">
                <a:latin typeface="Microsoft Sans Serif"/>
                <a:cs typeface="Microsoft Sans Serif"/>
              </a:rPr>
              <a:t> </a:t>
            </a:r>
            <a:r>
              <a:rPr sz="1941" dirty="0">
                <a:latin typeface="Microsoft Sans Serif"/>
                <a:cs typeface="Microsoft Sans Serif"/>
              </a:rPr>
              <a:t>giá</a:t>
            </a:r>
            <a:r>
              <a:rPr sz="1941" spc="9" dirty="0">
                <a:latin typeface="Microsoft Sans Serif"/>
                <a:cs typeface="Microsoft Sans Serif"/>
              </a:rPr>
              <a:t> </a:t>
            </a:r>
            <a:r>
              <a:rPr sz="1941" spc="-9" dirty="0">
                <a:latin typeface="Microsoft Sans Serif"/>
                <a:cs typeface="Microsoft Sans Serif"/>
              </a:rPr>
              <a:t>trị</a:t>
            </a:r>
            <a:r>
              <a:rPr sz="1941" spc="40" dirty="0">
                <a:latin typeface="Microsoft Sans Serif"/>
                <a:cs typeface="Microsoft Sans Serif"/>
              </a:rPr>
              <a:t> </a:t>
            </a:r>
            <a:r>
              <a:rPr sz="1941" spc="-4" dirty="0">
                <a:latin typeface="Microsoft Sans Serif"/>
                <a:cs typeface="Microsoft Sans Serif"/>
              </a:rPr>
              <a:t>sau:</a:t>
            </a:r>
            <a:endParaRPr sz="1941" dirty="0">
              <a:latin typeface="Microsoft Sans Serif"/>
              <a:cs typeface="Microsoft Sans Serif"/>
            </a:endParaRPr>
          </a:p>
          <a:p>
            <a:pPr marL="1019229" lvl="2" indent="-201717">
              <a:spcBef>
                <a:spcPts val="427"/>
              </a:spcBef>
              <a:buFont typeface="Wingdings"/>
              <a:buChar char=""/>
              <a:tabLst>
                <a:tab pos="1019790" algn="l"/>
              </a:tabLst>
            </a:pPr>
            <a:r>
              <a:rPr sz="1765" spc="-4" dirty="0">
                <a:latin typeface="Microsoft Sans Serif"/>
                <a:cs typeface="Microsoft Sans Serif"/>
              </a:rPr>
              <a:t>IGP:</a:t>
            </a:r>
            <a:r>
              <a:rPr sz="1765" spc="-13" dirty="0">
                <a:latin typeface="Microsoft Sans Serif"/>
                <a:cs typeface="Microsoft Sans Serif"/>
              </a:rPr>
              <a:t> </a:t>
            </a:r>
            <a:r>
              <a:rPr sz="1765" spc="-4" dirty="0">
                <a:latin typeface="Microsoft Sans Serif"/>
                <a:cs typeface="Microsoft Sans Serif"/>
              </a:rPr>
              <a:t>thông</a:t>
            </a:r>
            <a:r>
              <a:rPr sz="1765" spc="9" dirty="0">
                <a:latin typeface="Microsoft Sans Serif"/>
                <a:cs typeface="Microsoft Sans Serif"/>
              </a:rPr>
              <a:t> </a:t>
            </a:r>
            <a:r>
              <a:rPr sz="1765" spc="-4" dirty="0">
                <a:latin typeface="Microsoft Sans Serif"/>
                <a:cs typeface="Microsoft Sans Serif"/>
              </a:rPr>
              <a:t>tin</a:t>
            </a:r>
            <a:r>
              <a:rPr sz="1765" spc="13" dirty="0">
                <a:latin typeface="Microsoft Sans Serif"/>
                <a:cs typeface="Microsoft Sans Serif"/>
              </a:rPr>
              <a:t> </a:t>
            </a:r>
            <a:r>
              <a:rPr sz="1765" spc="-4" dirty="0">
                <a:latin typeface="Microsoft Sans Serif"/>
                <a:cs typeface="Microsoft Sans Serif"/>
              </a:rPr>
              <a:t>học</a:t>
            </a:r>
            <a:r>
              <a:rPr sz="1765" dirty="0">
                <a:latin typeface="Microsoft Sans Serif"/>
                <a:cs typeface="Microsoft Sans Serif"/>
              </a:rPr>
              <a:t> </a:t>
            </a:r>
            <a:r>
              <a:rPr sz="1765" spc="97" dirty="0">
                <a:latin typeface="Microsoft Sans Serif"/>
                <a:cs typeface="Microsoft Sans Serif"/>
              </a:rPr>
              <a:t>được</a:t>
            </a:r>
            <a:r>
              <a:rPr sz="1765" spc="-13" dirty="0">
                <a:latin typeface="Microsoft Sans Serif"/>
                <a:cs typeface="Microsoft Sans Serif"/>
              </a:rPr>
              <a:t> </a:t>
            </a:r>
            <a:r>
              <a:rPr sz="1765" spc="101" dirty="0">
                <a:latin typeface="Microsoft Sans Serif"/>
                <a:cs typeface="Microsoft Sans Serif"/>
              </a:rPr>
              <a:t>từ</a:t>
            </a:r>
            <a:r>
              <a:rPr sz="1765" spc="4" dirty="0">
                <a:latin typeface="Microsoft Sans Serif"/>
                <a:cs typeface="Microsoft Sans Serif"/>
              </a:rPr>
              <a:t> </a:t>
            </a:r>
            <a:r>
              <a:rPr sz="1765" spc="-4" dirty="0">
                <a:latin typeface="Microsoft Sans Serif"/>
                <a:cs typeface="Microsoft Sans Serif"/>
              </a:rPr>
              <a:t>bên</a:t>
            </a:r>
            <a:r>
              <a:rPr sz="1765" spc="9" dirty="0">
                <a:latin typeface="Microsoft Sans Serif"/>
                <a:cs typeface="Microsoft Sans Serif"/>
              </a:rPr>
              <a:t> </a:t>
            </a:r>
            <a:r>
              <a:rPr sz="1765" spc="-4" dirty="0">
                <a:latin typeface="Microsoft Sans Serif"/>
                <a:cs typeface="Microsoft Sans Serif"/>
              </a:rPr>
              <a:t>trong</a:t>
            </a:r>
            <a:r>
              <a:rPr sz="1765" spc="-93" dirty="0">
                <a:latin typeface="Microsoft Sans Serif"/>
                <a:cs typeface="Microsoft Sans Serif"/>
              </a:rPr>
              <a:t> </a:t>
            </a:r>
            <a:r>
              <a:rPr sz="1765" spc="-4" dirty="0">
                <a:latin typeface="Microsoft Sans Serif"/>
                <a:cs typeface="Microsoft Sans Serif"/>
              </a:rPr>
              <a:t>AS</a:t>
            </a:r>
            <a:r>
              <a:rPr sz="1765" spc="9" dirty="0">
                <a:latin typeface="Microsoft Sans Serif"/>
                <a:cs typeface="Microsoft Sans Serif"/>
              </a:rPr>
              <a:t> </a:t>
            </a:r>
            <a:r>
              <a:rPr sz="1765" spc="4" dirty="0">
                <a:latin typeface="Microsoft Sans Serif"/>
                <a:cs typeface="Microsoft Sans Serif"/>
              </a:rPr>
              <a:t>gốc</a:t>
            </a:r>
            <a:endParaRPr sz="1765" dirty="0">
              <a:latin typeface="Microsoft Sans Serif"/>
              <a:cs typeface="Microsoft Sans Serif"/>
            </a:endParaRPr>
          </a:p>
          <a:p>
            <a:pPr marL="1019229" lvl="2" indent="-201717">
              <a:spcBef>
                <a:spcPts val="424"/>
              </a:spcBef>
              <a:buFont typeface="Wingdings"/>
              <a:buChar char=""/>
              <a:tabLst>
                <a:tab pos="1019790" algn="l"/>
              </a:tabLst>
            </a:pPr>
            <a:r>
              <a:rPr sz="1765" spc="-4" dirty="0">
                <a:latin typeface="Microsoft Sans Serif"/>
                <a:cs typeface="Microsoft Sans Serif"/>
              </a:rPr>
              <a:t>EGP:</a:t>
            </a:r>
            <a:r>
              <a:rPr sz="1765" spc="-44" dirty="0">
                <a:latin typeface="Microsoft Sans Serif"/>
                <a:cs typeface="Microsoft Sans Serif"/>
              </a:rPr>
              <a:t> </a:t>
            </a:r>
            <a:r>
              <a:rPr sz="1765" dirty="0">
                <a:latin typeface="Microsoft Sans Serif"/>
                <a:cs typeface="Microsoft Sans Serif"/>
              </a:rPr>
              <a:t>Thông</a:t>
            </a:r>
            <a:r>
              <a:rPr sz="1765" spc="-4" dirty="0">
                <a:latin typeface="Microsoft Sans Serif"/>
                <a:cs typeface="Microsoft Sans Serif"/>
              </a:rPr>
              <a:t> </a:t>
            </a:r>
            <a:r>
              <a:rPr sz="1765" spc="-13" dirty="0">
                <a:latin typeface="Microsoft Sans Serif"/>
                <a:cs typeface="Microsoft Sans Serif"/>
              </a:rPr>
              <a:t>tin</a:t>
            </a:r>
            <a:r>
              <a:rPr sz="1765" spc="31" dirty="0">
                <a:latin typeface="Microsoft Sans Serif"/>
                <a:cs typeface="Microsoft Sans Serif"/>
              </a:rPr>
              <a:t> </a:t>
            </a:r>
            <a:r>
              <a:rPr sz="1765" spc="-4" dirty="0">
                <a:latin typeface="Microsoft Sans Serif"/>
                <a:cs typeface="Microsoft Sans Serif"/>
              </a:rPr>
              <a:t>học</a:t>
            </a:r>
            <a:r>
              <a:rPr sz="1765" spc="4" dirty="0">
                <a:latin typeface="Microsoft Sans Serif"/>
                <a:cs typeface="Microsoft Sans Serif"/>
              </a:rPr>
              <a:t> </a:t>
            </a:r>
            <a:r>
              <a:rPr sz="1765" spc="97" dirty="0">
                <a:latin typeface="Microsoft Sans Serif"/>
                <a:cs typeface="Microsoft Sans Serif"/>
              </a:rPr>
              <a:t>được</a:t>
            </a:r>
            <a:r>
              <a:rPr sz="1765" spc="-13" dirty="0">
                <a:latin typeface="Microsoft Sans Serif"/>
                <a:cs typeface="Microsoft Sans Serif"/>
              </a:rPr>
              <a:t> </a:t>
            </a:r>
            <a:r>
              <a:rPr sz="1765" spc="101" dirty="0">
                <a:latin typeface="Microsoft Sans Serif"/>
                <a:cs typeface="Microsoft Sans Serif"/>
              </a:rPr>
              <a:t>từ</a:t>
            </a:r>
            <a:r>
              <a:rPr sz="1765" spc="9" dirty="0">
                <a:latin typeface="Microsoft Sans Serif"/>
                <a:cs typeface="Microsoft Sans Serif"/>
              </a:rPr>
              <a:t> </a:t>
            </a:r>
            <a:r>
              <a:rPr sz="1765" dirty="0">
                <a:latin typeface="Microsoft Sans Serif"/>
                <a:cs typeface="Microsoft Sans Serif"/>
              </a:rPr>
              <a:t>một</a:t>
            </a:r>
            <a:r>
              <a:rPr sz="1765" spc="-9" dirty="0">
                <a:latin typeface="Microsoft Sans Serif"/>
                <a:cs typeface="Microsoft Sans Serif"/>
              </a:rPr>
              <a:t> </a:t>
            </a:r>
            <a:r>
              <a:rPr sz="1765" dirty="0">
                <a:latin typeface="Microsoft Sans Serif"/>
                <a:cs typeface="Microsoft Sans Serif"/>
              </a:rPr>
              <a:t>giao</a:t>
            </a:r>
            <a:r>
              <a:rPr sz="1765" spc="13" dirty="0">
                <a:latin typeface="Microsoft Sans Serif"/>
                <a:cs typeface="Microsoft Sans Serif"/>
              </a:rPr>
              <a:t> </a:t>
            </a:r>
            <a:r>
              <a:rPr sz="1765" spc="44" dirty="0">
                <a:latin typeface="Microsoft Sans Serif"/>
                <a:cs typeface="Microsoft Sans Serif"/>
              </a:rPr>
              <a:t>thức</a:t>
            </a:r>
            <a:r>
              <a:rPr sz="1765" spc="4" dirty="0">
                <a:latin typeface="Microsoft Sans Serif"/>
                <a:cs typeface="Microsoft Sans Serif"/>
              </a:rPr>
              <a:t> </a:t>
            </a:r>
            <a:r>
              <a:rPr sz="1765" spc="-4" dirty="0">
                <a:latin typeface="Microsoft Sans Serif"/>
                <a:cs typeface="Microsoft Sans Serif"/>
              </a:rPr>
              <a:t>EGP</a:t>
            </a:r>
            <a:endParaRPr sz="1765" dirty="0">
              <a:latin typeface="Microsoft Sans Serif"/>
              <a:cs typeface="Microsoft Sans Serif"/>
            </a:endParaRPr>
          </a:p>
          <a:p>
            <a:pPr marL="1019229" lvl="2" indent="-201717">
              <a:spcBef>
                <a:spcPts val="424"/>
              </a:spcBef>
              <a:buFont typeface="Wingdings"/>
              <a:buChar char=""/>
              <a:tabLst>
                <a:tab pos="1019790" algn="l"/>
              </a:tabLst>
            </a:pPr>
            <a:r>
              <a:rPr sz="1765" spc="-4" dirty="0">
                <a:latin typeface="Microsoft Sans Serif"/>
                <a:cs typeface="Microsoft Sans Serif"/>
              </a:rPr>
              <a:t>Incomplete:</a:t>
            </a:r>
            <a:r>
              <a:rPr sz="1765" spc="-26" dirty="0">
                <a:latin typeface="Microsoft Sans Serif"/>
                <a:cs typeface="Microsoft Sans Serif"/>
              </a:rPr>
              <a:t> </a:t>
            </a:r>
            <a:r>
              <a:rPr sz="1765" dirty="0">
                <a:latin typeface="Microsoft Sans Serif"/>
                <a:cs typeface="Microsoft Sans Serif"/>
              </a:rPr>
              <a:t>thông</a:t>
            </a:r>
            <a:r>
              <a:rPr sz="1765" spc="-4" dirty="0">
                <a:latin typeface="Microsoft Sans Serif"/>
                <a:cs typeface="Microsoft Sans Serif"/>
              </a:rPr>
              <a:t> tin</a:t>
            </a:r>
            <a:r>
              <a:rPr sz="1765" spc="13" dirty="0">
                <a:latin typeface="Microsoft Sans Serif"/>
                <a:cs typeface="Microsoft Sans Serif"/>
              </a:rPr>
              <a:t> </a:t>
            </a:r>
            <a:r>
              <a:rPr sz="1765" spc="-4" dirty="0">
                <a:latin typeface="Microsoft Sans Serif"/>
                <a:cs typeface="Microsoft Sans Serif"/>
              </a:rPr>
              <a:t>học</a:t>
            </a:r>
            <a:r>
              <a:rPr sz="1765" spc="9" dirty="0">
                <a:latin typeface="Microsoft Sans Serif"/>
                <a:cs typeface="Microsoft Sans Serif"/>
              </a:rPr>
              <a:t> </a:t>
            </a:r>
            <a:r>
              <a:rPr sz="1765" spc="97" dirty="0">
                <a:latin typeface="Microsoft Sans Serif"/>
                <a:cs typeface="Microsoft Sans Serif"/>
              </a:rPr>
              <a:t>được</a:t>
            </a:r>
            <a:r>
              <a:rPr sz="1765" spc="-13" dirty="0">
                <a:latin typeface="Microsoft Sans Serif"/>
                <a:cs typeface="Microsoft Sans Serif"/>
              </a:rPr>
              <a:t> </a:t>
            </a:r>
            <a:r>
              <a:rPr sz="1765" spc="-4" dirty="0">
                <a:latin typeface="Microsoft Sans Serif"/>
                <a:cs typeface="Microsoft Sans Serif"/>
              </a:rPr>
              <a:t>theo</a:t>
            </a:r>
            <a:r>
              <a:rPr sz="1765" spc="13" dirty="0">
                <a:latin typeface="Microsoft Sans Serif"/>
                <a:cs typeface="Microsoft Sans Serif"/>
              </a:rPr>
              <a:t> </a:t>
            </a:r>
            <a:r>
              <a:rPr sz="1765" dirty="0" err="1">
                <a:latin typeface="Microsoft Sans Serif"/>
                <a:cs typeface="Microsoft Sans Serif"/>
              </a:rPr>
              <a:t>cách</a:t>
            </a:r>
            <a:r>
              <a:rPr sz="1765" spc="-4" dirty="0">
                <a:latin typeface="Microsoft Sans Serif"/>
                <a:cs typeface="Microsoft Sans Serif"/>
              </a:rPr>
              <a:t> </a:t>
            </a:r>
            <a:r>
              <a:rPr sz="1765" dirty="0" err="1">
                <a:latin typeface="Microsoft Sans Serif"/>
                <a:cs typeface="Microsoft Sans Serif"/>
              </a:rPr>
              <a:t>khác</a:t>
            </a:r>
            <a:endParaRPr lang="vi-VN" sz="1765" dirty="0">
              <a:latin typeface="Microsoft Sans Serif"/>
              <a:cs typeface="Microsoft Sans Serif"/>
            </a:endParaRPr>
          </a:p>
          <a:p>
            <a:pPr marL="667346" marR="160253" lvl="1" indent="-253266">
              <a:spcBef>
                <a:spcPts val="427"/>
              </a:spcBef>
              <a:buFont typeface="Wingdings"/>
              <a:buChar char=""/>
              <a:tabLst>
                <a:tab pos="667906" algn="l"/>
              </a:tabLst>
            </a:pPr>
            <a:r>
              <a:rPr lang="vi-VN" sz="1765" dirty="0">
                <a:latin typeface="Microsoft Sans Serif"/>
                <a:cs typeface="Microsoft Sans Serif"/>
              </a:rPr>
              <a:t>Có</a:t>
            </a:r>
            <a:r>
              <a:rPr lang="vi-VN" sz="1765" spc="-4" dirty="0">
                <a:latin typeface="Microsoft Sans Serif"/>
                <a:cs typeface="Microsoft Sans Serif"/>
              </a:rPr>
              <a:t> </a:t>
            </a:r>
            <a:r>
              <a:rPr lang="vi-VN" sz="1765" dirty="0">
                <a:latin typeface="Microsoft Sans Serif"/>
                <a:cs typeface="Microsoft Sans Serif"/>
              </a:rPr>
              <a:t>hai</a:t>
            </a:r>
            <a:r>
              <a:rPr lang="vi-VN" sz="1765" spc="22" dirty="0">
                <a:latin typeface="Microsoft Sans Serif"/>
                <a:cs typeface="Microsoft Sans Serif"/>
              </a:rPr>
              <a:t> </a:t>
            </a:r>
            <a:r>
              <a:rPr lang="vi-VN" sz="1765" spc="-4" dirty="0">
                <a:latin typeface="Microsoft Sans Serif"/>
                <a:cs typeface="Microsoft Sans Serif"/>
              </a:rPr>
              <a:t>kiểu </a:t>
            </a:r>
            <a:r>
              <a:rPr lang="vi-VN" sz="1765" dirty="0">
                <a:latin typeface="Microsoft Sans Serif"/>
                <a:cs typeface="Microsoft Sans Serif"/>
              </a:rPr>
              <a:t>kết</a:t>
            </a:r>
            <a:r>
              <a:rPr lang="vi-VN" sz="1765" spc="13" dirty="0">
                <a:latin typeface="Microsoft Sans Serif"/>
                <a:cs typeface="Microsoft Sans Serif"/>
              </a:rPr>
              <a:t> </a:t>
            </a:r>
            <a:r>
              <a:rPr lang="vi-VN" sz="1765" spc="-9" dirty="0">
                <a:latin typeface="Microsoft Sans Serif"/>
                <a:cs typeface="Microsoft Sans Serif"/>
              </a:rPr>
              <a:t>nối</a:t>
            </a:r>
            <a:r>
              <a:rPr lang="vi-VN" sz="1765" spc="22" dirty="0">
                <a:latin typeface="Microsoft Sans Serif"/>
                <a:cs typeface="Microsoft Sans Serif"/>
              </a:rPr>
              <a:t> </a:t>
            </a:r>
            <a:r>
              <a:rPr lang="vi-VN" sz="1765" spc="-62" dirty="0">
                <a:latin typeface="Microsoft Sans Serif"/>
                <a:cs typeface="Microsoft Sans Serif"/>
              </a:rPr>
              <a:t>BGP.</a:t>
            </a:r>
            <a:r>
              <a:rPr lang="vi-VN" sz="1765" spc="9" dirty="0">
                <a:latin typeface="Microsoft Sans Serif"/>
                <a:cs typeface="Microsoft Sans Serif"/>
              </a:rPr>
              <a:t> </a:t>
            </a:r>
            <a:r>
              <a:rPr lang="vi-VN" sz="1765" spc="-4" dirty="0">
                <a:latin typeface="Microsoft Sans Serif"/>
                <a:cs typeface="Microsoft Sans Serif"/>
              </a:rPr>
              <a:t>Kiểu</a:t>
            </a:r>
            <a:r>
              <a:rPr lang="vi-VN" sz="1765" spc="18" dirty="0">
                <a:latin typeface="Microsoft Sans Serif"/>
                <a:cs typeface="Microsoft Sans Serif"/>
              </a:rPr>
              <a:t> </a:t>
            </a:r>
            <a:r>
              <a:rPr lang="vi-VN" sz="1765" spc="62" dirty="0">
                <a:latin typeface="Microsoft Sans Serif"/>
                <a:cs typeface="Microsoft Sans Serif"/>
              </a:rPr>
              <a:t>thứ</a:t>
            </a:r>
            <a:r>
              <a:rPr lang="vi-VN" sz="1765" spc="9" dirty="0">
                <a:latin typeface="Microsoft Sans Serif"/>
                <a:cs typeface="Microsoft Sans Serif"/>
              </a:rPr>
              <a:t> </a:t>
            </a:r>
            <a:r>
              <a:rPr lang="vi-VN" sz="1765" dirty="0">
                <a:latin typeface="Microsoft Sans Serif"/>
                <a:cs typeface="Microsoft Sans Serif"/>
              </a:rPr>
              <a:t>nhất</a:t>
            </a:r>
            <a:r>
              <a:rPr lang="vi-VN" sz="1765" spc="9" dirty="0">
                <a:latin typeface="Microsoft Sans Serif"/>
                <a:cs typeface="Microsoft Sans Serif"/>
              </a:rPr>
              <a:t> </a:t>
            </a:r>
            <a:r>
              <a:rPr lang="vi-VN" sz="1765" spc="-9" dirty="0">
                <a:latin typeface="Microsoft Sans Serif"/>
                <a:cs typeface="Microsoft Sans Serif"/>
              </a:rPr>
              <a:t>là</a:t>
            </a:r>
            <a:r>
              <a:rPr lang="vi-VN" sz="1765" spc="18" dirty="0">
                <a:latin typeface="Microsoft Sans Serif"/>
                <a:cs typeface="Microsoft Sans Serif"/>
              </a:rPr>
              <a:t> </a:t>
            </a:r>
            <a:r>
              <a:rPr lang="vi-VN" sz="1765" spc="-4" dirty="0">
                <a:latin typeface="Microsoft Sans Serif"/>
                <a:cs typeface="Microsoft Sans Serif"/>
              </a:rPr>
              <a:t>kiểu</a:t>
            </a:r>
            <a:r>
              <a:rPr lang="vi-VN" sz="1765" spc="13" dirty="0">
                <a:latin typeface="Microsoft Sans Serif"/>
                <a:cs typeface="Microsoft Sans Serif"/>
              </a:rPr>
              <a:t> </a:t>
            </a:r>
            <a:r>
              <a:rPr lang="vi-VN" sz="1765" dirty="0">
                <a:latin typeface="Microsoft Sans Serif"/>
                <a:cs typeface="Microsoft Sans Serif"/>
              </a:rPr>
              <a:t>kết</a:t>
            </a:r>
            <a:r>
              <a:rPr lang="vi-VN" sz="1765" spc="9" dirty="0">
                <a:latin typeface="Microsoft Sans Serif"/>
                <a:cs typeface="Microsoft Sans Serif"/>
              </a:rPr>
              <a:t> </a:t>
            </a:r>
            <a:r>
              <a:rPr lang="vi-VN" sz="1765" spc="-9" dirty="0">
                <a:latin typeface="Microsoft Sans Serif"/>
                <a:cs typeface="Microsoft Sans Serif"/>
              </a:rPr>
              <a:t>nối</a:t>
            </a:r>
            <a:r>
              <a:rPr lang="vi-VN" sz="1765" spc="4" dirty="0">
                <a:latin typeface="Microsoft Sans Serif"/>
                <a:cs typeface="Microsoft Sans Serif"/>
              </a:rPr>
              <a:t> </a:t>
            </a:r>
            <a:r>
              <a:rPr lang="vi-VN" sz="1765" spc="49" dirty="0">
                <a:latin typeface="Microsoft Sans Serif"/>
                <a:cs typeface="Microsoft Sans Serif"/>
              </a:rPr>
              <a:t>giữa</a:t>
            </a:r>
            <a:r>
              <a:rPr lang="vi-VN" sz="1765" spc="18" dirty="0">
                <a:latin typeface="Microsoft Sans Serif"/>
                <a:cs typeface="Microsoft Sans Serif"/>
              </a:rPr>
              <a:t> </a:t>
            </a:r>
            <a:r>
              <a:rPr lang="vi-VN" sz="1765" spc="9" dirty="0">
                <a:latin typeface="Microsoft Sans Serif"/>
                <a:cs typeface="Microsoft Sans Serif"/>
              </a:rPr>
              <a:t>cá </a:t>
            </a:r>
            <a:r>
              <a:rPr lang="vi-VN" sz="1765" spc="13" dirty="0">
                <a:latin typeface="Microsoft Sans Serif"/>
                <a:cs typeface="Microsoft Sans Serif"/>
              </a:rPr>
              <a:t> </a:t>
            </a:r>
            <a:r>
              <a:rPr lang="vi-VN" sz="1765" spc="-4" dirty="0">
                <a:latin typeface="Microsoft Sans Serif"/>
                <a:cs typeface="Microsoft Sans Serif"/>
              </a:rPr>
              <a:t>router </a:t>
            </a:r>
            <a:r>
              <a:rPr lang="vi-VN" sz="1765" dirty="0">
                <a:latin typeface="Microsoft Sans Serif"/>
                <a:cs typeface="Microsoft Sans Serif"/>
              </a:rPr>
              <a:t>chạy </a:t>
            </a:r>
            <a:r>
              <a:rPr lang="vi-VN" sz="1765" spc="-4" dirty="0">
                <a:latin typeface="Microsoft Sans Serif"/>
                <a:cs typeface="Microsoft Sans Serif"/>
              </a:rPr>
              <a:t>BGP trong </a:t>
            </a:r>
            <a:r>
              <a:rPr lang="vi-VN" sz="1765" dirty="0">
                <a:latin typeface="Microsoft Sans Serif"/>
                <a:cs typeface="Microsoft Sans Serif"/>
              </a:rPr>
              <a:t>cùng 1 </a:t>
            </a:r>
            <a:r>
              <a:rPr lang="vi-VN" sz="1765" spc="-4" dirty="0">
                <a:latin typeface="Microsoft Sans Serif"/>
                <a:cs typeface="Microsoft Sans Serif"/>
              </a:rPr>
              <a:t>AS. Kiểu </a:t>
            </a:r>
            <a:r>
              <a:rPr lang="vi-VN" sz="1765" spc="4" dirty="0">
                <a:latin typeface="Microsoft Sans Serif"/>
                <a:cs typeface="Microsoft Sans Serif"/>
              </a:rPr>
              <a:t>này </a:t>
            </a:r>
            <a:r>
              <a:rPr lang="vi-VN" sz="1765" spc="97" dirty="0">
                <a:latin typeface="Microsoft Sans Serif"/>
                <a:cs typeface="Microsoft Sans Serif"/>
              </a:rPr>
              <a:t>được </a:t>
            </a:r>
            <a:r>
              <a:rPr lang="vi-VN" sz="1765" dirty="0">
                <a:latin typeface="Microsoft Sans Serif"/>
                <a:cs typeface="Microsoft Sans Serif"/>
              </a:rPr>
              <a:t>gọi </a:t>
            </a:r>
            <a:r>
              <a:rPr lang="vi-VN" sz="1765" spc="-9" dirty="0">
                <a:latin typeface="Microsoft Sans Serif"/>
                <a:cs typeface="Microsoft Sans Serif"/>
              </a:rPr>
              <a:t>là </a:t>
            </a:r>
            <a:r>
              <a:rPr lang="vi-VN" sz="1765" spc="-4" dirty="0">
                <a:latin typeface="Microsoft Sans Serif"/>
                <a:cs typeface="Microsoft Sans Serif"/>
              </a:rPr>
              <a:t>Internal </a:t>
            </a:r>
            <a:r>
              <a:rPr lang="vi-VN" sz="1765" spc="-463" dirty="0">
                <a:latin typeface="Microsoft Sans Serif"/>
                <a:cs typeface="Microsoft Sans Serif"/>
              </a:rPr>
              <a:t> </a:t>
            </a:r>
            <a:r>
              <a:rPr lang="vi-VN" sz="1765" spc="-4" dirty="0">
                <a:latin typeface="Microsoft Sans Serif"/>
                <a:cs typeface="Microsoft Sans Serif"/>
              </a:rPr>
              <a:t>BGP</a:t>
            </a:r>
            <a:r>
              <a:rPr lang="vi-VN" sz="1765" spc="-26" dirty="0">
                <a:latin typeface="Microsoft Sans Serif"/>
                <a:cs typeface="Microsoft Sans Serif"/>
              </a:rPr>
              <a:t> </a:t>
            </a:r>
            <a:r>
              <a:rPr lang="vi-VN" sz="1765" spc="-4" dirty="0">
                <a:latin typeface="Microsoft Sans Serif"/>
                <a:cs typeface="Microsoft Sans Serif"/>
              </a:rPr>
              <a:t>(IBGP).</a:t>
            </a:r>
            <a:endParaRPr lang="vi-VN" sz="1765" dirty="0">
              <a:latin typeface="Microsoft Sans Serif"/>
              <a:cs typeface="Microsoft Sans Serif"/>
            </a:endParaRPr>
          </a:p>
          <a:p>
            <a:pPr marL="667346" marR="274559" lvl="1" indent="-253266">
              <a:spcBef>
                <a:spcPts val="424"/>
              </a:spcBef>
              <a:buFont typeface="Wingdings"/>
              <a:buChar char=""/>
              <a:tabLst>
                <a:tab pos="667906" algn="l"/>
              </a:tabLst>
            </a:pPr>
            <a:r>
              <a:rPr lang="vi-VN" sz="1765" spc="-4" dirty="0">
                <a:latin typeface="Microsoft Sans Serif"/>
                <a:cs typeface="Microsoft Sans Serif"/>
              </a:rPr>
              <a:t>Kiểu</a:t>
            </a:r>
            <a:r>
              <a:rPr lang="vi-VN" sz="1765" spc="18" dirty="0">
                <a:latin typeface="Microsoft Sans Serif"/>
                <a:cs typeface="Microsoft Sans Serif"/>
              </a:rPr>
              <a:t> </a:t>
            </a:r>
            <a:r>
              <a:rPr lang="vi-VN" sz="1765" dirty="0">
                <a:latin typeface="Microsoft Sans Serif"/>
                <a:cs typeface="Microsoft Sans Serif"/>
              </a:rPr>
              <a:t>kết</a:t>
            </a:r>
            <a:r>
              <a:rPr lang="vi-VN" sz="1765" spc="-4" dirty="0">
                <a:latin typeface="Microsoft Sans Serif"/>
                <a:cs typeface="Microsoft Sans Serif"/>
              </a:rPr>
              <a:t> </a:t>
            </a:r>
            <a:r>
              <a:rPr lang="vi-VN" sz="1765" dirty="0">
                <a:latin typeface="Microsoft Sans Serif"/>
                <a:cs typeface="Microsoft Sans Serif"/>
              </a:rPr>
              <a:t>nối</a:t>
            </a:r>
            <a:r>
              <a:rPr lang="vi-VN" sz="1765" spc="26" dirty="0">
                <a:latin typeface="Microsoft Sans Serif"/>
                <a:cs typeface="Microsoft Sans Serif"/>
              </a:rPr>
              <a:t> </a:t>
            </a:r>
            <a:r>
              <a:rPr lang="vi-VN" sz="1765" spc="62" dirty="0">
                <a:latin typeface="Microsoft Sans Serif"/>
                <a:cs typeface="Microsoft Sans Serif"/>
              </a:rPr>
              <a:t>thứ</a:t>
            </a:r>
            <a:r>
              <a:rPr lang="vi-VN" sz="1765" spc="13" dirty="0">
                <a:latin typeface="Microsoft Sans Serif"/>
                <a:cs typeface="Microsoft Sans Serif"/>
              </a:rPr>
              <a:t> </a:t>
            </a:r>
            <a:r>
              <a:rPr lang="vi-VN" sz="1765" dirty="0">
                <a:latin typeface="Microsoft Sans Serif"/>
                <a:cs typeface="Microsoft Sans Serif"/>
              </a:rPr>
              <a:t>2 là</a:t>
            </a:r>
            <a:r>
              <a:rPr lang="vi-VN" sz="1765" spc="22" dirty="0">
                <a:latin typeface="Microsoft Sans Serif"/>
                <a:cs typeface="Microsoft Sans Serif"/>
              </a:rPr>
              <a:t> </a:t>
            </a:r>
            <a:r>
              <a:rPr lang="vi-VN" sz="1765" spc="-4" dirty="0">
                <a:latin typeface="Microsoft Sans Serif"/>
                <a:cs typeface="Microsoft Sans Serif"/>
              </a:rPr>
              <a:t>kiểu</a:t>
            </a:r>
            <a:r>
              <a:rPr lang="vi-VN" sz="1765" spc="18" dirty="0">
                <a:latin typeface="Microsoft Sans Serif"/>
                <a:cs typeface="Microsoft Sans Serif"/>
              </a:rPr>
              <a:t> </a:t>
            </a:r>
            <a:r>
              <a:rPr lang="vi-VN" sz="1765" dirty="0">
                <a:latin typeface="Microsoft Sans Serif"/>
                <a:cs typeface="Microsoft Sans Serif"/>
              </a:rPr>
              <a:t>kết</a:t>
            </a:r>
            <a:r>
              <a:rPr lang="vi-VN" sz="1765" spc="-4" dirty="0">
                <a:latin typeface="Microsoft Sans Serif"/>
                <a:cs typeface="Microsoft Sans Serif"/>
              </a:rPr>
              <a:t> </a:t>
            </a:r>
            <a:r>
              <a:rPr lang="vi-VN" sz="1765" spc="-9" dirty="0">
                <a:latin typeface="Microsoft Sans Serif"/>
                <a:cs typeface="Microsoft Sans Serif"/>
              </a:rPr>
              <a:t>nối</a:t>
            </a:r>
            <a:r>
              <a:rPr lang="vi-VN" sz="1765" spc="26" dirty="0">
                <a:latin typeface="Microsoft Sans Serif"/>
                <a:cs typeface="Microsoft Sans Serif"/>
              </a:rPr>
              <a:t> </a:t>
            </a:r>
            <a:r>
              <a:rPr lang="vi-VN" sz="1765" spc="49" dirty="0">
                <a:latin typeface="Microsoft Sans Serif"/>
                <a:cs typeface="Microsoft Sans Serif"/>
              </a:rPr>
              <a:t>giữa</a:t>
            </a:r>
            <a:r>
              <a:rPr lang="vi-VN" sz="1765" spc="18" dirty="0">
                <a:latin typeface="Microsoft Sans Serif"/>
                <a:cs typeface="Microsoft Sans Serif"/>
              </a:rPr>
              <a:t> </a:t>
            </a:r>
            <a:r>
              <a:rPr lang="vi-VN" sz="1765" dirty="0">
                <a:latin typeface="Microsoft Sans Serif"/>
                <a:cs typeface="Microsoft Sans Serif"/>
              </a:rPr>
              <a:t>các</a:t>
            </a:r>
            <a:r>
              <a:rPr lang="vi-VN" sz="1765" spc="-9" dirty="0">
                <a:latin typeface="Microsoft Sans Serif"/>
                <a:cs typeface="Microsoft Sans Serif"/>
              </a:rPr>
              <a:t> </a:t>
            </a:r>
            <a:r>
              <a:rPr lang="vi-VN" sz="1765" spc="-4" dirty="0">
                <a:latin typeface="Microsoft Sans Serif"/>
                <a:cs typeface="Microsoft Sans Serif"/>
              </a:rPr>
              <a:t>autonomous-system </a:t>
            </a:r>
            <a:r>
              <a:rPr lang="vi-VN" sz="1765" spc="-454" dirty="0">
                <a:latin typeface="Microsoft Sans Serif"/>
                <a:cs typeface="Microsoft Sans Serif"/>
              </a:rPr>
              <a:t> </a:t>
            </a:r>
            <a:r>
              <a:rPr lang="vi-VN" sz="1765" dirty="0">
                <a:latin typeface="Microsoft Sans Serif"/>
                <a:cs typeface="Microsoft Sans Serif"/>
              </a:rPr>
              <a:t>khác</a:t>
            </a:r>
            <a:r>
              <a:rPr lang="vi-VN" sz="1765" spc="-13" dirty="0">
                <a:latin typeface="Microsoft Sans Serif"/>
                <a:cs typeface="Microsoft Sans Serif"/>
              </a:rPr>
              <a:t> </a:t>
            </a:r>
            <a:r>
              <a:rPr lang="vi-VN" sz="1765" spc="-4" dirty="0">
                <a:latin typeface="Microsoft Sans Serif"/>
                <a:cs typeface="Microsoft Sans Serif"/>
              </a:rPr>
              <a:t>nhau.</a:t>
            </a:r>
            <a:r>
              <a:rPr lang="vi-VN" sz="1765" spc="-9" dirty="0">
                <a:latin typeface="Microsoft Sans Serif"/>
                <a:cs typeface="Microsoft Sans Serif"/>
              </a:rPr>
              <a:t> </a:t>
            </a:r>
            <a:r>
              <a:rPr lang="vi-VN" sz="1765" dirty="0">
                <a:latin typeface="Microsoft Sans Serif"/>
                <a:cs typeface="Microsoft Sans Serif"/>
              </a:rPr>
              <a:t>Kiểu</a:t>
            </a:r>
            <a:r>
              <a:rPr lang="vi-VN" sz="1765" spc="35" dirty="0">
                <a:latin typeface="Microsoft Sans Serif"/>
                <a:cs typeface="Microsoft Sans Serif"/>
              </a:rPr>
              <a:t> </a:t>
            </a:r>
            <a:r>
              <a:rPr lang="vi-VN" sz="1765" spc="-4" dirty="0">
                <a:latin typeface="Microsoft Sans Serif"/>
                <a:cs typeface="Microsoft Sans Serif"/>
              </a:rPr>
              <a:t>này</a:t>
            </a:r>
            <a:r>
              <a:rPr lang="vi-VN" sz="1765" spc="4" dirty="0">
                <a:latin typeface="Microsoft Sans Serif"/>
                <a:cs typeface="Microsoft Sans Serif"/>
              </a:rPr>
              <a:t> </a:t>
            </a:r>
            <a:r>
              <a:rPr lang="vi-VN" sz="1765" spc="93" dirty="0">
                <a:latin typeface="Microsoft Sans Serif"/>
                <a:cs typeface="Microsoft Sans Serif"/>
              </a:rPr>
              <a:t>được</a:t>
            </a:r>
            <a:r>
              <a:rPr lang="vi-VN" sz="1765" spc="4" dirty="0">
                <a:latin typeface="Microsoft Sans Serif"/>
                <a:cs typeface="Microsoft Sans Serif"/>
              </a:rPr>
              <a:t> </a:t>
            </a:r>
            <a:r>
              <a:rPr lang="vi-VN" sz="1765" spc="-9" dirty="0">
                <a:latin typeface="Microsoft Sans Serif"/>
                <a:cs typeface="Microsoft Sans Serif"/>
              </a:rPr>
              <a:t>gọi</a:t>
            </a:r>
            <a:r>
              <a:rPr lang="vi-VN" sz="1765" spc="26" dirty="0">
                <a:latin typeface="Microsoft Sans Serif"/>
                <a:cs typeface="Microsoft Sans Serif"/>
              </a:rPr>
              <a:t> </a:t>
            </a:r>
            <a:r>
              <a:rPr lang="vi-VN" sz="1765" spc="-9" dirty="0">
                <a:latin typeface="Microsoft Sans Serif"/>
                <a:cs typeface="Microsoft Sans Serif"/>
              </a:rPr>
              <a:t>là</a:t>
            </a:r>
            <a:r>
              <a:rPr lang="vi-VN" sz="1765" spc="13" dirty="0">
                <a:latin typeface="Microsoft Sans Serif"/>
                <a:cs typeface="Microsoft Sans Serif"/>
              </a:rPr>
              <a:t> </a:t>
            </a:r>
            <a:r>
              <a:rPr lang="vi-VN" sz="1765" spc="-4" dirty="0">
                <a:latin typeface="Microsoft Sans Serif"/>
                <a:cs typeface="Microsoft Sans Serif"/>
              </a:rPr>
              <a:t>External</a:t>
            </a:r>
            <a:r>
              <a:rPr lang="vi-VN" sz="1765" spc="9" dirty="0">
                <a:latin typeface="Microsoft Sans Serif"/>
                <a:cs typeface="Microsoft Sans Serif"/>
              </a:rPr>
              <a:t> </a:t>
            </a:r>
            <a:r>
              <a:rPr lang="vi-VN" sz="1765" spc="-4" dirty="0">
                <a:latin typeface="Microsoft Sans Serif"/>
                <a:cs typeface="Microsoft Sans Serif"/>
              </a:rPr>
              <a:t>BGP</a:t>
            </a:r>
            <a:r>
              <a:rPr lang="vi-VN" sz="1765" spc="-22" dirty="0">
                <a:latin typeface="Microsoft Sans Serif"/>
                <a:cs typeface="Microsoft Sans Serif"/>
              </a:rPr>
              <a:t> </a:t>
            </a:r>
            <a:r>
              <a:rPr lang="vi-VN" sz="1765" spc="-4" dirty="0">
                <a:latin typeface="Microsoft Sans Serif"/>
                <a:cs typeface="Microsoft Sans Serif"/>
              </a:rPr>
              <a:t>(EBGP)</a:t>
            </a:r>
            <a:endParaRPr lang="vi-VN" sz="1765" dirty="0">
              <a:latin typeface="Microsoft Sans Serif"/>
              <a:cs typeface="Microsoft Sans Serif"/>
            </a:endParaRPr>
          </a:p>
          <a:p>
            <a:pPr marL="667346" marR="4483" lvl="1" indent="-253266">
              <a:spcBef>
                <a:spcPts val="424"/>
              </a:spcBef>
              <a:buFont typeface="Wingdings"/>
              <a:buChar char=""/>
              <a:tabLst>
                <a:tab pos="667906" algn="l"/>
              </a:tabLst>
            </a:pPr>
            <a:r>
              <a:rPr lang="vi-VN" sz="1765" dirty="0">
                <a:latin typeface="Microsoft Sans Serif"/>
                <a:cs typeface="Microsoft Sans Serif"/>
              </a:rPr>
              <a:t>Các </a:t>
            </a:r>
            <a:r>
              <a:rPr lang="vi-VN" sz="1765" spc="-4" dirty="0">
                <a:latin typeface="Microsoft Sans Serif"/>
                <a:cs typeface="Microsoft Sans Serif"/>
              </a:rPr>
              <a:t>tuyến</a:t>
            </a:r>
            <a:r>
              <a:rPr lang="vi-VN" sz="1765" spc="13" dirty="0">
                <a:latin typeface="Microsoft Sans Serif"/>
                <a:cs typeface="Microsoft Sans Serif"/>
              </a:rPr>
              <a:t> </a:t>
            </a:r>
            <a:r>
              <a:rPr lang="vi-VN" sz="1765" spc="97" dirty="0">
                <a:latin typeface="Microsoft Sans Serif"/>
                <a:cs typeface="Microsoft Sans Serif"/>
              </a:rPr>
              <a:t>được</a:t>
            </a:r>
            <a:r>
              <a:rPr lang="vi-VN" sz="1765" spc="-18" dirty="0">
                <a:latin typeface="Microsoft Sans Serif"/>
                <a:cs typeface="Microsoft Sans Serif"/>
              </a:rPr>
              <a:t> </a:t>
            </a:r>
            <a:r>
              <a:rPr lang="vi-VN" sz="1765" spc="4" dirty="0">
                <a:latin typeface="Microsoft Sans Serif"/>
                <a:cs typeface="Microsoft Sans Serif"/>
              </a:rPr>
              <a:t>học</a:t>
            </a:r>
            <a:r>
              <a:rPr lang="vi-VN" sz="1765" spc="-13" dirty="0">
                <a:latin typeface="Microsoft Sans Serif"/>
                <a:cs typeface="Microsoft Sans Serif"/>
              </a:rPr>
              <a:t> </a:t>
            </a:r>
            <a:r>
              <a:rPr lang="vi-VN" sz="1765" spc="101" dirty="0">
                <a:latin typeface="Microsoft Sans Serif"/>
                <a:cs typeface="Microsoft Sans Serif"/>
              </a:rPr>
              <a:t>từ</a:t>
            </a:r>
            <a:r>
              <a:rPr lang="vi-VN" sz="1765" spc="4" dirty="0">
                <a:latin typeface="Microsoft Sans Serif"/>
                <a:cs typeface="Microsoft Sans Serif"/>
              </a:rPr>
              <a:t> </a:t>
            </a:r>
            <a:r>
              <a:rPr lang="vi-VN" sz="1765" dirty="0">
                <a:latin typeface="Microsoft Sans Serif"/>
                <a:cs typeface="Microsoft Sans Serif"/>
              </a:rPr>
              <a:t>EBGP</a:t>
            </a:r>
            <a:r>
              <a:rPr lang="vi-VN" sz="1765" spc="-22" dirty="0">
                <a:latin typeface="Microsoft Sans Serif"/>
                <a:cs typeface="Microsoft Sans Serif"/>
              </a:rPr>
              <a:t> </a:t>
            </a:r>
            <a:r>
              <a:rPr lang="vi-VN" sz="1765" spc="4" dirty="0">
                <a:latin typeface="Microsoft Sans Serif"/>
                <a:cs typeface="Microsoft Sans Serif"/>
              </a:rPr>
              <a:t>hàng</a:t>
            </a:r>
            <a:r>
              <a:rPr lang="vi-VN" sz="1765" spc="-9" dirty="0">
                <a:latin typeface="Microsoft Sans Serif"/>
                <a:cs typeface="Microsoft Sans Serif"/>
              </a:rPr>
              <a:t> </a:t>
            </a:r>
            <a:r>
              <a:rPr lang="vi-VN" sz="1765" spc="-4" dirty="0">
                <a:latin typeface="Microsoft Sans Serif"/>
                <a:cs typeface="Microsoft Sans Serif"/>
              </a:rPr>
              <a:t>xóm</a:t>
            </a:r>
            <a:r>
              <a:rPr lang="vi-VN" sz="1765" spc="18" dirty="0">
                <a:latin typeface="Microsoft Sans Serif"/>
                <a:cs typeface="Microsoft Sans Serif"/>
              </a:rPr>
              <a:t> </a:t>
            </a:r>
            <a:r>
              <a:rPr lang="vi-VN" sz="1765" dirty="0">
                <a:latin typeface="Microsoft Sans Serif"/>
                <a:cs typeface="Microsoft Sans Serif"/>
              </a:rPr>
              <a:t>có</a:t>
            </a:r>
            <a:r>
              <a:rPr lang="vi-VN" sz="1765" spc="9" dirty="0">
                <a:latin typeface="Microsoft Sans Serif"/>
                <a:cs typeface="Microsoft Sans Serif"/>
              </a:rPr>
              <a:t> </a:t>
            </a:r>
            <a:r>
              <a:rPr lang="vi-VN" sz="1765" spc="-4" dirty="0">
                <a:latin typeface="Microsoft Sans Serif"/>
                <a:cs typeface="Microsoft Sans Serif"/>
              </a:rPr>
              <a:t>thuộc</a:t>
            </a:r>
            <a:r>
              <a:rPr lang="vi-VN" sz="1765" spc="4" dirty="0">
                <a:latin typeface="Microsoft Sans Serif"/>
                <a:cs typeface="Microsoft Sans Serif"/>
              </a:rPr>
              <a:t> </a:t>
            </a:r>
            <a:r>
              <a:rPr lang="vi-VN" sz="1765" spc="18" dirty="0">
                <a:latin typeface="Microsoft Sans Serif"/>
                <a:cs typeface="Microsoft Sans Serif"/>
              </a:rPr>
              <a:t>tính</a:t>
            </a:r>
            <a:r>
              <a:rPr lang="vi-VN" sz="1765" spc="-4" dirty="0">
                <a:latin typeface="Microsoft Sans Serif"/>
                <a:cs typeface="Microsoft Sans Serif"/>
              </a:rPr>
              <a:t> </a:t>
            </a:r>
            <a:r>
              <a:rPr lang="vi-VN" sz="1765" dirty="0">
                <a:latin typeface="Microsoft Sans Serif"/>
                <a:cs typeface="Microsoft Sans Serif"/>
              </a:rPr>
              <a:t>ORIGIN</a:t>
            </a:r>
            <a:r>
              <a:rPr lang="vi-VN" sz="1765" spc="-18" dirty="0">
                <a:latin typeface="Microsoft Sans Serif"/>
                <a:cs typeface="Microsoft Sans Serif"/>
              </a:rPr>
              <a:t> </a:t>
            </a:r>
            <a:r>
              <a:rPr lang="vi-VN" sz="1765" spc="-9" dirty="0">
                <a:latin typeface="Microsoft Sans Serif"/>
                <a:cs typeface="Microsoft Sans Serif"/>
              </a:rPr>
              <a:t>là </a:t>
            </a:r>
            <a:r>
              <a:rPr lang="vi-VN" sz="1765" spc="-454" dirty="0">
                <a:latin typeface="Microsoft Sans Serif"/>
                <a:cs typeface="Microsoft Sans Serif"/>
              </a:rPr>
              <a:t> </a:t>
            </a:r>
            <a:r>
              <a:rPr lang="vi-VN" sz="1765" spc="-62" dirty="0">
                <a:latin typeface="Microsoft Sans Serif"/>
                <a:cs typeface="Microsoft Sans Serif"/>
              </a:rPr>
              <a:t>EGP.</a:t>
            </a:r>
            <a:endParaRPr lang="vi-VN" sz="1765" dirty="0">
              <a:latin typeface="Microsoft Sans Serif"/>
              <a:cs typeface="Microsoft Sans Serif"/>
            </a:endParaRPr>
          </a:p>
          <a:p>
            <a:pPr marL="667346" marR="624201" lvl="1" indent="-253266">
              <a:spcBef>
                <a:spcPts val="424"/>
              </a:spcBef>
              <a:buFont typeface="Wingdings"/>
              <a:buChar char=""/>
              <a:tabLst>
                <a:tab pos="667906" algn="l"/>
              </a:tabLst>
            </a:pPr>
            <a:r>
              <a:rPr lang="vi-VN" sz="1765" dirty="0">
                <a:latin typeface="Microsoft Sans Serif"/>
                <a:cs typeface="Microsoft Sans Serif"/>
              </a:rPr>
              <a:t>Các </a:t>
            </a:r>
            <a:r>
              <a:rPr lang="vi-VN" sz="1765" spc="-4" dirty="0">
                <a:latin typeface="Microsoft Sans Serif"/>
                <a:cs typeface="Microsoft Sans Serif"/>
              </a:rPr>
              <a:t>tuyến redistributed </a:t>
            </a:r>
            <a:r>
              <a:rPr lang="vi-VN" sz="1765" dirty="0">
                <a:latin typeface="Microsoft Sans Serif"/>
                <a:cs typeface="Microsoft Sans Serif"/>
              </a:rPr>
              <a:t>trong </a:t>
            </a:r>
            <a:r>
              <a:rPr lang="vi-VN" sz="1765" spc="-4" dirty="0">
                <a:latin typeface="Microsoft Sans Serif"/>
                <a:cs typeface="Microsoft Sans Serif"/>
              </a:rPr>
              <a:t>BGP </a:t>
            </a:r>
            <a:r>
              <a:rPr lang="vi-VN" sz="1765" dirty="0">
                <a:latin typeface="Microsoft Sans Serif"/>
                <a:cs typeface="Microsoft Sans Serif"/>
              </a:rPr>
              <a:t>có thuộc </a:t>
            </a:r>
            <a:r>
              <a:rPr lang="vi-VN" sz="1765" spc="18" dirty="0">
                <a:latin typeface="Microsoft Sans Serif"/>
                <a:cs typeface="Microsoft Sans Serif"/>
              </a:rPr>
              <a:t>tính </a:t>
            </a:r>
            <a:r>
              <a:rPr lang="vi-VN" sz="1765" spc="-4" dirty="0">
                <a:latin typeface="Microsoft Sans Serif"/>
                <a:cs typeface="Microsoft Sans Serif"/>
              </a:rPr>
              <a:t>ORIGIN </a:t>
            </a:r>
            <a:r>
              <a:rPr lang="vi-VN" sz="1765" spc="-9" dirty="0">
                <a:latin typeface="Microsoft Sans Serif"/>
                <a:cs typeface="Microsoft Sans Serif"/>
              </a:rPr>
              <a:t>là </a:t>
            </a:r>
            <a:r>
              <a:rPr lang="vi-VN" sz="1765" spc="-459" dirty="0">
                <a:latin typeface="Microsoft Sans Serif"/>
                <a:cs typeface="Microsoft Sans Serif"/>
              </a:rPr>
              <a:t> </a:t>
            </a:r>
            <a:r>
              <a:rPr lang="vi-VN" sz="1765" spc="-4" dirty="0">
                <a:latin typeface="Microsoft Sans Serif"/>
                <a:cs typeface="Microsoft Sans Serif"/>
              </a:rPr>
              <a:t>incomplete</a:t>
            </a:r>
            <a:endParaRPr lang="vi-VN" sz="1765" dirty="0">
              <a:latin typeface="Microsoft Sans Serif"/>
              <a:cs typeface="Microsoft Sans Serif"/>
            </a:endParaRPr>
          </a:p>
          <a:p>
            <a:pPr marL="1019229" lvl="2" indent="-201717">
              <a:spcBef>
                <a:spcPts val="424"/>
              </a:spcBef>
              <a:buFont typeface="Wingdings"/>
              <a:buChar char=""/>
              <a:tabLst>
                <a:tab pos="1019790" algn="l"/>
              </a:tabLst>
            </a:pPr>
            <a:endParaRPr sz="1765" dirty="0">
              <a:latin typeface="Microsoft Sans Serif"/>
              <a:cs typeface="Microsoft Sans Serif"/>
            </a:endParaRPr>
          </a:p>
        </p:txBody>
      </p:sp>
      <p:sp>
        <p:nvSpPr>
          <p:cNvPr id="6" name="object 6"/>
          <p:cNvSpPr txBox="1">
            <a:spLocks noGrp="1"/>
          </p:cNvSpPr>
          <p:nvPr>
            <p:ph type="sldNum" sz="quarter" idx="7"/>
          </p:nvPr>
        </p:nvSpPr>
        <p:spPr>
          <a:xfrm>
            <a:off x="9048974" y="5547893"/>
            <a:ext cx="2891118" cy="174535"/>
          </a:xfrm>
          <a:prstGeom prst="rect">
            <a:avLst/>
          </a:prstGeom>
        </p:spPr>
        <p:txBody>
          <a:bodyPr vert="horz" wrap="square" lIns="0" tIns="0" rIns="0" bIns="0" rtlCol="0" anchor="ctr">
            <a:spAutoFit/>
          </a:bodyPr>
          <a:lstStyle/>
          <a:p>
            <a:pPr marL="33619">
              <a:lnSpc>
                <a:spcPts val="1456"/>
              </a:lnSpc>
            </a:pPr>
            <a:fld id="{81D60167-4931-47E6-BA6A-407CBD079E47}" type="slidenum">
              <a:rPr dirty="0"/>
              <a:pPr marL="33619">
                <a:lnSpc>
                  <a:spcPts val="1456"/>
                </a:lnSpc>
              </a:pPr>
              <a:t>217</a:t>
            </a:fld>
            <a:endParaRPr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1771" y="524445"/>
            <a:ext cx="5339043" cy="608851"/>
          </a:xfrm>
          <a:prstGeom prst="rect">
            <a:avLst/>
          </a:prstGeom>
        </p:spPr>
        <p:txBody>
          <a:bodyPr vert="horz" wrap="square" lIns="0" tIns="11206" rIns="0" bIns="0" rtlCol="0" anchor="b" anchorCtr="0">
            <a:spAutoFit/>
          </a:bodyPr>
          <a:lstStyle/>
          <a:p>
            <a:pPr marL="11206">
              <a:spcBef>
                <a:spcPts val="88"/>
              </a:spcBef>
            </a:pPr>
            <a:r>
              <a:rPr dirty="0"/>
              <a:t>Các</a:t>
            </a:r>
            <a:r>
              <a:rPr spc="4" dirty="0"/>
              <a:t> </a:t>
            </a:r>
            <a:r>
              <a:rPr dirty="0"/>
              <a:t>thuộc</a:t>
            </a:r>
            <a:r>
              <a:rPr spc="44" dirty="0"/>
              <a:t> tính</a:t>
            </a:r>
            <a:r>
              <a:rPr spc="57" dirty="0"/>
              <a:t> </a:t>
            </a:r>
            <a:r>
              <a:rPr spc="159" dirty="0"/>
              <a:t>đường</a:t>
            </a:r>
            <a:r>
              <a:rPr spc="62" dirty="0"/>
              <a:t> </a:t>
            </a:r>
            <a:r>
              <a:rPr spc="-26" dirty="0"/>
              <a:t>đi</a:t>
            </a:r>
          </a:p>
        </p:txBody>
      </p:sp>
      <p:pic>
        <p:nvPicPr>
          <p:cNvPr id="3" name="object 3"/>
          <p:cNvPicPr/>
          <p:nvPr/>
        </p:nvPicPr>
        <p:blipFill>
          <a:blip r:embed="rId2" cstate="print"/>
          <a:stretch>
            <a:fillRect/>
          </a:stretch>
        </p:blipFill>
        <p:spPr>
          <a:xfrm>
            <a:off x="2919805" y="1523552"/>
            <a:ext cx="6342977" cy="4320539"/>
          </a:xfrm>
          <a:prstGeom prst="rect">
            <a:avLst/>
          </a:prstGeom>
        </p:spPr>
      </p:pic>
      <p:sp>
        <p:nvSpPr>
          <p:cNvPr id="4" name="object 4"/>
          <p:cNvSpPr txBox="1">
            <a:spLocks noGrp="1"/>
          </p:cNvSpPr>
          <p:nvPr>
            <p:ph type="ftr" sz="quarter" idx="5"/>
          </p:nvPr>
        </p:nvSpPr>
        <p:spPr>
          <a:xfrm>
            <a:off x="5759824" y="5545616"/>
            <a:ext cx="2554941" cy="179088"/>
          </a:xfrm>
          <a:prstGeom prst="rect">
            <a:avLst/>
          </a:prstGeom>
        </p:spPr>
        <p:txBody>
          <a:bodyPr vert="horz" wrap="square" lIns="0" tIns="0" rIns="0" bIns="0" rtlCol="0" anchor="ctr">
            <a:spAutoFit/>
          </a:bodyPr>
          <a:lstStyle/>
          <a:p>
            <a:pPr marL="11206">
              <a:lnSpc>
                <a:spcPts val="1456"/>
              </a:lnSpc>
            </a:pPr>
            <a:r>
              <a:rPr spc="4" dirty="0"/>
              <a:t>1</a:t>
            </a:r>
            <a:r>
              <a:rPr spc="-9" dirty="0"/>
              <a:t>0</a:t>
            </a:r>
            <a:r>
              <a:rPr dirty="0"/>
              <a:t>/</a:t>
            </a:r>
            <a:r>
              <a:rPr spc="4" dirty="0"/>
              <a:t>6</a:t>
            </a:r>
            <a:r>
              <a:rPr dirty="0"/>
              <a:t>/</a:t>
            </a:r>
            <a:r>
              <a:rPr spc="4" dirty="0"/>
              <a:t>2</a:t>
            </a:r>
            <a:r>
              <a:rPr spc="-22" dirty="0"/>
              <a:t>0</a:t>
            </a:r>
            <a:r>
              <a:rPr spc="4" dirty="0"/>
              <a:t>2</a:t>
            </a:r>
            <a:r>
              <a:rPr dirty="0"/>
              <a:t>1</a:t>
            </a:r>
          </a:p>
        </p:txBody>
      </p:sp>
      <p:sp>
        <p:nvSpPr>
          <p:cNvPr id="5" name="object 5"/>
          <p:cNvSpPr txBox="1">
            <a:spLocks noGrp="1"/>
          </p:cNvSpPr>
          <p:nvPr>
            <p:ph type="sldNum" sz="quarter" idx="7"/>
          </p:nvPr>
        </p:nvSpPr>
        <p:spPr>
          <a:xfrm>
            <a:off x="9048974" y="5547893"/>
            <a:ext cx="2891118" cy="174535"/>
          </a:xfrm>
          <a:prstGeom prst="rect">
            <a:avLst/>
          </a:prstGeom>
        </p:spPr>
        <p:txBody>
          <a:bodyPr vert="horz" wrap="square" lIns="0" tIns="0" rIns="0" bIns="0" rtlCol="0" anchor="ctr">
            <a:spAutoFit/>
          </a:bodyPr>
          <a:lstStyle/>
          <a:p>
            <a:pPr marL="33619">
              <a:lnSpc>
                <a:spcPts val="1456"/>
              </a:lnSpc>
            </a:pPr>
            <a:fld id="{81D60167-4931-47E6-BA6A-407CBD079E47}" type="slidenum">
              <a:rPr dirty="0"/>
              <a:pPr marL="33619">
                <a:lnSpc>
                  <a:spcPts val="1456"/>
                </a:lnSpc>
              </a:pPr>
              <a:t>218</a:t>
            </a:fld>
            <a:endParaRPr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8360" y="351269"/>
            <a:ext cx="6067313" cy="608851"/>
          </a:xfrm>
          <a:prstGeom prst="rect">
            <a:avLst/>
          </a:prstGeom>
        </p:spPr>
        <p:txBody>
          <a:bodyPr vert="horz" wrap="square" lIns="0" tIns="11206" rIns="0" bIns="0" rtlCol="0" anchor="b" anchorCtr="0">
            <a:spAutoFit/>
          </a:bodyPr>
          <a:lstStyle/>
          <a:p>
            <a:pPr marL="11206">
              <a:spcBef>
                <a:spcPts val="88"/>
              </a:spcBef>
            </a:pPr>
            <a:r>
              <a:rPr dirty="0"/>
              <a:t>Các</a:t>
            </a:r>
            <a:r>
              <a:rPr spc="4" dirty="0"/>
              <a:t> </a:t>
            </a:r>
            <a:r>
              <a:rPr dirty="0"/>
              <a:t>thuộc</a:t>
            </a:r>
            <a:r>
              <a:rPr spc="44" dirty="0"/>
              <a:t> tính</a:t>
            </a:r>
            <a:r>
              <a:rPr spc="57" dirty="0"/>
              <a:t> </a:t>
            </a:r>
            <a:r>
              <a:rPr spc="159" dirty="0"/>
              <a:t>đường</a:t>
            </a:r>
            <a:r>
              <a:rPr spc="62" dirty="0"/>
              <a:t> </a:t>
            </a:r>
            <a:r>
              <a:rPr spc="-26" dirty="0"/>
              <a:t>đi</a:t>
            </a:r>
          </a:p>
        </p:txBody>
      </p:sp>
      <p:sp>
        <p:nvSpPr>
          <p:cNvPr id="4" name="object 4"/>
          <p:cNvSpPr txBox="1"/>
          <p:nvPr/>
        </p:nvSpPr>
        <p:spPr>
          <a:xfrm>
            <a:off x="672841" y="1268049"/>
            <a:ext cx="10693364" cy="2169259"/>
          </a:xfrm>
          <a:prstGeom prst="rect">
            <a:avLst/>
          </a:prstGeom>
        </p:spPr>
        <p:txBody>
          <a:bodyPr vert="horz" wrap="square" lIns="0" tIns="75640" rIns="0" bIns="0" rtlCol="0">
            <a:spAutoFit/>
          </a:bodyPr>
          <a:lstStyle/>
          <a:p>
            <a:pPr marL="313781" indent="-302575">
              <a:spcBef>
                <a:spcPts val="596"/>
              </a:spcBef>
              <a:buFont typeface="Wingdings"/>
              <a:buChar char=""/>
              <a:tabLst>
                <a:tab pos="313781" algn="l"/>
              </a:tabLst>
            </a:pPr>
            <a:r>
              <a:rPr b="1" spc="-4" dirty="0">
                <a:latin typeface="Arial"/>
                <a:cs typeface="Arial"/>
              </a:rPr>
              <a:t>Thuộc</a:t>
            </a:r>
            <a:r>
              <a:rPr b="1" spc="-26" dirty="0">
                <a:latin typeface="Arial"/>
                <a:cs typeface="Arial"/>
              </a:rPr>
              <a:t> </a:t>
            </a:r>
            <a:r>
              <a:rPr b="1" spc="-4" dirty="0">
                <a:latin typeface="Arial"/>
                <a:cs typeface="Arial"/>
              </a:rPr>
              <a:t>tính</a:t>
            </a:r>
            <a:r>
              <a:rPr b="1" spc="-40" dirty="0">
                <a:latin typeface="Arial"/>
                <a:cs typeface="Arial"/>
              </a:rPr>
              <a:t> </a:t>
            </a:r>
            <a:r>
              <a:rPr b="1" spc="-4" dirty="0">
                <a:latin typeface="Arial"/>
                <a:cs typeface="Arial"/>
              </a:rPr>
              <a:t>Next</a:t>
            </a:r>
            <a:r>
              <a:rPr b="1" dirty="0">
                <a:latin typeface="Arial"/>
                <a:cs typeface="Arial"/>
              </a:rPr>
              <a:t> </a:t>
            </a:r>
            <a:r>
              <a:rPr b="1" spc="-4" dirty="0">
                <a:latin typeface="Arial"/>
                <a:cs typeface="Arial"/>
              </a:rPr>
              <a:t>hop:</a:t>
            </a:r>
            <a:endParaRPr dirty="0">
              <a:latin typeface="Arial"/>
              <a:cs typeface="Arial"/>
            </a:endParaRPr>
          </a:p>
          <a:p>
            <a:pPr marL="667346" marR="4483" lvl="1" indent="-253266">
              <a:spcBef>
                <a:spcPts val="427"/>
              </a:spcBef>
              <a:buFont typeface="Wingdings"/>
              <a:buChar char=""/>
              <a:tabLst>
                <a:tab pos="667906" algn="l"/>
              </a:tabLst>
            </a:pPr>
            <a:r>
              <a:rPr spc="-9" dirty="0">
                <a:latin typeface="Microsoft Sans Serif"/>
                <a:cs typeface="Microsoft Sans Serif"/>
              </a:rPr>
              <a:t>Khi</a:t>
            </a:r>
            <a:r>
              <a:rPr dirty="0">
                <a:latin typeface="Microsoft Sans Serif"/>
                <a:cs typeface="Microsoft Sans Serif"/>
              </a:rPr>
              <a:t> một</a:t>
            </a:r>
            <a:r>
              <a:rPr spc="9" dirty="0">
                <a:latin typeface="Microsoft Sans Serif"/>
                <a:cs typeface="Microsoft Sans Serif"/>
              </a:rPr>
              <a:t> </a:t>
            </a:r>
            <a:r>
              <a:rPr spc="-4" dirty="0">
                <a:latin typeface="Microsoft Sans Serif"/>
                <a:cs typeface="Microsoft Sans Serif"/>
              </a:rPr>
              <a:t>router</a:t>
            </a:r>
            <a:r>
              <a:rPr dirty="0">
                <a:latin typeface="Microsoft Sans Serif"/>
                <a:cs typeface="Microsoft Sans Serif"/>
              </a:rPr>
              <a:t> </a:t>
            </a:r>
            <a:r>
              <a:rPr spc="-4" dirty="0">
                <a:latin typeface="Microsoft Sans Serif"/>
                <a:cs typeface="Microsoft Sans Serif"/>
              </a:rPr>
              <a:t>quảng</a:t>
            </a:r>
            <a:r>
              <a:rPr spc="13" dirty="0">
                <a:latin typeface="Microsoft Sans Serif"/>
                <a:cs typeface="Microsoft Sans Serif"/>
              </a:rPr>
              <a:t> </a:t>
            </a:r>
            <a:r>
              <a:rPr spc="-9" dirty="0">
                <a:latin typeface="Microsoft Sans Serif"/>
                <a:cs typeface="Microsoft Sans Serif"/>
              </a:rPr>
              <a:t>bá</a:t>
            </a:r>
            <a:r>
              <a:rPr spc="13" dirty="0">
                <a:latin typeface="Microsoft Sans Serif"/>
                <a:cs typeface="Microsoft Sans Serif"/>
              </a:rPr>
              <a:t> </a:t>
            </a:r>
            <a:r>
              <a:rPr dirty="0">
                <a:latin typeface="Microsoft Sans Serif"/>
                <a:cs typeface="Microsoft Sans Serif"/>
              </a:rPr>
              <a:t>một</a:t>
            </a:r>
            <a:r>
              <a:rPr spc="-9" dirty="0">
                <a:latin typeface="Microsoft Sans Serif"/>
                <a:cs typeface="Microsoft Sans Serif"/>
              </a:rPr>
              <a:t> </a:t>
            </a:r>
            <a:r>
              <a:rPr dirty="0">
                <a:latin typeface="Microsoft Sans Serif"/>
                <a:cs typeface="Microsoft Sans Serif"/>
              </a:rPr>
              <a:t>tuyến</a:t>
            </a:r>
            <a:r>
              <a:rPr spc="-4" dirty="0">
                <a:latin typeface="Microsoft Sans Serif"/>
                <a:cs typeface="Microsoft Sans Serif"/>
              </a:rPr>
              <a:t> </a:t>
            </a:r>
            <a:r>
              <a:rPr spc="4" dirty="0">
                <a:latin typeface="Microsoft Sans Serif"/>
                <a:cs typeface="Microsoft Sans Serif"/>
              </a:rPr>
              <a:t>đến</a:t>
            </a:r>
            <a:r>
              <a:rPr spc="-4" dirty="0">
                <a:latin typeface="Microsoft Sans Serif"/>
                <a:cs typeface="Microsoft Sans Serif"/>
              </a:rPr>
              <a:t> </a:t>
            </a:r>
            <a:r>
              <a:rPr dirty="0">
                <a:latin typeface="Microsoft Sans Serif"/>
                <a:cs typeface="Microsoft Sans Serif"/>
              </a:rPr>
              <a:t>router</a:t>
            </a:r>
            <a:r>
              <a:rPr spc="-18" dirty="0">
                <a:latin typeface="Microsoft Sans Serif"/>
                <a:cs typeface="Microsoft Sans Serif"/>
              </a:rPr>
              <a:t> </a:t>
            </a:r>
            <a:r>
              <a:rPr dirty="0">
                <a:latin typeface="Microsoft Sans Serif"/>
                <a:cs typeface="Microsoft Sans Serif"/>
              </a:rPr>
              <a:t>EBGP</a:t>
            </a:r>
            <a:r>
              <a:rPr spc="-4" dirty="0">
                <a:latin typeface="Microsoft Sans Serif"/>
                <a:cs typeface="Microsoft Sans Serif"/>
              </a:rPr>
              <a:t> </a:t>
            </a:r>
            <a:r>
              <a:rPr dirty="0">
                <a:latin typeface="Microsoft Sans Serif"/>
                <a:cs typeface="Microsoft Sans Serif"/>
              </a:rPr>
              <a:t>hàng</a:t>
            </a:r>
            <a:r>
              <a:rPr spc="-4" dirty="0">
                <a:latin typeface="Microsoft Sans Serif"/>
                <a:cs typeface="Microsoft Sans Serif"/>
              </a:rPr>
              <a:t> </a:t>
            </a:r>
            <a:r>
              <a:rPr dirty="0">
                <a:latin typeface="Microsoft Sans Serif"/>
                <a:cs typeface="Microsoft Sans Serif"/>
              </a:rPr>
              <a:t>xóm, </a:t>
            </a:r>
            <a:r>
              <a:rPr spc="4" dirty="0">
                <a:latin typeface="Microsoft Sans Serif"/>
                <a:cs typeface="Microsoft Sans Serif"/>
              </a:rPr>
              <a:t> </a:t>
            </a:r>
            <a:r>
              <a:rPr dirty="0">
                <a:latin typeface="Microsoft Sans Serif"/>
                <a:cs typeface="Microsoft Sans Serif"/>
              </a:rPr>
              <a:t>thuộc </a:t>
            </a:r>
            <a:r>
              <a:rPr spc="13" dirty="0">
                <a:latin typeface="Microsoft Sans Serif"/>
                <a:cs typeface="Microsoft Sans Serif"/>
              </a:rPr>
              <a:t>tính </a:t>
            </a:r>
            <a:r>
              <a:rPr dirty="0">
                <a:latin typeface="Microsoft Sans Serif"/>
                <a:cs typeface="Microsoft Sans Serif"/>
              </a:rPr>
              <a:t>NEXT_HOP </a:t>
            </a:r>
            <a:r>
              <a:rPr spc="93" dirty="0">
                <a:latin typeface="Microsoft Sans Serif"/>
                <a:cs typeface="Microsoft Sans Serif"/>
              </a:rPr>
              <a:t>được </a:t>
            </a:r>
            <a:r>
              <a:rPr spc="-4" dirty="0">
                <a:latin typeface="Microsoft Sans Serif"/>
                <a:cs typeface="Microsoft Sans Serif"/>
              </a:rPr>
              <a:t>đặt </a:t>
            </a:r>
            <a:r>
              <a:rPr spc="-9" dirty="0">
                <a:latin typeface="Microsoft Sans Serif"/>
                <a:cs typeface="Microsoft Sans Serif"/>
              </a:rPr>
              <a:t>là </a:t>
            </a:r>
            <a:r>
              <a:rPr spc="-4" dirty="0">
                <a:latin typeface="Microsoft Sans Serif"/>
                <a:cs typeface="Microsoft Sans Serif"/>
              </a:rPr>
              <a:t>địa chỉ </a:t>
            </a:r>
            <a:r>
              <a:rPr dirty="0">
                <a:latin typeface="Microsoft Sans Serif"/>
                <a:cs typeface="Microsoft Sans Serif"/>
              </a:rPr>
              <a:t>IP của </a:t>
            </a:r>
            <a:r>
              <a:rPr spc="-4" dirty="0">
                <a:latin typeface="Microsoft Sans Serif"/>
                <a:cs typeface="Microsoft Sans Serif"/>
              </a:rPr>
              <a:t>giao </a:t>
            </a:r>
            <a:r>
              <a:rPr dirty="0">
                <a:latin typeface="Microsoft Sans Serif"/>
                <a:cs typeface="Microsoft Sans Serif"/>
              </a:rPr>
              <a:t>diện kết </a:t>
            </a:r>
            <a:r>
              <a:rPr spc="-9" dirty="0">
                <a:latin typeface="Microsoft Sans Serif"/>
                <a:cs typeface="Microsoft Sans Serif"/>
              </a:rPr>
              <a:t>nối </a:t>
            </a:r>
            <a:r>
              <a:rPr spc="-459" dirty="0">
                <a:latin typeface="Microsoft Sans Serif"/>
                <a:cs typeface="Microsoft Sans Serif"/>
              </a:rPr>
              <a:t> </a:t>
            </a:r>
            <a:r>
              <a:rPr spc="-4" dirty="0">
                <a:latin typeface="Microsoft Sans Serif"/>
                <a:cs typeface="Microsoft Sans Serif"/>
              </a:rPr>
              <a:t>đến</a:t>
            </a:r>
            <a:r>
              <a:rPr spc="-9" dirty="0">
                <a:latin typeface="Microsoft Sans Serif"/>
                <a:cs typeface="Microsoft Sans Serif"/>
              </a:rPr>
              <a:t> </a:t>
            </a:r>
            <a:r>
              <a:rPr dirty="0">
                <a:latin typeface="Microsoft Sans Serif"/>
                <a:cs typeface="Microsoft Sans Serif"/>
              </a:rPr>
              <a:t>router</a:t>
            </a:r>
            <a:r>
              <a:rPr spc="-18" dirty="0">
                <a:latin typeface="Microsoft Sans Serif"/>
                <a:cs typeface="Microsoft Sans Serif"/>
              </a:rPr>
              <a:t> </a:t>
            </a:r>
            <a:r>
              <a:rPr dirty="0">
                <a:latin typeface="Microsoft Sans Serif"/>
                <a:cs typeface="Microsoft Sans Serif"/>
              </a:rPr>
              <a:t>hàng</a:t>
            </a:r>
            <a:r>
              <a:rPr spc="13" dirty="0">
                <a:latin typeface="Microsoft Sans Serif"/>
                <a:cs typeface="Microsoft Sans Serif"/>
              </a:rPr>
              <a:t> </a:t>
            </a:r>
            <a:r>
              <a:rPr spc="-4" dirty="0">
                <a:latin typeface="Microsoft Sans Serif"/>
                <a:cs typeface="Microsoft Sans Serif"/>
              </a:rPr>
              <a:t>xóm</a:t>
            </a:r>
            <a:r>
              <a:rPr dirty="0">
                <a:latin typeface="Microsoft Sans Serif"/>
                <a:cs typeface="Microsoft Sans Serif"/>
              </a:rPr>
              <a:t> </a:t>
            </a:r>
            <a:r>
              <a:rPr spc="4" dirty="0">
                <a:latin typeface="Microsoft Sans Serif"/>
                <a:cs typeface="Microsoft Sans Serif"/>
              </a:rPr>
              <a:t>đó.</a:t>
            </a:r>
            <a:endParaRPr dirty="0">
              <a:latin typeface="Microsoft Sans Serif"/>
              <a:cs typeface="Microsoft Sans Serif"/>
            </a:endParaRPr>
          </a:p>
          <a:p>
            <a:pPr marL="1019790" marR="62756" lvl="2" indent="-202277">
              <a:spcBef>
                <a:spcPts val="353"/>
              </a:spcBef>
              <a:buFont typeface="Wingdings"/>
              <a:buChar char=""/>
              <a:tabLst>
                <a:tab pos="1020350" algn="l"/>
              </a:tabLst>
            </a:pPr>
            <a:r>
              <a:rPr spc="-4" dirty="0">
                <a:latin typeface="Microsoft Sans Serif"/>
                <a:cs typeface="Microsoft Sans Serif"/>
              </a:rPr>
              <a:t>Lúc</a:t>
            </a:r>
            <a:r>
              <a:rPr spc="18" dirty="0">
                <a:latin typeface="Microsoft Sans Serif"/>
                <a:cs typeface="Microsoft Sans Serif"/>
              </a:rPr>
              <a:t> </a:t>
            </a:r>
            <a:r>
              <a:rPr spc="-4" dirty="0">
                <a:latin typeface="Microsoft Sans Serif"/>
                <a:cs typeface="Microsoft Sans Serif"/>
              </a:rPr>
              <a:t>này</a:t>
            </a:r>
            <a:r>
              <a:rPr spc="22" dirty="0">
                <a:latin typeface="Microsoft Sans Serif"/>
                <a:cs typeface="Microsoft Sans Serif"/>
              </a:rPr>
              <a:t> </a:t>
            </a:r>
            <a:r>
              <a:rPr spc="-4" dirty="0">
                <a:latin typeface="Microsoft Sans Serif"/>
                <a:cs typeface="Microsoft Sans Serif"/>
              </a:rPr>
              <a:t>giao</a:t>
            </a:r>
            <a:r>
              <a:rPr spc="9" dirty="0">
                <a:latin typeface="Microsoft Sans Serif"/>
                <a:cs typeface="Microsoft Sans Serif"/>
              </a:rPr>
              <a:t> </a:t>
            </a:r>
            <a:r>
              <a:rPr spc="-4" dirty="0">
                <a:latin typeface="Microsoft Sans Serif"/>
                <a:cs typeface="Microsoft Sans Serif"/>
              </a:rPr>
              <a:t>diện</a:t>
            </a:r>
            <a:r>
              <a:rPr spc="13" dirty="0">
                <a:latin typeface="Microsoft Sans Serif"/>
                <a:cs typeface="Microsoft Sans Serif"/>
              </a:rPr>
              <a:t> </a:t>
            </a:r>
            <a:r>
              <a:rPr spc="-4" dirty="0">
                <a:latin typeface="Microsoft Sans Serif"/>
                <a:cs typeface="Microsoft Sans Serif"/>
              </a:rPr>
              <a:t>router</a:t>
            </a:r>
            <a:r>
              <a:rPr spc="40" dirty="0">
                <a:latin typeface="Microsoft Sans Serif"/>
                <a:cs typeface="Microsoft Sans Serif"/>
              </a:rPr>
              <a:t> </a:t>
            </a:r>
            <a:r>
              <a:rPr spc="-4" dirty="0">
                <a:latin typeface="Microsoft Sans Serif"/>
                <a:cs typeface="Microsoft Sans Serif"/>
              </a:rPr>
              <a:t>kết</a:t>
            </a:r>
            <a:r>
              <a:rPr spc="26" dirty="0">
                <a:latin typeface="Microsoft Sans Serif"/>
                <a:cs typeface="Microsoft Sans Serif"/>
              </a:rPr>
              <a:t> </a:t>
            </a:r>
            <a:r>
              <a:rPr spc="-9" dirty="0">
                <a:latin typeface="Microsoft Sans Serif"/>
                <a:cs typeface="Microsoft Sans Serif"/>
              </a:rPr>
              <a:t>nối</a:t>
            </a:r>
            <a:r>
              <a:rPr spc="13" dirty="0">
                <a:latin typeface="Microsoft Sans Serif"/>
                <a:cs typeface="Microsoft Sans Serif"/>
              </a:rPr>
              <a:t> </a:t>
            </a:r>
            <a:r>
              <a:rPr spc="40" dirty="0">
                <a:latin typeface="Microsoft Sans Serif"/>
                <a:cs typeface="Microsoft Sans Serif"/>
              </a:rPr>
              <a:t>với</a:t>
            </a:r>
            <a:r>
              <a:rPr spc="18" dirty="0">
                <a:latin typeface="Microsoft Sans Serif"/>
                <a:cs typeface="Microsoft Sans Serif"/>
              </a:rPr>
              <a:t> </a:t>
            </a:r>
            <a:r>
              <a:rPr spc="-4" dirty="0">
                <a:latin typeface="Microsoft Sans Serif"/>
                <a:cs typeface="Microsoft Sans Serif"/>
              </a:rPr>
              <a:t>hàng</a:t>
            </a:r>
            <a:r>
              <a:rPr spc="22" dirty="0">
                <a:latin typeface="Microsoft Sans Serif"/>
                <a:cs typeface="Microsoft Sans Serif"/>
              </a:rPr>
              <a:t> </a:t>
            </a:r>
            <a:r>
              <a:rPr spc="-9" dirty="0">
                <a:latin typeface="Microsoft Sans Serif"/>
                <a:cs typeface="Microsoft Sans Serif"/>
              </a:rPr>
              <a:t>xóm</a:t>
            </a:r>
            <a:r>
              <a:rPr spc="44" dirty="0">
                <a:latin typeface="Microsoft Sans Serif"/>
                <a:cs typeface="Microsoft Sans Serif"/>
              </a:rPr>
              <a:t> </a:t>
            </a:r>
            <a:r>
              <a:rPr spc="-4" dirty="0">
                <a:latin typeface="Microsoft Sans Serif"/>
                <a:cs typeface="Microsoft Sans Serif"/>
              </a:rPr>
              <a:t>sẽ</a:t>
            </a:r>
            <a:r>
              <a:rPr spc="22" dirty="0">
                <a:latin typeface="Microsoft Sans Serif"/>
                <a:cs typeface="Microsoft Sans Serif"/>
              </a:rPr>
              <a:t> </a:t>
            </a:r>
            <a:r>
              <a:rPr spc="-9" dirty="0">
                <a:latin typeface="Microsoft Sans Serif"/>
                <a:cs typeface="Microsoft Sans Serif"/>
              </a:rPr>
              <a:t>là</a:t>
            </a:r>
            <a:r>
              <a:rPr spc="13" dirty="0">
                <a:latin typeface="Microsoft Sans Serif"/>
                <a:cs typeface="Microsoft Sans Serif"/>
              </a:rPr>
              <a:t> </a:t>
            </a:r>
            <a:r>
              <a:rPr spc="-4" dirty="0">
                <a:latin typeface="Microsoft Sans Serif"/>
                <a:cs typeface="Microsoft Sans Serif"/>
              </a:rPr>
              <a:t>next</a:t>
            </a:r>
            <a:r>
              <a:rPr spc="40" dirty="0">
                <a:latin typeface="Microsoft Sans Serif"/>
                <a:cs typeface="Microsoft Sans Serif"/>
              </a:rPr>
              <a:t> </a:t>
            </a:r>
            <a:r>
              <a:rPr spc="-4" dirty="0">
                <a:latin typeface="Microsoft Sans Serif"/>
                <a:cs typeface="Microsoft Sans Serif"/>
              </a:rPr>
              <a:t>hop</a:t>
            </a:r>
            <a:r>
              <a:rPr spc="22" dirty="0">
                <a:latin typeface="Microsoft Sans Serif"/>
                <a:cs typeface="Microsoft Sans Serif"/>
              </a:rPr>
              <a:t> </a:t>
            </a:r>
            <a:r>
              <a:rPr spc="-4" dirty="0">
                <a:latin typeface="Microsoft Sans Serif"/>
                <a:cs typeface="Microsoft Sans Serif"/>
              </a:rPr>
              <a:t>của</a:t>
            </a:r>
            <a:r>
              <a:rPr spc="13" dirty="0">
                <a:latin typeface="Microsoft Sans Serif"/>
                <a:cs typeface="Microsoft Sans Serif"/>
              </a:rPr>
              <a:t> </a:t>
            </a:r>
            <a:r>
              <a:rPr spc="57" dirty="0">
                <a:latin typeface="Microsoft Sans Serif"/>
                <a:cs typeface="Microsoft Sans Serif"/>
              </a:rPr>
              <a:t>đường</a:t>
            </a:r>
            <a:r>
              <a:rPr spc="35" dirty="0">
                <a:latin typeface="Microsoft Sans Serif"/>
                <a:cs typeface="Microsoft Sans Serif"/>
              </a:rPr>
              <a:t> </a:t>
            </a:r>
            <a:r>
              <a:rPr spc="-13" dirty="0">
                <a:latin typeface="Microsoft Sans Serif"/>
                <a:cs typeface="Microsoft Sans Serif"/>
              </a:rPr>
              <a:t>đi</a:t>
            </a:r>
            <a:r>
              <a:rPr spc="31" dirty="0">
                <a:latin typeface="Microsoft Sans Serif"/>
                <a:cs typeface="Microsoft Sans Serif"/>
              </a:rPr>
              <a:t> </a:t>
            </a:r>
            <a:r>
              <a:rPr spc="75" dirty="0">
                <a:latin typeface="Microsoft Sans Serif"/>
                <a:cs typeface="Microsoft Sans Serif"/>
              </a:rPr>
              <a:t>từ </a:t>
            </a:r>
            <a:r>
              <a:rPr spc="-361" dirty="0">
                <a:latin typeface="Microsoft Sans Serif"/>
                <a:cs typeface="Microsoft Sans Serif"/>
              </a:rPr>
              <a:t> </a:t>
            </a:r>
            <a:r>
              <a:rPr spc="-4" dirty="0">
                <a:latin typeface="Microsoft Sans Serif"/>
                <a:cs typeface="Microsoft Sans Serif"/>
              </a:rPr>
              <a:t>nút</a:t>
            </a:r>
            <a:r>
              <a:rPr spc="22" dirty="0">
                <a:latin typeface="Microsoft Sans Serif"/>
                <a:cs typeface="Microsoft Sans Serif"/>
              </a:rPr>
              <a:t> </a:t>
            </a:r>
            <a:r>
              <a:rPr spc="-4" dirty="0">
                <a:latin typeface="Microsoft Sans Serif"/>
                <a:cs typeface="Microsoft Sans Serif"/>
              </a:rPr>
              <a:t>hàng</a:t>
            </a:r>
            <a:r>
              <a:rPr spc="9" dirty="0">
                <a:latin typeface="Microsoft Sans Serif"/>
                <a:cs typeface="Microsoft Sans Serif"/>
              </a:rPr>
              <a:t> </a:t>
            </a:r>
            <a:r>
              <a:rPr spc="-4" dirty="0">
                <a:latin typeface="Microsoft Sans Serif"/>
                <a:cs typeface="Microsoft Sans Serif"/>
              </a:rPr>
              <a:t>xóm</a:t>
            </a:r>
            <a:r>
              <a:rPr spc="22" dirty="0">
                <a:latin typeface="Microsoft Sans Serif"/>
                <a:cs typeface="Microsoft Sans Serif"/>
              </a:rPr>
              <a:t> </a:t>
            </a:r>
            <a:r>
              <a:rPr dirty="0">
                <a:latin typeface="Microsoft Sans Serif"/>
                <a:cs typeface="Microsoft Sans Serif"/>
              </a:rPr>
              <a:t>đến</a:t>
            </a:r>
            <a:r>
              <a:rPr spc="9" dirty="0">
                <a:latin typeface="Microsoft Sans Serif"/>
                <a:cs typeface="Microsoft Sans Serif"/>
              </a:rPr>
              <a:t> </a:t>
            </a:r>
            <a:r>
              <a:rPr spc="13" dirty="0">
                <a:latin typeface="Microsoft Sans Serif"/>
                <a:cs typeface="Microsoft Sans Serif"/>
              </a:rPr>
              <a:t>đích</a:t>
            </a:r>
            <a:r>
              <a:rPr spc="22" dirty="0">
                <a:latin typeface="Microsoft Sans Serif"/>
                <a:cs typeface="Microsoft Sans Serif"/>
              </a:rPr>
              <a:t> </a:t>
            </a:r>
            <a:r>
              <a:rPr spc="-4" dirty="0">
                <a:latin typeface="Microsoft Sans Serif"/>
                <a:cs typeface="Microsoft Sans Serif"/>
              </a:rPr>
              <a:t>theo</a:t>
            </a:r>
            <a:r>
              <a:rPr spc="22" dirty="0">
                <a:latin typeface="Microsoft Sans Serif"/>
                <a:cs typeface="Microsoft Sans Serif"/>
              </a:rPr>
              <a:t> </a:t>
            </a:r>
            <a:r>
              <a:rPr spc="-4" dirty="0">
                <a:latin typeface="Microsoft Sans Serif"/>
                <a:cs typeface="Microsoft Sans Serif"/>
              </a:rPr>
              <a:t>con</a:t>
            </a:r>
            <a:r>
              <a:rPr spc="22" dirty="0">
                <a:latin typeface="Microsoft Sans Serif"/>
                <a:cs typeface="Microsoft Sans Serif"/>
              </a:rPr>
              <a:t> </a:t>
            </a:r>
            <a:r>
              <a:rPr spc="53" dirty="0">
                <a:latin typeface="Microsoft Sans Serif"/>
                <a:cs typeface="Microsoft Sans Serif"/>
              </a:rPr>
              <a:t>đường</a:t>
            </a:r>
            <a:r>
              <a:rPr spc="35" dirty="0">
                <a:latin typeface="Microsoft Sans Serif"/>
                <a:cs typeface="Microsoft Sans Serif"/>
              </a:rPr>
              <a:t> </a:t>
            </a:r>
            <a:r>
              <a:rPr spc="71" dirty="0">
                <a:latin typeface="Microsoft Sans Serif"/>
                <a:cs typeface="Microsoft Sans Serif"/>
              </a:rPr>
              <a:t>được</a:t>
            </a:r>
            <a:r>
              <a:rPr spc="31" dirty="0">
                <a:latin typeface="Microsoft Sans Serif"/>
                <a:cs typeface="Microsoft Sans Serif"/>
              </a:rPr>
              <a:t> </a:t>
            </a:r>
            <a:r>
              <a:rPr spc="-4" dirty="0">
                <a:latin typeface="Microsoft Sans Serif"/>
                <a:cs typeface="Microsoft Sans Serif"/>
              </a:rPr>
              <a:t>quản</a:t>
            </a:r>
            <a:r>
              <a:rPr spc="22" dirty="0">
                <a:latin typeface="Microsoft Sans Serif"/>
                <a:cs typeface="Microsoft Sans Serif"/>
              </a:rPr>
              <a:t> </a:t>
            </a:r>
            <a:r>
              <a:rPr spc="-4" dirty="0">
                <a:latin typeface="Microsoft Sans Serif"/>
                <a:cs typeface="Microsoft Sans Serif"/>
              </a:rPr>
              <a:t>bá.</a:t>
            </a:r>
            <a:endParaRPr dirty="0">
              <a:latin typeface="Microsoft Sans Serif"/>
              <a:cs typeface="Microsoft Sans Serif"/>
            </a:endParaRPr>
          </a:p>
          <a:p>
            <a:pPr marL="667346" marR="131116" lvl="1" indent="-253266">
              <a:spcBef>
                <a:spcPts val="409"/>
              </a:spcBef>
              <a:buFont typeface="Wingdings"/>
              <a:buChar char=""/>
              <a:tabLst>
                <a:tab pos="667906" algn="l"/>
              </a:tabLst>
            </a:pPr>
            <a:r>
              <a:rPr dirty="0">
                <a:latin typeface="Microsoft Sans Serif"/>
                <a:cs typeface="Microsoft Sans Serif"/>
              </a:rPr>
              <a:t>Nếu </a:t>
            </a:r>
            <a:r>
              <a:rPr spc="-4" dirty="0">
                <a:latin typeface="Microsoft Sans Serif"/>
                <a:cs typeface="Microsoft Sans Serif"/>
              </a:rPr>
              <a:t>router quảng </a:t>
            </a:r>
            <a:r>
              <a:rPr dirty="0">
                <a:latin typeface="Microsoft Sans Serif"/>
                <a:cs typeface="Microsoft Sans Serif"/>
              </a:rPr>
              <a:t>bá một </a:t>
            </a:r>
            <a:r>
              <a:rPr spc="-4" dirty="0">
                <a:latin typeface="Microsoft Sans Serif"/>
                <a:cs typeface="Microsoft Sans Serif"/>
              </a:rPr>
              <a:t>tuyến </a:t>
            </a:r>
            <a:r>
              <a:rPr spc="97" dirty="0">
                <a:latin typeface="Microsoft Sans Serif"/>
                <a:cs typeface="Microsoft Sans Serif"/>
              </a:rPr>
              <a:t>được </a:t>
            </a:r>
            <a:r>
              <a:rPr spc="4" dirty="0">
                <a:latin typeface="Microsoft Sans Serif"/>
                <a:cs typeface="Microsoft Sans Serif"/>
              </a:rPr>
              <a:t>học </a:t>
            </a:r>
            <a:r>
              <a:rPr dirty="0">
                <a:latin typeface="Microsoft Sans Serif"/>
                <a:cs typeface="Microsoft Sans Serif"/>
              </a:rPr>
              <a:t>thông </a:t>
            </a:r>
            <a:r>
              <a:rPr spc="-4" dirty="0">
                <a:latin typeface="Microsoft Sans Serif"/>
                <a:cs typeface="Microsoft Sans Serif"/>
              </a:rPr>
              <a:t>qua EBGP đến </a:t>
            </a:r>
            <a:r>
              <a:rPr dirty="0">
                <a:latin typeface="Microsoft Sans Serif"/>
                <a:cs typeface="Microsoft Sans Serif"/>
              </a:rPr>
              <a:t> </a:t>
            </a:r>
            <a:r>
              <a:rPr spc="-4" dirty="0">
                <a:latin typeface="Microsoft Sans Serif"/>
                <a:cs typeface="Microsoft Sans Serif"/>
              </a:rPr>
              <a:t>IBGP</a:t>
            </a:r>
            <a:r>
              <a:rPr spc="-40" dirty="0">
                <a:latin typeface="Microsoft Sans Serif"/>
                <a:cs typeface="Microsoft Sans Serif"/>
              </a:rPr>
              <a:t> </a:t>
            </a:r>
            <a:r>
              <a:rPr spc="4" dirty="0">
                <a:latin typeface="Microsoft Sans Serif"/>
                <a:cs typeface="Microsoft Sans Serif"/>
              </a:rPr>
              <a:t>hàng</a:t>
            </a:r>
            <a:r>
              <a:rPr spc="-4" dirty="0">
                <a:latin typeface="Microsoft Sans Serif"/>
                <a:cs typeface="Microsoft Sans Serif"/>
              </a:rPr>
              <a:t> xóm,</a:t>
            </a:r>
            <a:r>
              <a:rPr spc="9" dirty="0">
                <a:latin typeface="Microsoft Sans Serif"/>
                <a:cs typeface="Microsoft Sans Serif"/>
              </a:rPr>
              <a:t> </a:t>
            </a:r>
            <a:r>
              <a:rPr dirty="0">
                <a:latin typeface="Microsoft Sans Serif"/>
                <a:cs typeface="Microsoft Sans Serif"/>
              </a:rPr>
              <a:t>thuộc</a:t>
            </a:r>
            <a:r>
              <a:rPr spc="4" dirty="0">
                <a:latin typeface="Microsoft Sans Serif"/>
                <a:cs typeface="Microsoft Sans Serif"/>
              </a:rPr>
              <a:t> </a:t>
            </a:r>
            <a:r>
              <a:rPr spc="13" dirty="0">
                <a:latin typeface="Microsoft Sans Serif"/>
                <a:cs typeface="Microsoft Sans Serif"/>
              </a:rPr>
              <a:t>tính </a:t>
            </a:r>
            <a:r>
              <a:rPr dirty="0">
                <a:latin typeface="Microsoft Sans Serif"/>
                <a:cs typeface="Microsoft Sans Serif"/>
              </a:rPr>
              <a:t>NEXT_HOP</a:t>
            </a:r>
            <a:r>
              <a:rPr spc="-4" dirty="0">
                <a:latin typeface="Microsoft Sans Serif"/>
                <a:cs typeface="Microsoft Sans Serif"/>
              </a:rPr>
              <a:t> </a:t>
            </a:r>
            <a:r>
              <a:rPr dirty="0">
                <a:latin typeface="Microsoft Sans Serif"/>
                <a:cs typeface="Microsoft Sans Serif"/>
              </a:rPr>
              <a:t>sẽ</a:t>
            </a:r>
            <a:r>
              <a:rPr spc="-4" dirty="0">
                <a:latin typeface="Microsoft Sans Serif"/>
                <a:cs typeface="Microsoft Sans Serif"/>
              </a:rPr>
              <a:t> </a:t>
            </a:r>
            <a:r>
              <a:rPr dirty="0">
                <a:latin typeface="Microsoft Sans Serif"/>
                <a:cs typeface="Microsoft Sans Serif"/>
              </a:rPr>
              <a:t>không</a:t>
            </a:r>
            <a:r>
              <a:rPr spc="-4" dirty="0">
                <a:latin typeface="Microsoft Sans Serif"/>
                <a:cs typeface="Microsoft Sans Serif"/>
              </a:rPr>
              <a:t> </a:t>
            </a:r>
            <a:r>
              <a:rPr spc="97" dirty="0">
                <a:latin typeface="Microsoft Sans Serif"/>
                <a:cs typeface="Microsoft Sans Serif"/>
              </a:rPr>
              <a:t>được</a:t>
            </a:r>
            <a:r>
              <a:rPr spc="4" dirty="0">
                <a:latin typeface="Microsoft Sans Serif"/>
                <a:cs typeface="Microsoft Sans Serif"/>
              </a:rPr>
              <a:t> </a:t>
            </a:r>
            <a:r>
              <a:rPr spc="-4" dirty="0">
                <a:latin typeface="Microsoft Sans Serif"/>
                <a:cs typeface="Microsoft Sans Serif"/>
              </a:rPr>
              <a:t>thay</a:t>
            </a:r>
            <a:r>
              <a:rPr spc="4" dirty="0">
                <a:latin typeface="Microsoft Sans Serif"/>
                <a:cs typeface="Microsoft Sans Serif"/>
              </a:rPr>
              <a:t> </a:t>
            </a:r>
            <a:r>
              <a:rPr spc="-9" dirty="0">
                <a:latin typeface="Microsoft Sans Serif"/>
                <a:cs typeface="Microsoft Sans Serif"/>
              </a:rPr>
              <a:t>đổi.</a:t>
            </a:r>
            <a:endParaRPr dirty="0">
              <a:latin typeface="Microsoft Sans Serif"/>
              <a:cs typeface="Microsoft Sans Serif"/>
            </a:endParaRPr>
          </a:p>
        </p:txBody>
      </p:sp>
      <p:sp>
        <p:nvSpPr>
          <p:cNvPr id="6" name="object 6"/>
          <p:cNvSpPr txBox="1">
            <a:spLocks noGrp="1"/>
          </p:cNvSpPr>
          <p:nvPr>
            <p:ph type="sldNum" sz="quarter" idx="7"/>
          </p:nvPr>
        </p:nvSpPr>
        <p:spPr>
          <a:xfrm>
            <a:off x="9048974" y="5547893"/>
            <a:ext cx="2891118" cy="174535"/>
          </a:xfrm>
          <a:prstGeom prst="rect">
            <a:avLst/>
          </a:prstGeom>
        </p:spPr>
        <p:txBody>
          <a:bodyPr vert="horz" wrap="square" lIns="0" tIns="0" rIns="0" bIns="0" rtlCol="0" anchor="ctr">
            <a:spAutoFit/>
          </a:bodyPr>
          <a:lstStyle/>
          <a:p>
            <a:pPr marL="33619">
              <a:lnSpc>
                <a:spcPts val="1456"/>
              </a:lnSpc>
            </a:pPr>
            <a:fld id="{81D60167-4931-47E6-BA6A-407CBD079E47}" type="slidenum">
              <a:rPr dirty="0"/>
              <a:pPr marL="33619">
                <a:lnSpc>
                  <a:spcPts val="1456"/>
                </a:lnSpc>
              </a:pPr>
              <a:t>219</a:t>
            </a:fld>
            <a:endParaRPr dirty="0"/>
          </a:p>
        </p:txBody>
      </p:sp>
      <p:pic>
        <p:nvPicPr>
          <p:cNvPr id="7" name="object 4">
            <a:extLst>
              <a:ext uri="{FF2B5EF4-FFF2-40B4-BE49-F238E27FC236}">
                <a16:creationId xmlns:a16="http://schemas.microsoft.com/office/drawing/2014/main" id="{3603280B-BB90-48BD-8A1C-B407C68A5563}"/>
              </a:ext>
            </a:extLst>
          </p:cNvPr>
          <p:cNvPicPr/>
          <p:nvPr/>
        </p:nvPicPr>
        <p:blipFill>
          <a:blip r:embed="rId2" cstate="print"/>
          <a:stretch>
            <a:fillRect/>
          </a:stretch>
        </p:blipFill>
        <p:spPr>
          <a:xfrm>
            <a:off x="2449486" y="3745237"/>
            <a:ext cx="6747677" cy="252092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60197" y="403412"/>
            <a:ext cx="3671606" cy="608851"/>
          </a:xfrm>
          <a:prstGeom prst="rect">
            <a:avLst/>
          </a:prstGeom>
        </p:spPr>
        <p:txBody>
          <a:bodyPr vert="horz" wrap="square" lIns="0" tIns="11206" rIns="0" bIns="0" rtlCol="0" anchor="b" anchorCtr="0">
            <a:spAutoFit/>
          </a:bodyPr>
          <a:lstStyle/>
          <a:p>
            <a:pPr marL="11206">
              <a:spcBef>
                <a:spcPts val="88"/>
              </a:spcBef>
            </a:pPr>
            <a:r>
              <a:rPr spc="4" dirty="0">
                <a:latin typeface="Calibri"/>
                <a:cs typeface="Calibri"/>
              </a:rPr>
              <a:t>Chọn</a:t>
            </a:r>
            <a:r>
              <a:rPr spc="-66" dirty="0">
                <a:latin typeface="Calibri"/>
                <a:cs typeface="Calibri"/>
              </a:rPr>
              <a:t> </a:t>
            </a:r>
            <a:r>
              <a:rPr dirty="0">
                <a:latin typeface="Calibri"/>
                <a:cs typeface="Calibri"/>
              </a:rPr>
              <a:t>đường</a:t>
            </a:r>
            <a:r>
              <a:rPr spc="-4" dirty="0">
                <a:latin typeface="Calibri"/>
                <a:cs typeface="Calibri"/>
              </a:rPr>
              <a:t> </a:t>
            </a:r>
            <a:r>
              <a:rPr dirty="0">
                <a:latin typeface="Calibri"/>
                <a:cs typeface="Calibri"/>
              </a:rPr>
              <a:t>là</a:t>
            </a:r>
            <a:r>
              <a:rPr spc="-4" dirty="0">
                <a:latin typeface="Calibri"/>
                <a:cs typeface="Calibri"/>
              </a:rPr>
              <a:t> gì?</a:t>
            </a:r>
          </a:p>
        </p:txBody>
      </p:sp>
      <p:sp>
        <p:nvSpPr>
          <p:cNvPr id="4" name="object 4"/>
          <p:cNvSpPr txBox="1"/>
          <p:nvPr/>
        </p:nvSpPr>
        <p:spPr>
          <a:xfrm>
            <a:off x="556437" y="1355140"/>
            <a:ext cx="11079126" cy="4331879"/>
          </a:xfrm>
          <a:prstGeom prst="rect">
            <a:avLst/>
          </a:prstGeom>
        </p:spPr>
        <p:txBody>
          <a:bodyPr vert="horz" wrap="square" lIns="0" tIns="86285" rIns="0" bIns="0" rtlCol="0">
            <a:spAutoFit/>
          </a:bodyPr>
          <a:lstStyle/>
          <a:p>
            <a:pPr marL="313781" indent="-303135">
              <a:spcBef>
                <a:spcPts val="679"/>
              </a:spcBef>
              <a:buFont typeface="Microsoft Sans Serif"/>
              <a:buChar char="•"/>
              <a:tabLst>
                <a:tab pos="313221" algn="l"/>
                <a:tab pos="314342" algn="l"/>
              </a:tabLst>
            </a:pPr>
            <a:r>
              <a:rPr sz="2400" spc="-9" dirty="0">
                <a:latin typeface="Calibri"/>
                <a:cs typeface="Calibri"/>
              </a:rPr>
              <a:t>Cơ</a:t>
            </a:r>
            <a:r>
              <a:rPr sz="2400" spc="-18" dirty="0">
                <a:latin typeface="Calibri"/>
                <a:cs typeface="Calibri"/>
              </a:rPr>
              <a:t> </a:t>
            </a:r>
            <a:r>
              <a:rPr sz="2400" spc="-4" dirty="0">
                <a:latin typeface="Calibri"/>
                <a:cs typeface="Calibri"/>
              </a:rPr>
              <a:t>chế</a:t>
            </a:r>
            <a:r>
              <a:rPr sz="2400" spc="13" dirty="0">
                <a:latin typeface="Calibri"/>
                <a:cs typeface="Calibri"/>
              </a:rPr>
              <a:t> </a:t>
            </a:r>
            <a:r>
              <a:rPr sz="2400" spc="-18" dirty="0">
                <a:latin typeface="Calibri"/>
                <a:cs typeface="Calibri"/>
              </a:rPr>
              <a:t>xác</a:t>
            </a:r>
            <a:r>
              <a:rPr sz="2400" dirty="0">
                <a:latin typeface="Calibri"/>
                <a:cs typeface="Calibri"/>
              </a:rPr>
              <a:t> </a:t>
            </a:r>
            <a:r>
              <a:rPr sz="2400" spc="-4" dirty="0">
                <a:latin typeface="Calibri"/>
                <a:cs typeface="Calibri"/>
              </a:rPr>
              <a:t>định</a:t>
            </a:r>
            <a:r>
              <a:rPr sz="2400" spc="18" dirty="0">
                <a:latin typeface="Calibri"/>
                <a:cs typeface="Calibri"/>
              </a:rPr>
              <a:t> </a:t>
            </a:r>
            <a:r>
              <a:rPr sz="2400" spc="-9" dirty="0">
                <a:latin typeface="Calibri"/>
                <a:cs typeface="Calibri"/>
              </a:rPr>
              <a:t>đường</a:t>
            </a:r>
            <a:r>
              <a:rPr sz="2400" spc="31" dirty="0">
                <a:latin typeface="Calibri"/>
                <a:cs typeface="Calibri"/>
              </a:rPr>
              <a:t> </a:t>
            </a:r>
            <a:r>
              <a:rPr sz="2400" spc="-4" dirty="0">
                <a:latin typeface="Calibri"/>
                <a:cs typeface="Calibri"/>
              </a:rPr>
              <a:t>đi</a:t>
            </a:r>
            <a:r>
              <a:rPr sz="2400" spc="4" dirty="0">
                <a:latin typeface="Calibri"/>
                <a:cs typeface="Calibri"/>
              </a:rPr>
              <a:t> </a:t>
            </a:r>
            <a:r>
              <a:rPr sz="2400" spc="-4" dirty="0">
                <a:latin typeface="Calibri"/>
                <a:cs typeface="Calibri"/>
              </a:rPr>
              <a:t>cho</a:t>
            </a:r>
            <a:r>
              <a:rPr sz="2400" spc="13" dirty="0">
                <a:latin typeface="Calibri"/>
                <a:cs typeface="Calibri"/>
              </a:rPr>
              <a:t> </a:t>
            </a:r>
            <a:r>
              <a:rPr sz="2400" spc="-13" dirty="0">
                <a:latin typeface="Calibri"/>
                <a:cs typeface="Calibri"/>
              </a:rPr>
              <a:t>dữ</a:t>
            </a:r>
            <a:r>
              <a:rPr sz="2400" spc="26" dirty="0">
                <a:latin typeface="Calibri"/>
                <a:cs typeface="Calibri"/>
              </a:rPr>
              <a:t> </a:t>
            </a:r>
            <a:r>
              <a:rPr sz="2400" spc="-13" dirty="0">
                <a:latin typeface="Calibri"/>
                <a:cs typeface="Calibri"/>
              </a:rPr>
              <a:t>liệu.</a:t>
            </a:r>
            <a:endParaRPr sz="2400" dirty="0">
              <a:latin typeface="Calibri"/>
              <a:cs typeface="Calibri"/>
            </a:endParaRPr>
          </a:p>
          <a:p>
            <a:pPr marL="313781" indent="-303135">
              <a:spcBef>
                <a:spcPts val="591"/>
              </a:spcBef>
              <a:buFont typeface="Microsoft Sans Serif"/>
              <a:buChar char="•"/>
              <a:tabLst>
                <a:tab pos="313221" algn="l"/>
                <a:tab pos="314342" algn="l"/>
              </a:tabLst>
            </a:pPr>
            <a:r>
              <a:rPr sz="2400" spc="-9" dirty="0">
                <a:latin typeface="Calibri"/>
                <a:cs typeface="Calibri"/>
              </a:rPr>
              <a:t>Bộ định</a:t>
            </a:r>
            <a:r>
              <a:rPr sz="2400" dirty="0">
                <a:latin typeface="Calibri"/>
                <a:cs typeface="Calibri"/>
              </a:rPr>
              <a:t> </a:t>
            </a:r>
            <a:r>
              <a:rPr sz="2400" spc="-13" dirty="0">
                <a:latin typeface="Calibri"/>
                <a:cs typeface="Calibri"/>
              </a:rPr>
              <a:t>tuyến:</a:t>
            </a:r>
            <a:endParaRPr sz="2400" dirty="0">
              <a:latin typeface="Calibri"/>
              <a:cs typeface="Calibri"/>
            </a:endParaRPr>
          </a:p>
          <a:p>
            <a:pPr marL="667346" lvl="1" indent="-253827">
              <a:spcBef>
                <a:spcPts val="534"/>
              </a:spcBef>
              <a:buFont typeface="Microsoft Sans Serif"/>
              <a:buChar char="–"/>
              <a:tabLst>
                <a:tab pos="667906" algn="l"/>
              </a:tabLst>
            </a:pPr>
            <a:r>
              <a:rPr sz="2400" spc="-22" dirty="0">
                <a:latin typeface="Calibri"/>
                <a:cs typeface="Calibri"/>
              </a:rPr>
              <a:t>Máy </a:t>
            </a:r>
            <a:r>
              <a:rPr sz="2400" spc="-4" dirty="0">
                <a:latin typeface="Calibri"/>
                <a:cs typeface="Calibri"/>
              </a:rPr>
              <a:t>tính/thiết </a:t>
            </a:r>
            <a:r>
              <a:rPr sz="2400" spc="-9" dirty="0">
                <a:latin typeface="Calibri"/>
                <a:cs typeface="Calibri"/>
              </a:rPr>
              <a:t>bị</a:t>
            </a:r>
            <a:r>
              <a:rPr sz="2400" spc="-13" dirty="0">
                <a:latin typeface="Calibri"/>
                <a:cs typeface="Calibri"/>
              </a:rPr>
              <a:t> </a:t>
            </a:r>
            <a:r>
              <a:rPr sz="2400" spc="-4" dirty="0">
                <a:latin typeface="Calibri"/>
                <a:cs typeface="Calibri"/>
              </a:rPr>
              <a:t>với</a:t>
            </a:r>
            <a:r>
              <a:rPr sz="2400" spc="-13" dirty="0">
                <a:latin typeface="Calibri"/>
                <a:cs typeface="Calibri"/>
              </a:rPr>
              <a:t> </a:t>
            </a:r>
            <a:r>
              <a:rPr sz="2400" spc="-4" dirty="0">
                <a:latin typeface="Calibri"/>
                <a:cs typeface="Calibri"/>
              </a:rPr>
              <a:t>phần </a:t>
            </a:r>
            <a:r>
              <a:rPr sz="2400" dirty="0">
                <a:latin typeface="Calibri"/>
                <a:cs typeface="Calibri"/>
              </a:rPr>
              <a:t>cứng</a:t>
            </a:r>
            <a:r>
              <a:rPr sz="2400" spc="-18" dirty="0">
                <a:latin typeface="Calibri"/>
                <a:cs typeface="Calibri"/>
              </a:rPr>
              <a:t> </a:t>
            </a:r>
            <a:r>
              <a:rPr sz="2400" spc="-4" dirty="0">
                <a:latin typeface="Calibri"/>
                <a:cs typeface="Calibri"/>
              </a:rPr>
              <a:t>chuyên</a:t>
            </a:r>
            <a:r>
              <a:rPr sz="2400" spc="-26" dirty="0">
                <a:latin typeface="Calibri"/>
                <a:cs typeface="Calibri"/>
              </a:rPr>
              <a:t> </a:t>
            </a:r>
            <a:r>
              <a:rPr sz="2400" spc="-4" dirty="0">
                <a:latin typeface="Calibri"/>
                <a:cs typeface="Calibri"/>
              </a:rPr>
              <a:t>dụng</a:t>
            </a:r>
            <a:endParaRPr sz="2400" dirty="0">
              <a:latin typeface="Calibri"/>
              <a:cs typeface="Calibri"/>
            </a:endParaRPr>
          </a:p>
          <a:p>
            <a:pPr marL="667346" lvl="1" indent="-253827">
              <a:spcBef>
                <a:spcPts val="512"/>
              </a:spcBef>
              <a:buFont typeface="Microsoft Sans Serif"/>
              <a:buChar char="–"/>
              <a:tabLst>
                <a:tab pos="667906" algn="l"/>
              </a:tabLst>
            </a:pPr>
            <a:r>
              <a:rPr sz="2400" spc="-4" dirty="0">
                <a:latin typeface="Calibri"/>
                <a:cs typeface="Calibri"/>
              </a:rPr>
              <a:t>Có</a:t>
            </a:r>
            <a:r>
              <a:rPr sz="2400" spc="-31" dirty="0">
                <a:latin typeface="Calibri"/>
                <a:cs typeface="Calibri"/>
              </a:rPr>
              <a:t> </a:t>
            </a:r>
            <a:r>
              <a:rPr sz="2400" dirty="0">
                <a:latin typeface="Calibri"/>
                <a:cs typeface="Calibri"/>
              </a:rPr>
              <a:t>nhiều</a:t>
            </a:r>
            <a:r>
              <a:rPr sz="2400" spc="-13" dirty="0">
                <a:latin typeface="Calibri"/>
                <a:cs typeface="Calibri"/>
              </a:rPr>
              <a:t> </a:t>
            </a:r>
            <a:r>
              <a:rPr sz="2400" spc="-4" dirty="0">
                <a:latin typeface="Calibri"/>
                <a:cs typeface="Calibri"/>
              </a:rPr>
              <a:t>giao</a:t>
            </a:r>
            <a:r>
              <a:rPr sz="2400" spc="-13" dirty="0">
                <a:latin typeface="Calibri"/>
                <a:cs typeface="Calibri"/>
              </a:rPr>
              <a:t> </a:t>
            </a:r>
            <a:r>
              <a:rPr sz="2400" spc="-4" dirty="0">
                <a:latin typeface="Calibri"/>
                <a:cs typeface="Calibri"/>
              </a:rPr>
              <a:t>diện nối</a:t>
            </a:r>
            <a:r>
              <a:rPr sz="2400" spc="-9" dirty="0">
                <a:latin typeface="Calibri"/>
                <a:cs typeface="Calibri"/>
              </a:rPr>
              <a:t> với</a:t>
            </a:r>
            <a:r>
              <a:rPr sz="2400" spc="-13" dirty="0">
                <a:latin typeface="Calibri"/>
                <a:cs typeface="Calibri"/>
              </a:rPr>
              <a:t> </a:t>
            </a:r>
            <a:r>
              <a:rPr sz="2400" dirty="0">
                <a:latin typeface="Calibri"/>
                <a:cs typeface="Calibri"/>
              </a:rPr>
              <a:t>nhiều</a:t>
            </a:r>
            <a:r>
              <a:rPr sz="2400" spc="-9" dirty="0">
                <a:latin typeface="Calibri"/>
                <a:cs typeface="Calibri"/>
              </a:rPr>
              <a:t> </a:t>
            </a:r>
            <a:r>
              <a:rPr sz="2400" spc="-4" dirty="0">
                <a:latin typeface="Calibri"/>
                <a:cs typeface="Calibri"/>
              </a:rPr>
              <a:t>mạng</a:t>
            </a:r>
            <a:endParaRPr sz="2400" dirty="0">
              <a:latin typeface="Calibri"/>
              <a:cs typeface="Calibri"/>
            </a:endParaRPr>
          </a:p>
          <a:p>
            <a:pPr marL="667346" lvl="1" indent="-253827">
              <a:spcBef>
                <a:spcPts val="507"/>
              </a:spcBef>
              <a:buFont typeface="Microsoft Sans Serif"/>
              <a:buChar char="–"/>
              <a:tabLst>
                <a:tab pos="667906" algn="l"/>
              </a:tabLst>
            </a:pPr>
            <a:r>
              <a:rPr sz="2400" spc="-4" dirty="0">
                <a:latin typeface="Calibri"/>
                <a:cs typeface="Calibri"/>
              </a:rPr>
              <a:t>Chuyển</a:t>
            </a:r>
            <a:r>
              <a:rPr sz="2400" spc="-31" dirty="0">
                <a:latin typeface="Calibri"/>
                <a:cs typeface="Calibri"/>
              </a:rPr>
              <a:t> </a:t>
            </a:r>
            <a:r>
              <a:rPr sz="2400" spc="-4" dirty="0">
                <a:latin typeface="Calibri"/>
                <a:cs typeface="Calibri"/>
              </a:rPr>
              <a:t>tiếp</a:t>
            </a:r>
            <a:r>
              <a:rPr sz="2400" spc="-9" dirty="0">
                <a:latin typeface="Calibri"/>
                <a:cs typeface="Calibri"/>
              </a:rPr>
              <a:t> dữ</a:t>
            </a:r>
            <a:r>
              <a:rPr sz="2400" dirty="0">
                <a:latin typeface="Calibri"/>
                <a:cs typeface="Calibri"/>
              </a:rPr>
              <a:t> liệu</a:t>
            </a:r>
            <a:r>
              <a:rPr sz="2400" spc="-9" dirty="0">
                <a:latin typeface="Calibri"/>
                <a:cs typeface="Calibri"/>
              </a:rPr>
              <a:t> </a:t>
            </a:r>
            <a:r>
              <a:rPr sz="2400" dirty="0">
                <a:latin typeface="Calibri"/>
                <a:cs typeface="Calibri"/>
              </a:rPr>
              <a:t>dựa</a:t>
            </a:r>
            <a:r>
              <a:rPr sz="2400" spc="4" dirty="0">
                <a:latin typeface="Calibri"/>
                <a:cs typeface="Calibri"/>
              </a:rPr>
              <a:t> </a:t>
            </a:r>
            <a:r>
              <a:rPr sz="2400" spc="-9" dirty="0">
                <a:latin typeface="Calibri"/>
                <a:cs typeface="Calibri"/>
              </a:rPr>
              <a:t>trên</a:t>
            </a:r>
            <a:r>
              <a:rPr sz="2400" spc="-26" dirty="0">
                <a:latin typeface="Calibri"/>
                <a:cs typeface="Calibri"/>
              </a:rPr>
              <a:t> </a:t>
            </a:r>
            <a:r>
              <a:rPr sz="2400" spc="-4" dirty="0">
                <a:latin typeface="Calibri"/>
                <a:cs typeface="Calibri"/>
              </a:rPr>
              <a:t>bảng</a:t>
            </a:r>
            <a:r>
              <a:rPr sz="2400" dirty="0">
                <a:latin typeface="Calibri"/>
                <a:cs typeface="Calibri"/>
              </a:rPr>
              <a:t> </a:t>
            </a:r>
            <a:r>
              <a:rPr sz="2400" spc="-4" dirty="0">
                <a:latin typeface="Calibri"/>
                <a:cs typeface="Calibri"/>
              </a:rPr>
              <a:t>chọn</a:t>
            </a:r>
            <a:r>
              <a:rPr sz="2400" spc="-9" dirty="0">
                <a:latin typeface="Calibri"/>
                <a:cs typeface="Calibri"/>
              </a:rPr>
              <a:t> </a:t>
            </a:r>
            <a:r>
              <a:rPr sz="2400" spc="-4" dirty="0">
                <a:latin typeface="Calibri"/>
                <a:cs typeface="Calibri"/>
              </a:rPr>
              <a:t>đường.</a:t>
            </a:r>
            <a:endParaRPr sz="2400" dirty="0">
              <a:latin typeface="Calibri"/>
              <a:cs typeface="Calibri"/>
            </a:endParaRPr>
          </a:p>
          <a:p>
            <a:pPr marL="1019229" marR="4483" lvl="2" indent="-201717">
              <a:spcBef>
                <a:spcPts val="446"/>
              </a:spcBef>
              <a:buFont typeface="Microsoft Sans Serif"/>
              <a:buChar char="•"/>
              <a:tabLst>
                <a:tab pos="1019229" algn="l"/>
                <a:tab pos="1019790" algn="l"/>
              </a:tabLst>
            </a:pPr>
            <a:r>
              <a:rPr sz="2400" dirty="0">
                <a:latin typeface="Calibri"/>
                <a:cs typeface="Calibri"/>
              </a:rPr>
              <a:t>Bảng hướng dẫn bộ định </a:t>
            </a:r>
            <a:r>
              <a:rPr sz="2400" spc="-9" dirty="0">
                <a:latin typeface="Calibri"/>
                <a:cs typeface="Calibri"/>
              </a:rPr>
              <a:t>tuyến </a:t>
            </a:r>
            <a:r>
              <a:rPr sz="2400" spc="-4" dirty="0">
                <a:latin typeface="Calibri"/>
                <a:cs typeface="Calibri"/>
              </a:rPr>
              <a:t>chuyển tiếp </a:t>
            </a:r>
            <a:r>
              <a:rPr sz="2400" dirty="0">
                <a:latin typeface="Calibri"/>
                <a:cs typeface="Calibri"/>
              </a:rPr>
              <a:t>dữ </a:t>
            </a:r>
            <a:r>
              <a:rPr sz="2400" spc="-4" dirty="0">
                <a:latin typeface="Calibri"/>
                <a:cs typeface="Calibri"/>
              </a:rPr>
              <a:t>liệu </a:t>
            </a:r>
            <a:r>
              <a:rPr sz="2400" dirty="0">
                <a:latin typeface="Calibri"/>
                <a:cs typeface="Calibri"/>
              </a:rPr>
              <a:t>nhận </a:t>
            </a:r>
            <a:r>
              <a:rPr sz="2400" spc="-4" dirty="0">
                <a:latin typeface="Calibri"/>
                <a:cs typeface="Calibri"/>
              </a:rPr>
              <a:t>được </a:t>
            </a:r>
            <a:r>
              <a:rPr sz="2400" spc="-26" dirty="0">
                <a:latin typeface="Calibri"/>
                <a:cs typeface="Calibri"/>
              </a:rPr>
              <a:t>ra </a:t>
            </a:r>
            <a:r>
              <a:rPr sz="2400" spc="-388" dirty="0">
                <a:latin typeface="Calibri"/>
                <a:cs typeface="Calibri"/>
              </a:rPr>
              <a:t> </a:t>
            </a:r>
            <a:r>
              <a:rPr sz="2400" spc="-4" dirty="0">
                <a:latin typeface="Calibri"/>
                <a:cs typeface="Calibri"/>
              </a:rPr>
              <a:t>mỗi</a:t>
            </a:r>
            <a:r>
              <a:rPr sz="2400" spc="-18" dirty="0">
                <a:latin typeface="Calibri"/>
                <a:cs typeface="Calibri"/>
              </a:rPr>
              <a:t> </a:t>
            </a:r>
            <a:r>
              <a:rPr sz="2400" dirty="0">
                <a:latin typeface="Calibri"/>
                <a:cs typeface="Calibri"/>
              </a:rPr>
              <a:t>cổng</a:t>
            </a:r>
            <a:r>
              <a:rPr sz="2400" spc="-31" dirty="0">
                <a:latin typeface="Calibri"/>
                <a:cs typeface="Calibri"/>
              </a:rPr>
              <a:t> </a:t>
            </a:r>
            <a:r>
              <a:rPr sz="2400" spc="-13" dirty="0">
                <a:latin typeface="Calibri"/>
                <a:cs typeface="Calibri"/>
              </a:rPr>
              <a:t>ra.</a:t>
            </a:r>
            <a:endParaRPr sz="2400" dirty="0">
              <a:latin typeface="Calibri"/>
              <a:cs typeface="Calibri"/>
            </a:endParaRPr>
          </a:p>
          <a:p>
            <a:pPr marL="313781" indent="-303135">
              <a:spcBef>
                <a:spcPts val="543"/>
              </a:spcBef>
              <a:buFont typeface="Microsoft Sans Serif"/>
              <a:buChar char="•"/>
              <a:tabLst>
                <a:tab pos="313221" algn="l"/>
                <a:tab pos="314342" algn="l"/>
              </a:tabLst>
            </a:pPr>
            <a:r>
              <a:rPr sz="2400" spc="-9" dirty="0">
                <a:latin typeface="Calibri"/>
                <a:cs typeface="Calibri"/>
              </a:rPr>
              <a:t>Các </a:t>
            </a:r>
            <a:r>
              <a:rPr sz="2400" spc="-18" dirty="0">
                <a:latin typeface="Calibri"/>
                <a:cs typeface="Calibri"/>
              </a:rPr>
              <a:t>công</a:t>
            </a:r>
            <a:r>
              <a:rPr sz="2400" spc="26" dirty="0">
                <a:latin typeface="Calibri"/>
                <a:cs typeface="Calibri"/>
              </a:rPr>
              <a:t> </a:t>
            </a:r>
            <a:r>
              <a:rPr sz="2400" spc="-9" dirty="0">
                <a:latin typeface="Calibri"/>
                <a:cs typeface="Calibri"/>
              </a:rPr>
              <a:t>việc</a:t>
            </a:r>
            <a:r>
              <a:rPr sz="2400" spc="22" dirty="0">
                <a:latin typeface="Calibri"/>
                <a:cs typeface="Calibri"/>
              </a:rPr>
              <a:t> </a:t>
            </a:r>
            <a:r>
              <a:rPr sz="2400" spc="-18" dirty="0">
                <a:latin typeface="Calibri"/>
                <a:cs typeface="Calibri"/>
              </a:rPr>
              <a:t>trong</a:t>
            </a:r>
            <a:r>
              <a:rPr sz="2400" spc="22" dirty="0">
                <a:latin typeface="Calibri"/>
                <a:cs typeface="Calibri"/>
              </a:rPr>
              <a:t> </a:t>
            </a:r>
            <a:r>
              <a:rPr sz="2400" spc="-9" dirty="0">
                <a:latin typeface="Calibri"/>
                <a:cs typeface="Calibri"/>
              </a:rPr>
              <a:t>chọn</a:t>
            </a:r>
            <a:r>
              <a:rPr sz="2400" spc="13" dirty="0">
                <a:latin typeface="Calibri"/>
                <a:cs typeface="Calibri"/>
              </a:rPr>
              <a:t> </a:t>
            </a:r>
            <a:r>
              <a:rPr sz="2400" spc="-4" dirty="0">
                <a:latin typeface="Calibri"/>
                <a:cs typeface="Calibri"/>
              </a:rPr>
              <a:t>đường</a:t>
            </a:r>
            <a:endParaRPr sz="2400" dirty="0">
              <a:latin typeface="Calibri"/>
              <a:cs typeface="Calibri"/>
            </a:endParaRPr>
          </a:p>
          <a:p>
            <a:pPr marL="602909" lvl="1" indent="-288567">
              <a:spcBef>
                <a:spcPts val="534"/>
              </a:spcBef>
              <a:buFont typeface="Microsoft Sans Serif"/>
              <a:buChar char="–"/>
              <a:tabLst>
                <a:tab pos="602348" algn="l"/>
                <a:tab pos="603469" algn="l"/>
              </a:tabLst>
            </a:pPr>
            <a:r>
              <a:rPr sz="2400" spc="-18" dirty="0">
                <a:latin typeface="Calibri"/>
                <a:cs typeface="Calibri"/>
              </a:rPr>
              <a:t>Xây</a:t>
            </a:r>
            <a:r>
              <a:rPr sz="2400" spc="-31" dirty="0">
                <a:latin typeface="Calibri"/>
                <a:cs typeface="Calibri"/>
              </a:rPr>
              <a:t> </a:t>
            </a:r>
            <a:r>
              <a:rPr sz="2400" dirty="0">
                <a:latin typeface="Calibri"/>
                <a:cs typeface="Calibri"/>
              </a:rPr>
              <a:t>dựng</a:t>
            </a:r>
            <a:r>
              <a:rPr sz="2400" spc="-22" dirty="0">
                <a:latin typeface="Calibri"/>
                <a:cs typeface="Calibri"/>
              </a:rPr>
              <a:t> </a:t>
            </a:r>
            <a:r>
              <a:rPr sz="2400" spc="-4" dirty="0">
                <a:latin typeface="Calibri"/>
                <a:cs typeface="Calibri"/>
              </a:rPr>
              <a:t>bảng chọn</a:t>
            </a:r>
            <a:r>
              <a:rPr sz="2400" spc="-9" dirty="0">
                <a:latin typeface="Calibri"/>
                <a:cs typeface="Calibri"/>
              </a:rPr>
              <a:t> </a:t>
            </a:r>
            <a:r>
              <a:rPr sz="2400" spc="-4" dirty="0">
                <a:latin typeface="Calibri"/>
                <a:cs typeface="Calibri"/>
              </a:rPr>
              <a:t>đường</a:t>
            </a:r>
            <a:r>
              <a:rPr sz="2400" spc="-22" dirty="0">
                <a:latin typeface="Calibri"/>
                <a:cs typeface="Calibri"/>
              </a:rPr>
              <a:t> </a:t>
            </a:r>
            <a:r>
              <a:rPr sz="2400" spc="4" dirty="0">
                <a:latin typeface="Calibri"/>
                <a:cs typeface="Calibri"/>
              </a:rPr>
              <a:t>bằng</a:t>
            </a:r>
            <a:endParaRPr sz="2400" dirty="0">
              <a:latin typeface="Calibri"/>
              <a:cs typeface="Calibri"/>
            </a:endParaRPr>
          </a:p>
          <a:p>
            <a:pPr marL="954792" lvl="2" indent="-288007">
              <a:spcBef>
                <a:spcPts val="449"/>
              </a:spcBef>
              <a:buFont typeface="Microsoft Sans Serif"/>
              <a:buChar char="•"/>
              <a:tabLst>
                <a:tab pos="954792" algn="l"/>
                <a:tab pos="955352" algn="l"/>
              </a:tabLst>
            </a:pPr>
            <a:r>
              <a:rPr sz="2400" dirty="0">
                <a:latin typeface="Calibri"/>
                <a:cs typeface="Calibri"/>
              </a:rPr>
              <a:t>Hình</a:t>
            </a:r>
            <a:r>
              <a:rPr sz="2400" spc="-31" dirty="0">
                <a:latin typeface="Calibri"/>
                <a:cs typeface="Calibri"/>
              </a:rPr>
              <a:t> </a:t>
            </a:r>
            <a:r>
              <a:rPr sz="2400" dirty="0">
                <a:latin typeface="Calibri"/>
                <a:cs typeface="Calibri"/>
              </a:rPr>
              <a:t>thức</a:t>
            </a:r>
            <a:r>
              <a:rPr sz="2400" spc="-22" dirty="0">
                <a:latin typeface="Calibri"/>
                <a:cs typeface="Calibri"/>
              </a:rPr>
              <a:t> </a:t>
            </a:r>
            <a:r>
              <a:rPr sz="2400" dirty="0">
                <a:latin typeface="Calibri"/>
                <a:cs typeface="Calibri"/>
              </a:rPr>
              <a:t>thủ</a:t>
            </a:r>
            <a:r>
              <a:rPr sz="2400" spc="-13" dirty="0">
                <a:latin typeface="Calibri"/>
                <a:cs typeface="Calibri"/>
              </a:rPr>
              <a:t> </a:t>
            </a:r>
            <a:r>
              <a:rPr sz="2400" dirty="0">
                <a:latin typeface="Calibri"/>
                <a:cs typeface="Calibri"/>
              </a:rPr>
              <a:t>công,</a:t>
            </a:r>
            <a:r>
              <a:rPr sz="2400" spc="-35" dirty="0">
                <a:latin typeface="Calibri"/>
                <a:cs typeface="Calibri"/>
              </a:rPr>
              <a:t> </a:t>
            </a:r>
            <a:r>
              <a:rPr sz="2400" spc="-4" dirty="0">
                <a:latin typeface="Calibri"/>
                <a:cs typeface="Calibri"/>
              </a:rPr>
              <a:t>hoặc</a:t>
            </a:r>
            <a:endParaRPr sz="2400" dirty="0">
              <a:latin typeface="Calibri"/>
              <a:cs typeface="Calibri"/>
            </a:endParaRPr>
          </a:p>
          <a:p>
            <a:pPr marL="1003540" lvl="2" indent="-336755">
              <a:spcBef>
                <a:spcPts val="424"/>
              </a:spcBef>
              <a:buFont typeface="Microsoft Sans Serif"/>
              <a:buChar char="•"/>
              <a:tabLst>
                <a:tab pos="1003540" algn="l"/>
                <a:tab pos="1004101" algn="l"/>
              </a:tabLst>
            </a:pPr>
            <a:r>
              <a:rPr sz="2400" dirty="0">
                <a:latin typeface="Calibri"/>
                <a:cs typeface="Calibri"/>
              </a:rPr>
              <a:t>Bằng</a:t>
            </a:r>
            <a:r>
              <a:rPr sz="2400" spc="-22" dirty="0">
                <a:latin typeface="Calibri"/>
                <a:cs typeface="Calibri"/>
              </a:rPr>
              <a:t> </a:t>
            </a:r>
            <a:r>
              <a:rPr sz="2400" spc="-4" dirty="0">
                <a:latin typeface="Calibri"/>
                <a:cs typeface="Calibri"/>
              </a:rPr>
              <a:t>các</a:t>
            </a:r>
            <a:r>
              <a:rPr sz="2400" spc="-22" dirty="0">
                <a:latin typeface="Calibri"/>
                <a:cs typeface="Calibri"/>
              </a:rPr>
              <a:t> </a:t>
            </a:r>
            <a:r>
              <a:rPr sz="2400" dirty="0">
                <a:latin typeface="Calibri"/>
                <a:cs typeface="Calibri"/>
              </a:rPr>
              <a:t>giải </a:t>
            </a:r>
            <a:r>
              <a:rPr sz="2400" spc="-4" dirty="0">
                <a:latin typeface="Calibri"/>
                <a:cs typeface="Calibri"/>
              </a:rPr>
              <a:t>thuật</a:t>
            </a:r>
            <a:r>
              <a:rPr sz="2400" spc="-13" dirty="0">
                <a:latin typeface="Calibri"/>
                <a:cs typeface="Calibri"/>
              </a:rPr>
              <a:t> </a:t>
            </a:r>
            <a:r>
              <a:rPr sz="2400" dirty="0">
                <a:latin typeface="Calibri"/>
                <a:cs typeface="Calibri"/>
              </a:rPr>
              <a:t>chọn</a:t>
            </a:r>
            <a:r>
              <a:rPr sz="2400" spc="-26" dirty="0">
                <a:latin typeface="Calibri"/>
                <a:cs typeface="Calibri"/>
              </a:rPr>
              <a:t> </a:t>
            </a:r>
            <a:r>
              <a:rPr sz="2400" dirty="0">
                <a:latin typeface="Calibri"/>
                <a:cs typeface="Calibri"/>
              </a:rPr>
              <a:t>đường.</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8360" y="351269"/>
            <a:ext cx="6067313" cy="608851"/>
          </a:xfrm>
          <a:prstGeom prst="rect">
            <a:avLst/>
          </a:prstGeom>
        </p:spPr>
        <p:txBody>
          <a:bodyPr vert="horz" wrap="square" lIns="0" tIns="11206" rIns="0" bIns="0" rtlCol="0" anchor="b" anchorCtr="0">
            <a:spAutoFit/>
          </a:bodyPr>
          <a:lstStyle/>
          <a:p>
            <a:pPr marL="11206">
              <a:spcBef>
                <a:spcPts val="88"/>
              </a:spcBef>
            </a:pPr>
            <a:r>
              <a:rPr dirty="0"/>
              <a:t>Các</a:t>
            </a:r>
            <a:r>
              <a:rPr spc="4" dirty="0"/>
              <a:t> </a:t>
            </a:r>
            <a:r>
              <a:rPr dirty="0"/>
              <a:t>thuộc</a:t>
            </a:r>
            <a:r>
              <a:rPr spc="44" dirty="0"/>
              <a:t> tính</a:t>
            </a:r>
            <a:r>
              <a:rPr spc="57" dirty="0"/>
              <a:t> </a:t>
            </a:r>
            <a:r>
              <a:rPr spc="159" dirty="0"/>
              <a:t>đường</a:t>
            </a:r>
            <a:r>
              <a:rPr spc="62" dirty="0"/>
              <a:t> </a:t>
            </a:r>
            <a:r>
              <a:rPr spc="-26" dirty="0"/>
              <a:t>đi</a:t>
            </a:r>
          </a:p>
        </p:txBody>
      </p:sp>
      <p:sp>
        <p:nvSpPr>
          <p:cNvPr id="4" name="object 4"/>
          <p:cNvSpPr txBox="1">
            <a:spLocks noGrp="1"/>
          </p:cNvSpPr>
          <p:nvPr>
            <p:ph type="body" idx="1"/>
          </p:nvPr>
        </p:nvSpPr>
        <p:spPr>
          <a:xfrm>
            <a:off x="723014" y="1266713"/>
            <a:ext cx="11057859" cy="2884840"/>
          </a:xfrm>
          <a:prstGeom prst="rect">
            <a:avLst/>
          </a:prstGeom>
        </p:spPr>
        <p:txBody>
          <a:bodyPr vert="horz" wrap="square" lIns="0" tIns="75640" rIns="0" bIns="0" rtlCol="0">
            <a:spAutoFit/>
          </a:bodyPr>
          <a:lstStyle/>
          <a:p>
            <a:pPr marL="313781" indent="-302575">
              <a:lnSpc>
                <a:spcPct val="100000"/>
              </a:lnSpc>
              <a:spcBef>
                <a:spcPts val="596"/>
              </a:spcBef>
              <a:buFont typeface="Wingdings"/>
              <a:buChar char=""/>
              <a:tabLst>
                <a:tab pos="313781" algn="l"/>
              </a:tabLst>
            </a:pPr>
            <a:r>
              <a:rPr sz="2000" b="1" spc="-4" dirty="0"/>
              <a:t>Thuộc</a:t>
            </a:r>
            <a:r>
              <a:rPr sz="2000" b="1" spc="-31" dirty="0"/>
              <a:t> </a:t>
            </a:r>
            <a:r>
              <a:rPr sz="2000" b="1" spc="-4" dirty="0"/>
              <a:t>tính</a:t>
            </a:r>
            <a:r>
              <a:rPr sz="2000" b="1" spc="-44" dirty="0"/>
              <a:t> </a:t>
            </a:r>
            <a:r>
              <a:rPr sz="2000" b="1" spc="-4" dirty="0"/>
              <a:t>Community:</a:t>
            </a:r>
          </a:p>
          <a:p>
            <a:pPr marL="667346" lvl="1" indent="-253266">
              <a:lnSpc>
                <a:spcPct val="100000"/>
              </a:lnSpc>
              <a:spcBef>
                <a:spcPts val="463"/>
              </a:spcBef>
              <a:buFont typeface="Wingdings"/>
              <a:buChar char=""/>
              <a:tabLst>
                <a:tab pos="667906" algn="l"/>
              </a:tabLst>
            </a:pPr>
            <a:r>
              <a:rPr sz="2000" spc="-4" dirty="0">
                <a:latin typeface="Microsoft Sans Serif"/>
                <a:cs typeface="Microsoft Sans Serif"/>
              </a:rPr>
              <a:t>Đây</a:t>
            </a:r>
            <a:r>
              <a:rPr sz="2000" dirty="0">
                <a:latin typeface="Microsoft Sans Serif"/>
                <a:cs typeface="Microsoft Sans Serif"/>
              </a:rPr>
              <a:t> </a:t>
            </a:r>
            <a:r>
              <a:rPr sz="2000" spc="-4" dirty="0">
                <a:latin typeface="Microsoft Sans Serif"/>
                <a:cs typeface="Microsoft Sans Serif"/>
              </a:rPr>
              <a:t>là</a:t>
            </a:r>
            <a:r>
              <a:rPr sz="2000" spc="9" dirty="0">
                <a:latin typeface="Microsoft Sans Serif"/>
                <a:cs typeface="Microsoft Sans Serif"/>
              </a:rPr>
              <a:t> </a:t>
            </a:r>
            <a:r>
              <a:rPr sz="2000" spc="-4" dirty="0">
                <a:latin typeface="Microsoft Sans Serif"/>
                <a:cs typeface="Microsoft Sans Serif"/>
              </a:rPr>
              <a:t>một</a:t>
            </a:r>
            <a:r>
              <a:rPr sz="2000" spc="49" dirty="0">
                <a:latin typeface="Microsoft Sans Serif"/>
                <a:cs typeface="Microsoft Sans Serif"/>
              </a:rPr>
              <a:t> </a:t>
            </a:r>
            <a:r>
              <a:rPr sz="2000" spc="-4" dirty="0">
                <a:latin typeface="Microsoft Sans Serif"/>
                <a:cs typeface="Microsoft Sans Serif"/>
              </a:rPr>
              <a:t>thuộc</a:t>
            </a:r>
            <a:r>
              <a:rPr sz="2000" spc="22" dirty="0">
                <a:latin typeface="Microsoft Sans Serif"/>
                <a:cs typeface="Microsoft Sans Serif"/>
              </a:rPr>
              <a:t> </a:t>
            </a:r>
            <a:r>
              <a:rPr sz="2000" spc="18" dirty="0">
                <a:latin typeface="Microsoft Sans Serif"/>
                <a:cs typeface="Microsoft Sans Serif"/>
              </a:rPr>
              <a:t>tính</a:t>
            </a:r>
            <a:r>
              <a:rPr sz="2000" spc="31" dirty="0">
                <a:latin typeface="Microsoft Sans Serif"/>
                <a:cs typeface="Microsoft Sans Serif"/>
              </a:rPr>
              <a:t> </a:t>
            </a:r>
            <a:r>
              <a:rPr sz="2000" spc="-4" dirty="0">
                <a:latin typeface="Microsoft Sans Serif"/>
                <a:cs typeface="Microsoft Sans Serif"/>
              </a:rPr>
              <a:t>không</a:t>
            </a:r>
            <a:r>
              <a:rPr sz="2000" spc="26" dirty="0">
                <a:latin typeface="Microsoft Sans Serif"/>
                <a:cs typeface="Microsoft Sans Serif"/>
              </a:rPr>
              <a:t> </a:t>
            </a:r>
            <a:r>
              <a:rPr sz="2000" spc="-9" dirty="0">
                <a:latin typeface="Microsoft Sans Serif"/>
                <a:cs typeface="Microsoft Sans Serif"/>
              </a:rPr>
              <a:t>bắt</a:t>
            </a:r>
            <a:r>
              <a:rPr sz="2000" spc="49" dirty="0">
                <a:latin typeface="Microsoft Sans Serif"/>
                <a:cs typeface="Microsoft Sans Serif"/>
              </a:rPr>
              <a:t> </a:t>
            </a:r>
            <a:r>
              <a:rPr sz="2000" spc="-4" dirty="0">
                <a:latin typeface="Microsoft Sans Serif"/>
                <a:cs typeface="Microsoft Sans Serif"/>
              </a:rPr>
              <a:t>buộc.</a:t>
            </a:r>
            <a:endParaRPr sz="2000" dirty="0">
              <a:latin typeface="Microsoft Sans Serif"/>
              <a:cs typeface="Microsoft Sans Serif"/>
            </a:endParaRPr>
          </a:p>
          <a:p>
            <a:pPr marL="667346" marR="23534" lvl="1" indent="-253266">
              <a:lnSpc>
                <a:spcPct val="100000"/>
              </a:lnSpc>
              <a:spcBef>
                <a:spcPts val="468"/>
              </a:spcBef>
              <a:buFont typeface="Wingdings"/>
              <a:buChar char=""/>
              <a:tabLst>
                <a:tab pos="667906" algn="l"/>
              </a:tabLst>
            </a:pPr>
            <a:r>
              <a:rPr sz="2000" spc="-4" dirty="0">
                <a:latin typeface="Microsoft Sans Serif"/>
                <a:cs typeface="Microsoft Sans Serif"/>
              </a:rPr>
              <a:t>Thuộc</a:t>
            </a:r>
            <a:r>
              <a:rPr sz="2000" spc="22" dirty="0">
                <a:latin typeface="Microsoft Sans Serif"/>
                <a:cs typeface="Microsoft Sans Serif"/>
              </a:rPr>
              <a:t> </a:t>
            </a:r>
            <a:r>
              <a:rPr sz="2000" spc="18" dirty="0">
                <a:latin typeface="Microsoft Sans Serif"/>
                <a:cs typeface="Microsoft Sans Serif"/>
              </a:rPr>
              <a:t>tính</a:t>
            </a:r>
            <a:r>
              <a:rPr sz="2000" spc="53" dirty="0">
                <a:latin typeface="Microsoft Sans Serif"/>
                <a:cs typeface="Microsoft Sans Serif"/>
              </a:rPr>
              <a:t> </a:t>
            </a:r>
            <a:r>
              <a:rPr sz="2000" spc="-9" dirty="0">
                <a:latin typeface="Microsoft Sans Serif"/>
                <a:cs typeface="Microsoft Sans Serif"/>
              </a:rPr>
              <a:t>này</a:t>
            </a:r>
            <a:r>
              <a:rPr sz="2000" spc="26" dirty="0">
                <a:latin typeface="Microsoft Sans Serif"/>
                <a:cs typeface="Microsoft Sans Serif"/>
              </a:rPr>
              <a:t> </a:t>
            </a:r>
            <a:r>
              <a:rPr sz="2000" spc="101" dirty="0">
                <a:latin typeface="Microsoft Sans Serif"/>
                <a:cs typeface="Microsoft Sans Serif"/>
              </a:rPr>
              <a:t>được</a:t>
            </a:r>
            <a:r>
              <a:rPr sz="2000" spc="4" dirty="0">
                <a:latin typeface="Microsoft Sans Serif"/>
                <a:cs typeface="Microsoft Sans Serif"/>
              </a:rPr>
              <a:t> </a:t>
            </a:r>
            <a:r>
              <a:rPr sz="2000" dirty="0">
                <a:latin typeface="Microsoft Sans Serif"/>
                <a:cs typeface="Microsoft Sans Serif"/>
              </a:rPr>
              <a:t>dùng</a:t>
            </a:r>
            <a:r>
              <a:rPr sz="2000" spc="31" dirty="0">
                <a:latin typeface="Microsoft Sans Serif"/>
                <a:cs typeface="Microsoft Sans Serif"/>
              </a:rPr>
              <a:t> </a:t>
            </a:r>
            <a:r>
              <a:rPr sz="2000" spc="-9" dirty="0">
                <a:latin typeface="Microsoft Sans Serif"/>
                <a:cs typeface="Microsoft Sans Serif"/>
              </a:rPr>
              <a:t>để</a:t>
            </a:r>
            <a:r>
              <a:rPr sz="2000" spc="31" dirty="0">
                <a:latin typeface="Microsoft Sans Serif"/>
                <a:cs typeface="Microsoft Sans Serif"/>
              </a:rPr>
              <a:t> </a:t>
            </a:r>
            <a:r>
              <a:rPr sz="2000" dirty="0">
                <a:latin typeface="Microsoft Sans Serif"/>
                <a:cs typeface="Microsoft Sans Serif"/>
              </a:rPr>
              <a:t>cung</a:t>
            </a:r>
            <a:r>
              <a:rPr sz="2000" spc="13" dirty="0">
                <a:latin typeface="Microsoft Sans Serif"/>
                <a:cs typeface="Microsoft Sans Serif"/>
              </a:rPr>
              <a:t> </a:t>
            </a:r>
            <a:r>
              <a:rPr sz="2000" spc="-4" dirty="0">
                <a:latin typeface="Microsoft Sans Serif"/>
                <a:cs typeface="Microsoft Sans Serif"/>
              </a:rPr>
              <a:t>cấp</a:t>
            </a:r>
            <a:r>
              <a:rPr sz="2000" spc="31" dirty="0">
                <a:latin typeface="Microsoft Sans Serif"/>
                <a:cs typeface="Microsoft Sans Serif"/>
              </a:rPr>
              <a:t> </a:t>
            </a:r>
            <a:r>
              <a:rPr sz="2000" spc="18" dirty="0">
                <a:latin typeface="Microsoft Sans Serif"/>
                <a:cs typeface="Microsoft Sans Serif"/>
              </a:rPr>
              <a:t>chính</a:t>
            </a:r>
            <a:r>
              <a:rPr sz="2000" spc="13" dirty="0">
                <a:latin typeface="Microsoft Sans Serif"/>
                <a:cs typeface="Microsoft Sans Serif"/>
              </a:rPr>
              <a:t> </a:t>
            </a:r>
            <a:r>
              <a:rPr sz="2000" dirty="0">
                <a:latin typeface="Microsoft Sans Serif"/>
                <a:cs typeface="Microsoft Sans Serif"/>
              </a:rPr>
              <a:t>sách</a:t>
            </a:r>
            <a:r>
              <a:rPr sz="2000" spc="13" dirty="0">
                <a:latin typeface="Microsoft Sans Serif"/>
                <a:cs typeface="Microsoft Sans Serif"/>
              </a:rPr>
              <a:t> </a:t>
            </a:r>
            <a:r>
              <a:rPr sz="2000" spc="-4" dirty="0">
                <a:latin typeface="Microsoft Sans Serif"/>
                <a:cs typeface="Microsoft Sans Serif"/>
              </a:rPr>
              <a:t>cho</a:t>
            </a:r>
            <a:r>
              <a:rPr sz="2000" spc="13" dirty="0">
                <a:latin typeface="Microsoft Sans Serif"/>
                <a:cs typeface="Microsoft Sans Serif"/>
              </a:rPr>
              <a:t> </a:t>
            </a:r>
            <a:r>
              <a:rPr sz="2000" spc="-4" dirty="0">
                <a:latin typeface="Microsoft Sans Serif"/>
                <a:cs typeface="Microsoft Sans Serif"/>
              </a:rPr>
              <a:t>một </a:t>
            </a:r>
            <a:r>
              <a:rPr sz="2000" spc="-503" dirty="0">
                <a:latin typeface="Microsoft Sans Serif"/>
                <a:cs typeface="Microsoft Sans Serif"/>
              </a:rPr>
              <a:t> </a:t>
            </a:r>
            <a:r>
              <a:rPr sz="2000" spc="-4" dirty="0">
                <a:latin typeface="Microsoft Sans Serif"/>
                <a:cs typeface="Microsoft Sans Serif"/>
              </a:rPr>
              <a:t>nhóm</a:t>
            </a:r>
            <a:r>
              <a:rPr sz="2000" spc="18" dirty="0">
                <a:latin typeface="Microsoft Sans Serif"/>
                <a:cs typeface="Microsoft Sans Serif"/>
              </a:rPr>
              <a:t> </a:t>
            </a:r>
            <a:r>
              <a:rPr sz="2000" spc="-4" dirty="0">
                <a:latin typeface="Microsoft Sans Serif"/>
                <a:cs typeface="Microsoft Sans Serif"/>
              </a:rPr>
              <a:t>các</a:t>
            </a:r>
            <a:r>
              <a:rPr sz="2000" spc="26" dirty="0">
                <a:latin typeface="Microsoft Sans Serif"/>
                <a:cs typeface="Microsoft Sans Serif"/>
              </a:rPr>
              <a:t> </a:t>
            </a:r>
            <a:r>
              <a:rPr sz="2000" spc="-4" dirty="0">
                <a:latin typeface="Microsoft Sans Serif"/>
                <a:cs typeface="Microsoft Sans Serif"/>
              </a:rPr>
              <a:t>router</a:t>
            </a:r>
            <a:r>
              <a:rPr sz="2000" spc="18" dirty="0">
                <a:latin typeface="Microsoft Sans Serif"/>
                <a:cs typeface="Microsoft Sans Serif"/>
              </a:rPr>
              <a:t> </a:t>
            </a:r>
            <a:r>
              <a:rPr sz="2000" spc="-9" dirty="0">
                <a:latin typeface="Microsoft Sans Serif"/>
                <a:cs typeface="Microsoft Sans Serif"/>
              </a:rPr>
              <a:t>đi</a:t>
            </a:r>
            <a:r>
              <a:rPr sz="2000" spc="22" dirty="0">
                <a:latin typeface="Microsoft Sans Serif"/>
                <a:cs typeface="Microsoft Sans Serif"/>
              </a:rPr>
              <a:t> </a:t>
            </a:r>
            <a:r>
              <a:rPr sz="2000" dirty="0">
                <a:latin typeface="Microsoft Sans Serif"/>
                <a:cs typeface="Microsoft Sans Serif"/>
              </a:rPr>
              <a:t>qua</a:t>
            </a:r>
            <a:r>
              <a:rPr sz="2000" spc="35" dirty="0">
                <a:latin typeface="Microsoft Sans Serif"/>
                <a:cs typeface="Microsoft Sans Serif"/>
              </a:rPr>
              <a:t> </a:t>
            </a:r>
            <a:r>
              <a:rPr sz="2000" spc="-4" dirty="0">
                <a:latin typeface="Microsoft Sans Serif"/>
                <a:cs typeface="Microsoft Sans Serif"/>
              </a:rPr>
              <a:t>các</a:t>
            </a:r>
            <a:r>
              <a:rPr sz="2000" spc="-93" dirty="0">
                <a:latin typeface="Microsoft Sans Serif"/>
                <a:cs typeface="Microsoft Sans Serif"/>
              </a:rPr>
              <a:t> </a:t>
            </a:r>
            <a:r>
              <a:rPr sz="2000" spc="-4" dirty="0">
                <a:latin typeface="Microsoft Sans Serif"/>
                <a:cs typeface="Microsoft Sans Serif"/>
              </a:rPr>
              <a:t>AS</a:t>
            </a:r>
            <a:r>
              <a:rPr sz="2000" spc="13" dirty="0">
                <a:latin typeface="Microsoft Sans Serif"/>
                <a:cs typeface="Microsoft Sans Serif"/>
              </a:rPr>
              <a:t> </a:t>
            </a:r>
            <a:r>
              <a:rPr sz="2000" spc="44" dirty="0">
                <a:latin typeface="Microsoft Sans Serif"/>
                <a:cs typeface="Microsoft Sans Serif"/>
              </a:rPr>
              <a:t>vì</a:t>
            </a:r>
            <a:r>
              <a:rPr sz="2000" spc="31" dirty="0">
                <a:latin typeface="Microsoft Sans Serif"/>
                <a:cs typeface="Microsoft Sans Serif"/>
              </a:rPr>
              <a:t> </a:t>
            </a:r>
            <a:r>
              <a:rPr sz="2000" spc="-4" dirty="0">
                <a:latin typeface="Microsoft Sans Serif"/>
                <a:cs typeface="Microsoft Sans Serif"/>
              </a:rPr>
              <a:t>các</a:t>
            </a:r>
            <a:r>
              <a:rPr sz="2000" spc="31" dirty="0">
                <a:latin typeface="Microsoft Sans Serif"/>
                <a:cs typeface="Microsoft Sans Serif"/>
              </a:rPr>
              <a:t> </a:t>
            </a:r>
            <a:r>
              <a:rPr sz="2000" spc="-4" dirty="0">
                <a:latin typeface="Microsoft Sans Serif"/>
                <a:cs typeface="Microsoft Sans Serif"/>
              </a:rPr>
              <a:t>router</a:t>
            </a:r>
            <a:r>
              <a:rPr sz="2000" spc="40" dirty="0">
                <a:latin typeface="Microsoft Sans Serif"/>
                <a:cs typeface="Microsoft Sans Serif"/>
              </a:rPr>
              <a:t> </a:t>
            </a:r>
            <a:r>
              <a:rPr sz="2000" dirty="0">
                <a:latin typeface="Microsoft Sans Serif"/>
                <a:cs typeface="Microsoft Sans Serif"/>
              </a:rPr>
              <a:t>này</a:t>
            </a:r>
            <a:r>
              <a:rPr sz="2000" spc="26" dirty="0">
                <a:latin typeface="Microsoft Sans Serif"/>
                <a:cs typeface="Microsoft Sans Serif"/>
              </a:rPr>
              <a:t> </a:t>
            </a:r>
            <a:r>
              <a:rPr sz="2000" spc="-4" dirty="0">
                <a:latin typeface="Microsoft Sans Serif"/>
                <a:cs typeface="Microsoft Sans Serif"/>
              </a:rPr>
              <a:t>có</a:t>
            </a:r>
            <a:r>
              <a:rPr sz="2000" spc="13" dirty="0">
                <a:latin typeface="Microsoft Sans Serif"/>
                <a:cs typeface="Microsoft Sans Serif"/>
              </a:rPr>
              <a:t> </a:t>
            </a:r>
            <a:r>
              <a:rPr sz="2000" dirty="0">
                <a:latin typeface="Microsoft Sans Serif"/>
                <a:cs typeface="Microsoft Sans Serif"/>
              </a:rPr>
              <a:t>cùng </a:t>
            </a:r>
            <a:r>
              <a:rPr sz="2000" spc="4" dirty="0">
                <a:latin typeface="Microsoft Sans Serif"/>
                <a:cs typeface="Microsoft Sans Serif"/>
              </a:rPr>
              <a:t> </a:t>
            </a:r>
            <a:r>
              <a:rPr sz="2000" spc="-4" dirty="0">
                <a:latin typeface="Microsoft Sans Serif"/>
                <a:cs typeface="Microsoft Sans Serif"/>
              </a:rPr>
              <a:t>một</a:t>
            </a:r>
            <a:r>
              <a:rPr sz="2000" spc="26" dirty="0">
                <a:latin typeface="Microsoft Sans Serif"/>
                <a:cs typeface="Microsoft Sans Serif"/>
              </a:rPr>
              <a:t> </a:t>
            </a:r>
            <a:r>
              <a:rPr sz="2000" spc="18" dirty="0">
                <a:latin typeface="Microsoft Sans Serif"/>
                <a:cs typeface="Microsoft Sans Serif"/>
              </a:rPr>
              <a:t>tính</a:t>
            </a:r>
            <a:r>
              <a:rPr sz="2000" spc="31" dirty="0">
                <a:latin typeface="Microsoft Sans Serif"/>
                <a:cs typeface="Microsoft Sans Serif"/>
              </a:rPr>
              <a:t> </a:t>
            </a:r>
            <a:r>
              <a:rPr sz="2000" dirty="0">
                <a:latin typeface="Microsoft Sans Serif"/>
                <a:cs typeface="Microsoft Sans Serif"/>
              </a:rPr>
              <a:t>chất</a:t>
            </a:r>
            <a:r>
              <a:rPr sz="2000" spc="31" dirty="0">
                <a:latin typeface="Microsoft Sans Serif"/>
                <a:cs typeface="Microsoft Sans Serif"/>
              </a:rPr>
              <a:t> </a:t>
            </a:r>
            <a:r>
              <a:rPr sz="2000" spc="-13" dirty="0">
                <a:latin typeface="Microsoft Sans Serif"/>
                <a:cs typeface="Microsoft Sans Serif"/>
              </a:rPr>
              <a:t>và</a:t>
            </a:r>
            <a:r>
              <a:rPr sz="2000" spc="26" dirty="0">
                <a:latin typeface="Microsoft Sans Serif"/>
                <a:cs typeface="Microsoft Sans Serif"/>
              </a:rPr>
              <a:t> </a:t>
            </a:r>
            <a:r>
              <a:rPr sz="2000" spc="-4" dirty="0">
                <a:latin typeface="Microsoft Sans Serif"/>
                <a:cs typeface="Microsoft Sans Serif"/>
              </a:rPr>
              <a:t>có</a:t>
            </a:r>
            <a:r>
              <a:rPr sz="2000" spc="31" dirty="0">
                <a:latin typeface="Microsoft Sans Serif"/>
                <a:cs typeface="Microsoft Sans Serif"/>
              </a:rPr>
              <a:t> </a:t>
            </a:r>
            <a:r>
              <a:rPr sz="2000" spc="-4" dirty="0">
                <a:latin typeface="Microsoft Sans Serif"/>
                <a:cs typeface="Microsoft Sans Serif"/>
              </a:rPr>
              <a:t>chung</a:t>
            </a:r>
            <a:r>
              <a:rPr sz="2000" spc="31" dirty="0">
                <a:latin typeface="Microsoft Sans Serif"/>
                <a:cs typeface="Microsoft Sans Serif"/>
              </a:rPr>
              <a:t> </a:t>
            </a:r>
            <a:r>
              <a:rPr sz="2000" spc="18" dirty="0">
                <a:latin typeface="Microsoft Sans Serif"/>
                <a:cs typeface="Microsoft Sans Serif"/>
              </a:rPr>
              <a:t>chính</a:t>
            </a:r>
            <a:r>
              <a:rPr sz="2000" spc="9" dirty="0">
                <a:latin typeface="Microsoft Sans Serif"/>
                <a:cs typeface="Microsoft Sans Serif"/>
              </a:rPr>
              <a:t> </a:t>
            </a:r>
            <a:r>
              <a:rPr sz="2000" dirty="0">
                <a:latin typeface="Microsoft Sans Serif"/>
                <a:cs typeface="Microsoft Sans Serif"/>
              </a:rPr>
              <a:t>sách.</a:t>
            </a:r>
          </a:p>
          <a:p>
            <a:pPr marL="667346" marR="4483" lvl="1" indent="-253266">
              <a:lnSpc>
                <a:spcPct val="100000"/>
              </a:lnSpc>
              <a:spcBef>
                <a:spcPts val="463"/>
              </a:spcBef>
              <a:buFont typeface="Wingdings"/>
              <a:buChar char=""/>
              <a:tabLst>
                <a:tab pos="667906" algn="l"/>
              </a:tabLst>
            </a:pPr>
            <a:r>
              <a:rPr sz="2000" spc="-4" dirty="0">
                <a:latin typeface="Microsoft Sans Serif"/>
                <a:cs typeface="Microsoft Sans Serif"/>
              </a:rPr>
              <a:t>Nếu</a:t>
            </a:r>
            <a:r>
              <a:rPr sz="2000" spc="9" dirty="0">
                <a:latin typeface="Microsoft Sans Serif"/>
                <a:cs typeface="Microsoft Sans Serif"/>
              </a:rPr>
              <a:t> </a:t>
            </a:r>
            <a:r>
              <a:rPr sz="2000" spc="-4" dirty="0">
                <a:latin typeface="Microsoft Sans Serif"/>
                <a:cs typeface="Microsoft Sans Serif"/>
              </a:rPr>
              <a:t>một</a:t>
            </a:r>
            <a:r>
              <a:rPr sz="2000" spc="49" dirty="0">
                <a:latin typeface="Microsoft Sans Serif"/>
                <a:cs typeface="Microsoft Sans Serif"/>
              </a:rPr>
              <a:t> </a:t>
            </a:r>
            <a:r>
              <a:rPr sz="2000" spc="-4" dirty="0">
                <a:latin typeface="Microsoft Sans Serif"/>
                <a:cs typeface="Microsoft Sans Serif"/>
              </a:rPr>
              <a:t>router</a:t>
            </a:r>
            <a:r>
              <a:rPr sz="2000" spc="40" dirty="0">
                <a:latin typeface="Microsoft Sans Serif"/>
                <a:cs typeface="Microsoft Sans Serif"/>
              </a:rPr>
              <a:t> </a:t>
            </a:r>
            <a:r>
              <a:rPr sz="2000" spc="-4" dirty="0">
                <a:latin typeface="Microsoft Sans Serif"/>
                <a:cs typeface="Microsoft Sans Serif"/>
              </a:rPr>
              <a:t>nhận</a:t>
            </a:r>
            <a:r>
              <a:rPr sz="2000" spc="31" dirty="0">
                <a:latin typeface="Microsoft Sans Serif"/>
                <a:cs typeface="Microsoft Sans Serif"/>
              </a:rPr>
              <a:t> </a:t>
            </a:r>
            <a:r>
              <a:rPr sz="2000" spc="97" dirty="0">
                <a:latin typeface="Microsoft Sans Serif"/>
                <a:cs typeface="Microsoft Sans Serif"/>
              </a:rPr>
              <a:t>được</a:t>
            </a:r>
            <a:r>
              <a:rPr sz="2000" spc="22" dirty="0">
                <a:latin typeface="Microsoft Sans Serif"/>
                <a:cs typeface="Microsoft Sans Serif"/>
              </a:rPr>
              <a:t> </a:t>
            </a:r>
            <a:r>
              <a:rPr sz="2000" spc="-4" dirty="0">
                <a:latin typeface="Microsoft Sans Serif"/>
                <a:cs typeface="Microsoft Sans Serif"/>
              </a:rPr>
              <a:t>một</a:t>
            </a:r>
            <a:r>
              <a:rPr sz="2000" spc="31" dirty="0">
                <a:latin typeface="Microsoft Sans Serif"/>
                <a:cs typeface="Microsoft Sans Serif"/>
              </a:rPr>
              <a:t> </a:t>
            </a:r>
            <a:r>
              <a:rPr sz="2000" spc="-4" dirty="0">
                <a:latin typeface="Microsoft Sans Serif"/>
                <a:cs typeface="Microsoft Sans Serif"/>
              </a:rPr>
              <a:t>thông</a:t>
            </a:r>
            <a:r>
              <a:rPr sz="2000" spc="53" dirty="0">
                <a:latin typeface="Microsoft Sans Serif"/>
                <a:cs typeface="Microsoft Sans Serif"/>
              </a:rPr>
              <a:t> </a:t>
            </a:r>
            <a:r>
              <a:rPr sz="2000" spc="-9" dirty="0">
                <a:latin typeface="Microsoft Sans Serif"/>
                <a:cs typeface="Microsoft Sans Serif"/>
              </a:rPr>
              <a:t>điệp</a:t>
            </a:r>
            <a:r>
              <a:rPr sz="2000" spc="31" dirty="0">
                <a:latin typeface="Microsoft Sans Serif"/>
                <a:cs typeface="Microsoft Sans Serif"/>
              </a:rPr>
              <a:t> </a:t>
            </a:r>
            <a:r>
              <a:rPr sz="2000" spc="-4" dirty="0">
                <a:latin typeface="Microsoft Sans Serif"/>
                <a:cs typeface="Microsoft Sans Serif"/>
              </a:rPr>
              <a:t>thông</a:t>
            </a:r>
            <a:r>
              <a:rPr sz="2000" spc="26" dirty="0">
                <a:latin typeface="Microsoft Sans Serif"/>
                <a:cs typeface="Microsoft Sans Serif"/>
              </a:rPr>
              <a:t> </a:t>
            </a:r>
            <a:r>
              <a:rPr sz="2000" spc="-9" dirty="0">
                <a:latin typeface="Microsoft Sans Serif"/>
                <a:cs typeface="Microsoft Sans Serif"/>
              </a:rPr>
              <a:t>tin</a:t>
            </a:r>
            <a:r>
              <a:rPr sz="2000" spc="31" dirty="0">
                <a:latin typeface="Microsoft Sans Serif"/>
                <a:cs typeface="Microsoft Sans Serif"/>
              </a:rPr>
              <a:t> </a:t>
            </a:r>
            <a:r>
              <a:rPr sz="2000" spc="-4" dirty="0">
                <a:latin typeface="Microsoft Sans Serif"/>
                <a:cs typeface="Microsoft Sans Serif"/>
              </a:rPr>
              <a:t>cập </a:t>
            </a:r>
            <a:r>
              <a:rPr sz="2000" dirty="0">
                <a:latin typeface="Microsoft Sans Serif"/>
                <a:cs typeface="Microsoft Sans Serif"/>
              </a:rPr>
              <a:t> </a:t>
            </a:r>
            <a:r>
              <a:rPr sz="2000" spc="-4" dirty="0">
                <a:latin typeface="Microsoft Sans Serif"/>
                <a:cs typeface="Microsoft Sans Serif"/>
              </a:rPr>
              <a:t>nhật</a:t>
            </a:r>
            <a:r>
              <a:rPr sz="2000" spc="75" dirty="0">
                <a:latin typeface="Microsoft Sans Serif"/>
                <a:cs typeface="Microsoft Sans Serif"/>
              </a:rPr>
              <a:t> </a:t>
            </a:r>
            <a:r>
              <a:rPr sz="2000" spc="-4" dirty="0">
                <a:latin typeface="Microsoft Sans Serif"/>
                <a:cs typeface="Microsoft Sans Serif"/>
              </a:rPr>
              <a:t>định</a:t>
            </a:r>
            <a:r>
              <a:rPr sz="2000" spc="97" dirty="0">
                <a:latin typeface="Microsoft Sans Serif"/>
                <a:cs typeface="Microsoft Sans Serif"/>
              </a:rPr>
              <a:t> </a:t>
            </a:r>
            <a:r>
              <a:rPr sz="2000" spc="-4" dirty="0">
                <a:latin typeface="Microsoft Sans Serif"/>
                <a:cs typeface="Microsoft Sans Serif"/>
              </a:rPr>
              <a:t>tuyến</a:t>
            </a:r>
            <a:r>
              <a:rPr sz="2000" spc="97" dirty="0">
                <a:latin typeface="Microsoft Sans Serif"/>
                <a:cs typeface="Microsoft Sans Serif"/>
              </a:rPr>
              <a:t> </a:t>
            </a:r>
            <a:r>
              <a:rPr sz="2000" spc="53" dirty="0">
                <a:latin typeface="Microsoft Sans Serif"/>
                <a:cs typeface="Microsoft Sans Serif"/>
              </a:rPr>
              <a:t>với</a:t>
            </a:r>
            <a:r>
              <a:rPr sz="2000" spc="106" dirty="0">
                <a:latin typeface="Microsoft Sans Serif"/>
                <a:cs typeface="Microsoft Sans Serif"/>
              </a:rPr>
              <a:t> </a:t>
            </a:r>
            <a:r>
              <a:rPr sz="2000" spc="-4" dirty="0">
                <a:latin typeface="Microsoft Sans Serif"/>
                <a:cs typeface="Microsoft Sans Serif"/>
              </a:rPr>
              <a:t>thuộc</a:t>
            </a:r>
            <a:r>
              <a:rPr sz="2000" spc="93" dirty="0">
                <a:latin typeface="Microsoft Sans Serif"/>
                <a:cs typeface="Microsoft Sans Serif"/>
              </a:rPr>
              <a:t> </a:t>
            </a:r>
            <a:r>
              <a:rPr sz="2000" spc="18" dirty="0">
                <a:latin typeface="Microsoft Sans Serif"/>
                <a:cs typeface="Microsoft Sans Serif"/>
              </a:rPr>
              <a:t>tính</a:t>
            </a:r>
            <a:r>
              <a:rPr sz="2000" spc="119" dirty="0">
                <a:latin typeface="Microsoft Sans Serif"/>
                <a:cs typeface="Microsoft Sans Serif"/>
              </a:rPr>
              <a:t> </a:t>
            </a:r>
            <a:r>
              <a:rPr sz="2000" spc="-9" dirty="0">
                <a:latin typeface="Microsoft Sans Serif"/>
                <a:cs typeface="Microsoft Sans Serif"/>
              </a:rPr>
              <a:t>Community</a:t>
            </a:r>
            <a:r>
              <a:rPr sz="2000" spc="128" dirty="0">
                <a:latin typeface="Microsoft Sans Serif"/>
                <a:cs typeface="Microsoft Sans Serif"/>
              </a:rPr>
              <a:t> </a:t>
            </a:r>
            <a:r>
              <a:rPr sz="2000" spc="97" dirty="0">
                <a:latin typeface="Microsoft Sans Serif"/>
                <a:cs typeface="Microsoft Sans Serif"/>
              </a:rPr>
              <a:t>được</a:t>
            </a:r>
            <a:r>
              <a:rPr sz="2000" spc="93" dirty="0">
                <a:latin typeface="Microsoft Sans Serif"/>
                <a:cs typeface="Microsoft Sans Serif"/>
              </a:rPr>
              <a:t> </a:t>
            </a:r>
            <a:r>
              <a:rPr sz="2000" spc="-9" dirty="0">
                <a:latin typeface="Microsoft Sans Serif"/>
                <a:cs typeface="Microsoft Sans Serif"/>
              </a:rPr>
              <a:t>thiết</a:t>
            </a:r>
            <a:r>
              <a:rPr sz="2000" spc="97" dirty="0">
                <a:latin typeface="Microsoft Sans Serif"/>
                <a:cs typeface="Microsoft Sans Serif"/>
              </a:rPr>
              <a:t> </a:t>
            </a:r>
            <a:r>
              <a:rPr sz="2000" spc="-4" dirty="0">
                <a:latin typeface="Microsoft Sans Serif"/>
                <a:cs typeface="Microsoft Sans Serif"/>
              </a:rPr>
              <a:t>lập, </a:t>
            </a:r>
            <a:r>
              <a:rPr sz="2000" dirty="0">
                <a:latin typeface="Microsoft Sans Serif"/>
                <a:cs typeface="Microsoft Sans Serif"/>
              </a:rPr>
              <a:t> nó</a:t>
            </a:r>
            <a:r>
              <a:rPr sz="2000" spc="13" dirty="0">
                <a:latin typeface="Microsoft Sans Serif"/>
                <a:cs typeface="Microsoft Sans Serif"/>
              </a:rPr>
              <a:t> </a:t>
            </a:r>
            <a:r>
              <a:rPr sz="2000" spc="-4" dirty="0">
                <a:latin typeface="Microsoft Sans Serif"/>
                <a:cs typeface="Microsoft Sans Serif"/>
              </a:rPr>
              <a:t>sẽ</a:t>
            </a:r>
            <a:r>
              <a:rPr sz="2000" spc="31" dirty="0">
                <a:latin typeface="Microsoft Sans Serif"/>
                <a:cs typeface="Microsoft Sans Serif"/>
              </a:rPr>
              <a:t> </a:t>
            </a:r>
            <a:r>
              <a:rPr sz="2000" spc="93" dirty="0">
                <a:latin typeface="Microsoft Sans Serif"/>
                <a:cs typeface="Microsoft Sans Serif"/>
              </a:rPr>
              <a:t>xử</a:t>
            </a:r>
            <a:r>
              <a:rPr sz="2000" spc="44" dirty="0">
                <a:latin typeface="Microsoft Sans Serif"/>
                <a:cs typeface="Microsoft Sans Serif"/>
              </a:rPr>
              <a:t> </a:t>
            </a:r>
            <a:r>
              <a:rPr sz="2000" spc="-13" dirty="0">
                <a:latin typeface="Microsoft Sans Serif"/>
                <a:cs typeface="Microsoft Sans Serif"/>
              </a:rPr>
              <a:t>lý</a:t>
            </a:r>
            <a:r>
              <a:rPr sz="2000" spc="26" dirty="0">
                <a:latin typeface="Microsoft Sans Serif"/>
                <a:cs typeface="Microsoft Sans Serif"/>
              </a:rPr>
              <a:t> </a:t>
            </a:r>
            <a:r>
              <a:rPr sz="2000" spc="-4" dirty="0">
                <a:latin typeface="Microsoft Sans Serif"/>
                <a:cs typeface="Microsoft Sans Serif"/>
              </a:rPr>
              <a:t>thông</a:t>
            </a:r>
            <a:r>
              <a:rPr sz="2000" spc="31" dirty="0">
                <a:latin typeface="Microsoft Sans Serif"/>
                <a:cs typeface="Microsoft Sans Serif"/>
              </a:rPr>
              <a:t> </a:t>
            </a:r>
            <a:r>
              <a:rPr sz="2000" spc="-4" dirty="0">
                <a:latin typeface="Microsoft Sans Serif"/>
                <a:cs typeface="Microsoft Sans Serif"/>
              </a:rPr>
              <a:t>điệp</a:t>
            </a:r>
            <a:r>
              <a:rPr sz="2000" spc="13" dirty="0">
                <a:latin typeface="Microsoft Sans Serif"/>
                <a:cs typeface="Microsoft Sans Serif"/>
              </a:rPr>
              <a:t> </a:t>
            </a:r>
            <a:r>
              <a:rPr sz="2000" dirty="0">
                <a:latin typeface="Microsoft Sans Serif"/>
                <a:cs typeface="Microsoft Sans Serif"/>
              </a:rPr>
              <a:t>này</a:t>
            </a:r>
            <a:r>
              <a:rPr sz="2000" spc="26" dirty="0">
                <a:latin typeface="Microsoft Sans Serif"/>
                <a:cs typeface="Microsoft Sans Serif"/>
              </a:rPr>
              <a:t> </a:t>
            </a:r>
            <a:r>
              <a:rPr sz="2000" spc="-4" dirty="0">
                <a:latin typeface="Microsoft Sans Serif"/>
                <a:cs typeface="Microsoft Sans Serif"/>
              </a:rPr>
              <a:t>một</a:t>
            </a:r>
            <a:r>
              <a:rPr sz="2000" spc="31" dirty="0">
                <a:latin typeface="Microsoft Sans Serif"/>
                <a:cs typeface="Microsoft Sans Serif"/>
              </a:rPr>
              <a:t> </a:t>
            </a:r>
            <a:r>
              <a:rPr sz="2000" spc="-4" dirty="0">
                <a:latin typeface="Microsoft Sans Serif"/>
                <a:cs typeface="Microsoft Sans Serif"/>
              </a:rPr>
              <a:t>cách</a:t>
            </a:r>
            <a:r>
              <a:rPr sz="2000" spc="31" dirty="0">
                <a:latin typeface="Microsoft Sans Serif"/>
                <a:cs typeface="Microsoft Sans Serif"/>
              </a:rPr>
              <a:t> </a:t>
            </a:r>
            <a:r>
              <a:rPr sz="2000" spc="57" dirty="0">
                <a:latin typeface="Microsoft Sans Serif"/>
                <a:cs typeface="Microsoft Sans Serif"/>
              </a:rPr>
              <a:t>hợp</a:t>
            </a:r>
            <a:r>
              <a:rPr sz="2000" spc="31" dirty="0">
                <a:latin typeface="Microsoft Sans Serif"/>
                <a:cs typeface="Microsoft Sans Serif"/>
              </a:rPr>
              <a:t> </a:t>
            </a:r>
            <a:r>
              <a:rPr sz="2000" spc="22" dirty="0">
                <a:latin typeface="Microsoft Sans Serif"/>
                <a:cs typeface="Microsoft Sans Serif"/>
              </a:rPr>
              <a:t>lí.</a:t>
            </a:r>
            <a:r>
              <a:rPr sz="2000" spc="31" dirty="0">
                <a:latin typeface="Microsoft Sans Serif"/>
                <a:cs typeface="Microsoft Sans Serif"/>
              </a:rPr>
              <a:t> </a:t>
            </a:r>
            <a:r>
              <a:rPr sz="2000" spc="-4" dirty="0">
                <a:latin typeface="Microsoft Sans Serif"/>
                <a:cs typeface="Microsoft Sans Serif"/>
              </a:rPr>
              <a:t>Nếu</a:t>
            </a:r>
            <a:r>
              <a:rPr sz="2000" spc="13" dirty="0">
                <a:latin typeface="Microsoft Sans Serif"/>
                <a:cs typeface="Microsoft Sans Serif"/>
              </a:rPr>
              <a:t> </a:t>
            </a:r>
            <a:r>
              <a:rPr sz="2000" dirty="0">
                <a:latin typeface="Microsoft Sans Serif"/>
                <a:cs typeface="Microsoft Sans Serif"/>
              </a:rPr>
              <a:t>nó</a:t>
            </a:r>
            <a:r>
              <a:rPr sz="2000" spc="31" dirty="0">
                <a:latin typeface="Microsoft Sans Serif"/>
                <a:cs typeface="Microsoft Sans Serif"/>
              </a:rPr>
              <a:t> </a:t>
            </a:r>
            <a:r>
              <a:rPr sz="2000" spc="-4" dirty="0">
                <a:latin typeface="Microsoft Sans Serif"/>
                <a:cs typeface="Microsoft Sans Serif"/>
              </a:rPr>
              <a:t>không </a:t>
            </a:r>
            <a:r>
              <a:rPr sz="2000" dirty="0">
                <a:latin typeface="Microsoft Sans Serif"/>
                <a:cs typeface="Microsoft Sans Serif"/>
              </a:rPr>
              <a:t> </a:t>
            </a:r>
            <a:r>
              <a:rPr sz="2000" spc="-4" dirty="0">
                <a:latin typeface="Microsoft Sans Serif"/>
                <a:cs typeface="Microsoft Sans Serif"/>
              </a:rPr>
              <a:t>hiểu</a:t>
            </a:r>
            <a:r>
              <a:rPr sz="2000" spc="13" dirty="0">
                <a:latin typeface="Microsoft Sans Serif"/>
                <a:cs typeface="Microsoft Sans Serif"/>
              </a:rPr>
              <a:t> </a:t>
            </a:r>
            <a:r>
              <a:rPr sz="2000" spc="-4" dirty="0">
                <a:latin typeface="Microsoft Sans Serif"/>
                <a:cs typeface="Microsoft Sans Serif"/>
              </a:rPr>
              <a:t>thông</a:t>
            </a:r>
            <a:r>
              <a:rPr sz="2000" spc="31" dirty="0">
                <a:latin typeface="Microsoft Sans Serif"/>
                <a:cs typeface="Microsoft Sans Serif"/>
              </a:rPr>
              <a:t> </a:t>
            </a:r>
            <a:r>
              <a:rPr sz="2000" spc="-9" dirty="0">
                <a:latin typeface="Microsoft Sans Serif"/>
                <a:cs typeface="Microsoft Sans Serif"/>
              </a:rPr>
              <a:t>điệp</a:t>
            </a:r>
            <a:r>
              <a:rPr sz="2000" spc="31" dirty="0">
                <a:latin typeface="Microsoft Sans Serif"/>
                <a:cs typeface="Microsoft Sans Serif"/>
              </a:rPr>
              <a:t> </a:t>
            </a:r>
            <a:r>
              <a:rPr sz="2000" dirty="0">
                <a:latin typeface="Microsoft Sans Serif"/>
                <a:cs typeface="Microsoft Sans Serif"/>
              </a:rPr>
              <a:t>này</a:t>
            </a:r>
            <a:r>
              <a:rPr sz="2000" spc="26" dirty="0">
                <a:latin typeface="Microsoft Sans Serif"/>
                <a:cs typeface="Microsoft Sans Serif"/>
              </a:rPr>
              <a:t> thì</a:t>
            </a:r>
            <a:r>
              <a:rPr sz="2000" spc="31" dirty="0">
                <a:latin typeface="Microsoft Sans Serif"/>
                <a:cs typeface="Microsoft Sans Serif"/>
              </a:rPr>
              <a:t> </a:t>
            </a:r>
            <a:r>
              <a:rPr sz="2000" spc="-4" dirty="0">
                <a:latin typeface="Microsoft Sans Serif"/>
                <a:cs typeface="Microsoft Sans Serif"/>
              </a:rPr>
              <a:t>sẽ</a:t>
            </a:r>
            <a:r>
              <a:rPr sz="2000" spc="31" dirty="0">
                <a:latin typeface="Microsoft Sans Serif"/>
                <a:cs typeface="Microsoft Sans Serif"/>
              </a:rPr>
              <a:t> </a:t>
            </a:r>
            <a:r>
              <a:rPr sz="2000" spc="66" dirty="0">
                <a:latin typeface="Microsoft Sans Serif"/>
                <a:cs typeface="Microsoft Sans Serif"/>
              </a:rPr>
              <a:t>gửi</a:t>
            </a:r>
            <a:r>
              <a:rPr sz="2000" spc="22" dirty="0">
                <a:latin typeface="Microsoft Sans Serif"/>
                <a:cs typeface="Microsoft Sans Serif"/>
              </a:rPr>
              <a:t> </a:t>
            </a:r>
            <a:r>
              <a:rPr sz="2000" spc="-4" dirty="0">
                <a:latin typeface="Microsoft Sans Serif"/>
                <a:cs typeface="Microsoft Sans Serif"/>
              </a:rPr>
              <a:t>thuộc</a:t>
            </a:r>
            <a:r>
              <a:rPr sz="2000" spc="26" dirty="0">
                <a:latin typeface="Microsoft Sans Serif"/>
                <a:cs typeface="Microsoft Sans Serif"/>
              </a:rPr>
              <a:t> </a:t>
            </a:r>
            <a:r>
              <a:rPr sz="2000" spc="22" dirty="0">
                <a:latin typeface="Microsoft Sans Serif"/>
                <a:cs typeface="Microsoft Sans Serif"/>
              </a:rPr>
              <a:t>tính</a:t>
            </a:r>
            <a:r>
              <a:rPr sz="2000" spc="18" dirty="0">
                <a:latin typeface="Microsoft Sans Serif"/>
                <a:cs typeface="Microsoft Sans Serif"/>
              </a:rPr>
              <a:t> </a:t>
            </a:r>
            <a:r>
              <a:rPr sz="2000" dirty="0">
                <a:latin typeface="Microsoft Sans Serif"/>
                <a:cs typeface="Microsoft Sans Serif"/>
              </a:rPr>
              <a:t>đó</a:t>
            </a:r>
            <a:r>
              <a:rPr sz="2000" spc="31" dirty="0">
                <a:latin typeface="Microsoft Sans Serif"/>
                <a:cs typeface="Microsoft Sans Serif"/>
              </a:rPr>
              <a:t> </a:t>
            </a:r>
            <a:r>
              <a:rPr sz="2000" spc="-4" dirty="0">
                <a:latin typeface="Microsoft Sans Serif"/>
                <a:cs typeface="Microsoft Sans Serif"/>
              </a:rPr>
              <a:t>cho</a:t>
            </a:r>
            <a:r>
              <a:rPr sz="2000" spc="13" dirty="0">
                <a:latin typeface="Microsoft Sans Serif"/>
                <a:cs typeface="Microsoft Sans Serif"/>
              </a:rPr>
              <a:t> </a:t>
            </a:r>
            <a:r>
              <a:rPr sz="2000" spc="-4" dirty="0">
                <a:latin typeface="Microsoft Sans Serif"/>
                <a:cs typeface="Microsoft Sans Serif"/>
              </a:rPr>
              <a:t>router</a:t>
            </a:r>
            <a:r>
              <a:rPr sz="2000" spc="40" dirty="0">
                <a:latin typeface="Microsoft Sans Serif"/>
                <a:cs typeface="Microsoft Sans Serif"/>
              </a:rPr>
              <a:t> </a:t>
            </a:r>
            <a:r>
              <a:rPr sz="2000" spc="-4" dirty="0">
                <a:latin typeface="Microsoft Sans Serif"/>
                <a:cs typeface="Microsoft Sans Serif"/>
              </a:rPr>
              <a:t>hàng </a:t>
            </a:r>
            <a:r>
              <a:rPr sz="2000" spc="-503" dirty="0">
                <a:latin typeface="Microsoft Sans Serif"/>
                <a:cs typeface="Microsoft Sans Serif"/>
              </a:rPr>
              <a:t> </a:t>
            </a:r>
            <a:r>
              <a:rPr sz="2000" spc="-9" dirty="0">
                <a:latin typeface="Microsoft Sans Serif"/>
                <a:cs typeface="Microsoft Sans Serif"/>
              </a:rPr>
              <a:t>xóm</a:t>
            </a:r>
            <a:r>
              <a:rPr sz="2000" spc="35" dirty="0">
                <a:latin typeface="Microsoft Sans Serif"/>
                <a:cs typeface="Microsoft Sans Serif"/>
              </a:rPr>
              <a:t> </a:t>
            </a:r>
            <a:r>
              <a:rPr sz="2000" spc="106" dirty="0">
                <a:latin typeface="Microsoft Sans Serif"/>
                <a:cs typeface="Microsoft Sans Serif"/>
              </a:rPr>
              <a:t>xử</a:t>
            </a:r>
            <a:r>
              <a:rPr sz="2000" spc="26" dirty="0">
                <a:latin typeface="Microsoft Sans Serif"/>
                <a:cs typeface="Microsoft Sans Serif"/>
              </a:rPr>
              <a:t> </a:t>
            </a:r>
            <a:r>
              <a:rPr sz="2000" spc="-4" dirty="0">
                <a:latin typeface="Microsoft Sans Serif"/>
                <a:cs typeface="Microsoft Sans Serif"/>
              </a:rPr>
              <a:t>lý.</a:t>
            </a:r>
            <a:endParaRPr sz="2000" dirty="0">
              <a:latin typeface="Microsoft Sans Serif"/>
              <a:cs typeface="Microsoft Sans Serif"/>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5003" y="524445"/>
            <a:ext cx="4413437" cy="608851"/>
          </a:xfrm>
          <a:prstGeom prst="rect">
            <a:avLst/>
          </a:prstGeom>
        </p:spPr>
        <p:txBody>
          <a:bodyPr vert="horz" wrap="square" lIns="0" tIns="11206" rIns="0" bIns="0" rtlCol="0" anchor="b" anchorCtr="0">
            <a:spAutoFit/>
          </a:bodyPr>
          <a:lstStyle/>
          <a:p>
            <a:pPr marL="11206">
              <a:spcBef>
                <a:spcPts val="88"/>
              </a:spcBef>
            </a:pPr>
            <a:r>
              <a:rPr spc="-4" dirty="0"/>
              <a:t>Hoạt</a:t>
            </a:r>
            <a:r>
              <a:rPr spc="35" dirty="0"/>
              <a:t> </a:t>
            </a:r>
            <a:r>
              <a:rPr spc="-9" dirty="0"/>
              <a:t>động</a:t>
            </a:r>
            <a:r>
              <a:rPr spc="49" dirty="0"/>
              <a:t> </a:t>
            </a:r>
            <a:r>
              <a:rPr spc="4" dirty="0"/>
              <a:t>của</a:t>
            </a:r>
            <a:r>
              <a:rPr spc="13" dirty="0"/>
              <a:t> </a:t>
            </a:r>
            <a:r>
              <a:rPr spc="4" dirty="0"/>
              <a:t>BGP</a:t>
            </a:r>
          </a:p>
        </p:txBody>
      </p:sp>
      <p:sp>
        <p:nvSpPr>
          <p:cNvPr id="3" name="object 3"/>
          <p:cNvSpPr txBox="1"/>
          <p:nvPr/>
        </p:nvSpPr>
        <p:spPr>
          <a:xfrm>
            <a:off x="2544171" y="1481362"/>
            <a:ext cx="5694269" cy="337238"/>
          </a:xfrm>
          <a:prstGeom prst="rect">
            <a:avLst/>
          </a:prstGeom>
        </p:spPr>
        <p:txBody>
          <a:bodyPr vert="horz" wrap="square" lIns="0" tIns="11206" rIns="0" bIns="0" rtlCol="0">
            <a:spAutoFit/>
          </a:bodyPr>
          <a:lstStyle/>
          <a:p>
            <a:pPr marL="313781" indent="-302575">
              <a:spcBef>
                <a:spcPts val="88"/>
              </a:spcBef>
              <a:buFont typeface="Wingdings"/>
              <a:buChar char=""/>
              <a:tabLst>
                <a:tab pos="313781" algn="l"/>
              </a:tabLst>
            </a:pPr>
            <a:r>
              <a:rPr sz="2118" b="1" spc="-4" dirty="0">
                <a:latin typeface="Arial"/>
                <a:cs typeface="Arial"/>
              </a:rPr>
              <a:t>Tóm</a:t>
            </a:r>
            <a:r>
              <a:rPr sz="2118" b="1" spc="-26" dirty="0">
                <a:latin typeface="Arial"/>
                <a:cs typeface="Arial"/>
              </a:rPr>
              <a:t> </a:t>
            </a:r>
            <a:r>
              <a:rPr sz="2118" b="1" spc="-4" dirty="0">
                <a:latin typeface="Arial"/>
                <a:cs typeface="Arial"/>
              </a:rPr>
              <a:t>tắt</a:t>
            </a:r>
            <a:r>
              <a:rPr sz="2118" b="1" spc="-9" dirty="0">
                <a:latin typeface="Arial"/>
                <a:cs typeface="Arial"/>
              </a:rPr>
              <a:t> </a:t>
            </a:r>
            <a:r>
              <a:rPr sz="2118" b="1" spc="-4" dirty="0">
                <a:latin typeface="Arial"/>
                <a:cs typeface="Arial"/>
              </a:rPr>
              <a:t>quy</a:t>
            </a:r>
            <a:r>
              <a:rPr sz="2118" b="1" spc="4" dirty="0">
                <a:latin typeface="Arial"/>
                <a:cs typeface="Arial"/>
              </a:rPr>
              <a:t> </a:t>
            </a:r>
            <a:r>
              <a:rPr sz="2118" b="1" spc="-4" dirty="0">
                <a:latin typeface="Arial"/>
                <a:cs typeface="Arial"/>
              </a:rPr>
              <a:t>trình</a:t>
            </a:r>
            <a:r>
              <a:rPr sz="2118" b="1" spc="-44" dirty="0">
                <a:latin typeface="Arial"/>
                <a:cs typeface="Arial"/>
              </a:rPr>
              <a:t> </a:t>
            </a:r>
            <a:r>
              <a:rPr sz="2118" b="1" spc="-4" dirty="0">
                <a:latin typeface="Arial"/>
                <a:cs typeface="Arial"/>
              </a:rPr>
              <a:t>chọn</a:t>
            </a:r>
            <a:r>
              <a:rPr sz="2118" b="1" spc="-9" dirty="0">
                <a:latin typeface="Arial"/>
                <a:cs typeface="Arial"/>
              </a:rPr>
              <a:t> </a:t>
            </a:r>
            <a:r>
              <a:rPr sz="2118" b="1" dirty="0">
                <a:latin typeface="Arial"/>
                <a:cs typeface="Arial"/>
              </a:rPr>
              <a:t>đường</a:t>
            </a:r>
            <a:r>
              <a:rPr sz="2118" b="1" spc="-26" dirty="0">
                <a:latin typeface="Arial"/>
                <a:cs typeface="Arial"/>
              </a:rPr>
              <a:t> </a:t>
            </a:r>
            <a:r>
              <a:rPr sz="2118" b="1" dirty="0">
                <a:latin typeface="Arial"/>
                <a:cs typeface="Arial"/>
              </a:rPr>
              <a:t>trong</a:t>
            </a:r>
            <a:r>
              <a:rPr sz="2118" b="1" spc="-26" dirty="0">
                <a:latin typeface="Arial"/>
                <a:cs typeface="Arial"/>
              </a:rPr>
              <a:t> </a:t>
            </a:r>
            <a:r>
              <a:rPr sz="2118" b="1" dirty="0">
                <a:latin typeface="Arial"/>
                <a:cs typeface="Arial"/>
              </a:rPr>
              <a:t>BGP:</a:t>
            </a:r>
            <a:endParaRPr sz="2118">
              <a:latin typeface="Arial"/>
              <a:cs typeface="Arial"/>
            </a:endParaRPr>
          </a:p>
        </p:txBody>
      </p:sp>
      <p:pic>
        <p:nvPicPr>
          <p:cNvPr id="4" name="object 4"/>
          <p:cNvPicPr/>
          <p:nvPr/>
        </p:nvPicPr>
        <p:blipFill>
          <a:blip r:embed="rId2" cstate="print"/>
          <a:stretch>
            <a:fillRect/>
          </a:stretch>
        </p:blipFill>
        <p:spPr>
          <a:xfrm>
            <a:off x="3110753" y="2034539"/>
            <a:ext cx="6188336" cy="3872753"/>
          </a:xfrm>
          <a:prstGeom prst="rect">
            <a:avLst/>
          </a:prstGeom>
        </p:spPr>
      </p:pic>
      <p:sp>
        <p:nvSpPr>
          <p:cNvPr id="5" name="object 5"/>
          <p:cNvSpPr txBox="1">
            <a:spLocks noGrp="1"/>
          </p:cNvSpPr>
          <p:nvPr>
            <p:ph type="ftr" sz="quarter" idx="5"/>
          </p:nvPr>
        </p:nvSpPr>
        <p:spPr>
          <a:xfrm>
            <a:off x="5759824" y="5545616"/>
            <a:ext cx="2554941" cy="179088"/>
          </a:xfrm>
          <a:prstGeom prst="rect">
            <a:avLst/>
          </a:prstGeom>
        </p:spPr>
        <p:txBody>
          <a:bodyPr vert="horz" wrap="square" lIns="0" tIns="0" rIns="0" bIns="0" rtlCol="0" anchor="ctr">
            <a:spAutoFit/>
          </a:bodyPr>
          <a:lstStyle/>
          <a:p>
            <a:pPr marL="11206">
              <a:lnSpc>
                <a:spcPts val="1456"/>
              </a:lnSpc>
            </a:pPr>
            <a:r>
              <a:rPr spc="4" dirty="0"/>
              <a:t>1</a:t>
            </a:r>
            <a:r>
              <a:rPr spc="-9" dirty="0"/>
              <a:t>0</a:t>
            </a:r>
            <a:r>
              <a:rPr dirty="0"/>
              <a:t>/</a:t>
            </a:r>
            <a:r>
              <a:rPr spc="4" dirty="0"/>
              <a:t>6</a:t>
            </a:r>
            <a:r>
              <a:rPr dirty="0"/>
              <a:t>/</a:t>
            </a:r>
            <a:r>
              <a:rPr spc="4" dirty="0"/>
              <a:t>2</a:t>
            </a:r>
            <a:r>
              <a:rPr spc="-22" dirty="0"/>
              <a:t>0</a:t>
            </a:r>
            <a:r>
              <a:rPr spc="4" dirty="0"/>
              <a:t>2</a:t>
            </a:r>
            <a:r>
              <a:rPr dirty="0"/>
              <a:t>1</a:t>
            </a:r>
          </a:p>
        </p:txBody>
      </p:sp>
      <p:sp>
        <p:nvSpPr>
          <p:cNvPr id="6" name="object 6"/>
          <p:cNvSpPr txBox="1">
            <a:spLocks noGrp="1"/>
          </p:cNvSpPr>
          <p:nvPr>
            <p:ph type="sldNum" sz="quarter" idx="7"/>
          </p:nvPr>
        </p:nvSpPr>
        <p:spPr>
          <a:xfrm>
            <a:off x="9048974" y="5547893"/>
            <a:ext cx="2891118" cy="174535"/>
          </a:xfrm>
          <a:prstGeom prst="rect">
            <a:avLst/>
          </a:prstGeom>
        </p:spPr>
        <p:txBody>
          <a:bodyPr vert="horz" wrap="square" lIns="0" tIns="0" rIns="0" bIns="0" rtlCol="0" anchor="ctr">
            <a:spAutoFit/>
          </a:bodyPr>
          <a:lstStyle/>
          <a:p>
            <a:pPr marL="33619">
              <a:lnSpc>
                <a:spcPts val="1456"/>
              </a:lnSpc>
            </a:pPr>
            <a:fld id="{81D60167-4931-47E6-BA6A-407CBD079E47}" type="slidenum">
              <a:rPr dirty="0"/>
              <a:pPr marL="33619">
                <a:lnSpc>
                  <a:spcPts val="1456"/>
                </a:lnSpc>
              </a:pPr>
              <a:t>221</a:t>
            </a:fld>
            <a:endParaRPr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36296" y="622438"/>
            <a:ext cx="5119407" cy="608851"/>
          </a:xfrm>
          <a:prstGeom prst="rect">
            <a:avLst/>
          </a:prstGeom>
        </p:spPr>
        <p:txBody>
          <a:bodyPr vert="horz" wrap="square" lIns="0" tIns="11206" rIns="0" bIns="0" rtlCol="0" anchor="b" anchorCtr="0">
            <a:spAutoFit/>
          </a:bodyPr>
          <a:lstStyle/>
          <a:p>
            <a:pPr marL="11206">
              <a:spcBef>
                <a:spcPts val="88"/>
              </a:spcBef>
            </a:pPr>
            <a:r>
              <a:rPr spc="-4" dirty="0"/>
              <a:t>Chọn</a:t>
            </a:r>
            <a:r>
              <a:rPr spc="18" dirty="0"/>
              <a:t> </a:t>
            </a:r>
            <a:r>
              <a:rPr spc="163" dirty="0"/>
              <a:t>đường</a:t>
            </a:r>
            <a:r>
              <a:rPr spc="62" dirty="0"/>
              <a:t> </a:t>
            </a:r>
            <a:r>
              <a:rPr spc="-26" dirty="0"/>
              <a:t>đi</a:t>
            </a:r>
            <a:r>
              <a:rPr spc="35" dirty="0"/>
              <a:t> </a:t>
            </a:r>
            <a:r>
              <a:rPr spc="4" dirty="0"/>
              <a:t>tốt</a:t>
            </a:r>
            <a:r>
              <a:rPr spc="9" dirty="0"/>
              <a:t> </a:t>
            </a:r>
            <a:r>
              <a:rPr dirty="0"/>
              <a:t>nhất</a:t>
            </a:r>
          </a:p>
        </p:txBody>
      </p:sp>
      <p:pic>
        <p:nvPicPr>
          <p:cNvPr id="3" name="object 3"/>
          <p:cNvPicPr/>
          <p:nvPr/>
        </p:nvPicPr>
        <p:blipFill>
          <a:blip r:embed="rId2" cstate="print"/>
          <a:stretch>
            <a:fillRect/>
          </a:stretch>
        </p:blipFill>
        <p:spPr>
          <a:xfrm>
            <a:off x="2983006" y="2095052"/>
            <a:ext cx="6446519" cy="3749039"/>
          </a:xfrm>
          <a:prstGeom prst="rect">
            <a:avLst/>
          </a:prstGeom>
        </p:spPr>
      </p:pic>
      <p:sp>
        <p:nvSpPr>
          <p:cNvPr id="4" name="object 4"/>
          <p:cNvSpPr txBox="1">
            <a:spLocks noGrp="1"/>
          </p:cNvSpPr>
          <p:nvPr>
            <p:ph type="ftr" sz="quarter" idx="5"/>
          </p:nvPr>
        </p:nvSpPr>
        <p:spPr>
          <a:xfrm>
            <a:off x="5759824" y="5545616"/>
            <a:ext cx="2554941" cy="179088"/>
          </a:xfrm>
          <a:prstGeom prst="rect">
            <a:avLst/>
          </a:prstGeom>
        </p:spPr>
        <p:txBody>
          <a:bodyPr vert="horz" wrap="square" lIns="0" tIns="0" rIns="0" bIns="0" rtlCol="0" anchor="ctr">
            <a:spAutoFit/>
          </a:bodyPr>
          <a:lstStyle/>
          <a:p>
            <a:pPr marL="11206">
              <a:lnSpc>
                <a:spcPts val="1456"/>
              </a:lnSpc>
            </a:pPr>
            <a:r>
              <a:rPr spc="4" dirty="0"/>
              <a:t>1</a:t>
            </a:r>
            <a:r>
              <a:rPr spc="-9" dirty="0"/>
              <a:t>0</a:t>
            </a:r>
            <a:r>
              <a:rPr dirty="0"/>
              <a:t>/</a:t>
            </a:r>
            <a:r>
              <a:rPr spc="4" dirty="0"/>
              <a:t>6</a:t>
            </a:r>
            <a:r>
              <a:rPr dirty="0"/>
              <a:t>/</a:t>
            </a:r>
            <a:r>
              <a:rPr spc="4" dirty="0"/>
              <a:t>2</a:t>
            </a:r>
            <a:r>
              <a:rPr spc="-22" dirty="0"/>
              <a:t>0</a:t>
            </a:r>
            <a:r>
              <a:rPr spc="4" dirty="0"/>
              <a:t>2</a:t>
            </a:r>
            <a:r>
              <a:rPr dirty="0"/>
              <a:t>1</a:t>
            </a:r>
          </a:p>
        </p:txBody>
      </p:sp>
      <p:sp>
        <p:nvSpPr>
          <p:cNvPr id="5" name="object 5"/>
          <p:cNvSpPr txBox="1">
            <a:spLocks noGrp="1"/>
          </p:cNvSpPr>
          <p:nvPr>
            <p:ph type="sldNum" sz="quarter" idx="7"/>
          </p:nvPr>
        </p:nvSpPr>
        <p:spPr>
          <a:xfrm>
            <a:off x="9048974" y="5547893"/>
            <a:ext cx="2891118" cy="174535"/>
          </a:xfrm>
          <a:prstGeom prst="rect">
            <a:avLst/>
          </a:prstGeom>
        </p:spPr>
        <p:txBody>
          <a:bodyPr vert="horz" wrap="square" lIns="0" tIns="0" rIns="0" bIns="0" rtlCol="0" anchor="ctr">
            <a:spAutoFit/>
          </a:bodyPr>
          <a:lstStyle/>
          <a:p>
            <a:pPr marL="33619">
              <a:lnSpc>
                <a:spcPts val="1456"/>
              </a:lnSpc>
            </a:pPr>
            <a:fld id="{81D60167-4931-47E6-BA6A-407CBD079E47}" type="slidenum">
              <a:rPr dirty="0"/>
              <a:pPr marL="33619">
                <a:lnSpc>
                  <a:spcPts val="1456"/>
                </a:lnSpc>
              </a:pPr>
              <a:t>222</a:t>
            </a:fld>
            <a:endParaRPr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4687" y="310706"/>
            <a:ext cx="6977903" cy="608851"/>
          </a:xfrm>
          <a:prstGeom prst="rect">
            <a:avLst/>
          </a:prstGeom>
        </p:spPr>
        <p:txBody>
          <a:bodyPr vert="horz" wrap="square" lIns="0" tIns="11206" rIns="0" bIns="0" rtlCol="0" anchor="b" anchorCtr="0">
            <a:spAutoFit/>
          </a:bodyPr>
          <a:lstStyle/>
          <a:p>
            <a:pPr marL="11206">
              <a:spcBef>
                <a:spcPts val="88"/>
              </a:spcBef>
            </a:pPr>
            <a:r>
              <a:rPr dirty="0"/>
              <a:t>Cấu</a:t>
            </a:r>
            <a:r>
              <a:rPr spc="22" dirty="0"/>
              <a:t> </a:t>
            </a:r>
            <a:r>
              <a:rPr spc="44" dirty="0"/>
              <a:t>hình</a:t>
            </a:r>
            <a:r>
              <a:rPr spc="22" dirty="0"/>
              <a:t> </a:t>
            </a:r>
            <a:r>
              <a:rPr spc="4" dirty="0"/>
              <a:t>BGP</a:t>
            </a:r>
            <a:r>
              <a:rPr spc="-18" dirty="0"/>
              <a:t> </a:t>
            </a:r>
            <a:r>
              <a:rPr spc="-9" dirty="0"/>
              <a:t>trên</a:t>
            </a:r>
            <a:r>
              <a:rPr spc="62" dirty="0"/>
              <a:t> </a:t>
            </a:r>
            <a:r>
              <a:rPr dirty="0"/>
              <a:t>Cisco</a:t>
            </a:r>
            <a:r>
              <a:rPr spc="-13" dirty="0"/>
              <a:t> </a:t>
            </a:r>
            <a:r>
              <a:rPr dirty="0"/>
              <a:t>router</a:t>
            </a:r>
          </a:p>
        </p:txBody>
      </p:sp>
      <p:sp>
        <p:nvSpPr>
          <p:cNvPr id="3" name="object 3"/>
          <p:cNvSpPr txBox="1"/>
          <p:nvPr/>
        </p:nvSpPr>
        <p:spPr>
          <a:xfrm>
            <a:off x="801580" y="1450605"/>
            <a:ext cx="5112684" cy="1056858"/>
          </a:xfrm>
          <a:prstGeom prst="rect">
            <a:avLst/>
          </a:prstGeom>
        </p:spPr>
        <p:txBody>
          <a:bodyPr vert="horz" wrap="square" lIns="0" tIns="96931" rIns="0" bIns="0" rtlCol="0">
            <a:spAutoFit/>
          </a:bodyPr>
          <a:lstStyle/>
          <a:p>
            <a:pPr marL="365892" indent="-355245">
              <a:spcBef>
                <a:spcPts val="763"/>
              </a:spcBef>
              <a:buSzPct val="96875"/>
              <a:buFont typeface="Wingdings"/>
              <a:buChar char=""/>
              <a:tabLst>
                <a:tab pos="366452" algn="l"/>
              </a:tabLst>
            </a:pPr>
            <a:r>
              <a:rPr sz="2824" spc="-4" dirty="0">
                <a:latin typeface="Microsoft Sans Serif"/>
                <a:cs typeface="Microsoft Sans Serif"/>
              </a:rPr>
              <a:t>Chi</a:t>
            </a:r>
            <a:r>
              <a:rPr sz="2824" spc="-9" dirty="0">
                <a:latin typeface="Microsoft Sans Serif"/>
                <a:cs typeface="Microsoft Sans Serif"/>
              </a:rPr>
              <a:t> tiết</a:t>
            </a:r>
            <a:r>
              <a:rPr sz="2824" spc="35" dirty="0">
                <a:latin typeface="Microsoft Sans Serif"/>
                <a:cs typeface="Microsoft Sans Serif"/>
              </a:rPr>
              <a:t> </a:t>
            </a:r>
            <a:r>
              <a:rPr sz="2824" spc="-4" dirty="0">
                <a:latin typeface="Microsoft Sans Serif"/>
                <a:cs typeface="Microsoft Sans Serif"/>
              </a:rPr>
              <a:t>các</a:t>
            </a:r>
            <a:r>
              <a:rPr sz="2824" spc="26" dirty="0">
                <a:latin typeface="Microsoft Sans Serif"/>
                <a:cs typeface="Microsoft Sans Serif"/>
              </a:rPr>
              <a:t> </a:t>
            </a:r>
            <a:r>
              <a:rPr sz="2824" spc="-9" dirty="0">
                <a:latin typeface="Microsoft Sans Serif"/>
                <a:cs typeface="Microsoft Sans Serif"/>
              </a:rPr>
              <a:t>lệnh</a:t>
            </a:r>
            <a:r>
              <a:rPr sz="2824" spc="13" dirty="0">
                <a:latin typeface="Microsoft Sans Serif"/>
                <a:cs typeface="Microsoft Sans Serif"/>
              </a:rPr>
              <a:t> </a:t>
            </a:r>
            <a:r>
              <a:rPr sz="2824" dirty="0">
                <a:latin typeface="Microsoft Sans Serif"/>
                <a:cs typeface="Microsoft Sans Serif"/>
              </a:rPr>
              <a:t>và</a:t>
            </a:r>
            <a:r>
              <a:rPr sz="2824" spc="13" dirty="0">
                <a:latin typeface="Microsoft Sans Serif"/>
                <a:cs typeface="Microsoft Sans Serif"/>
              </a:rPr>
              <a:t> </a:t>
            </a:r>
            <a:r>
              <a:rPr sz="2824" spc="4" dirty="0">
                <a:latin typeface="Microsoft Sans Serif"/>
                <a:cs typeface="Microsoft Sans Serif"/>
              </a:rPr>
              <a:t>các</a:t>
            </a:r>
            <a:r>
              <a:rPr sz="2824" dirty="0">
                <a:latin typeface="Microsoft Sans Serif"/>
                <a:cs typeface="Microsoft Sans Serif"/>
              </a:rPr>
              <a:t> </a:t>
            </a:r>
            <a:r>
              <a:rPr sz="2824" spc="119" dirty="0">
                <a:latin typeface="Microsoft Sans Serif"/>
                <a:cs typeface="Microsoft Sans Serif"/>
              </a:rPr>
              <a:t>bước:</a:t>
            </a:r>
            <a:endParaRPr sz="2824" dirty="0">
              <a:latin typeface="Microsoft Sans Serif"/>
              <a:cs typeface="Microsoft Sans Serif"/>
            </a:endParaRPr>
          </a:p>
          <a:p>
            <a:pPr marL="365892" indent="-355245">
              <a:spcBef>
                <a:spcPts val="675"/>
              </a:spcBef>
              <a:buSzPct val="96875"/>
              <a:buFont typeface="Wingdings"/>
              <a:buChar char=""/>
              <a:tabLst>
                <a:tab pos="366452" algn="l"/>
              </a:tabLst>
            </a:pPr>
            <a:r>
              <a:rPr sz="2824" spc="-84" dirty="0">
                <a:latin typeface="Microsoft Sans Serif"/>
                <a:cs typeface="Microsoft Sans Serif"/>
              </a:rPr>
              <a:t>Topo</a:t>
            </a:r>
            <a:r>
              <a:rPr sz="2824" spc="-13" dirty="0">
                <a:latin typeface="Microsoft Sans Serif"/>
                <a:cs typeface="Microsoft Sans Serif"/>
              </a:rPr>
              <a:t> </a:t>
            </a:r>
            <a:r>
              <a:rPr sz="2824" spc="13" dirty="0">
                <a:latin typeface="Microsoft Sans Serif"/>
                <a:cs typeface="Microsoft Sans Serif"/>
              </a:rPr>
              <a:t>và</a:t>
            </a:r>
            <a:r>
              <a:rPr sz="2824" spc="-13" dirty="0">
                <a:latin typeface="Microsoft Sans Serif"/>
                <a:cs typeface="Microsoft Sans Serif"/>
              </a:rPr>
              <a:t> </a:t>
            </a:r>
            <a:r>
              <a:rPr sz="2824" spc="84" dirty="0">
                <a:latin typeface="Microsoft Sans Serif"/>
                <a:cs typeface="Microsoft Sans Serif"/>
              </a:rPr>
              <a:t>ví</a:t>
            </a:r>
            <a:r>
              <a:rPr sz="2824" spc="13" dirty="0">
                <a:latin typeface="Microsoft Sans Serif"/>
                <a:cs typeface="Microsoft Sans Serif"/>
              </a:rPr>
              <a:t> </a:t>
            </a:r>
            <a:r>
              <a:rPr sz="2824" spc="-9" dirty="0">
                <a:latin typeface="Microsoft Sans Serif"/>
                <a:cs typeface="Microsoft Sans Serif"/>
              </a:rPr>
              <a:t>dụ</a:t>
            </a:r>
            <a:r>
              <a:rPr sz="2824" spc="13" dirty="0">
                <a:latin typeface="Microsoft Sans Serif"/>
                <a:cs typeface="Microsoft Sans Serif"/>
              </a:rPr>
              <a:t> </a:t>
            </a:r>
            <a:r>
              <a:rPr sz="2824" spc="-4" dirty="0">
                <a:latin typeface="Microsoft Sans Serif"/>
                <a:cs typeface="Microsoft Sans Serif"/>
              </a:rPr>
              <a:t>minh</a:t>
            </a:r>
            <a:r>
              <a:rPr sz="2824" spc="13" dirty="0">
                <a:latin typeface="Microsoft Sans Serif"/>
                <a:cs typeface="Microsoft Sans Serif"/>
              </a:rPr>
              <a:t> </a:t>
            </a:r>
            <a:r>
              <a:rPr sz="2824" spc="-9" dirty="0">
                <a:latin typeface="Microsoft Sans Serif"/>
                <a:cs typeface="Microsoft Sans Serif"/>
              </a:rPr>
              <a:t>họa:</a:t>
            </a:r>
            <a:endParaRPr sz="2824" dirty="0">
              <a:latin typeface="Microsoft Sans Serif"/>
              <a:cs typeface="Microsoft Sans Serif"/>
            </a:endParaRPr>
          </a:p>
        </p:txBody>
      </p:sp>
      <p:pic>
        <p:nvPicPr>
          <p:cNvPr id="4" name="object 4"/>
          <p:cNvPicPr/>
          <p:nvPr/>
        </p:nvPicPr>
        <p:blipFill>
          <a:blip r:embed="rId2" cstate="print"/>
          <a:stretch>
            <a:fillRect/>
          </a:stretch>
        </p:blipFill>
        <p:spPr>
          <a:xfrm>
            <a:off x="2783989" y="2796987"/>
            <a:ext cx="7346128" cy="3492201"/>
          </a:xfrm>
          <a:prstGeom prst="rect">
            <a:avLst/>
          </a:prstGeom>
        </p:spPr>
      </p:pic>
      <p:sp>
        <p:nvSpPr>
          <p:cNvPr id="5" name="object 5"/>
          <p:cNvSpPr txBox="1">
            <a:spLocks noGrp="1"/>
          </p:cNvSpPr>
          <p:nvPr>
            <p:ph type="ftr" sz="quarter" idx="5"/>
          </p:nvPr>
        </p:nvSpPr>
        <p:spPr>
          <a:xfrm>
            <a:off x="5759824" y="5545616"/>
            <a:ext cx="2554941" cy="179088"/>
          </a:xfrm>
          <a:prstGeom prst="rect">
            <a:avLst/>
          </a:prstGeom>
        </p:spPr>
        <p:txBody>
          <a:bodyPr vert="horz" wrap="square" lIns="0" tIns="0" rIns="0" bIns="0" rtlCol="0" anchor="ctr">
            <a:spAutoFit/>
          </a:bodyPr>
          <a:lstStyle/>
          <a:p>
            <a:pPr marL="11206">
              <a:lnSpc>
                <a:spcPts val="1456"/>
              </a:lnSpc>
            </a:pPr>
            <a:r>
              <a:rPr spc="4" dirty="0"/>
              <a:t>1</a:t>
            </a:r>
            <a:r>
              <a:rPr spc="-9" dirty="0"/>
              <a:t>0</a:t>
            </a:r>
            <a:r>
              <a:rPr dirty="0"/>
              <a:t>/</a:t>
            </a:r>
            <a:r>
              <a:rPr spc="4" dirty="0"/>
              <a:t>6</a:t>
            </a:r>
            <a:r>
              <a:rPr dirty="0"/>
              <a:t>/</a:t>
            </a:r>
            <a:r>
              <a:rPr spc="4" dirty="0"/>
              <a:t>2</a:t>
            </a:r>
            <a:r>
              <a:rPr spc="-22" dirty="0"/>
              <a:t>0</a:t>
            </a:r>
            <a:r>
              <a:rPr spc="4" dirty="0"/>
              <a:t>2</a:t>
            </a:r>
            <a:r>
              <a:rPr dirty="0"/>
              <a:t>1</a:t>
            </a:r>
          </a:p>
        </p:txBody>
      </p:sp>
      <p:sp>
        <p:nvSpPr>
          <p:cNvPr id="6" name="object 6"/>
          <p:cNvSpPr txBox="1">
            <a:spLocks noGrp="1"/>
          </p:cNvSpPr>
          <p:nvPr>
            <p:ph type="sldNum" sz="quarter" idx="7"/>
          </p:nvPr>
        </p:nvSpPr>
        <p:spPr>
          <a:xfrm>
            <a:off x="9048974" y="5547893"/>
            <a:ext cx="2891118" cy="174535"/>
          </a:xfrm>
          <a:prstGeom prst="rect">
            <a:avLst/>
          </a:prstGeom>
        </p:spPr>
        <p:txBody>
          <a:bodyPr vert="horz" wrap="square" lIns="0" tIns="0" rIns="0" bIns="0" rtlCol="0" anchor="ctr">
            <a:spAutoFit/>
          </a:bodyPr>
          <a:lstStyle/>
          <a:p>
            <a:pPr marL="33619">
              <a:lnSpc>
                <a:spcPts val="1456"/>
              </a:lnSpc>
            </a:pPr>
            <a:fld id="{81D60167-4931-47E6-BA6A-407CBD079E47}" type="slidenum">
              <a:rPr dirty="0"/>
              <a:pPr marL="33619">
                <a:lnSpc>
                  <a:spcPts val="1456"/>
                </a:lnSpc>
              </a:pPr>
              <a:t>223</a:t>
            </a:fld>
            <a:endParaRPr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7048" y="495354"/>
            <a:ext cx="6977903" cy="608851"/>
          </a:xfrm>
          <a:prstGeom prst="rect">
            <a:avLst/>
          </a:prstGeom>
        </p:spPr>
        <p:txBody>
          <a:bodyPr vert="horz" wrap="square" lIns="0" tIns="11206" rIns="0" bIns="0" rtlCol="0" anchor="b" anchorCtr="0">
            <a:spAutoFit/>
          </a:bodyPr>
          <a:lstStyle/>
          <a:p>
            <a:pPr marL="11206">
              <a:spcBef>
                <a:spcPts val="88"/>
              </a:spcBef>
            </a:pPr>
            <a:r>
              <a:rPr dirty="0"/>
              <a:t>Cấu</a:t>
            </a:r>
            <a:r>
              <a:rPr spc="22" dirty="0"/>
              <a:t> </a:t>
            </a:r>
            <a:r>
              <a:rPr spc="44" dirty="0"/>
              <a:t>hình</a:t>
            </a:r>
            <a:r>
              <a:rPr spc="22" dirty="0"/>
              <a:t> </a:t>
            </a:r>
            <a:r>
              <a:rPr spc="4" dirty="0"/>
              <a:t>BGP</a:t>
            </a:r>
            <a:r>
              <a:rPr spc="-18" dirty="0"/>
              <a:t> </a:t>
            </a:r>
            <a:r>
              <a:rPr spc="-9" dirty="0"/>
              <a:t>trên</a:t>
            </a:r>
            <a:r>
              <a:rPr spc="62" dirty="0"/>
              <a:t> </a:t>
            </a:r>
            <a:r>
              <a:rPr dirty="0"/>
              <a:t>Cisco</a:t>
            </a:r>
            <a:r>
              <a:rPr spc="-13" dirty="0"/>
              <a:t> </a:t>
            </a:r>
            <a:r>
              <a:rPr dirty="0"/>
              <a:t>router</a:t>
            </a:r>
          </a:p>
        </p:txBody>
      </p:sp>
      <p:sp>
        <p:nvSpPr>
          <p:cNvPr id="3" name="object 3"/>
          <p:cNvSpPr txBox="1"/>
          <p:nvPr/>
        </p:nvSpPr>
        <p:spPr>
          <a:xfrm>
            <a:off x="552450" y="1266685"/>
            <a:ext cx="5207374" cy="445922"/>
          </a:xfrm>
          <a:prstGeom prst="rect">
            <a:avLst/>
          </a:prstGeom>
        </p:spPr>
        <p:txBody>
          <a:bodyPr vert="horz" wrap="square" lIns="0" tIns="11206" rIns="0" bIns="0" rtlCol="0">
            <a:spAutoFit/>
          </a:bodyPr>
          <a:lstStyle/>
          <a:p>
            <a:pPr marL="313781" indent="-303135">
              <a:spcBef>
                <a:spcPts val="88"/>
              </a:spcBef>
              <a:buFont typeface="Microsoft Sans Serif"/>
              <a:buChar char="•"/>
              <a:tabLst>
                <a:tab pos="313221" algn="l"/>
                <a:tab pos="314342" algn="l"/>
              </a:tabLst>
            </a:pPr>
            <a:r>
              <a:rPr sz="2824" spc="-4" dirty="0">
                <a:latin typeface="Calibri"/>
                <a:cs typeface="Calibri"/>
              </a:rPr>
              <a:t>Cấu</a:t>
            </a:r>
            <a:r>
              <a:rPr sz="2824" spc="-9" dirty="0">
                <a:latin typeface="Calibri"/>
                <a:cs typeface="Calibri"/>
              </a:rPr>
              <a:t> </a:t>
            </a:r>
            <a:r>
              <a:rPr sz="2824" spc="-4" dirty="0">
                <a:latin typeface="Calibri"/>
                <a:cs typeface="Calibri"/>
              </a:rPr>
              <a:t>hình</a:t>
            </a:r>
            <a:r>
              <a:rPr sz="2824" spc="18" dirty="0">
                <a:latin typeface="Calibri"/>
                <a:cs typeface="Calibri"/>
              </a:rPr>
              <a:t> </a:t>
            </a:r>
            <a:r>
              <a:rPr sz="2824" spc="-9" dirty="0">
                <a:latin typeface="Calibri"/>
                <a:cs typeface="Calibri"/>
              </a:rPr>
              <a:t>trên </a:t>
            </a:r>
            <a:r>
              <a:rPr sz="2824" spc="-13" dirty="0">
                <a:latin typeface="Calibri"/>
                <a:cs typeface="Calibri"/>
              </a:rPr>
              <a:t>router</a:t>
            </a:r>
            <a:r>
              <a:rPr sz="2824" spc="-18" dirty="0">
                <a:latin typeface="Calibri"/>
                <a:cs typeface="Calibri"/>
              </a:rPr>
              <a:t> </a:t>
            </a:r>
            <a:r>
              <a:rPr sz="2824" spc="-4" dirty="0">
                <a:latin typeface="Calibri"/>
                <a:cs typeface="Calibri"/>
              </a:rPr>
              <a:t>biên </a:t>
            </a:r>
            <a:r>
              <a:rPr sz="2824" spc="-13" dirty="0">
                <a:latin typeface="Calibri"/>
                <a:cs typeface="Calibri"/>
              </a:rPr>
              <a:t>Boston:</a:t>
            </a:r>
            <a:endParaRPr sz="2824" dirty="0">
              <a:latin typeface="Calibri"/>
              <a:cs typeface="Calibri"/>
            </a:endParaRPr>
          </a:p>
        </p:txBody>
      </p:sp>
      <p:sp>
        <p:nvSpPr>
          <p:cNvPr id="4" name="object 4"/>
          <p:cNvSpPr txBox="1"/>
          <p:nvPr/>
        </p:nvSpPr>
        <p:spPr>
          <a:xfrm>
            <a:off x="3300292" y="4560703"/>
            <a:ext cx="6406403" cy="2061224"/>
          </a:xfrm>
          <a:prstGeom prst="rect">
            <a:avLst/>
          </a:prstGeom>
        </p:spPr>
        <p:txBody>
          <a:bodyPr vert="horz" wrap="square" lIns="0" tIns="59391" rIns="0" bIns="0" rtlCol="0">
            <a:spAutoFit/>
          </a:bodyPr>
          <a:lstStyle/>
          <a:p>
            <a:pPr marL="11206">
              <a:spcBef>
                <a:spcPts val="468"/>
              </a:spcBef>
            </a:pPr>
            <a:r>
              <a:rPr sz="1588" b="1" spc="-9" dirty="0">
                <a:latin typeface="Courier New"/>
                <a:cs typeface="Courier New"/>
              </a:rPr>
              <a:t>host1(config)#ip</a:t>
            </a:r>
            <a:r>
              <a:rPr sz="1588" b="1" spc="-26" dirty="0">
                <a:latin typeface="Courier New"/>
                <a:cs typeface="Courier New"/>
              </a:rPr>
              <a:t> </a:t>
            </a:r>
            <a:r>
              <a:rPr sz="1588" b="1" spc="-9" dirty="0">
                <a:latin typeface="Courier New"/>
                <a:cs typeface="Courier New"/>
              </a:rPr>
              <a:t>route</a:t>
            </a:r>
            <a:r>
              <a:rPr sz="1588" b="1" spc="-26" dirty="0">
                <a:latin typeface="Courier New"/>
                <a:cs typeface="Courier New"/>
              </a:rPr>
              <a:t> </a:t>
            </a:r>
            <a:r>
              <a:rPr sz="1588" b="1" spc="-9" dirty="0">
                <a:latin typeface="Courier New"/>
                <a:cs typeface="Courier New"/>
              </a:rPr>
              <a:t>172.31.125.100 255.255.255.252</a:t>
            </a:r>
            <a:endParaRPr sz="1588" dirty="0">
              <a:latin typeface="Courier New"/>
              <a:cs typeface="Courier New"/>
            </a:endParaRPr>
          </a:p>
          <a:p>
            <a:pPr marL="11206">
              <a:spcBef>
                <a:spcPts val="379"/>
              </a:spcBef>
            </a:pPr>
            <a:r>
              <a:rPr sz="1588" b="1" spc="-9" dirty="0">
                <a:latin typeface="Courier New"/>
                <a:cs typeface="Courier New"/>
              </a:rPr>
              <a:t>host1(config)#router</a:t>
            </a:r>
            <a:r>
              <a:rPr sz="1588" b="1" spc="-40" dirty="0">
                <a:latin typeface="Courier New"/>
                <a:cs typeface="Courier New"/>
              </a:rPr>
              <a:t> </a:t>
            </a:r>
            <a:r>
              <a:rPr sz="1588" b="1" spc="-9" dirty="0">
                <a:latin typeface="Courier New"/>
                <a:cs typeface="Courier New"/>
              </a:rPr>
              <a:t>bgp</a:t>
            </a:r>
            <a:r>
              <a:rPr sz="1588" b="1" spc="-26" dirty="0">
                <a:latin typeface="Courier New"/>
                <a:cs typeface="Courier New"/>
              </a:rPr>
              <a:t> </a:t>
            </a:r>
            <a:r>
              <a:rPr sz="1588" b="1" spc="-9" dirty="0">
                <a:latin typeface="Courier New"/>
                <a:cs typeface="Courier New"/>
              </a:rPr>
              <a:t>100</a:t>
            </a:r>
            <a:endParaRPr sz="1588" dirty="0">
              <a:latin typeface="Courier New"/>
              <a:cs typeface="Courier New"/>
            </a:endParaRPr>
          </a:p>
          <a:p>
            <a:pPr marL="11206">
              <a:spcBef>
                <a:spcPts val="383"/>
              </a:spcBef>
            </a:pPr>
            <a:r>
              <a:rPr sz="1588" b="1" spc="-9" dirty="0">
                <a:latin typeface="Courier New"/>
                <a:cs typeface="Courier New"/>
              </a:rPr>
              <a:t>host1(config-router)#neighbor</a:t>
            </a:r>
            <a:r>
              <a:rPr sz="1588" b="1" spc="-31" dirty="0">
                <a:latin typeface="Courier New"/>
                <a:cs typeface="Courier New"/>
              </a:rPr>
              <a:t> </a:t>
            </a:r>
            <a:r>
              <a:rPr sz="1588" b="1" spc="-9" dirty="0">
                <a:latin typeface="Courier New"/>
                <a:cs typeface="Courier New"/>
              </a:rPr>
              <a:t>10.2.25.1</a:t>
            </a:r>
            <a:r>
              <a:rPr sz="1588" b="1" spc="-13" dirty="0">
                <a:latin typeface="Courier New"/>
                <a:cs typeface="Courier New"/>
              </a:rPr>
              <a:t> </a:t>
            </a:r>
            <a:r>
              <a:rPr sz="1588" b="1" spc="-9" dirty="0">
                <a:latin typeface="Courier New"/>
                <a:cs typeface="Courier New"/>
              </a:rPr>
              <a:t>remote-as</a:t>
            </a:r>
            <a:r>
              <a:rPr sz="1588" b="1" spc="-31" dirty="0">
                <a:latin typeface="Courier New"/>
                <a:cs typeface="Courier New"/>
              </a:rPr>
              <a:t> </a:t>
            </a:r>
            <a:r>
              <a:rPr sz="1588" b="1" spc="-4" dirty="0">
                <a:latin typeface="Courier New"/>
                <a:cs typeface="Courier New"/>
              </a:rPr>
              <a:t>100</a:t>
            </a:r>
            <a:endParaRPr sz="1588" dirty="0">
              <a:latin typeface="Courier New"/>
              <a:cs typeface="Courier New"/>
            </a:endParaRPr>
          </a:p>
          <a:p>
            <a:pPr marL="11206">
              <a:spcBef>
                <a:spcPts val="379"/>
              </a:spcBef>
            </a:pPr>
            <a:r>
              <a:rPr sz="1588" b="1" spc="-9" dirty="0">
                <a:latin typeface="Courier New"/>
                <a:cs typeface="Courier New"/>
              </a:rPr>
              <a:t>host1(config-router)#neighbor</a:t>
            </a:r>
            <a:r>
              <a:rPr sz="1588" b="1" spc="-31" dirty="0">
                <a:latin typeface="Courier New"/>
                <a:cs typeface="Courier New"/>
              </a:rPr>
              <a:t> </a:t>
            </a:r>
            <a:r>
              <a:rPr sz="1588" b="1" spc="-9" dirty="0">
                <a:latin typeface="Courier New"/>
                <a:cs typeface="Courier New"/>
              </a:rPr>
              <a:t>10.4.4.1</a:t>
            </a:r>
            <a:r>
              <a:rPr sz="1588" b="1" spc="-22" dirty="0">
                <a:latin typeface="Courier New"/>
                <a:cs typeface="Courier New"/>
              </a:rPr>
              <a:t> </a:t>
            </a:r>
            <a:r>
              <a:rPr sz="1588" b="1" spc="-9" dirty="0">
                <a:latin typeface="Courier New"/>
                <a:cs typeface="Courier New"/>
              </a:rPr>
              <a:t>remote-as</a:t>
            </a:r>
            <a:r>
              <a:rPr sz="1588" b="1" spc="-26" dirty="0">
                <a:latin typeface="Courier New"/>
                <a:cs typeface="Courier New"/>
              </a:rPr>
              <a:t> </a:t>
            </a:r>
            <a:r>
              <a:rPr sz="1588" b="1" spc="-4" dirty="0">
                <a:latin typeface="Courier New"/>
                <a:cs typeface="Courier New"/>
              </a:rPr>
              <a:t>100</a:t>
            </a:r>
            <a:endParaRPr sz="1588" dirty="0">
              <a:latin typeface="Courier New"/>
              <a:cs typeface="Courier New"/>
            </a:endParaRPr>
          </a:p>
          <a:p>
            <a:pPr marL="11206">
              <a:spcBef>
                <a:spcPts val="383"/>
              </a:spcBef>
            </a:pPr>
            <a:r>
              <a:rPr sz="1588" b="1" spc="-9" dirty="0">
                <a:latin typeface="Courier New"/>
                <a:cs typeface="Courier New"/>
              </a:rPr>
              <a:t>host1(config-router)#neighbor</a:t>
            </a:r>
            <a:r>
              <a:rPr sz="1588" b="1" spc="-31" dirty="0">
                <a:latin typeface="Courier New"/>
                <a:cs typeface="Courier New"/>
              </a:rPr>
              <a:t> </a:t>
            </a:r>
            <a:r>
              <a:rPr sz="1588" b="1" spc="-9" dirty="0">
                <a:latin typeface="Courier New"/>
                <a:cs typeface="Courier New"/>
              </a:rPr>
              <a:t>10.3.3.1</a:t>
            </a:r>
            <a:r>
              <a:rPr sz="1588" b="1" spc="-22" dirty="0">
                <a:latin typeface="Courier New"/>
                <a:cs typeface="Courier New"/>
              </a:rPr>
              <a:t> </a:t>
            </a:r>
            <a:r>
              <a:rPr sz="1588" b="1" spc="-9" dirty="0">
                <a:latin typeface="Courier New"/>
                <a:cs typeface="Courier New"/>
              </a:rPr>
              <a:t>remote-as</a:t>
            </a:r>
            <a:r>
              <a:rPr sz="1588" b="1" spc="-26" dirty="0">
                <a:latin typeface="Courier New"/>
                <a:cs typeface="Courier New"/>
              </a:rPr>
              <a:t> </a:t>
            </a:r>
            <a:r>
              <a:rPr sz="1588" b="1" spc="-4" dirty="0">
                <a:latin typeface="Courier New"/>
                <a:cs typeface="Courier New"/>
              </a:rPr>
              <a:t>300</a:t>
            </a:r>
            <a:endParaRPr sz="1588" dirty="0">
              <a:latin typeface="Courier New"/>
              <a:cs typeface="Courier New"/>
            </a:endParaRPr>
          </a:p>
          <a:p>
            <a:pPr marL="11206" marR="1569468">
              <a:lnSpc>
                <a:spcPct val="120000"/>
              </a:lnSpc>
            </a:pPr>
            <a:r>
              <a:rPr sz="1588" b="1" spc="-9" dirty="0">
                <a:latin typeface="Courier New"/>
                <a:cs typeface="Courier New"/>
              </a:rPr>
              <a:t>host1(config-router)#network 172.19.0.0 </a:t>
            </a:r>
            <a:r>
              <a:rPr sz="1588" b="1" spc="-4" dirty="0">
                <a:latin typeface="Courier New"/>
                <a:cs typeface="Courier New"/>
              </a:rPr>
              <a:t> </a:t>
            </a:r>
            <a:r>
              <a:rPr sz="1588" b="1" spc="-9" dirty="0">
                <a:latin typeface="Courier New"/>
                <a:cs typeface="Courier New"/>
              </a:rPr>
              <a:t>host1(config-router)#redistribute</a:t>
            </a:r>
            <a:r>
              <a:rPr sz="1588" b="1" spc="-53" dirty="0">
                <a:latin typeface="Courier New"/>
                <a:cs typeface="Courier New"/>
              </a:rPr>
              <a:t> </a:t>
            </a:r>
            <a:r>
              <a:rPr sz="1588" b="1" spc="-9" dirty="0">
                <a:latin typeface="Courier New"/>
                <a:cs typeface="Courier New"/>
              </a:rPr>
              <a:t>static</a:t>
            </a:r>
            <a:endParaRPr sz="1588" dirty="0">
              <a:latin typeface="Courier New"/>
              <a:cs typeface="Courier New"/>
            </a:endParaRPr>
          </a:p>
        </p:txBody>
      </p:sp>
      <p:pic>
        <p:nvPicPr>
          <p:cNvPr id="7" name="object 4">
            <a:extLst>
              <a:ext uri="{FF2B5EF4-FFF2-40B4-BE49-F238E27FC236}">
                <a16:creationId xmlns:a16="http://schemas.microsoft.com/office/drawing/2014/main" id="{63325381-186B-4194-9644-FBFC325A58FC}"/>
              </a:ext>
            </a:extLst>
          </p:cNvPr>
          <p:cNvPicPr/>
          <p:nvPr/>
        </p:nvPicPr>
        <p:blipFill>
          <a:blip r:embed="rId2" cstate="print"/>
          <a:stretch>
            <a:fillRect/>
          </a:stretch>
        </p:blipFill>
        <p:spPr>
          <a:xfrm>
            <a:off x="2975560" y="1813072"/>
            <a:ext cx="5568527" cy="2647166"/>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7"/>
          </p:nvPr>
        </p:nvSpPr>
        <p:spPr>
          <a:xfrm>
            <a:off x="9048974" y="5547893"/>
            <a:ext cx="2891118" cy="174535"/>
          </a:xfrm>
          <a:prstGeom prst="rect">
            <a:avLst/>
          </a:prstGeom>
        </p:spPr>
        <p:txBody>
          <a:bodyPr vert="horz" wrap="square" lIns="0" tIns="0" rIns="0" bIns="0" rtlCol="0" anchor="ctr">
            <a:spAutoFit/>
          </a:bodyPr>
          <a:lstStyle/>
          <a:p>
            <a:pPr marL="33619">
              <a:lnSpc>
                <a:spcPts val="1456"/>
              </a:lnSpc>
            </a:pPr>
            <a:fld id="{81D60167-4931-47E6-BA6A-407CBD079E47}" type="slidenum">
              <a:rPr dirty="0"/>
              <a:pPr marL="33619">
                <a:lnSpc>
                  <a:spcPts val="1456"/>
                </a:lnSpc>
              </a:pPr>
              <a:t>225</a:t>
            </a:fld>
            <a:endParaRPr dirty="0"/>
          </a:p>
        </p:txBody>
      </p:sp>
      <p:sp>
        <p:nvSpPr>
          <p:cNvPr id="2" name="object 2"/>
          <p:cNvSpPr txBox="1">
            <a:spLocks noGrp="1"/>
          </p:cNvSpPr>
          <p:nvPr>
            <p:ph type="title"/>
          </p:nvPr>
        </p:nvSpPr>
        <p:spPr>
          <a:xfrm>
            <a:off x="2607048" y="524445"/>
            <a:ext cx="6977903" cy="608851"/>
          </a:xfrm>
          <a:prstGeom prst="rect">
            <a:avLst/>
          </a:prstGeom>
        </p:spPr>
        <p:txBody>
          <a:bodyPr vert="horz" wrap="square" lIns="0" tIns="11206" rIns="0" bIns="0" rtlCol="0" anchor="b" anchorCtr="0">
            <a:spAutoFit/>
          </a:bodyPr>
          <a:lstStyle/>
          <a:p>
            <a:pPr marL="11206">
              <a:spcBef>
                <a:spcPts val="88"/>
              </a:spcBef>
            </a:pPr>
            <a:r>
              <a:rPr dirty="0"/>
              <a:t>Cấu</a:t>
            </a:r>
            <a:r>
              <a:rPr spc="22" dirty="0"/>
              <a:t> </a:t>
            </a:r>
            <a:r>
              <a:rPr spc="44" dirty="0"/>
              <a:t>hình</a:t>
            </a:r>
            <a:r>
              <a:rPr spc="22" dirty="0"/>
              <a:t> </a:t>
            </a:r>
            <a:r>
              <a:rPr spc="4" dirty="0"/>
              <a:t>BGP</a:t>
            </a:r>
            <a:r>
              <a:rPr spc="-18" dirty="0"/>
              <a:t> </a:t>
            </a:r>
            <a:r>
              <a:rPr spc="-9" dirty="0"/>
              <a:t>trên</a:t>
            </a:r>
            <a:r>
              <a:rPr spc="62" dirty="0"/>
              <a:t> </a:t>
            </a:r>
            <a:r>
              <a:rPr dirty="0"/>
              <a:t>Cisco</a:t>
            </a:r>
            <a:r>
              <a:rPr spc="-13" dirty="0"/>
              <a:t> </a:t>
            </a:r>
            <a:r>
              <a:rPr dirty="0"/>
              <a:t>router</a:t>
            </a:r>
          </a:p>
        </p:txBody>
      </p:sp>
      <p:sp>
        <p:nvSpPr>
          <p:cNvPr id="3" name="object 3"/>
          <p:cNvSpPr txBox="1"/>
          <p:nvPr/>
        </p:nvSpPr>
        <p:spPr>
          <a:xfrm>
            <a:off x="829963" y="4680853"/>
            <a:ext cx="3850341" cy="445922"/>
          </a:xfrm>
          <a:prstGeom prst="rect">
            <a:avLst/>
          </a:prstGeom>
        </p:spPr>
        <p:txBody>
          <a:bodyPr vert="horz" wrap="square" lIns="0" tIns="11206" rIns="0" bIns="0" rtlCol="0">
            <a:spAutoFit/>
          </a:bodyPr>
          <a:lstStyle/>
          <a:p>
            <a:pPr marL="313781" indent="-303135">
              <a:spcBef>
                <a:spcPts val="88"/>
              </a:spcBef>
              <a:buFont typeface="Microsoft Sans Serif"/>
              <a:buChar char="•"/>
              <a:tabLst>
                <a:tab pos="313221" algn="l"/>
                <a:tab pos="314342" algn="l"/>
              </a:tabLst>
            </a:pPr>
            <a:r>
              <a:rPr sz="2824" spc="-4" dirty="0">
                <a:latin typeface="Calibri"/>
                <a:cs typeface="Calibri"/>
              </a:rPr>
              <a:t>Cấu</a:t>
            </a:r>
            <a:r>
              <a:rPr sz="2824" spc="-18" dirty="0">
                <a:latin typeface="Calibri"/>
                <a:cs typeface="Calibri"/>
              </a:rPr>
              <a:t> </a:t>
            </a:r>
            <a:r>
              <a:rPr sz="2824" spc="-4" dirty="0">
                <a:latin typeface="Calibri"/>
                <a:cs typeface="Calibri"/>
              </a:rPr>
              <a:t>hình</a:t>
            </a:r>
            <a:r>
              <a:rPr sz="2824" spc="9" dirty="0">
                <a:latin typeface="Calibri"/>
                <a:cs typeface="Calibri"/>
              </a:rPr>
              <a:t> </a:t>
            </a:r>
            <a:r>
              <a:rPr sz="2824" spc="-9" dirty="0">
                <a:latin typeface="Calibri"/>
                <a:cs typeface="Calibri"/>
              </a:rPr>
              <a:t>trên</a:t>
            </a:r>
            <a:r>
              <a:rPr sz="2824" spc="-18" dirty="0">
                <a:latin typeface="Calibri"/>
                <a:cs typeface="Calibri"/>
              </a:rPr>
              <a:t> </a:t>
            </a:r>
            <a:r>
              <a:rPr sz="2824" spc="-13" dirty="0">
                <a:latin typeface="Calibri"/>
                <a:cs typeface="Calibri"/>
              </a:rPr>
              <a:t>router</a:t>
            </a:r>
            <a:r>
              <a:rPr sz="2824" spc="-26" dirty="0">
                <a:latin typeface="Calibri"/>
                <a:cs typeface="Calibri"/>
              </a:rPr>
              <a:t> </a:t>
            </a:r>
            <a:r>
              <a:rPr sz="2824" spc="-79" dirty="0">
                <a:latin typeface="Calibri"/>
                <a:cs typeface="Calibri"/>
              </a:rPr>
              <a:t>NY:</a:t>
            </a:r>
            <a:endParaRPr sz="2824" dirty="0">
              <a:latin typeface="Calibri"/>
              <a:cs typeface="Calibri"/>
            </a:endParaRPr>
          </a:p>
        </p:txBody>
      </p:sp>
      <p:sp>
        <p:nvSpPr>
          <p:cNvPr id="4" name="object 4"/>
          <p:cNvSpPr txBox="1"/>
          <p:nvPr/>
        </p:nvSpPr>
        <p:spPr>
          <a:xfrm>
            <a:off x="2881228" y="5126775"/>
            <a:ext cx="7007599" cy="1191306"/>
          </a:xfrm>
          <a:prstGeom prst="rect">
            <a:avLst/>
          </a:prstGeom>
        </p:spPr>
        <p:txBody>
          <a:bodyPr vert="horz" wrap="square" lIns="0" tIns="59391" rIns="0" bIns="0" rtlCol="0">
            <a:spAutoFit/>
          </a:bodyPr>
          <a:lstStyle/>
          <a:p>
            <a:pPr marL="11206">
              <a:spcBef>
                <a:spcPts val="468"/>
              </a:spcBef>
            </a:pPr>
            <a:r>
              <a:rPr sz="1588" b="1" spc="-9" dirty="0">
                <a:latin typeface="Courier New"/>
                <a:cs typeface="Courier New"/>
              </a:rPr>
              <a:t>host2(config)#router</a:t>
            </a:r>
            <a:r>
              <a:rPr sz="1588" b="1" spc="-40" dirty="0">
                <a:latin typeface="Courier New"/>
                <a:cs typeface="Courier New"/>
              </a:rPr>
              <a:t> </a:t>
            </a:r>
            <a:r>
              <a:rPr sz="1588" b="1" spc="-9" dirty="0">
                <a:latin typeface="Courier New"/>
                <a:cs typeface="Courier New"/>
              </a:rPr>
              <a:t>bgp</a:t>
            </a:r>
            <a:r>
              <a:rPr sz="1588" b="1" spc="-26" dirty="0">
                <a:latin typeface="Courier New"/>
                <a:cs typeface="Courier New"/>
              </a:rPr>
              <a:t> </a:t>
            </a:r>
            <a:r>
              <a:rPr sz="1588" b="1" spc="-9" dirty="0">
                <a:latin typeface="Courier New"/>
                <a:cs typeface="Courier New"/>
              </a:rPr>
              <a:t>100</a:t>
            </a:r>
            <a:endParaRPr sz="1588" dirty="0">
              <a:latin typeface="Courier New"/>
              <a:cs typeface="Courier New"/>
            </a:endParaRPr>
          </a:p>
          <a:p>
            <a:pPr marL="11206">
              <a:spcBef>
                <a:spcPts val="379"/>
              </a:spcBef>
            </a:pPr>
            <a:r>
              <a:rPr sz="1588" b="1" spc="-9" dirty="0">
                <a:latin typeface="Courier New"/>
                <a:cs typeface="Courier New"/>
              </a:rPr>
              <a:t>host2(config-router)#neighbor</a:t>
            </a:r>
            <a:r>
              <a:rPr sz="1588" b="1" spc="-31" dirty="0">
                <a:latin typeface="Courier New"/>
                <a:cs typeface="Courier New"/>
              </a:rPr>
              <a:t> </a:t>
            </a:r>
            <a:r>
              <a:rPr sz="1588" b="1" spc="-9" dirty="0">
                <a:latin typeface="Courier New"/>
                <a:cs typeface="Courier New"/>
              </a:rPr>
              <a:t>10.4.4.1</a:t>
            </a:r>
            <a:r>
              <a:rPr sz="1588" b="1" spc="-18" dirty="0">
                <a:latin typeface="Courier New"/>
                <a:cs typeface="Courier New"/>
              </a:rPr>
              <a:t> </a:t>
            </a:r>
            <a:r>
              <a:rPr sz="1588" b="1" spc="-9" dirty="0">
                <a:latin typeface="Courier New"/>
                <a:cs typeface="Courier New"/>
              </a:rPr>
              <a:t>remote-as</a:t>
            </a:r>
            <a:r>
              <a:rPr sz="1588" b="1" spc="-26" dirty="0">
                <a:latin typeface="Courier New"/>
                <a:cs typeface="Courier New"/>
              </a:rPr>
              <a:t> </a:t>
            </a:r>
            <a:r>
              <a:rPr sz="1588" b="1" spc="-4" dirty="0">
                <a:latin typeface="Courier New"/>
                <a:cs typeface="Courier New"/>
              </a:rPr>
              <a:t>100</a:t>
            </a:r>
            <a:endParaRPr sz="1588" dirty="0">
              <a:latin typeface="Courier New"/>
              <a:cs typeface="Courier New"/>
            </a:endParaRPr>
          </a:p>
          <a:p>
            <a:pPr marL="11206">
              <a:spcBef>
                <a:spcPts val="383"/>
              </a:spcBef>
            </a:pPr>
            <a:r>
              <a:rPr sz="1588" b="1" spc="-9" dirty="0">
                <a:latin typeface="Courier New"/>
                <a:cs typeface="Courier New"/>
              </a:rPr>
              <a:t>host2(config-router)#neighbor</a:t>
            </a:r>
            <a:r>
              <a:rPr sz="1588" b="1" spc="-31" dirty="0">
                <a:latin typeface="Courier New"/>
                <a:cs typeface="Courier New"/>
              </a:rPr>
              <a:t> </a:t>
            </a:r>
            <a:r>
              <a:rPr sz="1588" b="1" spc="-9" dirty="0">
                <a:latin typeface="Courier New"/>
                <a:cs typeface="Courier New"/>
              </a:rPr>
              <a:t>10.2.25.2</a:t>
            </a:r>
            <a:r>
              <a:rPr sz="1588" b="1" spc="-13" dirty="0">
                <a:latin typeface="Courier New"/>
                <a:cs typeface="Courier New"/>
              </a:rPr>
              <a:t> </a:t>
            </a:r>
            <a:r>
              <a:rPr sz="1588" b="1" spc="-9" dirty="0">
                <a:latin typeface="Courier New"/>
                <a:cs typeface="Courier New"/>
              </a:rPr>
              <a:t>remote-as</a:t>
            </a:r>
            <a:r>
              <a:rPr sz="1588" b="1" spc="-26" dirty="0">
                <a:latin typeface="Courier New"/>
                <a:cs typeface="Courier New"/>
              </a:rPr>
              <a:t> </a:t>
            </a:r>
            <a:r>
              <a:rPr sz="1588" b="1" spc="-4" dirty="0">
                <a:latin typeface="Courier New"/>
                <a:cs typeface="Courier New"/>
              </a:rPr>
              <a:t>100</a:t>
            </a:r>
            <a:endParaRPr sz="1588" dirty="0">
              <a:latin typeface="Courier New"/>
              <a:cs typeface="Courier New"/>
            </a:endParaRPr>
          </a:p>
          <a:p>
            <a:pPr marL="11206">
              <a:spcBef>
                <a:spcPts val="401"/>
              </a:spcBef>
            </a:pPr>
            <a:r>
              <a:rPr sz="1588" b="1" spc="-9" dirty="0">
                <a:latin typeface="Courier New"/>
                <a:cs typeface="Courier New"/>
              </a:rPr>
              <a:t>host2(config-router)#network</a:t>
            </a:r>
            <a:r>
              <a:rPr sz="1588" b="1" spc="-18" dirty="0">
                <a:latin typeface="Courier New"/>
                <a:cs typeface="Courier New"/>
              </a:rPr>
              <a:t> </a:t>
            </a:r>
            <a:r>
              <a:rPr sz="1588" b="1" spc="-9" dirty="0">
                <a:latin typeface="Courier New"/>
                <a:cs typeface="Courier New"/>
              </a:rPr>
              <a:t>172.28.8.0</a:t>
            </a:r>
            <a:r>
              <a:rPr sz="1588" b="1" spc="-13" dirty="0">
                <a:latin typeface="Courier New"/>
                <a:cs typeface="Courier New"/>
              </a:rPr>
              <a:t> mask</a:t>
            </a:r>
            <a:r>
              <a:rPr sz="1588" b="1" spc="-18" dirty="0">
                <a:latin typeface="Courier New"/>
                <a:cs typeface="Courier New"/>
              </a:rPr>
              <a:t> </a:t>
            </a:r>
            <a:r>
              <a:rPr sz="1588" b="1" spc="-9" dirty="0">
                <a:latin typeface="Courier New"/>
                <a:cs typeface="Courier New"/>
              </a:rPr>
              <a:t>255.255.248.0</a:t>
            </a:r>
            <a:endParaRPr sz="1588" dirty="0">
              <a:latin typeface="Courier New"/>
              <a:cs typeface="Courier New"/>
            </a:endParaRPr>
          </a:p>
        </p:txBody>
      </p:sp>
      <p:pic>
        <p:nvPicPr>
          <p:cNvPr id="7" name="object 4">
            <a:extLst>
              <a:ext uri="{FF2B5EF4-FFF2-40B4-BE49-F238E27FC236}">
                <a16:creationId xmlns:a16="http://schemas.microsoft.com/office/drawing/2014/main" id="{67F7AA3E-8FC6-429B-B707-AF88D49678C7}"/>
              </a:ext>
            </a:extLst>
          </p:cNvPr>
          <p:cNvPicPr/>
          <p:nvPr/>
        </p:nvPicPr>
        <p:blipFill>
          <a:blip r:embed="rId2" cstate="print"/>
          <a:stretch>
            <a:fillRect/>
          </a:stretch>
        </p:blipFill>
        <p:spPr>
          <a:xfrm>
            <a:off x="2745938" y="1525751"/>
            <a:ext cx="6303036" cy="2996336"/>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7048" y="541306"/>
            <a:ext cx="6977903" cy="608851"/>
          </a:xfrm>
          <a:prstGeom prst="rect">
            <a:avLst/>
          </a:prstGeom>
        </p:spPr>
        <p:txBody>
          <a:bodyPr vert="horz" wrap="square" lIns="0" tIns="11206" rIns="0" bIns="0" rtlCol="0" anchor="b" anchorCtr="0">
            <a:spAutoFit/>
          </a:bodyPr>
          <a:lstStyle/>
          <a:p>
            <a:pPr marL="11206">
              <a:spcBef>
                <a:spcPts val="88"/>
              </a:spcBef>
            </a:pPr>
            <a:r>
              <a:rPr dirty="0"/>
              <a:t>Cấu</a:t>
            </a:r>
            <a:r>
              <a:rPr spc="22" dirty="0"/>
              <a:t> </a:t>
            </a:r>
            <a:r>
              <a:rPr spc="44" dirty="0"/>
              <a:t>hình</a:t>
            </a:r>
            <a:r>
              <a:rPr spc="22" dirty="0"/>
              <a:t> </a:t>
            </a:r>
            <a:r>
              <a:rPr spc="4" dirty="0"/>
              <a:t>BGP</a:t>
            </a:r>
            <a:r>
              <a:rPr spc="-18" dirty="0"/>
              <a:t> </a:t>
            </a:r>
            <a:r>
              <a:rPr spc="-9" dirty="0"/>
              <a:t>trên</a:t>
            </a:r>
            <a:r>
              <a:rPr spc="62" dirty="0"/>
              <a:t> </a:t>
            </a:r>
            <a:r>
              <a:rPr dirty="0"/>
              <a:t>Cisco</a:t>
            </a:r>
            <a:r>
              <a:rPr spc="-13" dirty="0"/>
              <a:t> </a:t>
            </a:r>
            <a:r>
              <a:rPr dirty="0"/>
              <a:t>router</a:t>
            </a:r>
          </a:p>
        </p:txBody>
      </p:sp>
      <p:sp>
        <p:nvSpPr>
          <p:cNvPr id="3" name="object 3"/>
          <p:cNvSpPr txBox="1"/>
          <p:nvPr/>
        </p:nvSpPr>
        <p:spPr>
          <a:xfrm>
            <a:off x="599561" y="1286690"/>
            <a:ext cx="3828490" cy="445922"/>
          </a:xfrm>
          <a:prstGeom prst="rect">
            <a:avLst/>
          </a:prstGeom>
        </p:spPr>
        <p:txBody>
          <a:bodyPr vert="horz" wrap="square" lIns="0" tIns="11206" rIns="0" bIns="0" rtlCol="0">
            <a:spAutoFit/>
          </a:bodyPr>
          <a:lstStyle/>
          <a:p>
            <a:pPr marL="313781" indent="-303135">
              <a:spcBef>
                <a:spcPts val="88"/>
              </a:spcBef>
              <a:buFont typeface="Microsoft Sans Serif"/>
              <a:buChar char="•"/>
              <a:tabLst>
                <a:tab pos="313221" algn="l"/>
                <a:tab pos="314342" algn="l"/>
              </a:tabLst>
            </a:pPr>
            <a:r>
              <a:rPr sz="2824" spc="-4" dirty="0">
                <a:latin typeface="Calibri"/>
                <a:cs typeface="Calibri"/>
              </a:rPr>
              <a:t>Cấu</a:t>
            </a:r>
            <a:r>
              <a:rPr sz="2824" spc="-22" dirty="0">
                <a:latin typeface="Calibri"/>
                <a:cs typeface="Calibri"/>
              </a:rPr>
              <a:t> </a:t>
            </a:r>
            <a:r>
              <a:rPr sz="2824" spc="-4" dirty="0">
                <a:latin typeface="Calibri"/>
                <a:cs typeface="Calibri"/>
              </a:rPr>
              <a:t>hình</a:t>
            </a:r>
            <a:r>
              <a:rPr sz="2824" spc="9" dirty="0">
                <a:latin typeface="Calibri"/>
                <a:cs typeface="Calibri"/>
              </a:rPr>
              <a:t> </a:t>
            </a:r>
            <a:r>
              <a:rPr sz="2824" spc="-9" dirty="0">
                <a:latin typeface="Calibri"/>
                <a:cs typeface="Calibri"/>
              </a:rPr>
              <a:t>trên</a:t>
            </a:r>
            <a:r>
              <a:rPr sz="2824" spc="-18" dirty="0">
                <a:latin typeface="Calibri"/>
                <a:cs typeface="Calibri"/>
              </a:rPr>
              <a:t> </a:t>
            </a:r>
            <a:r>
              <a:rPr sz="2824" spc="-13" dirty="0">
                <a:latin typeface="Calibri"/>
                <a:cs typeface="Calibri"/>
              </a:rPr>
              <a:t>router</a:t>
            </a:r>
            <a:r>
              <a:rPr sz="2824" spc="-26" dirty="0">
                <a:latin typeface="Calibri"/>
                <a:cs typeface="Calibri"/>
              </a:rPr>
              <a:t> </a:t>
            </a:r>
            <a:r>
              <a:rPr sz="2824" spc="-9" dirty="0">
                <a:latin typeface="Calibri"/>
                <a:cs typeface="Calibri"/>
              </a:rPr>
              <a:t>LA:</a:t>
            </a:r>
            <a:endParaRPr sz="2824" dirty="0">
              <a:latin typeface="Calibri"/>
              <a:cs typeface="Calibri"/>
            </a:endParaRPr>
          </a:p>
        </p:txBody>
      </p:sp>
      <p:sp>
        <p:nvSpPr>
          <p:cNvPr id="4" name="object 4"/>
          <p:cNvSpPr txBox="1"/>
          <p:nvPr/>
        </p:nvSpPr>
        <p:spPr>
          <a:xfrm>
            <a:off x="1030949" y="5125388"/>
            <a:ext cx="10664456" cy="1191306"/>
          </a:xfrm>
          <a:prstGeom prst="rect">
            <a:avLst/>
          </a:prstGeom>
        </p:spPr>
        <p:txBody>
          <a:bodyPr vert="horz" wrap="square" lIns="0" tIns="59391" rIns="0" bIns="0" rtlCol="0">
            <a:spAutoFit/>
          </a:bodyPr>
          <a:lstStyle/>
          <a:p>
            <a:pPr marL="11206">
              <a:spcBef>
                <a:spcPts val="468"/>
              </a:spcBef>
            </a:pPr>
            <a:r>
              <a:rPr sz="1588" b="1" spc="-9" dirty="0">
                <a:latin typeface="Courier New"/>
                <a:cs typeface="Courier New"/>
              </a:rPr>
              <a:t>host4(config)#router</a:t>
            </a:r>
            <a:r>
              <a:rPr sz="1588" b="1" spc="-40" dirty="0">
                <a:latin typeface="Courier New"/>
                <a:cs typeface="Courier New"/>
              </a:rPr>
              <a:t> </a:t>
            </a:r>
            <a:r>
              <a:rPr sz="1588" b="1" spc="-9" dirty="0">
                <a:latin typeface="Courier New"/>
                <a:cs typeface="Courier New"/>
              </a:rPr>
              <a:t>bgp</a:t>
            </a:r>
            <a:r>
              <a:rPr sz="1588" b="1" spc="-26" dirty="0">
                <a:latin typeface="Courier New"/>
                <a:cs typeface="Courier New"/>
              </a:rPr>
              <a:t> </a:t>
            </a:r>
            <a:r>
              <a:rPr sz="1588" b="1" spc="-9" dirty="0">
                <a:latin typeface="Courier New"/>
                <a:cs typeface="Courier New"/>
              </a:rPr>
              <a:t>300</a:t>
            </a:r>
            <a:endParaRPr sz="1588" dirty="0">
              <a:latin typeface="Courier New"/>
              <a:cs typeface="Courier New"/>
            </a:endParaRPr>
          </a:p>
          <a:p>
            <a:pPr marL="11206">
              <a:spcBef>
                <a:spcPts val="379"/>
              </a:spcBef>
            </a:pPr>
            <a:r>
              <a:rPr sz="1588" b="1" spc="-9" dirty="0">
                <a:latin typeface="Courier New"/>
                <a:cs typeface="Courier New"/>
              </a:rPr>
              <a:t>host4(config-router)#neighbor</a:t>
            </a:r>
            <a:r>
              <a:rPr sz="1588" b="1" spc="-31" dirty="0">
                <a:latin typeface="Courier New"/>
                <a:cs typeface="Courier New"/>
              </a:rPr>
              <a:t> </a:t>
            </a:r>
            <a:r>
              <a:rPr sz="1588" b="1" spc="-9" dirty="0">
                <a:latin typeface="Courier New"/>
                <a:cs typeface="Courier New"/>
              </a:rPr>
              <a:t>10.3.3.2</a:t>
            </a:r>
            <a:r>
              <a:rPr sz="1588" b="1" spc="-18" dirty="0">
                <a:latin typeface="Courier New"/>
                <a:cs typeface="Courier New"/>
              </a:rPr>
              <a:t> </a:t>
            </a:r>
            <a:r>
              <a:rPr sz="1588" b="1" spc="-9" dirty="0">
                <a:latin typeface="Courier New"/>
                <a:cs typeface="Courier New"/>
              </a:rPr>
              <a:t>remote-as</a:t>
            </a:r>
            <a:r>
              <a:rPr sz="1588" b="1" spc="-31" dirty="0">
                <a:latin typeface="Courier New"/>
                <a:cs typeface="Courier New"/>
              </a:rPr>
              <a:t> </a:t>
            </a:r>
            <a:r>
              <a:rPr sz="1588" b="1" spc="-4" dirty="0">
                <a:latin typeface="Courier New"/>
                <a:cs typeface="Courier New"/>
              </a:rPr>
              <a:t>100</a:t>
            </a:r>
            <a:endParaRPr sz="1588" dirty="0">
              <a:latin typeface="Courier New"/>
              <a:cs typeface="Courier New"/>
            </a:endParaRPr>
          </a:p>
          <a:p>
            <a:pPr marL="11206">
              <a:spcBef>
                <a:spcPts val="383"/>
              </a:spcBef>
            </a:pPr>
            <a:r>
              <a:rPr sz="1588" b="1" spc="-9" dirty="0">
                <a:latin typeface="Courier New"/>
                <a:cs typeface="Courier New"/>
              </a:rPr>
              <a:t>host4(config-router)#network</a:t>
            </a:r>
            <a:r>
              <a:rPr sz="1588" b="1" spc="-26" dirty="0">
                <a:latin typeface="Courier New"/>
                <a:cs typeface="Courier New"/>
              </a:rPr>
              <a:t> </a:t>
            </a:r>
            <a:r>
              <a:rPr sz="1588" b="1" spc="-9" dirty="0">
                <a:latin typeface="Courier New"/>
                <a:cs typeface="Courier New"/>
              </a:rPr>
              <a:t>192.168.204.0</a:t>
            </a:r>
            <a:r>
              <a:rPr sz="1588" b="1" spc="-40" dirty="0">
                <a:latin typeface="Courier New"/>
                <a:cs typeface="Courier New"/>
              </a:rPr>
              <a:t> </a:t>
            </a:r>
            <a:r>
              <a:rPr sz="1588" b="1" spc="-4" dirty="0">
                <a:latin typeface="Courier New"/>
                <a:cs typeface="Courier New"/>
              </a:rPr>
              <a:t>mask</a:t>
            </a:r>
            <a:r>
              <a:rPr lang="vi-VN" sz="1588" b="1" spc="-4" dirty="0">
                <a:latin typeface="Courier New"/>
                <a:cs typeface="Courier New"/>
              </a:rPr>
              <a:t> </a:t>
            </a:r>
            <a:r>
              <a:rPr sz="1588" b="1" spc="-9" dirty="0">
                <a:latin typeface="Courier New"/>
                <a:cs typeface="Courier New"/>
              </a:rPr>
              <a:t>255.255.252.0</a:t>
            </a:r>
            <a:endParaRPr sz="1588" dirty="0">
              <a:latin typeface="Courier New"/>
              <a:cs typeface="Courier New"/>
            </a:endParaRPr>
          </a:p>
          <a:p>
            <a:pPr marL="11206">
              <a:spcBef>
                <a:spcPts val="401"/>
              </a:spcBef>
            </a:pPr>
            <a:r>
              <a:rPr sz="1588" b="1" spc="-9" dirty="0">
                <a:latin typeface="Courier New"/>
                <a:cs typeface="Courier New"/>
              </a:rPr>
              <a:t>host4(config-router)#redistribute</a:t>
            </a:r>
            <a:r>
              <a:rPr sz="1588" b="1" spc="-53" dirty="0">
                <a:latin typeface="Courier New"/>
                <a:cs typeface="Courier New"/>
              </a:rPr>
              <a:t> </a:t>
            </a:r>
            <a:r>
              <a:rPr sz="1588" b="1" spc="-9" dirty="0">
                <a:latin typeface="Courier New"/>
                <a:cs typeface="Courier New"/>
              </a:rPr>
              <a:t>isis</a:t>
            </a:r>
            <a:endParaRPr sz="1588" dirty="0">
              <a:latin typeface="Courier New"/>
              <a:cs typeface="Courier New"/>
            </a:endParaRPr>
          </a:p>
        </p:txBody>
      </p:sp>
      <p:pic>
        <p:nvPicPr>
          <p:cNvPr id="7" name="object 4">
            <a:extLst>
              <a:ext uri="{FF2B5EF4-FFF2-40B4-BE49-F238E27FC236}">
                <a16:creationId xmlns:a16="http://schemas.microsoft.com/office/drawing/2014/main" id="{94615604-9F59-4395-A7F1-3F6955C988EB}"/>
              </a:ext>
            </a:extLst>
          </p:cNvPr>
          <p:cNvPicPr/>
          <p:nvPr/>
        </p:nvPicPr>
        <p:blipFill>
          <a:blip r:embed="rId2" cstate="print"/>
          <a:stretch>
            <a:fillRect/>
          </a:stretch>
        </p:blipFill>
        <p:spPr>
          <a:xfrm>
            <a:off x="2852264" y="1869145"/>
            <a:ext cx="6303036" cy="2996336"/>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7048" y="399154"/>
            <a:ext cx="6977903" cy="608851"/>
          </a:xfrm>
          <a:prstGeom prst="rect">
            <a:avLst/>
          </a:prstGeom>
        </p:spPr>
        <p:txBody>
          <a:bodyPr vert="horz" wrap="square" lIns="0" tIns="11206" rIns="0" bIns="0" rtlCol="0" anchor="b" anchorCtr="0">
            <a:spAutoFit/>
          </a:bodyPr>
          <a:lstStyle/>
          <a:p>
            <a:pPr marL="11206">
              <a:spcBef>
                <a:spcPts val="88"/>
              </a:spcBef>
            </a:pPr>
            <a:r>
              <a:rPr dirty="0"/>
              <a:t>Cấu</a:t>
            </a:r>
            <a:r>
              <a:rPr spc="22" dirty="0"/>
              <a:t> </a:t>
            </a:r>
            <a:r>
              <a:rPr spc="44" dirty="0"/>
              <a:t>hình</a:t>
            </a:r>
            <a:r>
              <a:rPr spc="22" dirty="0"/>
              <a:t> </a:t>
            </a:r>
            <a:r>
              <a:rPr spc="4" dirty="0"/>
              <a:t>BGP</a:t>
            </a:r>
            <a:r>
              <a:rPr spc="-18" dirty="0"/>
              <a:t> </a:t>
            </a:r>
            <a:r>
              <a:rPr spc="-9" dirty="0"/>
              <a:t>trên</a:t>
            </a:r>
            <a:r>
              <a:rPr spc="62" dirty="0"/>
              <a:t> </a:t>
            </a:r>
            <a:r>
              <a:rPr dirty="0"/>
              <a:t>Cisco</a:t>
            </a:r>
            <a:r>
              <a:rPr spc="-13" dirty="0"/>
              <a:t> </a:t>
            </a:r>
            <a:r>
              <a:rPr dirty="0"/>
              <a:t>router</a:t>
            </a:r>
          </a:p>
        </p:txBody>
      </p:sp>
      <p:sp>
        <p:nvSpPr>
          <p:cNvPr id="3" name="object 3"/>
          <p:cNvSpPr txBox="1"/>
          <p:nvPr/>
        </p:nvSpPr>
        <p:spPr>
          <a:xfrm>
            <a:off x="631459" y="1332569"/>
            <a:ext cx="4467785" cy="445922"/>
          </a:xfrm>
          <a:prstGeom prst="rect">
            <a:avLst/>
          </a:prstGeom>
        </p:spPr>
        <p:txBody>
          <a:bodyPr vert="horz" wrap="square" lIns="0" tIns="11206" rIns="0" bIns="0" rtlCol="0">
            <a:spAutoFit/>
          </a:bodyPr>
          <a:lstStyle/>
          <a:p>
            <a:pPr marL="313781" indent="-303135">
              <a:spcBef>
                <a:spcPts val="88"/>
              </a:spcBef>
              <a:buFont typeface="Microsoft Sans Serif"/>
              <a:buChar char="•"/>
              <a:tabLst>
                <a:tab pos="313221" algn="l"/>
                <a:tab pos="314342" algn="l"/>
              </a:tabLst>
            </a:pPr>
            <a:r>
              <a:rPr sz="2824" spc="-4" dirty="0">
                <a:latin typeface="Calibri"/>
                <a:cs typeface="Calibri"/>
              </a:rPr>
              <a:t>Cấu</a:t>
            </a:r>
            <a:r>
              <a:rPr sz="2824" spc="-13" dirty="0">
                <a:latin typeface="Calibri"/>
                <a:cs typeface="Calibri"/>
              </a:rPr>
              <a:t> </a:t>
            </a:r>
            <a:r>
              <a:rPr sz="2824" spc="-4" dirty="0">
                <a:latin typeface="Calibri"/>
                <a:cs typeface="Calibri"/>
              </a:rPr>
              <a:t>hình</a:t>
            </a:r>
            <a:r>
              <a:rPr sz="2824" spc="13" dirty="0">
                <a:latin typeface="Calibri"/>
                <a:cs typeface="Calibri"/>
              </a:rPr>
              <a:t> </a:t>
            </a:r>
            <a:r>
              <a:rPr sz="2824" spc="-9" dirty="0">
                <a:latin typeface="Calibri"/>
                <a:cs typeface="Calibri"/>
              </a:rPr>
              <a:t>trên</a:t>
            </a:r>
            <a:r>
              <a:rPr sz="2824" spc="-13" dirty="0">
                <a:latin typeface="Calibri"/>
                <a:cs typeface="Calibri"/>
              </a:rPr>
              <a:t> router</a:t>
            </a:r>
            <a:r>
              <a:rPr sz="2824" spc="-22" dirty="0">
                <a:latin typeface="Calibri"/>
                <a:cs typeface="Calibri"/>
              </a:rPr>
              <a:t> </a:t>
            </a:r>
            <a:r>
              <a:rPr sz="2824" spc="-13" dirty="0">
                <a:latin typeface="Calibri"/>
                <a:cs typeface="Calibri"/>
              </a:rPr>
              <a:t>Albany:</a:t>
            </a:r>
            <a:endParaRPr sz="2824" dirty="0">
              <a:latin typeface="Calibri"/>
              <a:cs typeface="Calibri"/>
            </a:endParaRPr>
          </a:p>
        </p:txBody>
      </p:sp>
      <p:sp>
        <p:nvSpPr>
          <p:cNvPr id="4" name="object 4"/>
          <p:cNvSpPr txBox="1"/>
          <p:nvPr/>
        </p:nvSpPr>
        <p:spPr>
          <a:xfrm>
            <a:off x="889918" y="5079510"/>
            <a:ext cx="10135715" cy="1191306"/>
          </a:xfrm>
          <a:prstGeom prst="rect">
            <a:avLst/>
          </a:prstGeom>
        </p:spPr>
        <p:txBody>
          <a:bodyPr vert="horz" wrap="square" lIns="0" tIns="59391" rIns="0" bIns="0" rtlCol="0">
            <a:spAutoFit/>
          </a:bodyPr>
          <a:lstStyle/>
          <a:p>
            <a:pPr marL="11206">
              <a:spcBef>
                <a:spcPts val="468"/>
              </a:spcBef>
            </a:pPr>
            <a:r>
              <a:rPr sz="1588" b="1" spc="-9" dirty="0">
                <a:latin typeface="Courier New"/>
                <a:cs typeface="Courier New"/>
              </a:rPr>
              <a:t>host3(config)#router</a:t>
            </a:r>
            <a:r>
              <a:rPr sz="1588" b="1" spc="-40" dirty="0">
                <a:latin typeface="Courier New"/>
                <a:cs typeface="Courier New"/>
              </a:rPr>
              <a:t> </a:t>
            </a:r>
            <a:r>
              <a:rPr sz="1588" b="1" spc="-9" dirty="0">
                <a:latin typeface="Courier New"/>
                <a:cs typeface="Courier New"/>
              </a:rPr>
              <a:t>bgp</a:t>
            </a:r>
            <a:r>
              <a:rPr sz="1588" b="1" spc="-26" dirty="0">
                <a:latin typeface="Courier New"/>
                <a:cs typeface="Courier New"/>
              </a:rPr>
              <a:t> </a:t>
            </a:r>
            <a:r>
              <a:rPr sz="1588" b="1" spc="-9" dirty="0">
                <a:latin typeface="Courier New"/>
                <a:cs typeface="Courier New"/>
              </a:rPr>
              <a:t>100</a:t>
            </a:r>
            <a:endParaRPr sz="1588" dirty="0">
              <a:latin typeface="Courier New"/>
              <a:cs typeface="Courier New"/>
            </a:endParaRPr>
          </a:p>
          <a:p>
            <a:pPr marL="11206">
              <a:spcBef>
                <a:spcPts val="379"/>
              </a:spcBef>
            </a:pPr>
            <a:r>
              <a:rPr sz="1588" b="1" spc="-9" dirty="0">
                <a:latin typeface="Courier New"/>
                <a:cs typeface="Courier New"/>
              </a:rPr>
              <a:t>host3(config-router)#neighbor</a:t>
            </a:r>
            <a:r>
              <a:rPr sz="1588" b="1" spc="-31" dirty="0">
                <a:latin typeface="Courier New"/>
                <a:cs typeface="Courier New"/>
              </a:rPr>
              <a:t> </a:t>
            </a:r>
            <a:r>
              <a:rPr sz="1588" b="1" spc="-9" dirty="0">
                <a:latin typeface="Courier New"/>
                <a:cs typeface="Courier New"/>
              </a:rPr>
              <a:t>10.4.4.2</a:t>
            </a:r>
            <a:r>
              <a:rPr sz="1588" b="1" spc="-18" dirty="0">
                <a:latin typeface="Courier New"/>
                <a:cs typeface="Courier New"/>
              </a:rPr>
              <a:t> </a:t>
            </a:r>
            <a:r>
              <a:rPr sz="1588" b="1" spc="-9" dirty="0">
                <a:latin typeface="Courier New"/>
                <a:cs typeface="Courier New"/>
              </a:rPr>
              <a:t>remote-as</a:t>
            </a:r>
            <a:r>
              <a:rPr sz="1588" b="1" spc="-26" dirty="0">
                <a:latin typeface="Courier New"/>
                <a:cs typeface="Courier New"/>
              </a:rPr>
              <a:t> </a:t>
            </a:r>
            <a:r>
              <a:rPr sz="1588" b="1" spc="-4" dirty="0">
                <a:latin typeface="Courier New"/>
                <a:cs typeface="Courier New"/>
              </a:rPr>
              <a:t>100</a:t>
            </a:r>
            <a:endParaRPr sz="1588" dirty="0">
              <a:latin typeface="Courier New"/>
              <a:cs typeface="Courier New"/>
            </a:endParaRPr>
          </a:p>
          <a:p>
            <a:pPr marL="11206">
              <a:spcBef>
                <a:spcPts val="383"/>
              </a:spcBef>
            </a:pPr>
            <a:r>
              <a:rPr sz="1588" b="1" spc="-9" dirty="0">
                <a:latin typeface="Courier New"/>
                <a:cs typeface="Courier New"/>
              </a:rPr>
              <a:t>host3(config-router)#neighbor</a:t>
            </a:r>
            <a:r>
              <a:rPr sz="1588" b="1" spc="-31" dirty="0">
                <a:latin typeface="Courier New"/>
                <a:cs typeface="Courier New"/>
              </a:rPr>
              <a:t> </a:t>
            </a:r>
            <a:r>
              <a:rPr sz="1588" b="1" spc="-9" dirty="0">
                <a:latin typeface="Courier New"/>
                <a:cs typeface="Courier New"/>
              </a:rPr>
              <a:t>10.2.25.2</a:t>
            </a:r>
            <a:r>
              <a:rPr sz="1588" b="1" spc="-13" dirty="0">
                <a:latin typeface="Courier New"/>
                <a:cs typeface="Courier New"/>
              </a:rPr>
              <a:t> </a:t>
            </a:r>
            <a:r>
              <a:rPr sz="1588" b="1" spc="-9" dirty="0">
                <a:latin typeface="Courier New"/>
                <a:cs typeface="Courier New"/>
              </a:rPr>
              <a:t>remote-as</a:t>
            </a:r>
            <a:r>
              <a:rPr sz="1588" b="1" spc="-31" dirty="0">
                <a:latin typeface="Courier New"/>
                <a:cs typeface="Courier New"/>
              </a:rPr>
              <a:t> </a:t>
            </a:r>
            <a:r>
              <a:rPr sz="1588" b="1" spc="-4" dirty="0">
                <a:latin typeface="Courier New"/>
                <a:cs typeface="Courier New"/>
              </a:rPr>
              <a:t>100</a:t>
            </a:r>
            <a:endParaRPr sz="1588" dirty="0">
              <a:latin typeface="Courier New"/>
              <a:cs typeface="Courier New"/>
            </a:endParaRPr>
          </a:p>
          <a:p>
            <a:pPr marL="11206">
              <a:spcBef>
                <a:spcPts val="379"/>
              </a:spcBef>
            </a:pPr>
            <a:r>
              <a:rPr sz="1588" b="1" spc="-9" dirty="0">
                <a:latin typeface="Courier New"/>
                <a:cs typeface="Courier New"/>
              </a:rPr>
              <a:t>host3(config-router)#network</a:t>
            </a:r>
            <a:r>
              <a:rPr sz="1588" b="1" spc="-22" dirty="0">
                <a:latin typeface="Courier New"/>
                <a:cs typeface="Courier New"/>
              </a:rPr>
              <a:t> </a:t>
            </a:r>
            <a:r>
              <a:rPr sz="1588" b="1" spc="-9" dirty="0">
                <a:latin typeface="Courier New"/>
                <a:cs typeface="Courier New"/>
              </a:rPr>
              <a:t>192.168.33.0</a:t>
            </a:r>
            <a:r>
              <a:rPr sz="1588" b="1" spc="-35" dirty="0">
                <a:latin typeface="Courier New"/>
                <a:cs typeface="Courier New"/>
              </a:rPr>
              <a:t> </a:t>
            </a:r>
            <a:r>
              <a:rPr sz="1588" b="1" spc="-9" dirty="0">
                <a:latin typeface="Courier New"/>
                <a:cs typeface="Courier New"/>
              </a:rPr>
              <a:t>mask</a:t>
            </a:r>
            <a:r>
              <a:rPr lang="vi-VN" sz="1588" b="1" spc="-9" dirty="0">
                <a:latin typeface="Courier New"/>
                <a:cs typeface="Courier New"/>
              </a:rPr>
              <a:t> </a:t>
            </a:r>
            <a:r>
              <a:rPr sz="1588" b="1" spc="-9" dirty="0">
                <a:latin typeface="Courier New"/>
                <a:cs typeface="Courier New"/>
              </a:rPr>
              <a:t>255.255.255.0</a:t>
            </a:r>
            <a:endParaRPr sz="1588" dirty="0">
              <a:latin typeface="Courier New"/>
              <a:cs typeface="Courier New"/>
            </a:endParaRPr>
          </a:p>
        </p:txBody>
      </p:sp>
      <p:pic>
        <p:nvPicPr>
          <p:cNvPr id="7" name="object 4">
            <a:extLst>
              <a:ext uri="{FF2B5EF4-FFF2-40B4-BE49-F238E27FC236}">
                <a16:creationId xmlns:a16="http://schemas.microsoft.com/office/drawing/2014/main" id="{4298B93F-FD92-4E13-A012-4064A39DF375}"/>
              </a:ext>
            </a:extLst>
          </p:cNvPr>
          <p:cNvPicPr/>
          <p:nvPr/>
        </p:nvPicPr>
        <p:blipFill>
          <a:blip r:embed="rId2" cstate="print"/>
          <a:stretch>
            <a:fillRect/>
          </a:stretch>
        </p:blipFill>
        <p:spPr>
          <a:xfrm>
            <a:off x="2944481" y="1930832"/>
            <a:ext cx="6303036" cy="299633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9460429" y="6090332"/>
            <a:ext cx="219075" cy="155299"/>
          </a:xfrm>
          <a:prstGeom prst="rect">
            <a:avLst/>
          </a:prstGeom>
        </p:spPr>
        <p:txBody>
          <a:bodyPr vert="horz" wrap="square" lIns="0" tIns="0" rIns="0" bIns="0" rtlCol="0">
            <a:spAutoFit/>
          </a:bodyPr>
          <a:lstStyle/>
          <a:p>
            <a:pPr marL="33619">
              <a:lnSpc>
                <a:spcPts val="1257"/>
              </a:lnSpc>
            </a:pPr>
            <a:fld id="{81D60167-4931-47E6-BA6A-407CBD079E47}" type="slidenum">
              <a:rPr sz="1059" dirty="0">
                <a:solidFill>
                  <a:srgbClr val="898989"/>
                </a:solidFill>
                <a:latin typeface="Microsoft Sans Serif"/>
                <a:cs typeface="Microsoft Sans Serif"/>
              </a:rPr>
              <a:pPr marL="33619">
                <a:lnSpc>
                  <a:spcPts val="1257"/>
                </a:lnSpc>
              </a:pPr>
              <a:t>23</a:t>
            </a:fld>
            <a:endParaRPr sz="1059">
              <a:latin typeface="Microsoft Sans Serif"/>
              <a:cs typeface="Microsoft Sans Serif"/>
            </a:endParaRPr>
          </a:p>
        </p:txBody>
      </p:sp>
      <p:sp>
        <p:nvSpPr>
          <p:cNvPr id="2" name="object 2"/>
          <p:cNvSpPr txBox="1">
            <a:spLocks noGrp="1"/>
          </p:cNvSpPr>
          <p:nvPr>
            <p:ph type="title"/>
          </p:nvPr>
        </p:nvSpPr>
        <p:spPr>
          <a:xfrm>
            <a:off x="4307822" y="412256"/>
            <a:ext cx="3576356" cy="608851"/>
          </a:xfrm>
          <a:prstGeom prst="rect">
            <a:avLst/>
          </a:prstGeom>
        </p:spPr>
        <p:txBody>
          <a:bodyPr vert="horz" wrap="square" lIns="0" tIns="11206" rIns="0" bIns="0" rtlCol="0" anchor="b" anchorCtr="0">
            <a:spAutoFit/>
          </a:bodyPr>
          <a:lstStyle/>
          <a:p>
            <a:pPr marL="11206">
              <a:spcBef>
                <a:spcPts val="88"/>
              </a:spcBef>
            </a:pPr>
            <a:r>
              <a:rPr dirty="0">
                <a:latin typeface="Calibri"/>
                <a:cs typeface="Calibri"/>
              </a:rPr>
              <a:t>Bảng</a:t>
            </a:r>
            <a:r>
              <a:rPr spc="-62" dirty="0">
                <a:latin typeface="Calibri"/>
                <a:cs typeface="Calibri"/>
              </a:rPr>
              <a:t> </a:t>
            </a:r>
            <a:r>
              <a:rPr spc="4" dirty="0">
                <a:latin typeface="Calibri"/>
                <a:cs typeface="Calibri"/>
              </a:rPr>
              <a:t>chọn</a:t>
            </a:r>
            <a:r>
              <a:rPr spc="-40" dirty="0">
                <a:latin typeface="Calibri"/>
                <a:cs typeface="Calibri"/>
              </a:rPr>
              <a:t> </a:t>
            </a:r>
            <a:r>
              <a:rPr dirty="0">
                <a:latin typeface="Calibri"/>
                <a:cs typeface="Calibri"/>
              </a:rPr>
              <a:t>đường</a:t>
            </a:r>
          </a:p>
        </p:txBody>
      </p:sp>
      <p:sp>
        <p:nvSpPr>
          <p:cNvPr id="3" name="object 3"/>
          <p:cNvSpPr txBox="1"/>
          <p:nvPr/>
        </p:nvSpPr>
        <p:spPr>
          <a:xfrm>
            <a:off x="697255" y="1158820"/>
            <a:ext cx="11015330" cy="1457525"/>
          </a:xfrm>
          <a:prstGeom prst="rect">
            <a:avLst/>
          </a:prstGeom>
        </p:spPr>
        <p:txBody>
          <a:bodyPr vert="horz" wrap="square" lIns="0" tIns="94689" rIns="0" bIns="0" rtlCol="0">
            <a:spAutoFit/>
          </a:bodyPr>
          <a:lstStyle/>
          <a:p>
            <a:pPr marL="313781" marR="122151" indent="-303135">
              <a:lnSpc>
                <a:spcPts val="2709"/>
              </a:lnSpc>
              <a:spcBef>
                <a:spcPts val="745"/>
              </a:spcBef>
              <a:buFont typeface="Microsoft Sans Serif"/>
              <a:buChar char="•"/>
              <a:tabLst>
                <a:tab pos="313221" algn="l"/>
                <a:tab pos="314342" algn="l"/>
              </a:tabLst>
            </a:pPr>
            <a:r>
              <a:rPr sz="2200" dirty="0">
                <a:latin typeface="Calibri"/>
                <a:cs typeface="Calibri"/>
              </a:rPr>
              <a:t>Chỉ</a:t>
            </a:r>
            <a:r>
              <a:rPr sz="2200" spc="-22" dirty="0">
                <a:latin typeface="Calibri"/>
                <a:cs typeface="Calibri"/>
              </a:rPr>
              <a:t> </a:t>
            </a:r>
            <a:r>
              <a:rPr sz="2200" spc="-26" dirty="0">
                <a:latin typeface="Calibri"/>
                <a:cs typeface="Calibri"/>
              </a:rPr>
              <a:t>ra</a:t>
            </a:r>
            <a:r>
              <a:rPr sz="2200" spc="9" dirty="0">
                <a:latin typeface="Calibri"/>
                <a:cs typeface="Calibri"/>
              </a:rPr>
              <a:t> </a:t>
            </a:r>
            <a:r>
              <a:rPr sz="2200" spc="-4" dirty="0">
                <a:latin typeface="Calibri"/>
                <a:cs typeface="Calibri"/>
              </a:rPr>
              <a:t>danh sách</a:t>
            </a:r>
            <a:r>
              <a:rPr sz="2200" spc="18" dirty="0">
                <a:latin typeface="Calibri"/>
                <a:cs typeface="Calibri"/>
              </a:rPr>
              <a:t> </a:t>
            </a:r>
            <a:r>
              <a:rPr sz="2200" spc="-13" dirty="0">
                <a:latin typeface="Calibri"/>
                <a:cs typeface="Calibri"/>
              </a:rPr>
              <a:t>các</a:t>
            </a:r>
            <a:r>
              <a:rPr sz="2200" spc="-4" dirty="0">
                <a:latin typeface="Calibri"/>
                <a:cs typeface="Calibri"/>
              </a:rPr>
              <a:t> đường</a:t>
            </a:r>
            <a:r>
              <a:rPr sz="2200" spc="9" dirty="0">
                <a:latin typeface="Calibri"/>
                <a:cs typeface="Calibri"/>
              </a:rPr>
              <a:t> </a:t>
            </a:r>
            <a:r>
              <a:rPr sz="2200" spc="-4" dirty="0">
                <a:latin typeface="Calibri"/>
                <a:cs typeface="Calibri"/>
              </a:rPr>
              <a:t>đi</a:t>
            </a:r>
            <a:r>
              <a:rPr sz="2200" spc="9" dirty="0">
                <a:latin typeface="Calibri"/>
                <a:cs typeface="Calibri"/>
              </a:rPr>
              <a:t> </a:t>
            </a:r>
            <a:r>
              <a:rPr sz="2200" spc="-22" dirty="0">
                <a:latin typeface="Calibri"/>
                <a:cs typeface="Calibri"/>
              </a:rPr>
              <a:t>có</a:t>
            </a:r>
            <a:r>
              <a:rPr sz="2200" spc="-9" dirty="0">
                <a:latin typeface="Calibri"/>
                <a:cs typeface="Calibri"/>
              </a:rPr>
              <a:t> </a:t>
            </a:r>
            <a:r>
              <a:rPr sz="2200" dirty="0">
                <a:latin typeface="Calibri"/>
                <a:cs typeface="Calibri"/>
              </a:rPr>
              <a:t>thể,</a:t>
            </a:r>
            <a:r>
              <a:rPr sz="2200" spc="9" dirty="0">
                <a:latin typeface="Calibri"/>
                <a:cs typeface="Calibri"/>
              </a:rPr>
              <a:t> </a:t>
            </a:r>
            <a:r>
              <a:rPr sz="2200" spc="-4" dirty="0">
                <a:latin typeface="Calibri"/>
                <a:cs typeface="Calibri"/>
              </a:rPr>
              <a:t>được </a:t>
            </a:r>
            <a:r>
              <a:rPr sz="2200" spc="-627" dirty="0">
                <a:latin typeface="Calibri"/>
                <a:cs typeface="Calibri"/>
              </a:rPr>
              <a:t> </a:t>
            </a:r>
            <a:r>
              <a:rPr sz="2200" spc="-4" dirty="0">
                <a:latin typeface="Calibri"/>
                <a:cs typeface="Calibri"/>
              </a:rPr>
              <a:t>lưu</a:t>
            </a:r>
            <a:r>
              <a:rPr sz="2200" spc="-9" dirty="0">
                <a:latin typeface="Calibri"/>
                <a:cs typeface="Calibri"/>
              </a:rPr>
              <a:t> </a:t>
            </a:r>
            <a:r>
              <a:rPr sz="2200" spc="-13" dirty="0">
                <a:latin typeface="Calibri"/>
                <a:cs typeface="Calibri"/>
              </a:rPr>
              <a:t>trong</a:t>
            </a:r>
            <a:r>
              <a:rPr sz="2200" spc="9" dirty="0">
                <a:latin typeface="Calibri"/>
                <a:cs typeface="Calibri"/>
              </a:rPr>
              <a:t> </a:t>
            </a:r>
            <a:r>
              <a:rPr sz="2200" spc="-9" dirty="0">
                <a:latin typeface="Calibri"/>
                <a:cs typeface="Calibri"/>
              </a:rPr>
              <a:t>bộ</a:t>
            </a:r>
            <a:r>
              <a:rPr sz="2200" spc="18" dirty="0">
                <a:latin typeface="Calibri"/>
                <a:cs typeface="Calibri"/>
              </a:rPr>
              <a:t> </a:t>
            </a:r>
            <a:r>
              <a:rPr sz="2200" spc="-4" dirty="0">
                <a:latin typeface="Calibri"/>
                <a:cs typeface="Calibri"/>
              </a:rPr>
              <a:t>nhớ</a:t>
            </a:r>
            <a:r>
              <a:rPr sz="2200" spc="-13" dirty="0">
                <a:latin typeface="Calibri"/>
                <a:cs typeface="Calibri"/>
              </a:rPr>
              <a:t> </a:t>
            </a:r>
            <a:r>
              <a:rPr sz="2200" dirty="0">
                <a:latin typeface="Calibri"/>
                <a:cs typeface="Calibri"/>
              </a:rPr>
              <a:t>của</a:t>
            </a:r>
            <a:r>
              <a:rPr sz="2200" spc="9" dirty="0">
                <a:latin typeface="Calibri"/>
                <a:cs typeface="Calibri"/>
              </a:rPr>
              <a:t> </a:t>
            </a:r>
            <a:r>
              <a:rPr sz="2200" spc="-13" dirty="0">
                <a:latin typeface="Calibri"/>
                <a:cs typeface="Calibri"/>
              </a:rPr>
              <a:t>router</a:t>
            </a:r>
            <a:endParaRPr sz="2200" dirty="0">
              <a:latin typeface="Calibri"/>
              <a:cs typeface="Calibri"/>
            </a:endParaRPr>
          </a:p>
          <a:p>
            <a:pPr marL="313781" indent="-303135">
              <a:spcBef>
                <a:spcPts val="26"/>
              </a:spcBef>
              <a:buFont typeface="Microsoft Sans Serif"/>
              <a:buChar char="•"/>
              <a:tabLst>
                <a:tab pos="313221" algn="l"/>
                <a:tab pos="314342" algn="l"/>
              </a:tabLst>
            </a:pPr>
            <a:r>
              <a:rPr sz="2200" spc="-4" dirty="0">
                <a:latin typeface="Calibri"/>
                <a:cs typeface="Calibri"/>
              </a:rPr>
              <a:t>Các thành</a:t>
            </a:r>
            <a:r>
              <a:rPr sz="2200" spc="18" dirty="0">
                <a:latin typeface="Calibri"/>
                <a:cs typeface="Calibri"/>
              </a:rPr>
              <a:t> </a:t>
            </a:r>
            <a:r>
              <a:rPr sz="2200" spc="-4" dirty="0">
                <a:latin typeface="Calibri"/>
                <a:cs typeface="Calibri"/>
              </a:rPr>
              <a:t>phần</a:t>
            </a:r>
            <a:r>
              <a:rPr sz="2200" spc="22" dirty="0">
                <a:latin typeface="Calibri"/>
                <a:cs typeface="Calibri"/>
              </a:rPr>
              <a:t> </a:t>
            </a:r>
            <a:r>
              <a:rPr sz="2200" spc="-4" dirty="0">
                <a:latin typeface="Calibri"/>
                <a:cs typeface="Calibri"/>
              </a:rPr>
              <a:t>chính</a:t>
            </a:r>
            <a:r>
              <a:rPr sz="2200" spc="-9" dirty="0">
                <a:latin typeface="Calibri"/>
                <a:cs typeface="Calibri"/>
              </a:rPr>
              <a:t> </a:t>
            </a:r>
            <a:r>
              <a:rPr sz="2200" dirty="0">
                <a:latin typeface="Calibri"/>
                <a:cs typeface="Calibri"/>
              </a:rPr>
              <a:t>của</a:t>
            </a:r>
            <a:r>
              <a:rPr sz="2200" spc="13" dirty="0">
                <a:latin typeface="Calibri"/>
                <a:cs typeface="Calibri"/>
              </a:rPr>
              <a:t> </a:t>
            </a:r>
            <a:r>
              <a:rPr sz="2200" spc="-4" dirty="0">
                <a:latin typeface="Calibri"/>
                <a:cs typeface="Calibri"/>
              </a:rPr>
              <a:t>bảng</a:t>
            </a:r>
            <a:r>
              <a:rPr sz="2200" spc="4" dirty="0">
                <a:latin typeface="Calibri"/>
                <a:cs typeface="Calibri"/>
              </a:rPr>
              <a:t> </a:t>
            </a:r>
            <a:r>
              <a:rPr sz="2200" dirty="0">
                <a:latin typeface="Calibri"/>
                <a:cs typeface="Calibri"/>
              </a:rPr>
              <a:t>chọn</a:t>
            </a:r>
            <a:r>
              <a:rPr sz="2200" spc="-4" dirty="0">
                <a:latin typeface="Calibri"/>
                <a:cs typeface="Calibri"/>
              </a:rPr>
              <a:t> đường</a:t>
            </a:r>
            <a:endParaRPr sz="2200" dirty="0">
              <a:latin typeface="Calibri"/>
              <a:cs typeface="Calibri"/>
            </a:endParaRPr>
          </a:p>
          <a:p>
            <a:pPr marL="667346" lvl="1" indent="-253266">
              <a:spcBef>
                <a:spcPts val="13"/>
              </a:spcBef>
              <a:buFont typeface="Microsoft Sans Serif"/>
              <a:buChar char="–"/>
              <a:tabLst>
                <a:tab pos="667906" algn="l"/>
              </a:tabLst>
            </a:pPr>
            <a:r>
              <a:rPr sz="2200" spc="-9" dirty="0">
                <a:latin typeface="Calibri"/>
                <a:cs typeface="Calibri"/>
              </a:rPr>
              <a:t>Địa</a:t>
            </a:r>
            <a:r>
              <a:rPr sz="2200" spc="-4" dirty="0">
                <a:latin typeface="Calibri"/>
                <a:cs typeface="Calibri"/>
              </a:rPr>
              <a:t> chỉ</a:t>
            </a:r>
            <a:r>
              <a:rPr sz="2200" dirty="0">
                <a:latin typeface="Calibri"/>
                <a:cs typeface="Calibri"/>
              </a:rPr>
              <a:t> </a:t>
            </a:r>
            <a:r>
              <a:rPr sz="2200" spc="-9" dirty="0">
                <a:latin typeface="Calibri"/>
                <a:cs typeface="Calibri"/>
              </a:rPr>
              <a:t>đích/mặt</a:t>
            </a:r>
            <a:r>
              <a:rPr sz="2200" spc="9" dirty="0">
                <a:latin typeface="Calibri"/>
                <a:cs typeface="Calibri"/>
              </a:rPr>
              <a:t> </a:t>
            </a:r>
            <a:r>
              <a:rPr sz="2200" spc="-13" dirty="0">
                <a:latin typeface="Calibri"/>
                <a:cs typeface="Calibri"/>
              </a:rPr>
              <a:t>nạ</a:t>
            </a:r>
            <a:r>
              <a:rPr sz="2200" spc="-4" dirty="0">
                <a:latin typeface="Calibri"/>
                <a:cs typeface="Calibri"/>
              </a:rPr>
              <a:t> </a:t>
            </a:r>
            <a:r>
              <a:rPr sz="2200" dirty="0">
                <a:latin typeface="Calibri"/>
                <a:cs typeface="Calibri"/>
              </a:rPr>
              <a:t>mạng</a:t>
            </a:r>
          </a:p>
          <a:p>
            <a:pPr marL="667346" lvl="1" indent="-253266">
              <a:buFont typeface="Microsoft Sans Serif"/>
              <a:buChar char="–"/>
              <a:tabLst>
                <a:tab pos="667906" algn="l"/>
              </a:tabLst>
            </a:pPr>
            <a:r>
              <a:rPr sz="2200" spc="-18" dirty="0">
                <a:latin typeface="Calibri"/>
                <a:cs typeface="Calibri"/>
              </a:rPr>
              <a:t>Router</a:t>
            </a:r>
            <a:r>
              <a:rPr sz="2200" spc="-35" dirty="0">
                <a:latin typeface="Calibri"/>
                <a:cs typeface="Calibri"/>
              </a:rPr>
              <a:t> kế</a:t>
            </a:r>
            <a:r>
              <a:rPr sz="2200" spc="-31" dirty="0">
                <a:latin typeface="Calibri"/>
                <a:cs typeface="Calibri"/>
              </a:rPr>
              <a:t> </a:t>
            </a:r>
            <a:r>
              <a:rPr sz="2200" spc="-4" dirty="0">
                <a:latin typeface="Calibri"/>
                <a:cs typeface="Calibri"/>
              </a:rPr>
              <a:t>tiếp</a:t>
            </a:r>
            <a:endParaRPr sz="2200" dirty="0">
              <a:latin typeface="Calibri"/>
              <a:cs typeface="Calibri"/>
            </a:endParaRPr>
          </a:p>
        </p:txBody>
      </p:sp>
      <p:graphicFrame>
        <p:nvGraphicFramePr>
          <p:cNvPr id="5" name="object 2">
            <a:extLst>
              <a:ext uri="{FF2B5EF4-FFF2-40B4-BE49-F238E27FC236}">
                <a16:creationId xmlns:a16="http://schemas.microsoft.com/office/drawing/2014/main" id="{BA9EC266-03F5-4893-9A21-9D9B0467B99C}"/>
              </a:ext>
            </a:extLst>
          </p:cNvPr>
          <p:cNvGraphicFramePr>
            <a:graphicFrameLocks noGrp="1"/>
          </p:cNvGraphicFramePr>
          <p:nvPr>
            <p:extLst>
              <p:ext uri="{D42A27DB-BD31-4B8C-83A1-F6EECF244321}">
                <p14:modId xmlns:p14="http://schemas.microsoft.com/office/powerpoint/2010/main" val="4162915679"/>
              </p:ext>
            </p:extLst>
          </p:nvPr>
        </p:nvGraphicFramePr>
        <p:xfrm>
          <a:off x="4378754" y="2284027"/>
          <a:ext cx="3294529" cy="1061645"/>
        </p:xfrm>
        <a:graphic>
          <a:graphicData uri="http://schemas.openxmlformats.org/drawingml/2006/table">
            <a:tbl>
              <a:tblPr firstRow="1" bandRow="1">
                <a:tableStyleId>{2D5ABB26-0587-4C30-8999-92F81FD0307C}</a:tableStyleId>
              </a:tblPr>
              <a:tblGrid>
                <a:gridCol w="1952625">
                  <a:extLst>
                    <a:ext uri="{9D8B030D-6E8A-4147-A177-3AD203B41FA5}">
                      <a16:colId xmlns:a16="http://schemas.microsoft.com/office/drawing/2014/main" val="20000"/>
                    </a:ext>
                  </a:extLst>
                </a:gridCol>
                <a:gridCol w="1341904">
                  <a:extLst>
                    <a:ext uri="{9D8B030D-6E8A-4147-A177-3AD203B41FA5}">
                      <a16:colId xmlns:a16="http://schemas.microsoft.com/office/drawing/2014/main" val="20001"/>
                    </a:ext>
                  </a:extLst>
                </a:gridCol>
              </a:tblGrid>
              <a:tr h="349624">
                <a:tc>
                  <a:txBody>
                    <a:bodyPr/>
                    <a:lstStyle/>
                    <a:p>
                      <a:pPr marL="90170">
                        <a:lnSpc>
                          <a:spcPct val="100000"/>
                        </a:lnSpc>
                        <a:spcBef>
                          <a:spcPts val="295"/>
                        </a:spcBef>
                      </a:pPr>
                      <a:r>
                        <a:rPr sz="1800" dirty="0">
                          <a:latin typeface="Microsoft Sans Serif"/>
                          <a:cs typeface="Microsoft Sans Serif"/>
                        </a:rPr>
                        <a:t>Network</a:t>
                      </a:r>
                    </a:p>
                  </a:txBody>
                  <a:tcPr marL="0" marR="0" marT="33057"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L="88900">
                        <a:lnSpc>
                          <a:spcPct val="100000"/>
                        </a:lnSpc>
                        <a:spcBef>
                          <a:spcPts val="295"/>
                        </a:spcBef>
                      </a:pPr>
                      <a:r>
                        <a:rPr sz="1800" dirty="0">
                          <a:latin typeface="Microsoft Sans Serif"/>
                          <a:cs typeface="Microsoft Sans Serif"/>
                        </a:rPr>
                        <a:t>Next-hop</a:t>
                      </a:r>
                      <a:endParaRPr sz="1800">
                        <a:latin typeface="Microsoft Sans Serif"/>
                        <a:cs typeface="Microsoft Sans Serif"/>
                      </a:endParaRPr>
                    </a:p>
                  </a:txBody>
                  <a:tcPr marL="0" marR="0" marT="33057"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349623">
                <a:tc>
                  <a:txBody>
                    <a:bodyPr/>
                    <a:lstStyle/>
                    <a:p>
                      <a:pPr marL="90170">
                        <a:lnSpc>
                          <a:spcPct val="100000"/>
                        </a:lnSpc>
                        <a:spcBef>
                          <a:spcPts val="295"/>
                        </a:spcBef>
                      </a:pPr>
                      <a:r>
                        <a:rPr sz="1800" spc="-5" dirty="0">
                          <a:latin typeface="Microsoft Sans Serif"/>
                          <a:cs typeface="Microsoft Sans Serif"/>
                        </a:rPr>
                        <a:t>10.0.0.0/24</a:t>
                      </a:r>
                      <a:endParaRPr sz="1800" dirty="0">
                        <a:latin typeface="Microsoft Sans Serif"/>
                        <a:cs typeface="Microsoft Sans Serif"/>
                      </a:endParaRPr>
                    </a:p>
                  </a:txBody>
                  <a:tcPr marL="0" marR="0" marT="33057"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295"/>
                        </a:spcBef>
                      </a:pPr>
                      <a:r>
                        <a:rPr sz="1800" dirty="0">
                          <a:latin typeface="Microsoft Sans Serif"/>
                          <a:cs typeface="Microsoft Sans Serif"/>
                        </a:rPr>
                        <a:t>A</a:t>
                      </a:r>
                    </a:p>
                  </a:txBody>
                  <a:tcPr marL="0" marR="0" marT="33057"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362398">
                <a:tc>
                  <a:txBody>
                    <a:bodyPr/>
                    <a:lstStyle/>
                    <a:p>
                      <a:pPr marL="90170">
                        <a:lnSpc>
                          <a:spcPct val="100000"/>
                        </a:lnSpc>
                        <a:spcBef>
                          <a:spcPts val="295"/>
                        </a:spcBef>
                      </a:pPr>
                      <a:r>
                        <a:rPr sz="1800" spc="-5" dirty="0">
                          <a:latin typeface="Microsoft Sans Serif"/>
                          <a:cs typeface="Microsoft Sans Serif"/>
                        </a:rPr>
                        <a:t>172.16.0.0/24</a:t>
                      </a:r>
                      <a:endParaRPr sz="1800" dirty="0">
                        <a:latin typeface="Microsoft Sans Serif"/>
                        <a:cs typeface="Microsoft Sans Serif"/>
                      </a:endParaRPr>
                    </a:p>
                  </a:txBody>
                  <a:tcPr marL="0" marR="0" marT="33057" marB="0">
                    <a:lnL w="38100">
                      <a:solidFill>
                        <a:srgbClr val="000000"/>
                      </a:solidFill>
                      <a:prstDash val="solid"/>
                    </a:lnL>
                    <a:lnR w="19050">
                      <a:solidFill>
                        <a:srgbClr val="000000"/>
                      </a:solidFill>
                      <a:prstDash val="solid"/>
                    </a:lnR>
                    <a:lnT w="19050">
                      <a:solidFill>
                        <a:srgbClr val="000000"/>
                      </a:solidFill>
                      <a:prstDash val="solid"/>
                    </a:lnT>
                  </a:tcPr>
                </a:tc>
                <a:tc>
                  <a:txBody>
                    <a:bodyPr/>
                    <a:lstStyle/>
                    <a:p>
                      <a:pPr algn="ctr">
                        <a:lnSpc>
                          <a:spcPct val="100000"/>
                        </a:lnSpc>
                        <a:spcBef>
                          <a:spcPts val="295"/>
                        </a:spcBef>
                      </a:pPr>
                      <a:r>
                        <a:rPr sz="1800" dirty="0">
                          <a:latin typeface="Microsoft Sans Serif"/>
                          <a:cs typeface="Microsoft Sans Serif"/>
                        </a:rPr>
                        <a:t>C</a:t>
                      </a:r>
                    </a:p>
                  </a:txBody>
                  <a:tcPr marL="0" marR="0" marT="33057" marB="0">
                    <a:lnL w="19050">
                      <a:solidFill>
                        <a:srgbClr val="000000"/>
                      </a:solidFill>
                      <a:prstDash val="solid"/>
                    </a:lnL>
                    <a:lnR w="38100">
                      <a:solidFill>
                        <a:srgbClr val="000000"/>
                      </a:solidFill>
                      <a:prstDash val="solid"/>
                    </a:lnR>
                    <a:lnT w="19050">
                      <a:solidFill>
                        <a:srgbClr val="000000"/>
                      </a:solidFill>
                      <a:prstDash val="solid"/>
                    </a:lnT>
                  </a:tcPr>
                </a:tc>
                <a:extLst>
                  <a:ext uri="{0D108BD9-81ED-4DB2-BD59-A6C34878D82A}">
                    <a16:rowId xmlns:a16="http://schemas.microsoft.com/office/drawing/2014/main" val="10002"/>
                  </a:ext>
                </a:extLst>
              </a:tr>
            </a:tbl>
          </a:graphicData>
        </a:graphic>
      </p:graphicFrame>
      <p:grpSp>
        <p:nvGrpSpPr>
          <p:cNvPr id="6" name="object 4">
            <a:extLst>
              <a:ext uri="{FF2B5EF4-FFF2-40B4-BE49-F238E27FC236}">
                <a16:creationId xmlns:a16="http://schemas.microsoft.com/office/drawing/2014/main" id="{EE8BA60A-51B6-4670-8800-2940E250A1D1}"/>
              </a:ext>
            </a:extLst>
          </p:cNvPr>
          <p:cNvGrpSpPr/>
          <p:nvPr/>
        </p:nvGrpSpPr>
        <p:grpSpPr>
          <a:xfrm>
            <a:off x="4315553" y="3322670"/>
            <a:ext cx="3357842" cy="418540"/>
            <a:chOff x="2708148" y="3799332"/>
            <a:chExt cx="3805554" cy="474345"/>
          </a:xfrm>
        </p:grpSpPr>
        <p:pic>
          <p:nvPicPr>
            <p:cNvPr id="7" name="object 5">
              <a:extLst>
                <a:ext uri="{FF2B5EF4-FFF2-40B4-BE49-F238E27FC236}">
                  <a16:creationId xmlns:a16="http://schemas.microsoft.com/office/drawing/2014/main" id="{BC2BE255-CEE9-4C76-868A-712EBB9F2FEB}"/>
                </a:ext>
              </a:extLst>
            </p:cNvPr>
            <p:cNvPicPr/>
            <p:nvPr/>
          </p:nvPicPr>
          <p:blipFill>
            <a:blip r:embed="rId2" cstate="print"/>
            <a:stretch>
              <a:fillRect/>
            </a:stretch>
          </p:blipFill>
          <p:spPr>
            <a:xfrm>
              <a:off x="2729484" y="3799332"/>
              <a:ext cx="3762755" cy="86867"/>
            </a:xfrm>
            <a:prstGeom prst="rect">
              <a:avLst/>
            </a:prstGeom>
          </p:spPr>
        </p:pic>
        <p:sp>
          <p:nvSpPr>
            <p:cNvPr id="8" name="object 6">
              <a:extLst>
                <a:ext uri="{FF2B5EF4-FFF2-40B4-BE49-F238E27FC236}">
                  <a16:creationId xmlns:a16="http://schemas.microsoft.com/office/drawing/2014/main" id="{5DA5DB8E-BDF4-431A-9F80-F0AB61D114F0}"/>
                </a:ext>
              </a:extLst>
            </p:cNvPr>
            <p:cNvSpPr/>
            <p:nvPr/>
          </p:nvSpPr>
          <p:spPr>
            <a:xfrm>
              <a:off x="2708148" y="3805427"/>
              <a:ext cx="3805554" cy="81280"/>
            </a:xfrm>
            <a:custGeom>
              <a:avLst/>
              <a:gdLst/>
              <a:ahLst/>
              <a:cxnLst/>
              <a:rect l="l" t="t" r="r" b="b"/>
              <a:pathLst>
                <a:path w="3805554" h="81279">
                  <a:moveTo>
                    <a:pt x="35205" y="9590"/>
                  </a:moveTo>
                  <a:lnTo>
                    <a:pt x="0" y="0"/>
                  </a:lnTo>
                  <a:lnTo>
                    <a:pt x="36575" y="0"/>
                  </a:lnTo>
                  <a:lnTo>
                    <a:pt x="35205" y="9590"/>
                  </a:lnTo>
                  <a:close/>
                </a:path>
                <a:path w="3805554" h="81279">
                  <a:moveTo>
                    <a:pt x="333816" y="80772"/>
                  </a:moveTo>
                  <a:lnTo>
                    <a:pt x="296514" y="80772"/>
                  </a:lnTo>
                  <a:lnTo>
                    <a:pt x="35205" y="9590"/>
                  </a:lnTo>
                  <a:lnTo>
                    <a:pt x="36575" y="0"/>
                  </a:lnTo>
                  <a:lnTo>
                    <a:pt x="333816" y="80772"/>
                  </a:lnTo>
                  <a:close/>
                </a:path>
                <a:path w="3805554" h="81279">
                  <a:moveTo>
                    <a:pt x="3729593" y="10667"/>
                  </a:moveTo>
                  <a:lnTo>
                    <a:pt x="75833" y="10667"/>
                  </a:lnTo>
                  <a:lnTo>
                    <a:pt x="36575" y="0"/>
                  </a:lnTo>
                  <a:lnTo>
                    <a:pt x="3768851" y="0"/>
                  </a:lnTo>
                  <a:lnTo>
                    <a:pt x="3729593" y="10667"/>
                  </a:lnTo>
                  <a:close/>
                </a:path>
                <a:path w="3805554" h="81279">
                  <a:moveTo>
                    <a:pt x="3508912" y="80772"/>
                  </a:moveTo>
                  <a:lnTo>
                    <a:pt x="3471610" y="80772"/>
                  </a:lnTo>
                  <a:lnTo>
                    <a:pt x="3768851" y="0"/>
                  </a:lnTo>
                  <a:lnTo>
                    <a:pt x="3768851" y="9963"/>
                  </a:lnTo>
                  <a:lnTo>
                    <a:pt x="3508912" y="80772"/>
                  </a:lnTo>
                  <a:close/>
                </a:path>
                <a:path w="3805554" h="81279">
                  <a:moveTo>
                    <a:pt x="3768851" y="9963"/>
                  </a:moveTo>
                  <a:lnTo>
                    <a:pt x="3768851" y="0"/>
                  </a:lnTo>
                  <a:lnTo>
                    <a:pt x="3805427" y="0"/>
                  </a:lnTo>
                  <a:lnTo>
                    <a:pt x="3768851" y="9963"/>
                  </a:lnTo>
                  <a:close/>
                </a:path>
                <a:path w="3805554" h="81279">
                  <a:moveTo>
                    <a:pt x="39161" y="10667"/>
                  </a:moveTo>
                  <a:lnTo>
                    <a:pt x="35051" y="10667"/>
                  </a:lnTo>
                  <a:lnTo>
                    <a:pt x="35205" y="9590"/>
                  </a:lnTo>
                  <a:lnTo>
                    <a:pt x="39161" y="10667"/>
                  </a:lnTo>
                  <a:close/>
                </a:path>
                <a:path w="3805554" h="81279">
                  <a:moveTo>
                    <a:pt x="3768851" y="10667"/>
                  </a:moveTo>
                  <a:lnTo>
                    <a:pt x="3766265" y="10667"/>
                  </a:lnTo>
                  <a:lnTo>
                    <a:pt x="3768851" y="9963"/>
                  </a:lnTo>
                  <a:lnTo>
                    <a:pt x="3768851" y="10667"/>
                  </a:lnTo>
                  <a:close/>
                </a:path>
              </a:pathLst>
            </a:custGeom>
            <a:solidFill>
              <a:srgbClr val="000000"/>
            </a:solidFill>
          </p:spPr>
          <p:txBody>
            <a:bodyPr wrap="square" lIns="0" tIns="0" rIns="0" bIns="0" rtlCol="0"/>
            <a:lstStyle/>
            <a:p>
              <a:endParaRPr sz="1588"/>
            </a:p>
          </p:txBody>
        </p:sp>
        <p:pic>
          <p:nvPicPr>
            <p:cNvPr id="9" name="object 7">
              <a:extLst>
                <a:ext uri="{FF2B5EF4-FFF2-40B4-BE49-F238E27FC236}">
                  <a16:creationId xmlns:a16="http://schemas.microsoft.com/office/drawing/2014/main" id="{FC7CB5F7-0F9F-442C-80F5-FDE7463BB531}"/>
                </a:ext>
              </a:extLst>
            </p:cNvPr>
            <p:cNvPicPr/>
            <p:nvPr/>
          </p:nvPicPr>
          <p:blipFill>
            <a:blip r:embed="rId3" cstate="print"/>
            <a:stretch>
              <a:fillRect/>
            </a:stretch>
          </p:blipFill>
          <p:spPr>
            <a:xfrm>
              <a:off x="3023869" y="3886199"/>
              <a:ext cx="3172713" cy="381000"/>
            </a:xfrm>
            <a:prstGeom prst="rect">
              <a:avLst/>
            </a:prstGeom>
          </p:spPr>
        </p:pic>
        <p:sp>
          <p:nvSpPr>
            <p:cNvPr id="10" name="object 8">
              <a:extLst>
                <a:ext uri="{FF2B5EF4-FFF2-40B4-BE49-F238E27FC236}">
                  <a16:creationId xmlns:a16="http://schemas.microsoft.com/office/drawing/2014/main" id="{B2A758E9-7AC5-459D-9A1F-B25C4056A50F}"/>
                </a:ext>
              </a:extLst>
            </p:cNvPr>
            <p:cNvSpPr/>
            <p:nvPr/>
          </p:nvSpPr>
          <p:spPr>
            <a:xfrm>
              <a:off x="3004663" y="3886199"/>
              <a:ext cx="3212465" cy="387350"/>
            </a:xfrm>
            <a:custGeom>
              <a:avLst/>
              <a:gdLst/>
              <a:ahLst/>
              <a:cxnLst/>
              <a:rect l="l" t="t" r="r" b="b"/>
              <a:pathLst>
                <a:path w="3212465" h="387350">
                  <a:moveTo>
                    <a:pt x="1791364" y="387095"/>
                  </a:moveTo>
                  <a:lnTo>
                    <a:pt x="1421032" y="387095"/>
                  </a:lnTo>
                  <a:lnTo>
                    <a:pt x="0" y="0"/>
                  </a:lnTo>
                  <a:lnTo>
                    <a:pt x="37302" y="0"/>
                  </a:lnTo>
                  <a:lnTo>
                    <a:pt x="1422556" y="376427"/>
                  </a:lnTo>
                  <a:lnTo>
                    <a:pt x="1830526" y="376427"/>
                  </a:lnTo>
                  <a:lnTo>
                    <a:pt x="1791364" y="387095"/>
                  </a:lnTo>
                  <a:close/>
                </a:path>
                <a:path w="3212465" h="387350">
                  <a:moveTo>
                    <a:pt x="1830526" y="376427"/>
                  </a:moveTo>
                  <a:lnTo>
                    <a:pt x="1789840" y="376427"/>
                  </a:lnTo>
                  <a:lnTo>
                    <a:pt x="3175095" y="0"/>
                  </a:lnTo>
                  <a:lnTo>
                    <a:pt x="3212397" y="0"/>
                  </a:lnTo>
                  <a:lnTo>
                    <a:pt x="1830526" y="376427"/>
                  </a:lnTo>
                  <a:close/>
                </a:path>
              </a:pathLst>
            </a:custGeom>
            <a:solidFill>
              <a:srgbClr val="000000"/>
            </a:solidFill>
          </p:spPr>
          <p:txBody>
            <a:bodyPr wrap="square" lIns="0" tIns="0" rIns="0" bIns="0" rtlCol="0"/>
            <a:lstStyle/>
            <a:p>
              <a:endParaRPr sz="1588"/>
            </a:p>
          </p:txBody>
        </p:sp>
      </p:grpSp>
      <p:grpSp>
        <p:nvGrpSpPr>
          <p:cNvPr id="11" name="object 9">
            <a:extLst>
              <a:ext uri="{FF2B5EF4-FFF2-40B4-BE49-F238E27FC236}">
                <a16:creationId xmlns:a16="http://schemas.microsoft.com/office/drawing/2014/main" id="{97258E9C-CF80-4BBB-BAA6-7059F4AE7787}"/>
              </a:ext>
            </a:extLst>
          </p:cNvPr>
          <p:cNvGrpSpPr/>
          <p:nvPr/>
        </p:nvGrpSpPr>
        <p:grpSpPr>
          <a:xfrm>
            <a:off x="4885765" y="4145728"/>
            <a:ext cx="2353235" cy="1571064"/>
            <a:chOff x="3657600" y="4698491"/>
            <a:chExt cx="2667000" cy="1780539"/>
          </a:xfrm>
        </p:grpSpPr>
        <p:pic>
          <p:nvPicPr>
            <p:cNvPr id="12" name="object 10">
              <a:extLst>
                <a:ext uri="{FF2B5EF4-FFF2-40B4-BE49-F238E27FC236}">
                  <a16:creationId xmlns:a16="http://schemas.microsoft.com/office/drawing/2014/main" id="{A1FFF26F-9843-4ACF-9E84-16BFE780FC07}"/>
                </a:ext>
              </a:extLst>
            </p:cNvPr>
            <p:cNvPicPr/>
            <p:nvPr/>
          </p:nvPicPr>
          <p:blipFill>
            <a:blip r:embed="rId4" cstate="print"/>
            <a:stretch>
              <a:fillRect/>
            </a:stretch>
          </p:blipFill>
          <p:spPr>
            <a:xfrm>
              <a:off x="3657600" y="5916167"/>
              <a:ext cx="914399" cy="562355"/>
            </a:xfrm>
            <a:prstGeom prst="rect">
              <a:avLst/>
            </a:prstGeom>
          </p:spPr>
        </p:pic>
        <p:pic>
          <p:nvPicPr>
            <p:cNvPr id="13" name="object 11">
              <a:extLst>
                <a:ext uri="{FF2B5EF4-FFF2-40B4-BE49-F238E27FC236}">
                  <a16:creationId xmlns:a16="http://schemas.microsoft.com/office/drawing/2014/main" id="{36F4038A-124F-463D-B407-F321BD23D29C}"/>
                </a:ext>
              </a:extLst>
            </p:cNvPr>
            <p:cNvPicPr/>
            <p:nvPr/>
          </p:nvPicPr>
          <p:blipFill>
            <a:blip r:embed="rId5" cstate="print"/>
            <a:stretch>
              <a:fillRect/>
            </a:stretch>
          </p:blipFill>
          <p:spPr>
            <a:xfrm>
              <a:off x="4575048" y="4885944"/>
              <a:ext cx="682751" cy="265175"/>
            </a:xfrm>
            <a:prstGeom prst="rect">
              <a:avLst/>
            </a:prstGeom>
          </p:spPr>
        </p:pic>
        <p:sp>
          <p:nvSpPr>
            <p:cNvPr id="14" name="object 12">
              <a:extLst>
                <a:ext uri="{FF2B5EF4-FFF2-40B4-BE49-F238E27FC236}">
                  <a16:creationId xmlns:a16="http://schemas.microsoft.com/office/drawing/2014/main" id="{87673F31-1C17-4205-94C3-B81223119193}"/>
                </a:ext>
              </a:extLst>
            </p:cNvPr>
            <p:cNvSpPr/>
            <p:nvPr/>
          </p:nvSpPr>
          <p:spPr>
            <a:xfrm>
              <a:off x="4562856" y="4872227"/>
              <a:ext cx="708660" cy="291465"/>
            </a:xfrm>
            <a:custGeom>
              <a:avLst/>
              <a:gdLst/>
              <a:ahLst/>
              <a:cxnLst/>
              <a:rect l="l" t="t" r="r" b="b"/>
              <a:pathLst>
                <a:path w="708660" h="291464">
                  <a:moveTo>
                    <a:pt x="390144" y="291084"/>
                  </a:moveTo>
                  <a:lnTo>
                    <a:pt x="318515" y="291084"/>
                  </a:lnTo>
                  <a:lnTo>
                    <a:pt x="251460" y="284988"/>
                  </a:lnTo>
                  <a:lnTo>
                    <a:pt x="188976" y="274320"/>
                  </a:lnTo>
                  <a:lnTo>
                    <a:pt x="132588" y="260604"/>
                  </a:lnTo>
                  <a:lnTo>
                    <a:pt x="96012" y="246888"/>
                  </a:lnTo>
                  <a:lnTo>
                    <a:pt x="74676" y="236220"/>
                  </a:lnTo>
                  <a:lnTo>
                    <a:pt x="64008" y="231648"/>
                  </a:lnTo>
                  <a:lnTo>
                    <a:pt x="30480" y="207264"/>
                  </a:lnTo>
                  <a:lnTo>
                    <a:pt x="1524" y="163068"/>
                  </a:lnTo>
                  <a:lnTo>
                    <a:pt x="0" y="155448"/>
                  </a:lnTo>
                  <a:lnTo>
                    <a:pt x="0" y="138684"/>
                  </a:lnTo>
                  <a:lnTo>
                    <a:pt x="16764" y="99060"/>
                  </a:lnTo>
                  <a:lnTo>
                    <a:pt x="45720" y="73152"/>
                  </a:lnTo>
                  <a:lnTo>
                    <a:pt x="83820" y="50292"/>
                  </a:lnTo>
                  <a:lnTo>
                    <a:pt x="96012" y="45720"/>
                  </a:lnTo>
                  <a:lnTo>
                    <a:pt x="108204" y="39624"/>
                  </a:lnTo>
                  <a:lnTo>
                    <a:pt x="187452" y="16764"/>
                  </a:lnTo>
                  <a:lnTo>
                    <a:pt x="249936" y="6096"/>
                  </a:lnTo>
                  <a:lnTo>
                    <a:pt x="353568" y="0"/>
                  </a:lnTo>
                  <a:lnTo>
                    <a:pt x="423672" y="3048"/>
                  </a:lnTo>
                  <a:lnTo>
                    <a:pt x="489204" y="10668"/>
                  </a:lnTo>
                  <a:lnTo>
                    <a:pt x="548639" y="22860"/>
                  </a:lnTo>
                  <a:lnTo>
                    <a:pt x="557276" y="25908"/>
                  </a:lnTo>
                  <a:lnTo>
                    <a:pt x="320039" y="25908"/>
                  </a:lnTo>
                  <a:lnTo>
                    <a:pt x="254507" y="32004"/>
                  </a:lnTo>
                  <a:lnTo>
                    <a:pt x="222504" y="36576"/>
                  </a:lnTo>
                  <a:lnTo>
                    <a:pt x="193548" y="41148"/>
                  </a:lnTo>
                  <a:lnTo>
                    <a:pt x="166116" y="48768"/>
                  </a:lnTo>
                  <a:lnTo>
                    <a:pt x="140208" y="54864"/>
                  </a:lnTo>
                  <a:lnTo>
                    <a:pt x="117348" y="64008"/>
                  </a:lnTo>
                  <a:lnTo>
                    <a:pt x="96012" y="73152"/>
                  </a:lnTo>
                  <a:lnTo>
                    <a:pt x="68580" y="86868"/>
                  </a:lnTo>
                  <a:lnTo>
                    <a:pt x="60960" y="92964"/>
                  </a:lnTo>
                  <a:lnTo>
                    <a:pt x="54864" y="97536"/>
                  </a:lnTo>
                  <a:lnTo>
                    <a:pt x="47244" y="103632"/>
                  </a:lnTo>
                  <a:lnTo>
                    <a:pt x="42672" y="108204"/>
                  </a:lnTo>
                  <a:lnTo>
                    <a:pt x="38100" y="114300"/>
                  </a:lnTo>
                  <a:lnTo>
                    <a:pt x="33528" y="118872"/>
                  </a:lnTo>
                  <a:lnTo>
                    <a:pt x="30480" y="124968"/>
                  </a:lnTo>
                  <a:lnTo>
                    <a:pt x="27432" y="129540"/>
                  </a:lnTo>
                  <a:lnTo>
                    <a:pt x="25908" y="134112"/>
                  </a:lnTo>
                  <a:lnTo>
                    <a:pt x="25908" y="140208"/>
                  </a:lnTo>
                  <a:lnTo>
                    <a:pt x="24384" y="144780"/>
                  </a:lnTo>
                  <a:lnTo>
                    <a:pt x="24384" y="150876"/>
                  </a:lnTo>
                  <a:lnTo>
                    <a:pt x="47244" y="187452"/>
                  </a:lnTo>
                  <a:lnTo>
                    <a:pt x="53340" y="193548"/>
                  </a:lnTo>
                  <a:lnTo>
                    <a:pt x="60960" y="198120"/>
                  </a:lnTo>
                  <a:lnTo>
                    <a:pt x="68580" y="204216"/>
                  </a:lnTo>
                  <a:lnTo>
                    <a:pt x="76200" y="208788"/>
                  </a:lnTo>
                  <a:lnTo>
                    <a:pt x="85344" y="213360"/>
                  </a:lnTo>
                  <a:lnTo>
                    <a:pt x="96012" y="217932"/>
                  </a:lnTo>
                  <a:lnTo>
                    <a:pt x="105156" y="222504"/>
                  </a:lnTo>
                  <a:lnTo>
                    <a:pt x="166116" y="243840"/>
                  </a:lnTo>
                  <a:lnTo>
                    <a:pt x="222504" y="256032"/>
                  </a:lnTo>
                  <a:lnTo>
                    <a:pt x="252983" y="259080"/>
                  </a:lnTo>
                  <a:lnTo>
                    <a:pt x="286512" y="263652"/>
                  </a:lnTo>
                  <a:lnTo>
                    <a:pt x="318515" y="265176"/>
                  </a:lnTo>
                  <a:lnTo>
                    <a:pt x="559612" y="265176"/>
                  </a:lnTo>
                  <a:lnTo>
                    <a:pt x="548639" y="268224"/>
                  </a:lnTo>
                  <a:lnTo>
                    <a:pt x="519684" y="274320"/>
                  </a:lnTo>
                  <a:lnTo>
                    <a:pt x="489204" y="280416"/>
                  </a:lnTo>
                  <a:lnTo>
                    <a:pt x="457200" y="284988"/>
                  </a:lnTo>
                  <a:lnTo>
                    <a:pt x="390144" y="291084"/>
                  </a:lnTo>
                  <a:close/>
                </a:path>
                <a:path w="708660" h="291464">
                  <a:moveTo>
                    <a:pt x="559612" y="265176"/>
                  </a:moveTo>
                  <a:lnTo>
                    <a:pt x="388620" y="265176"/>
                  </a:lnTo>
                  <a:lnTo>
                    <a:pt x="422148" y="263652"/>
                  </a:lnTo>
                  <a:lnTo>
                    <a:pt x="454152" y="259080"/>
                  </a:lnTo>
                  <a:lnTo>
                    <a:pt x="513587" y="249936"/>
                  </a:lnTo>
                  <a:lnTo>
                    <a:pt x="566928" y="236220"/>
                  </a:lnTo>
                  <a:lnTo>
                    <a:pt x="591312" y="227076"/>
                  </a:lnTo>
                  <a:lnTo>
                    <a:pt x="601980" y="224028"/>
                  </a:lnTo>
                  <a:lnTo>
                    <a:pt x="612648" y="219456"/>
                  </a:lnTo>
                  <a:lnTo>
                    <a:pt x="621792" y="213360"/>
                  </a:lnTo>
                  <a:lnTo>
                    <a:pt x="630935" y="208788"/>
                  </a:lnTo>
                  <a:lnTo>
                    <a:pt x="646175" y="199644"/>
                  </a:lnTo>
                  <a:lnTo>
                    <a:pt x="653796" y="193548"/>
                  </a:lnTo>
                  <a:lnTo>
                    <a:pt x="659892" y="188976"/>
                  </a:lnTo>
                  <a:lnTo>
                    <a:pt x="670560" y="178308"/>
                  </a:lnTo>
                  <a:lnTo>
                    <a:pt x="673608" y="172212"/>
                  </a:lnTo>
                  <a:lnTo>
                    <a:pt x="676656" y="167640"/>
                  </a:lnTo>
                  <a:lnTo>
                    <a:pt x="679704" y="161544"/>
                  </a:lnTo>
                  <a:lnTo>
                    <a:pt x="682752" y="152400"/>
                  </a:lnTo>
                  <a:lnTo>
                    <a:pt x="682752" y="141732"/>
                  </a:lnTo>
                  <a:lnTo>
                    <a:pt x="681227" y="135636"/>
                  </a:lnTo>
                  <a:lnTo>
                    <a:pt x="679704" y="131064"/>
                  </a:lnTo>
                  <a:lnTo>
                    <a:pt x="678179" y="124968"/>
                  </a:lnTo>
                  <a:lnTo>
                    <a:pt x="675131" y="120396"/>
                  </a:lnTo>
                  <a:lnTo>
                    <a:pt x="670560" y="114300"/>
                  </a:lnTo>
                  <a:lnTo>
                    <a:pt x="659892" y="103632"/>
                  </a:lnTo>
                  <a:lnTo>
                    <a:pt x="653796" y="99060"/>
                  </a:lnTo>
                  <a:lnTo>
                    <a:pt x="647700" y="92964"/>
                  </a:lnTo>
                  <a:lnTo>
                    <a:pt x="640079" y="88392"/>
                  </a:lnTo>
                  <a:lnTo>
                    <a:pt x="630935" y="82296"/>
                  </a:lnTo>
                  <a:lnTo>
                    <a:pt x="612648" y="73152"/>
                  </a:lnTo>
                  <a:lnTo>
                    <a:pt x="568452" y="56388"/>
                  </a:lnTo>
                  <a:lnTo>
                    <a:pt x="515112" y="41148"/>
                  </a:lnTo>
                  <a:lnTo>
                    <a:pt x="454152" y="32004"/>
                  </a:lnTo>
                  <a:lnTo>
                    <a:pt x="388620" y="25908"/>
                  </a:lnTo>
                  <a:lnTo>
                    <a:pt x="557276" y="25908"/>
                  </a:lnTo>
                  <a:lnTo>
                    <a:pt x="574548" y="32004"/>
                  </a:lnTo>
                  <a:lnTo>
                    <a:pt x="600456" y="39624"/>
                  </a:lnTo>
                  <a:lnTo>
                    <a:pt x="611124" y="44196"/>
                  </a:lnTo>
                  <a:lnTo>
                    <a:pt x="623316" y="50292"/>
                  </a:lnTo>
                  <a:lnTo>
                    <a:pt x="633983" y="54864"/>
                  </a:lnTo>
                  <a:lnTo>
                    <a:pt x="643127" y="60960"/>
                  </a:lnTo>
                  <a:lnTo>
                    <a:pt x="676656" y="83820"/>
                  </a:lnTo>
                  <a:lnTo>
                    <a:pt x="705612" y="128016"/>
                  </a:lnTo>
                  <a:lnTo>
                    <a:pt x="707136" y="137160"/>
                  </a:lnTo>
                  <a:lnTo>
                    <a:pt x="708660" y="144780"/>
                  </a:lnTo>
                  <a:lnTo>
                    <a:pt x="707136" y="153924"/>
                  </a:lnTo>
                  <a:lnTo>
                    <a:pt x="704088" y="169164"/>
                  </a:lnTo>
                  <a:lnTo>
                    <a:pt x="699516" y="178308"/>
                  </a:lnTo>
                  <a:lnTo>
                    <a:pt x="696468" y="185928"/>
                  </a:lnTo>
                  <a:lnTo>
                    <a:pt x="690372" y="192024"/>
                  </a:lnTo>
                  <a:lnTo>
                    <a:pt x="684275" y="199644"/>
                  </a:lnTo>
                  <a:lnTo>
                    <a:pt x="670560" y="213360"/>
                  </a:lnTo>
                  <a:lnTo>
                    <a:pt x="661416" y="219456"/>
                  </a:lnTo>
                  <a:lnTo>
                    <a:pt x="653796" y="225552"/>
                  </a:lnTo>
                  <a:lnTo>
                    <a:pt x="643127" y="230124"/>
                  </a:lnTo>
                  <a:lnTo>
                    <a:pt x="633983" y="236220"/>
                  </a:lnTo>
                  <a:lnTo>
                    <a:pt x="623316" y="240792"/>
                  </a:lnTo>
                  <a:lnTo>
                    <a:pt x="612648" y="246888"/>
                  </a:lnTo>
                  <a:lnTo>
                    <a:pt x="576072" y="260604"/>
                  </a:lnTo>
                  <a:lnTo>
                    <a:pt x="559612" y="265176"/>
                  </a:lnTo>
                  <a:close/>
                </a:path>
              </a:pathLst>
            </a:custGeom>
            <a:solidFill>
              <a:srgbClr val="AAE6FF"/>
            </a:solidFill>
          </p:spPr>
          <p:txBody>
            <a:bodyPr wrap="square" lIns="0" tIns="0" rIns="0" bIns="0" rtlCol="0"/>
            <a:lstStyle/>
            <a:p>
              <a:endParaRPr sz="1588"/>
            </a:p>
          </p:txBody>
        </p:sp>
        <p:pic>
          <p:nvPicPr>
            <p:cNvPr id="15" name="object 13">
              <a:extLst>
                <a:ext uri="{FF2B5EF4-FFF2-40B4-BE49-F238E27FC236}">
                  <a16:creationId xmlns:a16="http://schemas.microsoft.com/office/drawing/2014/main" id="{E9E228F9-5B2F-4056-8402-7B681A1E5146}"/>
                </a:ext>
              </a:extLst>
            </p:cNvPr>
            <p:cNvPicPr/>
            <p:nvPr/>
          </p:nvPicPr>
          <p:blipFill>
            <a:blip r:embed="rId6" cstate="print"/>
            <a:stretch>
              <a:fillRect/>
            </a:stretch>
          </p:blipFill>
          <p:spPr>
            <a:xfrm>
              <a:off x="4572000" y="4831080"/>
              <a:ext cx="684276" cy="188975"/>
            </a:xfrm>
            <a:prstGeom prst="rect">
              <a:avLst/>
            </a:prstGeom>
          </p:spPr>
        </p:pic>
        <p:pic>
          <p:nvPicPr>
            <p:cNvPr id="16" name="object 14">
              <a:extLst>
                <a:ext uri="{FF2B5EF4-FFF2-40B4-BE49-F238E27FC236}">
                  <a16:creationId xmlns:a16="http://schemas.microsoft.com/office/drawing/2014/main" id="{6D74EDAA-9050-4F06-A79F-9CF3C6410EBB}"/>
                </a:ext>
              </a:extLst>
            </p:cNvPr>
            <p:cNvPicPr/>
            <p:nvPr/>
          </p:nvPicPr>
          <p:blipFill>
            <a:blip r:embed="rId7" cstate="print"/>
            <a:stretch>
              <a:fillRect/>
            </a:stretch>
          </p:blipFill>
          <p:spPr>
            <a:xfrm>
              <a:off x="4575048" y="4698491"/>
              <a:ext cx="682751" cy="263652"/>
            </a:xfrm>
            <a:prstGeom prst="rect">
              <a:avLst/>
            </a:prstGeom>
          </p:spPr>
        </p:pic>
        <p:pic>
          <p:nvPicPr>
            <p:cNvPr id="17" name="object 15">
              <a:extLst>
                <a:ext uri="{FF2B5EF4-FFF2-40B4-BE49-F238E27FC236}">
                  <a16:creationId xmlns:a16="http://schemas.microsoft.com/office/drawing/2014/main" id="{611D108C-8892-4164-BA82-2ACEFD93D9A6}"/>
                </a:ext>
              </a:extLst>
            </p:cNvPr>
            <p:cNvPicPr/>
            <p:nvPr/>
          </p:nvPicPr>
          <p:blipFill>
            <a:blip r:embed="rId8" cstate="print"/>
            <a:stretch>
              <a:fillRect/>
            </a:stretch>
          </p:blipFill>
          <p:spPr>
            <a:xfrm>
              <a:off x="4677155" y="4727447"/>
              <a:ext cx="475488" cy="204216"/>
            </a:xfrm>
            <a:prstGeom prst="rect">
              <a:avLst/>
            </a:prstGeom>
          </p:spPr>
        </p:pic>
        <p:sp>
          <p:nvSpPr>
            <p:cNvPr id="18" name="object 16">
              <a:extLst>
                <a:ext uri="{FF2B5EF4-FFF2-40B4-BE49-F238E27FC236}">
                  <a16:creationId xmlns:a16="http://schemas.microsoft.com/office/drawing/2014/main" id="{5977419F-B4E6-45E7-81BC-FBE21E19BBF3}"/>
                </a:ext>
              </a:extLst>
            </p:cNvPr>
            <p:cNvSpPr/>
            <p:nvPr/>
          </p:nvSpPr>
          <p:spPr>
            <a:xfrm>
              <a:off x="4559808" y="4826520"/>
              <a:ext cx="710565" cy="189230"/>
            </a:xfrm>
            <a:custGeom>
              <a:avLst/>
              <a:gdLst/>
              <a:ahLst/>
              <a:cxnLst/>
              <a:rect l="l" t="t" r="r" b="b"/>
              <a:pathLst>
                <a:path w="710564" h="189229">
                  <a:moveTo>
                    <a:pt x="27432" y="188963"/>
                  </a:moveTo>
                  <a:lnTo>
                    <a:pt x="25908" y="0"/>
                  </a:lnTo>
                  <a:lnTo>
                    <a:pt x="0" y="0"/>
                  </a:lnTo>
                  <a:lnTo>
                    <a:pt x="1524" y="188963"/>
                  </a:lnTo>
                  <a:lnTo>
                    <a:pt x="27432" y="188963"/>
                  </a:lnTo>
                  <a:close/>
                </a:path>
                <a:path w="710564" h="189229">
                  <a:moveTo>
                    <a:pt x="710184" y="188963"/>
                  </a:moveTo>
                  <a:lnTo>
                    <a:pt x="708647" y="0"/>
                  </a:lnTo>
                  <a:lnTo>
                    <a:pt x="684263" y="0"/>
                  </a:lnTo>
                  <a:lnTo>
                    <a:pt x="684263" y="188963"/>
                  </a:lnTo>
                  <a:lnTo>
                    <a:pt x="710184" y="188963"/>
                  </a:lnTo>
                  <a:close/>
                </a:path>
              </a:pathLst>
            </a:custGeom>
            <a:solidFill>
              <a:srgbClr val="AAE6FF"/>
            </a:solidFill>
          </p:spPr>
          <p:txBody>
            <a:bodyPr wrap="square" lIns="0" tIns="0" rIns="0" bIns="0" rtlCol="0"/>
            <a:lstStyle/>
            <a:p>
              <a:endParaRPr sz="1588"/>
            </a:p>
          </p:txBody>
        </p:sp>
        <p:sp>
          <p:nvSpPr>
            <p:cNvPr id="19" name="object 17">
              <a:extLst>
                <a:ext uri="{FF2B5EF4-FFF2-40B4-BE49-F238E27FC236}">
                  <a16:creationId xmlns:a16="http://schemas.microsoft.com/office/drawing/2014/main" id="{6283E45B-A6FC-474A-8CCA-580C0B899AD2}"/>
                </a:ext>
              </a:extLst>
            </p:cNvPr>
            <p:cNvSpPr/>
            <p:nvPr/>
          </p:nvSpPr>
          <p:spPr>
            <a:xfrm>
              <a:off x="3657600" y="5521451"/>
              <a:ext cx="2667000" cy="26034"/>
            </a:xfrm>
            <a:custGeom>
              <a:avLst/>
              <a:gdLst/>
              <a:ahLst/>
              <a:cxnLst/>
              <a:rect l="l" t="t" r="r" b="b"/>
              <a:pathLst>
                <a:path w="2667000" h="26035">
                  <a:moveTo>
                    <a:pt x="2667000" y="25908"/>
                  </a:moveTo>
                  <a:lnTo>
                    <a:pt x="0" y="25908"/>
                  </a:lnTo>
                  <a:lnTo>
                    <a:pt x="0" y="0"/>
                  </a:lnTo>
                  <a:lnTo>
                    <a:pt x="2667000" y="0"/>
                  </a:lnTo>
                  <a:lnTo>
                    <a:pt x="2667000" y="25908"/>
                  </a:lnTo>
                  <a:close/>
                </a:path>
              </a:pathLst>
            </a:custGeom>
            <a:solidFill>
              <a:srgbClr val="000000"/>
            </a:solidFill>
          </p:spPr>
          <p:txBody>
            <a:bodyPr wrap="square" lIns="0" tIns="0" rIns="0" bIns="0" rtlCol="0"/>
            <a:lstStyle/>
            <a:p>
              <a:endParaRPr sz="1588"/>
            </a:p>
          </p:txBody>
        </p:sp>
        <p:pic>
          <p:nvPicPr>
            <p:cNvPr id="20" name="object 18">
              <a:extLst>
                <a:ext uri="{FF2B5EF4-FFF2-40B4-BE49-F238E27FC236}">
                  <a16:creationId xmlns:a16="http://schemas.microsoft.com/office/drawing/2014/main" id="{9B9173C3-AD35-4CB8-BEF3-FC7F8333003B}"/>
                </a:ext>
              </a:extLst>
            </p:cNvPr>
            <p:cNvPicPr/>
            <p:nvPr/>
          </p:nvPicPr>
          <p:blipFill>
            <a:blip r:embed="rId9" cstate="print"/>
            <a:stretch>
              <a:fillRect/>
            </a:stretch>
          </p:blipFill>
          <p:spPr>
            <a:xfrm>
              <a:off x="5257800" y="5535168"/>
              <a:ext cx="914399" cy="915924"/>
            </a:xfrm>
            <a:prstGeom prst="rect">
              <a:avLst/>
            </a:prstGeom>
          </p:spPr>
        </p:pic>
        <p:sp>
          <p:nvSpPr>
            <p:cNvPr id="21" name="object 19">
              <a:extLst>
                <a:ext uri="{FF2B5EF4-FFF2-40B4-BE49-F238E27FC236}">
                  <a16:creationId xmlns:a16="http://schemas.microsoft.com/office/drawing/2014/main" id="{6381AABF-FD5C-4C6F-BA7D-F6632293319F}"/>
                </a:ext>
              </a:extLst>
            </p:cNvPr>
            <p:cNvSpPr/>
            <p:nvPr/>
          </p:nvSpPr>
          <p:spPr>
            <a:xfrm>
              <a:off x="4102608" y="5154180"/>
              <a:ext cx="864235" cy="762000"/>
            </a:xfrm>
            <a:custGeom>
              <a:avLst/>
              <a:gdLst/>
              <a:ahLst/>
              <a:cxnLst/>
              <a:rect l="l" t="t" r="r" b="b"/>
              <a:pathLst>
                <a:path w="864235" h="762000">
                  <a:moveTo>
                    <a:pt x="25908" y="364236"/>
                  </a:moveTo>
                  <a:lnTo>
                    <a:pt x="0" y="364236"/>
                  </a:lnTo>
                  <a:lnTo>
                    <a:pt x="0" y="762000"/>
                  </a:lnTo>
                  <a:lnTo>
                    <a:pt x="25908" y="762000"/>
                  </a:lnTo>
                  <a:lnTo>
                    <a:pt x="25908" y="364236"/>
                  </a:lnTo>
                  <a:close/>
                </a:path>
                <a:path w="864235" h="762000">
                  <a:moveTo>
                    <a:pt x="864108" y="0"/>
                  </a:moveTo>
                  <a:lnTo>
                    <a:pt x="838187" y="0"/>
                  </a:lnTo>
                  <a:lnTo>
                    <a:pt x="838187" y="381000"/>
                  </a:lnTo>
                  <a:lnTo>
                    <a:pt x="864108" y="381000"/>
                  </a:lnTo>
                  <a:lnTo>
                    <a:pt x="864108" y="0"/>
                  </a:lnTo>
                  <a:close/>
                </a:path>
              </a:pathLst>
            </a:custGeom>
            <a:solidFill>
              <a:srgbClr val="000000"/>
            </a:solidFill>
          </p:spPr>
          <p:txBody>
            <a:bodyPr wrap="square" lIns="0" tIns="0" rIns="0" bIns="0" rtlCol="0"/>
            <a:lstStyle/>
            <a:p>
              <a:endParaRPr sz="1588"/>
            </a:p>
          </p:txBody>
        </p:sp>
      </p:grpSp>
      <p:sp>
        <p:nvSpPr>
          <p:cNvPr id="22" name="object 20">
            <a:extLst>
              <a:ext uri="{FF2B5EF4-FFF2-40B4-BE49-F238E27FC236}">
                <a16:creationId xmlns:a16="http://schemas.microsoft.com/office/drawing/2014/main" id="{ED9C606E-6CCD-493C-A704-57DACCE09054}"/>
              </a:ext>
            </a:extLst>
          </p:cNvPr>
          <p:cNvSpPr txBox="1"/>
          <p:nvPr/>
        </p:nvSpPr>
        <p:spPr>
          <a:xfrm>
            <a:off x="5360002" y="3842753"/>
            <a:ext cx="832597" cy="283494"/>
          </a:xfrm>
          <a:prstGeom prst="rect">
            <a:avLst/>
          </a:prstGeom>
        </p:spPr>
        <p:txBody>
          <a:bodyPr vert="horz" wrap="square" lIns="0" tIns="11766" rIns="0" bIns="0" rtlCol="0">
            <a:spAutoFit/>
          </a:bodyPr>
          <a:lstStyle/>
          <a:p>
            <a:pPr marL="11206">
              <a:spcBef>
                <a:spcPts val="93"/>
              </a:spcBef>
            </a:pPr>
            <a:r>
              <a:rPr sz="1588" spc="-4" dirty="0">
                <a:latin typeface="Microsoft Sans Serif"/>
                <a:cs typeface="Microsoft Sans Serif"/>
              </a:rPr>
              <a:t>Router</a:t>
            </a:r>
            <a:r>
              <a:rPr sz="1588" spc="-49" dirty="0">
                <a:latin typeface="Microsoft Sans Serif"/>
                <a:cs typeface="Microsoft Sans Serif"/>
              </a:rPr>
              <a:t> </a:t>
            </a:r>
            <a:r>
              <a:rPr sz="1765" dirty="0">
                <a:latin typeface="Microsoft Sans Serif"/>
                <a:cs typeface="Microsoft Sans Serif"/>
              </a:rPr>
              <a:t>B</a:t>
            </a:r>
            <a:endParaRPr sz="1765">
              <a:latin typeface="Microsoft Sans Serif"/>
              <a:cs typeface="Microsoft Sans Serif"/>
            </a:endParaRPr>
          </a:p>
        </p:txBody>
      </p:sp>
      <p:grpSp>
        <p:nvGrpSpPr>
          <p:cNvPr id="23" name="object 21">
            <a:extLst>
              <a:ext uri="{FF2B5EF4-FFF2-40B4-BE49-F238E27FC236}">
                <a16:creationId xmlns:a16="http://schemas.microsoft.com/office/drawing/2014/main" id="{3A85461F-83D5-4121-8A98-E8F0DA2212E1}"/>
              </a:ext>
            </a:extLst>
          </p:cNvPr>
          <p:cNvGrpSpPr/>
          <p:nvPr/>
        </p:nvGrpSpPr>
        <p:grpSpPr>
          <a:xfrm>
            <a:off x="2263588" y="4130936"/>
            <a:ext cx="7597588" cy="1572185"/>
            <a:chOff x="685800" y="4681727"/>
            <a:chExt cx="8610600" cy="1781810"/>
          </a:xfrm>
        </p:grpSpPr>
        <p:pic>
          <p:nvPicPr>
            <p:cNvPr id="24" name="object 22">
              <a:extLst>
                <a:ext uri="{FF2B5EF4-FFF2-40B4-BE49-F238E27FC236}">
                  <a16:creationId xmlns:a16="http://schemas.microsoft.com/office/drawing/2014/main" id="{B8E01FE1-5B8C-49C3-AAEA-337E4D1E6432}"/>
                </a:ext>
              </a:extLst>
            </p:cNvPr>
            <p:cNvPicPr/>
            <p:nvPr/>
          </p:nvPicPr>
          <p:blipFill>
            <a:blip r:embed="rId10" cstate="print"/>
            <a:stretch>
              <a:fillRect/>
            </a:stretch>
          </p:blipFill>
          <p:spPr>
            <a:xfrm>
              <a:off x="685800" y="5899403"/>
              <a:ext cx="914400" cy="563880"/>
            </a:xfrm>
            <a:prstGeom prst="rect">
              <a:avLst/>
            </a:prstGeom>
          </p:spPr>
        </p:pic>
        <p:pic>
          <p:nvPicPr>
            <p:cNvPr id="25" name="object 23">
              <a:extLst>
                <a:ext uri="{FF2B5EF4-FFF2-40B4-BE49-F238E27FC236}">
                  <a16:creationId xmlns:a16="http://schemas.microsoft.com/office/drawing/2014/main" id="{E2E7E07A-968C-4DF4-8120-E6ABB2349C2B}"/>
                </a:ext>
              </a:extLst>
            </p:cNvPr>
            <p:cNvPicPr/>
            <p:nvPr/>
          </p:nvPicPr>
          <p:blipFill>
            <a:blip r:embed="rId11" cstate="print"/>
            <a:stretch>
              <a:fillRect/>
            </a:stretch>
          </p:blipFill>
          <p:spPr>
            <a:xfrm>
              <a:off x="1603248" y="4869180"/>
              <a:ext cx="682751" cy="265175"/>
            </a:xfrm>
            <a:prstGeom prst="rect">
              <a:avLst/>
            </a:prstGeom>
          </p:spPr>
        </p:pic>
        <p:sp>
          <p:nvSpPr>
            <p:cNvPr id="26" name="object 24">
              <a:extLst>
                <a:ext uri="{FF2B5EF4-FFF2-40B4-BE49-F238E27FC236}">
                  <a16:creationId xmlns:a16="http://schemas.microsoft.com/office/drawing/2014/main" id="{D66F28A1-5D4E-45A0-B9DB-89E33A472C2C}"/>
                </a:ext>
              </a:extLst>
            </p:cNvPr>
            <p:cNvSpPr/>
            <p:nvPr/>
          </p:nvSpPr>
          <p:spPr>
            <a:xfrm>
              <a:off x="1591055" y="4856988"/>
              <a:ext cx="708660" cy="291465"/>
            </a:xfrm>
            <a:custGeom>
              <a:avLst/>
              <a:gdLst/>
              <a:ahLst/>
              <a:cxnLst/>
              <a:rect l="l" t="t" r="r" b="b"/>
              <a:pathLst>
                <a:path w="708660" h="291464">
                  <a:moveTo>
                    <a:pt x="353568" y="291084"/>
                  </a:moveTo>
                  <a:lnTo>
                    <a:pt x="284988" y="288036"/>
                  </a:lnTo>
                  <a:lnTo>
                    <a:pt x="219456" y="280416"/>
                  </a:lnTo>
                  <a:lnTo>
                    <a:pt x="160019" y="266700"/>
                  </a:lnTo>
                  <a:lnTo>
                    <a:pt x="108204" y="251460"/>
                  </a:lnTo>
                  <a:lnTo>
                    <a:pt x="96012" y="245364"/>
                  </a:lnTo>
                  <a:lnTo>
                    <a:pt x="74676" y="236220"/>
                  </a:lnTo>
                  <a:lnTo>
                    <a:pt x="64008" y="230124"/>
                  </a:lnTo>
                  <a:lnTo>
                    <a:pt x="54864" y="225552"/>
                  </a:lnTo>
                  <a:lnTo>
                    <a:pt x="45720" y="219456"/>
                  </a:lnTo>
                  <a:lnTo>
                    <a:pt x="12192" y="185928"/>
                  </a:lnTo>
                  <a:lnTo>
                    <a:pt x="0" y="153924"/>
                  </a:lnTo>
                  <a:lnTo>
                    <a:pt x="0" y="137160"/>
                  </a:lnTo>
                  <a:lnTo>
                    <a:pt x="16764" y="97536"/>
                  </a:lnTo>
                  <a:lnTo>
                    <a:pt x="45720" y="71628"/>
                  </a:lnTo>
                  <a:lnTo>
                    <a:pt x="74676" y="54864"/>
                  </a:lnTo>
                  <a:lnTo>
                    <a:pt x="83820" y="48768"/>
                  </a:lnTo>
                  <a:lnTo>
                    <a:pt x="132588" y="30480"/>
                  </a:lnTo>
                  <a:lnTo>
                    <a:pt x="187452" y="16764"/>
                  </a:lnTo>
                  <a:lnTo>
                    <a:pt x="249936" y="6096"/>
                  </a:lnTo>
                  <a:lnTo>
                    <a:pt x="318515" y="0"/>
                  </a:lnTo>
                  <a:lnTo>
                    <a:pt x="388620" y="0"/>
                  </a:lnTo>
                  <a:lnTo>
                    <a:pt x="457200" y="6096"/>
                  </a:lnTo>
                  <a:lnTo>
                    <a:pt x="519684" y="16764"/>
                  </a:lnTo>
                  <a:lnTo>
                    <a:pt x="559003" y="25908"/>
                  </a:lnTo>
                  <a:lnTo>
                    <a:pt x="320039" y="25908"/>
                  </a:lnTo>
                  <a:lnTo>
                    <a:pt x="286512" y="27432"/>
                  </a:lnTo>
                  <a:lnTo>
                    <a:pt x="222504" y="35052"/>
                  </a:lnTo>
                  <a:lnTo>
                    <a:pt x="166116" y="47244"/>
                  </a:lnTo>
                  <a:lnTo>
                    <a:pt x="117348" y="62484"/>
                  </a:lnTo>
                  <a:lnTo>
                    <a:pt x="77724" y="82296"/>
                  </a:lnTo>
                  <a:lnTo>
                    <a:pt x="68580" y="86868"/>
                  </a:lnTo>
                  <a:lnTo>
                    <a:pt x="60960" y="91440"/>
                  </a:lnTo>
                  <a:lnTo>
                    <a:pt x="54864" y="97536"/>
                  </a:lnTo>
                  <a:lnTo>
                    <a:pt x="47244" y="102108"/>
                  </a:lnTo>
                  <a:lnTo>
                    <a:pt x="42672" y="108204"/>
                  </a:lnTo>
                  <a:lnTo>
                    <a:pt x="38100" y="112776"/>
                  </a:lnTo>
                  <a:lnTo>
                    <a:pt x="33528" y="118872"/>
                  </a:lnTo>
                  <a:lnTo>
                    <a:pt x="27432" y="128016"/>
                  </a:lnTo>
                  <a:lnTo>
                    <a:pt x="25908" y="134112"/>
                  </a:lnTo>
                  <a:lnTo>
                    <a:pt x="25908" y="138684"/>
                  </a:lnTo>
                  <a:lnTo>
                    <a:pt x="24384" y="144780"/>
                  </a:lnTo>
                  <a:lnTo>
                    <a:pt x="24384" y="149352"/>
                  </a:lnTo>
                  <a:lnTo>
                    <a:pt x="25908" y="155448"/>
                  </a:lnTo>
                  <a:lnTo>
                    <a:pt x="27432" y="160020"/>
                  </a:lnTo>
                  <a:lnTo>
                    <a:pt x="30480" y="166116"/>
                  </a:lnTo>
                  <a:lnTo>
                    <a:pt x="33528" y="170688"/>
                  </a:lnTo>
                  <a:lnTo>
                    <a:pt x="36576" y="176784"/>
                  </a:lnTo>
                  <a:lnTo>
                    <a:pt x="47244" y="187452"/>
                  </a:lnTo>
                  <a:lnTo>
                    <a:pt x="53340" y="192024"/>
                  </a:lnTo>
                  <a:lnTo>
                    <a:pt x="60960" y="198120"/>
                  </a:lnTo>
                  <a:lnTo>
                    <a:pt x="68580" y="202692"/>
                  </a:lnTo>
                  <a:lnTo>
                    <a:pt x="76200" y="208788"/>
                  </a:lnTo>
                  <a:lnTo>
                    <a:pt x="85344" y="213360"/>
                  </a:lnTo>
                  <a:lnTo>
                    <a:pt x="96012" y="217932"/>
                  </a:lnTo>
                  <a:lnTo>
                    <a:pt x="105156" y="222504"/>
                  </a:lnTo>
                  <a:lnTo>
                    <a:pt x="115824" y="227076"/>
                  </a:lnTo>
                  <a:lnTo>
                    <a:pt x="166116" y="242316"/>
                  </a:lnTo>
                  <a:lnTo>
                    <a:pt x="252983" y="259080"/>
                  </a:lnTo>
                  <a:lnTo>
                    <a:pt x="353568" y="265176"/>
                  </a:lnTo>
                  <a:lnTo>
                    <a:pt x="554126" y="265176"/>
                  </a:lnTo>
                  <a:lnTo>
                    <a:pt x="548639" y="266700"/>
                  </a:lnTo>
                  <a:lnTo>
                    <a:pt x="519684" y="274320"/>
                  </a:lnTo>
                  <a:lnTo>
                    <a:pt x="489204" y="280416"/>
                  </a:lnTo>
                  <a:lnTo>
                    <a:pt x="457200" y="284988"/>
                  </a:lnTo>
                  <a:lnTo>
                    <a:pt x="423672" y="288036"/>
                  </a:lnTo>
                  <a:lnTo>
                    <a:pt x="353568" y="291084"/>
                  </a:lnTo>
                  <a:close/>
                </a:path>
                <a:path w="708660" h="291464">
                  <a:moveTo>
                    <a:pt x="554126" y="265176"/>
                  </a:moveTo>
                  <a:lnTo>
                    <a:pt x="353568" y="265176"/>
                  </a:lnTo>
                  <a:lnTo>
                    <a:pt x="422148" y="262128"/>
                  </a:lnTo>
                  <a:lnTo>
                    <a:pt x="454152" y="259080"/>
                  </a:lnTo>
                  <a:lnTo>
                    <a:pt x="513587" y="249936"/>
                  </a:lnTo>
                  <a:lnTo>
                    <a:pt x="566928" y="234696"/>
                  </a:lnTo>
                  <a:lnTo>
                    <a:pt x="612648" y="217932"/>
                  </a:lnTo>
                  <a:lnTo>
                    <a:pt x="638556" y="202692"/>
                  </a:lnTo>
                  <a:lnTo>
                    <a:pt x="653796" y="193548"/>
                  </a:lnTo>
                  <a:lnTo>
                    <a:pt x="659892" y="187452"/>
                  </a:lnTo>
                  <a:lnTo>
                    <a:pt x="665988" y="182880"/>
                  </a:lnTo>
                  <a:lnTo>
                    <a:pt x="670560" y="176784"/>
                  </a:lnTo>
                  <a:lnTo>
                    <a:pt x="673608" y="172212"/>
                  </a:lnTo>
                  <a:lnTo>
                    <a:pt x="676656" y="166116"/>
                  </a:lnTo>
                  <a:lnTo>
                    <a:pt x="679704" y="161544"/>
                  </a:lnTo>
                  <a:lnTo>
                    <a:pt x="681227" y="155448"/>
                  </a:lnTo>
                  <a:lnTo>
                    <a:pt x="682752" y="150876"/>
                  </a:lnTo>
                  <a:lnTo>
                    <a:pt x="682752" y="140208"/>
                  </a:lnTo>
                  <a:lnTo>
                    <a:pt x="681227" y="135636"/>
                  </a:lnTo>
                  <a:lnTo>
                    <a:pt x="679704" y="129540"/>
                  </a:lnTo>
                  <a:lnTo>
                    <a:pt x="678179" y="124968"/>
                  </a:lnTo>
                  <a:lnTo>
                    <a:pt x="675131" y="118872"/>
                  </a:lnTo>
                  <a:lnTo>
                    <a:pt x="670560" y="114300"/>
                  </a:lnTo>
                  <a:lnTo>
                    <a:pt x="665988" y="108204"/>
                  </a:lnTo>
                  <a:lnTo>
                    <a:pt x="659892" y="103632"/>
                  </a:lnTo>
                  <a:lnTo>
                    <a:pt x="653796" y="97536"/>
                  </a:lnTo>
                  <a:lnTo>
                    <a:pt x="647700" y="92964"/>
                  </a:lnTo>
                  <a:lnTo>
                    <a:pt x="640079" y="86868"/>
                  </a:lnTo>
                  <a:lnTo>
                    <a:pt x="621792" y="77724"/>
                  </a:lnTo>
                  <a:lnTo>
                    <a:pt x="612648" y="71628"/>
                  </a:lnTo>
                  <a:lnTo>
                    <a:pt x="601980" y="67056"/>
                  </a:lnTo>
                  <a:lnTo>
                    <a:pt x="591312" y="64008"/>
                  </a:lnTo>
                  <a:lnTo>
                    <a:pt x="568452" y="54864"/>
                  </a:lnTo>
                  <a:lnTo>
                    <a:pt x="515112" y="41148"/>
                  </a:lnTo>
                  <a:lnTo>
                    <a:pt x="454152" y="30480"/>
                  </a:lnTo>
                  <a:lnTo>
                    <a:pt x="388620" y="25908"/>
                  </a:lnTo>
                  <a:lnTo>
                    <a:pt x="559003" y="25908"/>
                  </a:lnTo>
                  <a:lnTo>
                    <a:pt x="574548" y="30480"/>
                  </a:lnTo>
                  <a:lnTo>
                    <a:pt x="600456" y="39624"/>
                  </a:lnTo>
                  <a:lnTo>
                    <a:pt x="611124" y="44196"/>
                  </a:lnTo>
                  <a:lnTo>
                    <a:pt x="623316" y="48768"/>
                  </a:lnTo>
                  <a:lnTo>
                    <a:pt x="633983" y="54864"/>
                  </a:lnTo>
                  <a:lnTo>
                    <a:pt x="643127" y="59436"/>
                  </a:lnTo>
                  <a:lnTo>
                    <a:pt x="661416" y="71628"/>
                  </a:lnTo>
                  <a:lnTo>
                    <a:pt x="684275" y="89916"/>
                  </a:lnTo>
                  <a:lnTo>
                    <a:pt x="690372" y="97536"/>
                  </a:lnTo>
                  <a:lnTo>
                    <a:pt x="694944" y="105156"/>
                  </a:lnTo>
                  <a:lnTo>
                    <a:pt x="699516" y="111252"/>
                  </a:lnTo>
                  <a:lnTo>
                    <a:pt x="702564" y="118872"/>
                  </a:lnTo>
                  <a:lnTo>
                    <a:pt x="705612" y="128016"/>
                  </a:lnTo>
                  <a:lnTo>
                    <a:pt x="707136" y="135636"/>
                  </a:lnTo>
                  <a:lnTo>
                    <a:pt x="708660" y="144780"/>
                  </a:lnTo>
                  <a:lnTo>
                    <a:pt x="707136" y="152400"/>
                  </a:lnTo>
                  <a:lnTo>
                    <a:pt x="705612" y="161544"/>
                  </a:lnTo>
                  <a:lnTo>
                    <a:pt x="704088" y="169164"/>
                  </a:lnTo>
                  <a:lnTo>
                    <a:pt x="699516" y="176784"/>
                  </a:lnTo>
                  <a:lnTo>
                    <a:pt x="696468" y="184404"/>
                  </a:lnTo>
                  <a:lnTo>
                    <a:pt x="684275" y="199644"/>
                  </a:lnTo>
                  <a:lnTo>
                    <a:pt x="678179" y="205740"/>
                  </a:lnTo>
                  <a:lnTo>
                    <a:pt x="670560" y="211836"/>
                  </a:lnTo>
                  <a:lnTo>
                    <a:pt x="661416" y="217932"/>
                  </a:lnTo>
                  <a:lnTo>
                    <a:pt x="653796" y="224028"/>
                  </a:lnTo>
                  <a:lnTo>
                    <a:pt x="643127" y="230124"/>
                  </a:lnTo>
                  <a:lnTo>
                    <a:pt x="633983" y="236220"/>
                  </a:lnTo>
                  <a:lnTo>
                    <a:pt x="612648" y="245364"/>
                  </a:lnTo>
                  <a:lnTo>
                    <a:pt x="576072" y="259080"/>
                  </a:lnTo>
                  <a:lnTo>
                    <a:pt x="554126" y="265176"/>
                  </a:lnTo>
                  <a:close/>
                </a:path>
              </a:pathLst>
            </a:custGeom>
            <a:solidFill>
              <a:srgbClr val="AAE6FF"/>
            </a:solidFill>
          </p:spPr>
          <p:txBody>
            <a:bodyPr wrap="square" lIns="0" tIns="0" rIns="0" bIns="0" rtlCol="0"/>
            <a:lstStyle/>
            <a:p>
              <a:endParaRPr sz="1588"/>
            </a:p>
          </p:txBody>
        </p:sp>
        <p:pic>
          <p:nvPicPr>
            <p:cNvPr id="27" name="object 25">
              <a:extLst>
                <a:ext uri="{FF2B5EF4-FFF2-40B4-BE49-F238E27FC236}">
                  <a16:creationId xmlns:a16="http://schemas.microsoft.com/office/drawing/2014/main" id="{98940A78-2BEB-4BCC-9ED9-E6D03CB7E469}"/>
                </a:ext>
              </a:extLst>
            </p:cNvPr>
            <p:cNvPicPr/>
            <p:nvPr/>
          </p:nvPicPr>
          <p:blipFill>
            <a:blip r:embed="rId6" cstate="print"/>
            <a:stretch>
              <a:fillRect/>
            </a:stretch>
          </p:blipFill>
          <p:spPr>
            <a:xfrm>
              <a:off x="1600200" y="4815839"/>
              <a:ext cx="684275" cy="188975"/>
            </a:xfrm>
            <a:prstGeom prst="rect">
              <a:avLst/>
            </a:prstGeom>
          </p:spPr>
        </p:pic>
        <p:pic>
          <p:nvPicPr>
            <p:cNvPr id="28" name="object 26">
              <a:extLst>
                <a:ext uri="{FF2B5EF4-FFF2-40B4-BE49-F238E27FC236}">
                  <a16:creationId xmlns:a16="http://schemas.microsoft.com/office/drawing/2014/main" id="{8FB8001C-31B2-4F2C-8672-29C33F3726BE}"/>
                </a:ext>
              </a:extLst>
            </p:cNvPr>
            <p:cNvPicPr/>
            <p:nvPr/>
          </p:nvPicPr>
          <p:blipFill>
            <a:blip r:embed="rId12" cstate="print"/>
            <a:stretch>
              <a:fillRect/>
            </a:stretch>
          </p:blipFill>
          <p:spPr>
            <a:xfrm>
              <a:off x="1603248" y="4681727"/>
              <a:ext cx="682751" cy="263652"/>
            </a:xfrm>
            <a:prstGeom prst="rect">
              <a:avLst/>
            </a:prstGeom>
          </p:spPr>
        </p:pic>
        <p:pic>
          <p:nvPicPr>
            <p:cNvPr id="29" name="object 27">
              <a:extLst>
                <a:ext uri="{FF2B5EF4-FFF2-40B4-BE49-F238E27FC236}">
                  <a16:creationId xmlns:a16="http://schemas.microsoft.com/office/drawing/2014/main" id="{9D9E1119-1763-48FB-9C8D-B47951531098}"/>
                </a:ext>
              </a:extLst>
            </p:cNvPr>
            <p:cNvPicPr/>
            <p:nvPr/>
          </p:nvPicPr>
          <p:blipFill>
            <a:blip r:embed="rId13" cstate="print"/>
            <a:stretch>
              <a:fillRect/>
            </a:stretch>
          </p:blipFill>
          <p:spPr>
            <a:xfrm>
              <a:off x="1705355" y="4710684"/>
              <a:ext cx="475487" cy="204216"/>
            </a:xfrm>
            <a:prstGeom prst="rect">
              <a:avLst/>
            </a:prstGeom>
          </p:spPr>
        </p:pic>
        <p:sp>
          <p:nvSpPr>
            <p:cNvPr id="30" name="object 28">
              <a:extLst>
                <a:ext uri="{FF2B5EF4-FFF2-40B4-BE49-F238E27FC236}">
                  <a16:creationId xmlns:a16="http://schemas.microsoft.com/office/drawing/2014/main" id="{693393D6-380A-4193-B12A-9E746C261D75}"/>
                </a:ext>
              </a:extLst>
            </p:cNvPr>
            <p:cNvSpPr/>
            <p:nvPr/>
          </p:nvSpPr>
          <p:spPr>
            <a:xfrm>
              <a:off x="1588008" y="4811267"/>
              <a:ext cx="710565" cy="189230"/>
            </a:xfrm>
            <a:custGeom>
              <a:avLst/>
              <a:gdLst/>
              <a:ahLst/>
              <a:cxnLst/>
              <a:rect l="l" t="t" r="r" b="b"/>
              <a:pathLst>
                <a:path w="710564" h="189229">
                  <a:moveTo>
                    <a:pt x="27432" y="188988"/>
                  </a:moveTo>
                  <a:lnTo>
                    <a:pt x="25908" y="0"/>
                  </a:lnTo>
                  <a:lnTo>
                    <a:pt x="0" y="0"/>
                  </a:lnTo>
                  <a:lnTo>
                    <a:pt x="1524" y="188988"/>
                  </a:lnTo>
                  <a:lnTo>
                    <a:pt x="27432" y="188988"/>
                  </a:lnTo>
                  <a:close/>
                </a:path>
                <a:path w="710564" h="189229">
                  <a:moveTo>
                    <a:pt x="710171" y="188988"/>
                  </a:moveTo>
                  <a:lnTo>
                    <a:pt x="708647" y="0"/>
                  </a:lnTo>
                  <a:lnTo>
                    <a:pt x="684263" y="0"/>
                  </a:lnTo>
                  <a:lnTo>
                    <a:pt x="684263" y="188988"/>
                  </a:lnTo>
                  <a:lnTo>
                    <a:pt x="710171" y="188988"/>
                  </a:lnTo>
                  <a:close/>
                </a:path>
              </a:pathLst>
            </a:custGeom>
            <a:solidFill>
              <a:srgbClr val="AAE6FF"/>
            </a:solidFill>
          </p:spPr>
          <p:txBody>
            <a:bodyPr wrap="square" lIns="0" tIns="0" rIns="0" bIns="0" rtlCol="0"/>
            <a:lstStyle/>
            <a:p>
              <a:endParaRPr sz="1588"/>
            </a:p>
          </p:txBody>
        </p:sp>
        <p:sp>
          <p:nvSpPr>
            <p:cNvPr id="31" name="object 29">
              <a:extLst>
                <a:ext uri="{FF2B5EF4-FFF2-40B4-BE49-F238E27FC236}">
                  <a16:creationId xmlns:a16="http://schemas.microsoft.com/office/drawing/2014/main" id="{F12DABCD-FB35-4C96-A03E-B37B9D2D5B02}"/>
                </a:ext>
              </a:extLst>
            </p:cNvPr>
            <p:cNvSpPr/>
            <p:nvPr/>
          </p:nvSpPr>
          <p:spPr>
            <a:xfrm>
              <a:off x="685800" y="5506212"/>
              <a:ext cx="2667000" cy="26034"/>
            </a:xfrm>
            <a:custGeom>
              <a:avLst/>
              <a:gdLst/>
              <a:ahLst/>
              <a:cxnLst/>
              <a:rect l="l" t="t" r="r" b="b"/>
              <a:pathLst>
                <a:path w="2667000" h="26035">
                  <a:moveTo>
                    <a:pt x="2667000" y="25907"/>
                  </a:moveTo>
                  <a:lnTo>
                    <a:pt x="0" y="25907"/>
                  </a:lnTo>
                  <a:lnTo>
                    <a:pt x="0" y="0"/>
                  </a:lnTo>
                  <a:lnTo>
                    <a:pt x="2667000" y="0"/>
                  </a:lnTo>
                  <a:lnTo>
                    <a:pt x="2667000" y="25907"/>
                  </a:lnTo>
                  <a:close/>
                </a:path>
              </a:pathLst>
            </a:custGeom>
            <a:solidFill>
              <a:srgbClr val="000000"/>
            </a:solidFill>
          </p:spPr>
          <p:txBody>
            <a:bodyPr wrap="square" lIns="0" tIns="0" rIns="0" bIns="0" rtlCol="0"/>
            <a:lstStyle/>
            <a:p>
              <a:endParaRPr sz="1588"/>
            </a:p>
          </p:txBody>
        </p:sp>
        <p:pic>
          <p:nvPicPr>
            <p:cNvPr id="32" name="object 30">
              <a:extLst>
                <a:ext uri="{FF2B5EF4-FFF2-40B4-BE49-F238E27FC236}">
                  <a16:creationId xmlns:a16="http://schemas.microsoft.com/office/drawing/2014/main" id="{E1A663F0-215F-4335-B5BF-B2CA2E54CE2F}"/>
                </a:ext>
              </a:extLst>
            </p:cNvPr>
            <p:cNvPicPr/>
            <p:nvPr/>
          </p:nvPicPr>
          <p:blipFill>
            <a:blip r:embed="rId14" cstate="print"/>
            <a:stretch>
              <a:fillRect/>
            </a:stretch>
          </p:blipFill>
          <p:spPr>
            <a:xfrm>
              <a:off x="2286000" y="5518403"/>
              <a:ext cx="914400" cy="915924"/>
            </a:xfrm>
            <a:prstGeom prst="rect">
              <a:avLst/>
            </a:prstGeom>
          </p:spPr>
        </p:pic>
        <p:sp>
          <p:nvSpPr>
            <p:cNvPr id="33" name="object 31">
              <a:extLst>
                <a:ext uri="{FF2B5EF4-FFF2-40B4-BE49-F238E27FC236}">
                  <a16:creationId xmlns:a16="http://schemas.microsoft.com/office/drawing/2014/main" id="{3C760413-223A-4C37-9281-8D862529BE60}"/>
                </a:ext>
              </a:extLst>
            </p:cNvPr>
            <p:cNvSpPr/>
            <p:nvPr/>
          </p:nvSpPr>
          <p:spPr>
            <a:xfrm>
              <a:off x="1130808" y="4896624"/>
              <a:ext cx="3441700" cy="1003300"/>
            </a:xfrm>
            <a:custGeom>
              <a:avLst/>
              <a:gdLst/>
              <a:ahLst/>
              <a:cxnLst/>
              <a:rect l="l" t="t" r="r" b="b"/>
              <a:pathLst>
                <a:path w="3441700" h="1003300">
                  <a:moveTo>
                    <a:pt x="25908" y="606552"/>
                  </a:moveTo>
                  <a:lnTo>
                    <a:pt x="0" y="606552"/>
                  </a:lnTo>
                  <a:lnTo>
                    <a:pt x="0" y="1002792"/>
                  </a:lnTo>
                  <a:lnTo>
                    <a:pt x="25908" y="1002792"/>
                  </a:lnTo>
                  <a:lnTo>
                    <a:pt x="25908" y="606552"/>
                  </a:lnTo>
                  <a:close/>
                </a:path>
                <a:path w="3441700" h="1003300">
                  <a:moveTo>
                    <a:pt x="864108" y="240792"/>
                  </a:moveTo>
                  <a:lnTo>
                    <a:pt x="838200" y="240792"/>
                  </a:lnTo>
                  <a:lnTo>
                    <a:pt x="838200" y="621792"/>
                  </a:lnTo>
                  <a:lnTo>
                    <a:pt x="864108" y="621792"/>
                  </a:lnTo>
                  <a:lnTo>
                    <a:pt x="864108" y="240792"/>
                  </a:lnTo>
                  <a:close/>
                </a:path>
                <a:path w="3441700" h="1003300">
                  <a:moveTo>
                    <a:pt x="3441192" y="0"/>
                  </a:moveTo>
                  <a:lnTo>
                    <a:pt x="1155192" y="0"/>
                  </a:lnTo>
                  <a:lnTo>
                    <a:pt x="1155192" y="25908"/>
                  </a:lnTo>
                  <a:lnTo>
                    <a:pt x="3441192" y="25908"/>
                  </a:lnTo>
                  <a:lnTo>
                    <a:pt x="3441192" y="0"/>
                  </a:lnTo>
                  <a:close/>
                </a:path>
              </a:pathLst>
            </a:custGeom>
            <a:solidFill>
              <a:srgbClr val="000000"/>
            </a:solidFill>
          </p:spPr>
          <p:txBody>
            <a:bodyPr wrap="square" lIns="0" tIns="0" rIns="0" bIns="0" rtlCol="0"/>
            <a:lstStyle/>
            <a:p>
              <a:endParaRPr sz="1588"/>
            </a:p>
          </p:txBody>
        </p:sp>
        <p:pic>
          <p:nvPicPr>
            <p:cNvPr id="34" name="object 32">
              <a:extLst>
                <a:ext uri="{FF2B5EF4-FFF2-40B4-BE49-F238E27FC236}">
                  <a16:creationId xmlns:a16="http://schemas.microsoft.com/office/drawing/2014/main" id="{D6E8D6E1-B700-477A-942A-7899F39FB604}"/>
                </a:ext>
              </a:extLst>
            </p:cNvPr>
            <p:cNvPicPr/>
            <p:nvPr/>
          </p:nvPicPr>
          <p:blipFill>
            <a:blip r:embed="rId15" cstate="print"/>
            <a:stretch>
              <a:fillRect/>
            </a:stretch>
          </p:blipFill>
          <p:spPr>
            <a:xfrm>
              <a:off x="6629400" y="5899403"/>
              <a:ext cx="914399" cy="563880"/>
            </a:xfrm>
            <a:prstGeom prst="rect">
              <a:avLst/>
            </a:prstGeom>
          </p:spPr>
        </p:pic>
        <p:pic>
          <p:nvPicPr>
            <p:cNvPr id="35" name="object 33">
              <a:extLst>
                <a:ext uri="{FF2B5EF4-FFF2-40B4-BE49-F238E27FC236}">
                  <a16:creationId xmlns:a16="http://schemas.microsoft.com/office/drawing/2014/main" id="{FB4B8A24-BE6A-404F-B277-5DD81EDB1597}"/>
                </a:ext>
              </a:extLst>
            </p:cNvPr>
            <p:cNvPicPr/>
            <p:nvPr/>
          </p:nvPicPr>
          <p:blipFill>
            <a:blip r:embed="rId16" cstate="print"/>
            <a:stretch>
              <a:fillRect/>
            </a:stretch>
          </p:blipFill>
          <p:spPr>
            <a:xfrm>
              <a:off x="7546847" y="4869180"/>
              <a:ext cx="682751" cy="265175"/>
            </a:xfrm>
            <a:prstGeom prst="rect">
              <a:avLst/>
            </a:prstGeom>
          </p:spPr>
        </p:pic>
        <p:sp>
          <p:nvSpPr>
            <p:cNvPr id="36" name="object 34">
              <a:extLst>
                <a:ext uri="{FF2B5EF4-FFF2-40B4-BE49-F238E27FC236}">
                  <a16:creationId xmlns:a16="http://schemas.microsoft.com/office/drawing/2014/main" id="{5019A63C-8910-43B1-8C37-2FE94480F6ED}"/>
                </a:ext>
              </a:extLst>
            </p:cNvPr>
            <p:cNvSpPr/>
            <p:nvPr/>
          </p:nvSpPr>
          <p:spPr>
            <a:xfrm>
              <a:off x="7534655" y="4856988"/>
              <a:ext cx="708660" cy="291465"/>
            </a:xfrm>
            <a:custGeom>
              <a:avLst/>
              <a:gdLst/>
              <a:ahLst/>
              <a:cxnLst/>
              <a:rect l="l" t="t" r="r" b="b"/>
              <a:pathLst>
                <a:path w="708659" h="291464">
                  <a:moveTo>
                    <a:pt x="353568" y="291084"/>
                  </a:moveTo>
                  <a:lnTo>
                    <a:pt x="284988" y="288036"/>
                  </a:lnTo>
                  <a:lnTo>
                    <a:pt x="219456" y="280416"/>
                  </a:lnTo>
                  <a:lnTo>
                    <a:pt x="160019" y="266700"/>
                  </a:lnTo>
                  <a:lnTo>
                    <a:pt x="108204" y="251460"/>
                  </a:lnTo>
                  <a:lnTo>
                    <a:pt x="96012" y="245364"/>
                  </a:lnTo>
                  <a:lnTo>
                    <a:pt x="74676" y="236220"/>
                  </a:lnTo>
                  <a:lnTo>
                    <a:pt x="64008" y="230124"/>
                  </a:lnTo>
                  <a:lnTo>
                    <a:pt x="54864" y="225552"/>
                  </a:lnTo>
                  <a:lnTo>
                    <a:pt x="45720" y="219456"/>
                  </a:lnTo>
                  <a:lnTo>
                    <a:pt x="12192" y="185928"/>
                  </a:lnTo>
                  <a:lnTo>
                    <a:pt x="0" y="153924"/>
                  </a:lnTo>
                  <a:lnTo>
                    <a:pt x="0" y="137160"/>
                  </a:lnTo>
                  <a:lnTo>
                    <a:pt x="16764" y="97536"/>
                  </a:lnTo>
                  <a:lnTo>
                    <a:pt x="45720" y="71628"/>
                  </a:lnTo>
                  <a:lnTo>
                    <a:pt x="74676" y="54864"/>
                  </a:lnTo>
                  <a:lnTo>
                    <a:pt x="83820" y="48768"/>
                  </a:lnTo>
                  <a:lnTo>
                    <a:pt x="132588" y="30480"/>
                  </a:lnTo>
                  <a:lnTo>
                    <a:pt x="187452" y="16764"/>
                  </a:lnTo>
                  <a:lnTo>
                    <a:pt x="249936" y="6096"/>
                  </a:lnTo>
                  <a:lnTo>
                    <a:pt x="318515" y="0"/>
                  </a:lnTo>
                  <a:lnTo>
                    <a:pt x="388620" y="0"/>
                  </a:lnTo>
                  <a:lnTo>
                    <a:pt x="457200" y="6096"/>
                  </a:lnTo>
                  <a:lnTo>
                    <a:pt x="519684" y="16764"/>
                  </a:lnTo>
                  <a:lnTo>
                    <a:pt x="559003" y="25908"/>
                  </a:lnTo>
                  <a:lnTo>
                    <a:pt x="320039" y="25908"/>
                  </a:lnTo>
                  <a:lnTo>
                    <a:pt x="286512" y="27432"/>
                  </a:lnTo>
                  <a:lnTo>
                    <a:pt x="222504" y="35052"/>
                  </a:lnTo>
                  <a:lnTo>
                    <a:pt x="166116" y="47244"/>
                  </a:lnTo>
                  <a:lnTo>
                    <a:pt x="117348" y="62484"/>
                  </a:lnTo>
                  <a:lnTo>
                    <a:pt x="77724" y="82296"/>
                  </a:lnTo>
                  <a:lnTo>
                    <a:pt x="68580" y="86868"/>
                  </a:lnTo>
                  <a:lnTo>
                    <a:pt x="60960" y="91440"/>
                  </a:lnTo>
                  <a:lnTo>
                    <a:pt x="54864" y="97536"/>
                  </a:lnTo>
                  <a:lnTo>
                    <a:pt x="47244" y="102108"/>
                  </a:lnTo>
                  <a:lnTo>
                    <a:pt x="42672" y="108204"/>
                  </a:lnTo>
                  <a:lnTo>
                    <a:pt x="38100" y="112776"/>
                  </a:lnTo>
                  <a:lnTo>
                    <a:pt x="33528" y="118872"/>
                  </a:lnTo>
                  <a:lnTo>
                    <a:pt x="27432" y="128016"/>
                  </a:lnTo>
                  <a:lnTo>
                    <a:pt x="25908" y="134112"/>
                  </a:lnTo>
                  <a:lnTo>
                    <a:pt x="25908" y="138684"/>
                  </a:lnTo>
                  <a:lnTo>
                    <a:pt x="24384" y="144780"/>
                  </a:lnTo>
                  <a:lnTo>
                    <a:pt x="24384" y="149352"/>
                  </a:lnTo>
                  <a:lnTo>
                    <a:pt x="25908" y="155448"/>
                  </a:lnTo>
                  <a:lnTo>
                    <a:pt x="27432" y="160020"/>
                  </a:lnTo>
                  <a:lnTo>
                    <a:pt x="30480" y="166116"/>
                  </a:lnTo>
                  <a:lnTo>
                    <a:pt x="33528" y="170688"/>
                  </a:lnTo>
                  <a:lnTo>
                    <a:pt x="36576" y="176784"/>
                  </a:lnTo>
                  <a:lnTo>
                    <a:pt x="47244" y="187452"/>
                  </a:lnTo>
                  <a:lnTo>
                    <a:pt x="53340" y="192024"/>
                  </a:lnTo>
                  <a:lnTo>
                    <a:pt x="60960" y="198120"/>
                  </a:lnTo>
                  <a:lnTo>
                    <a:pt x="68580" y="202692"/>
                  </a:lnTo>
                  <a:lnTo>
                    <a:pt x="76200" y="208788"/>
                  </a:lnTo>
                  <a:lnTo>
                    <a:pt x="85344" y="213360"/>
                  </a:lnTo>
                  <a:lnTo>
                    <a:pt x="96012" y="217932"/>
                  </a:lnTo>
                  <a:lnTo>
                    <a:pt x="105156" y="222504"/>
                  </a:lnTo>
                  <a:lnTo>
                    <a:pt x="115824" y="227076"/>
                  </a:lnTo>
                  <a:lnTo>
                    <a:pt x="166116" y="242316"/>
                  </a:lnTo>
                  <a:lnTo>
                    <a:pt x="252983" y="259080"/>
                  </a:lnTo>
                  <a:lnTo>
                    <a:pt x="353568" y="265176"/>
                  </a:lnTo>
                  <a:lnTo>
                    <a:pt x="554126" y="265176"/>
                  </a:lnTo>
                  <a:lnTo>
                    <a:pt x="548639" y="266700"/>
                  </a:lnTo>
                  <a:lnTo>
                    <a:pt x="519684" y="274320"/>
                  </a:lnTo>
                  <a:lnTo>
                    <a:pt x="489204" y="280416"/>
                  </a:lnTo>
                  <a:lnTo>
                    <a:pt x="457200" y="284988"/>
                  </a:lnTo>
                  <a:lnTo>
                    <a:pt x="423672" y="288036"/>
                  </a:lnTo>
                  <a:lnTo>
                    <a:pt x="353568" y="291084"/>
                  </a:lnTo>
                  <a:close/>
                </a:path>
                <a:path w="708659" h="291464">
                  <a:moveTo>
                    <a:pt x="554126" y="265176"/>
                  </a:moveTo>
                  <a:lnTo>
                    <a:pt x="353568" y="265176"/>
                  </a:lnTo>
                  <a:lnTo>
                    <a:pt x="422148" y="262128"/>
                  </a:lnTo>
                  <a:lnTo>
                    <a:pt x="454152" y="259080"/>
                  </a:lnTo>
                  <a:lnTo>
                    <a:pt x="513587" y="249936"/>
                  </a:lnTo>
                  <a:lnTo>
                    <a:pt x="566928" y="234696"/>
                  </a:lnTo>
                  <a:lnTo>
                    <a:pt x="612648" y="217932"/>
                  </a:lnTo>
                  <a:lnTo>
                    <a:pt x="638556" y="202692"/>
                  </a:lnTo>
                  <a:lnTo>
                    <a:pt x="653796" y="193548"/>
                  </a:lnTo>
                  <a:lnTo>
                    <a:pt x="659892" y="187452"/>
                  </a:lnTo>
                  <a:lnTo>
                    <a:pt x="665988" y="182880"/>
                  </a:lnTo>
                  <a:lnTo>
                    <a:pt x="670560" y="176784"/>
                  </a:lnTo>
                  <a:lnTo>
                    <a:pt x="673608" y="172212"/>
                  </a:lnTo>
                  <a:lnTo>
                    <a:pt x="676656" y="166116"/>
                  </a:lnTo>
                  <a:lnTo>
                    <a:pt x="679704" y="161544"/>
                  </a:lnTo>
                  <a:lnTo>
                    <a:pt x="681227" y="155448"/>
                  </a:lnTo>
                  <a:lnTo>
                    <a:pt x="682752" y="150876"/>
                  </a:lnTo>
                  <a:lnTo>
                    <a:pt x="682752" y="140208"/>
                  </a:lnTo>
                  <a:lnTo>
                    <a:pt x="681227" y="135636"/>
                  </a:lnTo>
                  <a:lnTo>
                    <a:pt x="679704" y="129540"/>
                  </a:lnTo>
                  <a:lnTo>
                    <a:pt x="678179" y="124968"/>
                  </a:lnTo>
                  <a:lnTo>
                    <a:pt x="675131" y="118872"/>
                  </a:lnTo>
                  <a:lnTo>
                    <a:pt x="670560" y="114300"/>
                  </a:lnTo>
                  <a:lnTo>
                    <a:pt x="665988" y="108204"/>
                  </a:lnTo>
                  <a:lnTo>
                    <a:pt x="659892" y="103632"/>
                  </a:lnTo>
                  <a:lnTo>
                    <a:pt x="653796" y="97536"/>
                  </a:lnTo>
                  <a:lnTo>
                    <a:pt x="647700" y="92964"/>
                  </a:lnTo>
                  <a:lnTo>
                    <a:pt x="640079" y="86868"/>
                  </a:lnTo>
                  <a:lnTo>
                    <a:pt x="621792" y="77724"/>
                  </a:lnTo>
                  <a:lnTo>
                    <a:pt x="612648" y="71628"/>
                  </a:lnTo>
                  <a:lnTo>
                    <a:pt x="601980" y="67056"/>
                  </a:lnTo>
                  <a:lnTo>
                    <a:pt x="591312" y="64008"/>
                  </a:lnTo>
                  <a:lnTo>
                    <a:pt x="568452" y="54864"/>
                  </a:lnTo>
                  <a:lnTo>
                    <a:pt x="515112" y="41148"/>
                  </a:lnTo>
                  <a:lnTo>
                    <a:pt x="454152" y="30480"/>
                  </a:lnTo>
                  <a:lnTo>
                    <a:pt x="388620" y="25908"/>
                  </a:lnTo>
                  <a:lnTo>
                    <a:pt x="559003" y="25908"/>
                  </a:lnTo>
                  <a:lnTo>
                    <a:pt x="574548" y="30480"/>
                  </a:lnTo>
                  <a:lnTo>
                    <a:pt x="600456" y="39624"/>
                  </a:lnTo>
                  <a:lnTo>
                    <a:pt x="611124" y="44196"/>
                  </a:lnTo>
                  <a:lnTo>
                    <a:pt x="623316" y="48768"/>
                  </a:lnTo>
                  <a:lnTo>
                    <a:pt x="633983" y="54864"/>
                  </a:lnTo>
                  <a:lnTo>
                    <a:pt x="643127" y="59436"/>
                  </a:lnTo>
                  <a:lnTo>
                    <a:pt x="661416" y="71628"/>
                  </a:lnTo>
                  <a:lnTo>
                    <a:pt x="684275" y="89916"/>
                  </a:lnTo>
                  <a:lnTo>
                    <a:pt x="690372" y="97536"/>
                  </a:lnTo>
                  <a:lnTo>
                    <a:pt x="694944" y="105156"/>
                  </a:lnTo>
                  <a:lnTo>
                    <a:pt x="699516" y="111252"/>
                  </a:lnTo>
                  <a:lnTo>
                    <a:pt x="702564" y="118872"/>
                  </a:lnTo>
                  <a:lnTo>
                    <a:pt x="705612" y="128016"/>
                  </a:lnTo>
                  <a:lnTo>
                    <a:pt x="707136" y="135636"/>
                  </a:lnTo>
                  <a:lnTo>
                    <a:pt x="708660" y="144780"/>
                  </a:lnTo>
                  <a:lnTo>
                    <a:pt x="707136" y="152400"/>
                  </a:lnTo>
                  <a:lnTo>
                    <a:pt x="705612" y="161544"/>
                  </a:lnTo>
                  <a:lnTo>
                    <a:pt x="704088" y="169164"/>
                  </a:lnTo>
                  <a:lnTo>
                    <a:pt x="699516" y="176784"/>
                  </a:lnTo>
                  <a:lnTo>
                    <a:pt x="696468" y="184404"/>
                  </a:lnTo>
                  <a:lnTo>
                    <a:pt x="684275" y="199644"/>
                  </a:lnTo>
                  <a:lnTo>
                    <a:pt x="678179" y="205740"/>
                  </a:lnTo>
                  <a:lnTo>
                    <a:pt x="670560" y="211836"/>
                  </a:lnTo>
                  <a:lnTo>
                    <a:pt x="661416" y="217932"/>
                  </a:lnTo>
                  <a:lnTo>
                    <a:pt x="653796" y="224028"/>
                  </a:lnTo>
                  <a:lnTo>
                    <a:pt x="643127" y="230124"/>
                  </a:lnTo>
                  <a:lnTo>
                    <a:pt x="633983" y="236220"/>
                  </a:lnTo>
                  <a:lnTo>
                    <a:pt x="612648" y="245364"/>
                  </a:lnTo>
                  <a:lnTo>
                    <a:pt x="576072" y="259080"/>
                  </a:lnTo>
                  <a:lnTo>
                    <a:pt x="554126" y="265176"/>
                  </a:lnTo>
                  <a:close/>
                </a:path>
              </a:pathLst>
            </a:custGeom>
            <a:solidFill>
              <a:srgbClr val="AAE6FF"/>
            </a:solidFill>
          </p:spPr>
          <p:txBody>
            <a:bodyPr wrap="square" lIns="0" tIns="0" rIns="0" bIns="0" rtlCol="0"/>
            <a:lstStyle/>
            <a:p>
              <a:endParaRPr sz="1588"/>
            </a:p>
          </p:txBody>
        </p:sp>
        <p:pic>
          <p:nvPicPr>
            <p:cNvPr id="37" name="object 35">
              <a:extLst>
                <a:ext uri="{FF2B5EF4-FFF2-40B4-BE49-F238E27FC236}">
                  <a16:creationId xmlns:a16="http://schemas.microsoft.com/office/drawing/2014/main" id="{FFDA9EBD-33B8-4D95-B67B-6FFDBF3D3C02}"/>
                </a:ext>
              </a:extLst>
            </p:cNvPr>
            <p:cNvPicPr/>
            <p:nvPr/>
          </p:nvPicPr>
          <p:blipFill>
            <a:blip r:embed="rId6" cstate="print"/>
            <a:stretch>
              <a:fillRect/>
            </a:stretch>
          </p:blipFill>
          <p:spPr>
            <a:xfrm>
              <a:off x="7543800" y="4815839"/>
              <a:ext cx="684276" cy="188975"/>
            </a:xfrm>
            <a:prstGeom prst="rect">
              <a:avLst/>
            </a:prstGeom>
          </p:spPr>
        </p:pic>
        <p:pic>
          <p:nvPicPr>
            <p:cNvPr id="38" name="object 36">
              <a:extLst>
                <a:ext uri="{FF2B5EF4-FFF2-40B4-BE49-F238E27FC236}">
                  <a16:creationId xmlns:a16="http://schemas.microsoft.com/office/drawing/2014/main" id="{CB55504A-1623-4E78-9CA9-AC844A7525C4}"/>
                </a:ext>
              </a:extLst>
            </p:cNvPr>
            <p:cNvPicPr/>
            <p:nvPr/>
          </p:nvPicPr>
          <p:blipFill>
            <a:blip r:embed="rId17" cstate="print"/>
            <a:stretch>
              <a:fillRect/>
            </a:stretch>
          </p:blipFill>
          <p:spPr>
            <a:xfrm>
              <a:off x="7546847" y="4681727"/>
              <a:ext cx="682751" cy="263652"/>
            </a:xfrm>
            <a:prstGeom prst="rect">
              <a:avLst/>
            </a:prstGeom>
          </p:spPr>
        </p:pic>
        <p:pic>
          <p:nvPicPr>
            <p:cNvPr id="39" name="object 37">
              <a:extLst>
                <a:ext uri="{FF2B5EF4-FFF2-40B4-BE49-F238E27FC236}">
                  <a16:creationId xmlns:a16="http://schemas.microsoft.com/office/drawing/2014/main" id="{9E5AB263-777B-4761-84CB-F7F6AB0C1083}"/>
                </a:ext>
              </a:extLst>
            </p:cNvPr>
            <p:cNvPicPr/>
            <p:nvPr/>
          </p:nvPicPr>
          <p:blipFill>
            <a:blip r:embed="rId13" cstate="print"/>
            <a:stretch>
              <a:fillRect/>
            </a:stretch>
          </p:blipFill>
          <p:spPr>
            <a:xfrm>
              <a:off x="7648955" y="4710684"/>
              <a:ext cx="475488" cy="204216"/>
            </a:xfrm>
            <a:prstGeom prst="rect">
              <a:avLst/>
            </a:prstGeom>
          </p:spPr>
        </p:pic>
        <p:sp>
          <p:nvSpPr>
            <p:cNvPr id="40" name="object 38">
              <a:extLst>
                <a:ext uri="{FF2B5EF4-FFF2-40B4-BE49-F238E27FC236}">
                  <a16:creationId xmlns:a16="http://schemas.microsoft.com/office/drawing/2014/main" id="{6F0B590E-EB8E-4DE0-92DE-486E34CAE262}"/>
                </a:ext>
              </a:extLst>
            </p:cNvPr>
            <p:cNvSpPr/>
            <p:nvPr/>
          </p:nvSpPr>
          <p:spPr>
            <a:xfrm>
              <a:off x="7531595" y="4811267"/>
              <a:ext cx="710565" cy="189230"/>
            </a:xfrm>
            <a:custGeom>
              <a:avLst/>
              <a:gdLst/>
              <a:ahLst/>
              <a:cxnLst/>
              <a:rect l="l" t="t" r="r" b="b"/>
              <a:pathLst>
                <a:path w="710565" h="189229">
                  <a:moveTo>
                    <a:pt x="27432" y="188988"/>
                  </a:moveTo>
                  <a:lnTo>
                    <a:pt x="25920" y="0"/>
                  </a:lnTo>
                  <a:lnTo>
                    <a:pt x="0" y="0"/>
                  </a:lnTo>
                  <a:lnTo>
                    <a:pt x="1536" y="188988"/>
                  </a:lnTo>
                  <a:lnTo>
                    <a:pt x="27432" y="188988"/>
                  </a:lnTo>
                  <a:close/>
                </a:path>
                <a:path w="710565" h="189229">
                  <a:moveTo>
                    <a:pt x="710196" y="188988"/>
                  </a:moveTo>
                  <a:lnTo>
                    <a:pt x="708660" y="0"/>
                  </a:lnTo>
                  <a:lnTo>
                    <a:pt x="684276" y="0"/>
                  </a:lnTo>
                  <a:lnTo>
                    <a:pt x="684276" y="188988"/>
                  </a:lnTo>
                  <a:lnTo>
                    <a:pt x="710196" y="188988"/>
                  </a:lnTo>
                  <a:close/>
                </a:path>
              </a:pathLst>
            </a:custGeom>
            <a:solidFill>
              <a:srgbClr val="AAE6FF"/>
            </a:solidFill>
          </p:spPr>
          <p:txBody>
            <a:bodyPr wrap="square" lIns="0" tIns="0" rIns="0" bIns="0" rtlCol="0"/>
            <a:lstStyle/>
            <a:p>
              <a:endParaRPr sz="1588"/>
            </a:p>
          </p:txBody>
        </p:sp>
        <p:sp>
          <p:nvSpPr>
            <p:cNvPr id="41" name="object 39">
              <a:extLst>
                <a:ext uri="{FF2B5EF4-FFF2-40B4-BE49-F238E27FC236}">
                  <a16:creationId xmlns:a16="http://schemas.microsoft.com/office/drawing/2014/main" id="{5878C5D9-CDEA-4F5B-922E-F35675A299DA}"/>
                </a:ext>
              </a:extLst>
            </p:cNvPr>
            <p:cNvSpPr/>
            <p:nvPr/>
          </p:nvSpPr>
          <p:spPr>
            <a:xfrm>
              <a:off x="6629400" y="5506212"/>
              <a:ext cx="2667000" cy="26034"/>
            </a:xfrm>
            <a:custGeom>
              <a:avLst/>
              <a:gdLst/>
              <a:ahLst/>
              <a:cxnLst/>
              <a:rect l="l" t="t" r="r" b="b"/>
              <a:pathLst>
                <a:path w="2667000" h="26035">
                  <a:moveTo>
                    <a:pt x="2667000" y="25907"/>
                  </a:moveTo>
                  <a:lnTo>
                    <a:pt x="0" y="25907"/>
                  </a:lnTo>
                  <a:lnTo>
                    <a:pt x="0" y="0"/>
                  </a:lnTo>
                  <a:lnTo>
                    <a:pt x="2667000" y="0"/>
                  </a:lnTo>
                  <a:lnTo>
                    <a:pt x="2667000" y="25907"/>
                  </a:lnTo>
                  <a:close/>
                </a:path>
              </a:pathLst>
            </a:custGeom>
            <a:solidFill>
              <a:srgbClr val="000000"/>
            </a:solidFill>
          </p:spPr>
          <p:txBody>
            <a:bodyPr wrap="square" lIns="0" tIns="0" rIns="0" bIns="0" rtlCol="0"/>
            <a:lstStyle/>
            <a:p>
              <a:endParaRPr sz="1588"/>
            </a:p>
          </p:txBody>
        </p:sp>
        <p:pic>
          <p:nvPicPr>
            <p:cNvPr id="42" name="object 40">
              <a:extLst>
                <a:ext uri="{FF2B5EF4-FFF2-40B4-BE49-F238E27FC236}">
                  <a16:creationId xmlns:a16="http://schemas.microsoft.com/office/drawing/2014/main" id="{BDC1FA64-2D94-48DC-848E-380F1F038229}"/>
                </a:ext>
              </a:extLst>
            </p:cNvPr>
            <p:cNvPicPr/>
            <p:nvPr/>
          </p:nvPicPr>
          <p:blipFill>
            <a:blip r:embed="rId18" cstate="print"/>
            <a:stretch>
              <a:fillRect/>
            </a:stretch>
          </p:blipFill>
          <p:spPr>
            <a:xfrm>
              <a:off x="8229600" y="5518403"/>
              <a:ext cx="914400" cy="915924"/>
            </a:xfrm>
            <a:prstGeom prst="rect">
              <a:avLst/>
            </a:prstGeom>
          </p:spPr>
        </p:pic>
        <p:sp>
          <p:nvSpPr>
            <p:cNvPr id="43" name="object 41">
              <a:extLst>
                <a:ext uri="{FF2B5EF4-FFF2-40B4-BE49-F238E27FC236}">
                  <a16:creationId xmlns:a16="http://schemas.microsoft.com/office/drawing/2014/main" id="{1248BB5C-708C-4D85-8F7B-08051DCC072D}"/>
                </a:ext>
              </a:extLst>
            </p:cNvPr>
            <p:cNvSpPr/>
            <p:nvPr/>
          </p:nvSpPr>
          <p:spPr>
            <a:xfrm>
              <a:off x="5257800" y="4896624"/>
              <a:ext cx="2680970" cy="1003300"/>
            </a:xfrm>
            <a:custGeom>
              <a:avLst/>
              <a:gdLst/>
              <a:ahLst/>
              <a:cxnLst/>
              <a:rect l="l" t="t" r="r" b="b"/>
              <a:pathLst>
                <a:path w="2680970" h="1003300">
                  <a:moveTo>
                    <a:pt x="1842516" y="606552"/>
                  </a:moveTo>
                  <a:lnTo>
                    <a:pt x="1816595" y="606552"/>
                  </a:lnTo>
                  <a:lnTo>
                    <a:pt x="1816595" y="1002792"/>
                  </a:lnTo>
                  <a:lnTo>
                    <a:pt x="1842516" y="1002792"/>
                  </a:lnTo>
                  <a:lnTo>
                    <a:pt x="1842516" y="606552"/>
                  </a:lnTo>
                  <a:close/>
                </a:path>
                <a:path w="2680970" h="1003300">
                  <a:moveTo>
                    <a:pt x="2286000" y="0"/>
                  </a:moveTo>
                  <a:lnTo>
                    <a:pt x="0" y="0"/>
                  </a:lnTo>
                  <a:lnTo>
                    <a:pt x="0" y="25908"/>
                  </a:lnTo>
                  <a:lnTo>
                    <a:pt x="2286000" y="25908"/>
                  </a:lnTo>
                  <a:lnTo>
                    <a:pt x="2286000" y="0"/>
                  </a:lnTo>
                  <a:close/>
                </a:path>
                <a:path w="2680970" h="1003300">
                  <a:moveTo>
                    <a:pt x="2680716" y="240792"/>
                  </a:moveTo>
                  <a:lnTo>
                    <a:pt x="2654795" y="240792"/>
                  </a:lnTo>
                  <a:lnTo>
                    <a:pt x="2654795" y="621792"/>
                  </a:lnTo>
                  <a:lnTo>
                    <a:pt x="2680716" y="621792"/>
                  </a:lnTo>
                  <a:lnTo>
                    <a:pt x="2680716" y="240792"/>
                  </a:lnTo>
                  <a:close/>
                </a:path>
              </a:pathLst>
            </a:custGeom>
            <a:solidFill>
              <a:srgbClr val="000000"/>
            </a:solidFill>
          </p:spPr>
          <p:txBody>
            <a:bodyPr wrap="square" lIns="0" tIns="0" rIns="0" bIns="0" rtlCol="0"/>
            <a:lstStyle/>
            <a:p>
              <a:endParaRPr sz="1588"/>
            </a:p>
          </p:txBody>
        </p:sp>
      </p:grpSp>
      <p:sp>
        <p:nvSpPr>
          <p:cNvPr id="44" name="object 42">
            <a:extLst>
              <a:ext uri="{FF2B5EF4-FFF2-40B4-BE49-F238E27FC236}">
                <a16:creationId xmlns:a16="http://schemas.microsoft.com/office/drawing/2014/main" id="{370CF814-202F-4F63-B283-3D2C6184970B}"/>
              </a:ext>
            </a:extLst>
          </p:cNvPr>
          <p:cNvSpPr txBox="1"/>
          <p:nvPr/>
        </p:nvSpPr>
        <p:spPr>
          <a:xfrm>
            <a:off x="7976780" y="3827882"/>
            <a:ext cx="845484" cy="283494"/>
          </a:xfrm>
          <a:prstGeom prst="rect">
            <a:avLst/>
          </a:prstGeom>
        </p:spPr>
        <p:txBody>
          <a:bodyPr vert="horz" wrap="square" lIns="0" tIns="11766" rIns="0" bIns="0" rtlCol="0">
            <a:spAutoFit/>
          </a:bodyPr>
          <a:lstStyle/>
          <a:p>
            <a:pPr marL="11206">
              <a:spcBef>
                <a:spcPts val="93"/>
              </a:spcBef>
            </a:pPr>
            <a:r>
              <a:rPr sz="1588" spc="-4" dirty="0">
                <a:latin typeface="Microsoft Sans Serif"/>
                <a:cs typeface="Microsoft Sans Serif"/>
              </a:rPr>
              <a:t>Router</a:t>
            </a:r>
            <a:r>
              <a:rPr sz="1588" spc="-49" dirty="0">
                <a:latin typeface="Microsoft Sans Serif"/>
                <a:cs typeface="Microsoft Sans Serif"/>
              </a:rPr>
              <a:t> </a:t>
            </a:r>
            <a:r>
              <a:rPr sz="1765" dirty="0">
                <a:latin typeface="Microsoft Sans Serif"/>
                <a:cs typeface="Microsoft Sans Serif"/>
              </a:rPr>
              <a:t>C</a:t>
            </a:r>
            <a:endParaRPr sz="1765">
              <a:latin typeface="Microsoft Sans Serif"/>
              <a:cs typeface="Microsoft Sans Serif"/>
            </a:endParaRPr>
          </a:p>
        </p:txBody>
      </p:sp>
      <p:sp>
        <p:nvSpPr>
          <p:cNvPr id="45" name="object 43">
            <a:extLst>
              <a:ext uri="{FF2B5EF4-FFF2-40B4-BE49-F238E27FC236}">
                <a16:creationId xmlns:a16="http://schemas.microsoft.com/office/drawing/2014/main" id="{DF07289D-46A4-410F-8792-A6FC452DF817}"/>
              </a:ext>
            </a:extLst>
          </p:cNvPr>
          <p:cNvSpPr txBox="1"/>
          <p:nvPr/>
        </p:nvSpPr>
        <p:spPr>
          <a:xfrm>
            <a:off x="2771417" y="3775486"/>
            <a:ext cx="832597" cy="283494"/>
          </a:xfrm>
          <a:prstGeom prst="rect">
            <a:avLst/>
          </a:prstGeom>
        </p:spPr>
        <p:txBody>
          <a:bodyPr vert="horz" wrap="square" lIns="0" tIns="11766" rIns="0" bIns="0" rtlCol="0">
            <a:spAutoFit/>
          </a:bodyPr>
          <a:lstStyle/>
          <a:p>
            <a:pPr marL="11206">
              <a:spcBef>
                <a:spcPts val="93"/>
              </a:spcBef>
            </a:pPr>
            <a:r>
              <a:rPr sz="1588" spc="-4" dirty="0">
                <a:latin typeface="Microsoft Sans Serif"/>
                <a:cs typeface="Microsoft Sans Serif"/>
              </a:rPr>
              <a:t>Router</a:t>
            </a:r>
            <a:r>
              <a:rPr sz="1588" spc="-49" dirty="0">
                <a:latin typeface="Microsoft Sans Serif"/>
                <a:cs typeface="Microsoft Sans Serif"/>
              </a:rPr>
              <a:t> </a:t>
            </a:r>
            <a:r>
              <a:rPr sz="1765" dirty="0">
                <a:latin typeface="Microsoft Sans Serif"/>
                <a:cs typeface="Microsoft Sans Serif"/>
              </a:rPr>
              <a:t>A</a:t>
            </a:r>
            <a:endParaRPr sz="1765">
              <a:latin typeface="Microsoft Sans Serif"/>
              <a:cs typeface="Microsoft Sans Serif"/>
            </a:endParaRPr>
          </a:p>
        </p:txBody>
      </p:sp>
      <p:sp>
        <p:nvSpPr>
          <p:cNvPr id="46" name="object 44">
            <a:extLst>
              <a:ext uri="{FF2B5EF4-FFF2-40B4-BE49-F238E27FC236}">
                <a16:creationId xmlns:a16="http://schemas.microsoft.com/office/drawing/2014/main" id="{0905EEE2-9311-4CAB-99DA-4313E5E72537}"/>
              </a:ext>
            </a:extLst>
          </p:cNvPr>
          <p:cNvSpPr txBox="1"/>
          <p:nvPr/>
        </p:nvSpPr>
        <p:spPr>
          <a:xfrm>
            <a:off x="2803722" y="4960121"/>
            <a:ext cx="1030381" cy="255678"/>
          </a:xfrm>
          <a:prstGeom prst="rect">
            <a:avLst/>
          </a:prstGeom>
        </p:spPr>
        <p:txBody>
          <a:bodyPr vert="horz" wrap="square" lIns="0" tIns="11206" rIns="0" bIns="0" rtlCol="0">
            <a:spAutoFit/>
          </a:bodyPr>
          <a:lstStyle/>
          <a:p>
            <a:pPr marL="11206">
              <a:spcBef>
                <a:spcPts val="88"/>
              </a:spcBef>
            </a:pPr>
            <a:r>
              <a:rPr sz="1588" spc="-13" dirty="0">
                <a:latin typeface="Microsoft Sans Serif"/>
                <a:cs typeface="Microsoft Sans Serif"/>
              </a:rPr>
              <a:t>1</a:t>
            </a:r>
            <a:r>
              <a:rPr sz="1588" spc="4" dirty="0">
                <a:latin typeface="Microsoft Sans Serif"/>
                <a:cs typeface="Microsoft Sans Serif"/>
              </a:rPr>
              <a:t>0</a:t>
            </a:r>
            <a:r>
              <a:rPr sz="1588" dirty="0">
                <a:latin typeface="Microsoft Sans Serif"/>
                <a:cs typeface="Microsoft Sans Serif"/>
              </a:rPr>
              <a:t>.</a:t>
            </a:r>
            <a:r>
              <a:rPr sz="1588" spc="-13" dirty="0">
                <a:latin typeface="Microsoft Sans Serif"/>
                <a:cs typeface="Microsoft Sans Serif"/>
              </a:rPr>
              <a:t>0</a:t>
            </a:r>
            <a:r>
              <a:rPr sz="1588" dirty="0">
                <a:latin typeface="Microsoft Sans Serif"/>
                <a:cs typeface="Microsoft Sans Serif"/>
              </a:rPr>
              <a:t>.</a:t>
            </a:r>
            <a:r>
              <a:rPr sz="1588" spc="-13" dirty="0">
                <a:latin typeface="Microsoft Sans Serif"/>
                <a:cs typeface="Microsoft Sans Serif"/>
              </a:rPr>
              <a:t>0</a:t>
            </a:r>
            <a:r>
              <a:rPr sz="1588" dirty="0">
                <a:latin typeface="Microsoft Sans Serif"/>
                <a:cs typeface="Microsoft Sans Serif"/>
              </a:rPr>
              <a:t>.</a:t>
            </a:r>
            <a:r>
              <a:rPr sz="1588" spc="4" dirty="0">
                <a:latin typeface="Microsoft Sans Serif"/>
                <a:cs typeface="Microsoft Sans Serif"/>
              </a:rPr>
              <a:t>0</a:t>
            </a:r>
            <a:r>
              <a:rPr sz="1588" dirty="0">
                <a:latin typeface="Microsoft Sans Serif"/>
                <a:cs typeface="Microsoft Sans Serif"/>
              </a:rPr>
              <a:t>/</a:t>
            </a:r>
            <a:r>
              <a:rPr sz="1588" spc="-13" dirty="0">
                <a:latin typeface="Microsoft Sans Serif"/>
                <a:cs typeface="Microsoft Sans Serif"/>
              </a:rPr>
              <a:t>2</a:t>
            </a:r>
            <a:r>
              <a:rPr sz="1588" dirty="0">
                <a:latin typeface="Microsoft Sans Serif"/>
                <a:cs typeface="Microsoft Sans Serif"/>
              </a:rPr>
              <a:t>4</a:t>
            </a:r>
            <a:endParaRPr sz="1588">
              <a:latin typeface="Microsoft Sans Serif"/>
              <a:cs typeface="Microsoft Sans Serif"/>
            </a:endParaRPr>
          </a:p>
        </p:txBody>
      </p:sp>
      <p:sp>
        <p:nvSpPr>
          <p:cNvPr id="47" name="object 45">
            <a:extLst>
              <a:ext uri="{FF2B5EF4-FFF2-40B4-BE49-F238E27FC236}">
                <a16:creationId xmlns:a16="http://schemas.microsoft.com/office/drawing/2014/main" id="{7D16326A-A47C-465E-A6EE-55C7D9FD196F}"/>
              </a:ext>
            </a:extLst>
          </p:cNvPr>
          <p:cNvSpPr txBox="1"/>
          <p:nvPr/>
        </p:nvSpPr>
        <p:spPr>
          <a:xfrm>
            <a:off x="5359328" y="4960121"/>
            <a:ext cx="1365437" cy="255678"/>
          </a:xfrm>
          <a:prstGeom prst="rect">
            <a:avLst/>
          </a:prstGeom>
        </p:spPr>
        <p:txBody>
          <a:bodyPr vert="horz" wrap="square" lIns="0" tIns="11206" rIns="0" bIns="0" rtlCol="0">
            <a:spAutoFit/>
          </a:bodyPr>
          <a:lstStyle/>
          <a:p>
            <a:pPr marL="11206">
              <a:spcBef>
                <a:spcPts val="88"/>
              </a:spcBef>
            </a:pPr>
            <a:r>
              <a:rPr sz="1588" spc="-9" dirty="0">
                <a:latin typeface="Microsoft Sans Serif"/>
                <a:cs typeface="Microsoft Sans Serif"/>
              </a:rPr>
              <a:t>192.168.0.0/24</a:t>
            </a:r>
            <a:endParaRPr sz="1588">
              <a:latin typeface="Microsoft Sans Serif"/>
              <a:cs typeface="Microsoft Sans Serif"/>
            </a:endParaRPr>
          </a:p>
        </p:txBody>
      </p:sp>
      <p:sp>
        <p:nvSpPr>
          <p:cNvPr id="48" name="object 46">
            <a:extLst>
              <a:ext uri="{FF2B5EF4-FFF2-40B4-BE49-F238E27FC236}">
                <a16:creationId xmlns:a16="http://schemas.microsoft.com/office/drawing/2014/main" id="{8824FBEB-EE2D-4988-8491-487A9E9A942E}"/>
              </a:ext>
            </a:extLst>
          </p:cNvPr>
          <p:cNvSpPr txBox="1"/>
          <p:nvPr/>
        </p:nvSpPr>
        <p:spPr>
          <a:xfrm>
            <a:off x="7981499" y="4960121"/>
            <a:ext cx="1252257" cy="255678"/>
          </a:xfrm>
          <a:prstGeom prst="rect">
            <a:avLst/>
          </a:prstGeom>
        </p:spPr>
        <p:txBody>
          <a:bodyPr vert="horz" wrap="square" lIns="0" tIns="11206" rIns="0" bIns="0" rtlCol="0">
            <a:spAutoFit/>
          </a:bodyPr>
          <a:lstStyle/>
          <a:p>
            <a:pPr marL="11206">
              <a:spcBef>
                <a:spcPts val="88"/>
              </a:spcBef>
            </a:pPr>
            <a:r>
              <a:rPr sz="1588" spc="-9" dirty="0">
                <a:latin typeface="Microsoft Sans Serif"/>
                <a:cs typeface="Microsoft Sans Serif"/>
              </a:rPr>
              <a:t>172.16.0.0/24</a:t>
            </a:r>
            <a:endParaRPr sz="1588">
              <a:latin typeface="Microsoft Sans Serif"/>
              <a:cs typeface="Microsoft Sans Serif"/>
            </a:endParaRPr>
          </a:p>
        </p:txBody>
      </p:sp>
      <p:sp>
        <p:nvSpPr>
          <p:cNvPr id="49" name="object 47">
            <a:extLst>
              <a:ext uri="{FF2B5EF4-FFF2-40B4-BE49-F238E27FC236}">
                <a16:creationId xmlns:a16="http://schemas.microsoft.com/office/drawing/2014/main" id="{F3469768-78AF-4E60-A332-3CE4C013B7F3}"/>
              </a:ext>
            </a:extLst>
          </p:cNvPr>
          <p:cNvSpPr/>
          <p:nvPr/>
        </p:nvSpPr>
        <p:spPr>
          <a:xfrm>
            <a:off x="3742754" y="4348790"/>
            <a:ext cx="4438090" cy="856690"/>
          </a:xfrm>
          <a:custGeom>
            <a:avLst/>
            <a:gdLst/>
            <a:ahLst/>
            <a:cxnLst/>
            <a:rect l="l" t="t" r="r" b="b"/>
            <a:pathLst>
              <a:path w="5029834" h="970914">
                <a:moveTo>
                  <a:pt x="5029212" y="56388"/>
                </a:moveTo>
                <a:lnTo>
                  <a:pt x="4992141" y="38100"/>
                </a:lnTo>
                <a:lnTo>
                  <a:pt x="4914912" y="0"/>
                </a:lnTo>
                <a:lnTo>
                  <a:pt x="4914912" y="38100"/>
                </a:lnTo>
                <a:lnTo>
                  <a:pt x="2514612" y="38100"/>
                </a:lnTo>
                <a:lnTo>
                  <a:pt x="114300" y="38100"/>
                </a:lnTo>
                <a:lnTo>
                  <a:pt x="114300" y="0"/>
                </a:lnTo>
                <a:lnTo>
                  <a:pt x="0" y="56388"/>
                </a:lnTo>
                <a:lnTo>
                  <a:pt x="114300" y="114300"/>
                </a:lnTo>
                <a:lnTo>
                  <a:pt x="114300" y="76200"/>
                </a:lnTo>
                <a:lnTo>
                  <a:pt x="2496312" y="76200"/>
                </a:lnTo>
                <a:lnTo>
                  <a:pt x="2496312" y="495300"/>
                </a:lnTo>
                <a:lnTo>
                  <a:pt x="1828812" y="495300"/>
                </a:lnTo>
                <a:lnTo>
                  <a:pt x="1828812" y="513575"/>
                </a:lnTo>
                <a:lnTo>
                  <a:pt x="1810512" y="513575"/>
                </a:lnTo>
                <a:lnTo>
                  <a:pt x="1810512" y="970775"/>
                </a:lnTo>
                <a:lnTo>
                  <a:pt x="1848612" y="970775"/>
                </a:lnTo>
                <a:lnTo>
                  <a:pt x="1848612" y="533400"/>
                </a:lnTo>
                <a:lnTo>
                  <a:pt x="2514612" y="533400"/>
                </a:lnTo>
                <a:lnTo>
                  <a:pt x="2514612" y="513575"/>
                </a:lnTo>
                <a:lnTo>
                  <a:pt x="2534424" y="513575"/>
                </a:lnTo>
                <a:lnTo>
                  <a:pt x="2534424" y="76200"/>
                </a:lnTo>
                <a:lnTo>
                  <a:pt x="4914912" y="76200"/>
                </a:lnTo>
                <a:lnTo>
                  <a:pt x="4914912" y="114300"/>
                </a:lnTo>
                <a:lnTo>
                  <a:pt x="4990109" y="76200"/>
                </a:lnTo>
                <a:lnTo>
                  <a:pt x="5029212" y="56388"/>
                </a:lnTo>
                <a:close/>
              </a:path>
            </a:pathLst>
          </a:custGeom>
          <a:solidFill>
            <a:srgbClr val="FF0000"/>
          </a:solidFill>
        </p:spPr>
        <p:txBody>
          <a:bodyPr wrap="square" lIns="0" tIns="0" rIns="0" bIns="0" rtlCol="0"/>
          <a:lstStyle/>
          <a:p>
            <a:endParaRPr sz="1588"/>
          </a:p>
        </p:txBody>
      </p:sp>
      <p:sp>
        <p:nvSpPr>
          <p:cNvPr id="50" name="object 48">
            <a:extLst>
              <a:ext uri="{FF2B5EF4-FFF2-40B4-BE49-F238E27FC236}">
                <a16:creationId xmlns:a16="http://schemas.microsoft.com/office/drawing/2014/main" id="{52A5896F-04D1-41C3-B86C-5DB66275E1D7}"/>
              </a:ext>
            </a:extLst>
          </p:cNvPr>
          <p:cNvSpPr txBox="1"/>
          <p:nvPr/>
        </p:nvSpPr>
        <p:spPr>
          <a:xfrm>
            <a:off x="4316512" y="4446502"/>
            <a:ext cx="1030381" cy="255678"/>
          </a:xfrm>
          <a:prstGeom prst="rect">
            <a:avLst/>
          </a:prstGeom>
        </p:spPr>
        <p:txBody>
          <a:bodyPr vert="horz" wrap="square" lIns="0" tIns="11206" rIns="0" bIns="0" rtlCol="0">
            <a:spAutoFit/>
          </a:bodyPr>
          <a:lstStyle/>
          <a:p>
            <a:pPr marL="11206">
              <a:spcBef>
                <a:spcPts val="88"/>
              </a:spcBef>
            </a:pPr>
            <a:r>
              <a:rPr sz="1588" spc="-13" dirty="0">
                <a:solidFill>
                  <a:srgbClr val="FF0000"/>
                </a:solidFill>
                <a:latin typeface="Microsoft Sans Serif"/>
                <a:cs typeface="Microsoft Sans Serif"/>
              </a:rPr>
              <a:t>1</a:t>
            </a:r>
            <a:r>
              <a:rPr sz="1588" spc="4" dirty="0">
                <a:solidFill>
                  <a:srgbClr val="FF0000"/>
                </a:solidFill>
                <a:latin typeface="Microsoft Sans Serif"/>
                <a:cs typeface="Microsoft Sans Serif"/>
              </a:rPr>
              <a:t>0</a:t>
            </a:r>
            <a:r>
              <a:rPr sz="1588" dirty="0">
                <a:solidFill>
                  <a:srgbClr val="FF0000"/>
                </a:solidFill>
                <a:latin typeface="Microsoft Sans Serif"/>
                <a:cs typeface="Microsoft Sans Serif"/>
              </a:rPr>
              <a:t>.</a:t>
            </a:r>
            <a:r>
              <a:rPr sz="1588" spc="-13" dirty="0">
                <a:solidFill>
                  <a:srgbClr val="FF0000"/>
                </a:solidFill>
                <a:latin typeface="Microsoft Sans Serif"/>
                <a:cs typeface="Microsoft Sans Serif"/>
              </a:rPr>
              <a:t>0</a:t>
            </a:r>
            <a:r>
              <a:rPr sz="1588" dirty="0">
                <a:solidFill>
                  <a:srgbClr val="FF0000"/>
                </a:solidFill>
                <a:latin typeface="Microsoft Sans Serif"/>
                <a:cs typeface="Microsoft Sans Serif"/>
              </a:rPr>
              <a:t>.</a:t>
            </a:r>
            <a:r>
              <a:rPr sz="1588" spc="-13" dirty="0">
                <a:solidFill>
                  <a:srgbClr val="FF0000"/>
                </a:solidFill>
                <a:latin typeface="Microsoft Sans Serif"/>
                <a:cs typeface="Microsoft Sans Serif"/>
              </a:rPr>
              <a:t>0</a:t>
            </a:r>
            <a:r>
              <a:rPr sz="1588" dirty="0">
                <a:solidFill>
                  <a:srgbClr val="FF0000"/>
                </a:solidFill>
                <a:latin typeface="Microsoft Sans Serif"/>
                <a:cs typeface="Microsoft Sans Serif"/>
              </a:rPr>
              <a:t>.</a:t>
            </a:r>
            <a:r>
              <a:rPr sz="1588" spc="4" dirty="0">
                <a:solidFill>
                  <a:srgbClr val="FF0000"/>
                </a:solidFill>
                <a:latin typeface="Microsoft Sans Serif"/>
                <a:cs typeface="Microsoft Sans Serif"/>
              </a:rPr>
              <a:t>0</a:t>
            </a:r>
            <a:r>
              <a:rPr sz="1588" dirty="0">
                <a:solidFill>
                  <a:srgbClr val="FF0000"/>
                </a:solidFill>
                <a:latin typeface="Microsoft Sans Serif"/>
                <a:cs typeface="Microsoft Sans Serif"/>
              </a:rPr>
              <a:t>/</a:t>
            </a:r>
            <a:r>
              <a:rPr sz="1588" spc="-13" dirty="0">
                <a:solidFill>
                  <a:srgbClr val="FF0000"/>
                </a:solidFill>
                <a:latin typeface="Microsoft Sans Serif"/>
                <a:cs typeface="Microsoft Sans Serif"/>
              </a:rPr>
              <a:t>2</a:t>
            </a:r>
            <a:r>
              <a:rPr sz="1588" dirty="0">
                <a:solidFill>
                  <a:srgbClr val="FF0000"/>
                </a:solidFill>
                <a:latin typeface="Microsoft Sans Serif"/>
                <a:cs typeface="Microsoft Sans Serif"/>
              </a:rPr>
              <a:t>4</a:t>
            </a:r>
            <a:endParaRPr sz="1588">
              <a:latin typeface="Microsoft Sans Serif"/>
              <a:cs typeface="Microsoft Sans Serif"/>
            </a:endParaRPr>
          </a:p>
        </p:txBody>
      </p:sp>
      <p:sp>
        <p:nvSpPr>
          <p:cNvPr id="51" name="object 50">
            <a:extLst>
              <a:ext uri="{FF2B5EF4-FFF2-40B4-BE49-F238E27FC236}">
                <a16:creationId xmlns:a16="http://schemas.microsoft.com/office/drawing/2014/main" id="{850B0893-9A48-44B5-ACF5-DF27BB767886}"/>
              </a:ext>
            </a:extLst>
          </p:cNvPr>
          <p:cNvSpPr txBox="1"/>
          <p:nvPr/>
        </p:nvSpPr>
        <p:spPr>
          <a:xfrm>
            <a:off x="4282927" y="6026757"/>
            <a:ext cx="4009465" cy="230832"/>
          </a:xfrm>
          <a:prstGeom prst="rect">
            <a:avLst/>
          </a:prstGeom>
        </p:spPr>
        <p:txBody>
          <a:bodyPr vert="horz" wrap="square" lIns="0" tIns="0" rIns="0" bIns="0" rtlCol="0">
            <a:spAutoFit/>
          </a:bodyPr>
          <a:lstStyle/>
          <a:p>
            <a:pPr marL="11206">
              <a:lnSpc>
                <a:spcPts val="1844"/>
              </a:lnSpc>
            </a:pPr>
            <a:r>
              <a:rPr sz="1588" b="1" dirty="0">
                <a:latin typeface="Arial"/>
                <a:cs typeface="Arial"/>
              </a:rPr>
              <a:t>Lưu</a:t>
            </a:r>
            <a:r>
              <a:rPr sz="1588" b="1" spc="-35" dirty="0">
                <a:latin typeface="Arial"/>
                <a:cs typeface="Arial"/>
              </a:rPr>
              <a:t> </a:t>
            </a:r>
            <a:r>
              <a:rPr sz="1588" b="1" dirty="0">
                <a:latin typeface="Arial"/>
                <a:cs typeface="Arial"/>
              </a:rPr>
              <a:t>ý</a:t>
            </a:r>
            <a:r>
              <a:rPr sz="1588" b="1" spc="4" dirty="0">
                <a:latin typeface="Arial"/>
                <a:cs typeface="Arial"/>
              </a:rPr>
              <a:t> </a:t>
            </a:r>
            <a:r>
              <a:rPr sz="1588" b="1" spc="-4" dirty="0">
                <a:latin typeface="Arial"/>
                <a:cs typeface="Arial"/>
              </a:rPr>
              <a:t>quy</a:t>
            </a:r>
            <a:r>
              <a:rPr sz="1588" b="1" spc="4" dirty="0">
                <a:latin typeface="Arial"/>
                <a:cs typeface="Arial"/>
              </a:rPr>
              <a:t> </a:t>
            </a:r>
            <a:r>
              <a:rPr sz="1588" b="1" spc="-4" dirty="0">
                <a:latin typeface="Arial"/>
                <a:cs typeface="Arial"/>
              </a:rPr>
              <a:t>tắc:</a:t>
            </a:r>
            <a:r>
              <a:rPr sz="1588" b="1" spc="-9" dirty="0">
                <a:latin typeface="Arial"/>
                <a:cs typeface="Arial"/>
              </a:rPr>
              <a:t> </a:t>
            </a:r>
            <a:r>
              <a:rPr sz="1588" b="1" i="1" spc="-4" dirty="0">
                <a:solidFill>
                  <a:srgbClr val="FF0000"/>
                </a:solidFill>
                <a:latin typeface="Arial"/>
                <a:cs typeface="Arial"/>
              </a:rPr>
              <a:t>No routes,</a:t>
            </a:r>
            <a:r>
              <a:rPr sz="1588" b="1" i="1" spc="-18" dirty="0">
                <a:solidFill>
                  <a:srgbClr val="FF0000"/>
                </a:solidFill>
                <a:latin typeface="Arial"/>
                <a:cs typeface="Arial"/>
              </a:rPr>
              <a:t> </a:t>
            </a:r>
            <a:r>
              <a:rPr sz="1588" b="1" i="1" spc="-4" dirty="0">
                <a:solidFill>
                  <a:srgbClr val="FF0000"/>
                </a:solidFill>
                <a:latin typeface="Arial"/>
                <a:cs typeface="Arial"/>
              </a:rPr>
              <a:t>no reachability</a:t>
            </a:r>
            <a:r>
              <a:rPr sz="1588" b="1" spc="-4" dirty="0">
                <a:latin typeface="Arial"/>
                <a:cs typeface="Arial"/>
              </a:rPr>
              <a:t>!</a:t>
            </a:r>
            <a:endParaRPr sz="1588">
              <a:latin typeface="Arial"/>
              <a:cs typeface="Arial"/>
            </a:endParaRPr>
          </a:p>
        </p:txBody>
      </p:sp>
      <p:sp>
        <p:nvSpPr>
          <p:cNvPr id="52" name="object 49">
            <a:extLst>
              <a:ext uri="{FF2B5EF4-FFF2-40B4-BE49-F238E27FC236}">
                <a16:creationId xmlns:a16="http://schemas.microsoft.com/office/drawing/2014/main" id="{0EB60331-44A7-4E76-8021-80F37752B4D2}"/>
              </a:ext>
            </a:extLst>
          </p:cNvPr>
          <p:cNvSpPr txBox="1"/>
          <p:nvPr/>
        </p:nvSpPr>
        <p:spPr>
          <a:xfrm>
            <a:off x="6319447" y="4446502"/>
            <a:ext cx="1252257" cy="255678"/>
          </a:xfrm>
          <a:prstGeom prst="rect">
            <a:avLst/>
          </a:prstGeom>
        </p:spPr>
        <p:txBody>
          <a:bodyPr vert="horz" wrap="square" lIns="0" tIns="11206" rIns="0" bIns="0" rtlCol="0">
            <a:spAutoFit/>
          </a:bodyPr>
          <a:lstStyle/>
          <a:p>
            <a:pPr marL="11206">
              <a:spcBef>
                <a:spcPts val="88"/>
              </a:spcBef>
            </a:pPr>
            <a:r>
              <a:rPr sz="1588" spc="-9" dirty="0">
                <a:solidFill>
                  <a:srgbClr val="FF0000"/>
                </a:solidFill>
                <a:latin typeface="Microsoft Sans Serif"/>
                <a:cs typeface="Microsoft Sans Serif"/>
              </a:rPr>
              <a:t>172.16.0.0/24</a:t>
            </a:r>
            <a:endParaRPr sz="1588">
              <a:latin typeface="Microsoft Sans Serif"/>
              <a:cs typeface="Microsoft Sans Serif"/>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681831" y="2678653"/>
            <a:ext cx="628090" cy="410135"/>
            <a:chOff x="4559808" y="3035807"/>
            <a:chExt cx="711835" cy="464820"/>
          </a:xfrm>
        </p:grpSpPr>
        <p:pic>
          <p:nvPicPr>
            <p:cNvPr id="3" name="object 3"/>
            <p:cNvPicPr/>
            <p:nvPr/>
          </p:nvPicPr>
          <p:blipFill>
            <a:blip r:embed="rId2" cstate="print"/>
            <a:stretch>
              <a:fillRect/>
            </a:stretch>
          </p:blipFill>
          <p:spPr>
            <a:xfrm>
              <a:off x="4575048" y="3223259"/>
              <a:ext cx="682751" cy="265175"/>
            </a:xfrm>
            <a:prstGeom prst="rect">
              <a:avLst/>
            </a:prstGeom>
          </p:spPr>
        </p:pic>
        <p:sp>
          <p:nvSpPr>
            <p:cNvPr id="4" name="object 4"/>
            <p:cNvSpPr/>
            <p:nvPr/>
          </p:nvSpPr>
          <p:spPr>
            <a:xfrm>
              <a:off x="4562856" y="3211068"/>
              <a:ext cx="708660" cy="289560"/>
            </a:xfrm>
            <a:custGeom>
              <a:avLst/>
              <a:gdLst/>
              <a:ahLst/>
              <a:cxnLst/>
              <a:rect l="l" t="t" r="r" b="b"/>
              <a:pathLst>
                <a:path w="708660" h="289560">
                  <a:moveTo>
                    <a:pt x="390144" y="289560"/>
                  </a:moveTo>
                  <a:lnTo>
                    <a:pt x="318515" y="289560"/>
                  </a:lnTo>
                  <a:lnTo>
                    <a:pt x="284988" y="288036"/>
                  </a:lnTo>
                  <a:lnTo>
                    <a:pt x="188976" y="274320"/>
                  </a:lnTo>
                  <a:lnTo>
                    <a:pt x="132588" y="259080"/>
                  </a:lnTo>
                  <a:lnTo>
                    <a:pt x="96012" y="245364"/>
                  </a:lnTo>
                  <a:lnTo>
                    <a:pt x="45720" y="217932"/>
                  </a:lnTo>
                  <a:lnTo>
                    <a:pt x="18288" y="192024"/>
                  </a:lnTo>
                  <a:lnTo>
                    <a:pt x="12192" y="185928"/>
                  </a:lnTo>
                  <a:lnTo>
                    <a:pt x="7620" y="178308"/>
                  </a:lnTo>
                  <a:lnTo>
                    <a:pt x="4572" y="170688"/>
                  </a:lnTo>
                  <a:lnTo>
                    <a:pt x="1524" y="161544"/>
                  </a:lnTo>
                  <a:lnTo>
                    <a:pt x="0" y="153924"/>
                  </a:lnTo>
                  <a:lnTo>
                    <a:pt x="0" y="137160"/>
                  </a:lnTo>
                  <a:lnTo>
                    <a:pt x="16764" y="97536"/>
                  </a:lnTo>
                  <a:lnTo>
                    <a:pt x="45720" y="71628"/>
                  </a:lnTo>
                  <a:lnTo>
                    <a:pt x="74676" y="54864"/>
                  </a:lnTo>
                  <a:lnTo>
                    <a:pt x="83820" y="48768"/>
                  </a:lnTo>
                  <a:lnTo>
                    <a:pt x="132588" y="30480"/>
                  </a:lnTo>
                  <a:lnTo>
                    <a:pt x="187452" y="15240"/>
                  </a:lnTo>
                  <a:lnTo>
                    <a:pt x="283464" y="1524"/>
                  </a:lnTo>
                  <a:lnTo>
                    <a:pt x="318515" y="0"/>
                  </a:lnTo>
                  <a:lnTo>
                    <a:pt x="388620" y="0"/>
                  </a:lnTo>
                  <a:lnTo>
                    <a:pt x="489204" y="10668"/>
                  </a:lnTo>
                  <a:lnTo>
                    <a:pt x="548639" y="22860"/>
                  </a:lnTo>
                  <a:lnTo>
                    <a:pt x="553821" y="24384"/>
                  </a:lnTo>
                  <a:lnTo>
                    <a:pt x="353568" y="24384"/>
                  </a:lnTo>
                  <a:lnTo>
                    <a:pt x="286512" y="27432"/>
                  </a:lnTo>
                  <a:lnTo>
                    <a:pt x="222504" y="35052"/>
                  </a:lnTo>
                  <a:lnTo>
                    <a:pt x="166116" y="47244"/>
                  </a:lnTo>
                  <a:lnTo>
                    <a:pt x="117348" y="62484"/>
                  </a:lnTo>
                  <a:lnTo>
                    <a:pt x="77724" y="82296"/>
                  </a:lnTo>
                  <a:lnTo>
                    <a:pt x="68580" y="86868"/>
                  </a:lnTo>
                  <a:lnTo>
                    <a:pt x="60960" y="91440"/>
                  </a:lnTo>
                  <a:lnTo>
                    <a:pt x="54864" y="97536"/>
                  </a:lnTo>
                  <a:lnTo>
                    <a:pt x="47244" y="102108"/>
                  </a:lnTo>
                  <a:lnTo>
                    <a:pt x="42672" y="108204"/>
                  </a:lnTo>
                  <a:lnTo>
                    <a:pt x="38100" y="112776"/>
                  </a:lnTo>
                  <a:lnTo>
                    <a:pt x="33528" y="118872"/>
                  </a:lnTo>
                  <a:lnTo>
                    <a:pt x="27432" y="128016"/>
                  </a:lnTo>
                  <a:lnTo>
                    <a:pt x="25908" y="134112"/>
                  </a:lnTo>
                  <a:lnTo>
                    <a:pt x="25908" y="138684"/>
                  </a:lnTo>
                  <a:lnTo>
                    <a:pt x="24384" y="143256"/>
                  </a:lnTo>
                  <a:lnTo>
                    <a:pt x="24384" y="149352"/>
                  </a:lnTo>
                  <a:lnTo>
                    <a:pt x="25908" y="153924"/>
                  </a:lnTo>
                  <a:lnTo>
                    <a:pt x="27432" y="160020"/>
                  </a:lnTo>
                  <a:lnTo>
                    <a:pt x="30480" y="164592"/>
                  </a:lnTo>
                  <a:lnTo>
                    <a:pt x="33528" y="170688"/>
                  </a:lnTo>
                  <a:lnTo>
                    <a:pt x="36576" y="175260"/>
                  </a:lnTo>
                  <a:lnTo>
                    <a:pt x="41148" y="181356"/>
                  </a:lnTo>
                  <a:lnTo>
                    <a:pt x="47244" y="187452"/>
                  </a:lnTo>
                  <a:lnTo>
                    <a:pt x="53340" y="192024"/>
                  </a:lnTo>
                  <a:lnTo>
                    <a:pt x="60960" y="198120"/>
                  </a:lnTo>
                  <a:lnTo>
                    <a:pt x="76200" y="207264"/>
                  </a:lnTo>
                  <a:lnTo>
                    <a:pt x="85344" y="213360"/>
                  </a:lnTo>
                  <a:lnTo>
                    <a:pt x="96012" y="217932"/>
                  </a:lnTo>
                  <a:lnTo>
                    <a:pt x="140208" y="234696"/>
                  </a:lnTo>
                  <a:lnTo>
                    <a:pt x="193548" y="248412"/>
                  </a:lnTo>
                  <a:lnTo>
                    <a:pt x="252983" y="259080"/>
                  </a:lnTo>
                  <a:lnTo>
                    <a:pt x="353568" y="265176"/>
                  </a:lnTo>
                  <a:lnTo>
                    <a:pt x="554126" y="265176"/>
                  </a:lnTo>
                  <a:lnTo>
                    <a:pt x="548639" y="266700"/>
                  </a:lnTo>
                  <a:lnTo>
                    <a:pt x="519684" y="274320"/>
                  </a:lnTo>
                  <a:lnTo>
                    <a:pt x="423672" y="288036"/>
                  </a:lnTo>
                  <a:lnTo>
                    <a:pt x="390144" y="289560"/>
                  </a:lnTo>
                  <a:close/>
                </a:path>
                <a:path w="708660" h="289560">
                  <a:moveTo>
                    <a:pt x="554126" y="265176"/>
                  </a:moveTo>
                  <a:lnTo>
                    <a:pt x="353568" y="265176"/>
                  </a:lnTo>
                  <a:lnTo>
                    <a:pt x="422148" y="262128"/>
                  </a:lnTo>
                  <a:lnTo>
                    <a:pt x="454152" y="259080"/>
                  </a:lnTo>
                  <a:lnTo>
                    <a:pt x="513587" y="248412"/>
                  </a:lnTo>
                  <a:lnTo>
                    <a:pt x="566928" y="234696"/>
                  </a:lnTo>
                  <a:lnTo>
                    <a:pt x="612648" y="217932"/>
                  </a:lnTo>
                  <a:lnTo>
                    <a:pt x="630935" y="207264"/>
                  </a:lnTo>
                  <a:lnTo>
                    <a:pt x="646175" y="198120"/>
                  </a:lnTo>
                  <a:lnTo>
                    <a:pt x="653796" y="192024"/>
                  </a:lnTo>
                  <a:lnTo>
                    <a:pt x="659892" y="187452"/>
                  </a:lnTo>
                  <a:lnTo>
                    <a:pt x="670560" y="176784"/>
                  </a:lnTo>
                  <a:lnTo>
                    <a:pt x="673608" y="172212"/>
                  </a:lnTo>
                  <a:lnTo>
                    <a:pt x="676656" y="166116"/>
                  </a:lnTo>
                  <a:lnTo>
                    <a:pt x="679704" y="161544"/>
                  </a:lnTo>
                  <a:lnTo>
                    <a:pt x="681227" y="155448"/>
                  </a:lnTo>
                  <a:lnTo>
                    <a:pt x="682752" y="150876"/>
                  </a:lnTo>
                  <a:lnTo>
                    <a:pt x="682752" y="140208"/>
                  </a:lnTo>
                  <a:lnTo>
                    <a:pt x="681227" y="135636"/>
                  </a:lnTo>
                  <a:lnTo>
                    <a:pt x="679704" y="129540"/>
                  </a:lnTo>
                  <a:lnTo>
                    <a:pt x="678179" y="124968"/>
                  </a:lnTo>
                  <a:lnTo>
                    <a:pt x="675131" y="118872"/>
                  </a:lnTo>
                  <a:lnTo>
                    <a:pt x="670560" y="114300"/>
                  </a:lnTo>
                  <a:lnTo>
                    <a:pt x="665988" y="108204"/>
                  </a:lnTo>
                  <a:lnTo>
                    <a:pt x="659892" y="102108"/>
                  </a:lnTo>
                  <a:lnTo>
                    <a:pt x="653796" y="97536"/>
                  </a:lnTo>
                  <a:lnTo>
                    <a:pt x="647700" y="91440"/>
                  </a:lnTo>
                  <a:lnTo>
                    <a:pt x="640079" y="86868"/>
                  </a:lnTo>
                  <a:lnTo>
                    <a:pt x="630935" y="82296"/>
                  </a:lnTo>
                  <a:lnTo>
                    <a:pt x="621792" y="76200"/>
                  </a:lnTo>
                  <a:lnTo>
                    <a:pt x="568452" y="54864"/>
                  </a:lnTo>
                  <a:lnTo>
                    <a:pt x="515112" y="41148"/>
                  </a:lnTo>
                  <a:lnTo>
                    <a:pt x="454152" y="30480"/>
                  </a:lnTo>
                  <a:lnTo>
                    <a:pt x="353568" y="24384"/>
                  </a:lnTo>
                  <a:lnTo>
                    <a:pt x="553821" y="24384"/>
                  </a:lnTo>
                  <a:lnTo>
                    <a:pt x="574548" y="30480"/>
                  </a:lnTo>
                  <a:lnTo>
                    <a:pt x="600456" y="39624"/>
                  </a:lnTo>
                  <a:lnTo>
                    <a:pt x="611124" y="44196"/>
                  </a:lnTo>
                  <a:lnTo>
                    <a:pt x="623316" y="48768"/>
                  </a:lnTo>
                  <a:lnTo>
                    <a:pt x="633983" y="54864"/>
                  </a:lnTo>
                  <a:lnTo>
                    <a:pt x="643127" y="59436"/>
                  </a:lnTo>
                  <a:lnTo>
                    <a:pt x="661416" y="71628"/>
                  </a:lnTo>
                  <a:lnTo>
                    <a:pt x="690372" y="97536"/>
                  </a:lnTo>
                  <a:lnTo>
                    <a:pt x="708660" y="143256"/>
                  </a:lnTo>
                  <a:lnTo>
                    <a:pt x="705612" y="161544"/>
                  </a:lnTo>
                  <a:lnTo>
                    <a:pt x="704088" y="169164"/>
                  </a:lnTo>
                  <a:lnTo>
                    <a:pt x="699516" y="176784"/>
                  </a:lnTo>
                  <a:lnTo>
                    <a:pt x="696468" y="184404"/>
                  </a:lnTo>
                  <a:lnTo>
                    <a:pt x="690372" y="192024"/>
                  </a:lnTo>
                  <a:lnTo>
                    <a:pt x="684275" y="198120"/>
                  </a:lnTo>
                  <a:lnTo>
                    <a:pt x="678179" y="205740"/>
                  </a:lnTo>
                  <a:lnTo>
                    <a:pt x="670560" y="211836"/>
                  </a:lnTo>
                  <a:lnTo>
                    <a:pt x="661416" y="217932"/>
                  </a:lnTo>
                  <a:lnTo>
                    <a:pt x="653796" y="224028"/>
                  </a:lnTo>
                  <a:lnTo>
                    <a:pt x="643127" y="230124"/>
                  </a:lnTo>
                  <a:lnTo>
                    <a:pt x="633983" y="234696"/>
                  </a:lnTo>
                  <a:lnTo>
                    <a:pt x="623316" y="240792"/>
                  </a:lnTo>
                  <a:lnTo>
                    <a:pt x="612648" y="245364"/>
                  </a:lnTo>
                  <a:lnTo>
                    <a:pt x="576072" y="259080"/>
                  </a:lnTo>
                  <a:lnTo>
                    <a:pt x="554126" y="265176"/>
                  </a:lnTo>
                  <a:close/>
                </a:path>
              </a:pathLst>
            </a:custGeom>
            <a:solidFill>
              <a:srgbClr val="AAE6FF"/>
            </a:solidFill>
          </p:spPr>
          <p:txBody>
            <a:bodyPr wrap="square" lIns="0" tIns="0" rIns="0" bIns="0" rtlCol="0"/>
            <a:lstStyle/>
            <a:p>
              <a:endParaRPr sz="1588"/>
            </a:p>
          </p:txBody>
        </p:sp>
        <p:pic>
          <p:nvPicPr>
            <p:cNvPr id="5" name="object 5"/>
            <p:cNvPicPr/>
            <p:nvPr/>
          </p:nvPicPr>
          <p:blipFill>
            <a:blip r:embed="rId3" cstate="print"/>
            <a:stretch>
              <a:fillRect/>
            </a:stretch>
          </p:blipFill>
          <p:spPr>
            <a:xfrm>
              <a:off x="4572000" y="3168396"/>
              <a:ext cx="684276" cy="188975"/>
            </a:xfrm>
            <a:prstGeom prst="rect">
              <a:avLst/>
            </a:prstGeom>
          </p:spPr>
        </p:pic>
        <p:pic>
          <p:nvPicPr>
            <p:cNvPr id="6" name="object 6"/>
            <p:cNvPicPr/>
            <p:nvPr/>
          </p:nvPicPr>
          <p:blipFill>
            <a:blip r:embed="rId4" cstate="print"/>
            <a:stretch>
              <a:fillRect/>
            </a:stretch>
          </p:blipFill>
          <p:spPr>
            <a:xfrm>
              <a:off x="4575048" y="3035807"/>
              <a:ext cx="682751" cy="263651"/>
            </a:xfrm>
            <a:prstGeom prst="rect">
              <a:avLst/>
            </a:prstGeom>
          </p:spPr>
        </p:pic>
        <p:pic>
          <p:nvPicPr>
            <p:cNvPr id="7" name="object 7"/>
            <p:cNvPicPr/>
            <p:nvPr/>
          </p:nvPicPr>
          <p:blipFill>
            <a:blip r:embed="rId5" cstate="print"/>
            <a:stretch>
              <a:fillRect/>
            </a:stretch>
          </p:blipFill>
          <p:spPr>
            <a:xfrm>
              <a:off x="4677155" y="3064763"/>
              <a:ext cx="475488" cy="204215"/>
            </a:xfrm>
            <a:prstGeom prst="rect">
              <a:avLst/>
            </a:prstGeom>
          </p:spPr>
        </p:pic>
        <p:sp>
          <p:nvSpPr>
            <p:cNvPr id="8" name="object 8"/>
            <p:cNvSpPr/>
            <p:nvPr/>
          </p:nvSpPr>
          <p:spPr>
            <a:xfrm>
              <a:off x="4559808" y="3165360"/>
              <a:ext cx="710565" cy="189230"/>
            </a:xfrm>
            <a:custGeom>
              <a:avLst/>
              <a:gdLst/>
              <a:ahLst/>
              <a:cxnLst/>
              <a:rect l="l" t="t" r="r" b="b"/>
              <a:pathLst>
                <a:path w="710564" h="189229">
                  <a:moveTo>
                    <a:pt x="27432" y="188976"/>
                  </a:moveTo>
                  <a:lnTo>
                    <a:pt x="25908" y="0"/>
                  </a:lnTo>
                  <a:lnTo>
                    <a:pt x="0" y="0"/>
                  </a:lnTo>
                  <a:lnTo>
                    <a:pt x="1524" y="188976"/>
                  </a:lnTo>
                  <a:lnTo>
                    <a:pt x="27432" y="188976"/>
                  </a:lnTo>
                  <a:close/>
                </a:path>
                <a:path w="710564" h="189229">
                  <a:moveTo>
                    <a:pt x="710184" y="188976"/>
                  </a:moveTo>
                  <a:lnTo>
                    <a:pt x="708647" y="0"/>
                  </a:lnTo>
                  <a:lnTo>
                    <a:pt x="684263" y="0"/>
                  </a:lnTo>
                  <a:lnTo>
                    <a:pt x="684263" y="188976"/>
                  </a:lnTo>
                  <a:lnTo>
                    <a:pt x="710184" y="188976"/>
                  </a:lnTo>
                  <a:close/>
                </a:path>
              </a:pathLst>
            </a:custGeom>
            <a:solidFill>
              <a:srgbClr val="AAE6FF"/>
            </a:solidFill>
          </p:spPr>
          <p:txBody>
            <a:bodyPr wrap="square" lIns="0" tIns="0" rIns="0" bIns="0" rtlCol="0"/>
            <a:lstStyle/>
            <a:p>
              <a:endParaRPr sz="1588"/>
            </a:p>
          </p:txBody>
        </p:sp>
      </p:grpSp>
      <p:grpSp>
        <p:nvGrpSpPr>
          <p:cNvPr id="9" name="object 9"/>
          <p:cNvGrpSpPr/>
          <p:nvPr/>
        </p:nvGrpSpPr>
        <p:grpSpPr>
          <a:xfrm>
            <a:off x="2263588" y="2665206"/>
            <a:ext cx="7597588" cy="764241"/>
            <a:chOff x="685800" y="3020567"/>
            <a:chExt cx="8610600" cy="866140"/>
          </a:xfrm>
        </p:grpSpPr>
        <p:sp>
          <p:nvSpPr>
            <p:cNvPr id="10" name="object 10"/>
            <p:cNvSpPr/>
            <p:nvPr/>
          </p:nvSpPr>
          <p:spPr>
            <a:xfrm>
              <a:off x="3657600" y="3491483"/>
              <a:ext cx="2667000" cy="394970"/>
            </a:xfrm>
            <a:custGeom>
              <a:avLst/>
              <a:gdLst/>
              <a:ahLst/>
              <a:cxnLst/>
              <a:rect l="l" t="t" r="r" b="b"/>
              <a:pathLst>
                <a:path w="2667000" h="394970">
                  <a:moveTo>
                    <a:pt x="2667000" y="368808"/>
                  </a:moveTo>
                  <a:lnTo>
                    <a:pt x="1309116" y="368808"/>
                  </a:lnTo>
                  <a:lnTo>
                    <a:pt x="1309116" y="0"/>
                  </a:lnTo>
                  <a:lnTo>
                    <a:pt x="1283195" y="0"/>
                  </a:lnTo>
                  <a:lnTo>
                    <a:pt x="1283195" y="368808"/>
                  </a:lnTo>
                  <a:lnTo>
                    <a:pt x="470916" y="368808"/>
                  </a:lnTo>
                  <a:lnTo>
                    <a:pt x="470916" y="365772"/>
                  </a:lnTo>
                  <a:lnTo>
                    <a:pt x="445008" y="365772"/>
                  </a:lnTo>
                  <a:lnTo>
                    <a:pt x="445008" y="368808"/>
                  </a:lnTo>
                  <a:lnTo>
                    <a:pt x="0" y="368808"/>
                  </a:lnTo>
                  <a:lnTo>
                    <a:pt x="0" y="393192"/>
                  </a:lnTo>
                  <a:lnTo>
                    <a:pt x="445008" y="393192"/>
                  </a:lnTo>
                  <a:lnTo>
                    <a:pt x="445008" y="394716"/>
                  </a:lnTo>
                  <a:lnTo>
                    <a:pt x="470916" y="394716"/>
                  </a:lnTo>
                  <a:lnTo>
                    <a:pt x="470916" y="393192"/>
                  </a:lnTo>
                  <a:lnTo>
                    <a:pt x="2045208" y="393192"/>
                  </a:lnTo>
                  <a:lnTo>
                    <a:pt x="2045208" y="394716"/>
                  </a:lnTo>
                  <a:lnTo>
                    <a:pt x="2071116" y="394716"/>
                  </a:lnTo>
                  <a:lnTo>
                    <a:pt x="2071116" y="393192"/>
                  </a:lnTo>
                  <a:lnTo>
                    <a:pt x="2667000" y="393192"/>
                  </a:lnTo>
                  <a:lnTo>
                    <a:pt x="2667000" y="368808"/>
                  </a:lnTo>
                  <a:close/>
                </a:path>
              </a:pathLst>
            </a:custGeom>
            <a:solidFill>
              <a:srgbClr val="000000"/>
            </a:solidFill>
          </p:spPr>
          <p:txBody>
            <a:bodyPr wrap="square" lIns="0" tIns="0" rIns="0" bIns="0" rtlCol="0"/>
            <a:lstStyle/>
            <a:p>
              <a:endParaRPr sz="1588"/>
            </a:p>
          </p:txBody>
        </p:sp>
        <p:pic>
          <p:nvPicPr>
            <p:cNvPr id="11" name="object 11"/>
            <p:cNvPicPr/>
            <p:nvPr/>
          </p:nvPicPr>
          <p:blipFill>
            <a:blip r:embed="rId6" cstate="print"/>
            <a:stretch>
              <a:fillRect/>
            </a:stretch>
          </p:blipFill>
          <p:spPr>
            <a:xfrm>
              <a:off x="1603248" y="3208019"/>
              <a:ext cx="682751" cy="265176"/>
            </a:xfrm>
            <a:prstGeom prst="rect">
              <a:avLst/>
            </a:prstGeom>
          </p:spPr>
        </p:pic>
        <p:sp>
          <p:nvSpPr>
            <p:cNvPr id="12" name="object 12"/>
            <p:cNvSpPr/>
            <p:nvPr/>
          </p:nvSpPr>
          <p:spPr>
            <a:xfrm>
              <a:off x="1591055" y="3194304"/>
              <a:ext cx="708660" cy="291465"/>
            </a:xfrm>
            <a:custGeom>
              <a:avLst/>
              <a:gdLst/>
              <a:ahLst/>
              <a:cxnLst/>
              <a:rect l="l" t="t" r="r" b="b"/>
              <a:pathLst>
                <a:path w="708660" h="291464">
                  <a:moveTo>
                    <a:pt x="353568" y="291084"/>
                  </a:moveTo>
                  <a:lnTo>
                    <a:pt x="284988" y="288036"/>
                  </a:lnTo>
                  <a:lnTo>
                    <a:pt x="219456" y="280416"/>
                  </a:lnTo>
                  <a:lnTo>
                    <a:pt x="160019" y="268224"/>
                  </a:lnTo>
                  <a:lnTo>
                    <a:pt x="96012" y="246888"/>
                  </a:lnTo>
                  <a:lnTo>
                    <a:pt x="74676" y="236220"/>
                  </a:lnTo>
                  <a:lnTo>
                    <a:pt x="64008" y="231648"/>
                  </a:lnTo>
                  <a:lnTo>
                    <a:pt x="45720" y="219456"/>
                  </a:lnTo>
                  <a:lnTo>
                    <a:pt x="30480" y="207264"/>
                  </a:lnTo>
                  <a:lnTo>
                    <a:pt x="24384" y="199644"/>
                  </a:lnTo>
                  <a:lnTo>
                    <a:pt x="18288" y="193548"/>
                  </a:lnTo>
                  <a:lnTo>
                    <a:pt x="12192" y="185928"/>
                  </a:lnTo>
                  <a:lnTo>
                    <a:pt x="7620" y="178308"/>
                  </a:lnTo>
                  <a:lnTo>
                    <a:pt x="1524" y="163068"/>
                  </a:lnTo>
                  <a:lnTo>
                    <a:pt x="0" y="155448"/>
                  </a:lnTo>
                  <a:lnTo>
                    <a:pt x="0" y="138684"/>
                  </a:lnTo>
                  <a:lnTo>
                    <a:pt x="16764" y="99060"/>
                  </a:lnTo>
                  <a:lnTo>
                    <a:pt x="38100" y="79248"/>
                  </a:lnTo>
                  <a:lnTo>
                    <a:pt x="45720" y="71628"/>
                  </a:lnTo>
                  <a:lnTo>
                    <a:pt x="54864" y="67056"/>
                  </a:lnTo>
                  <a:lnTo>
                    <a:pt x="64008" y="60960"/>
                  </a:lnTo>
                  <a:lnTo>
                    <a:pt x="74676" y="54864"/>
                  </a:lnTo>
                  <a:lnTo>
                    <a:pt x="96012" y="44196"/>
                  </a:lnTo>
                  <a:lnTo>
                    <a:pt x="108204" y="39624"/>
                  </a:lnTo>
                  <a:lnTo>
                    <a:pt x="132588" y="32004"/>
                  </a:lnTo>
                  <a:lnTo>
                    <a:pt x="160019" y="22860"/>
                  </a:lnTo>
                  <a:lnTo>
                    <a:pt x="217931" y="10668"/>
                  </a:lnTo>
                  <a:lnTo>
                    <a:pt x="283464" y="3048"/>
                  </a:lnTo>
                  <a:lnTo>
                    <a:pt x="353568" y="0"/>
                  </a:lnTo>
                  <a:lnTo>
                    <a:pt x="423672" y="3048"/>
                  </a:lnTo>
                  <a:lnTo>
                    <a:pt x="489204" y="10668"/>
                  </a:lnTo>
                  <a:lnTo>
                    <a:pt x="548639" y="22860"/>
                  </a:lnTo>
                  <a:lnTo>
                    <a:pt x="559003" y="25908"/>
                  </a:lnTo>
                  <a:lnTo>
                    <a:pt x="320039" y="25908"/>
                  </a:lnTo>
                  <a:lnTo>
                    <a:pt x="254507" y="32004"/>
                  </a:lnTo>
                  <a:lnTo>
                    <a:pt x="193548" y="41148"/>
                  </a:lnTo>
                  <a:lnTo>
                    <a:pt x="140208" y="54864"/>
                  </a:lnTo>
                  <a:lnTo>
                    <a:pt x="96012" y="73152"/>
                  </a:lnTo>
                  <a:lnTo>
                    <a:pt x="60960" y="92964"/>
                  </a:lnTo>
                  <a:lnTo>
                    <a:pt x="54864" y="97536"/>
                  </a:lnTo>
                  <a:lnTo>
                    <a:pt x="47244" y="103632"/>
                  </a:lnTo>
                  <a:lnTo>
                    <a:pt x="42672" y="108204"/>
                  </a:lnTo>
                  <a:lnTo>
                    <a:pt x="38100" y="114300"/>
                  </a:lnTo>
                  <a:lnTo>
                    <a:pt x="33528" y="118872"/>
                  </a:lnTo>
                  <a:lnTo>
                    <a:pt x="30480" y="124968"/>
                  </a:lnTo>
                  <a:lnTo>
                    <a:pt x="27432" y="129540"/>
                  </a:lnTo>
                  <a:lnTo>
                    <a:pt x="25908" y="134112"/>
                  </a:lnTo>
                  <a:lnTo>
                    <a:pt x="25908" y="140208"/>
                  </a:lnTo>
                  <a:lnTo>
                    <a:pt x="24384" y="144780"/>
                  </a:lnTo>
                  <a:lnTo>
                    <a:pt x="24384" y="149352"/>
                  </a:lnTo>
                  <a:lnTo>
                    <a:pt x="25908" y="155448"/>
                  </a:lnTo>
                  <a:lnTo>
                    <a:pt x="27432" y="160020"/>
                  </a:lnTo>
                  <a:lnTo>
                    <a:pt x="30480" y="166116"/>
                  </a:lnTo>
                  <a:lnTo>
                    <a:pt x="33528" y="170688"/>
                  </a:lnTo>
                  <a:lnTo>
                    <a:pt x="36576" y="176784"/>
                  </a:lnTo>
                  <a:lnTo>
                    <a:pt x="41148" y="182880"/>
                  </a:lnTo>
                  <a:lnTo>
                    <a:pt x="47244" y="187452"/>
                  </a:lnTo>
                  <a:lnTo>
                    <a:pt x="53340" y="193548"/>
                  </a:lnTo>
                  <a:lnTo>
                    <a:pt x="60960" y="198120"/>
                  </a:lnTo>
                  <a:lnTo>
                    <a:pt x="68580" y="204216"/>
                  </a:lnTo>
                  <a:lnTo>
                    <a:pt x="76200" y="208788"/>
                  </a:lnTo>
                  <a:lnTo>
                    <a:pt x="85344" y="213360"/>
                  </a:lnTo>
                  <a:lnTo>
                    <a:pt x="96012" y="217932"/>
                  </a:lnTo>
                  <a:lnTo>
                    <a:pt x="105156" y="222504"/>
                  </a:lnTo>
                  <a:lnTo>
                    <a:pt x="166116" y="243840"/>
                  </a:lnTo>
                  <a:lnTo>
                    <a:pt x="222504" y="256032"/>
                  </a:lnTo>
                  <a:lnTo>
                    <a:pt x="252983" y="259080"/>
                  </a:lnTo>
                  <a:lnTo>
                    <a:pt x="286512" y="263652"/>
                  </a:lnTo>
                  <a:lnTo>
                    <a:pt x="318515" y="265176"/>
                  </a:lnTo>
                  <a:lnTo>
                    <a:pt x="559612" y="265176"/>
                  </a:lnTo>
                  <a:lnTo>
                    <a:pt x="548639" y="268224"/>
                  </a:lnTo>
                  <a:lnTo>
                    <a:pt x="519684" y="274320"/>
                  </a:lnTo>
                  <a:lnTo>
                    <a:pt x="489204" y="280416"/>
                  </a:lnTo>
                  <a:lnTo>
                    <a:pt x="457200" y="284988"/>
                  </a:lnTo>
                  <a:lnTo>
                    <a:pt x="423672" y="288036"/>
                  </a:lnTo>
                  <a:lnTo>
                    <a:pt x="353568" y="291084"/>
                  </a:lnTo>
                  <a:close/>
                </a:path>
                <a:path w="708660" h="291464">
                  <a:moveTo>
                    <a:pt x="559612" y="265176"/>
                  </a:moveTo>
                  <a:lnTo>
                    <a:pt x="388620" y="265176"/>
                  </a:lnTo>
                  <a:lnTo>
                    <a:pt x="422148" y="263652"/>
                  </a:lnTo>
                  <a:lnTo>
                    <a:pt x="454152" y="259080"/>
                  </a:lnTo>
                  <a:lnTo>
                    <a:pt x="513587" y="249936"/>
                  </a:lnTo>
                  <a:lnTo>
                    <a:pt x="566928" y="236220"/>
                  </a:lnTo>
                  <a:lnTo>
                    <a:pt x="601980" y="222504"/>
                  </a:lnTo>
                  <a:lnTo>
                    <a:pt x="612648" y="219456"/>
                  </a:lnTo>
                  <a:lnTo>
                    <a:pt x="621792" y="213360"/>
                  </a:lnTo>
                  <a:lnTo>
                    <a:pt x="630935" y="208788"/>
                  </a:lnTo>
                  <a:lnTo>
                    <a:pt x="638556" y="204216"/>
                  </a:lnTo>
                  <a:lnTo>
                    <a:pt x="646175" y="198120"/>
                  </a:lnTo>
                  <a:lnTo>
                    <a:pt x="653796" y="193548"/>
                  </a:lnTo>
                  <a:lnTo>
                    <a:pt x="659892" y="188976"/>
                  </a:lnTo>
                  <a:lnTo>
                    <a:pt x="670560" y="178308"/>
                  </a:lnTo>
                  <a:lnTo>
                    <a:pt x="673608" y="172212"/>
                  </a:lnTo>
                  <a:lnTo>
                    <a:pt x="676656" y="167640"/>
                  </a:lnTo>
                  <a:lnTo>
                    <a:pt x="679704" y="161544"/>
                  </a:lnTo>
                  <a:lnTo>
                    <a:pt x="682752" y="152400"/>
                  </a:lnTo>
                  <a:lnTo>
                    <a:pt x="682752" y="141732"/>
                  </a:lnTo>
                  <a:lnTo>
                    <a:pt x="681227" y="135636"/>
                  </a:lnTo>
                  <a:lnTo>
                    <a:pt x="679704" y="131064"/>
                  </a:lnTo>
                  <a:lnTo>
                    <a:pt x="678179" y="124968"/>
                  </a:lnTo>
                  <a:lnTo>
                    <a:pt x="647700" y="92964"/>
                  </a:lnTo>
                  <a:lnTo>
                    <a:pt x="640079" y="88392"/>
                  </a:lnTo>
                  <a:lnTo>
                    <a:pt x="630935" y="82296"/>
                  </a:lnTo>
                  <a:lnTo>
                    <a:pt x="612648" y="73152"/>
                  </a:lnTo>
                  <a:lnTo>
                    <a:pt x="591312" y="64008"/>
                  </a:lnTo>
                  <a:lnTo>
                    <a:pt x="568452" y="54864"/>
                  </a:lnTo>
                  <a:lnTo>
                    <a:pt x="542544" y="48768"/>
                  </a:lnTo>
                  <a:lnTo>
                    <a:pt x="515112" y="41148"/>
                  </a:lnTo>
                  <a:lnTo>
                    <a:pt x="454152" y="32004"/>
                  </a:lnTo>
                  <a:lnTo>
                    <a:pt x="388620" y="25908"/>
                  </a:lnTo>
                  <a:lnTo>
                    <a:pt x="559003" y="25908"/>
                  </a:lnTo>
                  <a:lnTo>
                    <a:pt x="574548" y="30480"/>
                  </a:lnTo>
                  <a:lnTo>
                    <a:pt x="600456" y="39624"/>
                  </a:lnTo>
                  <a:lnTo>
                    <a:pt x="611124" y="44196"/>
                  </a:lnTo>
                  <a:lnTo>
                    <a:pt x="623316" y="50292"/>
                  </a:lnTo>
                  <a:lnTo>
                    <a:pt x="633983" y="54864"/>
                  </a:lnTo>
                  <a:lnTo>
                    <a:pt x="643127" y="60960"/>
                  </a:lnTo>
                  <a:lnTo>
                    <a:pt x="652272" y="65532"/>
                  </a:lnTo>
                  <a:lnTo>
                    <a:pt x="661416" y="71628"/>
                  </a:lnTo>
                  <a:lnTo>
                    <a:pt x="690372" y="97536"/>
                  </a:lnTo>
                  <a:lnTo>
                    <a:pt x="707136" y="135636"/>
                  </a:lnTo>
                  <a:lnTo>
                    <a:pt x="708660" y="144780"/>
                  </a:lnTo>
                  <a:lnTo>
                    <a:pt x="707136" y="153924"/>
                  </a:lnTo>
                  <a:lnTo>
                    <a:pt x="704088" y="169164"/>
                  </a:lnTo>
                  <a:lnTo>
                    <a:pt x="699516" y="178308"/>
                  </a:lnTo>
                  <a:lnTo>
                    <a:pt x="696468" y="185928"/>
                  </a:lnTo>
                  <a:lnTo>
                    <a:pt x="690372" y="192024"/>
                  </a:lnTo>
                  <a:lnTo>
                    <a:pt x="684275" y="199644"/>
                  </a:lnTo>
                  <a:lnTo>
                    <a:pt x="670560" y="213360"/>
                  </a:lnTo>
                  <a:lnTo>
                    <a:pt x="661416" y="219456"/>
                  </a:lnTo>
                  <a:lnTo>
                    <a:pt x="653796" y="225552"/>
                  </a:lnTo>
                  <a:lnTo>
                    <a:pt x="643127" y="230124"/>
                  </a:lnTo>
                  <a:lnTo>
                    <a:pt x="633983" y="236220"/>
                  </a:lnTo>
                  <a:lnTo>
                    <a:pt x="623316" y="240792"/>
                  </a:lnTo>
                  <a:lnTo>
                    <a:pt x="612648" y="246888"/>
                  </a:lnTo>
                  <a:lnTo>
                    <a:pt x="576072" y="260604"/>
                  </a:lnTo>
                  <a:lnTo>
                    <a:pt x="559612" y="265176"/>
                  </a:lnTo>
                  <a:close/>
                </a:path>
              </a:pathLst>
            </a:custGeom>
            <a:solidFill>
              <a:srgbClr val="AAE6FF"/>
            </a:solidFill>
          </p:spPr>
          <p:txBody>
            <a:bodyPr wrap="square" lIns="0" tIns="0" rIns="0" bIns="0" rtlCol="0"/>
            <a:lstStyle/>
            <a:p>
              <a:endParaRPr sz="1588"/>
            </a:p>
          </p:txBody>
        </p:sp>
        <p:pic>
          <p:nvPicPr>
            <p:cNvPr id="13" name="object 13"/>
            <p:cNvPicPr/>
            <p:nvPr/>
          </p:nvPicPr>
          <p:blipFill>
            <a:blip r:embed="rId3" cstate="print"/>
            <a:stretch>
              <a:fillRect/>
            </a:stretch>
          </p:blipFill>
          <p:spPr>
            <a:xfrm>
              <a:off x="1600200" y="3153156"/>
              <a:ext cx="684275" cy="188975"/>
            </a:xfrm>
            <a:prstGeom prst="rect">
              <a:avLst/>
            </a:prstGeom>
          </p:spPr>
        </p:pic>
        <p:pic>
          <p:nvPicPr>
            <p:cNvPr id="14" name="object 14"/>
            <p:cNvPicPr/>
            <p:nvPr/>
          </p:nvPicPr>
          <p:blipFill>
            <a:blip r:embed="rId7" cstate="print"/>
            <a:stretch>
              <a:fillRect/>
            </a:stretch>
          </p:blipFill>
          <p:spPr>
            <a:xfrm>
              <a:off x="1603248" y="3020567"/>
              <a:ext cx="682751" cy="263651"/>
            </a:xfrm>
            <a:prstGeom prst="rect">
              <a:avLst/>
            </a:prstGeom>
          </p:spPr>
        </p:pic>
        <p:pic>
          <p:nvPicPr>
            <p:cNvPr id="15" name="object 15"/>
            <p:cNvPicPr/>
            <p:nvPr/>
          </p:nvPicPr>
          <p:blipFill>
            <a:blip r:embed="rId8" cstate="print"/>
            <a:stretch>
              <a:fillRect/>
            </a:stretch>
          </p:blipFill>
          <p:spPr>
            <a:xfrm>
              <a:off x="1705355" y="3049523"/>
              <a:ext cx="475487" cy="204216"/>
            </a:xfrm>
            <a:prstGeom prst="rect">
              <a:avLst/>
            </a:prstGeom>
          </p:spPr>
        </p:pic>
        <p:sp>
          <p:nvSpPr>
            <p:cNvPr id="16" name="object 16"/>
            <p:cNvSpPr/>
            <p:nvPr/>
          </p:nvSpPr>
          <p:spPr>
            <a:xfrm>
              <a:off x="1588008" y="3148583"/>
              <a:ext cx="710565" cy="189230"/>
            </a:xfrm>
            <a:custGeom>
              <a:avLst/>
              <a:gdLst/>
              <a:ahLst/>
              <a:cxnLst/>
              <a:rect l="l" t="t" r="r" b="b"/>
              <a:pathLst>
                <a:path w="710564" h="189229">
                  <a:moveTo>
                    <a:pt x="27432" y="188976"/>
                  </a:moveTo>
                  <a:lnTo>
                    <a:pt x="25908" y="0"/>
                  </a:lnTo>
                  <a:lnTo>
                    <a:pt x="0" y="0"/>
                  </a:lnTo>
                  <a:lnTo>
                    <a:pt x="1524" y="188976"/>
                  </a:lnTo>
                  <a:lnTo>
                    <a:pt x="27432" y="188976"/>
                  </a:lnTo>
                  <a:close/>
                </a:path>
                <a:path w="710564" h="189229">
                  <a:moveTo>
                    <a:pt x="710171" y="188976"/>
                  </a:moveTo>
                  <a:lnTo>
                    <a:pt x="708647" y="0"/>
                  </a:lnTo>
                  <a:lnTo>
                    <a:pt x="684263" y="0"/>
                  </a:lnTo>
                  <a:lnTo>
                    <a:pt x="684263" y="188976"/>
                  </a:lnTo>
                  <a:lnTo>
                    <a:pt x="710171" y="188976"/>
                  </a:lnTo>
                  <a:close/>
                </a:path>
              </a:pathLst>
            </a:custGeom>
            <a:solidFill>
              <a:srgbClr val="AAE6FF"/>
            </a:solidFill>
          </p:spPr>
          <p:txBody>
            <a:bodyPr wrap="square" lIns="0" tIns="0" rIns="0" bIns="0" rtlCol="0"/>
            <a:lstStyle/>
            <a:p>
              <a:endParaRPr sz="1588"/>
            </a:p>
          </p:txBody>
        </p:sp>
        <p:sp>
          <p:nvSpPr>
            <p:cNvPr id="17" name="object 17"/>
            <p:cNvSpPr/>
            <p:nvPr/>
          </p:nvSpPr>
          <p:spPr>
            <a:xfrm>
              <a:off x="685800" y="3233927"/>
              <a:ext cx="3886200" cy="652780"/>
            </a:xfrm>
            <a:custGeom>
              <a:avLst/>
              <a:gdLst/>
              <a:ahLst/>
              <a:cxnLst/>
              <a:rect l="l" t="t" r="r" b="b"/>
              <a:pathLst>
                <a:path w="3886200" h="652779">
                  <a:moveTo>
                    <a:pt x="2667000" y="609600"/>
                  </a:moveTo>
                  <a:lnTo>
                    <a:pt x="1309116" y="609600"/>
                  </a:lnTo>
                  <a:lnTo>
                    <a:pt x="1309116" y="242316"/>
                  </a:lnTo>
                  <a:lnTo>
                    <a:pt x="1283208" y="242316"/>
                  </a:lnTo>
                  <a:lnTo>
                    <a:pt x="1283208" y="609600"/>
                  </a:lnTo>
                  <a:lnTo>
                    <a:pt x="470916" y="609600"/>
                  </a:lnTo>
                  <a:lnTo>
                    <a:pt x="470916" y="606564"/>
                  </a:lnTo>
                  <a:lnTo>
                    <a:pt x="445008" y="606564"/>
                  </a:lnTo>
                  <a:lnTo>
                    <a:pt x="445008" y="609600"/>
                  </a:lnTo>
                  <a:lnTo>
                    <a:pt x="0" y="609600"/>
                  </a:lnTo>
                  <a:lnTo>
                    <a:pt x="0" y="635508"/>
                  </a:lnTo>
                  <a:lnTo>
                    <a:pt x="445008" y="635508"/>
                  </a:lnTo>
                  <a:lnTo>
                    <a:pt x="445008" y="652272"/>
                  </a:lnTo>
                  <a:lnTo>
                    <a:pt x="470916" y="652272"/>
                  </a:lnTo>
                  <a:lnTo>
                    <a:pt x="470916" y="635508"/>
                  </a:lnTo>
                  <a:lnTo>
                    <a:pt x="2045208" y="635508"/>
                  </a:lnTo>
                  <a:lnTo>
                    <a:pt x="2045208" y="652272"/>
                  </a:lnTo>
                  <a:lnTo>
                    <a:pt x="2071116" y="652272"/>
                  </a:lnTo>
                  <a:lnTo>
                    <a:pt x="2071116" y="635508"/>
                  </a:lnTo>
                  <a:lnTo>
                    <a:pt x="2667000" y="635508"/>
                  </a:lnTo>
                  <a:lnTo>
                    <a:pt x="2667000" y="609600"/>
                  </a:lnTo>
                  <a:close/>
                </a:path>
                <a:path w="3886200" h="652779">
                  <a:moveTo>
                    <a:pt x="3886200" y="0"/>
                  </a:moveTo>
                  <a:lnTo>
                    <a:pt x="1600200" y="0"/>
                  </a:lnTo>
                  <a:lnTo>
                    <a:pt x="1600200" y="25920"/>
                  </a:lnTo>
                  <a:lnTo>
                    <a:pt x="3886200" y="25920"/>
                  </a:lnTo>
                  <a:lnTo>
                    <a:pt x="3886200" y="0"/>
                  </a:lnTo>
                  <a:close/>
                </a:path>
              </a:pathLst>
            </a:custGeom>
            <a:solidFill>
              <a:srgbClr val="000000"/>
            </a:solidFill>
          </p:spPr>
          <p:txBody>
            <a:bodyPr wrap="square" lIns="0" tIns="0" rIns="0" bIns="0" rtlCol="0"/>
            <a:lstStyle/>
            <a:p>
              <a:endParaRPr sz="1588"/>
            </a:p>
          </p:txBody>
        </p:sp>
        <p:pic>
          <p:nvPicPr>
            <p:cNvPr id="18" name="object 18"/>
            <p:cNvPicPr/>
            <p:nvPr/>
          </p:nvPicPr>
          <p:blipFill>
            <a:blip r:embed="rId9" cstate="print"/>
            <a:stretch>
              <a:fillRect/>
            </a:stretch>
          </p:blipFill>
          <p:spPr>
            <a:xfrm>
              <a:off x="7546847" y="3208019"/>
              <a:ext cx="682751" cy="265176"/>
            </a:xfrm>
            <a:prstGeom prst="rect">
              <a:avLst/>
            </a:prstGeom>
          </p:spPr>
        </p:pic>
        <p:sp>
          <p:nvSpPr>
            <p:cNvPr id="19" name="object 19"/>
            <p:cNvSpPr/>
            <p:nvPr/>
          </p:nvSpPr>
          <p:spPr>
            <a:xfrm>
              <a:off x="7534655" y="3194304"/>
              <a:ext cx="708660" cy="291465"/>
            </a:xfrm>
            <a:custGeom>
              <a:avLst/>
              <a:gdLst/>
              <a:ahLst/>
              <a:cxnLst/>
              <a:rect l="l" t="t" r="r" b="b"/>
              <a:pathLst>
                <a:path w="708659" h="291464">
                  <a:moveTo>
                    <a:pt x="353568" y="291084"/>
                  </a:moveTo>
                  <a:lnTo>
                    <a:pt x="284988" y="288036"/>
                  </a:lnTo>
                  <a:lnTo>
                    <a:pt x="219456" y="280416"/>
                  </a:lnTo>
                  <a:lnTo>
                    <a:pt x="160019" y="268224"/>
                  </a:lnTo>
                  <a:lnTo>
                    <a:pt x="96012" y="246888"/>
                  </a:lnTo>
                  <a:lnTo>
                    <a:pt x="74676" y="236220"/>
                  </a:lnTo>
                  <a:lnTo>
                    <a:pt x="64008" y="231648"/>
                  </a:lnTo>
                  <a:lnTo>
                    <a:pt x="45720" y="219456"/>
                  </a:lnTo>
                  <a:lnTo>
                    <a:pt x="30480" y="207264"/>
                  </a:lnTo>
                  <a:lnTo>
                    <a:pt x="24384" y="199644"/>
                  </a:lnTo>
                  <a:lnTo>
                    <a:pt x="18288" y="193548"/>
                  </a:lnTo>
                  <a:lnTo>
                    <a:pt x="12192" y="185928"/>
                  </a:lnTo>
                  <a:lnTo>
                    <a:pt x="7620" y="178308"/>
                  </a:lnTo>
                  <a:lnTo>
                    <a:pt x="1524" y="163068"/>
                  </a:lnTo>
                  <a:lnTo>
                    <a:pt x="0" y="155448"/>
                  </a:lnTo>
                  <a:lnTo>
                    <a:pt x="0" y="138684"/>
                  </a:lnTo>
                  <a:lnTo>
                    <a:pt x="16764" y="99060"/>
                  </a:lnTo>
                  <a:lnTo>
                    <a:pt x="38100" y="79248"/>
                  </a:lnTo>
                  <a:lnTo>
                    <a:pt x="45720" y="71628"/>
                  </a:lnTo>
                  <a:lnTo>
                    <a:pt x="54864" y="67056"/>
                  </a:lnTo>
                  <a:lnTo>
                    <a:pt x="64008" y="60960"/>
                  </a:lnTo>
                  <a:lnTo>
                    <a:pt x="74676" y="54864"/>
                  </a:lnTo>
                  <a:lnTo>
                    <a:pt x="96012" y="44196"/>
                  </a:lnTo>
                  <a:lnTo>
                    <a:pt x="108204" y="39624"/>
                  </a:lnTo>
                  <a:lnTo>
                    <a:pt x="132588" y="32004"/>
                  </a:lnTo>
                  <a:lnTo>
                    <a:pt x="160019" y="22860"/>
                  </a:lnTo>
                  <a:lnTo>
                    <a:pt x="217931" y="10668"/>
                  </a:lnTo>
                  <a:lnTo>
                    <a:pt x="283464" y="3048"/>
                  </a:lnTo>
                  <a:lnTo>
                    <a:pt x="353568" y="0"/>
                  </a:lnTo>
                  <a:lnTo>
                    <a:pt x="423672" y="3048"/>
                  </a:lnTo>
                  <a:lnTo>
                    <a:pt x="489204" y="10668"/>
                  </a:lnTo>
                  <a:lnTo>
                    <a:pt x="548639" y="22860"/>
                  </a:lnTo>
                  <a:lnTo>
                    <a:pt x="559003" y="25908"/>
                  </a:lnTo>
                  <a:lnTo>
                    <a:pt x="320039" y="25908"/>
                  </a:lnTo>
                  <a:lnTo>
                    <a:pt x="254507" y="32004"/>
                  </a:lnTo>
                  <a:lnTo>
                    <a:pt x="193548" y="41148"/>
                  </a:lnTo>
                  <a:lnTo>
                    <a:pt x="140208" y="54864"/>
                  </a:lnTo>
                  <a:lnTo>
                    <a:pt x="96012" y="73152"/>
                  </a:lnTo>
                  <a:lnTo>
                    <a:pt x="60960" y="92964"/>
                  </a:lnTo>
                  <a:lnTo>
                    <a:pt x="54864" y="97536"/>
                  </a:lnTo>
                  <a:lnTo>
                    <a:pt x="47244" y="103632"/>
                  </a:lnTo>
                  <a:lnTo>
                    <a:pt x="42672" y="108204"/>
                  </a:lnTo>
                  <a:lnTo>
                    <a:pt x="38100" y="114300"/>
                  </a:lnTo>
                  <a:lnTo>
                    <a:pt x="33528" y="118872"/>
                  </a:lnTo>
                  <a:lnTo>
                    <a:pt x="30480" y="124968"/>
                  </a:lnTo>
                  <a:lnTo>
                    <a:pt x="27432" y="129540"/>
                  </a:lnTo>
                  <a:lnTo>
                    <a:pt x="25908" y="134112"/>
                  </a:lnTo>
                  <a:lnTo>
                    <a:pt x="25908" y="140208"/>
                  </a:lnTo>
                  <a:lnTo>
                    <a:pt x="24384" y="144780"/>
                  </a:lnTo>
                  <a:lnTo>
                    <a:pt x="24384" y="149352"/>
                  </a:lnTo>
                  <a:lnTo>
                    <a:pt x="25908" y="155448"/>
                  </a:lnTo>
                  <a:lnTo>
                    <a:pt x="27432" y="160020"/>
                  </a:lnTo>
                  <a:lnTo>
                    <a:pt x="30480" y="166116"/>
                  </a:lnTo>
                  <a:lnTo>
                    <a:pt x="33528" y="170688"/>
                  </a:lnTo>
                  <a:lnTo>
                    <a:pt x="36576" y="176784"/>
                  </a:lnTo>
                  <a:lnTo>
                    <a:pt x="41148" y="182880"/>
                  </a:lnTo>
                  <a:lnTo>
                    <a:pt x="47244" y="187452"/>
                  </a:lnTo>
                  <a:lnTo>
                    <a:pt x="53340" y="193548"/>
                  </a:lnTo>
                  <a:lnTo>
                    <a:pt x="60960" y="198120"/>
                  </a:lnTo>
                  <a:lnTo>
                    <a:pt x="68580" y="204216"/>
                  </a:lnTo>
                  <a:lnTo>
                    <a:pt x="76200" y="208788"/>
                  </a:lnTo>
                  <a:lnTo>
                    <a:pt x="85344" y="213360"/>
                  </a:lnTo>
                  <a:lnTo>
                    <a:pt x="96012" y="217932"/>
                  </a:lnTo>
                  <a:lnTo>
                    <a:pt x="105156" y="222504"/>
                  </a:lnTo>
                  <a:lnTo>
                    <a:pt x="166116" y="243840"/>
                  </a:lnTo>
                  <a:lnTo>
                    <a:pt x="222504" y="256032"/>
                  </a:lnTo>
                  <a:lnTo>
                    <a:pt x="252983" y="259080"/>
                  </a:lnTo>
                  <a:lnTo>
                    <a:pt x="286512" y="263652"/>
                  </a:lnTo>
                  <a:lnTo>
                    <a:pt x="318515" y="265176"/>
                  </a:lnTo>
                  <a:lnTo>
                    <a:pt x="559612" y="265176"/>
                  </a:lnTo>
                  <a:lnTo>
                    <a:pt x="548639" y="268224"/>
                  </a:lnTo>
                  <a:lnTo>
                    <a:pt x="519684" y="274320"/>
                  </a:lnTo>
                  <a:lnTo>
                    <a:pt x="489204" y="280416"/>
                  </a:lnTo>
                  <a:lnTo>
                    <a:pt x="457200" y="284988"/>
                  </a:lnTo>
                  <a:lnTo>
                    <a:pt x="423672" y="288036"/>
                  </a:lnTo>
                  <a:lnTo>
                    <a:pt x="353568" y="291084"/>
                  </a:lnTo>
                  <a:close/>
                </a:path>
                <a:path w="708659" h="291464">
                  <a:moveTo>
                    <a:pt x="559612" y="265176"/>
                  </a:moveTo>
                  <a:lnTo>
                    <a:pt x="388620" y="265176"/>
                  </a:lnTo>
                  <a:lnTo>
                    <a:pt x="422148" y="263652"/>
                  </a:lnTo>
                  <a:lnTo>
                    <a:pt x="454152" y="259080"/>
                  </a:lnTo>
                  <a:lnTo>
                    <a:pt x="513587" y="249936"/>
                  </a:lnTo>
                  <a:lnTo>
                    <a:pt x="566928" y="236220"/>
                  </a:lnTo>
                  <a:lnTo>
                    <a:pt x="601980" y="222504"/>
                  </a:lnTo>
                  <a:lnTo>
                    <a:pt x="612648" y="219456"/>
                  </a:lnTo>
                  <a:lnTo>
                    <a:pt x="621792" y="213360"/>
                  </a:lnTo>
                  <a:lnTo>
                    <a:pt x="630935" y="208788"/>
                  </a:lnTo>
                  <a:lnTo>
                    <a:pt x="638556" y="204216"/>
                  </a:lnTo>
                  <a:lnTo>
                    <a:pt x="646175" y="198120"/>
                  </a:lnTo>
                  <a:lnTo>
                    <a:pt x="653796" y="193548"/>
                  </a:lnTo>
                  <a:lnTo>
                    <a:pt x="659892" y="188976"/>
                  </a:lnTo>
                  <a:lnTo>
                    <a:pt x="670560" y="178308"/>
                  </a:lnTo>
                  <a:lnTo>
                    <a:pt x="673608" y="172212"/>
                  </a:lnTo>
                  <a:lnTo>
                    <a:pt x="676656" y="167640"/>
                  </a:lnTo>
                  <a:lnTo>
                    <a:pt x="679704" y="161544"/>
                  </a:lnTo>
                  <a:lnTo>
                    <a:pt x="682752" y="152400"/>
                  </a:lnTo>
                  <a:lnTo>
                    <a:pt x="682752" y="141732"/>
                  </a:lnTo>
                  <a:lnTo>
                    <a:pt x="681227" y="135636"/>
                  </a:lnTo>
                  <a:lnTo>
                    <a:pt x="679704" y="131064"/>
                  </a:lnTo>
                  <a:lnTo>
                    <a:pt x="678179" y="124968"/>
                  </a:lnTo>
                  <a:lnTo>
                    <a:pt x="647700" y="92964"/>
                  </a:lnTo>
                  <a:lnTo>
                    <a:pt x="640079" y="88392"/>
                  </a:lnTo>
                  <a:lnTo>
                    <a:pt x="630935" y="82296"/>
                  </a:lnTo>
                  <a:lnTo>
                    <a:pt x="612648" y="73152"/>
                  </a:lnTo>
                  <a:lnTo>
                    <a:pt x="591312" y="64008"/>
                  </a:lnTo>
                  <a:lnTo>
                    <a:pt x="568452" y="54864"/>
                  </a:lnTo>
                  <a:lnTo>
                    <a:pt x="542544" y="48768"/>
                  </a:lnTo>
                  <a:lnTo>
                    <a:pt x="515112" y="41148"/>
                  </a:lnTo>
                  <a:lnTo>
                    <a:pt x="454152" y="32004"/>
                  </a:lnTo>
                  <a:lnTo>
                    <a:pt x="388620" y="25908"/>
                  </a:lnTo>
                  <a:lnTo>
                    <a:pt x="559003" y="25908"/>
                  </a:lnTo>
                  <a:lnTo>
                    <a:pt x="574548" y="30480"/>
                  </a:lnTo>
                  <a:lnTo>
                    <a:pt x="600456" y="39624"/>
                  </a:lnTo>
                  <a:lnTo>
                    <a:pt x="611124" y="44196"/>
                  </a:lnTo>
                  <a:lnTo>
                    <a:pt x="623316" y="50292"/>
                  </a:lnTo>
                  <a:lnTo>
                    <a:pt x="633983" y="54864"/>
                  </a:lnTo>
                  <a:lnTo>
                    <a:pt x="643127" y="60960"/>
                  </a:lnTo>
                  <a:lnTo>
                    <a:pt x="652272" y="65532"/>
                  </a:lnTo>
                  <a:lnTo>
                    <a:pt x="661416" y="71628"/>
                  </a:lnTo>
                  <a:lnTo>
                    <a:pt x="690372" y="97536"/>
                  </a:lnTo>
                  <a:lnTo>
                    <a:pt x="707136" y="135636"/>
                  </a:lnTo>
                  <a:lnTo>
                    <a:pt x="708660" y="144780"/>
                  </a:lnTo>
                  <a:lnTo>
                    <a:pt x="707136" y="153924"/>
                  </a:lnTo>
                  <a:lnTo>
                    <a:pt x="704088" y="169164"/>
                  </a:lnTo>
                  <a:lnTo>
                    <a:pt x="699516" y="178308"/>
                  </a:lnTo>
                  <a:lnTo>
                    <a:pt x="696468" y="185928"/>
                  </a:lnTo>
                  <a:lnTo>
                    <a:pt x="690372" y="192024"/>
                  </a:lnTo>
                  <a:lnTo>
                    <a:pt x="684275" y="199644"/>
                  </a:lnTo>
                  <a:lnTo>
                    <a:pt x="670560" y="213360"/>
                  </a:lnTo>
                  <a:lnTo>
                    <a:pt x="661416" y="219456"/>
                  </a:lnTo>
                  <a:lnTo>
                    <a:pt x="653796" y="225552"/>
                  </a:lnTo>
                  <a:lnTo>
                    <a:pt x="643127" y="230124"/>
                  </a:lnTo>
                  <a:lnTo>
                    <a:pt x="633983" y="236220"/>
                  </a:lnTo>
                  <a:lnTo>
                    <a:pt x="623316" y="240792"/>
                  </a:lnTo>
                  <a:lnTo>
                    <a:pt x="612648" y="246888"/>
                  </a:lnTo>
                  <a:lnTo>
                    <a:pt x="576072" y="260604"/>
                  </a:lnTo>
                  <a:lnTo>
                    <a:pt x="559612" y="265176"/>
                  </a:lnTo>
                  <a:close/>
                </a:path>
              </a:pathLst>
            </a:custGeom>
            <a:solidFill>
              <a:srgbClr val="AAE6FF"/>
            </a:solidFill>
          </p:spPr>
          <p:txBody>
            <a:bodyPr wrap="square" lIns="0" tIns="0" rIns="0" bIns="0" rtlCol="0"/>
            <a:lstStyle/>
            <a:p>
              <a:endParaRPr sz="1588"/>
            </a:p>
          </p:txBody>
        </p:sp>
        <p:pic>
          <p:nvPicPr>
            <p:cNvPr id="20" name="object 20"/>
            <p:cNvPicPr/>
            <p:nvPr/>
          </p:nvPicPr>
          <p:blipFill>
            <a:blip r:embed="rId3" cstate="print"/>
            <a:stretch>
              <a:fillRect/>
            </a:stretch>
          </p:blipFill>
          <p:spPr>
            <a:xfrm>
              <a:off x="7543800" y="3153156"/>
              <a:ext cx="684276" cy="188975"/>
            </a:xfrm>
            <a:prstGeom prst="rect">
              <a:avLst/>
            </a:prstGeom>
          </p:spPr>
        </p:pic>
        <p:pic>
          <p:nvPicPr>
            <p:cNvPr id="21" name="object 21"/>
            <p:cNvPicPr/>
            <p:nvPr/>
          </p:nvPicPr>
          <p:blipFill>
            <a:blip r:embed="rId10" cstate="print"/>
            <a:stretch>
              <a:fillRect/>
            </a:stretch>
          </p:blipFill>
          <p:spPr>
            <a:xfrm>
              <a:off x="7546847" y="3020567"/>
              <a:ext cx="682751" cy="263651"/>
            </a:xfrm>
            <a:prstGeom prst="rect">
              <a:avLst/>
            </a:prstGeom>
          </p:spPr>
        </p:pic>
        <p:pic>
          <p:nvPicPr>
            <p:cNvPr id="22" name="object 22"/>
            <p:cNvPicPr/>
            <p:nvPr/>
          </p:nvPicPr>
          <p:blipFill>
            <a:blip r:embed="rId8" cstate="print"/>
            <a:stretch>
              <a:fillRect/>
            </a:stretch>
          </p:blipFill>
          <p:spPr>
            <a:xfrm>
              <a:off x="7648955" y="3049523"/>
              <a:ext cx="475488" cy="204216"/>
            </a:xfrm>
            <a:prstGeom prst="rect">
              <a:avLst/>
            </a:prstGeom>
          </p:spPr>
        </p:pic>
        <p:sp>
          <p:nvSpPr>
            <p:cNvPr id="23" name="object 23"/>
            <p:cNvSpPr/>
            <p:nvPr/>
          </p:nvSpPr>
          <p:spPr>
            <a:xfrm>
              <a:off x="7531595" y="3148583"/>
              <a:ext cx="710565" cy="189230"/>
            </a:xfrm>
            <a:custGeom>
              <a:avLst/>
              <a:gdLst/>
              <a:ahLst/>
              <a:cxnLst/>
              <a:rect l="l" t="t" r="r" b="b"/>
              <a:pathLst>
                <a:path w="710565" h="189229">
                  <a:moveTo>
                    <a:pt x="27432" y="188976"/>
                  </a:moveTo>
                  <a:lnTo>
                    <a:pt x="25920" y="0"/>
                  </a:lnTo>
                  <a:lnTo>
                    <a:pt x="0" y="0"/>
                  </a:lnTo>
                  <a:lnTo>
                    <a:pt x="1536" y="188976"/>
                  </a:lnTo>
                  <a:lnTo>
                    <a:pt x="27432" y="188976"/>
                  </a:lnTo>
                  <a:close/>
                </a:path>
                <a:path w="710565" h="189229">
                  <a:moveTo>
                    <a:pt x="710196" y="188976"/>
                  </a:moveTo>
                  <a:lnTo>
                    <a:pt x="708660" y="0"/>
                  </a:lnTo>
                  <a:lnTo>
                    <a:pt x="684276" y="0"/>
                  </a:lnTo>
                  <a:lnTo>
                    <a:pt x="684276" y="188976"/>
                  </a:lnTo>
                  <a:lnTo>
                    <a:pt x="710196" y="188976"/>
                  </a:lnTo>
                  <a:close/>
                </a:path>
              </a:pathLst>
            </a:custGeom>
            <a:solidFill>
              <a:srgbClr val="AAE6FF"/>
            </a:solidFill>
          </p:spPr>
          <p:txBody>
            <a:bodyPr wrap="square" lIns="0" tIns="0" rIns="0" bIns="0" rtlCol="0"/>
            <a:lstStyle/>
            <a:p>
              <a:endParaRPr sz="1588"/>
            </a:p>
          </p:txBody>
        </p:sp>
        <p:sp>
          <p:nvSpPr>
            <p:cNvPr id="24" name="object 24"/>
            <p:cNvSpPr/>
            <p:nvPr/>
          </p:nvSpPr>
          <p:spPr>
            <a:xfrm>
              <a:off x="5257800" y="3233927"/>
              <a:ext cx="4038600" cy="652780"/>
            </a:xfrm>
            <a:custGeom>
              <a:avLst/>
              <a:gdLst/>
              <a:ahLst/>
              <a:cxnLst/>
              <a:rect l="l" t="t" r="r" b="b"/>
              <a:pathLst>
                <a:path w="4038600" h="652779">
                  <a:moveTo>
                    <a:pt x="2286000" y="0"/>
                  </a:moveTo>
                  <a:lnTo>
                    <a:pt x="0" y="0"/>
                  </a:lnTo>
                  <a:lnTo>
                    <a:pt x="0" y="25920"/>
                  </a:lnTo>
                  <a:lnTo>
                    <a:pt x="2286000" y="25920"/>
                  </a:lnTo>
                  <a:lnTo>
                    <a:pt x="2286000" y="0"/>
                  </a:lnTo>
                  <a:close/>
                </a:path>
                <a:path w="4038600" h="652779">
                  <a:moveTo>
                    <a:pt x="4038600" y="609600"/>
                  </a:moveTo>
                  <a:lnTo>
                    <a:pt x="2680716" y="609600"/>
                  </a:lnTo>
                  <a:lnTo>
                    <a:pt x="2680716" y="242316"/>
                  </a:lnTo>
                  <a:lnTo>
                    <a:pt x="2654795" y="242316"/>
                  </a:lnTo>
                  <a:lnTo>
                    <a:pt x="2654795" y="609600"/>
                  </a:lnTo>
                  <a:lnTo>
                    <a:pt x="1842516" y="609600"/>
                  </a:lnTo>
                  <a:lnTo>
                    <a:pt x="1842516" y="606564"/>
                  </a:lnTo>
                  <a:lnTo>
                    <a:pt x="1816608" y="606564"/>
                  </a:lnTo>
                  <a:lnTo>
                    <a:pt x="1816608" y="609600"/>
                  </a:lnTo>
                  <a:lnTo>
                    <a:pt x="1371600" y="609600"/>
                  </a:lnTo>
                  <a:lnTo>
                    <a:pt x="1371600" y="635508"/>
                  </a:lnTo>
                  <a:lnTo>
                    <a:pt x="1816608" y="635508"/>
                  </a:lnTo>
                  <a:lnTo>
                    <a:pt x="1816608" y="652272"/>
                  </a:lnTo>
                  <a:lnTo>
                    <a:pt x="1842516" y="652272"/>
                  </a:lnTo>
                  <a:lnTo>
                    <a:pt x="1842516" y="635508"/>
                  </a:lnTo>
                  <a:lnTo>
                    <a:pt x="3416808" y="635508"/>
                  </a:lnTo>
                  <a:lnTo>
                    <a:pt x="3416808" y="652272"/>
                  </a:lnTo>
                  <a:lnTo>
                    <a:pt x="3442716" y="652272"/>
                  </a:lnTo>
                  <a:lnTo>
                    <a:pt x="3442716" y="635508"/>
                  </a:lnTo>
                  <a:lnTo>
                    <a:pt x="4038600" y="635508"/>
                  </a:lnTo>
                  <a:lnTo>
                    <a:pt x="4038600" y="609600"/>
                  </a:lnTo>
                  <a:close/>
                </a:path>
              </a:pathLst>
            </a:custGeom>
            <a:solidFill>
              <a:srgbClr val="000000"/>
            </a:solidFill>
          </p:spPr>
          <p:txBody>
            <a:bodyPr wrap="square" lIns="0" tIns="0" rIns="0" bIns="0" rtlCol="0"/>
            <a:lstStyle/>
            <a:p>
              <a:endParaRPr sz="1588"/>
            </a:p>
          </p:txBody>
        </p:sp>
      </p:grpSp>
      <p:sp>
        <p:nvSpPr>
          <p:cNvPr id="25" name="object 25"/>
          <p:cNvSpPr txBox="1"/>
          <p:nvPr/>
        </p:nvSpPr>
        <p:spPr>
          <a:xfrm>
            <a:off x="5361381" y="2375662"/>
            <a:ext cx="832597" cy="283494"/>
          </a:xfrm>
          <a:prstGeom prst="rect">
            <a:avLst/>
          </a:prstGeom>
        </p:spPr>
        <p:txBody>
          <a:bodyPr vert="horz" wrap="square" lIns="0" tIns="11766" rIns="0" bIns="0" rtlCol="0">
            <a:spAutoFit/>
          </a:bodyPr>
          <a:lstStyle/>
          <a:p>
            <a:pPr marL="11206">
              <a:spcBef>
                <a:spcPts val="93"/>
              </a:spcBef>
            </a:pPr>
            <a:r>
              <a:rPr sz="1588" spc="-4" dirty="0">
                <a:latin typeface="Microsoft Sans Serif"/>
                <a:cs typeface="Microsoft Sans Serif"/>
              </a:rPr>
              <a:t>Router</a:t>
            </a:r>
            <a:r>
              <a:rPr sz="1588" spc="-49" dirty="0">
                <a:latin typeface="Microsoft Sans Serif"/>
                <a:cs typeface="Microsoft Sans Serif"/>
              </a:rPr>
              <a:t> </a:t>
            </a:r>
            <a:r>
              <a:rPr sz="1765" dirty="0">
                <a:latin typeface="Microsoft Sans Serif"/>
                <a:cs typeface="Microsoft Sans Serif"/>
              </a:rPr>
              <a:t>B</a:t>
            </a:r>
            <a:endParaRPr sz="1765">
              <a:latin typeface="Microsoft Sans Serif"/>
              <a:cs typeface="Microsoft Sans Serif"/>
            </a:endParaRPr>
          </a:p>
        </p:txBody>
      </p:sp>
      <p:sp>
        <p:nvSpPr>
          <p:cNvPr id="26" name="object 26"/>
          <p:cNvSpPr txBox="1"/>
          <p:nvPr/>
        </p:nvSpPr>
        <p:spPr>
          <a:xfrm>
            <a:off x="7978134" y="2362169"/>
            <a:ext cx="844924" cy="283494"/>
          </a:xfrm>
          <a:prstGeom prst="rect">
            <a:avLst/>
          </a:prstGeom>
        </p:spPr>
        <p:txBody>
          <a:bodyPr vert="horz" wrap="square" lIns="0" tIns="11766" rIns="0" bIns="0" rtlCol="0">
            <a:spAutoFit/>
          </a:bodyPr>
          <a:lstStyle/>
          <a:p>
            <a:pPr marL="11206">
              <a:spcBef>
                <a:spcPts val="93"/>
              </a:spcBef>
            </a:pPr>
            <a:r>
              <a:rPr sz="1588" spc="-4" dirty="0">
                <a:latin typeface="Microsoft Sans Serif"/>
                <a:cs typeface="Microsoft Sans Serif"/>
              </a:rPr>
              <a:t>Router</a:t>
            </a:r>
            <a:r>
              <a:rPr sz="1588" spc="-49" dirty="0">
                <a:latin typeface="Microsoft Sans Serif"/>
                <a:cs typeface="Microsoft Sans Serif"/>
              </a:rPr>
              <a:t> </a:t>
            </a:r>
            <a:r>
              <a:rPr sz="1765" dirty="0">
                <a:latin typeface="Microsoft Sans Serif"/>
                <a:cs typeface="Microsoft Sans Serif"/>
              </a:rPr>
              <a:t>C</a:t>
            </a:r>
            <a:endParaRPr sz="1765">
              <a:latin typeface="Microsoft Sans Serif"/>
              <a:cs typeface="Microsoft Sans Serif"/>
            </a:endParaRPr>
          </a:p>
        </p:txBody>
      </p:sp>
      <p:sp>
        <p:nvSpPr>
          <p:cNvPr id="27" name="object 27"/>
          <p:cNvSpPr txBox="1"/>
          <p:nvPr/>
        </p:nvSpPr>
        <p:spPr>
          <a:xfrm>
            <a:off x="2772796" y="2308394"/>
            <a:ext cx="832597" cy="283494"/>
          </a:xfrm>
          <a:prstGeom prst="rect">
            <a:avLst/>
          </a:prstGeom>
        </p:spPr>
        <p:txBody>
          <a:bodyPr vert="horz" wrap="square" lIns="0" tIns="11766" rIns="0" bIns="0" rtlCol="0">
            <a:spAutoFit/>
          </a:bodyPr>
          <a:lstStyle/>
          <a:p>
            <a:pPr marL="11206">
              <a:spcBef>
                <a:spcPts val="93"/>
              </a:spcBef>
            </a:pPr>
            <a:r>
              <a:rPr sz="1588" spc="-4" dirty="0">
                <a:latin typeface="Microsoft Sans Serif"/>
                <a:cs typeface="Microsoft Sans Serif"/>
              </a:rPr>
              <a:t>Router</a:t>
            </a:r>
            <a:r>
              <a:rPr sz="1588" spc="-49" dirty="0">
                <a:latin typeface="Microsoft Sans Serif"/>
                <a:cs typeface="Microsoft Sans Serif"/>
              </a:rPr>
              <a:t> </a:t>
            </a:r>
            <a:r>
              <a:rPr sz="1765" dirty="0">
                <a:latin typeface="Microsoft Sans Serif"/>
                <a:cs typeface="Microsoft Sans Serif"/>
              </a:rPr>
              <a:t>A</a:t>
            </a:r>
            <a:endParaRPr sz="1765">
              <a:latin typeface="Microsoft Sans Serif"/>
              <a:cs typeface="Microsoft Sans Serif"/>
            </a:endParaRPr>
          </a:p>
        </p:txBody>
      </p:sp>
      <p:sp>
        <p:nvSpPr>
          <p:cNvPr id="28" name="object 28"/>
          <p:cNvSpPr/>
          <p:nvPr/>
        </p:nvSpPr>
        <p:spPr>
          <a:xfrm>
            <a:off x="3742754" y="2881716"/>
            <a:ext cx="4438090" cy="547407"/>
          </a:xfrm>
          <a:custGeom>
            <a:avLst/>
            <a:gdLst/>
            <a:ahLst/>
            <a:cxnLst/>
            <a:rect l="l" t="t" r="r" b="b"/>
            <a:pathLst>
              <a:path w="5029834" h="620395">
                <a:moveTo>
                  <a:pt x="5029212" y="57912"/>
                </a:moveTo>
                <a:lnTo>
                  <a:pt x="4990109" y="38100"/>
                </a:lnTo>
                <a:lnTo>
                  <a:pt x="4914912" y="0"/>
                </a:lnTo>
                <a:lnTo>
                  <a:pt x="4914912" y="38100"/>
                </a:lnTo>
                <a:lnTo>
                  <a:pt x="2514612" y="38100"/>
                </a:lnTo>
                <a:lnTo>
                  <a:pt x="114300" y="38100"/>
                </a:lnTo>
                <a:lnTo>
                  <a:pt x="114300" y="0"/>
                </a:lnTo>
                <a:lnTo>
                  <a:pt x="0" y="57912"/>
                </a:lnTo>
                <a:lnTo>
                  <a:pt x="114300" y="114300"/>
                </a:lnTo>
                <a:lnTo>
                  <a:pt x="114300" y="76200"/>
                </a:lnTo>
                <a:lnTo>
                  <a:pt x="2496312" y="76200"/>
                </a:lnTo>
                <a:lnTo>
                  <a:pt x="2496312" y="495300"/>
                </a:lnTo>
                <a:lnTo>
                  <a:pt x="1828812" y="495300"/>
                </a:lnTo>
                <a:lnTo>
                  <a:pt x="1828812" y="515112"/>
                </a:lnTo>
                <a:lnTo>
                  <a:pt x="1810524" y="515112"/>
                </a:lnTo>
                <a:lnTo>
                  <a:pt x="1810524" y="620255"/>
                </a:lnTo>
                <a:lnTo>
                  <a:pt x="1848624" y="620255"/>
                </a:lnTo>
                <a:lnTo>
                  <a:pt x="1848624" y="533400"/>
                </a:lnTo>
                <a:lnTo>
                  <a:pt x="2514612" y="533400"/>
                </a:lnTo>
                <a:lnTo>
                  <a:pt x="2514612" y="515099"/>
                </a:lnTo>
                <a:lnTo>
                  <a:pt x="2534424" y="515099"/>
                </a:lnTo>
                <a:lnTo>
                  <a:pt x="2534424" y="76200"/>
                </a:lnTo>
                <a:lnTo>
                  <a:pt x="4914912" y="76200"/>
                </a:lnTo>
                <a:lnTo>
                  <a:pt x="4914912" y="114300"/>
                </a:lnTo>
                <a:lnTo>
                  <a:pt x="4992141" y="76200"/>
                </a:lnTo>
                <a:lnTo>
                  <a:pt x="5029212" y="57912"/>
                </a:lnTo>
                <a:close/>
              </a:path>
            </a:pathLst>
          </a:custGeom>
          <a:solidFill>
            <a:srgbClr val="FF0000"/>
          </a:solidFill>
        </p:spPr>
        <p:txBody>
          <a:bodyPr wrap="square" lIns="0" tIns="0" rIns="0" bIns="0" rtlCol="0"/>
          <a:lstStyle/>
          <a:p>
            <a:endParaRPr sz="1588"/>
          </a:p>
        </p:txBody>
      </p:sp>
      <p:sp>
        <p:nvSpPr>
          <p:cNvPr id="29" name="object 29"/>
          <p:cNvSpPr txBox="1"/>
          <p:nvPr/>
        </p:nvSpPr>
        <p:spPr>
          <a:xfrm>
            <a:off x="4317891" y="2979410"/>
            <a:ext cx="1030381" cy="255678"/>
          </a:xfrm>
          <a:prstGeom prst="rect">
            <a:avLst/>
          </a:prstGeom>
        </p:spPr>
        <p:txBody>
          <a:bodyPr vert="horz" wrap="square" lIns="0" tIns="11206" rIns="0" bIns="0" rtlCol="0">
            <a:spAutoFit/>
          </a:bodyPr>
          <a:lstStyle/>
          <a:p>
            <a:pPr marL="11206">
              <a:spcBef>
                <a:spcPts val="88"/>
              </a:spcBef>
            </a:pPr>
            <a:r>
              <a:rPr sz="1588" spc="-13" dirty="0">
                <a:solidFill>
                  <a:srgbClr val="FF0000"/>
                </a:solidFill>
                <a:latin typeface="Microsoft Sans Serif"/>
                <a:cs typeface="Microsoft Sans Serif"/>
              </a:rPr>
              <a:t>1</a:t>
            </a:r>
            <a:r>
              <a:rPr sz="1588" spc="4" dirty="0">
                <a:solidFill>
                  <a:srgbClr val="FF0000"/>
                </a:solidFill>
                <a:latin typeface="Microsoft Sans Serif"/>
                <a:cs typeface="Microsoft Sans Serif"/>
              </a:rPr>
              <a:t>0</a:t>
            </a:r>
            <a:r>
              <a:rPr sz="1588" dirty="0">
                <a:solidFill>
                  <a:srgbClr val="FF0000"/>
                </a:solidFill>
                <a:latin typeface="Microsoft Sans Serif"/>
                <a:cs typeface="Microsoft Sans Serif"/>
              </a:rPr>
              <a:t>.</a:t>
            </a:r>
            <a:r>
              <a:rPr sz="1588" spc="-13" dirty="0">
                <a:solidFill>
                  <a:srgbClr val="FF0000"/>
                </a:solidFill>
                <a:latin typeface="Microsoft Sans Serif"/>
                <a:cs typeface="Microsoft Sans Serif"/>
              </a:rPr>
              <a:t>0</a:t>
            </a:r>
            <a:r>
              <a:rPr sz="1588" dirty="0">
                <a:solidFill>
                  <a:srgbClr val="FF0000"/>
                </a:solidFill>
                <a:latin typeface="Microsoft Sans Serif"/>
                <a:cs typeface="Microsoft Sans Serif"/>
              </a:rPr>
              <a:t>.</a:t>
            </a:r>
            <a:r>
              <a:rPr sz="1588" spc="-13" dirty="0">
                <a:solidFill>
                  <a:srgbClr val="FF0000"/>
                </a:solidFill>
                <a:latin typeface="Microsoft Sans Serif"/>
                <a:cs typeface="Microsoft Sans Serif"/>
              </a:rPr>
              <a:t>0</a:t>
            </a:r>
            <a:r>
              <a:rPr sz="1588" dirty="0">
                <a:solidFill>
                  <a:srgbClr val="FF0000"/>
                </a:solidFill>
                <a:latin typeface="Microsoft Sans Serif"/>
                <a:cs typeface="Microsoft Sans Serif"/>
              </a:rPr>
              <a:t>.</a:t>
            </a:r>
            <a:r>
              <a:rPr sz="1588" spc="4" dirty="0">
                <a:solidFill>
                  <a:srgbClr val="FF0000"/>
                </a:solidFill>
                <a:latin typeface="Microsoft Sans Serif"/>
                <a:cs typeface="Microsoft Sans Serif"/>
              </a:rPr>
              <a:t>0</a:t>
            </a:r>
            <a:r>
              <a:rPr sz="1588" dirty="0">
                <a:solidFill>
                  <a:srgbClr val="FF0000"/>
                </a:solidFill>
                <a:latin typeface="Microsoft Sans Serif"/>
                <a:cs typeface="Microsoft Sans Serif"/>
              </a:rPr>
              <a:t>/</a:t>
            </a:r>
            <a:r>
              <a:rPr sz="1588" spc="-13" dirty="0">
                <a:solidFill>
                  <a:srgbClr val="FF0000"/>
                </a:solidFill>
                <a:latin typeface="Microsoft Sans Serif"/>
                <a:cs typeface="Microsoft Sans Serif"/>
              </a:rPr>
              <a:t>2</a:t>
            </a:r>
            <a:r>
              <a:rPr sz="1588" dirty="0">
                <a:solidFill>
                  <a:srgbClr val="FF0000"/>
                </a:solidFill>
                <a:latin typeface="Microsoft Sans Serif"/>
                <a:cs typeface="Microsoft Sans Serif"/>
              </a:rPr>
              <a:t>4</a:t>
            </a:r>
            <a:endParaRPr sz="1588">
              <a:latin typeface="Microsoft Sans Serif"/>
              <a:cs typeface="Microsoft Sans Serif"/>
            </a:endParaRPr>
          </a:p>
        </p:txBody>
      </p:sp>
      <p:sp>
        <p:nvSpPr>
          <p:cNvPr id="30" name="object 30"/>
          <p:cNvSpPr txBox="1"/>
          <p:nvPr/>
        </p:nvSpPr>
        <p:spPr>
          <a:xfrm>
            <a:off x="6320825" y="2979410"/>
            <a:ext cx="1252257" cy="255678"/>
          </a:xfrm>
          <a:prstGeom prst="rect">
            <a:avLst/>
          </a:prstGeom>
        </p:spPr>
        <p:txBody>
          <a:bodyPr vert="horz" wrap="square" lIns="0" tIns="11206" rIns="0" bIns="0" rtlCol="0">
            <a:spAutoFit/>
          </a:bodyPr>
          <a:lstStyle/>
          <a:p>
            <a:pPr marL="11206">
              <a:spcBef>
                <a:spcPts val="88"/>
              </a:spcBef>
            </a:pPr>
            <a:r>
              <a:rPr sz="1588" spc="-9" dirty="0">
                <a:solidFill>
                  <a:srgbClr val="FF0000"/>
                </a:solidFill>
                <a:latin typeface="Microsoft Sans Serif"/>
                <a:cs typeface="Microsoft Sans Serif"/>
              </a:rPr>
              <a:t>172.16.0.0/24</a:t>
            </a:r>
            <a:endParaRPr sz="1588">
              <a:latin typeface="Microsoft Sans Serif"/>
              <a:cs typeface="Microsoft Sans Serif"/>
            </a:endParaRPr>
          </a:p>
        </p:txBody>
      </p:sp>
      <p:sp>
        <p:nvSpPr>
          <p:cNvPr id="31" name="object 31"/>
          <p:cNvSpPr txBox="1">
            <a:spLocks noGrp="1"/>
          </p:cNvSpPr>
          <p:nvPr>
            <p:ph type="title"/>
          </p:nvPr>
        </p:nvSpPr>
        <p:spPr>
          <a:xfrm>
            <a:off x="2412626" y="418806"/>
            <a:ext cx="6559924" cy="500232"/>
          </a:xfrm>
          <a:prstGeom prst="rect">
            <a:avLst/>
          </a:prstGeom>
        </p:spPr>
        <p:txBody>
          <a:bodyPr vert="horz" wrap="square" lIns="0" tIns="11206" rIns="0" bIns="0" rtlCol="0" anchor="b" anchorCtr="0">
            <a:spAutoFit/>
          </a:bodyPr>
          <a:lstStyle/>
          <a:p>
            <a:pPr marL="11206">
              <a:spcBef>
                <a:spcPts val="88"/>
              </a:spcBef>
            </a:pPr>
            <a:r>
              <a:rPr sz="3177" dirty="0">
                <a:latin typeface="Calibri"/>
                <a:cs typeface="Calibri"/>
              </a:rPr>
              <a:t>Bảng</a:t>
            </a:r>
            <a:r>
              <a:rPr sz="3177" spc="-31" dirty="0">
                <a:latin typeface="Calibri"/>
                <a:cs typeface="Calibri"/>
              </a:rPr>
              <a:t> </a:t>
            </a:r>
            <a:r>
              <a:rPr sz="3177" dirty="0">
                <a:latin typeface="Calibri"/>
                <a:cs typeface="Calibri"/>
              </a:rPr>
              <a:t>chọn</a:t>
            </a:r>
            <a:r>
              <a:rPr sz="3177" spc="-13" dirty="0">
                <a:latin typeface="Calibri"/>
                <a:cs typeface="Calibri"/>
              </a:rPr>
              <a:t> </a:t>
            </a:r>
            <a:r>
              <a:rPr sz="3177" dirty="0">
                <a:latin typeface="Calibri"/>
                <a:cs typeface="Calibri"/>
              </a:rPr>
              <a:t>đường </a:t>
            </a:r>
            <a:r>
              <a:rPr sz="3177" spc="-22" dirty="0">
                <a:latin typeface="Calibri"/>
                <a:cs typeface="Calibri"/>
              </a:rPr>
              <a:t>và </a:t>
            </a:r>
            <a:r>
              <a:rPr sz="3177" spc="-9" dirty="0">
                <a:latin typeface="Calibri"/>
                <a:cs typeface="Calibri"/>
              </a:rPr>
              <a:t>cơ</a:t>
            </a:r>
            <a:r>
              <a:rPr sz="3177" spc="-22" dirty="0">
                <a:latin typeface="Calibri"/>
                <a:cs typeface="Calibri"/>
              </a:rPr>
              <a:t> </a:t>
            </a:r>
            <a:r>
              <a:rPr sz="3177" dirty="0">
                <a:latin typeface="Calibri"/>
                <a:cs typeface="Calibri"/>
              </a:rPr>
              <a:t>chế</a:t>
            </a:r>
            <a:r>
              <a:rPr sz="3177" spc="-22" dirty="0">
                <a:latin typeface="Calibri"/>
                <a:cs typeface="Calibri"/>
              </a:rPr>
              <a:t> </a:t>
            </a:r>
            <a:r>
              <a:rPr sz="3177" spc="-13" dirty="0">
                <a:latin typeface="Calibri"/>
                <a:cs typeface="Calibri"/>
              </a:rPr>
              <a:t>chuyển </a:t>
            </a:r>
            <a:r>
              <a:rPr sz="3177" spc="-4" dirty="0">
                <a:latin typeface="Calibri"/>
                <a:cs typeface="Calibri"/>
              </a:rPr>
              <a:t>tiếp</a:t>
            </a:r>
            <a:endParaRPr sz="3177" dirty="0">
              <a:latin typeface="Calibri"/>
              <a:cs typeface="Calibri"/>
            </a:endParaRPr>
          </a:p>
        </p:txBody>
      </p:sp>
      <p:sp>
        <p:nvSpPr>
          <p:cNvPr id="32" name="object 32"/>
          <p:cNvSpPr txBox="1"/>
          <p:nvPr/>
        </p:nvSpPr>
        <p:spPr>
          <a:xfrm>
            <a:off x="9045107" y="428139"/>
            <a:ext cx="471768" cy="500232"/>
          </a:xfrm>
          <a:prstGeom prst="rect">
            <a:avLst/>
          </a:prstGeom>
        </p:spPr>
        <p:txBody>
          <a:bodyPr vert="horz" wrap="square" lIns="0" tIns="11206" rIns="0" bIns="0" rtlCol="0">
            <a:spAutoFit/>
          </a:bodyPr>
          <a:lstStyle/>
          <a:p>
            <a:pPr marL="11206">
              <a:spcBef>
                <a:spcPts val="88"/>
              </a:spcBef>
            </a:pPr>
            <a:r>
              <a:rPr sz="3177" spc="-13" dirty="0">
                <a:latin typeface="Calibri"/>
                <a:cs typeface="Calibri"/>
              </a:rPr>
              <a:t>(</a:t>
            </a:r>
            <a:r>
              <a:rPr lang="vi-VN" sz="3177" spc="9" dirty="0">
                <a:latin typeface="Calibri"/>
                <a:cs typeface="Calibri"/>
              </a:rPr>
              <a:t>1</a:t>
            </a:r>
            <a:r>
              <a:rPr sz="3177" dirty="0">
                <a:latin typeface="Calibri"/>
                <a:cs typeface="Calibri"/>
              </a:rPr>
              <a:t>)</a:t>
            </a:r>
          </a:p>
        </p:txBody>
      </p:sp>
      <p:grpSp>
        <p:nvGrpSpPr>
          <p:cNvPr id="33" name="object 33"/>
          <p:cNvGrpSpPr/>
          <p:nvPr/>
        </p:nvGrpSpPr>
        <p:grpSpPr>
          <a:xfrm>
            <a:off x="9319260" y="1258644"/>
            <a:ext cx="24653" cy="28574"/>
            <a:chOff x="8682228" y="1426463"/>
            <a:chExt cx="27940" cy="32384"/>
          </a:xfrm>
        </p:grpSpPr>
        <p:sp>
          <p:nvSpPr>
            <p:cNvPr id="34" name="object 34"/>
            <p:cNvSpPr/>
            <p:nvPr/>
          </p:nvSpPr>
          <p:spPr>
            <a:xfrm>
              <a:off x="8682228" y="1428749"/>
              <a:ext cx="27940" cy="0"/>
            </a:xfrm>
            <a:custGeom>
              <a:avLst/>
              <a:gdLst/>
              <a:ahLst/>
              <a:cxnLst/>
              <a:rect l="l" t="t" r="r" b="b"/>
              <a:pathLst>
                <a:path w="27940">
                  <a:moveTo>
                    <a:pt x="0" y="0"/>
                  </a:moveTo>
                  <a:lnTo>
                    <a:pt x="27431" y="0"/>
                  </a:lnTo>
                </a:path>
              </a:pathLst>
            </a:custGeom>
            <a:ln w="4572">
              <a:solidFill>
                <a:srgbClr val="000000"/>
              </a:solidFill>
            </a:ln>
          </p:spPr>
          <p:txBody>
            <a:bodyPr wrap="square" lIns="0" tIns="0" rIns="0" bIns="0" rtlCol="0"/>
            <a:lstStyle/>
            <a:p>
              <a:endParaRPr sz="1588"/>
            </a:p>
          </p:txBody>
        </p:sp>
        <p:sp>
          <p:nvSpPr>
            <p:cNvPr id="35" name="object 35"/>
            <p:cNvSpPr/>
            <p:nvPr/>
          </p:nvSpPr>
          <p:spPr>
            <a:xfrm>
              <a:off x="8682228" y="1433322"/>
              <a:ext cx="27940" cy="0"/>
            </a:xfrm>
            <a:custGeom>
              <a:avLst/>
              <a:gdLst/>
              <a:ahLst/>
              <a:cxnLst/>
              <a:rect l="l" t="t" r="r" b="b"/>
              <a:pathLst>
                <a:path w="27940">
                  <a:moveTo>
                    <a:pt x="0" y="0"/>
                  </a:moveTo>
                  <a:lnTo>
                    <a:pt x="27431" y="0"/>
                  </a:lnTo>
                </a:path>
              </a:pathLst>
            </a:custGeom>
            <a:ln w="4572">
              <a:solidFill>
                <a:srgbClr val="000000"/>
              </a:solidFill>
            </a:ln>
          </p:spPr>
          <p:txBody>
            <a:bodyPr wrap="square" lIns="0" tIns="0" rIns="0" bIns="0" rtlCol="0"/>
            <a:lstStyle/>
            <a:p>
              <a:endParaRPr sz="1588"/>
            </a:p>
          </p:txBody>
        </p:sp>
        <p:sp>
          <p:nvSpPr>
            <p:cNvPr id="36" name="object 36"/>
            <p:cNvSpPr/>
            <p:nvPr/>
          </p:nvSpPr>
          <p:spPr>
            <a:xfrm>
              <a:off x="8682228" y="1437893"/>
              <a:ext cx="27940" cy="0"/>
            </a:xfrm>
            <a:custGeom>
              <a:avLst/>
              <a:gdLst/>
              <a:ahLst/>
              <a:cxnLst/>
              <a:rect l="l" t="t" r="r" b="b"/>
              <a:pathLst>
                <a:path w="27940">
                  <a:moveTo>
                    <a:pt x="0" y="0"/>
                  </a:moveTo>
                  <a:lnTo>
                    <a:pt x="27431" y="0"/>
                  </a:lnTo>
                </a:path>
              </a:pathLst>
            </a:custGeom>
            <a:ln w="4572">
              <a:solidFill>
                <a:srgbClr val="000000"/>
              </a:solidFill>
            </a:ln>
          </p:spPr>
          <p:txBody>
            <a:bodyPr wrap="square" lIns="0" tIns="0" rIns="0" bIns="0" rtlCol="0"/>
            <a:lstStyle/>
            <a:p>
              <a:endParaRPr sz="1588"/>
            </a:p>
          </p:txBody>
        </p:sp>
        <p:sp>
          <p:nvSpPr>
            <p:cNvPr id="37" name="object 37"/>
            <p:cNvSpPr/>
            <p:nvPr/>
          </p:nvSpPr>
          <p:spPr>
            <a:xfrm>
              <a:off x="8682228" y="1442465"/>
              <a:ext cx="27940" cy="0"/>
            </a:xfrm>
            <a:custGeom>
              <a:avLst/>
              <a:gdLst/>
              <a:ahLst/>
              <a:cxnLst/>
              <a:rect l="l" t="t" r="r" b="b"/>
              <a:pathLst>
                <a:path w="27940">
                  <a:moveTo>
                    <a:pt x="0" y="0"/>
                  </a:moveTo>
                  <a:lnTo>
                    <a:pt x="27431" y="0"/>
                  </a:lnTo>
                </a:path>
              </a:pathLst>
            </a:custGeom>
            <a:ln w="4572">
              <a:solidFill>
                <a:srgbClr val="000000"/>
              </a:solidFill>
            </a:ln>
          </p:spPr>
          <p:txBody>
            <a:bodyPr wrap="square" lIns="0" tIns="0" rIns="0" bIns="0" rtlCol="0"/>
            <a:lstStyle/>
            <a:p>
              <a:endParaRPr sz="1588"/>
            </a:p>
          </p:txBody>
        </p:sp>
        <p:sp>
          <p:nvSpPr>
            <p:cNvPr id="38" name="object 38"/>
            <p:cNvSpPr/>
            <p:nvPr/>
          </p:nvSpPr>
          <p:spPr>
            <a:xfrm>
              <a:off x="8682228" y="1447037"/>
              <a:ext cx="27940" cy="0"/>
            </a:xfrm>
            <a:custGeom>
              <a:avLst/>
              <a:gdLst/>
              <a:ahLst/>
              <a:cxnLst/>
              <a:rect l="l" t="t" r="r" b="b"/>
              <a:pathLst>
                <a:path w="27940">
                  <a:moveTo>
                    <a:pt x="0" y="0"/>
                  </a:moveTo>
                  <a:lnTo>
                    <a:pt x="27431" y="0"/>
                  </a:lnTo>
                </a:path>
              </a:pathLst>
            </a:custGeom>
            <a:ln w="4572">
              <a:solidFill>
                <a:srgbClr val="000000"/>
              </a:solidFill>
            </a:ln>
          </p:spPr>
          <p:txBody>
            <a:bodyPr wrap="square" lIns="0" tIns="0" rIns="0" bIns="0" rtlCol="0"/>
            <a:lstStyle/>
            <a:p>
              <a:endParaRPr sz="1588"/>
            </a:p>
          </p:txBody>
        </p:sp>
        <p:sp>
          <p:nvSpPr>
            <p:cNvPr id="39" name="object 39"/>
            <p:cNvSpPr/>
            <p:nvPr/>
          </p:nvSpPr>
          <p:spPr>
            <a:xfrm>
              <a:off x="8682228" y="1451609"/>
              <a:ext cx="27940" cy="0"/>
            </a:xfrm>
            <a:custGeom>
              <a:avLst/>
              <a:gdLst/>
              <a:ahLst/>
              <a:cxnLst/>
              <a:rect l="l" t="t" r="r" b="b"/>
              <a:pathLst>
                <a:path w="27940">
                  <a:moveTo>
                    <a:pt x="0" y="0"/>
                  </a:moveTo>
                  <a:lnTo>
                    <a:pt x="27431" y="0"/>
                  </a:lnTo>
                </a:path>
              </a:pathLst>
            </a:custGeom>
            <a:ln w="4572">
              <a:solidFill>
                <a:srgbClr val="000000"/>
              </a:solidFill>
            </a:ln>
          </p:spPr>
          <p:txBody>
            <a:bodyPr wrap="square" lIns="0" tIns="0" rIns="0" bIns="0" rtlCol="0"/>
            <a:lstStyle/>
            <a:p>
              <a:endParaRPr sz="1588"/>
            </a:p>
          </p:txBody>
        </p:sp>
        <p:sp>
          <p:nvSpPr>
            <p:cNvPr id="40" name="object 40"/>
            <p:cNvSpPr/>
            <p:nvPr/>
          </p:nvSpPr>
          <p:spPr>
            <a:xfrm>
              <a:off x="8682228" y="1456181"/>
              <a:ext cx="27940" cy="0"/>
            </a:xfrm>
            <a:custGeom>
              <a:avLst/>
              <a:gdLst/>
              <a:ahLst/>
              <a:cxnLst/>
              <a:rect l="l" t="t" r="r" b="b"/>
              <a:pathLst>
                <a:path w="27940">
                  <a:moveTo>
                    <a:pt x="0" y="0"/>
                  </a:moveTo>
                  <a:lnTo>
                    <a:pt x="27431" y="0"/>
                  </a:lnTo>
                </a:path>
              </a:pathLst>
            </a:custGeom>
            <a:ln w="4572">
              <a:solidFill>
                <a:srgbClr val="000000"/>
              </a:solidFill>
            </a:ln>
          </p:spPr>
          <p:txBody>
            <a:bodyPr wrap="square" lIns="0" tIns="0" rIns="0" bIns="0" rtlCol="0"/>
            <a:lstStyle/>
            <a:p>
              <a:endParaRPr sz="1588"/>
            </a:p>
          </p:txBody>
        </p:sp>
      </p:grpSp>
      <p:grpSp>
        <p:nvGrpSpPr>
          <p:cNvPr id="41" name="object 41"/>
          <p:cNvGrpSpPr/>
          <p:nvPr/>
        </p:nvGrpSpPr>
        <p:grpSpPr>
          <a:xfrm>
            <a:off x="2263588" y="1745428"/>
            <a:ext cx="7463118" cy="2505635"/>
            <a:chOff x="685800" y="1978151"/>
            <a:chExt cx="8458200" cy="2839720"/>
          </a:xfrm>
        </p:grpSpPr>
        <p:sp>
          <p:nvSpPr>
            <p:cNvPr id="42" name="object 42"/>
            <p:cNvSpPr/>
            <p:nvPr/>
          </p:nvSpPr>
          <p:spPr>
            <a:xfrm>
              <a:off x="7990332" y="1978151"/>
              <a:ext cx="403860" cy="1074420"/>
            </a:xfrm>
            <a:custGeom>
              <a:avLst/>
              <a:gdLst/>
              <a:ahLst/>
              <a:cxnLst/>
              <a:rect l="l" t="t" r="r" b="b"/>
              <a:pathLst>
                <a:path w="403859" h="1074420">
                  <a:moveTo>
                    <a:pt x="22860" y="1074420"/>
                  </a:moveTo>
                  <a:lnTo>
                    <a:pt x="0" y="1066800"/>
                  </a:lnTo>
                  <a:lnTo>
                    <a:pt x="381000" y="0"/>
                  </a:lnTo>
                  <a:lnTo>
                    <a:pt x="403860" y="7620"/>
                  </a:lnTo>
                  <a:lnTo>
                    <a:pt x="22860" y="1074420"/>
                  </a:lnTo>
                  <a:close/>
                </a:path>
              </a:pathLst>
            </a:custGeom>
            <a:solidFill>
              <a:srgbClr val="FF0000"/>
            </a:solidFill>
          </p:spPr>
          <p:txBody>
            <a:bodyPr wrap="square" lIns="0" tIns="0" rIns="0" bIns="0" rtlCol="0"/>
            <a:lstStyle/>
            <a:p>
              <a:endParaRPr sz="1588"/>
            </a:p>
          </p:txBody>
        </p:sp>
        <p:pic>
          <p:nvPicPr>
            <p:cNvPr id="43" name="object 43"/>
            <p:cNvPicPr/>
            <p:nvPr/>
          </p:nvPicPr>
          <p:blipFill>
            <a:blip r:embed="rId11" cstate="print"/>
            <a:stretch>
              <a:fillRect/>
            </a:stretch>
          </p:blipFill>
          <p:spPr>
            <a:xfrm>
              <a:off x="3657600" y="3886200"/>
              <a:ext cx="914399" cy="931164"/>
            </a:xfrm>
            <a:prstGeom prst="rect">
              <a:avLst/>
            </a:prstGeom>
          </p:spPr>
        </p:pic>
        <p:pic>
          <p:nvPicPr>
            <p:cNvPr id="44" name="object 44"/>
            <p:cNvPicPr/>
            <p:nvPr/>
          </p:nvPicPr>
          <p:blipFill>
            <a:blip r:embed="rId12" cstate="print"/>
            <a:stretch>
              <a:fillRect/>
            </a:stretch>
          </p:blipFill>
          <p:spPr>
            <a:xfrm>
              <a:off x="5257800" y="3886200"/>
              <a:ext cx="914399" cy="902208"/>
            </a:xfrm>
            <a:prstGeom prst="rect">
              <a:avLst/>
            </a:prstGeom>
          </p:spPr>
        </p:pic>
        <p:pic>
          <p:nvPicPr>
            <p:cNvPr id="45" name="object 45"/>
            <p:cNvPicPr/>
            <p:nvPr/>
          </p:nvPicPr>
          <p:blipFill>
            <a:blip r:embed="rId13" cstate="print"/>
            <a:stretch>
              <a:fillRect/>
            </a:stretch>
          </p:blipFill>
          <p:spPr>
            <a:xfrm>
              <a:off x="6629400" y="3886200"/>
              <a:ext cx="914399" cy="914399"/>
            </a:xfrm>
            <a:prstGeom prst="rect">
              <a:avLst/>
            </a:prstGeom>
          </p:spPr>
        </p:pic>
        <p:pic>
          <p:nvPicPr>
            <p:cNvPr id="46" name="object 46"/>
            <p:cNvPicPr/>
            <p:nvPr/>
          </p:nvPicPr>
          <p:blipFill>
            <a:blip r:embed="rId14" cstate="print"/>
            <a:stretch>
              <a:fillRect/>
            </a:stretch>
          </p:blipFill>
          <p:spPr>
            <a:xfrm>
              <a:off x="8229600" y="3886200"/>
              <a:ext cx="914400" cy="886967"/>
            </a:xfrm>
            <a:prstGeom prst="rect">
              <a:avLst/>
            </a:prstGeom>
          </p:spPr>
        </p:pic>
        <p:pic>
          <p:nvPicPr>
            <p:cNvPr id="47" name="object 47"/>
            <p:cNvPicPr/>
            <p:nvPr/>
          </p:nvPicPr>
          <p:blipFill>
            <a:blip r:embed="rId15" cstate="print"/>
            <a:stretch>
              <a:fillRect/>
            </a:stretch>
          </p:blipFill>
          <p:spPr>
            <a:xfrm>
              <a:off x="685800" y="3886200"/>
              <a:ext cx="914400" cy="914399"/>
            </a:xfrm>
            <a:prstGeom prst="rect">
              <a:avLst/>
            </a:prstGeom>
          </p:spPr>
        </p:pic>
        <p:pic>
          <p:nvPicPr>
            <p:cNvPr id="48" name="object 48"/>
            <p:cNvPicPr/>
            <p:nvPr/>
          </p:nvPicPr>
          <p:blipFill>
            <a:blip r:embed="rId16" cstate="print"/>
            <a:stretch>
              <a:fillRect/>
            </a:stretch>
          </p:blipFill>
          <p:spPr>
            <a:xfrm>
              <a:off x="2286000" y="3886200"/>
              <a:ext cx="914400" cy="886967"/>
            </a:xfrm>
            <a:prstGeom prst="rect">
              <a:avLst/>
            </a:prstGeom>
          </p:spPr>
        </p:pic>
      </p:grpSp>
      <p:sp>
        <p:nvSpPr>
          <p:cNvPr id="49" name="object 49"/>
          <p:cNvSpPr txBox="1"/>
          <p:nvPr/>
        </p:nvSpPr>
        <p:spPr>
          <a:xfrm>
            <a:off x="8829341" y="1087405"/>
            <a:ext cx="934010" cy="337238"/>
          </a:xfrm>
          <a:prstGeom prst="rect">
            <a:avLst/>
          </a:prstGeom>
        </p:spPr>
        <p:txBody>
          <a:bodyPr vert="horz" wrap="square" lIns="0" tIns="11206" rIns="0" bIns="0" rtlCol="0">
            <a:spAutoFit/>
          </a:bodyPr>
          <a:lstStyle/>
          <a:p>
            <a:pPr marL="11206">
              <a:spcBef>
                <a:spcPts val="88"/>
              </a:spcBef>
            </a:pPr>
            <a:r>
              <a:rPr sz="2118" spc="4" dirty="0">
                <a:solidFill>
                  <a:srgbClr val="FF0000"/>
                </a:solidFill>
                <a:latin typeface="Microsoft Sans Serif"/>
                <a:cs typeface="Microsoft Sans Serif"/>
              </a:rPr>
              <a:t>I</a:t>
            </a:r>
            <a:r>
              <a:rPr sz="2118" spc="-13" dirty="0">
                <a:solidFill>
                  <a:srgbClr val="FF0000"/>
                </a:solidFill>
                <a:latin typeface="Microsoft Sans Serif"/>
                <a:cs typeface="Microsoft Sans Serif"/>
              </a:rPr>
              <a:t>n</a:t>
            </a:r>
            <a:r>
              <a:rPr sz="2118" spc="4" dirty="0">
                <a:solidFill>
                  <a:srgbClr val="FF0000"/>
                </a:solidFill>
                <a:latin typeface="Microsoft Sans Serif"/>
                <a:cs typeface="Microsoft Sans Serif"/>
              </a:rPr>
              <a:t>te</a:t>
            </a:r>
            <a:r>
              <a:rPr sz="2118" spc="-9" dirty="0">
                <a:solidFill>
                  <a:srgbClr val="FF0000"/>
                </a:solidFill>
                <a:latin typeface="Microsoft Sans Serif"/>
                <a:cs typeface="Microsoft Sans Serif"/>
              </a:rPr>
              <a:t>r</a:t>
            </a:r>
            <a:r>
              <a:rPr sz="2118" spc="4" dirty="0">
                <a:solidFill>
                  <a:srgbClr val="FF0000"/>
                </a:solidFill>
                <a:latin typeface="Microsoft Sans Serif"/>
                <a:cs typeface="Microsoft Sans Serif"/>
              </a:rPr>
              <a:t>n</a:t>
            </a:r>
            <a:r>
              <a:rPr sz="2118" spc="-13" dirty="0">
                <a:solidFill>
                  <a:srgbClr val="FF0000"/>
                </a:solidFill>
                <a:latin typeface="Microsoft Sans Serif"/>
                <a:cs typeface="Microsoft Sans Serif"/>
              </a:rPr>
              <a:t>e</a:t>
            </a:r>
            <a:r>
              <a:rPr sz="2118" dirty="0">
                <a:solidFill>
                  <a:srgbClr val="FF0000"/>
                </a:solidFill>
                <a:latin typeface="Microsoft Sans Serif"/>
                <a:cs typeface="Microsoft Sans Serif"/>
              </a:rPr>
              <a:t>t</a:t>
            </a:r>
            <a:endParaRPr sz="2118">
              <a:latin typeface="Microsoft Sans Serif"/>
              <a:cs typeface="Microsoft Sans Serif"/>
            </a:endParaRPr>
          </a:p>
        </p:txBody>
      </p:sp>
      <p:graphicFrame>
        <p:nvGraphicFramePr>
          <p:cNvPr id="50" name="object 50"/>
          <p:cNvGraphicFramePr>
            <a:graphicFrameLocks noGrp="1"/>
          </p:cNvGraphicFramePr>
          <p:nvPr/>
        </p:nvGraphicFramePr>
        <p:xfrm>
          <a:off x="3596191" y="4681593"/>
          <a:ext cx="3294529" cy="1518843"/>
        </p:xfrm>
        <a:graphic>
          <a:graphicData uri="http://schemas.openxmlformats.org/drawingml/2006/table">
            <a:tbl>
              <a:tblPr firstRow="1" bandRow="1">
                <a:tableStyleId>{2D5ABB26-0587-4C30-8999-92F81FD0307C}</a:tableStyleId>
              </a:tblPr>
              <a:tblGrid>
                <a:gridCol w="1952625">
                  <a:extLst>
                    <a:ext uri="{9D8B030D-6E8A-4147-A177-3AD203B41FA5}">
                      <a16:colId xmlns:a16="http://schemas.microsoft.com/office/drawing/2014/main" val="20000"/>
                    </a:ext>
                  </a:extLst>
                </a:gridCol>
                <a:gridCol w="1341904">
                  <a:extLst>
                    <a:ext uri="{9D8B030D-6E8A-4147-A177-3AD203B41FA5}">
                      <a16:colId xmlns:a16="http://schemas.microsoft.com/office/drawing/2014/main" val="20001"/>
                    </a:ext>
                  </a:extLst>
                </a:gridCol>
              </a:tblGrid>
              <a:tr h="389291">
                <a:tc>
                  <a:txBody>
                    <a:bodyPr/>
                    <a:lstStyle/>
                    <a:p>
                      <a:pPr marL="90170">
                        <a:lnSpc>
                          <a:spcPct val="100000"/>
                        </a:lnSpc>
                        <a:spcBef>
                          <a:spcPts val="400"/>
                        </a:spcBef>
                      </a:pPr>
                      <a:r>
                        <a:rPr sz="1900" spc="-5" dirty="0">
                          <a:latin typeface="Microsoft Sans Serif"/>
                          <a:cs typeface="Microsoft Sans Serif"/>
                        </a:rPr>
                        <a:t>Network</a:t>
                      </a:r>
                      <a:endParaRPr sz="1900">
                        <a:latin typeface="Microsoft Sans Serif"/>
                        <a:cs typeface="Microsoft Sans Serif"/>
                      </a:endParaRPr>
                    </a:p>
                  </a:txBody>
                  <a:tcPr marL="0" marR="0" marT="44824" marB="0">
                    <a:lnL w="38100">
                      <a:solidFill>
                        <a:srgbClr val="000000"/>
                      </a:solidFill>
                      <a:prstDash val="solid"/>
                    </a:lnL>
                    <a:lnR w="19050">
                      <a:solidFill>
                        <a:srgbClr val="000000"/>
                      </a:solidFill>
                      <a:prstDash val="solid"/>
                    </a:lnR>
                    <a:lnB w="19050">
                      <a:solidFill>
                        <a:srgbClr val="000000"/>
                      </a:solidFill>
                      <a:prstDash val="solid"/>
                    </a:lnB>
                  </a:tcPr>
                </a:tc>
                <a:tc>
                  <a:txBody>
                    <a:bodyPr/>
                    <a:lstStyle/>
                    <a:p>
                      <a:pPr marL="88900">
                        <a:lnSpc>
                          <a:spcPct val="100000"/>
                        </a:lnSpc>
                        <a:spcBef>
                          <a:spcPts val="400"/>
                        </a:spcBef>
                      </a:pPr>
                      <a:r>
                        <a:rPr sz="1900" spc="-5" dirty="0">
                          <a:latin typeface="Microsoft Sans Serif"/>
                          <a:cs typeface="Microsoft Sans Serif"/>
                        </a:rPr>
                        <a:t>Next-hop</a:t>
                      </a:r>
                      <a:endParaRPr sz="1900">
                        <a:latin typeface="Microsoft Sans Serif"/>
                        <a:cs typeface="Microsoft Sans Serif"/>
                      </a:endParaRPr>
                    </a:p>
                  </a:txBody>
                  <a:tcPr marL="0" marR="0" marT="44824" marB="0">
                    <a:lnL w="19050">
                      <a:solidFill>
                        <a:srgbClr val="000000"/>
                      </a:solidFill>
                      <a:prstDash val="solid"/>
                    </a:lnL>
                    <a:lnR w="38100">
                      <a:solidFill>
                        <a:srgbClr val="000000"/>
                      </a:solidFill>
                      <a:prstDash val="solid"/>
                    </a:lnR>
                    <a:lnB w="19050">
                      <a:solidFill>
                        <a:srgbClr val="000000"/>
                      </a:solidFill>
                      <a:prstDash val="solid"/>
                    </a:lnB>
                  </a:tcPr>
                </a:tc>
                <a:extLst>
                  <a:ext uri="{0D108BD9-81ED-4DB2-BD59-A6C34878D82A}">
                    <a16:rowId xmlns:a16="http://schemas.microsoft.com/office/drawing/2014/main" val="10000"/>
                  </a:ext>
                </a:extLst>
              </a:tr>
              <a:tr h="376518">
                <a:tc>
                  <a:txBody>
                    <a:bodyPr/>
                    <a:lstStyle/>
                    <a:p>
                      <a:pPr marL="90170">
                        <a:lnSpc>
                          <a:spcPct val="100000"/>
                        </a:lnSpc>
                        <a:spcBef>
                          <a:spcPts val="290"/>
                        </a:spcBef>
                      </a:pPr>
                      <a:r>
                        <a:rPr sz="1900" spc="-5" dirty="0">
                          <a:latin typeface="Microsoft Sans Serif"/>
                          <a:cs typeface="Microsoft Sans Serif"/>
                        </a:rPr>
                        <a:t>10.0.0.0/24</a:t>
                      </a:r>
                      <a:endParaRPr sz="1900" dirty="0">
                        <a:latin typeface="Microsoft Sans Serif"/>
                        <a:cs typeface="Microsoft Sans Serif"/>
                      </a:endParaRPr>
                    </a:p>
                  </a:txBody>
                  <a:tcPr marL="0" marR="0" marT="32497"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290"/>
                        </a:spcBef>
                      </a:pPr>
                      <a:r>
                        <a:rPr sz="1900" dirty="0">
                          <a:latin typeface="Microsoft Sans Serif"/>
                          <a:cs typeface="Microsoft Sans Serif"/>
                        </a:rPr>
                        <a:t>A</a:t>
                      </a:r>
                    </a:p>
                  </a:txBody>
                  <a:tcPr marL="0" marR="0" marT="32497"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375844">
                <a:tc>
                  <a:txBody>
                    <a:bodyPr/>
                    <a:lstStyle/>
                    <a:p>
                      <a:pPr marL="90170">
                        <a:lnSpc>
                          <a:spcPct val="100000"/>
                        </a:lnSpc>
                        <a:spcBef>
                          <a:spcPts val="290"/>
                        </a:spcBef>
                      </a:pPr>
                      <a:r>
                        <a:rPr sz="1900" spc="-5" dirty="0">
                          <a:latin typeface="Microsoft Sans Serif"/>
                          <a:cs typeface="Microsoft Sans Serif"/>
                        </a:rPr>
                        <a:t>172.16.0.0/24</a:t>
                      </a:r>
                      <a:endParaRPr sz="1900" dirty="0">
                        <a:latin typeface="Microsoft Sans Serif"/>
                        <a:cs typeface="Microsoft Sans Serif"/>
                      </a:endParaRPr>
                    </a:p>
                  </a:txBody>
                  <a:tcPr marL="0" marR="0" marT="32497" marB="0">
                    <a:lnL w="38100">
                      <a:solidFill>
                        <a:srgbClr val="000000"/>
                      </a:solidFill>
                      <a:prstDash val="solid"/>
                    </a:lnL>
                    <a:lnR w="19050">
                      <a:solidFill>
                        <a:srgbClr val="000000"/>
                      </a:solidFill>
                      <a:prstDash val="solid"/>
                    </a:lnR>
                    <a:lnT w="19050">
                      <a:solidFill>
                        <a:srgbClr val="000000"/>
                      </a:solidFill>
                      <a:prstDash val="solid"/>
                    </a:lnT>
                    <a:lnB w="12700">
                      <a:solidFill>
                        <a:srgbClr val="000000"/>
                      </a:solidFill>
                      <a:prstDash val="solid"/>
                    </a:lnB>
                  </a:tcPr>
                </a:tc>
                <a:tc>
                  <a:txBody>
                    <a:bodyPr/>
                    <a:lstStyle/>
                    <a:p>
                      <a:pPr algn="ctr">
                        <a:lnSpc>
                          <a:spcPct val="100000"/>
                        </a:lnSpc>
                        <a:spcBef>
                          <a:spcPts val="290"/>
                        </a:spcBef>
                      </a:pPr>
                      <a:r>
                        <a:rPr sz="1900" dirty="0">
                          <a:latin typeface="Microsoft Sans Serif"/>
                          <a:cs typeface="Microsoft Sans Serif"/>
                        </a:rPr>
                        <a:t>C</a:t>
                      </a:r>
                    </a:p>
                  </a:txBody>
                  <a:tcPr marL="0" marR="0" marT="32497" marB="0">
                    <a:lnL w="19050">
                      <a:solidFill>
                        <a:srgbClr val="000000"/>
                      </a:solidFill>
                      <a:prstDash val="solid"/>
                    </a:lnL>
                    <a:lnR w="38100">
                      <a:solidFill>
                        <a:srgbClr val="000000"/>
                      </a:solidFill>
                      <a:prstDash val="solid"/>
                    </a:lnR>
                    <a:lnT w="1905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77190">
                <a:tc>
                  <a:txBody>
                    <a:bodyPr/>
                    <a:lstStyle/>
                    <a:p>
                      <a:pPr marL="90170">
                        <a:lnSpc>
                          <a:spcPct val="100000"/>
                        </a:lnSpc>
                        <a:spcBef>
                          <a:spcPts val="295"/>
                        </a:spcBef>
                      </a:pPr>
                      <a:r>
                        <a:rPr sz="1900" spc="-5" dirty="0">
                          <a:solidFill>
                            <a:srgbClr val="0000CC"/>
                          </a:solidFill>
                          <a:latin typeface="Microsoft Sans Serif"/>
                          <a:cs typeface="Microsoft Sans Serif"/>
                        </a:rPr>
                        <a:t>192.168.0.0/24</a:t>
                      </a:r>
                      <a:endParaRPr sz="1900" dirty="0">
                        <a:latin typeface="Microsoft Sans Serif"/>
                        <a:cs typeface="Microsoft Sans Serif"/>
                      </a:endParaRPr>
                    </a:p>
                  </a:txBody>
                  <a:tcPr marL="0" marR="0" marT="33057" marB="0">
                    <a:lnL w="38100">
                      <a:solidFill>
                        <a:srgbClr val="000000"/>
                      </a:solidFill>
                      <a:prstDash val="solid"/>
                    </a:lnL>
                    <a:lnR w="19050">
                      <a:solidFill>
                        <a:srgbClr val="000000"/>
                      </a:solidFill>
                      <a:prstDash val="solid"/>
                    </a:lnR>
                    <a:lnT w="12700">
                      <a:solidFill>
                        <a:srgbClr val="000000"/>
                      </a:solidFill>
                      <a:prstDash val="solid"/>
                    </a:lnT>
                    <a:lnB w="38100">
                      <a:solidFill>
                        <a:srgbClr val="000000"/>
                      </a:solidFill>
                      <a:prstDash val="solid"/>
                    </a:lnB>
                  </a:tcPr>
                </a:tc>
                <a:tc>
                  <a:txBody>
                    <a:bodyPr/>
                    <a:lstStyle/>
                    <a:p>
                      <a:pPr marL="395605">
                        <a:lnSpc>
                          <a:spcPct val="100000"/>
                        </a:lnSpc>
                        <a:spcBef>
                          <a:spcPts val="295"/>
                        </a:spcBef>
                      </a:pPr>
                      <a:r>
                        <a:rPr sz="1900" spc="-5" dirty="0">
                          <a:solidFill>
                            <a:srgbClr val="0000CC"/>
                          </a:solidFill>
                          <a:latin typeface="Microsoft Sans Serif"/>
                          <a:cs typeface="Microsoft Sans Serif"/>
                        </a:rPr>
                        <a:t>Direct</a:t>
                      </a:r>
                      <a:endParaRPr sz="1900" dirty="0">
                        <a:latin typeface="Microsoft Sans Serif"/>
                        <a:cs typeface="Microsoft Sans Serif"/>
                      </a:endParaRPr>
                    </a:p>
                  </a:txBody>
                  <a:tcPr marL="0" marR="0" marT="33057" marB="0">
                    <a:lnL w="19050">
                      <a:solidFill>
                        <a:srgbClr val="000000"/>
                      </a:solidFill>
                      <a:prstDash val="solid"/>
                    </a:lnL>
                    <a:lnR w="38100">
                      <a:solidFill>
                        <a:srgbClr val="000000"/>
                      </a:solidFill>
                      <a:prstDash val="solid"/>
                    </a:lnR>
                    <a:lnT w="12700">
                      <a:solidFill>
                        <a:srgbClr val="000000"/>
                      </a:solidFill>
                      <a:prstDash val="solid"/>
                    </a:lnT>
                    <a:lnB w="38100">
                      <a:solidFill>
                        <a:srgbClr val="000000"/>
                      </a:solidFill>
                      <a:prstDash val="solid"/>
                    </a:lnB>
                  </a:tcPr>
                </a:tc>
                <a:extLst>
                  <a:ext uri="{0D108BD9-81ED-4DB2-BD59-A6C34878D82A}">
                    <a16:rowId xmlns:a16="http://schemas.microsoft.com/office/drawing/2014/main" val="10003"/>
                  </a:ext>
                </a:extLst>
              </a:tr>
            </a:tbl>
          </a:graphicData>
        </a:graphic>
      </p:graphicFrame>
      <p:sp>
        <p:nvSpPr>
          <p:cNvPr id="51" name="object 51"/>
          <p:cNvSpPr txBox="1"/>
          <p:nvPr/>
        </p:nvSpPr>
        <p:spPr>
          <a:xfrm>
            <a:off x="2803722" y="3493129"/>
            <a:ext cx="1030381" cy="255678"/>
          </a:xfrm>
          <a:prstGeom prst="rect">
            <a:avLst/>
          </a:prstGeom>
        </p:spPr>
        <p:txBody>
          <a:bodyPr vert="horz" wrap="square" lIns="0" tIns="11206" rIns="0" bIns="0" rtlCol="0">
            <a:spAutoFit/>
          </a:bodyPr>
          <a:lstStyle/>
          <a:p>
            <a:pPr marL="11206">
              <a:spcBef>
                <a:spcPts val="88"/>
              </a:spcBef>
            </a:pPr>
            <a:r>
              <a:rPr sz="1588" spc="-13" dirty="0">
                <a:latin typeface="Microsoft Sans Serif"/>
                <a:cs typeface="Microsoft Sans Serif"/>
              </a:rPr>
              <a:t>1</a:t>
            </a:r>
            <a:r>
              <a:rPr sz="1588" spc="4" dirty="0">
                <a:latin typeface="Microsoft Sans Serif"/>
                <a:cs typeface="Microsoft Sans Serif"/>
              </a:rPr>
              <a:t>0</a:t>
            </a:r>
            <a:r>
              <a:rPr sz="1588" dirty="0">
                <a:latin typeface="Microsoft Sans Serif"/>
                <a:cs typeface="Microsoft Sans Serif"/>
              </a:rPr>
              <a:t>.</a:t>
            </a:r>
            <a:r>
              <a:rPr sz="1588" spc="-13" dirty="0">
                <a:latin typeface="Microsoft Sans Serif"/>
                <a:cs typeface="Microsoft Sans Serif"/>
              </a:rPr>
              <a:t>0</a:t>
            </a:r>
            <a:r>
              <a:rPr sz="1588" dirty="0">
                <a:latin typeface="Microsoft Sans Serif"/>
                <a:cs typeface="Microsoft Sans Serif"/>
              </a:rPr>
              <a:t>.</a:t>
            </a:r>
            <a:r>
              <a:rPr sz="1588" spc="-13" dirty="0">
                <a:latin typeface="Microsoft Sans Serif"/>
                <a:cs typeface="Microsoft Sans Serif"/>
              </a:rPr>
              <a:t>0</a:t>
            </a:r>
            <a:r>
              <a:rPr sz="1588" dirty="0">
                <a:latin typeface="Microsoft Sans Serif"/>
                <a:cs typeface="Microsoft Sans Serif"/>
              </a:rPr>
              <a:t>.</a:t>
            </a:r>
            <a:r>
              <a:rPr sz="1588" spc="4" dirty="0">
                <a:latin typeface="Microsoft Sans Serif"/>
                <a:cs typeface="Microsoft Sans Serif"/>
              </a:rPr>
              <a:t>0</a:t>
            </a:r>
            <a:r>
              <a:rPr sz="1588" dirty="0">
                <a:latin typeface="Microsoft Sans Serif"/>
                <a:cs typeface="Microsoft Sans Serif"/>
              </a:rPr>
              <a:t>/</a:t>
            </a:r>
            <a:r>
              <a:rPr sz="1588" spc="-13" dirty="0">
                <a:latin typeface="Microsoft Sans Serif"/>
                <a:cs typeface="Microsoft Sans Serif"/>
              </a:rPr>
              <a:t>2</a:t>
            </a:r>
            <a:r>
              <a:rPr sz="1588" dirty="0">
                <a:latin typeface="Microsoft Sans Serif"/>
                <a:cs typeface="Microsoft Sans Serif"/>
              </a:rPr>
              <a:t>4</a:t>
            </a:r>
            <a:endParaRPr sz="1588">
              <a:latin typeface="Microsoft Sans Serif"/>
              <a:cs typeface="Microsoft Sans Serif"/>
            </a:endParaRPr>
          </a:p>
        </p:txBody>
      </p:sp>
      <p:sp>
        <p:nvSpPr>
          <p:cNvPr id="52" name="object 52"/>
          <p:cNvSpPr txBox="1"/>
          <p:nvPr/>
        </p:nvSpPr>
        <p:spPr>
          <a:xfrm>
            <a:off x="5359328" y="3493129"/>
            <a:ext cx="1365437" cy="255678"/>
          </a:xfrm>
          <a:prstGeom prst="rect">
            <a:avLst/>
          </a:prstGeom>
        </p:spPr>
        <p:txBody>
          <a:bodyPr vert="horz" wrap="square" lIns="0" tIns="11206" rIns="0" bIns="0" rtlCol="0">
            <a:spAutoFit/>
          </a:bodyPr>
          <a:lstStyle/>
          <a:p>
            <a:pPr marL="11206">
              <a:spcBef>
                <a:spcPts val="88"/>
              </a:spcBef>
            </a:pPr>
            <a:r>
              <a:rPr sz="1588" spc="-9" dirty="0">
                <a:latin typeface="Microsoft Sans Serif"/>
                <a:cs typeface="Microsoft Sans Serif"/>
              </a:rPr>
              <a:t>192.168.0.0/24</a:t>
            </a:r>
            <a:endParaRPr sz="1588">
              <a:latin typeface="Microsoft Sans Serif"/>
              <a:cs typeface="Microsoft Sans Serif"/>
            </a:endParaRPr>
          </a:p>
        </p:txBody>
      </p:sp>
      <p:sp>
        <p:nvSpPr>
          <p:cNvPr id="53" name="object 53"/>
          <p:cNvSpPr txBox="1"/>
          <p:nvPr/>
        </p:nvSpPr>
        <p:spPr>
          <a:xfrm>
            <a:off x="7981499" y="3493129"/>
            <a:ext cx="1252257" cy="255678"/>
          </a:xfrm>
          <a:prstGeom prst="rect">
            <a:avLst/>
          </a:prstGeom>
        </p:spPr>
        <p:txBody>
          <a:bodyPr vert="horz" wrap="square" lIns="0" tIns="11206" rIns="0" bIns="0" rtlCol="0">
            <a:spAutoFit/>
          </a:bodyPr>
          <a:lstStyle/>
          <a:p>
            <a:pPr marL="11206">
              <a:spcBef>
                <a:spcPts val="88"/>
              </a:spcBef>
            </a:pPr>
            <a:r>
              <a:rPr sz="1588" spc="-9" dirty="0">
                <a:latin typeface="Microsoft Sans Serif"/>
                <a:cs typeface="Microsoft Sans Serif"/>
              </a:rPr>
              <a:t>172.16.0.0/24</a:t>
            </a:r>
            <a:endParaRPr sz="1588">
              <a:latin typeface="Microsoft Sans Serif"/>
              <a:cs typeface="Microsoft Sans Serif"/>
            </a:endParaRPr>
          </a:p>
        </p:txBody>
      </p:sp>
      <p:grpSp>
        <p:nvGrpSpPr>
          <p:cNvPr id="54" name="object 54"/>
          <p:cNvGrpSpPr/>
          <p:nvPr/>
        </p:nvGrpSpPr>
        <p:grpSpPr>
          <a:xfrm>
            <a:off x="3577366" y="4299025"/>
            <a:ext cx="3357842" cy="421341"/>
            <a:chOff x="2174748" y="4872228"/>
            <a:chExt cx="3805554" cy="477520"/>
          </a:xfrm>
        </p:grpSpPr>
        <p:pic>
          <p:nvPicPr>
            <p:cNvPr id="55" name="object 55"/>
            <p:cNvPicPr/>
            <p:nvPr/>
          </p:nvPicPr>
          <p:blipFill>
            <a:blip r:embed="rId17" cstate="print"/>
            <a:stretch>
              <a:fillRect/>
            </a:stretch>
          </p:blipFill>
          <p:spPr>
            <a:xfrm>
              <a:off x="2196084" y="4876800"/>
              <a:ext cx="3762755" cy="472439"/>
            </a:xfrm>
            <a:prstGeom prst="rect">
              <a:avLst/>
            </a:prstGeom>
          </p:spPr>
        </p:pic>
        <p:sp>
          <p:nvSpPr>
            <p:cNvPr id="56" name="object 56"/>
            <p:cNvSpPr/>
            <p:nvPr/>
          </p:nvSpPr>
          <p:spPr>
            <a:xfrm>
              <a:off x="2174748" y="4872228"/>
              <a:ext cx="3805554" cy="467995"/>
            </a:xfrm>
            <a:custGeom>
              <a:avLst/>
              <a:gdLst/>
              <a:ahLst/>
              <a:cxnLst/>
              <a:rect l="l" t="t" r="r" b="b"/>
              <a:pathLst>
                <a:path w="3805554" h="467995">
                  <a:moveTo>
                    <a:pt x="36576" y="466344"/>
                  </a:moveTo>
                  <a:lnTo>
                    <a:pt x="35230" y="458271"/>
                  </a:lnTo>
                  <a:lnTo>
                    <a:pt x="1717548" y="0"/>
                  </a:lnTo>
                  <a:lnTo>
                    <a:pt x="2087880" y="0"/>
                  </a:lnTo>
                  <a:lnTo>
                    <a:pt x="2121447" y="9143"/>
                  </a:lnTo>
                  <a:lnTo>
                    <a:pt x="1719072" y="9143"/>
                  </a:lnTo>
                  <a:lnTo>
                    <a:pt x="36576" y="466344"/>
                  </a:lnTo>
                  <a:close/>
                </a:path>
                <a:path w="3805554" h="467995">
                  <a:moveTo>
                    <a:pt x="2086355" y="10667"/>
                  </a:moveTo>
                  <a:lnTo>
                    <a:pt x="1719072" y="10667"/>
                  </a:lnTo>
                  <a:lnTo>
                    <a:pt x="1719072" y="9143"/>
                  </a:lnTo>
                  <a:lnTo>
                    <a:pt x="2086355" y="9143"/>
                  </a:lnTo>
                  <a:lnTo>
                    <a:pt x="2086355" y="10667"/>
                  </a:lnTo>
                  <a:close/>
                </a:path>
                <a:path w="3805554" h="467995">
                  <a:moveTo>
                    <a:pt x="3768852" y="466344"/>
                  </a:moveTo>
                  <a:lnTo>
                    <a:pt x="2086355" y="9143"/>
                  </a:lnTo>
                  <a:lnTo>
                    <a:pt x="2121447" y="9143"/>
                  </a:lnTo>
                  <a:lnTo>
                    <a:pt x="3768852" y="457904"/>
                  </a:lnTo>
                  <a:lnTo>
                    <a:pt x="3768852" y="466344"/>
                  </a:lnTo>
                  <a:close/>
                </a:path>
                <a:path w="3805554" h="467995">
                  <a:moveTo>
                    <a:pt x="35230" y="458271"/>
                  </a:moveTo>
                  <a:lnTo>
                    <a:pt x="35052" y="457200"/>
                  </a:lnTo>
                  <a:lnTo>
                    <a:pt x="39162" y="457200"/>
                  </a:lnTo>
                  <a:lnTo>
                    <a:pt x="35230" y="458271"/>
                  </a:lnTo>
                  <a:close/>
                </a:path>
                <a:path w="3805554" h="467995">
                  <a:moveTo>
                    <a:pt x="3768852" y="466344"/>
                  </a:moveTo>
                  <a:lnTo>
                    <a:pt x="36576" y="466344"/>
                  </a:lnTo>
                  <a:lnTo>
                    <a:pt x="70225" y="457200"/>
                  </a:lnTo>
                  <a:lnTo>
                    <a:pt x="3735202" y="457200"/>
                  </a:lnTo>
                  <a:lnTo>
                    <a:pt x="3768852" y="466344"/>
                  </a:lnTo>
                  <a:close/>
                </a:path>
                <a:path w="3805554" h="467995">
                  <a:moveTo>
                    <a:pt x="3768852" y="457904"/>
                  </a:moveTo>
                  <a:lnTo>
                    <a:pt x="3766265" y="457200"/>
                  </a:lnTo>
                  <a:lnTo>
                    <a:pt x="3768852" y="457200"/>
                  </a:lnTo>
                  <a:lnTo>
                    <a:pt x="3768852" y="457904"/>
                  </a:lnTo>
                  <a:close/>
                </a:path>
                <a:path w="3805554" h="467995">
                  <a:moveTo>
                    <a:pt x="3799833" y="466344"/>
                  </a:moveTo>
                  <a:lnTo>
                    <a:pt x="3768852" y="466344"/>
                  </a:lnTo>
                  <a:lnTo>
                    <a:pt x="3768852" y="457904"/>
                  </a:lnTo>
                  <a:lnTo>
                    <a:pt x="3799833" y="466344"/>
                  </a:lnTo>
                  <a:close/>
                </a:path>
                <a:path w="3805554" h="467995">
                  <a:moveTo>
                    <a:pt x="3805428" y="467868"/>
                  </a:moveTo>
                  <a:lnTo>
                    <a:pt x="0" y="467868"/>
                  </a:lnTo>
                  <a:lnTo>
                    <a:pt x="35230" y="458271"/>
                  </a:lnTo>
                  <a:lnTo>
                    <a:pt x="36576" y="466344"/>
                  </a:lnTo>
                  <a:lnTo>
                    <a:pt x="3799833" y="466344"/>
                  </a:lnTo>
                  <a:lnTo>
                    <a:pt x="3805428" y="467868"/>
                  </a:lnTo>
                  <a:close/>
                </a:path>
              </a:pathLst>
            </a:custGeom>
            <a:solidFill>
              <a:srgbClr val="000000"/>
            </a:solidFill>
          </p:spPr>
          <p:txBody>
            <a:bodyPr wrap="square" lIns="0" tIns="0" rIns="0" bIns="0" rtlCol="0"/>
            <a:lstStyle/>
            <a:p>
              <a:endParaRPr sz="1588"/>
            </a:p>
          </p:txBody>
        </p:sp>
      </p:grpSp>
      <p:sp>
        <p:nvSpPr>
          <p:cNvPr id="57" name="object 57"/>
          <p:cNvSpPr/>
          <p:nvPr/>
        </p:nvSpPr>
        <p:spPr>
          <a:xfrm>
            <a:off x="5340274" y="3429001"/>
            <a:ext cx="33618" cy="310963"/>
          </a:xfrm>
          <a:custGeom>
            <a:avLst/>
            <a:gdLst/>
            <a:ahLst/>
            <a:cxnLst/>
            <a:rect l="l" t="t" r="r" b="b"/>
            <a:pathLst>
              <a:path w="38100" h="352425">
                <a:moveTo>
                  <a:pt x="0" y="0"/>
                </a:moveTo>
                <a:lnTo>
                  <a:pt x="38099" y="0"/>
                </a:lnTo>
                <a:lnTo>
                  <a:pt x="38099" y="352044"/>
                </a:lnTo>
                <a:lnTo>
                  <a:pt x="0" y="352044"/>
                </a:lnTo>
                <a:lnTo>
                  <a:pt x="0" y="0"/>
                </a:lnTo>
                <a:close/>
              </a:path>
            </a:pathLst>
          </a:custGeom>
          <a:solidFill>
            <a:srgbClr val="FF0000"/>
          </a:solidFill>
        </p:spPr>
        <p:txBody>
          <a:bodyPr wrap="square" lIns="0" tIns="0" rIns="0" bIns="0" rtlCol="0"/>
          <a:lstStyle/>
          <a:p>
            <a:endParaRPr sz="1588"/>
          </a:p>
        </p:txBody>
      </p:sp>
      <p:sp>
        <p:nvSpPr>
          <p:cNvPr id="58" name="object 58"/>
          <p:cNvSpPr txBox="1"/>
          <p:nvPr/>
        </p:nvSpPr>
        <p:spPr>
          <a:xfrm>
            <a:off x="7779078" y="4661696"/>
            <a:ext cx="1986243" cy="1239396"/>
          </a:xfrm>
          <a:prstGeom prst="rect">
            <a:avLst/>
          </a:prstGeom>
        </p:spPr>
        <p:txBody>
          <a:bodyPr vert="horz" wrap="square" lIns="0" tIns="11766" rIns="0" bIns="0" rtlCol="0">
            <a:spAutoFit/>
          </a:bodyPr>
          <a:lstStyle/>
          <a:p>
            <a:pPr marL="11206" marR="4483">
              <a:spcBef>
                <a:spcPts val="93"/>
              </a:spcBef>
            </a:pPr>
            <a:r>
              <a:rPr sz="1765" dirty="0">
                <a:solidFill>
                  <a:srgbClr val="FF0000"/>
                </a:solidFill>
                <a:latin typeface="Microsoft Sans Serif"/>
                <a:cs typeface="Microsoft Sans Serif"/>
              </a:rPr>
              <a:t>Q. </a:t>
            </a:r>
            <a:r>
              <a:rPr sz="1765" spc="-4" dirty="0">
                <a:latin typeface="Microsoft Sans Serif"/>
                <a:cs typeface="Microsoft Sans Serif"/>
              </a:rPr>
              <a:t>Mô </a:t>
            </a:r>
            <a:r>
              <a:rPr sz="1765" spc="-9" dirty="0">
                <a:latin typeface="Microsoft Sans Serif"/>
                <a:cs typeface="Microsoft Sans Serif"/>
              </a:rPr>
              <a:t>tả </a:t>
            </a:r>
            <a:r>
              <a:rPr sz="1765" dirty="0">
                <a:latin typeface="Microsoft Sans Serif"/>
                <a:cs typeface="Microsoft Sans Serif"/>
              </a:rPr>
              <a:t>bảng </a:t>
            </a:r>
            <a:r>
              <a:rPr sz="1765" spc="-4" dirty="0">
                <a:latin typeface="Microsoft Sans Serif"/>
                <a:cs typeface="Microsoft Sans Serif"/>
              </a:rPr>
              <a:t>chọn </a:t>
            </a:r>
            <a:r>
              <a:rPr sz="1765" spc="-459" dirty="0">
                <a:latin typeface="Microsoft Sans Serif"/>
                <a:cs typeface="Microsoft Sans Serif"/>
              </a:rPr>
              <a:t> </a:t>
            </a:r>
            <a:r>
              <a:rPr sz="1765" spc="75" dirty="0">
                <a:latin typeface="Microsoft Sans Serif"/>
                <a:cs typeface="Microsoft Sans Serif"/>
              </a:rPr>
              <a:t>đường</a:t>
            </a:r>
            <a:r>
              <a:rPr sz="1765" spc="-13" dirty="0">
                <a:latin typeface="Microsoft Sans Serif"/>
                <a:cs typeface="Microsoft Sans Serif"/>
              </a:rPr>
              <a:t> </a:t>
            </a:r>
            <a:r>
              <a:rPr sz="1765" dirty="0">
                <a:latin typeface="Microsoft Sans Serif"/>
                <a:cs typeface="Microsoft Sans Serif"/>
              </a:rPr>
              <a:t>trên</a:t>
            </a:r>
            <a:r>
              <a:rPr sz="1765" spc="-9" dirty="0">
                <a:latin typeface="Microsoft Sans Serif"/>
                <a:cs typeface="Microsoft Sans Serif"/>
              </a:rPr>
              <a:t> </a:t>
            </a:r>
            <a:r>
              <a:rPr sz="1765" dirty="0">
                <a:latin typeface="Microsoft Sans Serif"/>
                <a:cs typeface="Microsoft Sans Serif"/>
              </a:rPr>
              <a:t>C</a:t>
            </a:r>
            <a:endParaRPr sz="1765">
              <a:latin typeface="Microsoft Sans Serif"/>
              <a:cs typeface="Microsoft Sans Serif"/>
            </a:endParaRPr>
          </a:p>
          <a:p>
            <a:pPr marL="78445" marR="481879">
              <a:spcBef>
                <a:spcPts val="1054"/>
              </a:spcBef>
            </a:pPr>
            <a:r>
              <a:rPr sz="1765" dirty="0">
                <a:solidFill>
                  <a:srgbClr val="FF0000"/>
                </a:solidFill>
                <a:latin typeface="Microsoft Sans Serif"/>
                <a:cs typeface="Microsoft Sans Serif"/>
              </a:rPr>
              <a:t>Nếu</a:t>
            </a:r>
            <a:r>
              <a:rPr sz="1765" spc="-31" dirty="0">
                <a:solidFill>
                  <a:srgbClr val="FF0000"/>
                </a:solidFill>
                <a:latin typeface="Microsoft Sans Serif"/>
                <a:cs typeface="Microsoft Sans Serif"/>
              </a:rPr>
              <a:t> </a:t>
            </a:r>
            <a:r>
              <a:rPr sz="1765" dirty="0">
                <a:solidFill>
                  <a:srgbClr val="FF0000"/>
                </a:solidFill>
                <a:latin typeface="Microsoft Sans Serif"/>
                <a:cs typeface="Microsoft Sans Serif"/>
              </a:rPr>
              <a:t>C nối</a:t>
            </a:r>
            <a:r>
              <a:rPr sz="1765" spc="-18" dirty="0">
                <a:solidFill>
                  <a:srgbClr val="FF0000"/>
                </a:solidFill>
                <a:latin typeface="Microsoft Sans Serif"/>
                <a:cs typeface="Microsoft Sans Serif"/>
              </a:rPr>
              <a:t> </a:t>
            </a:r>
            <a:r>
              <a:rPr sz="1765" spc="-4" dirty="0">
                <a:solidFill>
                  <a:srgbClr val="FF0000"/>
                </a:solidFill>
                <a:latin typeface="Microsoft Sans Serif"/>
                <a:cs typeface="Microsoft Sans Serif"/>
              </a:rPr>
              <a:t>vào </a:t>
            </a:r>
            <a:r>
              <a:rPr sz="1765" spc="-454" dirty="0">
                <a:solidFill>
                  <a:srgbClr val="FF0000"/>
                </a:solidFill>
                <a:latin typeface="Microsoft Sans Serif"/>
                <a:cs typeface="Microsoft Sans Serif"/>
              </a:rPr>
              <a:t> </a:t>
            </a:r>
            <a:r>
              <a:rPr sz="1765" spc="-4" dirty="0">
                <a:solidFill>
                  <a:srgbClr val="FF0000"/>
                </a:solidFill>
                <a:latin typeface="Microsoft Sans Serif"/>
                <a:cs typeface="Microsoft Sans Serif"/>
              </a:rPr>
              <a:t>Internet?</a:t>
            </a:r>
            <a:endParaRPr sz="1765">
              <a:latin typeface="Microsoft Sans Serif"/>
              <a:cs typeface="Microsoft Sans Serif"/>
            </a:endParaRPr>
          </a:p>
        </p:txBody>
      </p:sp>
      <p:sp>
        <p:nvSpPr>
          <p:cNvPr id="59" name="object 59"/>
          <p:cNvSpPr txBox="1"/>
          <p:nvPr/>
        </p:nvSpPr>
        <p:spPr>
          <a:xfrm>
            <a:off x="9460429" y="6090332"/>
            <a:ext cx="219075" cy="155299"/>
          </a:xfrm>
          <a:prstGeom prst="rect">
            <a:avLst/>
          </a:prstGeom>
        </p:spPr>
        <p:txBody>
          <a:bodyPr vert="horz" wrap="square" lIns="0" tIns="0" rIns="0" bIns="0" rtlCol="0">
            <a:spAutoFit/>
          </a:bodyPr>
          <a:lstStyle/>
          <a:p>
            <a:pPr marL="33619">
              <a:lnSpc>
                <a:spcPts val="1257"/>
              </a:lnSpc>
            </a:pPr>
            <a:fld id="{81D60167-4931-47E6-BA6A-407CBD079E47}" type="slidenum">
              <a:rPr sz="1059" dirty="0">
                <a:solidFill>
                  <a:srgbClr val="898989"/>
                </a:solidFill>
                <a:latin typeface="Microsoft Sans Serif"/>
                <a:cs typeface="Microsoft Sans Serif"/>
              </a:rPr>
              <a:pPr marL="33619">
                <a:lnSpc>
                  <a:spcPts val="1257"/>
                </a:lnSpc>
              </a:pPr>
              <a:t>24</a:t>
            </a:fld>
            <a:endParaRPr sz="1059">
              <a:latin typeface="Microsoft Sans Serif"/>
              <a:cs typeface="Microsoft Sans Serif"/>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1135" y="477170"/>
            <a:ext cx="7449729" cy="608851"/>
          </a:xfrm>
          <a:prstGeom prst="rect">
            <a:avLst/>
          </a:prstGeom>
        </p:spPr>
        <p:txBody>
          <a:bodyPr vert="horz" wrap="square" lIns="0" tIns="11206" rIns="0" bIns="0" rtlCol="0" anchor="b" anchorCtr="0">
            <a:spAutoFit/>
          </a:bodyPr>
          <a:lstStyle/>
          <a:p>
            <a:pPr marL="11206">
              <a:spcBef>
                <a:spcPts val="88"/>
              </a:spcBef>
            </a:pPr>
            <a:r>
              <a:rPr dirty="0">
                <a:latin typeface="Calibri"/>
                <a:cs typeface="Calibri"/>
              </a:rPr>
              <a:t>Đường</a:t>
            </a:r>
            <a:r>
              <a:rPr spc="-44" dirty="0">
                <a:latin typeface="Calibri"/>
                <a:cs typeface="Calibri"/>
              </a:rPr>
              <a:t> </a:t>
            </a:r>
            <a:r>
              <a:rPr spc="13" dirty="0">
                <a:latin typeface="Calibri"/>
                <a:cs typeface="Calibri"/>
              </a:rPr>
              <a:t>đi</a:t>
            </a:r>
            <a:r>
              <a:rPr spc="-40" dirty="0">
                <a:latin typeface="Calibri"/>
                <a:cs typeface="Calibri"/>
              </a:rPr>
              <a:t> </a:t>
            </a:r>
            <a:r>
              <a:rPr dirty="0" err="1">
                <a:latin typeface="Calibri"/>
                <a:cs typeface="Calibri"/>
              </a:rPr>
              <a:t>mặc</a:t>
            </a:r>
            <a:r>
              <a:rPr spc="-13" dirty="0">
                <a:latin typeface="Calibri"/>
                <a:cs typeface="Calibri"/>
              </a:rPr>
              <a:t> </a:t>
            </a:r>
            <a:r>
              <a:rPr dirty="0" err="1">
                <a:latin typeface="Calibri"/>
                <a:cs typeface="Calibri"/>
              </a:rPr>
              <a:t>định</a:t>
            </a:r>
            <a:r>
              <a:rPr lang="vi-VN" dirty="0">
                <a:latin typeface="Calibri"/>
                <a:cs typeface="Calibri"/>
              </a:rPr>
              <a:t> (Default Route)</a:t>
            </a:r>
            <a:endParaRPr dirty="0">
              <a:latin typeface="Calibri"/>
              <a:cs typeface="Calibri"/>
            </a:endParaRPr>
          </a:p>
        </p:txBody>
      </p:sp>
      <p:grpSp>
        <p:nvGrpSpPr>
          <p:cNvPr id="3" name="object 3"/>
          <p:cNvGrpSpPr/>
          <p:nvPr/>
        </p:nvGrpSpPr>
        <p:grpSpPr>
          <a:xfrm>
            <a:off x="7895216" y="4687645"/>
            <a:ext cx="24653" cy="28574"/>
            <a:chOff x="7068311" y="5312664"/>
            <a:chExt cx="27940" cy="32384"/>
          </a:xfrm>
        </p:grpSpPr>
        <p:pic>
          <p:nvPicPr>
            <p:cNvPr id="4" name="object 4"/>
            <p:cNvPicPr/>
            <p:nvPr/>
          </p:nvPicPr>
          <p:blipFill>
            <a:blip r:embed="rId2" cstate="print"/>
            <a:stretch>
              <a:fillRect/>
            </a:stretch>
          </p:blipFill>
          <p:spPr>
            <a:xfrm>
              <a:off x="7068311" y="5312664"/>
              <a:ext cx="27431" cy="27431"/>
            </a:xfrm>
            <a:prstGeom prst="rect">
              <a:avLst/>
            </a:prstGeom>
          </p:spPr>
        </p:pic>
        <p:sp>
          <p:nvSpPr>
            <p:cNvPr id="5" name="object 5"/>
            <p:cNvSpPr/>
            <p:nvPr/>
          </p:nvSpPr>
          <p:spPr>
            <a:xfrm>
              <a:off x="7068311" y="5342381"/>
              <a:ext cx="27940" cy="0"/>
            </a:xfrm>
            <a:custGeom>
              <a:avLst/>
              <a:gdLst/>
              <a:ahLst/>
              <a:cxnLst/>
              <a:rect l="l" t="t" r="r" b="b"/>
              <a:pathLst>
                <a:path w="27940">
                  <a:moveTo>
                    <a:pt x="0" y="0"/>
                  </a:moveTo>
                  <a:lnTo>
                    <a:pt x="27431" y="0"/>
                  </a:lnTo>
                </a:path>
              </a:pathLst>
            </a:custGeom>
            <a:ln w="4572">
              <a:solidFill>
                <a:srgbClr val="000000"/>
              </a:solidFill>
            </a:ln>
          </p:spPr>
          <p:txBody>
            <a:bodyPr wrap="square" lIns="0" tIns="0" rIns="0" bIns="0" rtlCol="0"/>
            <a:lstStyle/>
            <a:p>
              <a:endParaRPr sz="1588"/>
            </a:p>
          </p:txBody>
        </p:sp>
      </p:grpSp>
      <p:grpSp>
        <p:nvGrpSpPr>
          <p:cNvPr id="6" name="object 6"/>
          <p:cNvGrpSpPr/>
          <p:nvPr/>
        </p:nvGrpSpPr>
        <p:grpSpPr>
          <a:xfrm>
            <a:off x="3204883" y="4549140"/>
            <a:ext cx="3765176" cy="1571064"/>
            <a:chOff x="1752600" y="5155692"/>
            <a:chExt cx="4267200" cy="1780539"/>
          </a:xfrm>
        </p:grpSpPr>
        <p:pic>
          <p:nvPicPr>
            <p:cNvPr id="7" name="object 7"/>
            <p:cNvPicPr/>
            <p:nvPr/>
          </p:nvPicPr>
          <p:blipFill>
            <a:blip r:embed="rId3" cstate="print"/>
            <a:stretch>
              <a:fillRect/>
            </a:stretch>
          </p:blipFill>
          <p:spPr>
            <a:xfrm>
              <a:off x="1752600" y="6373367"/>
              <a:ext cx="914400" cy="562355"/>
            </a:xfrm>
            <a:prstGeom prst="rect">
              <a:avLst/>
            </a:prstGeom>
          </p:spPr>
        </p:pic>
        <p:pic>
          <p:nvPicPr>
            <p:cNvPr id="8" name="object 8"/>
            <p:cNvPicPr/>
            <p:nvPr/>
          </p:nvPicPr>
          <p:blipFill>
            <a:blip r:embed="rId4" cstate="print"/>
            <a:stretch>
              <a:fillRect/>
            </a:stretch>
          </p:blipFill>
          <p:spPr>
            <a:xfrm>
              <a:off x="2670048" y="5343144"/>
              <a:ext cx="682751" cy="265175"/>
            </a:xfrm>
            <a:prstGeom prst="rect">
              <a:avLst/>
            </a:prstGeom>
          </p:spPr>
        </p:pic>
        <p:sp>
          <p:nvSpPr>
            <p:cNvPr id="9" name="object 9"/>
            <p:cNvSpPr/>
            <p:nvPr/>
          </p:nvSpPr>
          <p:spPr>
            <a:xfrm>
              <a:off x="2657856" y="5329428"/>
              <a:ext cx="708660" cy="291465"/>
            </a:xfrm>
            <a:custGeom>
              <a:avLst/>
              <a:gdLst/>
              <a:ahLst/>
              <a:cxnLst/>
              <a:rect l="l" t="t" r="r" b="b"/>
              <a:pathLst>
                <a:path w="708660" h="291464">
                  <a:moveTo>
                    <a:pt x="390144" y="291084"/>
                  </a:moveTo>
                  <a:lnTo>
                    <a:pt x="318515" y="291084"/>
                  </a:lnTo>
                  <a:lnTo>
                    <a:pt x="251460" y="284988"/>
                  </a:lnTo>
                  <a:lnTo>
                    <a:pt x="188976" y="274320"/>
                  </a:lnTo>
                  <a:lnTo>
                    <a:pt x="132588" y="260604"/>
                  </a:lnTo>
                  <a:lnTo>
                    <a:pt x="96012" y="246888"/>
                  </a:lnTo>
                  <a:lnTo>
                    <a:pt x="74676" y="236220"/>
                  </a:lnTo>
                  <a:lnTo>
                    <a:pt x="64008" y="231648"/>
                  </a:lnTo>
                  <a:lnTo>
                    <a:pt x="30480" y="207264"/>
                  </a:lnTo>
                  <a:lnTo>
                    <a:pt x="1524" y="163068"/>
                  </a:lnTo>
                  <a:lnTo>
                    <a:pt x="0" y="155448"/>
                  </a:lnTo>
                  <a:lnTo>
                    <a:pt x="0" y="138684"/>
                  </a:lnTo>
                  <a:lnTo>
                    <a:pt x="16764" y="99060"/>
                  </a:lnTo>
                  <a:lnTo>
                    <a:pt x="45720" y="73152"/>
                  </a:lnTo>
                  <a:lnTo>
                    <a:pt x="83820" y="50292"/>
                  </a:lnTo>
                  <a:lnTo>
                    <a:pt x="96012" y="45720"/>
                  </a:lnTo>
                  <a:lnTo>
                    <a:pt x="108204" y="39624"/>
                  </a:lnTo>
                  <a:lnTo>
                    <a:pt x="187452" y="16764"/>
                  </a:lnTo>
                  <a:lnTo>
                    <a:pt x="249936" y="6096"/>
                  </a:lnTo>
                  <a:lnTo>
                    <a:pt x="353568" y="0"/>
                  </a:lnTo>
                  <a:lnTo>
                    <a:pt x="423672" y="3048"/>
                  </a:lnTo>
                  <a:lnTo>
                    <a:pt x="489204" y="10668"/>
                  </a:lnTo>
                  <a:lnTo>
                    <a:pt x="548639" y="22860"/>
                  </a:lnTo>
                  <a:lnTo>
                    <a:pt x="557276" y="25908"/>
                  </a:lnTo>
                  <a:lnTo>
                    <a:pt x="320039" y="25908"/>
                  </a:lnTo>
                  <a:lnTo>
                    <a:pt x="254507" y="32004"/>
                  </a:lnTo>
                  <a:lnTo>
                    <a:pt x="222504" y="36576"/>
                  </a:lnTo>
                  <a:lnTo>
                    <a:pt x="193548" y="41148"/>
                  </a:lnTo>
                  <a:lnTo>
                    <a:pt x="166116" y="48768"/>
                  </a:lnTo>
                  <a:lnTo>
                    <a:pt x="140208" y="54864"/>
                  </a:lnTo>
                  <a:lnTo>
                    <a:pt x="117348" y="64008"/>
                  </a:lnTo>
                  <a:lnTo>
                    <a:pt x="96012" y="73152"/>
                  </a:lnTo>
                  <a:lnTo>
                    <a:pt x="68580" y="86868"/>
                  </a:lnTo>
                  <a:lnTo>
                    <a:pt x="60960" y="92964"/>
                  </a:lnTo>
                  <a:lnTo>
                    <a:pt x="54864" y="97536"/>
                  </a:lnTo>
                  <a:lnTo>
                    <a:pt x="47244" y="103632"/>
                  </a:lnTo>
                  <a:lnTo>
                    <a:pt x="42672" y="108204"/>
                  </a:lnTo>
                  <a:lnTo>
                    <a:pt x="38100" y="114300"/>
                  </a:lnTo>
                  <a:lnTo>
                    <a:pt x="33528" y="118872"/>
                  </a:lnTo>
                  <a:lnTo>
                    <a:pt x="30480" y="124968"/>
                  </a:lnTo>
                  <a:lnTo>
                    <a:pt x="27432" y="129540"/>
                  </a:lnTo>
                  <a:lnTo>
                    <a:pt x="25908" y="134112"/>
                  </a:lnTo>
                  <a:lnTo>
                    <a:pt x="25908" y="140208"/>
                  </a:lnTo>
                  <a:lnTo>
                    <a:pt x="24384" y="144780"/>
                  </a:lnTo>
                  <a:lnTo>
                    <a:pt x="24384" y="150876"/>
                  </a:lnTo>
                  <a:lnTo>
                    <a:pt x="47244" y="187452"/>
                  </a:lnTo>
                  <a:lnTo>
                    <a:pt x="53340" y="193548"/>
                  </a:lnTo>
                  <a:lnTo>
                    <a:pt x="60960" y="198120"/>
                  </a:lnTo>
                  <a:lnTo>
                    <a:pt x="68580" y="204216"/>
                  </a:lnTo>
                  <a:lnTo>
                    <a:pt x="76200" y="208788"/>
                  </a:lnTo>
                  <a:lnTo>
                    <a:pt x="85344" y="213360"/>
                  </a:lnTo>
                  <a:lnTo>
                    <a:pt x="96012" y="217932"/>
                  </a:lnTo>
                  <a:lnTo>
                    <a:pt x="105156" y="222504"/>
                  </a:lnTo>
                  <a:lnTo>
                    <a:pt x="166116" y="243840"/>
                  </a:lnTo>
                  <a:lnTo>
                    <a:pt x="222504" y="256032"/>
                  </a:lnTo>
                  <a:lnTo>
                    <a:pt x="252983" y="259080"/>
                  </a:lnTo>
                  <a:lnTo>
                    <a:pt x="286512" y="263652"/>
                  </a:lnTo>
                  <a:lnTo>
                    <a:pt x="318515" y="265176"/>
                  </a:lnTo>
                  <a:lnTo>
                    <a:pt x="559612" y="265176"/>
                  </a:lnTo>
                  <a:lnTo>
                    <a:pt x="548639" y="268224"/>
                  </a:lnTo>
                  <a:lnTo>
                    <a:pt x="519684" y="274320"/>
                  </a:lnTo>
                  <a:lnTo>
                    <a:pt x="489204" y="280416"/>
                  </a:lnTo>
                  <a:lnTo>
                    <a:pt x="457200" y="284988"/>
                  </a:lnTo>
                  <a:lnTo>
                    <a:pt x="390144" y="291084"/>
                  </a:lnTo>
                  <a:close/>
                </a:path>
                <a:path w="708660" h="291464">
                  <a:moveTo>
                    <a:pt x="559612" y="265176"/>
                  </a:moveTo>
                  <a:lnTo>
                    <a:pt x="388620" y="265176"/>
                  </a:lnTo>
                  <a:lnTo>
                    <a:pt x="422148" y="263652"/>
                  </a:lnTo>
                  <a:lnTo>
                    <a:pt x="454152" y="259080"/>
                  </a:lnTo>
                  <a:lnTo>
                    <a:pt x="513587" y="249936"/>
                  </a:lnTo>
                  <a:lnTo>
                    <a:pt x="566928" y="236220"/>
                  </a:lnTo>
                  <a:lnTo>
                    <a:pt x="591312" y="227076"/>
                  </a:lnTo>
                  <a:lnTo>
                    <a:pt x="601980" y="224028"/>
                  </a:lnTo>
                  <a:lnTo>
                    <a:pt x="612648" y="219456"/>
                  </a:lnTo>
                  <a:lnTo>
                    <a:pt x="621792" y="213360"/>
                  </a:lnTo>
                  <a:lnTo>
                    <a:pt x="630935" y="208788"/>
                  </a:lnTo>
                  <a:lnTo>
                    <a:pt x="646175" y="199644"/>
                  </a:lnTo>
                  <a:lnTo>
                    <a:pt x="653796" y="193548"/>
                  </a:lnTo>
                  <a:lnTo>
                    <a:pt x="659892" y="188976"/>
                  </a:lnTo>
                  <a:lnTo>
                    <a:pt x="670560" y="178308"/>
                  </a:lnTo>
                  <a:lnTo>
                    <a:pt x="673608" y="172212"/>
                  </a:lnTo>
                  <a:lnTo>
                    <a:pt x="676656" y="167640"/>
                  </a:lnTo>
                  <a:lnTo>
                    <a:pt x="679704" y="161544"/>
                  </a:lnTo>
                  <a:lnTo>
                    <a:pt x="682752" y="152400"/>
                  </a:lnTo>
                  <a:lnTo>
                    <a:pt x="682752" y="141732"/>
                  </a:lnTo>
                  <a:lnTo>
                    <a:pt x="681227" y="135636"/>
                  </a:lnTo>
                  <a:lnTo>
                    <a:pt x="679704" y="131064"/>
                  </a:lnTo>
                  <a:lnTo>
                    <a:pt x="678179" y="124968"/>
                  </a:lnTo>
                  <a:lnTo>
                    <a:pt x="675131" y="120396"/>
                  </a:lnTo>
                  <a:lnTo>
                    <a:pt x="670560" y="114300"/>
                  </a:lnTo>
                  <a:lnTo>
                    <a:pt x="659892" y="103632"/>
                  </a:lnTo>
                  <a:lnTo>
                    <a:pt x="653796" y="99060"/>
                  </a:lnTo>
                  <a:lnTo>
                    <a:pt x="647700" y="92964"/>
                  </a:lnTo>
                  <a:lnTo>
                    <a:pt x="640079" y="88392"/>
                  </a:lnTo>
                  <a:lnTo>
                    <a:pt x="630935" y="82296"/>
                  </a:lnTo>
                  <a:lnTo>
                    <a:pt x="612648" y="73152"/>
                  </a:lnTo>
                  <a:lnTo>
                    <a:pt x="568452" y="56388"/>
                  </a:lnTo>
                  <a:lnTo>
                    <a:pt x="515112" y="41148"/>
                  </a:lnTo>
                  <a:lnTo>
                    <a:pt x="454152" y="32004"/>
                  </a:lnTo>
                  <a:lnTo>
                    <a:pt x="388620" y="25908"/>
                  </a:lnTo>
                  <a:lnTo>
                    <a:pt x="557276" y="25908"/>
                  </a:lnTo>
                  <a:lnTo>
                    <a:pt x="574548" y="32004"/>
                  </a:lnTo>
                  <a:lnTo>
                    <a:pt x="600456" y="39624"/>
                  </a:lnTo>
                  <a:lnTo>
                    <a:pt x="611124" y="44196"/>
                  </a:lnTo>
                  <a:lnTo>
                    <a:pt x="623316" y="50292"/>
                  </a:lnTo>
                  <a:lnTo>
                    <a:pt x="633983" y="54864"/>
                  </a:lnTo>
                  <a:lnTo>
                    <a:pt x="643127" y="60960"/>
                  </a:lnTo>
                  <a:lnTo>
                    <a:pt x="676656" y="83820"/>
                  </a:lnTo>
                  <a:lnTo>
                    <a:pt x="705612" y="128016"/>
                  </a:lnTo>
                  <a:lnTo>
                    <a:pt x="707136" y="137160"/>
                  </a:lnTo>
                  <a:lnTo>
                    <a:pt x="708660" y="144780"/>
                  </a:lnTo>
                  <a:lnTo>
                    <a:pt x="707136" y="153924"/>
                  </a:lnTo>
                  <a:lnTo>
                    <a:pt x="704088" y="169164"/>
                  </a:lnTo>
                  <a:lnTo>
                    <a:pt x="699516" y="178308"/>
                  </a:lnTo>
                  <a:lnTo>
                    <a:pt x="696468" y="185928"/>
                  </a:lnTo>
                  <a:lnTo>
                    <a:pt x="690372" y="192024"/>
                  </a:lnTo>
                  <a:lnTo>
                    <a:pt x="684275" y="199644"/>
                  </a:lnTo>
                  <a:lnTo>
                    <a:pt x="670560" y="213360"/>
                  </a:lnTo>
                  <a:lnTo>
                    <a:pt x="661416" y="219456"/>
                  </a:lnTo>
                  <a:lnTo>
                    <a:pt x="653796" y="225552"/>
                  </a:lnTo>
                  <a:lnTo>
                    <a:pt x="643127" y="230124"/>
                  </a:lnTo>
                  <a:lnTo>
                    <a:pt x="633983" y="236220"/>
                  </a:lnTo>
                  <a:lnTo>
                    <a:pt x="623316" y="240792"/>
                  </a:lnTo>
                  <a:lnTo>
                    <a:pt x="612648" y="246888"/>
                  </a:lnTo>
                  <a:lnTo>
                    <a:pt x="576072" y="260604"/>
                  </a:lnTo>
                  <a:lnTo>
                    <a:pt x="559612" y="265176"/>
                  </a:lnTo>
                  <a:close/>
                </a:path>
              </a:pathLst>
            </a:custGeom>
            <a:solidFill>
              <a:srgbClr val="AAE6FF"/>
            </a:solidFill>
          </p:spPr>
          <p:txBody>
            <a:bodyPr wrap="square" lIns="0" tIns="0" rIns="0" bIns="0" rtlCol="0"/>
            <a:lstStyle/>
            <a:p>
              <a:endParaRPr sz="1588"/>
            </a:p>
          </p:txBody>
        </p:sp>
        <p:pic>
          <p:nvPicPr>
            <p:cNvPr id="10" name="object 10"/>
            <p:cNvPicPr/>
            <p:nvPr/>
          </p:nvPicPr>
          <p:blipFill>
            <a:blip r:embed="rId5" cstate="print"/>
            <a:stretch>
              <a:fillRect/>
            </a:stretch>
          </p:blipFill>
          <p:spPr>
            <a:xfrm>
              <a:off x="2667000" y="5288280"/>
              <a:ext cx="684275" cy="188975"/>
            </a:xfrm>
            <a:prstGeom prst="rect">
              <a:avLst/>
            </a:prstGeom>
          </p:spPr>
        </p:pic>
        <p:pic>
          <p:nvPicPr>
            <p:cNvPr id="11" name="object 11"/>
            <p:cNvPicPr/>
            <p:nvPr/>
          </p:nvPicPr>
          <p:blipFill>
            <a:blip r:embed="rId6" cstate="print"/>
            <a:stretch>
              <a:fillRect/>
            </a:stretch>
          </p:blipFill>
          <p:spPr>
            <a:xfrm>
              <a:off x="2670048" y="5155692"/>
              <a:ext cx="682751" cy="263651"/>
            </a:xfrm>
            <a:prstGeom prst="rect">
              <a:avLst/>
            </a:prstGeom>
          </p:spPr>
        </p:pic>
        <p:pic>
          <p:nvPicPr>
            <p:cNvPr id="12" name="object 12"/>
            <p:cNvPicPr/>
            <p:nvPr/>
          </p:nvPicPr>
          <p:blipFill>
            <a:blip r:embed="rId7" cstate="print"/>
            <a:stretch>
              <a:fillRect/>
            </a:stretch>
          </p:blipFill>
          <p:spPr>
            <a:xfrm>
              <a:off x="2772155" y="5184647"/>
              <a:ext cx="475487" cy="204216"/>
            </a:xfrm>
            <a:prstGeom prst="rect">
              <a:avLst/>
            </a:prstGeom>
          </p:spPr>
        </p:pic>
        <p:sp>
          <p:nvSpPr>
            <p:cNvPr id="13" name="object 13"/>
            <p:cNvSpPr/>
            <p:nvPr/>
          </p:nvSpPr>
          <p:spPr>
            <a:xfrm>
              <a:off x="2654808" y="5283707"/>
              <a:ext cx="710565" cy="189230"/>
            </a:xfrm>
            <a:custGeom>
              <a:avLst/>
              <a:gdLst/>
              <a:ahLst/>
              <a:cxnLst/>
              <a:rect l="l" t="t" r="r" b="b"/>
              <a:pathLst>
                <a:path w="710564" h="189229">
                  <a:moveTo>
                    <a:pt x="27432" y="188976"/>
                  </a:moveTo>
                  <a:lnTo>
                    <a:pt x="25908" y="0"/>
                  </a:lnTo>
                  <a:lnTo>
                    <a:pt x="0" y="0"/>
                  </a:lnTo>
                  <a:lnTo>
                    <a:pt x="1524" y="188976"/>
                  </a:lnTo>
                  <a:lnTo>
                    <a:pt x="27432" y="188976"/>
                  </a:lnTo>
                  <a:close/>
                </a:path>
                <a:path w="710564" h="189229">
                  <a:moveTo>
                    <a:pt x="710171" y="188976"/>
                  </a:moveTo>
                  <a:lnTo>
                    <a:pt x="708647" y="0"/>
                  </a:lnTo>
                  <a:lnTo>
                    <a:pt x="684263" y="0"/>
                  </a:lnTo>
                  <a:lnTo>
                    <a:pt x="684263" y="188976"/>
                  </a:lnTo>
                  <a:lnTo>
                    <a:pt x="710171" y="188976"/>
                  </a:lnTo>
                  <a:close/>
                </a:path>
              </a:pathLst>
            </a:custGeom>
            <a:solidFill>
              <a:srgbClr val="AAE6FF"/>
            </a:solidFill>
          </p:spPr>
          <p:txBody>
            <a:bodyPr wrap="square" lIns="0" tIns="0" rIns="0" bIns="0" rtlCol="0"/>
            <a:lstStyle/>
            <a:p>
              <a:endParaRPr sz="1588"/>
            </a:p>
          </p:txBody>
        </p:sp>
        <p:sp>
          <p:nvSpPr>
            <p:cNvPr id="14" name="object 14"/>
            <p:cNvSpPr/>
            <p:nvPr/>
          </p:nvSpPr>
          <p:spPr>
            <a:xfrm>
              <a:off x="1752600" y="5978651"/>
              <a:ext cx="2667000" cy="26034"/>
            </a:xfrm>
            <a:custGeom>
              <a:avLst/>
              <a:gdLst/>
              <a:ahLst/>
              <a:cxnLst/>
              <a:rect l="l" t="t" r="r" b="b"/>
              <a:pathLst>
                <a:path w="2667000" h="26035">
                  <a:moveTo>
                    <a:pt x="2667000" y="25908"/>
                  </a:moveTo>
                  <a:lnTo>
                    <a:pt x="0" y="25908"/>
                  </a:lnTo>
                  <a:lnTo>
                    <a:pt x="0" y="0"/>
                  </a:lnTo>
                  <a:lnTo>
                    <a:pt x="2667000" y="0"/>
                  </a:lnTo>
                  <a:lnTo>
                    <a:pt x="2667000" y="25908"/>
                  </a:lnTo>
                  <a:close/>
                </a:path>
              </a:pathLst>
            </a:custGeom>
            <a:solidFill>
              <a:srgbClr val="000000"/>
            </a:solidFill>
          </p:spPr>
          <p:txBody>
            <a:bodyPr wrap="square" lIns="0" tIns="0" rIns="0" bIns="0" rtlCol="0"/>
            <a:lstStyle/>
            <a:p>
              <a:endParaRPr sz="1588"/>
            </a:p>
          </p:txBody>
        </p:sp>
        <p:pic>
          <p:nvPicPr>
            <p:cNvPr id="15" name="object 15"/>
            <p:cNvPicPr/>
            <p:nvPr/>
          </p:nvPicPr>
          <p:blipFill>
            <a:blip r:embed="rId8" cstate="print"/>
            <a:stretch>
              <a:fillRect/>
            </a:stretch>
          </p:blipFill>
          <p:spPr>
            <a:xfrm>
              <a:off x="3352799" y="5992368"/>
              <a:ext cx="914399" cy="915924"/>
            </a:xfrm>
            <a:prstGeom prst="rect">
              <a:avLst/>
            </a:prstGeom>
          </p:spPr>
        </p:pic>
        <p:sp>
          <p:nvSpPr>
            <p:cNvPr id="16" name="object 16"/>
            <p:cNvSpPr/>
            <p:nvPr/>
          </p:nvSpPr>
          <p:spPr>
            <a:xfrm>
              <a:off x="2197608" y="5611380"/>
              <a:ext cx="864235" cy="762000"/>
            </a:xfrm>
            <a:custGeom>
              <a:avLst/>
              <a:gdLst/>
              <a:ahLst/>
              <a:cxnLst/>
              <a:rect l="l" t="t" r="r" b="b"/>
              <a:pathLst>
                <a:path w="864235" h="762000">
                  <a:moveTo>
                    <a:pt x="25908" y="364236"/>
                  </a:moveTo>
                  <a:lnTo>
                    <a:pt x="0" y="364236"/>
                  </a:lnTo>
                  <a:lnTo>
                    <a:pt x="0" y="762000"/>
                  </a:lnTo>
                  <a:lnTo>
                    <a:pt x="25908" y="762000"/>
                  </a:lnTo>
                  <a:lnTo>
                    <a:pt x="25908" y="364236"/>
                  </a:lnTo>
                  <a:close/>
                </a:path>
                <a:path w="864235" h="762000">
                  <a:moveTo>
                    <a:pt x="864108" y="0"/>
                  </a:moveTo>
                  <a:lnTo>
                    <a:pt x="838200" y="0"/>
                  </a:lnTo>
                  <a:lnTo>
                    <a:pt x="838200" y="381000"/>
                  </a:lnTo>
                  <a:lnTo>
                    <a:pt x="864108" y="381000"/>
                  </a:lnTo>
                  <a:lnTo>
                    <a:pt x="864108" y="0"/>
                  </a:lnTo>
                  <a:close/>
                </a:path>
              </a:pathLst>
            </a:custGeom>
            <a:solidFill>
              <a:srgbClr val="000000"/>
            </a:solidFill>
          </p:spPr>
          <p:txBody>
            <a:bodyPr wrap="square" lIns="0" tIns="0" rIns="0" bIns="0" rtlCol="0"/>
            <a:lstStyle/>
            <a:p>
              <a:endParaRPr sz="1588"/>
            </a:p>
          </p:txBody>
        </p:sp>
        <p:sp>
          <p:nvSpPr>
            <p:cNvPr id="17" name="object 17"/>
            <p:cNvSpPr/>
            <p:nvPr/>
          </p:nvSpPr>
          <p:spPr>
            <a:xfrm>
              <a:off x="2267712" y="5562599"/>
              <a:ext cx="762000" cy="794385"/>
            </a:xfrm>
            <a:custGeom>
              <a:avLst/>
              <a:gdLst/>
              <a:ahLst/>
              <a:cxnLst/>
              <a:rect l="l" t="t" r="r" b="b"/>
              <a:pathLst>
                <a:path w="762000" h="794385">
                  <a:moveTo>
                    <a:pt x="38100" y="336804"/>
                  </a:moveTo>
                  <a:lnTo>
                    <a:pt x="0" y="336804"/>
                  </a:lnTo>
                  <a:lnTo>
                    <a:pt x="0" y="794004"/>
                  </a:lnTo>
                  <a:lnTo>
                    <a:pt x="38100" y="794004"/>
                  </a:lnTo>
                  <a:lnTo>
                    <a:pt x="38100" y="336804"/>
                  </a:lnTo>
                  <a:close/>
                </a:path>
                <a:path w="762000" h="794385">
                  <a:moveTo>
                    <a:pt x="761987" y="114300"/>
                  </a:moveTo>
                  <a:lnTo>
                    <a:pt x="752729" y="96012"/>
                  </a:lnTo>
                  <a:lnTo>
                    <a:pt x="704075" y="0"/>
                  </a:lnTo>
                  <a:lnTo>
                    <a:pt x="647687" y="114300"/>
                  </a:lnTo>
                  <a:lnTo>
                    <a:pt x="685787" y="114300"/>
                  </a:lnTo>
                  <a:lnTo>
                    <a:pt x="685787" y="336804"/>
                  </a:lnTo>
                  <a:lnTo>
                    <a:pt x="723887" y="336804"/>
                  </a:lnTo>
                  <a:lnTo>
                    <a:pt x="723887" y="114300"/>
                  </a:lnTo>
                  <a:lnTo>
                    <a:pt x="761987" y="114300"/>
                  </a:lnTo>
                  <a:close/>
                </a:path>
              </a:pathLst>
            </a:custGeom>
            <a:solidFill>
              <a:srgbClr val="FF0000"/>
            </a:solidFill>
          </p:spPr>
          <p:txBody>
            <a:bodyPr wrap="square" lIns="0" tIns="0" rIns="0" bIns="0" rtlCol="0"/>
            <a:lstStyle/>
            <a:p>
              <a:endParaRPr sz="1588"/>
            </a:p>
          </p:txBody>
        </p:sp>
        <p:sp>
          <p:nvSpPr>
            <p:cNvPr id="18" name="object 18"/>
            <p:cNvSpPr/>
            <p:nvPr/>
          </p:nvSpPr>
          <p:spPr>
            <a:xfrm>
              <a:off x="3352800" y="5321807"/>
              <a:ext cx="2667000" cy="26034"/>
            </a:xfrm>
            <a:custGeom>
              <a:avLst/>
              <a:gdLst/>
              <a:ahLst/>
              <a:cxnLst/>
              <a:rect l="l" t="t" r="r" b="b"/>
              <a:pathLst>
                <a:path w="2667000" h="26035">
                  <a:moveTo>
                    <a:pt x="2667000" y="25908"/>
                  </a:moveTo>
                  <a:lnTo>
                    <a:pt x="0" y="25908"/>
                  </a:lnTo>
                  <a:lnTo>
                    <a:pt x="0" y="0"/>
                  </a:lnTo>
                  <a:lnTo>
                    <a:pt x="2667000" y="0"/>
                  </a:lnTo>
                  <a:lnTo>
                    <a:pt x="2667000" y="25908"/>
                  </a:lnTo>
                  <a:close/>
                </a:path>
              </a:pathLst>
            </a:custGeom>
            <a:solidFill>
              <a:srgbClr val="000000"/>
            </a:solidFill>
          </p:spPr>
          <p:txBody>
            <a:bodyPr wrap="square" lIns="0" tIns="0" rIns="0" bIns="0" rtlCol="0"/>
            <a:lstStyle/>
            <a:p>
              <a:endParaRPr sz="1588"/>
            </a:p>
          </p:txBody>
        </p:sp>
        <p:sp>
          <p:nvSpPr>
            <p:cNvPr id="19" name="object 19"/>
            <p:cNvSpPr/>
            <p:nvPr/>
          </p:nvSpPr>
          <p:spPr>
            <a:xfrm>
              <a:off x="2286000" y="5849112"/>
              <a:ext cx="685800" cy="38100"/>
            </a:xfrm>
            <a:custGeom>
              <a:avLst/>
              <a:gdLst/>
              <a:ahLst/>
              <a:cxnLst/>
              <a:rect l="l" t="t" r="r" b="b"/>
              <a:pathLst>
                <a:path w="685800" h="38100">
                  <a:moveTo>
                    <a:pt x="685800" y="38100"/>
                  </a:moveTo>
                  <a:lnTo>
                    <a:pt x="0" y="38100"/>
                  </a:lnTo>
                  <a:lnTo>
                    <a:pt x="0" y="0"/>
                  </a:lnTo>
                  <a:lnTo>
                    <a:pt x="685800" y="0"/>
                  </a:lnTo>
                  <a:lnTo>
                    <a:pt x="685800" y="38100"/>
                  </a:lnTo>
                  <a:close/>
                </a:path>
              </a:pathLst>
            </a:custGeom>
            <a:solidFill>
              <a:srgbClr val="FF0000"/>
            </a:solidFill>
          </p:spPr>
          <p:txBody>
            <a:bodyPr wrap="square" lIns="0" tIns="0" rIns="0" bIns="0" rtlCol="0"/>
            <a:lstStyle/>
            <a:p>
              <a:endParaRPr sz="1588"/>
            </a:p>
          </p:txBody>
        </p:sp>
      </p:grpSp>
      <p:sp>
        <p:nvSpPr>
          <p:cNvPr id="20" name="object 20"/>
          <p:cNvSpPr txBox="1"/>
          <p:nvPr/>
        </p:nvSpPr>
        <p:spPr>
          <a:xfrm>
            <a:off x="2509283" y="1397674"/>
            <a:ext cx="11238614" cy="4062651"/>
          </a:xfrm>
          <a:prstGeom prst="rect">
            <a:avLst/>
          </a:prstGeom>
        </p:spPr>
        <p:txBody>
          <a:bodyPr vert="horz" wrap="square" lIns="0" tIns="85725" rIns="0" bIns="0" rtlCol="0">
            <a:spAutoFit/>
          </a:bodyPr>
          <a:lstStyle/>
          <a:p>
            <a:pPr marL="313221" indent="-302575">
              <a:spcBef>
                <a:spcPts val="675"/>
              </a:spcBef>
              <a:buFont typeface="Microsoft Sans Serif"/>
              <a:buChar char="•"/>
              <a:tabLst>
                <a:tab pos="313221" algn="l"/>
                <a:tab pos="313781" algn="l"/>
              </a:tabLst>
            </a:pPr>
            <a:r>
              <a:rPr sz="2294" spc="-4" dirty="0">
                <a:latin typeface="Calibri"/>
                <a:cs typeface="Calibri"/>
              </a:rPr>
              <a:t>Nếu</a:t>
            </a:r>
            <a:r>
              <a:rPr sz="2294" spc="-31" dirty="0">
                <a:latin typeface="Calibri"/>
                <a:cs typeface="Calibri"/>
              </a:rPr>
              <a:t> </a:t>
            </a:r>
            <a:r>
              <a:rPr sz="2294" dirty="0">
                <a:latin typeface="Calibri"/>
                <a:cs typeface="Calibri"/>
              </a:rPr>
              <a:t>đường</a:t>
            </a:r>
            <a:r>
              <a:rPr sz="2294" spc="-18" dirty="0">
                <a:latin typeface="Calibri"/>
                <a:cs typeface="Calibri"/>
              </a:rPr>
              <a:t> </a:t>
            </a:r>
            <a:r>
              <a:rPr sz="2294" spc="-4" dirty="0">
                <a:latin typeface="Calibri"/>
                <a:cs typeface="Calibri"/>
              </a:rPr>
              <a:t>đi</a:t>
            </a:r>
            <a:r>
              <a:rPr sz="2294" spc="9" dirty="0">
                <a:latin typeface="Calibri"/>
                <a:cs typeface="Calibri"/>
              </a:rPr>
              <a:t> </a:t>
            </a:r>
            <a:r>
              <a:rPr sz="2294" spc="-4" dirty="0">
                <a:latin typeface="Calibri"/>
                <a:cs typeface="Calibri"/>
              </a:rPr>
              <a:t>không</a:t>
            </a:r>
            <a:r>
              <a:rPr sz="2294" spc="-18" dirty="0">
                <a:latin typeface="Calibri"/>
                <a:cs typeface="Calibri"/>
              </a:rPr>
              <a:t> </a:t>
            </a:r>
            <a:r>
              <a:rPr sz="2294" spc="4" dirty="0">
                <a:latin typeface="Calibri"/>
                <a:cs typeface="Calibri"/>
              </a:rPr>
              <a:t>tìm</a:t>
            </a:r>
            <a:r>
              <a:rPr sz="2294" spc="-13" dirty="0">
                <a:latin typeface="Calibri"/>
                <a:cs typeface="Calibri"/>
              </a:rPr>
              <a:t> </a:t>
            </a:r>
            <a:r>
              <a:rPr sz="2294" spc="-9" dirty="0">
                <a:latin typeface="Calibri"/>
                <a:cs typeface="Calibri"/>
              </a:rPr>
              <a:t>thấy</a:t>
            </a:r>
            <a:r>
              <a:rPr sz="2294" spc="-22" dirty="0">
                <a:latin typeface="Calibri"/>
                <a:cs typeface="Calibri"/>
              </a:rPr>
              <a:t> </a:t>
            </a:r>
            <a:r>
              <a:rPr sz="2294" spc="-4" dirty="0">
                <a:latin typeface="Calibri"/>
                <a:cs typeface="Calibri"/>
              </a:rPr>
              <a:t>trong</a:t>
            </a:r>
            <a:r>
              <a:rPr sz="2294" spc="-18" dirty="0">
                <a:latin typeface="Calibri"/>
                <a:cs typeface="Calibri"/>
              </a:rPr>
              <a:t> </a:t>
            </a:r>
            <a:r>
              <a:rPr sz="2294" dirty="0">
                <a:latin typeface="Calibri"/>
                <a:cs typeface="Calibri"/>
              </a:rPr>
              <a:t>bảng</a:t>
            </a:r>
            <a:r>
              <a:rPr sz="2294" spc="-18" dirty="0">
                <a:latin typeface="Calibri"/>
                <a:cs typeface="Calibri"/>
              </a:rPr>
              <a:t> </a:t>
            </a:r>
            <a:r>
              <a:rPr sz="2294" dirty="0">
                <a:latin typeface="Calibri"/>
                <a:cs typeface="Calibri"/>
              </a:rPr>
              <a:t>chọn</a:t>
            </a:r>
            <a:r>
              <a:rPr sz="2294" spc="-31" dirty="0">
                <a:latin typeface="Calibri"/>
                <a:cs typeface="Calibri"/>
              </a:rPr>
              <a:t> </a:t>
            </a:r>
            <a:r>
              <a:rPr sz="2294" dirty="0">
                <a:latin typeface="Calibri"/>
                <a:cs typeface="Calibri"/>
              </a:rPr>
              <a:t>đường</a:t>
            </a:r>
          </a:p>
          <a:p>
            <a:pPr marL="667346" lvl="1" indent="-253266">
              <a:spcBef>
                <a:spcPts val="490"/>
              </a:spcBef>
              <a:buFont typeface="Microsoft Sans Serif"/>
              <a:buChar char="–"/>
              <a:tabLst>
                <a:tab pos="667346" algn="l"/>
                <a:tab pos="667906" algn="l"/>
              </a:tabLst>
            </a:pPr>
            <a:r>
              <a:rPr sz="1941" spc="-4" dirty="0">
                <a:latin typeface="Calibri"/>
                <a:cs typeface="Calibri"/>
              </a:rPr>
              <a:t>Đường</a:t>
            </a:r>
            <a:r>
              <a:rPr sz="1941" dirty="0">
                <a:latin typeface="Calibri"/>
                <a:cs typeface="Calibri"/>
              </a:rPr>
              <a:t> </a:t>
            </a:r>
            <a:r>
              <a:rPr sz="1941" spc="-4" dirty="0">
                <a:latin typeface="Calibri"/>
                <a:cs typeface="Calibri"/>
              </a:rPr>
              <a:t>đi</a:t>
            </a:r>
            <a:r>
              <a:rPr sz="1941" spc="4" dirty="0">
                <a:latin typeface="Calibri"/>
                <a:cs typeface="Calibri"/>
              </a:rPr>
              <a:t> </a:t>
            </a:r>
            <a:r>
              <a:rPr sz="1941" spc="-4" dirty="0">
                <a:latin typeface="Calibri"/>
                <a:cs typeface="Calibri"/>
              </a:rPr>
              <a:t>mặc</a:t>
            </a:r>
            <a:r>
              <a:rPr sz="1941" dirty="0">
                <a:latin typeface="Calibri"/>
                <a:cs typeface="Calibri"/>
              </a:rPr>
              <a:t> </a:t>
            </a:r>
            <a:r>
              <a:rPr sz="1941" spc="-9" dirty="0">
                <a:latin typeface="Calibri"/>
                <a:cs typeface="Calibri"/>
              </a:rPr>
              <a:t>định</a:t>
            </a:r>
            <a:r>
              <a:rPr sz="1941" spc="-4" dirty="0">
                <a:latin typeface="Calibri"/>
                <a:cs typeface="Calibri"/>
              </a:rPr>
              <a:t> </a:t>
            </a:r>
            <a:r>
              <a:rPr sz="1941" spc="-13" dirty="0">
                <a:latin typeface="Calibri"/>
                <a:cs typeface="Calibri"/>
              </a:rPr>
              <a:t>trỏ</a:t>
            </a:r>
            <a:r>
              <a:rPr sz="1941" spc="-9" dirty="0">
                <a:latin typeface="Calibri"/>
                <a:cs typeface="Calibri"/>
              </a:rPr>
              <a:t> </a:t>
            </a:r>
            <a:r>
              <a:rPr sz="1941" spc="-4" dirty="0">
                <a:latin typeface="Calibri"/>
                <a:cs typeface="Calibri"/>
              </a:rPr>
              <a:t>đến</a:t>
            </a:r>
            <a:r>
              <a:rPr sz="1941" spc="13" dirty="0">
                <a:latin typeface="Calibri"/>
                <a:cs typeface="Calibri"/>
              </a:rPr>
              <a:t> </a:t>
            </a:r>
            <a:r>
              <a:rPr sz="1941" spc="-4" dirty="0">
                <a:latin typeface="Calibri"/>
                <a:cs typeface="Calibri"/>
              </a:rPr>
              <a:t>một</a:t>
            </a:r>
            <a:r>
              <a:rPr sz="1941" spc="-9" dirty="0">
                <a:latin typeface="Calibri"/>
                <a:cs typeface="Calibri"/>
              </a:rPr>
              <a:t> </a:t>
            </a:r>
            <a:r>
              <a:rPr sz="1941" spc="-13" dirty="0">
                <a:latin typeface="Calibri"/>
                <a:cs typeface="Calibri"/>
              </a:rPr>
              <a:t>router</a:t>
            </a:r>
            <a:r>
              <a:rPr sz="1941" spc="9" dirty="0">
                <a:latin typeface="Calibri"/>
                <a:cs typeface="Calibri"/>
              </a:rPr>
              <a:t> </a:t>
            </a:r>
            <a:r>
              <a:rPr sz="1941" spc="-35" dirty="0">
                <a:latin typeface="Calibri"/>
                <a:cs typeface="Calibri"/>
              </a:rPr>
              <a:t>kết</a:t>
            </a:r>
            <a:r>
              <a:rPr sz="1941" spc="13" dirty="0">
                <a:latin typeface="Calibri"/>
                <a:cs typeface="Calibri"/>
              </a:rPr>
              <a:t> </a:t>
            </a:r>
            <a:r>
              <a:rPr sz="1941" spc="-4" dirty="0">
                <a:latin typeface="Calibri"/>
                <a:cs typeface="Calibri"/>
              </a:rPr>
              <a:t>tiếp</a:t>
            </a:r>
            <a:endParaRPr sz="1941" dirty="0">
              <a:latin typeface="Calibri"/>
              <a:cs typeface="Calibri"/>
            </a:endParaRPr>
          </a:p>
          <a:p>
            <a:pPr marL="667346" lvl="1" indent="-253266">
              <a:spcBef>
                <a:spcPts val="468"/>
              </a:spcBef>
              <a:buFont typeface="Microsoft Sans Serif"/>
              <a:buChar char="–"/>
              <a:tabLst>
                <a:tab pos="667346" algn="l"/>
                <a:tab pos="667906" algn="l"/>
              </a:tabLst>
            </a:pPr>
            <a:r>
              <a:rPr sz="1941" spc="-35" dirty="0">
                <a:latin typeface="Calibri"/>
                <a:cs typeface="Calibri"/>
              </a:rPr>
              <a:t>Trong</a:t>
            </a:r>
            <a:r>
              <a:rPr sz="1941" dirty="0">
                <a:latin typeface="Calibri"/>
                <a:cs typeface="Calibri"/>
              </a:rPr>
              <a:t> </a:t>
            </a:r>
            <a:r>
              <a:rPr sz="1941" spc="-9" dirty="0">
                <a:latin typeface="Calibri"/>
                <a:cs typeface="Calibri"/>
              </a:rPr>
              <a:t>nhiều </a:t>
            </a:r>
            <a:r>
              <a:rPr sz="1941" spc="-4" dirty="0">
                <a:latin typeface="Calibri"/>
                <a:cs typeface="Calibri"/>
              </a:rPr>
              <a:t>trường</a:t>
            </a:r>
            <a:r>
              <a:rPr sz="1941" spc="22" dirty="0">
                <a:latin typeface="Calibri"/>
                <a:cs typeface="Calibri"/>
              </a:rPr>
              <a:t> </a:t>
            </a:r>
            <a:r>
              <a:rPr sz="1941" spc="-9" dirty="0">
                <a:latin typeface="Calibri"/>
                <a:cs typeface="Calibri"/>
              </a:rPr>
              <a:t>hợp,</a:t>
            </a:r>
            <a:r>
              <a:rPr sz="1941" dirty="0">
                <a:latin typeface="Calibri"/>
                <a:cs typeface="Calibri"/>
              </a:rPr>
              <a:t> </a:t>
            </a:r>
            <a:r>
              <a:rPr sz="1941" spc="-13" dirty="0">
                <a:latin typeface="Calibri"/>
                <a:cs typeface="Calibri"/>
              </a:rPr>
              <a:t>đây</a:t>
            </a:r>
            <a:r>
              <a:rPr sz="1941" spc="-18" dirty="0">
                <a:latin typeface="Calibri"/>
                <a:cs typeface="Calibri"/>
              </a:rPr>
              <a:t> </a:t>
            </a:r>
            <a:r>
              <a:rPr sz="1941" spc="-4" dirty="0">
                <a:latin typeface="Calibri"/>
                <a:cs typeface="Calibri"/>
              </a:rPr>
              <a:t>là</a:t>
            </a:r>
            <a:r>
              <a:rPr sz="1941" dirty="0">
                <a:latin typeface="Calibri"/>
                <a:cs typeface="Calibri"/>
              </a:rPr>
              <a:t> </a:t>
            </a:r>
            <a:r>
              <a:rPr sz="1941" spc="-9" dirty="0">
                <a:latin typeface="Calibri"/>
                <a:cs typeface="Calibri"/>
              </a:rPr>
              <a:t>đường</a:t>
            </a:r>
            <a:r>
              <a:rPr sz="1941" spc="22" dirty="0">
                <a:latin typeface="Calibri"/>
                <a:cs typeface="Calibri"/>
              </a:rPr>
              <a:t> </a:t>
            </a:r>
            <a:r>
              <a:rPr sz="1941" spc="-4" dirty="0">
                <a:latin typeface="Calibri"/>
                <a:cs typeface="Calibri"/>
              </a:rPr>
              <a:t>đi</a:t>
            </a:r>
            <a:r>
              <a:rPr sz="1941" spc="-18" dirty="0">
                <a:latin typeface="Calibri"/>
                <a:cs typeface="Calibri"/>
              </a:rPr>
              <a:t> </a:t>
            </a:r>
            <a:r>
              <a:rPr sz="1941" spc="-4" dirty="0">
                <a:latin typeface="Calibri"/>
                <a:cs typeface="Calibri"/>
              </a:rPr>
              <a:t>duy</a:t>
            </a:r>
            <a:r>
              <a:rPr sz="1941" spc="18" dirty="0">
                <a:latin typeface="Calibri"/>
                <a:cs typeface="Calibri"/>
              </a:rPr>
              <a:t> </a:t>
            </a:r>
            <a:r>
              <a:rPr sz="1941" spc="-9" dirty="0">
                <a:latin typeface="Calibri"/>
                <a:cs typeface="Calibri"/>
              </a:rPr>
              <a:t>nhất</a:t>
            </a:r>
            <a:endParaRPr sz="1941" dirty="0">
              <a:latin typeface="Calibri"/>
              <a:cs typeface="Calibri"/>
            </a:endParaRPr>
          </a:p>
          <a:p>
            <a:pPr marL="313221" indent="-302575">
              <a:spcBef>
                <a:spcPts val="525"/>
              </a:spcBef>
              <a:buFont typeface="Microsoft Sans Serif"/>
              <a:buChar char="•"/>
              <a:tabLst>
                <a:tab pos="313221" algn="l"/>
                <a:tab pos="313781" algn="l"/>
              </a:tabLst>
            </a:pPr>
            <a:r>
              <a:rPr sz="2294" dirty="0">
                <a:latin typeface="Calibri"/>
                <a:cs typeface="Calibri"/>
              </a:rPr>
              <a:t>0.0.0.0/0</a:t>
            </a:r>
          </a:p>
          <a:p>
            <a:pPr marL="668467" lvl="1" indent="-253266">
              <a:spcBef>
                <a:spcPts val="490"/>
              </a:spcBef>
              <a:buFont typeface="Microsoft Sans Serif"/>
              <a:buChar char="–"/>
              <a:tabLst>
                <a:tab pos="668467" algn="l"/>
                <a:tab pos="669027" algn="l"/>
              </a:tabLst>
            </a:pPr>
            <a:r>
              <a:rPr sz="1941" spc="-4" dirty="0">
                <a:latin typeface="Calibri"/>
                <a:cs typeface="Calibri"/>
              </a:rPr>
              <a:t>Là</a:t>
            </a:r>
            <a:r>
              <a:rPr sz="1941" spc="-18" dirty="0">
                <a:latin typeface="Calibri"/>
                <a:cs typeface="Calibri"/>
              </a:rPr>
              <a:t> </a:t>
            </a:r>
            <a:r>
              <a:rPr sz="1941" spc="-4" dirty="0">
                <a:latin typeface="Calibri"/>
                <a:cs typeface="Calibri"/>
              </a:rPr>
              <a:t>một</a:t>
            </a:r>
            <a:r>
              <a:rPr sz="1941" spc="13" dirty="0">
                <a:latin typeface="Calibri"/>
                <a:cs typeface="Calibri"/>
              </a:rPr>
              <a:t> </a:t>
            </a:r>
            <a:r>
              <a:rPr sz="1941" spc="-9" dirty="0">
                <a:latin typeface="Calibri"/>
                <a:cs typeface="Calibri"/>
              </a:rPr>
              <a:t>trường</a:t>
            </a:r>
            <a:r>
              <a:rPr sz="1941" spc="22" dirty="0">
                <a:latin typeface="Calibri"/>
                <a:cs typeface="Calibri"/>
              </a:rPr>
              <a:t> </a:t>
            </a:r>
            <a:r>
              <a:rPr sz="1941" spc="-9" dirty="0">
                <a:latin typeface="Calibri"/>
                <a:cs typeface="Calibri"/>
              </a:rPr>
              <a:t>hợp</a:t>
            </a:r>
            <a:r>
              <a:rPr sz="1941" spc="-4" dirty="0">
                <a:latin typeface="Calibri"/>
                <a:cs typeface="Calibri"/>
              </a:rPr>
              <a:t> đặc</a:t>
            </a:r>
            <a:r>
              <a:rPr sz="1941" dirty="0">
                <a:latin typeface="Calibri"/>
                <a:cs typeface="Calibri"/>
              </a:rPr>
              <a:t> </a:t>
            </a:r>
            <a:r>
              <a:rPr sz="1941" spc="-9" dirty="0">
                <a:latin typeface="Calibri"/>
                <a:cs typeface="Calibri"/>
              </a:rPr>
              <a:t>biệt,</a:t>
            </a:r>
            <a:r>
              <a:rPr sz="1941" spc="4" dirty="0">
                <a:latin typeface="Calibri"/>
                <a:cs typeface="Calibri"/>
              </a:rPr>
              <a:t> </a:t>
            </a:r>
            <a:r>
              <a:rPr sz="1941" spc="-4" dirty="0">
                <a:latin typeface="Calibri"/>
                <a:cs typeface="Calibri"/>
              </a:rPr>
              <a:t>chỉ</a:t>
            </a:r>
            <a:r>
              <a:rPr sz="1941" spc="-13" dirty="0">
                <a:latin typeface="Calibri"/>
                <a:cs typeface="Calibri"/>
              </a:rPr>
              <a:t> tất</a:t>
            </a:r>
            <a:r>
              <a:rPr sz="1941" spc="-4" dirty="0">
                <a:latin typeface="Calibri"/>
                <a:cs typeface="Calibri"/>
              </a:rPr>
              <a:t> </a:t>
            </a:r>
            <a:r>
              <a:rPr sz="1941" spc="-18" dirty="0">
                <a:latin typeface="Calibri"/>
                <a:cs typeface="Calibri"/>
              </a:rPr>
              <a:t>cả</a:t>
            </a:r>
            <a:r>
              <a:rPr sz="1941" spc="4" dirty="0">
                <a:latin typeface="Calibri"/>
                <a:cs typeface="Calibri"/>
              </a:rPr>
              <a:t> </a:t>
            </a:r>
            <a:r>
              <a:rPr sz="1941" spc="-13" dirty="0">
                <a:latin typeface="Calibri"/>
                <a:cs typeface="Calibri"/>
              </a:rPr>
              <a:t>các</a:t>
            </a:r>
            <a:r>
              <a:rPr sz="1941" dirty="0">
                <a:latin typeface="Calibri"/>
                <a:cs typeface="Calibri"/>
              </a:rPr>
              <a:t> </a:t>
            </a:r>
            <a:r>
              <a:rPr sz="1941" spc="-4" dirty="0">
                <a:latin typeface="Calibri"/>
                <a:cs typeface="Calibri"/>
              </a:rPr>
              <a:t>đường</a:t>
            </a:r>
            <a:r>
              <a:rPr sz="1941" spc="4" dirty="0">
                <a:latin typeface="Calibri"/>
                <a:cs typeface="Calibri"/>
              </a:rPr>
              <a:t> </a:t>
            </a:r>
            <a:r>
              <a:rPr sz="1941" spc="-4" dirty="0">
                <a:latin typeface="Calibri"/>
                <a:cs typeface="Calibri"/>
              </a:rPr>
              <a:t>đi</a:t>
            </a:r>
            <a:endParaRPr sz="1941" dirty="0">
              <a:latin typeface="Calibri"/>
              <a:cs typeface="Calibri"/>
            </a:endParaRPr>
          </a:p>
          <a:p>
            <a:pPr>
              <a:lnSpc>
                <a:spcPct val="100000"/>
              </a:lnSpc>
            </a:pPr>
            <a:endParaRPr sz="2206" dirty="0">
              <a:latin typeface="Calibri"/>
              <a:cs typeface="Calibri"/>
            </a:endParaRPr>
          </a:p>
          <a:p>
            <a:pPr marL="1113364">
              <a:spcBef>
                <a:spcPts val="1540"/>
              </a:spcBef>
            </a:pPr>
            <a:r>
              <a:rPr sz="1765" spc="-4" dirty="0">
                <a:latin typeface="Microsoft Sans Serif"/>
                <a:cs typeface="Microsoft Sans Serif"/>
              </a:rPr>
              <a:t>R</a:t>
            </a:r>
            <a:r>
              <a:rPr sz="1765" spc="4" dirty="0">
                <a:latin typeface="Microsoft Sans Serif"/>
                <a:cs typeface="Microsoft Sans Serif"/>
              </a:rPr>
              <a:t>ou</a:t>
            </a:r>
            <a:r>
              <a:rPr sz="1765" spc="-18" dirty="0">
                <a:latin typeface="Microsoft Sans Serif"/>
                <a:cs typeface="Microsoft Sans Serif"/>
              </a:rPr>
              <a:t>t</a:t>
            </a:r>
            <a:r>
              <a:rPr sz="1765" spc="4" dirty="0">
                <a:latin typeface="Microsoft Sans Serif"/>
                <a:cs typeface="Microsoft Sans Serif"/>
              </a:rPr>
              <a:t>e</a:t>
            </a:r>
            <a:r>
              <a:rPr sz="1765" dirty="0">
                <a:latin typeface="Microsoft Sans Serif"/>
                <a:cs typeface="Microsoft Sans Serif"/>
              </a:rPr>
              <a:t>r</a:t>
            </a:r>
            <a:r>
              <a:rPr sz="1765" spc="-106" dirty="0">
                <a:latin typeface="Microsoft Sans Serif"/>
                <a:cs typeface="Microsoft Sans Serif"/>
              </a:rPr>
              <a:t> </a:t>
            </a:r>
            <a:r>
              <a:rPr sz="1765" dirty="0">
                <a:latin typeface="Microsoft Sans Serif"/>
                <a:cs typeface="Microsoft Sans Serif"/>
              </a:rPr>
              <a:t>A</a:t>
            </a:r>
          </a:p>
          <a:p>
            <a:pPr marL="4885465">
              <a:spcBef>
                <a:spcPts val="366"/>
              </a:spcBef>
            </a:pPr>
            <a:r>
              <a:rPr sz="2118" dirty="0">
                <a:latin typeface="Microsoft Sans Serif"/>
                <a:cs typeface="Microsoft Sans Serif"/>
              </a:rPr>
              <a:t>Internet</a:t>
            </a:r>
          </a:p>
          <a:p>
            <a:pPr>
              <a:lnSpc>
                <a:spcPct val="100000"/>
              </a:lnSpc>
            </a:pPr>
            <a:endParaRPr sz="2382" dirty="0">
              <a:latin typeface="Microsoft Sans Serif"/>
              <a:cs typeface="Microsoft Sans Serif"/>
            </a:endParaRPr>
          </a:p>
          <a:p>
            <a:pPr>
              <a:spcBef>
                <a:spcPts val="44"/>
              </a:spcBef>
            </a:pPr>
            <a:endParaRPr sz="1941" dirty="0">
              <a:latin typeface="Microsoft Sans Serif"/>
              <a:cs typeface="Microsoft Sans Serif"/>
            </a:endParaRPr>
          </a:p>
          <a:p>
            <a:pPr marL="3128288"/>
            <a:r>
              <a:rPr sz="1765" dirty="0">
                <a:latin typeface="Microsoft Sans Serif"/>
                <a:cs typeface="Microsoft Sans Serif"/>
              </a:rPr>
              <a:t>Router</a:t>
            </a:r>
            <a:r>
              <a:rPr sz="1765" spc="-31" dirty="0">
                <a:latin typeface="Microsoft Sans Serif"/>
                <a:cs typeface="Microsoft Sans Serif"/>
              </a:rPr>
              <a:t> </a:t>
            </a:r>
            <a:r>
              <a:rPr sz="1765" spc="9" dirty="0">
                <a:latin typeface="Microsoft Sans Serif"/>
                <a:cs typeface="Microsoft Sans Serif"/>
              </a:rPr>
              <a:t>kế</a:t>
            </a:r>
            <a:r>
              <a:rPr sz="1765" spc="-13" dirty="0">
                <a:latin typeface="Microsoft Sans Serif"/>
                <a:cs typeface="Microsoft Sans Serif"/>
              </a:rPr>
              <a:t> </a:t>
            </a:r>
            <a:r>
              <a:rPr sz="1765" spc="-4" dirty="0">
                <a:latin typeface="Microsoft Sans Serif"/>
                <a:cs typeface="Microsoft Sans Serif"/>
              </a:rPr>
              <a:t>tiếp</a:t>
            </a:r>
            <a:r>
              <a:rPr sz="1765" spc="-13" dirty="0">
                <a:latin typeface="Microsoft Sans Serif"/>
                <a:cs typeface="Microsoft Sans Serif"/>
              </a:rPr>
              <a:t> </a:t>
            </a:r>
            <a:r>
              <a:rPr sz="1765" dirty="0">
                <a:latin typeface="Microsoft Sans Serif"/>
                <a:cs typeface="Microsoft Sans Serif"/>
              </a:rPr>
              <a:t>luôn </a:t>
            </a:r>
            <a:r>
              <a:rPr sz="1765" spc="-9" dirty="0">
                <a:latin typeface="Microsoft Sans Serif"/>
                <a:cs typeface="Microsoft Sans Serif"/>
              </a:rPr>
              <a:t>là</a:t>
            </a:r>
            <a:r>
              <a:rPr sz="1765" spc="-79" dirty="0">
                <a:latin typeface="Microsoft Sans Serif"/>
                <a:cs typeface="Microsoft Sans Serif"/>
              </a:rPr>
              <a:t> </a:t>
            </a:r>
            <a:r>
              <a:rPr sz="1765" dirty="0">
                <a:latin typeface="Microsoft Sans Serif"/>
                <a:cs typeface="Microsoft Sans Serif"/>
              </a:rPr>
              <a:t>A</a:t>
            </a:r>
          </a:p>
        </p:txBody>
      </p:sp>
      <p:sp>
        <p:nvSpPr>
          <p:cNvPr id="21" name="object 21"/>
          <p:cNvSpPr txBox="1"/>
          <p:nvPr/>
        </p:nvSpPr>
        <p:spPr>
          <a:xfrm>
            <a:off x="9460429" y="6090332"/>
            <a:ext cx="219075" cy="155299"/>
          </a:xfrm>
          <a:prstGeom prst="rect">
            <a:avLst/>
          </a:prstGeom>
        </p:spPr>
        <p:txBody>
          <a:bodyPr vert="horz" wrap="square" lIns="0" tIns="0" rIns="0" bIns="0" rtlCol="0">
            <a:spAutoFit/>
          </a:bodyPr>
          <a:lstStyle/>
          <a:p>
            <a:pPr marL="33619">
              <a:lnSpc>
                <a:spcPts val="1257"/>
              </a:lnSpc>
            </a:pPr>
            <a:fld id="{81D60167-4931-47E6-BA6A-407CBD079E47}" type="slidenum">
              <a:rPr sz="1059" dirty="0">
                <a:solidFill>
                  <a:srgbClr val="898989"/>
                </a:solidFill>
                <a:latin typeface="Microsoft Sans Serif"/>
                <a:cs typeface="Microsoft Sans Serif"/>
              </a:rPr>
              <a:pPr marL="33619">
                <a:lnSpc>
                  <a:spcPts val="1257"/>
                </a:lnSpc>
              </a:pPr>
              <a:t>25</a:t>
            </a:fld>
            <a:endParaRPr sz="1059">
              <a:latin typeface="Microsoft Sans Serif"/>
              <a:cs typeface="Microsoft Sans Serif"/>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5758" y="390850"/>
            <a:ext cx="10100930" cy="608851"/>
          </a:xfrm>
          <a:prstGeom prst="rect">
            <a:avLst/>
          </a:prstGeom>
        </p:spPr>
        <p:txBody>
          <a:bodyPr vert="horz" wrap="square" lIns="0" tIns="11206" rIns="0" bIns="0" rtlCol="0" anchor="b" anchorCtr="0">
            <a:spAutoFit/>
          </a:bodyPr>
          <a:lstStyle/>
          <a:p>
            <a:pPr marL="1418740" marR="4483" indent="-1408094">
              <a:spcBef>
                <a:spcPts val="88"/>
              </a:spcBef>
            </a:pPr>
            <a:r>
              <a:rPr spc="-35" dirty="0">
                <a:latin typeface="Calibri"/>
                <a:cs typeface="Calibri"/>
              </a:rPr>
              <a:t>Kết</a:t>
            </a:r>
            <a:r>
              <a:rPr spc="-13" dirty="0">
                <a:latin typeface="Calibri"/>
                <a:cs typeface="Calibri"/>
              </a:rPr>
              <a:t> </a:t>
            </a:r>
            <a:r>
              <a:rPr spc="9" dirty="0">
                <a:latin typeface="Calibri"/>
                <a:cs typeface="Calibri"/>
              </a:rPr>
              <a:t>hợp</a:t>
            </a:r>
            <a:r>
              <a:rPr spc="-18" dirty="0">
                <a:latin typeface="Calibri"/>
                <a:cs typeface="Calibri"/>
              </a:rPr>
              <a:t> </a:t>
            </a:r>
            <a:r>
              <a:rPr dirty="0">
                <a:latin typeface="Calibri"/>
                <a:cs typeface="Calibri"/>
              </a:rPr>
              <a:t>đường</a:t>
            </a:r>
            <a:r>
              <a:rPr spc="-35" dirty="0">
                <a:latin typeface="Calibri"/>
                <a:cs typeface="Calibri"/>
              </a:rPr>
              <a:t> </a:t>
            </a:r>
            <a:r>
              <a:rPr spc="13" dirty="0">
                <a:latin typeface="Calibri"/>
                <a:cs typeface="Calibri"/>
              </a:rPr>
              <a:t>đi</a:t>
            </a:r>
            <a:r>
              <a:rPr spc="-31" dirty="0">
                <a:latin typeface="Calibri"/>
                <a:cs typeface="Calibri"/>
              </a:rPr>
              <a:t> </a:t>
            </a:r>
            <a:r>
              <a:rPr spc="-13" dirty="0">
                <a:latin typeface="Calibri"/>
                <a:cs typeface="Calibri"/>
              </a:rPr>
              <a:t>(Routing </a:t>
            </a:r>
            <a:r>
              <a:rPr spc="-865" dirty="0">
                <a:latin typeface="Calibri"/>
                <a:cs typeface="Calibri"/>
              </a:rPr>
              <a:t> </a:t>
            </a:r>
            <a:r>
              <a:rPr spc="-9" dirty="0">
                <a:latin typeface="Calibri"/>
                <a:cs typeface="Calibri"/>
              </a:rPr>
              <a:t>aggregation)</a:t>
            </a:r>
          </a:p>
        </p:txBody>
      </p:sp>
      <p:grpSp>
        <p:nvGrpSpPr>
          <p:cNvPr id="3" name="object 3"/>
          <p:cNvGrpSpPr/>
          <p:nvPr/>
        </p:nvGrpSpPr>
        <p:grpSpPr>
          <a:xfrm>
            <a:off x="6018006" y="3247464"/>
            <a:ext cx="3071532" cy="1371600"/>
            <a:chOff x="4940807" y="3680459"/>
            <a:chExt cx="3481070" cy="1554480"/>
          </a:xfrm>
        </p:grpSpPr>
        <p:pic>
          <p:nvPicPr>
            <p:cNvPr id="4" name="object 4"/>
            <p:cNvPicPr/>
            <p:nvPr/>
          </p:nvPicPr>
          <p:blipFill>
            <a:blip r:embed="rId2" cstate="print"/>
            <a:stretch>
              <a:fillRect/>
            </a:stretch>
          </p:blipFill>
          <p:spPr>
            <a:xfrm>
              <a:off x="6227064" y="3680459"/>
              <a:ext cx="2039112" cy="205739"/>
            </a:xfrm>
            <a:prstGeom prst="rect">
              <a:avLst/>
            </a:prstGeom>
          </p:spPr>
        </p:pic>
        <p:pic>
          <p:nvPicPr>
            <p:cNvPr id="5" name="object 5"/>
            <p:cNvPicPr/>
            <p:nvPr/>
          </p:nvPicPr>
          <p:blipFill>
            <a:blip r:embed="rId3" cstate="print"/>
            <a:stretch>
              <a:fillRect/>
            </a:stretch>
          </p:blipFill>
          <p:spPr>
            <a:xfrm>
              <a:off x="6163055" y="3886199"/>
              <a:ext cx="2258567" cy="320039"/>
            </a:xfrm>
            <a:prstGeom prst="rect">
              <a:avLst/>
            </a:prstGeom>
          </p:spPr>
        </p:pic>
        <p:pic>
          <p:nvPicPr>
            <p:cNvPr id="6" name="object 6"/>
            <p:cNvPicPr/>
            <p:nvPr/>
          </p:nvPicPr>
          <p:blipFill>
            <a:blip r:embed="rId4" cstate="print"/>
            <a:stretch>
              <a:fillRect/>
            </a:stretch>
          </p:blipFill>
          <p:spPr>
            <a:xfrm>
              <a:off x="4966716" y="3796283"/>
              <a:ext cx="585216" cy="89916"/>
            </a:xfrm>
            <a:prstGeom prst="rect">
              <a:avLst/>
            </a:prstGeom>
          </p:spPr>
        </p:pic>
        <p:pic>
          <p:nvPicPr>
            <p:cNvPr id="7" name="object 7"/>
            <p:cNvPicPr/>
            <p:nvPr/>
          </p:nvPicPr>
          <p:blipFill>
            <a:blip r:embed="rId5" cstate="print"/>
            <a:stretch>
              <a:fillRect/>
            </a:stretch>
          </p:blipFill>
          <p:spPr>
            <a:xfrm>
              <a:off x="5056632" y="3822192"/>
              <a:ext cx="411479" cy="64008"/>
            </a:xfrm>
            <a:prstGeom prst="rect">
              <a:avLst/>
            </a:prstGeom>
          </p:spPr>
        </p:pic>
        <p:pic>
          <p:nvPicPr>
            <p:cNvPr id="8" name="object 8"/>
            <p:cNvPicPr/>
            <p:nvPr/>
          </p:nvPicPr>
          <p:blipFill>
            <a:blip r:embed="rId6" cstate="print"/>
            <a:stretch>
              <a:fillRect/>
            </a:stretch>
          </p:blipFill>
          <p:spPr>
            <a:xfrm>
              <a:off x="4956048" y="3963923"/>
              <a:ext cx="605028" cy="237743"/>
            </a:xfrm>
            <a:prstGeom prst="rect">
              <a:avLst/>
            </a:prstGeom>
          </p:spPr>
        </p:pic>
        <p:sp>
          <p:nvSpPr>
            <p:cNvPr id="9" name="object 9"/>
            <p:cNvSpPr/>
            <p:nvPr/>
          </p:nvSpPr>
          <p:spPr>
            <a:xfrm>
              <a:off x="4942332" y="3951731"/>
              <a:ext cx="632460" cy="262255"/>
            </a:xfrm>
            <a:custGeom>
              <a:avLst/>
              <a:gdLst/>
              <a:ahLst/>
              <a:cxnLst/>
              <a:rect l="l" t="t" r="r" b="b"/>
              <a:pathLst>
                <a:path w="632460" h="262254">
                  <a:moveTo>
                    <a:pt x="347472" y="262128"/>
                  </a:moveTo>
                  <a:lnTo>
                    <a:pt x="284988" y="262128"/>
                  </a:lnTo>
                  <a:lnTo>
                    <a:pt x="254507" y="259080"/>
                  </a:lnTo>
                  <a:lnTo>
                    <a:pt x="225552" y="257556"/>
                  </a:lnTo>
                  <a:lnTo>
                    <a:pt x="169164" y="248412"/>
                  </a:lnTo>
                  <a:lnTo>
                    <a:pt x="97536" y="227076"/>
                  </a:lnTo>
                  <a:lnTo>
                    <a:pt x="59436" y="208788"/>
                  </a:lnTo>
                  <a:lnTo>
                    <a:pt x="50292" y="202692"/>
                  </a:lnTo>
                  <a:lnTo>
                    <a:pt x="42672" y="198120"/>
                  </a:lnTo>
                  <a:lnTo>
                    <a:pt x="35052" y="192024"/>
                  </a:lnTo>
                  <a:lnTo>
                    <a:pt x="28956" y="185928"/>
                  </a:lnTo>
                  <a:lnTo>
                    <a:pt x="22860" y="181356"/>
                  </a:lnTo>
                  <a:lnTo>
                    <a:pt x="16764" y="173736"/>
                  </a:lnTo>
                  <a:lnTo>
                    <a:pt x="12192" y="167640"/>
                  </a:lnTo>
                  <a:lnTo>
                    <a:pt x="9144" y="161544"/>
                  </a:lnTo>
                  <a:lnTo>
                    <a:pt x="6096" y="153924"/>
                  </a:lnTo>
                  <a:lnTo>
                    <a:pt x="3048" y="147828"/>
                  </a:lnTo>
                  <a:lnTo>
                    <a:pt x="1524" y="138684"/>
                  </a:lnTo>
                  <a:lnTo>
                    <a:pt x="0" y="131064"/>
                  </a:lnTo>
                  <a:lnTo>
                    <a:pt x="4572" y="108204"/>
                  </a:lnTo>
                  <a:lnTo>
                    <a:pt x="35052" y="70104"/>
                  </a:lnTo>
                  <a:lnTo>
                    <a:pt x="50292" y="59436"/>
                  </a:lnTo>
                  <a:lnTo>
                    <a:pt x="57912" y="53340"/>
                  </a:lnTo>
                  <a:lnTo>
                    <a:pt x="97536" y="35052"/>
                  </a:lnTo>
                  <a:lnTo>
                    <a:pt x="143256" y="19812"/>
                  </a:lnTo>
                  <a:lnTo>
                    <a:pt x="224028" y="4572"/>
                  </a:lnTo>
                  <a:lnTo>
                    <a:pt x="284988" y="0"/>
                  </a:lnTo>
                  <a:lnTo>
                    <a:pt x="347472" y="0"/>
                  </a:lnTo>
                  <a:lnTo>
                    <a:pt x="408432" y="4572"/>
                  </a:lnTo>
                  <a:lnTo>
                    <a:pt x="463296" y="13716"/>
                  </a:lnTo>
                  <a:lnTo>
                    <a:pt x="502920" y="24384"/>
                  </a:lnTo>
                  <a:lnTo>
                    <a:pt x="316991" y="24384"/>
                  </a:lnTo>
                  <a:lnTo>
                    <a:pt x="256031" y="27432"/>
                  </a:lnTo>
                  <a:lnTo>
                    <a:pt x="201168" y="33528"/>
                  </a:lnTo>
                  <a:lnTo>
                    <a:pt x="175260" y="38100"/>
                  </a:lnTo>
                  <a:lnTo>
                    <a:pt x="150876" y="44196"/>
                  </a:lnTo>
                  <a:lnTo>
                    <a:pt x="128016" y="51816"/>
                  </a:lnTo>
                  <a:lnTo>
                    <a:pt x="106680" y="57912"/>
                  </a:lnTo>
                  <a:lnTo>
                    <a:pt x="88392" y="67056"/>
                  </a:lnTo>
                  <a:lnTo>
                    <a:pt x="71628" y="74676"/>
                  </a:lnTo>
                  <a:lnTo>
                    <a:pt x="64008" y="79248"/>
                  </a:lnTo>
                  <a:lnTo>
                    <a:pt x="45720" y="92964"/>
                  </a:lnTo>
                  <a:lnTo>
                    <a:pt x="41148" y="99060"/>
                  </a:lnTo>
                  <a:lnTo>
                    <a:pt x="36576" y="103632"/>
                  </a:lnTo>
                  <a:lnTo>
                    <a:pt x="30480" y="112776"/>
                  </a:lnTo>
                  <a:lnTo>
                    <a:pt x="28956" y="117348"/>
                  </a:lnTo>
                  <a:lnTo>
                    <a:pt x="27432" y="120396"/>
                  </a:lnTo>
                  <a:lnTo>
                    <a:pt x="25908" y="124968"/>
                  </a:lnTo>
                  <a:lnTo>
                    <a:pt x="25908" y="134112"/>
                  </a:lnTo>
                  <a:lnTo>
                    <a:pt x="30480" y="147828"/>
                  </a:lnTo>
                  <a:lnTo>
                    <a:pt x="33528" y="152400"/>
                  </a:lnTo>
                  <a:lnTo>
                    <a:pt x="36576" y="158496"/>
                  </a:lnTo>
                  <a:lnTo>
                    <a:pt x="86868" y="195072"/>
                  </a:lnTo>
                  <a:lnTo>
                    <a:pt x="126492" y="210312"/>
                  </a:lnTo>
                  <a:lnTo>
                    <a:pt x="173736" y="222504"/>
                  </a:lnTo>
                  <a:lnTo>
                    <a:pt x="227076" y="231648"/>
                  </a:lnTo>
                  <a:lnTo>
                    <a:pt x="284988" y="236220"/>
                  </a:lnTo>
                  <a:lnTo>
                    <a:pt x="507492" y="236220"/>
                  </a:lnTo>
                  <a:lnTo>
                    <a:pt x="489204" y="240792"/>
                  </a:lnTo>
                  <a:lnTo>
                    <a:pt x="437387" y="252984"/>
                  </a:lnTo>
                  <a:lnTo>
                    <a:pt x="347472" y="262128"/>
                  </a:lnTo>
                  <a:close/>
                </a:path>
                <a:path w="632460" h="262254">
                  <a:moveTo>
                    <a:pt x="507492" y="236220"/>
                  </a:moveTo>
                  <a:lnTo>
                    <a:pt x="345948" y="236220"/>
                  </a:lnTo>
                  <a:lnTo>
                    <a:pt x="376428" y="234696"/>
                  </a:lnTo>
                  <a:lnTo>
                    <a:pt x="405384" y="231648"/>
                  </a:lnTo>
                  <a:lnTo>
                    <a:pt x="457200" y="222504"/>
                  </a:lnTo>
                  <a:lnTo>
                    <a:pt x="504444" y="210312"/>
                  </a:lnTo>
                  <a:lnTo>
                    <a:pt x="544068" y="195072"/>
                  </a:lnTo>
                  <a:lnTo>
                    <a:pt x="586739" y="167640"/>
                  </a:lnTo>
                  <a:lnTo>
                    <a:pt x="606552" y="135636"/>
                  </a:lnTo>
                  <a:lnTo>
                    <a:pt x="606552" y="123444"/>
                  </a:lnTo>
                  <a:lnTo>
                    <a:pt x="605028" y="117348"/>
                  </a:lnTo>
                  <a:lnTo>
                    <a:pt x="592836" y="99060"/>
                  </a:lnTo>
                  <a:lnTo>
                    <a:pt x="586739" y="94488"/>
                  </a:lnTo>
                  <a:lnTo>
                    <a:pt x="582168" y="89916"/>
                  </a:lnTo>
                  <a:lnTo>
                    <a:pt x="576072" y="85344"/>
                  </a:lnTo>
                  <a:lnTo>
                    <a:pt x="568452" y="80772"/>
                  </a:lnTo>
                  <a:lnTo>
                    <a:pt x="562356" y="76200"/>
                  </a:lnTo>
                  <a:lnTo>
                    <a:pt x="545592" y="67056"/>
                  </a:lnTo>
                  <a:lnTo>
                    <a:pt x="505968" y="51816"/>
                  </a:lnTo>
                  <a:lnTo>
                    <a:pt x="483108" y="44196"/>
                  </a:lnTo>
                  <a:lnTo>
                    <a:pt x="458724" y="39624"/>
                  </a:lnTo>
                  <a:lnTo>
                    <a:pt x="432816" y="33528"/>
                  </a:lnTo>
                  <a:lnTo>
                    <a:pt x="376428" y="27432"/>
                  </a:lnTo>
                  <a:lnTo>
                    <a:pt x="316991" y="24384"/>
                  </a:lnTo>
                  <a:lnTo>
                    <a:pt x="502920" y="24384"/>
                  </a:lnTo>
                  <a:lnTo>
                    <a:pt x="534924" y="35052"/>
                  </a:lnTo>
                  <a:lnTo>
                    <a:pt x="554736" y="44196"/>
                  </a:lnTo>
                  <a:lnTo>
                    <a:pt x="582168" y="57912"/>
                  </a:lnTo>
                  <a:lnTo>
                    <a:pt x="589787" y="64008"/>
                  </a:lnTo>
                  <a:lnTo>
                    <a:pt x="597408" y="68580"/>
                  </a:lnTo>
                  <a:lnTo>
                    <a:pt x="624839" y="100584"/>
                  </a:lnTo>
                  <a:lnTo>
                    <a:pt x="632460" y="129540"/>
                  </a:lnTo>
                  <a:lnTo>
                    <a:pt x="632460" y="137160"/>
                  </a:lnTo>
                  <a:lnTo>
                    <a:pt x="630935" y="144780"/>
                  </a:lnTo>
                  <a:lnTo>
                    <a:pt x="624839" y="160020"/>
                  </a:lnTo>
                  <a:lnTo>
                    <a:pt x="620268" y="166116"/>
                  </a:lnTo>
                  <a:lnTo>
                    <a:pt x="615696" y="173736"/>
                  </a:lnTo>
                  <a:lnTo>
                    <a:pt x="611124" y="179832"/>
                  </a:lnTo>
                  <a:lnTo>
                    <a:pt x="605028" y="185928"/>
                  </a:lnTo>
                  <a:lnTo>
                    <a:pt x="589787" y="198120"/>
                  </a:lnTo>
                  <a:lnTo>
                    <a:pt x="582168" y="202692"/>
                  </a:lnTo>
                  <a:lnTo>
                    <a:pt x="574548" y="208788"/>
                  </a:lnTo>
                  <a:lnTo>
                    <a:pt x="556260" y="217932"/>
                  </a:lnTo>
                  <a:lnTo>
                    <a:pt x="536448" y="227076"/>
                  </a:lnTo>
                  <a:lnTo>
                    <a:pt x="513587" y="234696"/>
                  </a:lnTo>
                  <a:lnTo>
                    <a:pt x="507492" y="236220"/>
                  </a:lnTo>
                  <a:close/>
                </a:path>
              </a:pathLst>
            </a:custGeom>
            <a:solidFill>
              <a:srgbClr val="AAE6FF"/>
            </a:solidFill>
          </p:spPr>
          <p:txBody>
            <a:bodyPr wrap="square" lIns="0" tIns="0" rIns="0" bIns="0" rtlCol="0"/>
            <a:lstStyle/>
            <a:p>
              <a:endParaRPr sz="1588"/>
            </a:p>
          </p:txBody>
        </p:sp>
        <p:pic>
          <p:nvPicPr>
            <p:cNvPr id="10" name="object 10"/>
            <p:cNvPicPr/>
            <p:nvPr/>
          </p:nvPicPr>
          <p:blipFill>
            <a:blip r:embed="rId7" cstate="print"/>
            <a:stretch>
              <a:fillRect/>
            </a:stretch>
          </p:blipFill>
          <p:spPr>
            <a:xfrm>
              <a:off x="4952999" y="3915155"/>
              <a:ext cx="606551" cy="169163"/>
            </a:xfrm>
            <a:prstGeom prst="rect">
              <a:avLst/>
            </a:prstGeom>
          </p:spPr>
        </p:pic>
        <p:pic>
          <p:nvPicPr>
            <p:cNvPr id="11" name="object 11"/>
            <p:cNvPicPr/>
            <p:nvPr/>
          </p:nvPicPr>
          <p:blipFill>
            <a:blip r:embed="rId8" cstate="print"/>
            <a:stretch>
              <a:fillRect/>
            </a:stretch>
          </p:blipFill>
          <p:spPr>
            <a:xfrm>
              <a:off x="4956048" y="3886199"/>
              <a:ext cx="605028" cy="146303"/>
            </a:xfrm>
            <a:prstGeom prst="rect">
              <a:avLst/>
            </a:prstGeom>
          </p:spPr>
        </p:pic>
        <p:pic>
          <p:nvPicPr>
            <p:cNvPr id="12" name="object 12"/>
            <p:cNvPicPr/>
            <p:nvPr/>
          </p:nvPicPr>
          <p:blipFill>
            <a:blip r:embed="rId9" cstate="print"/>
            <a:stretch>
              <a:fillRect/>
            </a:stretch>
          </p:blipFill>
          <p:spPr>
            <a:xfrm>
              <a:off x="5045963" y="3886199"/>
              <a:ext cx="414528" cy="118872"/>
            </a:xfrm>
            <a:prstGeom prst="rect">
              <a:avLst/>
            </a:prstGeom>
          </p:spPr>
        </p:pic>
        <p:sp>
          <p:nvSpPr>
            <p:cNvPr id="13" name="object 13"/>
            <p:cNvSpPr/>
            <p:nvPr/>
          </p:nvSpPr>
          <p:spPr>
            <a:xfrm>
              <a:off x="4940795" y="3912120"/>
              <a:ext cx="632460" cy="169545"/>
            </a:xfrm>
            <a:custGeom>
              <a:avLst/>
              <a:gdLst/>
              <a:ahLst/>
              <a:cxnLst/>
              <a:rect l="l" t="t" r="r" b="b"/>
              <a:pathLst>
                <a:path w="632460" h="169545">
                  <a:moveTo>
                    <a:pt x="25920" y="0"/>
                  </a:moveTo>
                  <a:lnTo>
                    <a:pt x="0" y="0"/>
                  </a:lnTo>
                  <a:lnTo>
                    <a:pt x="1536" y="169164"/>
                  </a:lnTo>
                  <a:lnTo>
                    <a:pt x="25920" y="169164"/>
                  </a:lnTo>
                  <a:lnTo>
                    <a:pt x="25920" y="0"/>
                  </a:lnTo>
                  <a:close/>
                </a:path>
                <a:path w="632460" h="169545">
                  <a:moveTo>
                    <a:pt x="632460" y="169164"/>
                  </a:moveTo>
                  <a:lnTo>
                    <a:pt x="630948" y="0"/>
                  </a:lnTo>
                  <a:lnTo>
                    <a:pt x="606564" y="0"/>
                  </a:lnTo>
                  <a:lnTo>
                    <a:pt x="606564" y="169164"/>
                  </a:lnTo>
                  <a:lnTo>
                    <a:pt x="632460" y="169164"/>
                  </a:lnTo>
                  <a:close/>
                </a:path>
              </a:pathLst>
            </a:custGeom>
            <a:solidFill>
              <a:srgbClr val="AAE6FF"/>
            </a:solidFill>
          </p:spPr>
          <p:txBody>
            <a:bodyPr wrap="square" lIns="0" tIns="0" rIns="0" bIns="0" rtlCol="0"/>
            <a:lstStyle/>
            <a:p>
              <a:endParaRPr sz="1588"/>
            </a:p>
          </p:txBody>
        </p:sp>
        <p:pic>
          <p:nvPicPr>
            <p:cNvPr id="14" name="object 14"/>
            <p:cNvPicPr/>
            <p:nvPr/>
          </p:nvPicPr>
          <p:blipFill>
            <a:blip r:embed="rId10" cstate="print"/>
            <a:stretch>
              <a:fillRect/>
            </a:stretch>
          </p:blipFill>
          <p:spPr>
            <a:xfrm>
              <a:off x="6163055" y="4704587"/>
              <a:ext cx="2258567" cy="521208"/>
            </a:xfrm>
            <a:prstGeom prst="rect">
              <a:avLst/>
            </a:prstGeom>
          </p:spPr>
        </p:pic>
        <p:pic>
          <p:nvPicPr>
            <p:cNvPr id="15" name="object 15"/>
            <p:cNvPicPr/>
            <p:nvPr/>
          </p:nvPicPr>
          <p:blipFill>
            <a:blip r:embed="rId11" cstate="print"/>
            <a:stretch>
              <a:fillRect/>
            </a:stretch>
          </p:blipFill>
          <p:spPr>
            <a:xfrm>
              <a:off x="4956048" y="4985003"/>
              <a:ext cx="605028" cy="237744"/>
            </a:xfrm>
            <a:prstGeom prst="rect">
              <a:avLst/>
            </a:prstGeom>
          </p:spPr>
        </p:pic>
        <p:sp>
          <p:nvSpPr>
            <p:cNvPr id="16" name="object 16"/>
            <p:cNvSpPr/>
            <p:nvPr/>
          </p:nvSpPr>
          <p:spPr>
            <a:xfrm>
              <a:off x="4942332" y="4972812"/>
              <a:ext cx="632460" cy="262255"/>
            </a:xfrm>
            <a:custGeom>
              <a:avLst/>
              <a:gdLst/>
              <a:ahLst/>
              <a:cxnLst/>
              <a:rect l="l" t="t" r="r" b="b"/>
              <a:pathLst>
                <a:path w="632460" h="262254">
                  <a:moveTo>
                    <a:pt x="316991" y="262128"/>
                  </a:moveTo>
                  <a:lnTo>
                    <a:pt x="254507" y="259080"/>
                  </a:lnTo>
                  <a:lnTo>
                    <a:pt x="196595" y="252984"/>
                  </a:lnTo>
                  <a:lnTo>
                    <a:pt x="143256" y="240792"/>
                  </a:lnTo>
                  <a:lnTo>
                    <a:pt x="97536" y="227076"/>
                  </a:lnTo>
                  <a:lnTo>
                    <a:pt x="59436" y="208788"/>
                  </a:lnTo>
                  <a:lnTo>
                    <a:pt x="50292" y="202692"/>
                  </a:lnTo>
                  <a:lnTo>
                    <a:pt x="42672" y="198120"/>
                  </a:lnTo>
                  <a:lnTo>
                    <a:pt x="35052" y="192024"/>
                  </a:lnTo>
                  <a:lnTo>
                    <a:pt x="28956" y="185928"/>
                  </a:lnTo>
                  <a:lnTo>
                    <a:pt x="22860" y="181356"/>
                  </a:lnTo>
                  <a:lnTo>
                    <a:pt x="16764" y="173736"/>
                  </a:lnTo>
                  <a:lnTo>
                    <a:pt x="12192" y="167640"/>
                  </a:lnTo>
                  <a:lnTo>
                    <a:pt x="9144" y="161544"/>
                  </a:lnTo>
                  <a:lnTo>
                    <a:pt x="6096" y="153924"/>
                  </a:lnTo>
                  <a:lnTo>
                    <a:pt x="3048" y="147828"/>
                  </a:lnTo>
                  <a:lnTo>
                    <a:pt x="1524" y="140208"/>
                  </a:lnTo>
                  <a:lnTo>
                    <a:pt x="0" y="131064"/>
                  </a:lnTo>
                  <a:lnTo>
                    <a:pt x="4572" y="108204"/>
                  </a:lnTo>
                  <a:lnTo>
                    <a:pt x="35052" y="70104"/>
                  </a:lnTo>
                  <a:lnTo>
                    <a:pt x="50292" y="59436"/>
                  </a:lnTo>
                  <a:lnTo>
                    <a:pt x="57912" y="53340"/>
                  </a:lnTo>
                  <a:lnTo>
                    <a:pt x="97536" y="35052"/>
                  </a:lnTo>
                  <a:lnTo>
                    <a:pt x="143256" y="21336"/>
                  </a:lnTo>
                  <a:lnTo>
                    <a:pt x="196595" y="9144"/>
                  </a:lnTo>
                  <a:lnTo>
                    <a:pt x="284988" y="0"/>
                  </a:lnTo>
                  <a:lnTo>
                    <a:pt x="347472" y="0"/>
                  </a:lnTo>
                  <a:lnTo>
                    <a:pt x="408432" y="6096"/>
                  </a:lnTo>
                  <a:lnTo>
                    <a:pt x="463296" y="15240"/>
                  </a:lnTo>
                  <a:lnTo>
                    <a:pt x="506349" y="25908"/>
                  </a:lnTo>
                  <a:lnTo>
                    <a:pt x="286512" y="25908"/>
                  </a:lnTo>
                  <a:lnTo>
                    <a:pt x="256031" y="27432"/>
                  </a:lnTo>
                  <a:lnTo>
                    <a:pt x="175260" y="39624"/>
                  </a:lnTo>
                  <a:lnTo>
                    <a:pt x="128016" y="51816"/>
                  </a:lnTo>
                  <a:lnTo>
                    <a:pt x="88392" y="67056"/>
                  </a:lnTo>
                  <a:lnTo>
                    <a:pt x="45720" y="94488"/>
                  </a:lnTo>
                  <a:lnTo>
                    <a:pt x="27432" y="121920"/>
                  </a:lnTo>
                  <a:lnTo>
                    <a:pt x="25908" y="124968"/>
                  </a:lnTo>
                  <a:lnTo>
                    <a:pt x="25908" y="134112"/>
                  </a:lnTo>
                  <a:lnTo>
                    <a:pt x="30480" y="147828"/>
                  </a:lnTo>
                  <a:lnTo>
                    <a:pt x="33528" y="152400"/>
                  </a:lnTo>
                  <a:lnTo>
                    <a:pt x="36576" y="158496"/>
                  </a:lnTo>
                  <a:lnTo>
                    <a:pt x="86868" y="195072"/>
                  </a:lnTo>
                  <a:lnTo>
                    <a:pt x="128016" y="210312"/>
                  </a:lnTo>
                  <a:lnTo>
                    <a:pt x="173736" y="222504"/>
                  </a:lnTo>
                  <a:lnTo>
                    <a:pt x="227076" y="231648"/>
                  </a:lnTo>
                  <a:lnTo>
                    <a:pt x="284988" y="236220"/>
                  </a:lnTo>
                  <a:lnTo>
                    <a:pt x="507492" y="236220"/>
                  </a:lnTo>
                  <a:lnTo>
                    <a:pt x="489204" y="240792"/>
                  </a:lnTo>
                  <a:lnTo>
                    <a:pt x="437387" y="252984"/>
                  </a:lnTo>
                  <a:lnTo>
                    <a:pt x="377952" y="259080"/>
                  </a:lnTo>
                  <a:lnTo>
                    <a:pt x="316991" y="262128"/>
                  </a:lnTo>
                  <a:close/>
                </a:path>
                <a:path w="632460" h="262254">
                  <a:moveTo>
                    <a:pt x="507492" y="236220"/>
                  </a:moveTo>
                  <a:lnTo>
                    <a:pt x="345948" y="236220"/>
                  </a:lnTo>
                  <a:lnTo>
                    <a:pt x="376428" y="234696"/>
                  </a:lnTo>
                  <a:lnTo>
                    <a:pt x="405384" y="231648"/>
                  </a:lnTo>
                  <a:lnTo>
                    <a:pt x="457200" y="222504"/>
                  </a:lnTo>
                  <a:lnTo>
                    <a:pt x="504444" y="210312"/>
                  </a:lnTo>
                  <a:lnTo>
                    <a:pt x="544068" y="195072"/>
                  </a:lnTo>
                  <a:lnTo>
                    <a:pt x="586739" y="167640"/>
                  </a:lnTo>
                  <a:lnTo>
                    <a:pt x="606552" y="135636"/>
                  </a:lnTo>
                  <a:lnTo>
                    <a:pt x="606552" y="123444"/>
                  </a:lnTo>
                  <a:lnTo>
                    <a:pt x="605028" y="118872"/>
                  </a:lnTo>
                  <a:lnTo>
                    <a:pt x="598932" y="109728"/>
                  </a:lnTo>
                  <a:lnTo>
                    <a:pt x="595884" y="103632"/>
                  </a:lnTo>
                  <a:lnTo>
                    <a:pt x="592836" y="99060"/>
                  </a:lnTo>
                  <a:lnTo>
                    <a:pt x="586739" y="94488"/>
                  </a:lnTo>
                  <a:lnTo>
                    <a:pt x="582168" y="89916"/>
                  </a:lnTo>
                  <a:lnTo>
                    <a:pt x="576072" y="85344"/>
                  </a:lnTo>
                  <a:lnTo>
                    <a:pt x="568452" y="80772"/>
                  </a:lnTo>
                  <a:lnTo>
                    <a:pt x="562356" y="76200"/>
                  </a:lnTo>
                  <a:lnTo>
                    <a:pt x="505968" y="51816"/>
                  </a:lnTo>
                  <a:lnTo>
                    <a:pt x="458724" y="39624"/>
                  </a:lnTo>
                  <a:lnTo>
                    <a:pt x="405384" y="30480"/>
                  </a:lnTo>
                  <a:lnTo>
                    <a:pt x="347472" y="25908"/>
                  </a:lnTo>
                  <a:lnTo>
                    <a:pt x="506349" y="25908"/>
                  </a:lnTo>
                  <a:lnTo>
                    <a:pt x="554736" y="44196"/>
                  </a:lnTo>
                  <a:lnTo>
                    <a:pt x="582168" y="59436"/>
                  </a:lnTo>
                  <a:lnTo>
                    <a:pt x="589787" y="64008"/>
                  </a:lnTo>
                  <a:lnTo>
                    <a:pt x="597408" y="70104"/>
                  </a:lnTo>
                  <a:lnTo>
                    <a:pt x="603504" y="74676"/>
                  </a:lnTo>
                  <a:lnTo>
                    <a:pt x="615696" y="86868"/>
                  </a:lnTo>
                  <a:lnTo>
                    <a:pt x="620268" y="94488"/>
                  </a:lnTo>
                  <a:lnTo>
                    <a:pt x="624839" y="100584"/>
                  </a:lnTo>
                  <a:lnTo>
                    <a:pt x="627887" y="108204"/>
                  </a:lnTo>
                  <a:lnTo>
                    <a:pt x="629412" y="114300"/>
                  </a:lnTo>
                  <a:lnTo>
                    <a:pt x="632460" y="129540"/>
                  </a:lnTo>
                  <a:lnTo>
                    <a:pt x="632460" y="137160"/>
                  </a:lnTo>
                  <a:lnTo>
                    <a:pt x="611124" y="179832"/>
                  </a:lnTo>
                  <a:lnTo>
                    <a:pt x="574548" y="207264"/>
                  </a:lnTo>
                  <a:lnTo>
                    <a:pt x="536448" y="225552"/>
                  </a:lnTo>
                  <a:lnTo>
                    <a:pt x="513587" y="234696"/>
                  </a:lnTo>
                  <a:lnTo>
                    <a:pt x="507492" y="236220"/>
                  </a:lnTo>
                  <a:close/>
                </a:path>
              </a:pathLst>
            </a:custGeom>
            <a:solidFill>
              <a:srgbClr val="AAE6FF"/>
            </a:solidFill>
          </p:spPr>
          <p:txBody>
            <a:bodyPr wrap="square" lIns="0" tIns="0" rIns="0" bIns="0" rtlCol="0"/>
            <a:lstStyle/>
            <a:p>
              <a:endParaRPr sz="1588"/>
            </a:p>
          </p:txBody>
        </p:sp>
        <p:pic>
          <p:nvPicPr>
            <p:cNvPr id="17" name="object 17"/>
            <p:cNvPicPr/>
            <p:nvPr/>
          </p:nvPicPr>
          <p:blipFill>
            <a:blip r:embed="rId12" cstate="print"/>
            <a:stretch>
              <a:fillRect/>
            </a:stretch>
          </p:blipFill>
          <p:spPr>
            <a:xfrm>
              <a:off x="4952999" y="4937760"/>
              <a:ext cx="606551" cy="167639"/>
            </a:xfrm>
            <a:prstGeom prst="rect">
              <a:avLst/>
            </a:prstGeom>
          </p:spPr>
        </p:pic>
        <p:pic>
          <p:nvPicPr>
            <p:cNvPr id="18" name="object 18"/>
            <p:cNvPicPr/>
            <p:nvPr/>
          </p:nvPicPr>
          <p:blipFill>
            <a:blip r:embed="rId13" cstate="print"/>
            <a:stretch>
              <a:fillRect/>
            </a:stretch>
          </p:blipFill>
          <p:spPr>
            <a:xfrm>
              <a:off x="4956048" y="4818887"/>
              <a:ext cx="605028" cy="234695"/>
            </a:xfrm>
            <a:prstGeom prst="rect">
              <a:avLst/>
            </a:prstGeom>
          </p:spPr>
        </p:pic>
        <p:pic>
          <p:nvPicPr>
            <p:cNvPr id="19" name="object 19"/>
            <p:cNvPicPr/>
            <p:nvPr/>
          </p:nvPicPr>
          <p:blipFill>
            <a:blip r:embed="rId14" cstate="print"/>
            <a:stretch>
              <a:fillRect/>
            </a:stretch>
          </p:blipFill>
          <p:spPr>
            <a:xfrm>
              <a:off x="5045963" y="4844795"/>
              <a:ext cx="422148" cy="181355"/>
            </a:xfrm>
            <a:prstGeom prst="rect">
              <a:avLst/>
            </a:prstGeom>
          </p:spPr>
        </p:pic>
        <p:sp>
          <p:nvSpPr>
            <p:cNvPr id="20" name="object 20"/>
            <p:cNvSpPr/>
            <p:nvPr/>
          </p:nvSpPr>
          <p:spPr>
            <a:xfrm>
              <a:off x="4940795" y="4933187"/>
              <a:ext cx="632460" cy="169545"/>
            </a:xfrm>
            <a:custGeom>
              <a:avLst/>
              <a:gdLst/>
              <a:ahLst/>
              <a:cxnLst/>
              <a:rect l="l" t="t" r="r" b="b"/>
              <a:pathLst>
                <a:path w="632460" h="169545">
                  <a:moveTo>
                    <a:pt x="25920" y="0"/>
                  </a:moveTo>
                  <a:lnTo>
                    <a:pt x="0" y="0"/>
                  </a:lnTo>
                  <a:lnTo>
                    <a:pt x="1536" y="169164"/>
                  </a:lnTo>
                  <a:lnTo>
                    <a:pt x="25920" y="169164"/>
                  </a:lnTo>
                  <a:lnTo>
                    <a:pt x="25920" y="0"/>
                  </a:lnTo>
                  <a:close/>
                </a:path>
                <a:path w="632460" h="169545">
                  <a:moveTo>
                    <a:pt x="632460" y="169164"/>
                  </a:moveTo>
                  <a:lnTo>
                    <a:pt x="630948" y="0"/>
                  </a:lnTo>
                  <a:lnTo>
                    <a:pt x="606564" y="0"/>
                  </a:lnTo>
                  <a:lnTo>
                    <a:pt x="606564" y="169164"/>
                  </a:lnTo>
                  <a:lnTo>
                    <a:pt x="632460" y="169164"/>
                  </a:lnTo>
                  <a:close/>
                </a:path>
              </a:pathLst>
            </a:custGeom>
            <a:solidFill>
              <a:srgbClr val="AAE6FF"/>
            </a:solidFill>
          </p:spPr>
          <p:txBody>
            <a:bodyPr wrap="square" lIns="0" tIns="0" rIns="0" bIns="0" rtlCol="0"/>
            <a:lstStyle/>
            <a:p>
              <a:endParaRPr sz="1588"/>
            </a:p>
          </p:txBody>
        </p:sp>
      </p:grpSp>
      <p:sp>
        <p:nvSpPr>
          <p:cNvPr id="21" name="object 21"/>
          <p:cNvSpPr txBox="1"/>
          <p:nvPr/>
        </p:nvSpPr>
        <p:spPr>
          <a:xfrm>
            <a:off x="9484152" y="6077594"/>
            <a:ext cx="172571" cy="174309"/>
          </a:xfrm>
          <a:prstGeom prst="rect">
            <a:avLst/>
          </a:prstGeom>
        </p:spPr>
        <p:txBody>
          <a:bodyPr vert="horz" wrap="square" lIns="0" tIns="11206" rIns="0" bIns="0" rtlCol="0">
            <a:spAutoFit/>
          </a:bodyPr>
          <a:lstStyle/>
          <a:p>
            <a:pPr marL="11206">
              <a:spcBef>
                <a:spcPts val="88"/>
              </a:spcBef>
            </a:pPr>
            <a:r>
              <a:rPr sz="1059" dirty="0">
                <a:solidFill>
                  <a:srgbClr val="898989"/>
                </a:solidFill>
                <a:latin typeface="Microsoft Sans Serif"/>
                <a:cs typeface="Microsoft Sans Serif"/>
              </a:rPr>
              <a:t>27</a:t>
            </a:r>
            <a:endParaRPr sz="1059">
              <a:latin typeface="Microsoft Sans Serif"/>
              <a:cs typeface="Microsoft Sans Serif"/>
            </a:endParaRPr>
          </a:p>
        </p:txBody>
      </p:sp>
      <p:sp>
        <p:nvSpPr>
          <p:cNvPr id="22" name="object 22"/>
          <p:cNvSpPr txBox="1"/>
          <p:nvPr/>
        </p:nvSpPr>
        <p:spPr>
          <a:xfrm>
            <a:off x="7545177" y="4285078"/>
            <a:ext cx="1254499" cy="255678"/>
          </a:xfrm>
          <a:prstGeom prst="rect">
            <a:avLst/>
          </a:prstGeom>
        </p:spPr>
        <p:txBody>
          <a:bodyPr vert="horz" wrap="square" lIns="0" tIns="11206" rIns="0" bIns="0" rtlCol="0">
            <a:spAutoFit/>
          </a:bodyPr>
          <a:lstStyle/>
          <a:p>
            <a:pPr marL="11206">
              <a:spcBef>
                <a:spcPts val="88"/>
              </a:spcBef>
            </a:pPr>
            <a:r>
              <a:rPr sz="1588" spc="-4" dirty="0">
                <a:solidFill>
                  <a:srgbClr val="FF0000"/>
                </a:solidFill>
                <a:latin typeface="Microsoft Sans Serif"/>
                <a:cs typeface="Microsoft Sans Serif"/>
              </a:rPr>
              <a:t>200.23.1.0/24</a:t>
            </a:r>
            <a:endParaRPr sz="1588">
              <a:latin typeface="Microsoft Sans Serif"/>
              <a:cs typeface="Microsoft Sans Serif"/>
            </a:endParaRPr>
          </a:p>
        </p:txBody>
      </p:sp>
      <p:grpSp>
        <p:nvGrpSpPr>
          <p:cNvPr id="23" name="object 23"/>
          <p:cNvGrpSpPr/>
          <p:nvPr/>
        </p:nvGrpSpPr>
        <p:grpSpPr>
          <a:xfrm>
            <a:off x="6018006" y="3524473"/>
            <a:ext cx="3071532" cy="1936376"/>
            <a:chOff x="4940807" y="3994403"/>
            <a:chExt cx="3481070" cy="2194560"/>
          </a:xfrm>
        </p:grpSpPr>
        <p:sp>
          <p:nvSpPr>
            <p:cNvPr id="24" name="object 24"/>
            <p:cNvSpPr/>
            <p:nvPr/>
          </p:nvSpPr>
          <p:spPr>
            <a:xfrm>
              <a:off x="5561076" y="3994403"/>
              <a:ext cx="675640" cy="1030605"/>
            </a:xfrm>
            <a:custGeom>
              <a:avLst/>
              <a:gdLst/>
              <a:ahLst/>
              <a:cxnLst/>
              <a:rect l="l" t="t" r="r" b="b"/>
              <a:pathLst>
                <a:path w="675639" h="1030604">
                  <a:moveTo>
                    <a:pt x="675119" y="1021092"/>
                  </a:moveTo>
                  <a:lnTo>
                    <a:pt x="0" y="1021092"/>
                  </a:lnTo>
                  <a:lnTo>
                    <a:pt x="0" y="1030236"/>
                  </a:lnTo>
                  <a:lnTo>
                    <a:pt x="675119" y="1030236"/>
                  </a:lnTo>
                  <a:lnTo>
                    <a:pt x="675119" y="1021092"/>
                  </a:lnTo>
                  <a:close/>
                </a:path>
                <a:path w="675639" h="1030604">
                  <a:moveTo>
                    <a:pt x="675119" y="0"/>
                  </a:moveTo>
                  <a:lnTo>
                    <a:pt x="0" y="0"/>
                  </a:lnTo>
                  <a:lnTo>
                    <a:pt x="0" y="10680"/>
                  </a:lnTo>
                  <a:lnTo>
                    <a:pt x="675119" y="10680"/>
                  </a:lnTo>
                  <a:lnTo>
                    <a:pt x="675119" y="0"/>
                  </a:lnTo>
                  <a:close/>
                </a:path>
              </a:pathLst>
            </a:custGeom>
            <a:solidFill>
              <a:srgbClr val="000000"/>
            </a:solidFill>
          </p:spPr>
          <p:txBody>
            <a:bodyPr wrap="square" lIns="0" tIns="0" rIns="0" bIns="0" rtlCol="0"/>
            <a:lstStyle/>
            <a:p>
              <a:endParaRPr sz="1588"/>
            </a:p>
          </p:txBody>
        </p:sp>
        <p:pic>
          <p:nvPicPr>
            <p:cNvPr id="25" name="object 25"/>
            <p:cNvPicPr/>
            <p:nvPr/>
          </p:nvPicPr>
          <p:blipFill>
            <a:blip r:embed="rId10" cstate="print"/>
            <a:stretch>
              <a:fillRect/>
            </a:stretch>
          </p:blipFill>
          <p:spPr>
            <a:xfrm>
              <a:off x="6163055" y="5660135"/>
              <a:ext cx="2258567" cy="521207"/>
            </a:xfrm>
            <a:prstGeom prst="rect">
              <a:avLst/>
            </a:prstGeom>
          </p:spPr>
        </p:pic>
        <p:pic>
          <p:nvPicPr>
            <p:cNvPr id="26" name="object 26"/>
            <p:cNvPicPr/>
            <p:nvPr/>
          </p:nvPicPr>
          <p:blipFill>
            <a:blip r:embed="rId15" cstate="print"/>
            <a:stretch>
              <a:fillRect/>
            </a:stretch>
          </p:blipFill>
          <p:spPr>
            <a:xfrm>
              <a:off x="4956048" y="5951540"/>
              <a:ext cx="605028" cy="225230"/>
            </a:xfrm>
            <a:prstGeom prst="rect">
              <a:avLst/>
            </a:prstGeom>
          </p:spPr>
        </p:pic>
        <p:sp>
          <p:nvSpPr>
            <p:cNvPr id="27" name="object 27"/>
            <p:cNvSpPr/>
            <p:nvPr/>
          </p:nvSpPr>
          <p:spPr>
            <a:xfrm>
              <a:off x="4942332" y="5926835"/>
              <a:ext cx="632460" cy="262255"/>
            </a:xfrm>
            <a:custGeom>
              <a:avLst/>
              <a:gdLst/>
              <a:ahLst/>
              <a:cxnLst/>
              <a:rect l="l" t="t" r="r" b="b"/>
              <a:pathLst>
                <a:path w="632460" h="262254">
                  <a:moveTo>
                    <a:pt x="316991" y="262128"/>
                  </a:moveTo>
                  <a:lnTo>
                    <a:pt x="284988" y="262128"/>
                  </a:lnTo>
                  <a:lnTo>
                    <a:pt x="196595" y="252984"/>
                  </a:lnTo>
                  <a:lnTo>
                    <a:pt x="143256" y="240792"/>
                  </a:lnTo>
                  <a:lnTo>
                    <a:pt x="97536" y="227076"/>
                  </a:lnTo>
                  <a:lnTo>
                    <a:pt x="59436" y="208788"/>
                  </a:lnTo>
                  <a:lnTo>
                    <a:pt x="50292" y="202692"/>
                  </a:lnTo>
                  <a:lnTo>
                    <a:pt x="42672" y="198120"/>
                  </a:lnTo>
                  <a:lnTo>
                    <a:pt x="35052" y="192024"/>
                  </a:lnTo>
                  <a:lnTo>
                    <a:pt x="28956" y="187452"/>
                  </a:lnTo>
                  <a:lnTo>
                    <a:pt x="16764" y="175260"/>
                  </a:lnTo>
                  <a:lnTo>
                    <a:pt x="12192" y="167640"/>
                  </a:lnTo>
                  <a:lnTo>
                    <a:pt x="9144" y="161544"/>
                  </a:lnTo>
                  <a:lnTo>
                    <a:pt x="6096" y="153924"/>
                  </a:lnTo>
                  <a:lnTo>
                    <a:pt x="3048" y="147828"/>
                  </a:lnTo>
                  <a:lnTo>
                    <a:pt x="4572" y="109728"/>
                  </a:lnTo>
                  <a:lnTo>
                    <a:pt x="35052" y="70104"/>
                  </a:lnTo>
                  <a:lnTo>
                    <a:pt x="76200" y="44196"/>
                  </a:lnTo>
                  <a:lnTo>
                    <a:pt x="118872" y="27432"/>
                  </a:lnTo>
                  <a:lnTo>
                    <a:pt x="169164" y="15240"/>
                  </a:lnTo>
                  <a:lnTo>
                    <a:pt x="224028" y="6096"/>
                  </a:lnTo>
                  <a:lnTo>
                    <a:pt x="284988" y="0"/>
                  </a:lnTo>
                  <a:lnTo>
                    <a:pt x="347472" y="0"/>
                  </a:lnTo>
                  <a:lnTo>
                    <a:pt x="408432" y="6096"/>
                  </a:lnTo>
                  <a:lnTo>
                    <a:pt x="463296" y="15240"/>
                  </a:lnTo>
                  <a:lnTo>
                    <a:pt x="506349" y="25908"/>
                  </a:lnTo>
                  <a:lnTo>
                    <a:pt x="286512" y="25908"/>
                  </a:lnTo>
                  <a:lnTo>
                    <a:pt x="256031" y="27432"/>
                  </a:lnTo>
                  <a:lnTo>
                    <a:pt x="175260" y="39624"/>
                  </a:lnTo>
                  <a:lnTo>
                    <a:pt x="128016" y="51816"/>
                  </a:lnTo>
                  <a:lnTo>
                    <a:pt x="88392" y="67056"/>
                  </a:lnTo>
                  <a:lnTo>
                    <a:pt x="45720" y="94488"/>
                  </a:lnTo>
                  <a:lnTo>
                    <a:pt x="25908" y="126492"/>
                  </a:lnTo>
                  <a:lnTo>
                    <a:pt x="25908" y="134112"/>
                  </a:lnTo>
                  <a:lnTo>
                    <a:pt x="30480" y="147828"/>
                  </a:lnTo>
                  <a:lnTo>
                    <a:pt x="33528" y="152400"/>
                  </a:lnTo>
                  <a:lnTo>
                    <a:pt x="36576" y="158496"/>
                  </a:lnTo>
                  <a:lnTo>
                    <a:pt x="86868" y="195072"/>
                  </a:lnTo>
                  <a:lnTo>
                    <a:pt x="128016" y="210312"/>
                  </a:lnTo>
                  <a:lnTo>
                    <a:pt x="173736" y="222504"/>
                  </a:lnTo>
                  <a:lnTo>
                    <a:pt x="227076" y="231648"/>
                  </a:lnTo>
                  <a:lnTo>
                    <a:pt x="284988" y="236220"/>
                  </a:lnTo>
                  <a:lnTo>
                    <a:pt x="507492" y="236220"/>
                  </a:lnTo>
                  <a:lnTo>
                    <a:pt x="489204" y="240792"/>
                  </a:lnTo>
                  <a:lnTo>
                    <a:pt x="437387" y="252984"/>
                  </a:lnTo>
                  <a:lnTo>
                    <a:pt x="377952" y="259080"/>
                  </a:lnTo>
                  <a:lnTo>
                    <a:pt x="316991" y="262128"/>
                  </a:lnTo>
                  <a:close/>
                </a:path>
                <a:path w="632460" h="262254">
                  <a:moveTo>
                    <a:pt x="507492" y="236220"/>
                  </a:moveTo>
                  <a:lnTo>
                    <a:pt x="345948" y="236220"/>
                  </a:lnTo>
                  <a:lnTo>
                    <a:pt x="376428" y="234696"/>
                  </a:lnTo>
                  <a:lnTo>
                    <a:pt x="405384" y="231648"/>
                  </a:lnTo>
                  <a:lnTo>
                    <a:pt x="457200" y="222504"/>
                  </a:lnTo>
                  <a:lnTo>
                    <a:pt x="504444" y="210312"/>
                  </a:lnTo>
                  <a:lnTo>
                    <a:pt x="544068" y="195072"/>
                  </a:lnTo>
                  <a:lnTo>
                    <a:pt x="586739" y="167640"/>
                  </a:lnTo>
                  <a:lnTo>
                    <a:pt x="605028" y="140208"/>
                  </a:lnTo>
                  <a:lnTo>
                    <a:pt x="606552" y="137160"/>
                  </a:lnTo>
                  <a:lnTo>
                    <a:pt x="606552" y="123444"/>
                  </a:lnTo>
                  <a:lnTo>
                    <a:pt x="605028" y="118872"/>
                  </a:lnTo>
                  <a:lnTo>
                    <a:pt x="598932" y="109728"/>
                  </a:lnTo>
                  <a:lnTo>
                    <a:pt x="595884" y="103632"/>
                  </a:lnTo>
                  <a:lnTo>
                    <a:pt x="592836" y="99060"/>
                  </a:lnTo>
                  <a:lnTo>
                    <a:pt x="586739" y="94488"/>
                  </a:lnTo>
                  <a:lnTo>
                    <a:pt x="582168" y="89916"/>
                  </a:lnTo>
                  <a:lnTo>
                    <a:pt x="576072" y="85344"/>
                  </a:lnTo>
                  <a:lnTo>
                    <a:pt x="568452" y="80772"/>
                  </a:lnTo>
                  <a:lnTo>
                    <a:pt x="562356" y="76200"/>
                  </a:lnTo>
                  <a:lnTo>
                    <a:pt x="505968" y="51816"/>
                  </a:lnTo>
                  <a:lnTo>
                    <a:pt x="458724" y="39624"/>
                  </a:lnTo>
                  <a:lnTo>
                    <a:pt x="405384" y="30480"/>
                  </a:lnTo>
                  <a:lnTo>
                    <a:pt x="347472" y="25908"/>
                  </a:lnTo>
                  <a:lnTo>
                    <a:pt x="506349" y="25908"/>
                  </a:lnTo>
                  <a:lnTo>
                    <a:pt x="554736" y="44196"/>
                  </a:lnTo>
                  <a:lnTo>
                    <a:pt x="582168" y="59436"/>
                  </a:lnTo>
                  <a:lnTo>
                    <a:pt x="589787" y="64008"/>
                  </a:lnTo>
                  <a:lnTo>
                    <a:pt x="597408" y="70104"/>
                  </a:lnTo>
                  <a:lnTo>
                    <a:pt x="603504" y="76200"/>
                  </a:lnTo>
                  <a:lnTo>
                    <a:pt x="609600" y="80772"/>
                  </a:lnTo>
                  <a:lnTo>
                    <a:pt x="629412" y="114300"/>
                  </a:lnTo>
                  <a:lnTo>
                    <a:pt x="632460" y="131064"/>
                  </a:lnTo>
                  <a:lnTo>
                    <a:pt x="632460" y="138684"/>
                  </a:lnTo>
                  <a:lnTo>
                    <a:pt x="611124" y="179832"/>
                  </a:lnTo>
                  <a:lnTo>
                    <a:pt x="582168" y="202692"/>
                  </a:lnTo>
                  <a:lnTo>
                    <a:pt x="574548" y="208788"/>
                  </a:lnTo>
                  <a:lnTo>
                    <a:pt x="556260" y="217932"/>
                  </a:lnTo>
                  <a:lnTo>
                    <a:pt x="536448" y="227076"/>
                  </a:lnTo>
                  <a:lnTo>
                    <a:pt x="513587" y="234696"/>
                  </a:lnTo>
                  <a:lnTo>
                    <a:pt x="507492" y="236220"/>
                  </a:lnTo>
                  <a:close/>
                </a:path>
              </a:pathLst>
            </a:custGeom>
            <a:solidFill>
              <a:srgbClr val="AAE6FF"/>
            </a:solidFill>
          </p:spPr>
          <p:txBody>
            <a:bodyPr wrap="square" lIns="0" tIns="0" rIns="0" bIns="0" rtlCol="0"/>
            <a:lstStyle/>
            <a:p>
              <a:endParaRPr sz="1588"/>
            </a:p>
          </p:txBody>
        </p:sp>
        <p:pic>
          <p:nvPicPr>
            <p:cNvPr id="28" name="object 28"/>
            <p:cNvPicPr/>
            <p:nvPr/>
          </p:nvPicPr>
          <p:blipFill>
            <a:blip r:embed="rId12" cstate="print"/>
            <a:stretch>
              <a:fillRect/>
            </a:stretch>
          </p:blipFill>
          <p:spPr>
            <a:xfrm>
              <a:off x="4952999" y="5891783"/>
              <a:ext cx="606551" cy="167639"/>
            </a:xfrm>
            <a:prstGeom prst="rect">
              <a:avLst/>
            </a:prstGeom>
          </p:spPr>
        </p:pic>
        <p:pic>
          <p:nvPicPr>
            <p:cNvPr id="29" name="object 29"/>
            <p:cNvPicPr/>
            <p:nvPr/>
          </p:nvPicPr>
          <p:blipFill>
            <a:blip r:embed="rId16" cstate="print"/>
            <a:stretch>
              <a:fillRect/>
            </a:stretch>
          </p:blipFill>
          <p:spPr>
            <a:xfrm>
              <a:off x="4956048" y="5772911"/>
              <a:ext cx="605028" cy="234695"/>
            </a:xfrm>
            <a:prstGeom prst="rect">
              <a:avLst/>
            </a:prstGeom>
          </p:spPr>
        </p:pic>
        <p:pic>
          <p:nvPicPr>
            <p:cNvPr id="30" name="object 30"/>
            <p:cNvPicPr/>
            <p:nvPr/>
          </p:nvPicPr>
          <p:blipFill>
            <a:blip r:embed="rId17" cstate="print"/>
            <a:stretch>
              <a:fillRect/>
            </a:stretch>
          </p:blipFill>
          <p:spPr>
            <a:xfrm>
              <a:off x="5045963" y="5798819"/>
              <a:ext cx="422148" cy="181356"/>
            </a:xfrm>
            <a:prstGeom prst="rect">
              <a:avLst/>
            </a:prstGeom>
          </p:spPr>
        </p:pic>
        <p:sp>
          <p:nvSpPr>
            <p:cNvPr id="31" name="object 31"/>
            <p:cNvSpPr/>
            <p:nvPr/>
          </p:nvSpPr>
          <p:spPr>
            <a:xfrm>
              <a:off x="4940795" y="5887224"/>
              <a:ext cx="632460" cy="169545"/>
            </a:xfrm>
            <a:custGeom>
              <a:avLst/>
              <a:gdLst/>
              <a:ahLst/>
              <a:cxnLst/>
              <a:rect l="l" t="t" r="r" b="b"/>
              <a:pathLst>
                <a:path w="632460" h="169545">
                  <a:moveTo>
                    <a:pt x="25920" y="0"/>
                  </a:moveTo>
                  <a:lnTo>
                    <a:pt x="0" y="0"/>
                  </a:lnTo>
                  <a:lnTo>
                    <a:pt x="1536" y="169164"/>
                  </a:lnTo>
                  <a:lnTo>
                    <a:pt x="25920" y="169164"/>
                  </a:lnTo>
                  <a:lnTo>
                    <a:pt x="25920" y="0"/>
                  </a:lnTo>
                  <a:close/>
                </a:path>
                <a:path w="632460" h="169545">
                  <a:moveTo>
                    <a:pt x="632460" y="169164"/>
                  </a:moveTo>
                  <a:lnTo>
                    <a:pt x="630948" y="0"/>
                  </a:lnTo>
                  <a:lnTo>
                    <a:pt x="606564" y="0"/>
                  </a:lnTo>
                  <a:lnTo>
                    <a:pt x="606564" y="169164"/>
                  </a:lnTo>
                  <a:lnTo>
                    <a:pt x="632460" y="169164"/>
                  </a:lnTo>
                  <a:close/>
                </a:path>
              </a:pathLst>
            </a:custGeom>
            <a:solidFill>
              <a:srgbClr val="AAE6FF"/>
            </a:solidFill>
          </p:spPr>
          <p:txBody>
            <a:bodyPr wrap="square" lIns="0" tIns="0" rIns="0" bIns="0" rtlCol="0"/>
            <a:lstStyle/>
            <a:p>
              <a:endParaRPr sz="1588"/>
            </a:p>
          </p:txBody>
        </p:sp>
      </p:grpSp>
      <p:sp>
        <p:nvSpPr>
          <p:cNvPr id="32" name="object 32"/>
          <p:cNvSpPr txBox="1"/>
          <p:nvPr/>
        </p:nvSpPr>
        <p:spPr>
          <a:xfrm>
            <a:off x="7545177" y="5126863"/>
            <a:ext cx="1254499" cy="255678"/>
          </a:xfrm>
          <a:prstGeom prst="rect">
            <a:avLst/>
          </a:prstGeom>
        </p:spPr>
        <p:txBody>
          <a:bodyPr vert="horz" wrap="square" lIns="0" tIns="11206" rIns="0" bIns="0" rtlCol="0">
            <a:spAutoFit/>
          </a:bodyPr>
          <a:lstStyle/>
          <a:p>
            <a:pPr marL="11206">
              <a:spcBef>
                <a:spcPts val="88"/>
              </a:spcBef>
            </a:pPr>
            <a:r>
              <a:rPr sz="1588" spc="-4" dirty="0">
                <a:solidFill>
                  <a:srgbClr val="0000CC"/>
                </a:solidFill>
                <a:latin typeface="Microsoft Sans Serif"/>
                <a:cs typeface="Microsoft Sans Serif"/>
              </a:rPr>
              <a:t>200.23.2.0/24</a:t>
            </a:r>
            <a:endParaRPr sz="1588">
              <a:latin typeface="Microsoft Sans Serif"/>
              <a:cs typeface="Microsoft Sans Serif"/>
            </a:endParaRPr>
          </a:p>
        </p:txBody>
      </p:sp>
      <p:sp>
        <p:nvSpPr>
          <p:cNvPr id="33" name="object 33"/>
          <p:cNvSpPr/>
          <p:nvPr/>
        </p:nvSpPr>
        <p:spPr>
          <a:xfrm>
            <a:off x="8100956" y="6131859"/>
            <a:ext cx="28574" cy="0"/>
          </a:xfrm>
          <a:custGeom>
            <a:avLst/>
            <a:gdLst/>
            <a:ahLst/>
            <a:cxnLst/>
            <a:rect l="l" t="t" r="r" b="b"/>
            <a:pathLst>
              <a:path w="32384">
                <a:moveTo>
                  <a:pt x="0" y="0"/>
                </a:moveTo>
                <a:lnTo>
                  <a:pt x="32003" y="0"/>
                </a:lnTo>
              </a:path>
            </a:pathLst>
          </a:custGeom>
          <a:ln w="9143">
            <a:solidFill>
              <a:srgbClr val="000000"/>
            </a:solidFill>
          </a:ln>
        </p:spPr>
        <p:txBody>
          <a:bodyPr wrap="square" lIns="0" tIns="0" rIns="0" bIns="0" rtlCol="0"/>
          <a:lstStyle/>
          <a:p>
            <a:endParaRPr sz="1588"/>
          </a:p>
        </p:txBody>
      </p:sp>
      <p:grpSp>
        <p:nvGrpSpPr>
          <p:cNvPr id="34" name="object 34"/>
          <p:cNvGrpSpPr/>
          <p:nvPr/>
        </p:nvGrpSpPr>
        <p:grpSpPr>
          <a:xfrm>
            <a:off x="2330824" y="3644154"/>
            <a:ext cx="4830296" cy="2719107"/>
            <a:chOff x="762000" y="4130040"/>
            <a:chExt cx="5474335" cy="3081655"/>
          </a:xfrm>
        </p:grpSpPr>
        <p:sp>
          <p:nvSpPr>
            <p:cNvPr id="35" name="object 35"/>
            <p:cNvSpPr/>
            <p:nvPr/>
          </p:nvSpPr>
          <p:spPr>
            <a:xfrm>
              <a:off x="4274807" y="4130052"/>
              <a:ext cx="681355" cy="894715"/>
            </a:xfrm>
            <a:custGeom>
              <a:avLst/>
              <a:gdLst/>
              <a:ahLst/>
              <a:cxnLst/>
              <a:rect l="l" t="t" r="r" b="b"/>
              <a:pathLst>
                <a:path w="681354" h="894714">
                  <a:moveTo>
                    <a:pt x="681240" y="886955"/>
                  </a:moveTo>
                  <a:lnTo>
                    <a:pt x="4572" y="478523"/>
                  </a:lnTo>
                  <a:lnTo>
                    <a:pt x="0" y="486156"/>
                  </a:lnTo>
                  <a:lnTo>
                    <a:pt x="676668" y="894588"/>
                  </a:lnTo>
                  <a:lnTo>
                    <a:pt x="681240" y="886955"/>
                  </a:lnTo>
                  <a:close/>
                </a:path>
                <a:path w="681354" h="894714">
                  <a:moveTo>
                    <a:pt x="681240" y="9131"/>
                  </a:moveTo>
                  <a:lnTo>
                    <a:pt x="676668" y="0"/>
                  </a:lnTo>
                  <a:lnTo>
                    <a:pt x="0" y="341376"/>
                  </a:lnTo>
                  <a:lnTo>
                    <a:pt x="4572" y="350507"/>
                  </a:lnTo>
                  <a:lnTo>
                    <a:pt x="681240" y="9131"/>
                  </a:lnTo>
                  <a:close/>
                </a:path>
              </a:pathLst>
            </a:custGeom>
            <a:solidFill>
              <a:srgbClr val="000000"/>
            </a:solidFill>
          </p:spPr>
          <p:txBody>
            <a:bodyPr wrap="square" lIns="0" tIns="0" rIns="0" bIns="0" rtlCol="0"/>
            <a:lstStyle/>
            <a:p>
              <a:endParaRPr sz="1588"/>
            </a:p>
          </p:txBody>
        </p:sp>
        <p:pic>
          <p:nvPicPr>
            <p:cNvPr id="36" name="object 36"/>
            <p:cNvPicPr/>
            <p:nvPr/>
          </p:nvPicPr>
          <p:blipFill>
            <a:blip r:embed="rId18" cstate="print"/>
            <a:stretch>
              <a:fillRect/>
            </a:stretch>
          </p:blipFill>
          <p:spPr>
            <a:xfrm>
              <a:off x="3671316" y="4507992"/>
              <a:ext cx="606551" cy="237743"/>
            </a:xfrm>
            <a:prstGeom prst="rect">
              <a:avLst/>
            </a:prstGeom>
          </p:spPr>
        </p:pic>
        <p:sp>
          <p:nvSpPr>
            <p:cNvPr id="37" name="object 37"/>
            <p:cNvSpPr/>
            <p:nvPr/>
          </p:nvSpPr>
          <p:spPr>
            <a:xfrm>
              <a:off x="3659124" y="4495800"/>
              <a:ext cx="631190" cy="262255"/>
            </a:xfrm>
            <a:custGeom>
              <a:avLst/>
              <a:gdLst/>
              <a:ahLst/>
              <a:cxnLst/>
              <a:rect l="l" t="t" r="r" b="b"/>
              <a:pathLst>
                <a:path w="631189" h="262254">
                  <a:moveTo>
                    <a:pt x="347472" y="262128"/>
                  </a:moveTo>
                  <a:lnTo>
                    <a:pt x="283464" y="262128"/>
                  </a:lnTo>
                  <a:lnTo>
                    <a:pt x="252983" y="260604"/>
                  </a:lnTo>
                  <a:lnTo>
                    <a:pt x="195072" y="252984"/>
                  </a:lnTo>
                  <a:lnTo>
                    <a:pt x="143256" y="242316"/>
                  </a:lnTo>
                  <a:lnTo>
                    <a:pt x="97536" y="227076"/>
                  </a:lnTo>
                  <a:lnTo>
                    <a:pt x="48768" y="204216"/>
                  </a:lnTo>
                  <a:lnTo>
                    <a:pt x="41148" y="198120"/>
                  </a:lnTo>
                  <a:lnTo>
                    <a:pt x="35052" y="193548"/>
                  </a:lnTo>
                  <a:lnTo>
                    <a:pt x="7620" y="161544"/>
                  </a:lnTo>
                  <a:lnTo>
                    <a:pt x="0" y="140208"/>
                  </a:lnTo>
                  <a:lnTo>
                    <a:pt x="0" y="124968"/>
                  </a:lnTo>
                  <a:lnTo>
                    <a:pt x="15240" y="88392"/>
                  </a:lnTo>
                  <a:lnTo>
                    <a:pt x="48768" y="59436"/>
                  </a:lnTo>
                  <a:lnTo>
                    <a:pt x="57912" y="53340"/>
                  </a:lnTo>
                  <a:lnTo>
                    <a:pt x="96012" y="35052"/>
                  </a:lnTo>
                  <a:lnTo>
                    <a:pt x="141732" y="21336"/>
                  </a:lnTo>
                  <a:lnTo>
                    <a:pt x="195072" y="9144"/>
                  </a:lnTo>
                  <a:lnTo>
                    <a:pt x="283464" y="0"/>
                  </a:lnTo>
                  <a:lnTo>
                    <a:pt x="345948" y="0"/>
                  </a:lnTo>
                  <a:lnTo>
                    <a:pt x="376428" y="3048"/>
                  </a:lnTo>
                  <a:lnTo>
                    <a:pt x="406908" y="4572"/>
                  </a:lnTo>
                  <a:lnTo>
                    <a:pt x="461772" y="13716"/>
                  </a:lnTo>
                  <a:lnTo>
                    <a:pt x="487680" y="19812"/>
                  </a:lnTo>
                  <a:lnTo>
                    <a:pt x="507187" y="25908"/>
                  </a:lnTo>
                  <a:lnTo>
                    <a:pt x="284988" y="25908"/>
                  </a:lnTo>
                  <a:lnTo>
                    <a:pt x="256031" y="27432"/>
                  </a:lnTo>
                  <a:lnTo>
                    <a:pt x="173736" y="39624"/>
                  </a:lnTo>
                  <a:lnTo>
                    <a:pt x="126492" y="51816"/>
                  </a:lnTo>
                  <a:lnTo>
                    <a:pt x="86868" y="67056"/>
                  </a:lnTo>
                  <a:lnTo>
                    <a:pt x="64008" y="80772"/>
                  </a:lnTo>
                  <a:lnTo>
                    <a:pt x="56388" y="85344"/>
                  </a:lnTo>
                  <a:lnTo>
                    <a:pt x="50292" y="89916"/>
                  </a:lnTo>
                  <a:lnTo>
                    <a:pt x="45720" y="94488"/>
                  </a:lnTo>
                  <a:lnTo>
                    <a:pt x="39624" y="99060"/>
                  </a:lnTo>
                  <a:lnTo>
                    <a:pt x="27432" y="117348"/>
                  </a:lnTo>
                  <a:lnTo>
                    <a:pt x="25908" y="121920"/>
                  </a:lnTo>
                  <a:lnTo>
                    <a:pt x="25908" y="126492"/>
                  </a:lnTo>
                  <a:lnTo>
                    <a:pt x="24384" y="131064"/>
                  </a:lnTo>
                  <a:lnTo>
                    <a:pt x="25908" y="135636"/>
                  </a:lnTo>
                  <a:lnTo>
                    <a:pt x="25908" y="138684"/>
                  </a:lnTo>
                  <a:lnTo>
                    <a:pt x="27432" y="144780"/>
                  </a:lnTo>
                  <a:lnTo>
                    <a:pt x="62484" y="181356"/>
                  </a:lnTo>
                  <a:lnTo>
                    <a:pt x="105156" y="202692"/>
                  </a:lnTo>
                  <a:lnTo>
                    <a:pt x="149352" y="217932"/>
                  </a:lnTo>
                  <a:lnTo>
                    <a:pt x="173736" y="222504"/>
                  </a:lnTo>
                  <a:lnTo>
                    <a:pt x="199643" y="228600"/>
                  </a:lnTo>
                  <a:lnTo>
                    <a:pt x="254507" y="234696"/>
                  </a:lnTo>
                  <a:lnTo>
                    <a:pt x="315467" y="237744"/>
                  </a:lnTo>
                  <a:lnTo>
                    <a:pt x="502310" y="237744"/>
                  </a:lnTo>
                  <a:lnTo>
                    <a:pt x="487680" y="242316"/>
                  </a:lnTo>
                  <a:lnTo>
                    <a:pt x="463296" y="248412"/>
                  </a:lnTo>
                  <a:lnTo>
                    <a:pt x="406908" y="257556"/>
                  </a:lnTo>
                  <a:lnTo>
                    <a:pt x="377952" y="260604"/>
                  </a:lnTo>
                  <a:lnTo>
                    <a:pt x="347472" y="262128"/>
                  </a:lnTo>
                  <a:close/>
                </a:path>
                <a:path w="631189" h="262254">
                  <a:moveTo>
                    <a:pt x="502310" y="237744"/>
                  </a:moveTo>
                  <a:lnTo>
                    <a:pt x="315467" y="237744"/>
                  </a:lnTo>
                  <a:lnTo>
                    <a:pt x="374904" y="234696"/>
                  </a:lnTo>
                  <a:lnTo>
                    <a:pt x="431292" y="228600"/>
                  </a:lnTo>
                  <a:lnTo>
                    <a:pt x="457200" y="224028"/>
                  </a:lnTo>
                  <a:lnTo>
                    <a:pt x="481584" y="217932"/>
                  </a:lnTo>
                  <a:lnTo>
                    <a:pt x="504444" y="210312"/>
                  </a:lnTo>
                  <a:lnTo>
                    <a:pt x="524256" y="204216"/>
                  </a:lnTo>
                  <a:lnTo>
                    <a:pt x="542544" y="195072"/>
                  </a:lnTo>
                  <a:lnTo>
                    <a:pt x="559308" y="187452"/>
                  </a:lnTo>
                  <a:lnTo>
                    <a:pt x="574548" y="178308"/>
                  </a:lnTo>
                  <a:lnTo>
                    <a:pt x="580644" y="173736"/>
                  </a:lnTo>
                  <a:lnTo>
                    <a:pt x="585216" y="169164"/>
                  </a:lnTo>
                  <a:lnTo>
                    <a:pt x="589787" y="163068"/>
                  </a:lnTo>
                  <a:lnTo>
                    <a:pt x="594360" y="158496"/>
                  </a:lnTo>
                  <a:lnTo>
                    <a:pt x="603504" y="144780"/>
                  </a:lnTo>
                  <a:lnTo>
                    <a:pt x="605028" y="141732"/>
                  </a:lnTo>
                  <a:lnTo>
                    <a:pt x="605028" y="123444"/>
                  </a:lnTo>
                  <a:lnTo>
                    <a:pt x="603504" y="118872"/>
                  </a:lnTo>
                  <a:lnTo>
                    <a:pt x="600456" y="114300"/>
                  </a:lnTo>
                  <a:lnTo>
                    <a:pt x="598932" y="109728"/>
                  </a:lnTo>
                  <a:lnTo>
                    <a:pt x="594360" y="103632"/>
                  </a:lnTo>
                  <a:lnTo>
                    <a:pt x="591312" y="99060"/>
                  </a:lnTo>
                  <a:lnTo>
                    <a:pt x="586739" y="94488"/>
                  </a:lnTo>
                  <a:lnTo>
                    <a:pt x="544068" y="67056"/>
                  </a:lnTo>
                  <a:lnTo>
                    <a:pt x="504444" y="51816"/>
                  </a:lnTo>
                  <a:lnTo>
                    <a:pt x="457200" y="39624"/>
                  </a:lnTo>
                  <a:lnTo>
                    <a:pt x="403860" y="30480"/>
                  </a:lnTo>
                  <a:lnTo>
                    <a:pt x="345948" y="25908"/>
                  </a:lnTo>
                  <a:lnTo>
                    <a:pt x="507187" y="25908"/>
                  </a:lnTo>
                  <a:lnTo>
                    <a:pt x="554736" y="44196"/>
                  </a:lnTo>
                  <a:lnTo>
                    <a:pt x="580644" y="59436"/>
                  </a:lnTo>
                  <a:lnTo>
                    <a:pt x="588263" y="64008"/>
                  </a:lnTo>
                  <a:lnTo>
                    <a:pt x="623316" y="100584"/>
                  </a:lnTo>
                  <a:lnTo>
                    <a:pt x="630935" y="123444"/>
                  </a:lnTo>
                  <a:lnTo>
                    <a:pt x="630935" y="138684"/>
                  </a:lnTo>
                  <a:lnTo>
                    <a:pt x="629412" y="146304"/>
                  </a:lnTo>
                  <a:lnTo>
                    <a:pt x="626364" y="153924"/>
                  </a:lnTo>
                  <a:lnTo>
                    <a:pt x="623316" y="160020"/>
                  </a:lnTo>
                  <a:lnTo>
                    <a:pt x="620268" y="167640"/>
                  </a:lnTo>
                  <a:lnTo>
                    <a:pt x="615696" y="173736"/>
                  </a:lnTo>
                  <a:lnTo>
                    <a:pt x="597408" y="192024"/>
                  </a:lnTo>
                  <a:lnTo>
                    <a:pt x="589787" y="198120"/>
                  </a:lnTo>
                  <a:lnTo>
                    <a:pt x="582168" y="202692"/>
                  </a:lnTo>
                  <a:lnTo>
                    <a:pt x="573024" y="208788"/>
                  </a:lnTo>
                  <a:lnTo>
                    <a:pt x="554736" y="217932"/>
                  </a:lnTo>
                  <a:lnTo>
                    <a:pt x="534924" y="227076"/>
                  </a:lnTo>
                  <a:lnTo>
                    <a:pt x="512063" y="234696"/>
                  </a:lnTo>
                  <a:lnTo>
                    <a:pt x="502310" y="237744"/>
                  </a:lnTo>
                  <a:close/>
                </a:path>
              </a:pathLst>
            </a:custGeom>
            <a:solidFill>
              <a:srgbClr val="AAE6FF"/>
            </a:solidFill>
          </p:spPr>
          <p:txBody>
            <a:bodyPr wrap="square" lIns="0" tIns="0" rIns="0" bIns="0" rtlCol="0"/>
            <a:lstStyle/>
            <a:p>
              <a:endParaRPr sz="1588"/>
            </a:p>
          </p:txBody>
        </p:sp>
        <p:pic>
          <p:nvPicPr>
            <p:cNvPr id="38" name="object 38"/>
            <p:cNvPicPr/>
            <p:nvPr/>
          </p:nvPicPr>
          <p:blipFill>
            <a:blip r:embed="rId19" cstate="print"/>
            <a:stretch>
              <a:fillRect/>
            </a:stretch>
          </p:blipFill>
          <p:spPr>
            <a:xfrm>
              <a:off x="3669792" y="4459224"/>
              <a:ext cx="605027" cy="169164"/>
            </a:xfrm>
            <a:prstGeom prst="rect">
              <a:avLst/>
            </a:prstGeom>
          </p:spPr>
        </p:pic>
        <p:pic>
          <p:nvPicPr>
            <p:cNvPr id="39" name="object 39"/>
            <p:cNvPicPr/>
            <p:nvPr/>
          </p:nvPicPr>
          <p:blipFill>
            <a:blip r:embed="rId20" cstate="print"/>
            <a:stretch>
              <a:fillRect/>
            </a:stretch>
          </p:blipFill>
          <p:spPr>
            <a:xfrm>
              <a:off x="3671316" y="4340352"/>
              <a:ext cx="606551" cy="236220"/>
            </a:xfrm>
            <a:prstGeom prst="rect">
              <a:avLst/>
            </a:prstGeom>
          </p:spPr>
        </p:pic>
        <p:pic>
          <p:nvPicPr>
            <p:cNvPr id="40" name="object 40"/>
            <p:cNvPicPr/>
            <p:nvPr/>
          </p:nvPicPr>
          <p:blipFill>
            <a:blip r:embed="rId21" cstate="print"/>
            <a:stretch>
              <a:fillRect/>
            </a:stretch>
          </p:blipFill>
          <p:spPr>
            <a:xfrm>
              <a:off x="3762755" y="4366260"/>
              <a:ext cx="420623" cy="182879"/>
            </a:xfrm>
            <a:prstGeom prst="rect">
              <a:avLst/>
            </a:prstGeom>
          </p:spPr>
        </p:pic>
        <p:sp>
          <p:nvSpPr>
            <p:cNvPr id="41" name="object 41"/>
            <p:cNvSpPr/>
            <p:nvPr/>
          </p:nvSpPr>
          <p:spPr>
            <a:xfrm>
              <a:off x="3656063" y="4456175"/>
              <a:ext cx="632460" cy="169545"/>
            </a:xfrm>
            <a:custGeom>
              <a:avLst/>
              <a:gdLst/>
              <a:ahLst/>
              <a:cxnLst/>
              <a:rect l="l" t="t" r="r" b="b"/>
              <a:pathLst>
                <a:path w="632460" h="169545">
                  <a:moveTo>
                    <a:pt x="27444" y="169176"/>
                  </a:moveTo>
                  <a:lnTo>
                    <a:pt x="25908" y="0"/>
                  </a:lnTo>
                  <a:lnTo>
                    <a:pt x="0" y="0"/>
                  </a:lnTo>
                  <a:lnTo>
                    <a:pt x="1536" y="169176"/>
                  </a:lnTo>
                  <a:lnTo>
                    <a:pt x="27444" y="169176"/>
                  </a:lnTo>
                  <a:close/>
                </a:path>
                <a:path w="632460" h="169545">
                  <a:moveTo>
                    <a:pt x="632460" y="0"/>
                  </a:moveTo>
                  <a:lnTo>
                    <a:pt x="606552" y="0"/>
                  </a:lnTo>
                  <a:lnTo>
                    <a:pt x="608076" y="169176"/>
                  </a:lnTo>
                  <a:lnTo>
                    <a:pt x="632460" y="169176"/>
                  </a:lnTo>
                  <a:lnTo>
                    <a:pt x="632460" y="0"/>
                  </a:lnTo>
                  <a:close/>
                </a:path>
              </a:pathLst>
            </a:custGeom>
            <a:solidFill>
              <a:srgbClr val="AAE6FF"/>
            </a:solidFill>
          </p:spPr>
          <p:txBody>
            <a:bodyPr wrap="square" lIns="0" tIns="0" rIns="0" bIns="0" rtlCol="0"/>
            <a:lstStyle/>
            <a:p>
              <a:endParaRPr sz="1588"/>
            </a:p>
          </p:txBody>
        </p:sp>
        <p:sp>
          <p:nvSpPr>
            <p:cNvPr id="42" name="object 42"/>
            <p:cNvSpPr/>
            <p:nvPr/>
          </p:nvSpPr>
          <p:spPr>
            <a:xfrm>
              <a:off x="3058655" y="4745735"/>
              <a:ext cx="3177540" cy="1574800"/>
            </a:xfrm>
            <a:custGeom>
              <a:avLst/>
              <a:gdLst/>
              <a:ahLst/>
              <a:cxnLst/>
              <a:rect l="l" t="t" r="r" b="b"/>
              <a:pathLst>
                <a:path w="3177540" h="1574800">
                  <a:moveTo>
                    <a:pt x="679716" y="7632"/>
                  </a:moveTo>
                  <a:lnTo>
                    <a:pt x="675144" y="0"/>
                  </a:lnTo>
                  <a:lnTo>
                    <a:pt x="0" y="544068"/>
                  </a:lnTo>
                  <a:lnTo>
                    <a:pt x="6108" y="551688"/>
                  </a:lnTo>
                  <a:lnTo>
                    <a:pt x="679716" y="7632"/>
                  </a:lnTo>
                  <a:close/>
                </a:path>
                <a:path w="3177540" h="1574800">
                  <a:moveTo>
                    <a:pt x="1897392" y="1232916"/>
                  </a:moveTo>
                  <a:lnTo>
                    <a:pt x="1892820" y="1223772"/>
                  </a:lnTo>
                  <a:lnTo>
                    <a:pt x="1216152" y="1565148"/>
                  </a:lnTo>
                  <a:lnTo>
                    <a:pt x="1220724" y="1574304"/>
                  </a:lnTo>
                  <a:lnTo>
                    <a:pt x="1897392" y="1232916"/>
                  </a:lnTo>
                  <a:close/>
                </a:path>
                <a:path w="3177540" h="1574800">
                  <a:moveTo>
                    <a:pt x="3177540" y="1223772"/>
                  </a:moveTo>
                  <a:lnTo>
                    <a:pt x="2502420" y="1223772"/>
                  </a:lnTo>
                  <a:lnTo>
                    <a:pt x="2502420" y="1232928"/>
                  </a:lnTo>
                  <a:lnTo>
                    <a:pt x="3177540" y="1232928"/>
                  </a:lnTo>
                  <a:lnTo>
                    <a:pt x="3177540" y="1223772"/>
                  </a:lnTo>
                  <a:close/>
                </a:path>
              </a:pathLst>
            </a:custGeom>
            <a:solidFill>
              <a:srgbClr val="000000"/>
            </a:solidFill>
          </p:spPr>
          <p:txBody>
            <a:bodyPr wrap="square" lIns="0" tIns="0" rIns="0" bIns="0" rtlCol="0"/>
            <a:lstStyle/>
            <a:p>
              <a:endParaRPr sz="1588"/>
            </a:p>
          </p:txBody>
        </p:sp>
        <p:pic>
          <p:nvPicPr>
            <p:cNvPr id="43" name="object 43"/>
            <p:cNvPicPr/>
            <p:nvPr/>
          </p:nvPicPr>
          <p:blipFill>
            <a:blip r:embed="rId22" cstate="print"/>
            <a:stretch>
              <a:fillRect/>
            </a:stretch>
          </p:blipFill>
          <p:spPr>
            <a:xfrm>
              <a:off x="4956047" y="6961632"/>
              <a:ext cx="605028" cy="236219"/>
            </a:xfrm>
            <a:prstGeom prst="rect">
              <a:avLst/>
            </a:prstGeom>
          </p:spPr>
        </p:pic>
        <p:sp>
          <p:nvSpPr>
            <p:cNvPr id="44" name="object 44"/>
            <p:cNvSpPr/>
            <p:nvPr/>
          </p:nvSpPr>
          <p:spPr>
            <a:xfrm>
              <a:off x="4942332" y="6947916"/>
              <a:ext cx="632460" cy="264160"/>
            </a:xfrm>
            <a:custGeom>
              <a:avLst/>
              <a:gdLst/>
              <a:ahLst/>
              <a:cxnLst/>
              <a:rect l="l" t="t" r="r" b="b"/>
              <a:pathLst>
                <a:path w="632460" h="264159">
                  <a:moveTo>
                    <a:pt x="316991" y="263652"/>
                  </a:moveTo>
                  <a:lnTo>
                    <a:pt x="254507" y="260604"/>
                  </a:lnTo>
                  <a:lnTo>
                    <a:pt x="196595" y="254508"/>
                  </a:lnTo>
                  <a:lnTo>
                    <a:pt x="143256" y="242316"/>
                  </a:lnTo>
                  <a:lnTo>
                    <a:pt x="97536" y="227076"/>
                  </a:lnTo>
                  <a:lnTo>
                    <a:pt x="77724" y="219456"/>
                  </a:lnTo>
                  <a:lnTo>
                    <a:pt x="59436" y="208788"/>
                  </a:lnTo>
                  <a:lnTo>
                    <a:pt x="50292" y="204216"/>
                  </a:lnTo>
                  <a:lnTo>
                    <a:pt x="42672" y="199644"/>
                  </a:lnTo>
                  <a:lnTo>
                    <a:pt x="35052" y="193548"/>
                  </a:lnTo>
                  <a:lnTo>
                    <a:pt x="16764" y="175260"/>
                  </a:lnTo>
                  <a:lnTo>
                    <a:pt x="12192" y="169164"/>
                  </a:lnTo>
                  <a:lnTo>
                    <a:pt x="9144" y="161544"/>
                  </a:lnTo>
                  <a:lnTo>
                    <a:pt x="6096" y="155448"/>
                  </a:lnTo>
                  <a:lnTo>
                    <a:pt x="3048" y="147828"/>
                  </a:lnTo>
                  <a:lnTo>
                    <a:pt x="0" y="132588"/>
                  </a:lnTo>
                  <a:lnTo>
                    <a:pt x="4572" y="109728"/>
                  </a:lnTo>
                  <a:lnTo>
                    <a:pt x="7620" y="102108"/>
                  </a:lnTo>
                  <a:lnTo>
                    <a:pt x="12192" y="96012"/>
                  </a:lnTo>
                  <a:lnTo>
                    <a:pt x="16764" y="88392"/>
                  </a:lnTo>
                  <a:lnTo>
                    <a:pt x="35052" y="70104"/>
                  </a:lnTo>
                  <a:lnTo>
                    <a:pt x="42672" y="65532"/>
                  </a:lnTo>
                  <a:lnTo>
                    <a:pt x="50292" y="59436"/>
                  </a:lnTo>
                  <a:lnTo>
                    <a:pt x="97536" y="36576"/>
                  </a:lnTo>
                  <a:lnTo>
                    <a:pt x="143256" y="21336"/>
                  </a:lnTo>
                  <a:lnTo>
                    <a:pt x="224028" y="6096"/>
                  </a:lnTo>
                  <a:lnTo>
                    <a:pt x="315467" y="0"/>
                  </a:lnTo>
                  <a:lnTo>
                    <a:pt x="377952" y="3048"/>
                  </a:lnTo>
                  <a:lnTo>
                    <a:pt x="408432" y="6096"/>
                  </a:lnTo>
                  <a:lnTo>
                    <a:pt x="463296" y="15240"/>
                  </a:lnTo>
                  <a:lnTo>
                    <a:pt x="489204" y="21336"/>
                  </a:lnTo>
                  <a:lnTo>
                    <a:pt x="506349" y="25908"/>
                  </a:lnTo>
                  <a:lnTo>
                    <a:pt x="286512" y="25908"/>
                  </a:lnTo>
                  <a:lnTo>
                    <a:pt x="256031" y="28956"/>
                  </a:lnTo>
                  <a:lnTo>
                    <a:pt x="175260" y="39624"/>
                  </a:lnTo>
                  <a:lnTo>
                    <a:pt x="128016" y="51816"/>
                  </a:lnTo>
                  <a:lnTo>
                    <a:pt x="88392" y="67056"/>
                  </a:lnTo>
                  <a:lnTo>
                    <a:pt x="45720" y="94488"/>
                  </a:lnTo>
                  <a:lnTo>
                    <a:pt x="25908" y="126492"/>
                  </a:lnTo>
                  <a:lnTo>
                    <a:pt x="25908" y="135636"/>
                  </a:lnTo>
                  <a:lnTo>
                    <a:pt x="30480" y="149352"/>
                  </a:lnTo>
                  <a:lnTo>
                    <a:pt x="36576" y="158496"/>
                  </a:lnTo>
                  <a:lnTo>
                    <a:pt x="41148" y="163068"/>
                  </a:lnTo>
                  <a:lnTo>
                    <a:pt x="45720" y="169164"/>
                  </a:lnTo>
                  <a:lnTo>
                    <a:pt x="86868" y="195072"/>
                  </a:lnTo>
                  <a:lnTo>
                    <a:pt x="128016" y="211836"/>
                  </a:lnTo>
                  <a:lnTo>
                    <a:pt x="173736" y="224028"/>
                  </a:lnTo>
                  <a:lnTo>
                    <a:pt x="227076" y="233172"/>
                  </a:lnTo>
                  <a:lnTo>
                    <a:pt x="284988" y="237744"/>
                  </a:lnTo>
                  <a:lnTo>
                    <a:pt x="503834" y="237744"/>
                  </a:lnTo>
                  <a:lnTo>
                    <a:pt x="489204" y="242316"/>
                  </a:lnTo>
                  <a:lnTo>
                    <a:pt x="463296" y="248412"/>
                  </a:lnTo>
                  <a:lnTo>
                    <a:pt x="437387" y="252984"/>
                  </a:lnTo>
                  <a:lnTo>
                    <a:pt x="408432" y="257556"/>
                  </a:lnTo>
                  <a:lnTo>
                    <a:pt x="377952" y="260604"/>
                  </a:lnTo>
                  <a:lnTo>
                    <a:pt x="316991" y="263652"/>
                  </a:lnTo>
                  <a:close/>
                </a:path>
                <a:path w="632460" h="264159">
                  <a:moveTo>
                    <a:pt x="503834" y="237744"/>
                  </a:moveTo>
                  <a:lnTo>
                    <a:pt x="345948" y="237744"/>
                  </a:lnTo>
                  <a:lnTo>
                    <a:pt x="376428" y="236220"/>
                  </a:lnTo>
                  <a:lnTo>
                    <a:pt x="405384" y="233172"/>
                  </a:lnTo>
                  <a:lnTo>
                    <a:pt x="457200" y="224028"/>
                  </a:lnTo>
                  <a:lnTo>
                    <a:pt x="504444" y="211836"/>
                  </a:lnTo>
                  <a:lnTo>
                    <a:pt x="544068" y="196596"/>
                  </a:lnTo>
                  <a:lnTo>
                    <a:pt x="586739" y="169164"/>
                  </a:lnTo>
                  <a:lnTo>
                    <a:pt x="606552" y="137160"/>
                  </a:lnTo>
                  <a:lnTo>
                    <a:pt x="606552" y="123444"/>
                  </a:lnTo>
                  <a:lnTo>
                    <a:pt x="605028" y="118872"/>
                  </a:lnTo>
                  <a:lnTo>
                    <a:pt x="592836" y="100584"/>
                  </a:lnTo>
                  <a:lnTo>
                    <a:pt x="586739" y="96012"/>
                  </a:lnTo>
                  <a:lnTo>
                    <a:pt x="582168" y="89916"/>
                  </a:lnTo>
                  <a:lnTo>
                    <a:pt x="576072" y="85344"/>
                  </a:lnTo>
                  <a:lnTo>
                    <a:pt x="568452" y="80772"/>
                  </a:lnTo>
                  <a:lnTo>
                    <a:pt x="562356" y="76200"/>
                  </a:lnTo>
                  <a:lnTo>
                    <a:pt x="525780" y="59436"/>
                  </a:lnTo>
                  <a:lnTo>
                    <a:pt x="483108" y="45720"/>
                  </a:lnTo>
                  <a:lnTo>
                    <a:pt x="405384" y="30480"/>
                  </a:lnTo>
                  <a:lnTo>
                    <a:pt x="376428" y="28956"/>
                  </a:lnTo>
                  <a:lnTo>
                    <a:pt x="347472" y="25908"/>
                  </a:lnTo>
                  <a:lnTo>
                    <a:pt x="506349" y="25908"/>
                  </a:lnTo>
                  <a:lnTo>
                    <a:pt x="512063" y="27432"/>
                  </a:lnTo>
                  <a:lnTo>
                    <a:pt x="534924" y="36576"/>
                  </a:lnTo>
                  <a:lnTo>
                    <a:pt x="554736" y="44196"/>
                  </a:lnTo>
                  <a:lnTo>
                    <a:pt x="573024" y="54864"/>
                  </a:lnTo>
                  <a:lnTo>
                    <a:pt x="582168" y="59436"/>
                  </a:lnTo>
                  <a:lnTo>
                    <a:pt x="589787" y="64008"/>
                  </a:lnTo>
                  <a:lnTo>
                    <a:pt x="620268" y="94488"/>
                  </a:lnTo>
                  <a:lnTo>
                    <a:pt x="632460" y="131064"/>
                  </a:lnTo>
                  <a:lnTo>
                    <a:pt x="632460" y="138684"/>
                  </a:lnTo>
                  <a:lnTo>
                    <a:pt x="630935" y="146304"/>
                  </a:lnTo>
                  <a:lnTo>
                    <a:pt x="624839" y="161544"/>
                  </a:lnTo>
                  <a:lnTo>
                    <a:pt x="620268" y="167640"/>
                  </a:lnTo>
                  <a:lnTo>
                    <a:pt x="615696" y="175260"/>
                  </a:lnTo>
                  <a:lnTo>
                    <a:pt x="582168" y="204216"/>
                  </a:lnTo>
                  <a:lnTo>
                    <a:pt x="536448" y="227076"/>
                  </a:lnTo>
                  <a:lnTo>
                    <a:pt x="513587" y="234696"/>
                  </a:lnTo>
                  <a:lnTo>
                    <a:pt x="503834" y="237744"/>
                  </a:lnTo>
                  <a:close/>
                </a:path>
              </a:pathLst>
            </a:custGeom>
            <a:solidFill>
              <a:srgbClr val="AAE6FF"/>
            </a:solidFill>
          </p:spPr>
          <p:txBody>
            <a:bodyPr wrap="square" lIns="0" tIns="0" rIns="0" bIns="0" rtlCol="0"/>
            <a:lstStyle/>
            <a:p>
              <a:endParaRPr sz="1588"/>
            </a:p>
          </p:txBody>
        </p:sp>
        <p:pic>
          <p:nvPicPr>
            <p:cNvPr id="45" name="object 45"/>
            <p:cNvPicPr/>
            <p:nvPr/>
          </p:nvPicPr>
          <p:blipFill>
            <a:blip r:embed="rId12" cstate="print"/>
            <a:stretch>
              <a:fillRect/>
            </a:stretch>
          </p:blipFill>
          <p:spPr>
            <a:xfrm>
              <a:off x="4953000" y="6912864"/>
              <a:ext cx="606551" cy="169164"/>
            </a:xfrm>
            <a:prstGeom prst="rect">
              <a:avLst/>
            </a:prstGeom>
          </p:spPr>
        </p:pic>
        <p:pic>
          <p:nvPicPr>
            <p:cNvPr id="46" name="object 46"/>
            <p:cNvPicPr/>
            <p:nvPr/>
          </p:nvPicPr>
          <p:blipFill>
            <a:blip r:embed="rId23" cstate="print"/>
            <a:stretch>
              <a:fillRect/>
            </a:stretch>
          </p:blipFill>
          <p:spPr>
            <a:xfrm>
              <a:off x="4956047" y="6793992"/>
              <a:ext cx="605028" cy="234695"/>
            </a:xfrm>
            <a:prstGeom prst="rect">
              <a:avLst/>
            </a:prstGeom>
          </p:spPr>
        </p:pic>
        <p:pic>
          <p:nvPicPr>
            <p:cNvPr id="47" name="object 47"/>
            <p:cNvPicPr/>
            <p:nvPr/>
          </p:nvPicPr>
          <p:blipFill>
            <a:blip r:embed="rId24" cstate="print"/>
            <a:stretch>
              <a:fillRect/>
            </a:stretch>
          </p:blipFill>
          <p:spPr>
            <a:xfrm>
              <a:off x="5045963" y="6819900"/>
              <a:ext cx="422148" cy="181356"/>
            </a:xfrm>
            <a:prstGeom prst="rect">
              <a:avLst/>
            </a:prstGeom>
          </p:spPr>
        </p:pic>
        <p:sp>
          <p:nvSpPr>
            <p:cNvPr id="48" name="object 48"/>
            <p:cNvSpPr/>
            <p:nvPr/>
          </p:nvSpPr>
          <p:spPr>
            <a:xfrm>
              <a:off x="4940795" y="6908304"/>
              <a:ext cx="632460" cy="169545"/>
            </a:xfrm>
            <a:custGeom>
              <a:avLst/>
              <a:gdLst/>
              <a:ahLst/>
              <a:cxnLst/>
              <a:rect l="l" t="t" r="r" b="b"/>
              <a:pathLst>
                <a:path w="632460" h="169545">
                  <a:moveTo>
                    <a:pt x="25920" y="0"/>
                  </a:moveTo>
                  <a:lnTo>
                    <a:pt x="0" y="0"/>
                  </a:lnTo>
                  <a:lnTo>
                    <a:pt x="1536" y="169151"/>
                  </a:lnTo>
                  <a:lnTo>
                    <a:pt x="25920" y="169151"/>
                  </a:lnTo>
                  <a:lnTo>
                    <a:pt x="25920" y="0"/>
                  </a:lnTo>
                  <a:close/>
                </a:path>
                <a:path w="632460" h="169545">
                  <a:moveTo>
                    <a:pt x="632460" y="169151"/>
                  </a:moveTo>
                  <a:lnTo>
                    <a:pt x="630948" y="0"/>
                  </a:lnTo>
                  <a:lnTo>
                    <a:pt x="606564" y="0"/>
                  </a:lnTo>
                  <a:lnTo>
                    <a:pt x="606564" y="169151"/>
                  </a:lnTo>
                  <a:lnTo>
                    <a:pt x="632460" y="169151"/>
                  </a:lnTo>
                  <a:close/>
                </a:path>
              </a:pathLst>
            </a:custGeom>
            <a:solidFill>
              <a:srgbClr val="AAE6FF"/>
            </a:solidFill>
          </p:spPr>
          <p:txBody>
            <a:bodyPr wrap="square" lIns="0" tIns="0" rIns="0" bIns="0" rtlCol="0"/>
            <a:lstStyle/>
            <a:p>
              <a:endParaRPr sz="1588"/>
            </a:p>
          </p:txBody>
        </p:sp>
        <p:sp>
          <p:nvSpPr>
            <p:cNvPr id="49" name="object 49"/>
            <p:cNvSpPr/>
            <p:nvPr/>
          </p:nvSpPr>
          <p:spPr>
            <a:xfrm>
              <a:off x="4274807" y="6380988"/>
              <a:ext cx="1961514" cy="620395"/>
            </a:xfrm>
            <a:custGeom>
              <a:avLst/>
              <a:gdLst/>
              <a:ahLst/>
              <a:cxnLst/>
              <a:rect l="l" t="t" r="r" b="b"/>
              <a:pathLst>
                <a:path w="1961514" h="620395">
                  <a:moveTo>
                    <a:pt x="681240" y="544068"/>
                  </a:moveTo>
                  <a:lnTo>
                    <a:pt x="6108" y="0"/>
                  </a:lnTo>
                  <a:lnTo>
                    <a:pt x="0" y="6096"/>
                  </a:lnTo>
                  <a:lnTo>
                    <a:pt x="676668" y="551700"/>
                  </a:lnTo>
                  <a:lnTo>
                    <a:pt x="681240" y="544068"/>
                  </a:lnTo>
                  <a:close/>
                </a:path>
                <a:path w="1961514" h="620395">
                  <a:moveTo>
                    <a:pt x="1961388" y="611136"/>
                  </a:moveTo>
                  <a:lnTo>
                    <a:pt x="1286268" y="611136"/>
                  </a:lnTo>
                  <a:lnTo>
                    <a:pt x="1286268" y="620268"/>
                  </a:lnTo>
                  <a:lnTo>
                    <a:pt x="1961388" y="620268"/>
                  </a:lnTo>
                  <a:lnTo>
                    <a:pt x="1961388" y="611136"/>
                  </a:lnTo>
                  <a:close/>
                </a:path>
              </a:pathLst>
            </a:custGeom>
            <a:solidFill>
              <a:srgbClr val="000000"/>
            </a:solidFill>
          </p:spPr>
          <p:txBody>
            <a:bodyPr wrap="square" lIns="0" tIns="0" rIns="0" bIns="0" rtlCol="0"/>
            <a:lstStyle/>
            <a:p>
              <a:endParaRPr sz="1588"/>
            </a:p>
          </p:txBody>
        </p:sp>
        <p:pic>
          <p:nvPicPr>
            <p:cNvPr id="50" name="object 50"/>
            <p:cNvPicPr/>
            <p:nvPr/>
          </p:nvPicPr>
          <p:blipFill>
            <a:blip r:embed="rId25" cstate="print"/>
            <a:stretch>
              <a:fillRect/>
            </a:stretch>
          </p:blipFill>
          <p:spPr>
            <a:xfrm>
              <a:off x="3671316" y="6280403"/>
              <a:ext cx="606551" cy="237744"/>
            </a:xfrm>
            <a:prstGeom prst="rect">
              <a:avLst/>
            </a:prstGeom>
          </p:spPr>
        </p:pic>
        <p:sp>
          <p:nvSpPr>
            <p:cNvPr id="51" name="object 51"/>
            <p:cNvSpPr/>
            <p:nvPr/>
          </p:nvSpPr>
          <p:spPr>
            <a:xfrm>
              <a:off x="3659124" y="6266688"/>
              <a:ext cx="631190" cy="264160"/>
            </a:xfrm>
            <a:custGeom>
              <a:avLst/>
              <a:gdLst/>
              <a:ahLst/>
              <a:cxnLst/>
              <a:rect l="l" t="t" r="r" b="b"/>
              <a:pathLst>
                <a:path w="631189" h="264159">
                  <a:moveTo>
                    <a:pt x="315467" y="263652"/>
                  </a:moveTo>
                  <a:lnTo>
                    <a:pt x="252983" y="260604"/>
                  </a:lnTo>
                  <a:lnTo>
                    <a:pt x="195072" y="254508"/>
                  </a:lnTo>
                  <a:lnTo>
                    <a:pt x="143256" y="242316"/>
                  </a:lnTo>
                  <a:lnTo>
                    <a:pt x="97536" y="228600"/>
                  </a:lnTo>
                  <a:lnTo>
                    <a:pt x="57912" y="210312"/>
                  </a:lnTo>
                  <a:lnTo>
                    <a:pt x="48768" y="204216"/>
                  </a:lnTo>
                  <a:lnTo>
                    <a:pt x="41148" y="199644"/>
                  </a:lnTo>
                  <a:lnTo>
                    <a:pt x="35052" y="193548"/>
                  </a:lnTo>
                  <a:lnTo>
                    <a:pt x="27432" y="187452"/>
                  </a:lnTo>
                  <a:lnTo>
                    <a:pt x="21336" y="181356"/>
                  </a:lnTo>
                  <a:lnTo>
                    <a:pt x="7620" y="163068"/>
                  </a:lnTo>
                  <a:lnTo>
                    <a:pt x="1524" y="147828"/>
                  </a:lnTo>
                  <a:lnTo>
                    <a:pt x="0" y="140208"/>
                  </a:lnTo>
                  <a:lnTo>
                    <a:pt x="0" y="124968"/>
                  </a:lnTo>
                  <a:lnTo>
                    <a:pt x="15240" y="89916"/>
                  </a:lnTo>
                  <a:lnTo>
                    <a:pt x="33528" y="71628"/>
                  </a:lnTo>
                  <a:lnTo>
                    <a:pt x="48768" y="59436"/>
                  </a:lnTo>
                  <a:lnTo>
                    <a:pt x="96012" y="36576"/>
                  </a:lnTo>
                  <a:lnTo>
                    <a:pt x="141732" y="21336"/>
                  </a:lnTo>
                  <a:lnTo>
                    <a:pt x="224028" y="6096"/>
                  </a:lnTo>
                  <a:lnTo>
                    <a:pt x="315467" y="0"/>
                  </a:lnTo>
                  <a:lnTo>
                    <a:pt x="376428" y="3048"/>
                  </a:lnTo>
                  <a:lnTo>
                    <a:pt x="406908" y="6096"/>
                  </a:lnTo>
                  <a:lnTo>
                    <a:pt x="461772" y="15240"/>
                  </a:lnTo>
                  <a:lnTo>
                    <a:pt x="487680" y="21336"/>
                  </a:lnTo>
                  <a:lnTo>
                    <a:pt x="502310" y="25908"/>
                  </a:lnTo>
                  <a:lnTo>
                    <a:pt x="284988" y="25908"/>
                  </a:lnTo>
                  <a:lnTo>
                    <a:pt x="199643" y="35052"/>
                  </a:lnTo>
                  <a:lnTo>
                    <a:pt x="149352" y="45720"/>
                  </a:lnTo>
                  <a:lnTo>
                    <a:pt x="86868" y="67056"/>
                  </a:lnTo>
                  <a:lnTo>
                    <a:pt x="64008" y="80772"/>
                  </a:lnTo>
                  <a:lnTo>
                    <a:pt x="56388" y="85344"/>
                  </a:lnTo>
                  <a:lnTo>
                    <a:pt x="50292" y="89916"/>
                  </a:lnTo>
                  <a:lnTo>
                    <a:pt x="45720" y="94488"/>
                  </a:lnTo>
                  <a:lnTo>
                    <a:pt x="39624" y="99060"/>
                  </a:lnTo>
                  <a:lnTo>
                    <a:pt x="27432" y="117348"/>
                  </a:lnTo>
                  <a:lnTo>
                    <a:pt x="25908" y="121920"/>
                  </a:lnTo>
                  <a:lnTo>
                    <a:pt x="25908" y="126492"/>
                  </a:lnTo>
                  <a:lnTo>
                    <a:pt x="24384" y="131064"/>
                  </a:lnTo>
                  <a:lnTo>
                    <a:pt x="25908" y="135636"/>
                  </a:lnTo>
                  <a:lnTo>
                    <a:pt x="25908" y="140208"/>
                  </a:lnTo>
                  <a:lnTo>
                    <a:pt x="28956" y="149352"/>
                  </a:lnTo>
                  <a:lnTo>
                    <a:pt x="62484" y="182880"/>
                  </a:lnTo>
                  <a:lnTo>
                    <a:pt x="105156" y="204216"/>
                  </a:lnTo>
                  <a:lnTo>
                    <a:pt x="149352" y="217932"/>
                  </a:lnTo>
                  <a:lnTo>
                    <a:pt x="227076" y="233172"/>
                  </a:lnTo>
                  <a:lnTo>
                    <a:pt x="284988" y="237744"/>
                  </a:lnTo>
                  <a:lnTo>
                    <a:pt x="505967" y="237744"/>
                  </a:lnTo>
                  <a:lnTo>
                    <a:pt x="463296" y="248412"/>
                  </a:lnTo>
                  <a:lnTo>
                    <a:pt x="435863" y="254508"/>
                  </a:lnTo>
                  <a:lnTo>
                    <a:pt x="377952" y="260604"/>
                  </a:lnTo>
                  <a:lnTo>
                    <a:pt x="315467" y="263652"/>
                  </a:lnTo>
                  <a:close/>
                </a:path>
                <a:path w="631189" h="264159">
                  <a:moveTo>
                    <a:pt x="505967" y="237744"/>
                  </a:moveTo>
                  <a:lnTo>
                    <a:pt x="345948" y="237744"/>
                  </a:lnTo>
                  <a:lnTo>
                    <a:pt x="374904" y="236220"/>
                  </a:lnTo>
                  <a:lnTo>
                    <a:pt x="403860" y="233172"/>
                  </a:lnTo>
                  <a:lnTo>
                    <a:pt x="457200" y="224028"/>
                  </a:lnTo>
                  <a:lnTo>
                    <a:pt x="504444" y="211836"/>
                  </a:lnTo>
                  <a:lnTo>
                    <a:pt x="542544" y="196596"/>
                  </a:lnTo>
                  <a:lnTo>
                    <a:pt x="580644" y="173736"/>
                  </a:lnTo>
                  <a:lnTo>
                    <a:pt x="605028" y="141732"/>
                  </a:lnTo>
                  <a:lnTo>
                    <a:pt x="605028" y="123444"/>
                  </a:lnTo>
                  <a:lnTo>
                    <a:pt x="603504" y="118872"/>
                  </a:lnTo>
                  <a:lnTo>
                    <a:pt x="600456" y="114300"/>
                  </a:lnTo>
                  <a:lnTo>
                    <a:pt x="598932" y="109728"/>
                  </a:lnTo>
                  <a:lnTo>
                    <a:pt x="594360" y="105156"/>
                  </a:lnTo>
                  <a:lnTo>
                    <a:pt x="591312" y="100584"/>
                  </a:lnTo>
                  <a:lnTo>
                    <a:pt x="586739" y="96012"/>
                  </a:lnTo>
                  <a:lnTo>
                    <a:pt x="580644" y="91440"/>
                  </a:lnTo>
                  <a:lnTo>
                    <a:pt x="574548" y="85344"/>
                  </a:lnTo>
                  <a:lnTo>
                    <a:pt x="568452" y="80772"/>
                  </a:lnTo>
                  <a:lnTo>
                    <a:pt x="560832" y="76200"/>
                  </a:lnTo>
                  <a:lnTo>
                    <a:pt x="544068" y="68580"/>
                  </a:lnTo>
                  <a:lnTo>
                    <a:pt x="525780" y="59436"/>
                  </a:lnTo>
                  <a:lnTo>
                    <a:pt x="504444" y="53340"/>
                  </a:lnTo>
                  <a:lnTo>
                    <a:pt x="481584" y="45720"/>
                  </a:lnTo>
                  <a:lnTo>
                    <a:pt x="457200" y="39624"/>
                  </a:lnTo>
                  <a:lnTo>
                    <a:pt x="431292" y="35052"/>
                  </a:lnTo>
                  <a:lnTo>
                    <a:pt x="345948" y="25908"/>
                  </a:lnTo>
                  <a:lnTo>
                    <a:pt x="502310" y="25908"/>
                  </a:lnTo>
                  <a:lnTo>
                    <a:pt x="554736" y="44196"/>
                  </a:lnTo>
                  <a:lnTo>
                    <a:pt x="588263" y="65532"/>
                  </a:lnTo>
                  <a:lnTo>
                    <a:pt x="595884" y="70104"/>
                  </a:lnTo>
                  <a:lnTo>
                    <a:pt x="623316" y="102108"/>
                  </a:lnTo>
                  <a:lnTo>
                    <a:pt x="630935" y="123444"/>
                  </a:lnTo>
                  <a:lnTo>
                    <a:pt x="630935" y="138684"/>
                  </a:lnTo>
                  <a:lnTo>
                    <a:pt x="615696" y="175260"/>
                  </a:lnTo>
                  <a:lnTo>
                    <a:pt x="589787" y="198120"/>
                  </a:lnTo>
                  <a:lnTo>
                    <a:pt x="582168" y="204216"/>
                  </a:lnTo>
                  <a:lnTo>
                    <a:pt x="573024" y="208788"/>
                  </a:lnTo>
                  <a:lnTo>
                    <a:pt x="554736" y="219456"/>
                  </a:lnTo>
                  <a:lnTo>
                    <a:pt x="534924" y="227076"/>
                  </a:lnTo>
                  <a:lnTo>
                    <a:pt x="512063" y="236220"/>
                  </a:lnTo>
                  <a:lnTo>
                    <a:pt x="505967" y="237744"/>
                  </a:lnTo>
                  <a:close/>
                </a:path>
              </a:pathLst>
            </a:custGeom>
            <a:solidFill>
              <a:srgbClr val="AAE6FF"/>
            </a:solidFill>
          </p:spPr>
          <p:txBody>
            <a:bodyPr wrap="square" lIns="0" tIns="0" rIns="0" bIns="0" rtlCol="0"/>
            <a:lstStyle/>
            <a:p>
              <a:endParaRPr sz="1588"/>
            </a:p>
          </p:txBody>
        </p:sp>
        <p:pic>
          <p:nvPicPr>
            <p:cNvPr id="52" name="object 52"/>
            <p:cNvPicPr/>
            <p:nvPr/>
          </p:nvPicPr>
          <p:blipFill>
            <a:blip r:embed="rId19" cstate="print"/>
            <a:stretch>
              <a:fillRect/>
            </a:stretch>
          </p:blipFill>
          <p:spPr>
            <a:xfrm>
              <a:off x="3669792" y="6231635"/>
              <a:ext cx="605027" cy="169164"/>
            </a:xfrm>
            <a:prstGeom prst="rect">
              <a:avLst/>
            </a:prstGeom>
          </p:spPr>
        </p:pic>
        <p:pic>
          <p:nvPicPr>
            <p:cNvPr id="53" name="object 53"/>
            <p:cNvPicPr/>
            <p:nvPr/>
          </p:nvPicPr>
          <p:blipFill>
            <a:blip r:embed="rId26" cstate="print"/>
            <a:stretch>
              <a:fillRect/>
            </a:stretch>
          </p:blipFill>
          <p:spPr>
            <a:xfrm>
              <a:off x="3671316" y="6112764"/>
              <a:ext cx="606551" cy="236219"/>
            </a:xfrm>
            <a:prstGeom prst="rect">
              <a:avLst/>
            </a:prstGeom>
          </p:spPr>
        </p:pic>
        <p:pic>
          <p:nvPicPr>
            <p:cNvPr id="54" name="object 54"/>
            <p:cNvPicPr/>
            <p:nvPr/>
          </p:nvPicPr>
          <p:blipFill>
            <a:blip r:embed="rId27" cstate="print"/>
            <a:stretch>
              <a:fillRect/>
            </a:stretch>
          </p:blipFill>
          <p:spPr>
            <a:xfrm>
              <a:off x="3762755" y="6138672"/>
              <a:ext cx="420623" cy="182880"/>
            </a:xfrm>
            <a:prstGeom prst="rect">
              <a:avLst/>
            </a:prstGeom>
          </p:spPr>
        </p:pic>
        <p:sp>
          <p:nvSpPr>
            <p:cNvPr id="55" name="object 55"/>
            <p:cNvSpPr/>
            <p:nvPr/>
          </p:nvSpPr>
          <p:spPr>
            <a:xfrm>
              <a:off x="3656063" y="6227076"/>
              <a:ext cx="632460" cy="169545"/>
            </a:xfrm>
            <a:custGeom>
              <a:avLst/>
              <a:gdLst/>
              <a:ahLst/>
              <a:cxnLst/>
              <a:rect l="l" t="t" r="r" b="b"/>
              <a:pathLst>
                <a:path w="632460" h="169545">
                  <a:moveTo>
                    <a:pt x="27444" y="169164"/>
                  </a:moveTo>
                  <a:lnTo>
                    <a:pt x="25908" y="0"/>
                  </a:lnTo>
                  <a:lnTo>
                    <a:pt x="0" y="1511"/>
                  </a:lnTo>
                  <a:lnTo>
                    <a:pt x="1536" y="169164"/>
                  </a:lnTo>
                  <a:lnTo>
                    <a:pt x="27444" y="169164"/>
                  </a:lnTo>
                  <a:close/>
                </a:path>
                <a:path w="632460" h="169545">
                  <a:moveTo>
                    <a:pt x="632460" y="0"/>
                  </a:moveTo>
                  <a:lnTo>
                    <a:pt x="606552" y="1511"/>
                  </a:lnTo>
                  <a:lnTo>
                    <a:pt x="608076" y="169164"/>
                  </a:lnTo>
                  <a:lnTo>
                    <a:pt x="632460" y="169164"/>
                  </a:lnTo>
                  <a:lnTo>
                    <a:pt x="632460" y="0"/>
                  </a:lnTo>
                  <a:close/>
                </a:path>
              </a:pathLst>
            </a:custGeom>
            <a:solidFill>
              <a:srgbClr val="AAE6FF"/>
            </a:solidFill>
          </p:spPr>
          <p:txBody>
            <a:bodyPr wrap="square" lIns="0" tIns="0" rIns="0" bIns="0" rtlCol="0"/>
            <a:lstStyle/>
            <a:p>
              <a:endParaRPr sz="1588"/>
            </a:p>
          </p:txBody>
        </p:sp>
        <p:sp>
          <p:nvSpPr>
            <p:cNvPr id="56" name="object 56"/>
            <p:cNvSpPr/>
            <p:nvPr/>
          </p:nvSpPr>
          <p:spPr>
            <a:xfrm>
              <a:off x="762000" y="5494019"/>
              <a:ext cx="2910840" cy="688975"/>
            </a:xfrm>
            <a:custGeom>
              <a:avLst/>
              <a:gdLst/>
              <a:ahLst/>
              <a:cxnLst/>
              <a:rect l="l" t="t" r="r" b="b"/>
              <a:pathLst>
                <a:path w="2910840" h="688975">
                  <a:moveTo>
                    <a:pt x="1824215" y="0"/>
                  </a:moveTo>
                  <a:lnTo>
                    <a:pt x="0" y="0"/>
                  </a:lnTo>
                  <a:lnTo>
                    <a:pt x="0" y="9156"/>
                  </a:lnTo>
                  <a:lnTo>
                    <a:pt x="1824215" y="9156"/>
                  </a:lnTo>
                  <a:lnTo>
                    <a:pt x="1824215" y="0"/>
                  </a:lnTo>
                  <a:close/>
                </a:path>
                <a:path w="2910840" h="688975">
                  <a:moveTo>
                    <a:pt x="2910840" y="682752"/>
                  </a:moveTo>
                  <a:lnTo>
                    <a:pt x="2369807" y="68580"/>
                  </a:lnTo>
                  <a:lnTo>
                    <a:pt x="2362200" y="76200"/>
                  </a:lnTo>
                  <a:lnTo>
                    <a:pt x="2903207" y="688848"/>
                  </a:lnTo>
                  <a:lnTo>
                    <a:pt x="2910840" y="682752"/>
                  </a:lnTo>
                  <a:close/>
                </a:path>
              </a:pathLst>
            </a:custGeom>
            <a:solidFill>
              <a:srgbClr val="000000"/>
            </a:solidFill>
          </p:spPr>
          <p:txBody>
            <a:bodyPr wrap="square" lIns="0" tIns="0" rIns="0" bIns="0" rtlCol="0"/>
            <a:lstStyle/>
            <a:p>
              <a:endParaRPr sz="1588"/>
            </a:p>
          </p:txBody>
        </p:sp>
        <p:pic>
          <p:nvPicPr>
            <p:cNvPr id="57" name="object 57"/>
            <p:cNvPicPr/>
            <p:nvPr/>
          </p:nvPicPr>
          <p:blipFill>
            <a:blip r:embed="rId28" cstate="print"/>
            <a:stretch>
              <a:fillRect/>
            </a:stretch>
          </p:blipFill>
          <p:spPr>
            <a:xfrm>
              <a:off x="2589275" y="5393436"/>
              <a:ext cx="606551" cy="237744"/>
            </a:xfrm>
            <a:prstGeom prst="rect">
              <a:avLst/>
            </a:prstGeom>
          </p:spPr>
        </p:pic>
        <p:sp>
          <p:nvSpPr>
            <p:cNvPr id="58" name="object 58"/>
            <p:cNvSpPr/>
            <p:nvPr/>
          </p:nvSpPr>
          <p:spPr>
            <a:xfrm>
              <a:off x="2575560" y="5381244"/>
              <a:ext cx="634365" cy="264160"/>
            </a:xfrm>
            <a:custGeom>
              <a:avLst/>
              <a:gdLst/>
              <a:ahLst/>
              <a:cxnLst/>
              <a:rect l="l" t="t" r="r" b="b"/>
              <a:pathLst>
                <a:path w="634364" h="264160">
                  <a:moveTo>
                    <a:pt x="316991" y="263652"/>
                  </a:moveTo>
                  <a:lnTo>
                    <a:pt x="254507" y="260604"/>
                  </a:lnTo>
                  <a:lnTo>
                    <a:pt x="169164" y="248412"/>
                  </a:lnTo>
                  <a:lnTo>
                    <a:pt x="120396" y="234696"/>
                  </a:lnTo>
                  <a:lnTo>
                    <a:pt x="77724" y="219456"/>
                  </a:lnTo>
                  <a:lnTo>
                    <a:pt x="59436" y="208788"/>
                  </a:lnTo>
                  <a:lnTo>
                    <a:pt x="50292" y="204216"/>
                  </a:lnTo>
                  <a:lnTo>
                    <a:pt x="42672" y="198120"/>
                  </a:lnTo>
                  <a:lnTo>
                    <a:pt x="35052" y="193548"/>
                  </a:lnTo>
                  <a:lnTo>
                    <a:pt x="16764" y="175260"/>
                  </a:lnTo>
                  <a:lnTo>
                    <a:pt x="12192" y="169164"/>
                  </a:lnTo>
                  <a:lnTo>
                    <a:pt x="9144" y="161544"/>
                  </a:lnTo>
                  <a:lnTo>
                    <a:pt x="4572" y="155448"/>
                  </a:lnTo>
                  <a:lnTo>
                    <a:pt x="0" y="132588"/>
                  </a:lnTo>
                  <a:lnTo>
                    <a:pt x="1524" y="124968"/>
                  </a:lnTo>
                  <a:lnTo>
                    <a:pt x="1524" y="117348"/>
                  </a:lnTo>
                  <a:lnTo>
                    <a:pt x="7620" y="102108"/>
                  </a:lnTo>
                  <a:lnTo>
                    <a:pt x="12192" y="96012"/>
                  </a:lnTo>
                  <a:lnTo>
                    <a:pt x="16764" y="88392"/>
                  </a:lnTo>
                  <a:lnTo>
                    <a:pt x="22860" y="82296"/>
                  </a:lnTo>
                  <a:lnTo>
                    <a:pt x="27432" y="76200"/>
                  </a:lnTo>
                  <a:lnTo>
                    <a:pt x="35052" y="70104"/>
                  </a:lnTo>
                  <a:lnTo>
                    <a:pt x="42672" y="65532"/>
                  </a:lnTo>
                  <a:lnTo>
                    <a:pt x="50292" y="59436"/>
                  </a:lnTo>
                  <a:lnTo>
                    <a:pt x="57912" y="54864"/>
                  </a:lnTo>
                  <a:lnTo>
                    <a:pt x="76200" y="44196"/>
                  </a:lnTo>
                  <a:lnTo>
                    <a:pt x="97536" y="36576"/>
                  </a:lnTo>
                  <a:lnTo>
                    <a:pt x="118872" y="27432"/>
                  </a:lnTo>
                  <a:lnTo>
                    <a:pt x="169164" y="15240"/>
                  </a:lnTo>
                  <a:lnTo>
                    <a:pt x="254507" y="3048"/>
                  </a:lnTo>
                  <a:lnTo>
                    <a:pt x="316991" y="0"/>
                  </a:lnTo>
                  <a:lnTo>
                    <a:pt x="379476" y="3048"/>
                  </a:lnTo>
                  <a:lnTo>
                    <a:pt x="437387" y="9144"/>
                  </a:lnTo>
                  <a:lnTo>
                    <a:pt x="464820" y="15240"/>
                  </a:lnTo>
                  <a:lnTo>
                    <a:pt x="507491" y="25908"/>
                  </a:lnTo>
                  <a:lnTo>
                    <a:pt x="286512" y="25908"/>
                  </a:lnTo>
                  <a:lnTo>
                    <a:pt x="257556" y="27432"/>
                  </a:lnTo>
                  <a:lnTo>
                    <a:pt x="175260" y="39624"/>
                  </a:lnTo>
                  <a:lnTo>
                    <a:pt x="128016" y="51816"/>
                  </a:lnTo>
                  <a:lnTo>
                    <a:pt x="88392" y="67056"/>
                  </a:lnTo>
                  <a:lnTo>
                    <a:pt x="45720" y="94488"/>
                  </a:lnTo>
                  <a:lnTo>
                    <a:pt x="25908" y="126492"/>
                  </a:lnTo>
                  <a:lnTo>
                    <a:pt x="25908" y="135636"/>
                  </a:lnTo>
                  <a:lnTo>
                    <a:pt x="30480" y="149352"/>
                  </a:lnTo>
                  <a:lnTo>
                    <a:pt x="36576" y="158496"/>
                  </a:lnTo>
                  <a:lnTo>
                    <a:pt x="45720" y="167640"/>
                  </a:lnTo>
                  <a:lnTo>
                    <a:pt x="50292" y="173736"/>
                  </a:lnTo>
                  <a:lnTo>
                    <a:pt x="86868" y="195072"/>
                  </a:lnTo>
                  <a:lnTo>
                    <a:pt x="128016" y="210312"/>
                  </a:lnTo>
                  <a:lnTo>
                    <a:pt x="149352" y="217932"/>
                  </a:lnTo>
                  <a:lnTo>
                    <a:pt x="173736" y="224028"/>
                  </a:lnTo>
                  <a:lnTo>
                    <a:pt x="201168" y="228600"/>
                  </a:lnTo>
                  <a:lnTo>
                    <a:pt x="256031" y="234696"/>
                  </a:lnTo>
                  <a:lnTo>
                    <a:pt x="286512" y="237744"/>
                  </a:lnTo>
                  <a:lnTo>
                    <a:pt x="505358" y="237744"/>
                  </a:lnTo>
                  <a:lnTo>
                    <a:pt x="490728" y="242316"/>
                  </a:lnTo>
                  <a:lnTo>
                    <a:pt x="464820" y="248412"/>
                  </a:lnTo>
                  <a:lnTo>
                    <a:pt x="408432" y="257556"/>
                  </a:lnTo>
                  <a:lnTo>
                    <a:pt x="379476" y="260604"/>
                  </a:lnTo>
                  <a:lnTo>
                    <a:pt x="316991" y="263652"/>
                  </a:lnTo>
                  <a:close/>
                </a:path>
                <a:path w="634364" h="264160">
                  <a:moveTo>
                    <a:pt x="505358" y="237744"/>
                  </a:moveTo>
                  <a:lnTo>
                    <a:pt x="347472" y="237744"/>
                  </a:lnTo>
                  <a:lnTo>
                    <a:pt x="376428" y="234696"/>
                  </a:lnTo>
                  <a:lnTo>
                    <a:pt x="405384" y="233172"/>
                  </a:lnTo>
                  <a:lnTo>
                    <a:pt x="458724" y="224028"/>
                  </a:lnTo>
                  <a:lnTo>
                    <a:pt x="505968" y="211836"/>
                  </a:lnTo>
                  <a:lnTo>
                    <a:pt x="545592" y="196596"/>
                  </a:lnTo>
                  <a:lnTo>
                    <a:pt x="588263" y="169164"/>
                  </a:lnTo>
                  <a:lnTo>
                    <a:pt x="608076" y="137160"/>
                  </a:lnTo>
                  <a:lnTo>
                    <a:pt x="608076" y="128016"/>
                  </a:lnTo>
                  <a:lnTo>
                    <a:pt x="603504" y="114300"/>
                  </a:lnTo>
                  <a:lnTo>
                    <a:pt x="597408" y="105156"/>
                  </a:lnTo>
                  <a:lnTo>
                    <a:pt x="592836" y="100584"/>
                  </a:lnTo>
                  <a:lnTo>
                    <a:pt x="588263" y="94488"/>
                  </a:lnTo>
                  <a:lnTo>
                    <a:pt x="547116" y="68580"/>
                  </a:lnTo>
                  <a:lnTo>
                    <a:pt x="505968" y="51816"/>
                  </a:lnTo>
                  <a:lnTo>
                    <a:pt x="460248" y="39624"/>
                  </a:lnTo>
                  <a:lnTo>
                    <a:pt x="405384" y="30480"/>
                  </a:lnTo>
                  <a:lnTo>
                    <a:pt x="347472" y="25908"/>
                  </a:lnTo>
                  <a:lnTo>
                    <a:pt x="507491" y="25908"/>
                  </a:lnTo>
                  <a:lnTo>
                    <a:pt x="556260" y="44196"/>
                  </a:lnTo>
                  <a:lnTo>
                    <a:pt x="583692" y="59436"/>
                  </a:lnTo>
                  <a:lnTo>
                    <a:pt x="591312" y="64008"/>
                  </a:lnTo>
                  <a:lnTo>
                    <a:pt x="598932" y="70104"/>
                  </a:lnTo>
                  <a:lnTo>
                    <a:pt x="617220" y="88392"/>
                  </a:lnTo>
                  <a:lnTo>
                    <a:pt x="621792" y="94488"/>
                  </a:lnTo>
                  <a:lnTo>
                    <a:pt x="624839" y="102108"/>
                  </a:lnTo>
                  <a:lnTo>
                    <a:pt x="629412" y="108204"/>
                  </a:lnTo>
                  <a:lnTo>
                    <a:pt x="633983" y="131064"/>
                  </a:lnTo>
                  <a:lnTo>
                    <a:pt x="632460" y="138684"/>
                  </a:lnTo>
                  <a:lnTo>
                    <a:pt x="632460" y="146304"/>
                  </a:lnTo>
                  <a:lnTo>
                    <a:pt x="626364" y="161544"/>
                  </a:lnTo>
                  <a:lnTo>
                    <a:pt x="617220" y="173736"/>
                  </a:lnTo>
                  <a:lnTo>
                    <a:pt x="611124" y="181356"/>
                  </a:lnTo>
                  <a:lnTo>
                    <a:pt x="606552" y="187452"/>
                  </a:lnTo>
                  <a:lnTo>
                    <a:pt x="598932" y="192024"/>
                  </a:lnTo>
                  <a:lnTo>
                    <a:pt x="583692" y="204216"/>
                  </a:lnTo>
                  <a:lnTo>
                    <a:pt x="576072" y="208788"/>
                  </a:lnTo>
                  <a:lnTo>
                    <a:pt x="557784" y="217932"/>
                  </a:lnTo>
                  <a:lnTo>
                    <a:pt x="536448" y="227076"/>
                  </a:lnTo>
                  <a:lnTo>
                    <a:pt x="515112" y="234696"/>
                  </a:lnTo>
                  <a:lnTo>
                    <a:pt x="505358" y="237744"/>
                  </a:lnTo>
                  <a:close/>
                </a:path>
              </a:pathLst>
            </a:custGeom>
            <a:solidFill>
              <a:srgbClr val="AAE6FF"/>
            </a:solidFill>
          </p:spPr>
          <p:txBody>
            <a:bodyPr wrap="square" lIns="0" tIns="0" rIns="0" bIns="0" rtlCol="0"/>
            <a:lstStyle/>
            <a:p>
              <a:endParaRPr sz="1588"/>
            </a:p>
          </p:txBody>
        </p:sp>
        <p:pic>
          <p:nvPicPr>
            <p:cNvPr id="59" name="object 59"/>
            <p:cNvPicPr/>
            <p:nvPr/>
          </p:nvPicPr>
          <p:blipFill>
            <a:blip r:embed="rId29" cstate="print"/>
            <a:stretch>
              <a:fillRect/>
            </a:stretch>
          </p:blipFill>
          <p:spPr>
            <a:xfrm>
              <a:off x="2586227" y="5346192"/>
              <a:ext cx="608075" cy="169163"/>
            </a:xfrm>
            <a:prstGeom prst="rect">
              <a:avLst/>
            </a:prstGeom>
          </p:spPr>
        </p:pic>
        <p:pic>
          <p:nvPicPr>
            <p:cNvPr id="60" name="object 60"/>
            <p:cNvPicPr/>
            <p:nvPr/>
          </p:nvPicPr>
          <p:blipFill>
            <a:blip r:embed="rId30" cstate="print"/>
            <a:stretch>
              <a:fillRect/>
            </a:stretch>
          </p:blipFill>
          <p:spPr>
            <a:xfrm>
              <a:off x="2589275" y="5227319"/>
              <a:ext cx="606551" cy="234696"/>
            </a:xfrm>
            <a:prstGeom prst="rect">
              <a:avLst/>
            </a:prstGeom>
          </p:spPr>
        </p:pic>
        <p:pic>
          <p:nvPicPr>
            <p:cNvPr id="61" name="object 61"/>
            <p:cNvPicPr/>
            <p:nvPr/>
          </p:nvPicPr>
          <p:blipFill>
            <a:blip r:embed="rId31" cstate="print"/>
            <a:stretch>
              <a:fillRect/>
            </a:stretch>
          </p:blipFill>
          <p:spPr>
            <a:xfrm>
              <a:off x="2679191" y="5253228"/>
              <a:ext cx="423672" cy="181355"/>
            </a:xfrm>
            <a:prstGeom prst="rect">
              <a:avLst/>
            </a:prstGeom>
          </p:spPr>
        </p:pic>
        <p:sp>
          <p:nvSpPr>
            <p:cNvPr id="62" name="object 62"/>
            <p:cNvSpPr/>
            <p:nvPr/>
          </p:nvSpPr>
          <p:spPr>
            <a:xfrm>
              <a:off x="2574023" y="5341619"/>
              <a:ext cx="634365" cy="169545"/>
            </a:xfrm>
            <a:custGeom>
              <a:avLst/>
              <a:gdLst/>
              <a:ahLst/>
              <a:cxnLst/>
              <a:rect l="l" t="t" r="r" b="b"/>
              <a:pathLst>
                <a:path w="634364" h="169545">
                  <a:moveTo>
                    <a:pt x="25908" y="0"/>
                  </a:moveTo>
                  <a:lnTo>
                    <a:pt x="0" y="0"/>
                  </a:lnTo>
                  <a:lnTo>
                    <a:pt x="1524" y="169164"/>
                  </a:lnTo>
                  <a:lnTo>
                    <a:pt x="25908" y="169164"/>
                  </a:lnTo>
                  <a:lnTo>
                    <a:pt x="25908" y="0"/>
                  </a:lnTo>
                  <a:close/>
                </a:path>
                <a:path w="634364" h="169545">
                  <a:moveTo>
                    <a:pt x="633984" y="169164"/>
                  </a:moveTo>
                  <a:lnTo>
                    <a:pt x="632472" y="0"/>
                  </a:lnTo>
                  <a:lnTo>
                    <a:pt x="608076" y="0"/>
                  </a:lnTo>
                  <a:lnTo>
                    <a:pt x="608076" y="169164"/>
                  </a:lnTo>
                  <a:lnTo>
                    <a:pt x="633984" y="169164"/>
                  </a:lnTo>
                  <a:close/>
                </a:path>
              </a:pathLst>
            </a:custGeom>
            <a:solidFill>
              <a:srgbClr val="AAE6FF"/>
            </a:solidFill>
          </p:spPr>
          <p:txBody>
            <a:bodyPr wrap="square" lIns="0" tIns="0" rIns="0" bIns="0" rtlCol="0"/>
            <a:lstStyle/>
            <a:p>
              <a:endParaRPr sz="1588"/>
            </a:p>
          </p:txBody>
        </p:sp>
        <p:sp>
          <p:nvSpPr>
            <p:cNvPr id="63" name="object 63"/>
            <p:cNvSpPr/>
            <p:nvPr/>
          </p:nvSpPr>
          <p:spPr>
            <a:xfrm>
              <a:off x="1978139" y="4437900"/>
              <a:ext cx="1623695" cy="2226945"/>
            </a:xfrm>
            <a:custGeom>
              <a:avLst/>
              <a:gdLst/>
              <a:ahLst/>
              <a:cxnLst/>
              <a:rect l="l" t="t" r="r" b="b"/>
              <a:pathLst>
                <a:path w="1623695" h="2226945">
                  <a:moveTo>
                    <a:pt x="1556004" y="38100"/>
                  </a:moveTo>
                  <a:lnTo>
                    <a:pt x="1546860" y="33528"/>
                  </a:lnTo>
                  <a:lnTo>
                    <a:pt x="1479804" y="0"/>
                  </a:lnTo>
                  <a:lnTo>
                    <a:pt x="1479804" y="33528"/>
                  </a:lnTo>
                  <a:lnTo>
                    <a:pt x="0" y="33528"/>
                  </a:lnTo>
                  <a:lnTo>
                    <a:pt x="0" y="42672"/>
                  </a:lnTo>
                  <a:lnTo>
                    <a:pt x="1479804" y="42672"/>
                  </a:lnTo>
                  <a:lnTo>
                    <a:pt x="1479804" y="76200"/>
                  </a:lnTo>
                  <a:lnTo>
                    <a:pt x="1546860" y="42672"/>
                  </a:lnTo>
                  <a:lnTo>
                    <a:pt x="1556004" y="38100"/>
                  </a:lnTo>
                  <a:close/>
                </a:path>
                <a:path w="1623695" h="2226945">
                  <a:moveTo>
                    <a:pt x="1623072" y="2188464"/>
                  </a:moveTo>
                  <a:lnTo>
                    <a:pt x="1613928" y="2183892"/>
                  </a:lnTo>
                  <a:lnTo>
                    <a:pt x="1546872" y="2150364"/>
                  </a:lnTo>
                  <a:lnTo>
                    <a:pt x="1546872" y="2183892"/>
                  </a:lnTo>
                  <a:lnTo>
                    <a:pt x="68592" y="2183892"/>
                  </a:lnTo>
                  <a:lnTo>
                    <a:pt x="68592" y="2194560"/>
                  </a:lnTo>
                  <a:lnTo>
                    <a:pt x="1546872" y="2194560"/>
                  </a:lnTo>
                  <a:lnTo>
                    <a:pt x="1546872" y="2226564"/>
                  </a:lnTo>
                  <a:lnTo>
                    <a:pt x="1610880" y="2194560"/>
                  </a:lnTo>
                  <a:lnTo>
                    <a:pt x="1623072" y="2188464"/>
                  </a:lnTo>
                  <a:close/>
                </a:path>
              </a:pathLst>
            </a:custGeom>
            <a:solidFill>
              <a:srgbClr val="000000"/>
            </a:solidFill>
          </p:spPr>
          <p:txBody>
            <a:bodyPr wrap="square" lIns="0" tIns="0" rIns="0" bIns="0" rtlCol="0"/>
            <a:lstStyle/>
            <a:p>
              <a:endParaRPr sz="1588"/>
            </a:p>
          </p:txBody>
        </p:sp>
      </p:grpSp>
      <p:sp>
        <p:nvSpPr>
          <p:cNvPr id="64" name="object 64"/>
          <p:cNvSpPr txBox="1"/>
          <p:nvPr/>
        </p:nvSpPr>
        <p:spPr>
          <a:xfrm>
            <a:off x="7545177" y="6027841"/>
            <a:ext cx="1254499" cy="255678"/>
          </a:xfrm>
          <a:prstGeom prst="rect">
            <a:avLst/>
          </a:prstGeom>
        </p:spPr>
        <p:txBody>
          <a:bodyPr vert="horz" wrap="square" lIns="0" tIns="11206" rIns="0" bIns="0" rtlCol="0">
            <a:spAutoFit/>
          </a:bodyPr>
          <a:lstStyle/>
          <a:p>
            <a:pPr marL="11206">
              <a:spcBef>
                <a:spcPts val="88"/>
              </a:spcBef>
            </a:pPr>
            <a:r>
              <a:rPr sz="1588" spc="-4" dirty="0">
                <a:solidFill>
                  <a:srgbClr val="0000CC"/>
                </a:solidFill>
                <a:latin typeface="Microsoft Sans Serif"/>
                <a:cs typeface="Microsoft Sans Serif"/>
              </a:rPr>
              <a:t>200.23.3.0/24</a:t>
            </a:r>
            <a:endParaRPr sz="1588">
              <a:latin typeface="Microsoft Sans Serif"/>
              <a:cs typeface="Microsoft Sans Serif"/>
            </a:endParaRPr>
          </a:p>
        </p:txBody>
      </p:sp>
      <p:sp>
        <p:nvSpPr>
          <p:cNvPr id="65" name="object 65"/>
          <p:cNvSpPr/>
          <p:nvPr/>
        </p:nvSpPr>
        <p:spPr>
          <a:xfrm>
            <a:off x="2511014" y="4697058"/>
            <a:ext cx="1371600" cy="67235"/>
          </a:xfrm>
          <a:custGeom>
            <a:avLst/>
            <a:gdLst/>
            <a:ahLst/>
            <a:cxnLst/>
            <a:rect l="l" t="t" r="r" b="b"/>
            <a:pathLst>
              <a:path w="1554480" h="76200">
                <a:moveTo>
                  <a:pt x="1478280" y="76200"/>
                </a:moveTo>
                <a:lnTo>
                  <a:pt x="1478280" y="0"/>
                </a:lnTo>
                <a:lnTo>
                  <a:pt x="1545336" y="33528"/>
                </a:lnTo>
                <a:lnTo>
                  <a:pt x="1490472" y="33528"/>
                </a:lnTo>
                <a:lnTo>
                  <a:pt x="1490472" y="42672"/>
                </a:lnTo>
                <a:lnTo>
                  <a:pt x="1545336" y="42672"/>
                </a:lnTo>
                <a:lnTo>
                  <a:pt x="1478280" y="76200"/>
                </a:lnTo>
                <a:close/>
              </a:path>
              <a:path w="1554480" h="76200">
                <a:moveTo>
                  <a:pt x="1478280" y="42672"/>
                </a:moveTo>
                <a:lnTo>
                  <a:pt x="0" y="42672"/>
                </a:lnTo>
                <a:lnTo>
                  <a:pt x="0" y="33528"/>
                </a:lnTo>
                <a:lnTo>
                  <a:pt x="1478280" y="33528"/>
                </a:lnTo>
                <a:lnTo>
                  <a:pt x="1478280" y="42672"/>
                </a:lnTo>
                <a:close/>
              </a:path>
              <a:path w="1554480" h="76200">
                <a:moveTo>
                  <a:pt x="1545336" y="42672"/>
                </a:moveTo>
                <a:lnTo>
                  <a:pt x="1490472" y="42672"/>
                </a:lnTo>
                <a:lnTo>
                  <a:pt x="1490472" y="33528"/>
                </a:lnTo>
                <a:lnTo>
                  <a:pt x="1545336" y="33528"/>
                </a:lnTo>
                <a:lnTo>
                  <a:pt x="1554480" y="38100"/>
                </a:lnTo>
                <a:lnTo>
                  <a:pt x="1545336" y="42672"/>
                </a:lnTo>
                <a:close/>
              </a:path>
            </a:pathLst>
          </a:custGeom>
          <a:solidFill>
            <a:srgbClr val="000000"/>
          </a:solidFill>
        </p:spPr>
        <p:txBody>
          <a:bodyPr wrap="square" lIns="0" tIns="0" rIns="0" bIns="0" rtlCol="0"/>
          <a:lstStyle/>
          <a:p>
            <a:endParaRPr sz="1588"/>
          </a:p>
        </p:txBody>
      </p:sp>
      <p:sp>
        <p:nvSpPr>
          <p:cNvPr id="66" name="object 66"/>
          <p:cNvSpPr txBox="1"/>
          <p:nvPr/>
        </p:nvSpPr>
        <p:spPr>
          <a:xfrm>
            <a:off x="2639639" y="4392727"/>
            <a:ext cx="1254499" cy="255678"/>
          </a:xfrm>
          <a:prstGeom prst="rect">
            <a:avLst/>
          </a:prstGeom>
        </p:spPr>
        <p:txBody>
          <a:bodyPr vert="horz" wrap="square" lIns="0" tIns="11206" rIns="0" bIns="0" rtlCol="0">
            <a:spAutoFit/>
          </a:bodyPr>
          <a:lstStyle/>
          <a:p>
            <a:pPr marL="11206">
              <a:spcBef>
                <a:spcPts val="88"/>
              </a:spcBef>
            </a:pPr>
            <a:r>
              <a:rPr sz="1588" spc="-4" dirty="0">
                <a:latin typeface="Microsoft Sans Serif"/>
                <a:cs typeface="Microsoft Sans Serif"/>
              </a:rPr>
              <a:t>200.23.0.0/22</a:t>
            </a:r>
            <a:endParaRPr sz="1588">
              <a:latin typeface="Microsoft Sans Serif"/>
              <a:cs typeface="Microsoft Sans Serif"/>
            </a:endParaRPr>
          </a:p>
        </p:txBody>
      </p:sp>
      <p:sp>
        <p:nvSpPr>
          <p:cNvPr id="67" name="object 67"/>
          <p:cNvSpPr txBox="1"/>
          <p:nvPr/>
        </p:nvSpPr>
        <p:spPr>
          <a:xfrm>
            <a:off x="3593012" y="5507425"/>
            <a:ext cx="1254499" cy="255678"/>
          </a:xfrm>
          <a:prstGeom prst="rect">
            <a:avLst/>
          </a:prstGeom>
        </p:spPr>
        <p:txBody>
          <a:bodyPr vert="horz" wrap="square" lIns="0" tIns="11206" rIns="0" bIns="0" rtlCol="0">
            <a:spAutoFit/>
          </a:bodyPr>
          <a:lstStyle/>
          <a:p>
            <a:pPr marL="11206">
              <a:spcBef>
                <a:spcPts val="88"/>
              </a:spcBef>
            </a:pPr>
            <a:r>
              <a:rPr sz="1588" spc="-4" dirty="0">
                <a:solidFill>
                  <a:srgbClr val="0000CC"/>
                </a:solidFill>
                <a:latin typeface="Microsoft Sans Serif"/>
                <a:cs typeface="Microsoft Sans Serif"/>
              </a:rPr>
              <a:t>200.23.1.0/23</a:t>
            </a:r>
            <a:endParaRPr sz="1588">
              <a:latin typeface="Microsoft Sans Serif"/>
              <a:cs typeface="Microsoft Sans Serif"/>
            </a:endParaRPr>
          </a:p>
        </p:txBody>
      </p:sp>
      <p:sp>
        <p:nvSpPr>
          <p:cNvPr id="68" name="object 68"/>
          <p:cNvSpPr txBox="1"/>
          <p:nvPr/>
        </p:nvSpPr>
        <p:spPr>
          <a:xfrm>
            <a:off x="2536060" y="1770061"/>
            <a:ext cx="7047940" cy="2106471"/>
          </a:xfrm>
          <a:prstGeom prst="rect">
            <a:avLst/>
          </a:prstGeom>
        </p:spPr>
        <p:txBody>
          <a:bodyPr vert="horz" wrap="square" lIns="0" tIns="70037" rIns="0" bIns="0" rtlCol="0">
            <a:spAutoFit/>
          </a:bodyPr>
          <a:lstStyle/>
          <a:p>
            <a:pPr marL="313781" indent="-302575">
              <a:spcBef>
                <a:spcPts val="552"/>
              </a:spcBef>
              <a:buFont typeface="Microsoft Sans Serif"/>
              <a:buChar char="•"/>
              <a:tabLst>
                <a:tab pos="313221" algn="l"/>
                <a:tab pos="313781" algn="l"/>
              </a:tabLst>
            </a:pPr>
            <a:r>
              <a:rPr sz="1941" dirty="0">
                <a:latin typeface="Calibri"/>
                <a:cs typeface="Calibri"/>
              </a:rPr>
              <a:t>Có</a:t>
            </a:r>
            <a:r>
              <a:rPr sz="1941" spc="-35" dirty="0">
                <a:latin typeface="Calibri"/>
                <a:cs typeface="Calibri"/>
              </a:rPr>
              <a:t> </a:t>
            </a:r>
            <a:r>
              <a:rPr sz="1941" dirty="0">
                <a:latin typeface="Calibri"/>
                <a:cs typeface="Calibri"/>
              </a:rPr>
              <a:t>bao</a:t>
            </a:r>
            <a:r>
              <a:rPr sz="1941" spc="-13" dirty="0">
                <a:latin typeface="Calibri"/>
                <a:cs typeface="Calibri"/>
              </a:rPr>
              <a:t> </a:t>
            </a:r>
            <a:r>
              <a:rPr sz="1941" spc="-4" dirty="0">
                <a:latin typeface="Calibri"/>
                <a:cs typeface="Calibri"/>
              </a:rPr>
              <a:t>nhiêu</a:t>
            </a:r>
            <a:r>
              <a:rPr sz="1941" spc="-9" dirty="0">
                <a:latin typeface="Calibri"/>
                <a:cs typeface="Calibri"/>
              </a:rPr>
              <a:t> </a:t>
            </a:r>
            <a:r>
              <a:rPr sz="1941" dirty="0">
                <a:latin typeface="Calibri"/>
                <a:cs typeface="Calibri"/>
              </a:rPr>
              <a:t>mạng</a:t>
            </a:r>
            <a:r>
              <a:rPr sz="1941" spc="4" dirty="0">
                <a:latin typeface="Calibri"/>
                <a:cs typeface="Calibri"/>
              </a:rPr>
              <a:t> </a:t>
            </a:r>
            <a:r>
              <a:rPr sz="1941" spc="-13" dirty="0">
                <a:latin typeface="Calibri"/>
                <a:cs typeface="Calibri"/>
              </a:rPr>
              <a:t>con</a:t>
            </a:r>
            <a:r>
              <a:rPr sz="1941" spc="-9" dirty="0">
                <a:latin typeface="Calibri"/>
                <a:cs typeface="Calibri"/>
              </a:rPr>
              <a:t> trên </a:t>
            </a:r>
            <a:r>
              <a:rPr sz="1941" dirty="0">
                <a:latin typeface="Calibri"/>
                <a:cs typeface="Calibri"/>
              </a:rPr>
              <a:t>mạng </a:t>
            </a:r>
            <a:r>
              <a:rPr sz="1941" spc="-13" dirty="0">
                <a:latin typeface="Calibri"/>
                <a:cs typeface="Calibri"/>
              </a:rPr>
              <a:t>Internet?</a:t>
            </a:r>
            <a:endParaRPr sz="1941">
              <a:latin typeface="Calibri"/>
              <a:cs typeface="Calibri"/>
            </a:endParaRPr>
          </a:p>
          <a:p>
            <a:pPr marL="313781" indent="-302575">
              <a:spcBef>
                <a:spcPts val="468"/>
              </a:spcBef>
              <a:buFont typeface="Microsoft Sans Serif"/>
              <a:buChar char="•"/>
              <a:tabLst>
                <a:tab pos="313221" algn="l"/>
                <a:tab pos="313781" algn="l"/>
              </a:tabLst>
            </a:pPr>
            <a:r>
              <a:rPr sz="1941" spc="-4" dirty="0">
                <a:latin typeface="Calibri"/>
                <a:cs typeface="Calibri"/>
              </a:rPr>
              <a:t>Sẽ</a:t>
            </a:r>
            <a:r>
              <a:rPr sz="1941" spc="4" dirty="0">
                <a:latin typeface="Calibri"/>
                <a:cs typeface="Calibri"/>
              </a:rPr>
              <a:t> </a:t>
            </a:r>
            <a:r>
              <a:rPr sz="1941" spc="-18" dirty="0">
                <a:latin typeface="Calibri"/>
                <a:cs typeface="Calibri"/>
              </a:rPr>
              <a:t>có</a:t>
            </a:r>
            <a:r>
              <a:rPr sz="1941" spc="9" dirty="0">
                <a:latin typeface="Calibri"/>
                <a:cs typeface="Calibri"/>
              </a:rPr>
              <a:t> </a:t>
            </a:r>
            <a:r>
              <a:rPr sz="1941" spc="-26" dirty="0">
                <a:latin typeface="Calibri"/>
                <a:cs typeface="Calibri"/>
              </a:rPr>
              <a:t>rất</a:t>
            </a:r>
            <a:r>
              <a:rPr sz="1941" spc="-4" dirty="0">
                <a:latin typeface="Calibri"/>
                <a:cs typeface="Calibri"/>
              </a:rPr>
              <a:t> nhiều </a:t>
            </a:r>
            <a:r>
              <a:rPr sz="1941" spc="-9" dirty="0">
                <a:latin typeface="Calibri"/>
                <a:cs typeface="Calibri"/>
              </a:rPr>
              <a:t>mục</a:t>
            </a:r>
            <a:r>
              <a:rPr sz="1941" dirty="0">
                <a:latin typeface="Calibri"/>
                <a:cs typeface="Calibri"/>
              </a:rPr>
              <a:t> </a:t>
            </a:r>
            <a:r>
              <a:rPr sz="1941" spc="-13" dirty="0">
                <a:latin typeface="Calibri"/>
                <a:cs typeface="Calibri"/>
              </a:rPr>
              <a:t>trong</a:t>
            </a:r>
            <a:r>
              <a:rPr sz="1941" spc="4" dirty="0">
                <a:latin typeface="Calibri"/>
                <a:cs typeface="Calibri"/>
              </a:rPr>
              <a:t> </a:t>
            </a:r>
            <a:r>
              <a:rPr sz="1941" spc="-4" dirty="0">
                <a:latin typeface="Calibri"/>
                <a:cs typeface="Calibri"/>
              </a:rPr>
              <a:t>bảng</a:t>
            </a:r>
            <a:r>
              <a:rPr sz="1941" spc="4" dirty="0">
                <a:latin typeface="Calibri"/>
                <a:cs typeface="Calibri"/>
              </a:rPr>
              <a:t> </a:t>
            </a:r>
            <a:r>
              <a:rPr sz="1941" spc="-4" dirty="0">
                <a:latin typeface="Calibri"/>
                <a:cs typeface="Calibri"/>
              </a:rPr>
              <a:t>chọn</a:t>
            </a:r>
            <a:r>
              <a:rPr sz="1941" spc="-9" dirty="0">
                <a:latin typeface="Calibri"/>
                <a:cs typeface="Calibri"/>
              </a:rPr>
              <a:t> đường?</a:t>
            </a:r>
            <a:endParaRPr sz="1941">
              <a:latin typeface="Calibri"/>
              <a:cs typeface="Calibri"/>
            </a:endParaRPr>
          </a:p>
          <a:p>
            <a:pPr marL="313221" marR="4483" indent="-302575">
              <a:spcBef>
                <a:spcPts val="468"/>
              </a:spcBef>
              <a:buFont typeface="Microsoft Sans Serif"/>
              <a:buChar char="•"/>
              <a:tabLst>
                <a:tab pos="313221" algn="l"/>
                <a:tab pos="313781" algn="l"/>
              </a:tabLst>
            </a:pPr>
            <a:r>
              <a:rPr sz="1941" dirty="0">
                <a:latin typeface="Calibri"/>
                <a:cs typeface="Calibri"/>
              </a:rPr>
              <a:t>Các</a:t>
            </a:r>
            <a:r>
              <a:rPr sz="1941" spc="-22" dirty="0">
                <a:latin typeface="Calibri"/>
                <a:cs typeface="Calibri"/>
              </a:rPr>
              <a:t> </a:t>
            </a:r>
            <a:r>
              <a:rPr sz="1941" spc="-4" dirty="0">
                <a:latin typeface="Calibri"/>
                <a:cs typeface="Calibri"/>
              </a:rPr>
              <a:t>mạng</a:t>
            </a:r>
            <a:r>
              <a:rPr sz="1941" spc="9" dirty="0">
                <a:latin typeface="Calibri"/>
                <a:cs typeface="Calibri"/>
              </a:rPr>
              <a:t> </a:t>
            </a:r>
            <a:r>
              <a:rPr sz="1941" spc="-13" dirty="0">
                <a:latin typeface="Calibri"/>
                <a:cs typeface="Calibri"/>
              </a:rPr>
              <a:t>con</a:t>
            </a:r>
            <a:r>
              <a:rPr sz="1941" dirty="0">
                <a:latin typeface="Calibri"/>
                <a:cs typeface="Calibri"/>
              </a:rPr>
              <a:t> </a:t>
            </a:r>
            <a:r>
              <a:rPr sz="1941" spc="-40" dirty="0">
                <a:latin typeface="Calibri"/>
                <a:cs typeface="Calibri"/>
              </a:rPr>
              <a:t>kế</a:t>
            </a:r>
            <a:r>
              <a:rPr sz="1941" spc="31" dirty="0">
                <a:latin typeface="Calibri"/>
                <a:cs typeface="Calibri"/>
              </a:rPr>
              <a:t> </a:t>
            </a:r>
            <a:r>
              <a:rPr sz="1941" spc="-4" dirty="0">
                <a:latin typeface="Calibri"/>
                <a:cs typeface="Calibri"/>
              </a:rPr>
              <a:t>tiếp</a:t>
            </a:r>
            <a:r>
              <a:rPr sz="1941" dirty="0">
                <a:latin typeface="Calibri"/>
                <a:cs typeface="Calibri"/>
              </a:rPr>
              <a:t> </a:t>
            </a:r>
            <a:r>
              <a:rPr sz="1941" spc="-13" dirty="0">
                <a:latin typeface="Calibri"/>
                <a:cs typeface="Calibri"/>
              </a:rPr>
              <a:t>với</a:t>
            </a:r>
            <a:r>
              <a:rPr sz="1941" spc="9" dirty="0">
                <a:latin typeface="Calibri"/>
                <a:cs typeface="Calibri"/>
              </a:rPr>
              <a:t> </a:t>
            </a:r>
            <a:r>
              <a:rPr sz="1941" spc="-9" dirty="0">
                <a:latin typeface="Calibri"/>
                <a:cs typeface="Calibri"/>
              </a:rPr>
              <a:t>cùng</a:t>
            </a:r>
            <a:r>
              <a:rPr sz="1941" spc="4" dirty="0">
                <a:latin typeface="Calibri"/>
                <a:cs typeface="Calibri"/>
              </a:rPr>
              <a:t> </a:t>
            </a:r>
            <a:r>
              <a:rPr sz="1941" spc="-4" dirty="0">
                <a:latin typeface="Calibri"/>
                <a:cs typeface="Calibri"/>
              </a:rPr>
              <a:t>địa</a:t>
            </a:r>
            <a:r>
              <a:rPr sz="1941" spc="-9" dirty="0">
                <a:latin typeface="Calibri"/>
                <a:cs typeface="Calibri"/>
              </a:rPr>
              <a:t> </a:t>
            </a:r>
            <a:r>
              <a:rPr sz="1941" spc="-4" dirty="0">
                <a:latin typeface="Calibri"/>
                <a:cs typeface="Calibri"/>
              </a:rPr>
              <a:t>chỉ</a:t>
            </a:r>
            <a:r>
              <a:rPr sz="1941" spc="9" dirty="0">
                <a:latin typeface="Calibri"/>
                <a:cs typeface="Calibri"/>
              </a:rPr>
              <a:t> </a:t>
            </a:r>
            <a:r>
              <a:rPr sz="1941" spc="-9" dirty="0">
                <a:latin typeface="Calibri"/>
                <a:cs typeface="Calibri"/>
              </a:rPr>
              <a:t>đích</a:t>
            </a:r>
            <a:r>
              <a:rPr sz="1941" dirty="0">
                <a:latin typeface="Calibri"/>
                <a:cs typeface="Calibri"/>
              </a:rPr>
              <a:t> </a:t>
            </a:r>
            <a:r>
              <a:rPr sz="1941" spc="-18" dirty="0">
                <a:latin typeface="Calibri"/>
                <a:cs typeface="Calibri"/>
              </a:rPr>
              <a:t>có</a:t>
            </a:r>
            <a:r>
              <a:rPr sz="1941" spc="9" dirty="0">
                <a:latin typeface="Calibri"/>
                <a:cs typeface="Calibri"/>
              </a:rPr>
              <a:t> </a:t>
            </a:r>
            <a:r>
              <a:rPr sz="1941" spc="-13" dirty="0">
                <a:latin typeface="Calibri"/>
                <a:cs typeface="Calibri"/>
              </a:rPr>
              <a:t>thể</a:t>
            </a:r>
            <a:r>
              <a:rPr sz="1941" spc="35" dirty="0">
                <a:latin typeface="Calibri"/>
                <a:cs typeface="Calibri"/>
              </a:rPr>
              <a:t> </a:t>
            </a:r>
            <a:r>
              <a:rPr sz="1941" spc="-9" dirty="0">
                <a:latin typeface="Calibri"/>
                <a:cs typeface="Calibri"/>
              </a:rPr>
              <a:t>được</a:t>
            </a:r>
            <a:r>
              <a:rPr sz="1941" spc="4" dirty="0">
                <a:latin typeface="Calibri"/>
                <a:cs typeface="Calibri"/>
              </a:rPr>
              <a:t> </a:t>
            </a:r>
            <a:r>
              <a:rPr sz="1941" spc="-9" dirty="0">
                <a:latin typeface="Calibri"/>
                <a:cs typeface="Calibri"/>
              </a:rPr>
              <a:t>tổng</a:t>
            </a:r>
            <a:r>
              <a:rPr sz="1941" spc="4" dirty="0">
                <a:latin typeface="Calibri"/>
                <a:cs typeface="Calibri"/>
              </a:rPr>
              <a:t> </a:t>
            </a:r>
            <a:r>
              <a:rPr sz="1941" spc="-9" dirty="0">
                <a:latin typeface="Calibri"/>
                <a:cs typeface="Calibri"/>
              </a:rPr>
              <a:t>hợp</a:t>
            </a:r>
            <a:r>
              <a:rPr sz="1941" dirty="0">
                <a:latin typeface="Calibri"/>
                <a:cs typeface="Calibri"/>
              </a:rPr>
              <a:t> </a:t>
            </a:r>
            <a:r>
              <a:rPr sz="1941" spc="-4" dirty="0">
                <a:latin typeface="Calibri"/>
                <a:cs typeface="Calibri"/>
              </a:rPr>
              <a:t>lại </a:t>
            </a:r>
            <a:r>
              <a:rPr sz="1941" spc="-424" dirty="0">
                <a:latin typeface="Calibri"/>
                <a:cs typeface="Calibri"/>
              </a:rPr>
              <a:t> </a:t>
            </a:r>
            <a:r>
              <a:rPr sz="1941" spc="-4" dirty="0">
                <a:latin typeface="Calibri"/>
                <a:cs typeface="Calibri"/>
              </a:rPr>
              <a:t>để</a:t>
            </a:r>
            <a:r>
              <a:rPr sz="1941" spc="-13" dirty="0">
                <a:latin typeface="Calibri"/>
                <a:cs typeface="Calibri"/>
              </a:rPr>
              <a:t> </a:t>
            </a:r>
            <a:r>
              <a:rPr sz="1941" spc="-4" dirty="0">
                <a:latin typeface="Calibri"/>
                <a:cs typeface="Calibri"/>
              </a:rPr>
              <a:t>làm</a:t>
            </a:r>
            <a:r>
              <a:rPr sz="1941" spc="9" dirty="0">
                <a:latin typeface="Calibri"/>
                <a:cs typeface="Calibri"/>
              </a:rPr>
              <a:t> </a:t>
            </a:r>
            <a:r>
              <a:rPr sz="1941" spc="-4" dirty="0">
                <a:latin typeface="Calibri"/>
                <a:cs typeface="Calibri"/>
              </a:rPr>
              <a:t>giảm</a:t>
            </a:r>
            <a:r>
              <a:rPr sz="1941" spc="9" dirty="0">
                <a:latin typeface="Calibri"/>
                <a:cs typeface="Calibri"/>
              </a:rPr>
              <a:t> </a:t>
            </a:r>
            <a:r>
              <a:rPr sz="1941" spc="-4" dirty="0">
                <a:latin typeface="Calibri"/>
                <a:cs typeface="Calibri"/>
              </a:rPr>
              <a:t>số</a:t>
            </a:r>
            <a:r>
              <a:rPr sz="1941" spc="9" dirty="0">
                <a:latin typeface="Calibri"/>
                <a:cs typeface="Calibri"/>
              </a:rPr>
              <a:t> </a:t>
            </a:r>
            <a:r>
              <a:rPr sz="1941" spc="-9" dirty="0">
                <a:latin typeface="Calibri"/>
                <a:cs typeface="Calibri"/>
              </a:rPr>
              <a:t>mục</a:t>
            </a:r>
            <a:r>
              <a:rPr sz="1941" dirty="0">
                <a:latin typeface="Calibri"/>
                <a:cs typeface="Calibri"/>
              </a:rPr>
              <a:t> </a:t>
            </a:r>
            <a:r>
              <a:rPr sz="1941" spc="-9" dirty="0">
                <a:latin typeface="Calibri"/>
                <a:cs typeface="Calibri"/>
              </a:rPr>
              <a:t>trong</a:t>
            </a:r>
            <a:r>
              <a:rPr sz="1941" spc="4" dirty="0">
                <a:latin typeface="Calibri"/>
                <a:cs typeface="Calibri"/>
              </a:rPr>
              <a:t> </a:t>
            </a:r>
            <a:r>
              <a:rPr sz="1941" spc="-4" dirty="0">
                <a:latin typeface="Calibri"/>
                <a:cs typeface="Calibri"/>
              </a:rPr>
              <a:t>bảng</a:t>
            </a:r>
            <a:r>
              <a:rPr sz="1941" spc="-18" dirty="0">
                <a:latin typeface="Calibri"/>
                <a:cs typeface="Calibri"/>
              </a:rPr>
              <a:t> </a:t>
            </a:r>
            <a:r>
              <a:rPr sz="1941" spc="-9" dirty="0">
                <a:latin typeface="Calibri"/>
                <a:cs typeface="Calibri"/>
              </a:rPr>
              <a:t>chọn</a:t>
            </a:r>
            <a:r>
              <a:rPr sz="1941" spc="13" dirty="0">
                <a:latin typeface="Calibri"/>
                <a:cs typeface="Calibri"/>
              </a:rPr>
              <a:t> </a:t>
            </a:r>
            <a:r>
              <a:rPr sz="1941" spc="-4" dirty="0">
                <a:latin typeface="Calibri"/>
                <a:cs typeface="Calibri"/>
              </a:rPr>
              <a:t>đường.</a:t>
            </a:r>
            <a:endParaRPr sz="1941">
              <a:latin typeface="Calibri"/>
              <a:cs typeface="Calibri"/>
            </a:endParaRPr>
          </a:p>
          <a:p>
            <a:pPr>
              <a:spcBef>
                <a:spcPts val="9"/>
              </a:spcBef>
            </a:pPr>
            <a:endParaRPr sz="1632">
              <a:latin typeface="Calibri"/>
              <a:cs typeface="Calibri"/>
            </a:endParaRPr>
          </a:p>
          <a:p>
            <a:pPr marR="822556" algn="r">
              <a:lnSpc>
                <a:spcPts val="1849"/>
              </a:lnSpc>
            </a:pPr>
            <a:r>
              <a:rPr sz="1588" b="1" spc="-71" dirty="0">
                <a:solidFill>
                  <a:srgbClr val="FF0000"/>
                </a:solidFill>
                <a:latin typeface="Arial"/>
                <a:cs typeface="Arial"/>
              </a:rPr>
              <a:t>200.23.</a:t>
            </a:r>
            <a:r>
              <a:rPr sz="1588" spc="-71" dirty="0">
                <a:solidFill>
                  <a:srgbClr val="FF0000"/>
                </a:solidFill>
                <a:latin typeface="Microsoft Sans Serif"/>
                <a:cs typeface="Microsoft Sans Serif"/>
              </a:rPr>
              <a:t>01</a:t>
            </a:r>
            <a:r>
              <a:rPr sz="1588" b="1" spc="-71" dirty="0">
                <a:solidFill>
                  <a:srgbClr val="FF0000"/>
                </a:solidFill>
                <a:latin typeface="Arial"/>
                <a:cs typeface="Arial"/>
              </a:rPr>
              <a:t>.0/24</a:t>
            </a:r>
            <a:endParaRPr sz="1588">
              <a:latin typeface="Arial"/>
              <a:cs typeface="Arial"/>
            </a:endParaRPr>
          </a:p>
          <a:p>
            <a:pPr marL="1010264">
              <a:lnSpc>
                <a:spcPts val="1849"/>
              </a:lnSpc>
            </a:pPr>
            <a:r>
              <a:rPr sz="1588" spc="-4" dirty="0">
                <a:solidFill>
                  <a:srgbClr val="FF0000"/>
                </a:solidFill>
                <a:latin typeface="Microsoft Sans Serif"/>
                <a:cs typeface="Microsoft Sans Serif"/>
              </a:rPr>
              <a:t>200.23.0.0/23</a:t>
            </a:r>
            <a:endParaRPr sz="1588">
              <a:latin typeface="Microsoft Sans Serif"/>
              <a:cs typeface="Microsoft Sans Serif"/>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A67CB-8955-4DEE-81DB-00BE78771CAF}"/>
              </a:ext>
            </a:extLst>
          </p:cNvPr>
          <p:cNvSpPr>
            <a:spLocks noGrp="1"/>
          </p:cNvSpPr>
          <p:nvPr>
            <p:ph type="title"/>
          </p:nvPr>
        </p:nvSpPr>
        <p:spPr>
          <a:xfrm>
            <a:off x="3455794" y="979684"/>
            <a:ext cx="6876288" cy="640080"/>
          </a:xfrm>
        </p:spPr>
        <p:txBody>
          <a:bodyPr>
            <a:normAutofit fontScale="90000"/>
          </a:bodyPr>
          <a:lstStyle/>
          <a:p>
            <a:r>
              <a:rPr lang="vi-VN" sz="4000" b="1" dirty="0">
                <a:solidFill>
                  <a:srgbClr val="F5F5F5"/>
                </a:solidFill>
              </a:rPr>
              <a:t>ĐỊNH TUYẾN </a:t>
            </a:r>
          </a:p>
        </p:txBody>
      </p:sp>
      <p:sp>
        <p:nvSpPr>
          <p:cNvPr id="3" name="Text Placeholder 2">
            <a:extLst>
              <a:ext uri="{FF2B5EF4-FFF2-40B4-BE49-F238E27FC236}">
                <a16:creationId xmlns:a16="http://schemas.microsoft.com/office/drawing/2014/main" id="{28417552-F1CD-4E7F-9CEB-B7C1662CE7D6}"/>
              </a:ext>
            </a:extLst>
          </p:cNvPr>
          <p:cNvSpPr>
            <a:spLocks noGrp="1"/>
          </p:cNvSpPr>
          <p:nvPr>
            <p:ph type="body" idx="4294967295"/>
          </p:nvPr>
        </p:nvSpPr>
        <p:spPr>
          <a:xfrm>
            <a:off x="914400" y="2111416"/>
            <a:ext cx="9781954" cy="3978275"/>
          </a:xfrm>
        </p:spPr>
        <p:txBody>
          <a:bodyPr>
            <a:normAutofit/>
          </a:bodyPr>
          <a:lstStyle/>
          <a:p>
            <a:r>
              <a:rPr lang="vi-VN" sz="1800" b="1" dirty="0">
                <a:solidFill>
                  <a:srgbClr val="F5F5F5"/>
                </a:solidFill>
              </a:rPr>
              <a:t>ĐỊNH TUYẾN TĨNH – STATIC ROUTE</a:t>
            </a:r>
          </a:p>
          <a:p>
            <a:r>
              <a:rPr lang="vi-VN" sz="1800" b="1" dirty="0">
                <a:solidFill>
                  <a:srgbClr val="F5F5F5"/>
                </a:solidFill>
              </a:rPr>
              <a:t>ĐỊNH TUYẾN ĐỘNG – DYMANMIC ROUTE (RIP, RIPv2, EIRGP, OSPF, BGP)</a:t>
            </a:r>
          </a:p>
          <a:p>
            <a:endParaRPr lang="vi-VN" sz="1800" b="1" dirty="0">
              <a:solidFill>
                <a:srgbClr val="F5F5F5"/>
              </a:solidFill>
            </a:endParaRPr>
          </a:p>
        </p:txBody>
      </p:sp>
    </p:spTree>
    <p:extLst>
      <p:ext uri="{BB962C8B-B14F-4D97-AF65-F5344CB8AC3E}">
        <p14:creationId xmlns:p14="http://schemas.microsoft.com/office/powerpoint/2010/main" val="1151651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FA1D3-B3FA-48D2-8D7D-05FD03109183}"/>
              </a:ext>
            </a:extLst>
          </p:cNvPr>
          <p:cNvSpPr>
            <a:spLocks noGrp="1"/>
          </p:cNvSpPr>
          <p:nvPr>
            <p:ph type="title"/>
          </p:nvPr>
        </p:nvSpPr>
        <p:spPr>
          <a:xfrm>
            <a:off x="3689711" y="2788920"/>
            <a:ext cx="6876288" cy="640080"/>
          </a:xfrm>
        </p:spPr>
        <p:txBody>
          <a:bodyPr>
            <a:normAutofit fontScale="90000"/>
          </a:bodyPr>
          <a:lstStyle/>
          <a:p>
            <a:r>
              <a:rPr lang="vi-VN" sz="4000" b="1" dirty="0">
                <a:solidFill>
                  <a:srgbClr val="F5F5F5"/>
                </a:solidFill>
              </a:rPr>
              <a:t>STATIC ROUTE</a:t>
            </a:r>
          </a:p>
        </p:txBody>
      </p:sp>
    </p:spTree>
    <p:extLst>
      <p:ext uri="{BB962C8B-B14F-4D97-AF65-F5344CB8AC3E}">
        <p14:creationId xmlns:p14="http://schemas.microsoft.com/office/powerpoint/2010/main" val="661446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937438" y="332228"/>
            <a:ext cx="7620000" cy="838200"/>
          </a:xfrm>
        </p:spPr>
        <p:txBody>
          <a:bodyPr/>
          <a:lstStyle/>
          <a:p>
            <a:r>
              <a:rPr lang="vi-VN" dirty="0">
                <a:latin typeface="Times New Roman" panose="02020603050405020304" pitchFamily="18" charset="0"/>
                <a:cs typeface="Times New Roman" panose="02020603050405020304" pitchFamily="18" charset="0"/>
              </a:rPr>
              <a:t>Giới thiệu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định tuyến tĩnh</a:t>
            </a:r>
          </a:p>
        </p:txBody>
      </p:sp>
      <p:sp>
        <p:nvSpPr>
          <p:cNvPr id="5123" name="Rectangle 3"/>
          <p:cNvSpPr>
            <a:spLocks noGrp="1" noChangeArrowheads="1"/>
          </p:cNvSpPr>
          <p:nvPr>
            <p:ph idx="1"/>
          </p:nvPr>
        </p:nvSpPr>
        <p:spPr>
          <a:xfrm>
            <a:off x="776177" y="1371600"/>
            <a:ext cx="9666536" cy="4419600"/>
          </a:xfrm>
        </p:spPr>
        <p:txBody>
          <a:bodyPr>
            <a:normAutofit/>
          </a:bodyPr>
          <a:lstStyle/>
          <a:p>
            <a:r>
              <a:rPr lang="en-US" sz="2000" b="1" dirty="0"/>
              <a:t>Static route</a:t>
            </a:r>
          </a:p>
          <a:p>
            <a:pPr lvl="1"/>
            <a:r>
              <a:rPr lang="vi-VN" sz="2000" dirty="0"/>
              <a:t>Static route được sử dụng trong các trường hợp sau đây: </a:t>
            </a:r>
          </a:p>
          <a:p>
            <a:pPr lvl="1"/>
            <a:r>
              <a:rPr lang="vi-VN" sz="2000" dirty="0"/>
              <a:t>Một mạng lưới chỉ có một số ít các router</a:t>
            </a:r>
          </a:p>
          <a:p>
            <a:pPr lvl="1"/>
            <a:r>
              <a:rPr lang="vi-VN" sz="2000" dirty="0"/>
              <a:t>Một mạng được kết nối với Internet thông qua một ISP chỉ có duy nhất .</a:t>
            </a:r>
          </a:p>
          <a:p>
            <a:pPr lvl="1"/>
            <a:r>
              <a:rPr lang="vi-VN" sz="2000" dirty="0"/>
              <a:t>Một mạng lưới rộng lớn được cấu hình trong một topology hub-and-spoke</a:t>
            </a:r>
          </a:p>
          <a:p>
            <a:pPr lvl="1"/>
            <a:endParaRPr lang="en-US" sz="2000" b="1" dirty="0"/>
          </a:p>
        </p:txBody>
      </p:sp>
    </p:spTree>
    <p:custDataLst>
      <p:tags r:id="rId1"/>
    </p:custDataLst>
    <p:extLst>
      <p:ext uri="{BB962C8B-B14F-4D97-AF65-F5344CB8AC3E}">
        <p14:creationId xmlns:p14="http://schemas.microsoft.com/office/powerpoint/2010/main" val="142848704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534786" y="6077758"/>
            <a:ext cx="722219" cy="179536"/>
          </a:xfrm>
          <a:prstGeom prst="rect">
            <a:avLst/>
          </a:prstGeom>
        </p:spPr>
        <p:txBody>
          <a:bodyPr vert="horz" wrap="square" lIns="0" tIns="0" rIns="0" bIns="0" rtlCol="0">
            <a:spAutoFit/>
          </a:bodyPr>
          <a:lstStyle/>
          <a:p>
            <a:pPr marL="11206">
              <a:lnSpc>
                <a:spcPts val="1456"/>
              </a:lnSpc>
            </a:pPr>
            <a:r>
              <a:rPr sz="1235" spc="4" dirty="0">
                <a:solidFill>
                  <a:srgbClr val="1F497C"/>
                </a:solidFill>
                <a:latin typeface="Microsoft Sans Serif"/>
                <a:cs typeface="Microsoft Sans Serif"/>
              </a:rPr>
              <a:t>1</a:t>
            </a:r>
            <a:r>
              <a:rPr sz="1235" spc="-9" dirty="0">
                <a:solidFill>
                  <a:srgbClr val="1F497C"/>
                </a:solidFill>
                <a:latin typeface="Microsoft Sans Serif"/>
                <a:cs typeface="Microsoft Sans Serif"/>
              </a:rPr>
              <a:t>0</a:t>
            </a:r>
            <a:r>
              <a:rPr sz="1235" dirty="0">
                <a:solidFill>
                  <a:srgbClr val="1F497C"/>
                </a:solidFill>
                <a:latin typeface="Microsoft Sans Serif"/>
                <a:cs typeface="Microsoft Sans Serif"/>
              </a:rPr>
              <a:t>/</a:t>
            </a:r>
            <a:r>
              <a:rPr sz="1235" spc="4" dirty="0">
                <a:solidFill>
                  <a:srgbClr val="1F497C"/>
                </a:solidFill>
                <a:latin typeface="Microsoft Sans Serif"/>
                <a:cs typeface="Microsoft Sans Serif"/>
              </a:rPr>
              <a:t>6</a:t>
            </a:r>
            <a:r>
              <a:rPr sz="1235" dirty="0">
                <a:solidFill>
                  <a:srgbClr val="1F497C"/>
                </a:solidFill>
                <a:latin typeface="Microsoft Sans Serif"/>
                <a:cs typeface="Microsoft Sans Serif"/>
              </a:rPr>
              <a:t>/</a:t>
            </a:r>
            <a:r>
              <a:rPr sz="1235" spc="4" dirty="0">
                <a:solidFill>
                  <a:srgbClr val="1F497C"/>
                </a:solidFill>
                <a:latin typeface="Microsoft Sans Serif"/>
                <a:cs typeface="Microsoft Sans Serif"/>
              </a:rPr>
              <a:t>2</a:t>
            </a:r>
            <a:r>
              <a:rPr sz="1235" spc="-22" dirty="0">
                <a:solidFill>
                  <a:srgbClr val="1F497C"/>
                </a:solidFill>
                <a:latin typeface="Microsoft Sans Serif"/>
                <a:cs typeface="Microsoft Sans Serif"/>
              </a:rPr>
              <a:t>0</a:t>
            </a:r>
            <a:r>
              <a:rPr sz="1235" spc="4" dirty="0">
                <a:solidFill>
                  <a:srgbClr val="1F497C"/>
                </a:solidFill>
                <a:latin typeface="Microsoft Sans Serif"/>
                <a:cs typeface="Microsoft Sans Serif"/>
              </a:rPr>
              <a:t>2</a:t>
            </a:r>
            <a:r>
              <a:rPr sz="1235" dirty="0">
                <a:solidFill>
                  <a:srgbClr val="1F497C"/>
                </a:solidFill>
                <a:latin typeface="Microsoft Sans Serif"/>
                <a:cs typeface="Microsoft Sans Serif"/>
              </a:rPr>
              <a:t>1</a:t>
            </a:r>
            <a:endParaRPr sz="1235">
              <a:latin typeface="Microsoft Sans Serif"/>
              <a:cs typeface="Microsoft Sans Serif"/>
            </a:endParaRPr>
          </a:p>
        </p:txBody>
      </p:sp>
      <p:sp>
        <p:nvSpPr>
          <p:cNvPr id="5" name="object 5"/>
          <p:cNvSpPr txBox="1"/>
          <p:nvPr/>
        </p:nvSpPr>
        <p:spPr>
          <a:xfrm>
            <a:off x="9523037" y="6077758"/>
            <a:ext cx="155201" cy="179536"/>
          </a:xfrm>
          <a:prstGeom prst="rect">
            <a:avLst/>
          </a:prstGeom>
        </p:spPr>
        <p:txBody>
          <a:bodyPr vert="horz" wrap="square" lIns="0" tIns="0" rIns="0" bIns="0" rtlCol="0">
            <a:spAutoFit/>
          </a:bodyPr>
          <a:lstStyle/>
          <a:p>
            <a:pPr marL="33619">
              <a:lnSpc>
                <a:spcPts val="1456"/>
              </a:lnSpc>
            </a:pPr>
            <a:fld id="{81D60167-4931-47E6-BA6A-407CBD079E47}" type="slidenum">
              <a:rPr sz="1235" dirty="0">
                <a:solidFill>
                  <a:srgbClr val="1F497C"/>
                </a:solidFill>
                <a:latin typeface="Microsoft Sans Serif"/>
                <a:cs typeface="Microsoft Sans Serif"/>
              </a:rPr>
              <a:pPr marL="33619">
                <a:lnSpc>
                  <a:spcPts val="1456"/>
                </a:lnSpc>
              </a:pPr>
              <a:t>3</a:t>
            </a:fld>
            <a:endParaRPr sz="1235">
              <a:latin typeface="Microsoft Sans Serif"/>
              <a:cs typeface="Microsoft Sans Serif"/>
            </a:endParaRPr>
          </a:p>
        </p:txBody>
      </p:sp>
      <p:sp>
        <p:nvSpPr>
          <p:cNvPr id="2" name="object 2"/>
          <p:cNvSpPr txBox="1">
            <a:spLocks noGrp="1"/>
          </p:cNvSpPr>
          <p:nvPr>
            <p:ph type="title"/>
          </p:nvPr>
        </p:nvSpPr>
        <p:spPr>
          <a:xfrm>
            <a:off x="4698626" y="579907"/>
            <a:ext cx="2794747" cy="608851"/>
          </a:xfrm>
          <a:prstGeom prst="rect">
            <a:avLst/>
          </a:prstGeom>
        </p:spPr>
        <p:txBody>
          <a:bodyPr vert="horz" wrap="square" lIns="0" tIns="11206" rIns="0" bIns="0" rtlCol="0" anchor="b" anchorCtr="0">
            <a:spAutoFit/>
          </a:bodyPr>
          <a:lstStyle/>
          <a:p>
            <a:pPr marL="11206">
              <a:spcBef>
                <a:spcPts val="88"/>
              </a:spcBef>
            </a:pPr>
            <a:r>
              <a:rPr spc="-4" dirty="0"/>
              <a:t>Giao</a:t>
            </a:r>
            <a:r>
              <a:rPr dirty="0"/>
              <a:t> </a:t>
            </a:r>
            <a:r>
              <a:rPr spc="106" dirty="0"/>
              <a:t>thức</a:t>
            </a:r>
            <a:r>
              <a:rPr spc="22" dirty="0"/>
              <a:t> </a:t>
            </a:r>
            <a:r>
              <a:rPr dirty="0"/>
              <a:t>IP</a:t>
            </a:r>
          </a:p>
        </p:txBody>
      </p:sp>
      <p:sp>
        <p:nvSpPr>
          <p:cNvPr id="3" name="object 3"/>
          <p:cNvSpPr txBox="1"/>
          <p:nvPr/>
        </p:nvSpPr>
        <p:spPr>
          <a:xfrm>
            <a:off x="754911" y="1543297"/>
            <a:ext cx="10877107" cy="1951153"/>
          </a:xfrm>
          <a:prstGeom prst="rect">
            <a:avLst/>
          </a:prstGeom>
        </p:spPr>
        <p:txBody>
          <a:bodyPr vert="horz" wrap="square" lIns="0" tIns="10646" rIns="0" bIns="0" rtlCol="0">
            <a:spAutoFit/>
          </a:bodyPr>
          <a:lstStyle/>
          <a:p>
            <a:pPr marL="313221" marR="830960" indent="-302575">
              <a:spcBef>
                <a:spcPts val="84"/>
              </a:spcBef>
              <a:buSzPct val="96428"/>
              <a:buFont typeface="Wingdings"/>
              <a:buChar char=""/>
              <a:tabLst>
                <a:tab pos="321066" algn="l"/>
              </a:tabLst>
            </a:pPr>
            <a:r>
              <a:rPr sz="2471" dirty="0">
                <a:latin typeface="Microsoft Sans Serif"/>
                <a:cs typeface="Microsoft Sans Serif"/>
              </a:rPr>
              <a:t>Tầng</a:t>
            </a:r>
            <a:r>
              <a:rPr sz="2471" spc="9" dirty="0">
                <a:latin typeface="Microsoft Sans Serif"/>
                <a:cs typeface="Microsoft Sans Serif"/>
              </a:rPr>
              <a:t> </a:t>
            </a:r>
            <a:r>
              <a:rPr sz="2471" spc="-4" dirty="0">
                <a:latin typeface="Microsoft Sans Serif"/>
                <a:cs typeface="Microsoft Sans Serif"/>
              </a:rPr>
              <a:t>mạng</a:t>
            </a:r>
            <a:r>
              <a:rPr sz="2471" spc="35" dirty="0">
                <a:latin typeface="Microsoft Sans Serif"/>
                <a:cs typeface="Microsoft Sans Serif"/>
              </a:rPr>
              <a:t> </a:t>
            </a:r>
            <a:r>
              <a:rPr sz="2471" dirty="0">
                <a:latin typeface="Microsoft Sans Serif"/>
                <a:cs typeface="Microsoft Sans Serif"/>
              </a:rPr>
              <a:t>(Internet</a:t>
            </a:r>
            <a:r>
              <a:rPr sz="2471" spc="4" dirty="0">
                <a:latin typeface="Microsoft Sans Serif"/>
                <a:cs typeface="Microsoft Sans Serif"/>
              </a:rPr>
              <a:t> </a:t>
            </a:r>
            <a:r>
              <a:rPr sz="2471" dirty="0">
                <a:latin typeface="Microsoft Sans Serif"/>
                <a:cs typeface="Microsoft Sans Serif"/>
              </a:rPr>
              <a:t>layer),</a:t>
            </a:r>
            <a:r>
              <a:rPr sz="2471" spc="9" dirty="0">
                <a:latin typeface="Microsoft Sans Serif"/>
                <a:cs typeface="Microsoft Sans Serif"/>
              </a:rPr>
              <a:t> </a:t>
            </a:r>
            <a:r>
              <a:rPr sz="2471" spc="-4" dirty="0">
                <a:latin typeface="Microsoft Sans Serif"/>
                <a:cs typeface="Microsoft Sans Serif"/>
              </a:rPr>
              <a:t>giao</a:t>
            </a:r>
            <a:r>
              <a:rPr sz="2471" spc="31" dirty="0">
                <a:latin typeface="Microsoft Sans Serif"/>
                <a:cs typeface="Microsoft Sans Serif"/>
              </a:rPr>
              <a:t> </a:t>
            </a:r>
            <a:r>
              <a:rPr sz="2471" spc="71" dirty="0">
                <a:latin typeface="Microsoft Sans Serif"/>
                <a:cs typeface="Microsoft Sans Serif"/>
              </a:rPr>
              <a:t>thức</a:t>
            </a:r>
            <a:r>
              <a:rPr sz="2471" spc="26" dirty="0">
                <a:latin typeface="Microsoft Sans Serif"/>
                <a:cs typeface="Microsoft Sans Serif"/>
              </a:rPr>
              <a:t> </a:t>
            </a:r>
            <a:r>
              <a:rPr sz="2471" dirty="0">
                <a:latin typeface="Microsoft Sans Serif"/>
                <a:cs typeface="Microsoft Sans Serif"/>
              </a:rPr>
              <a:t>IP </a:t>
            </a:r>
            <a:r>
              <a:rPr sz="2471" spc="-644" dirty="0">
                <a:latin typeface="Microsoft Sans Serif"/>
                <a:cs typeface="Microsoft Sans Serif"/>
              </a:rPr>
              <a:t> </a:t>
            </a:r>
            <a:r>
              <a:rPr sz="2471" dirty="0">
                <a:latin typeface="Microsoft Sans Serif"/>
                <a:cs typeface="Microsoft Sans Serif"/>
              </a:rPr>
              <a:t>(Internet</a:t>
            </a:r>
            <a:r>
              <a:rPr sz="2471" spc="9" dirty="0">
                <a:latin typeface="Microsoft Sans Serif"/>
                <a:cs typeface="Microsoft Sans Serif"/>
              </a:rPr>
              <a:t> </a:t>
            </a:r>
            <a:r>
              <a:rPr sz="2471" spc="-4" dirty="0">
                <a:latin typeface="Microsoft Sans Serif"/>
                <a:cs typeface="Microsoft Sans Serif"/>
              </a:rPr>
              <a:t>Protocol)</a:t>
            </a:r>
            <a:endParaRPr sz="2471" dirty="0">
              <a:latin typeface="Microsoft Sans Serif"/>
              <a:cs typeface="Microsoft Sans Serif"/>
            </a:endParaRPr>
          </a:p>
          <a:p>
            <a:pPr marL="667346" lvl="1" indent="-253827">
              <a:spcBef>
                <a:spcPts val="521"/>
              </a:spcBef>
              <a:buFont typeface="Wingdings"/>
              <a:buChar char=""/>
              <a:tabLst>
                <a:tab pos="667906" algn="l"/>
              </a:tabLst>
            </a:pPr>
            <a:r>
              <a:rPr sz="2118" spc="66" dirty="0">
                <a:latin typeface="Microsoft Sans Serif"/>
                <a:cs typeface="Microsoft Sans Serif"/>
              </a:rPr>
              <a:t>Đơn</a:t>
            </a:r>
            <a:r>
              <a:rPr sz="2118" spc="13" dirty="0">
                <a:latin typeface="Microsoft Sans Serif"/>
                <a:cs typeface="Microsoft Sans Serif"/>
              </a:rPr>
              <a:t> </a:t>
            </a:r>
            <a:r>
              <a:rPr sz="2118" spc="-9" dirty="0">
                <a:latin typeface="Microsoft Sans Serif"/>
                <a:cs typeface="Microsoft Sans Serif"/>
              </a:rPr>
              <a:t>vị</a:t>
            </a:r>
            <a:r>
              <a:rPr sz="2118" spc="26" dirty="0">
                <a:latin typeface="Microsoft Sans Serif"/>
                <a:cs typeface="Microsoft Sans Serif"/>
              </a:rPr>
              <a:t> </a:t>
            </a:r>
            <a:r>
              <a:rPr sz="2118" spc="119" dirty="0">
                <a:latin typeface="Microsoft Sans Serif"/>
                <a:cs typeface="Microsoft Sans Serif"/>
              </a:rPr>
              <a:t>dữ</a:t>
            </a:r>
            <a:r>
              <a:rPr sz="2118" spc="31" dirty="0">
                <a:latin typeface="Microsoft Sans Serif"/>
                <a:cs typeface="Microsoft Sans Serif"/>
              </a:rPr>
              <a:t> </a:t>
            </a:r>
            <a:r>
              <a:rPr sz="2118" spc="-18" dirty="0">
                <a:latin typeface="Microsoft Sans Serif"/>
                <a:cs typeface="Microsoft Sans Serif"/>
              </a:rPr>
              <a:t>liệu</a:t>
            </a:r>
            <a:r>
              <a:rPr sz="2118" spc="40" dirty="0">
                <a:latin typeface="Microsoft Sans Serif"/>
                <a:cs typeface="Microsoft Sans Serif"/>
              </a:rPr>
              <a:t> </a:t>
            </a:r>
            <a:r>
              <a:rPr sz="2118" spc="-13" dirty="0">
                <a:latin typeface="Microsoft Sans Serif"/>
                <a:cs typeface="Microsoft Sans Serif"/>
              </a:rPr>
              <a:t>là</a:t>
            </a:r>
            <a:r>
              <a:rPr sz="2118" spc="40" dirty="0">
                <a:latin typeface="Microsoft Sans Serif"/>
                <a:cs typeface="Microsoft Sans Serif"/>
              </a:rPr>
              <a:t> </a:t>
            </a:r>
            <a:r>
              <a:rPr sz="2118" spc="-9" dirty="0">
                <a:latin typeface="Microsoft Sans Serif"/>
                <a:cs typeface="Microsoft Sans Serif"/>
              </a:rPr>
              <a:t>gói</a:t>
            </a:r>
            <a:r>
              <a:rPr sz="2118" spc="44" dirty="0">
                <a:latin typeface="Microsoft Sans Serif"/>
                <a:cs typeface="Microsoft Sans Serif"/>
              </a:rPr>
              <a:t> </a:t>
            </a:r>
            <a:r>
              <a:rPr sz="2118" spc="-13" dirty="0">
                <a:latin typeface="Microsoft Sans Serif"/>
                <a:cs typeface="Microsoft Sans Serif"/>
              </a:rPr>
              <a:t>gói</a:t>
            </a:r>
            <a:r>
              <a:rPr sz="2118" spc="49" dirty="0">
                <a:latin typeface="Microsoft Sans Serif"/>
                <a:cs typeface="Microsoft Sans Serif"/>
              </a:rPr>
              <a:t> </a:t>
            </a:r>
            <a:r>
              <a:rPr sz="2118" spc="-4" dirty="0">
                <a:latin typeface="Microsoft Sans Serif"/>
                <a:cs typeface="Microsoft Sans Serif"/>
              </a:rPr>
              <a:t>(packet</a:t>
            </a:r>
            <a:r>
              <a:rPr sz="2118" spc="31" dirty="0">
                <a:latin typeface="Microsoft Sans Serif"/>
                <a:cs typeface="Microsoft Sans Serif"/>
              </a:rPr>
              <a:t> </a:t>
            </a:r>
            <a:r>
              <a:rPr sz="2118" spc="-9" dirty="0">
                <a:latin typeface="Microsoft Sans Serif"/>
                <a:cs typeface="Microsoft Sans Serif"/>
              </a:rPr>
              <a:t>hoặc</a:t>
            </a:r>
            <a:r>
              <a:rPr sz="2118" spc="53" dirty="0">
                <a:latin typeface="Microsoft Sans Serif"/>
                <a:cs typeface="Microsoft Sans Serif"/>
              </a:rPr>
              <a:t> </a:t>
            </a:r>
            <a:r>
              <a:rPr sz="2118" spc="-4" dirty="0">
                <a:latin typeface="Microsoft Sans Serif"/>
                <a:cs typeface="Microsoft Sans Serif"/>
              </a:rPr>
              <a:t>datagram),</a:t>
            </a:r>
            <a:endParaRPr sz="2118" dirty="0">
              <a:latin typeface="Microsoft Sans Serif"/>
              <a:cs typeface="Microsoft Sans Serif"/>
            </a:endParaRPr>
          </a:p>
          <a:p>
            <a:pPr marL="667346" marR="143443" lvl="1" indent="-253266">
              <a:spcBef>
                <a:spcPts val="512"/>
              </a:spcBef>
              <a:buFont typeface="Wingdings"/>
              <a:buChar char=""/>
              <a:tabLst>
                <a:tab pos="667906" algn="l"/>
              </a:tabLst>
            </a:pPr>
            <a:r>
              <a:rPr sz="2118" spc="-4" dirty="0">
                <a:latin typeface="Microsoft Sans Serif"/>
                <a:cs typeface="Microsoft Sans Serif"/>
              </a:rPr>
              <a:t>Giao</a:t>
            </a:r>
            <a:r>
              <a:rPr sz="2118" spc="9" dirty="0">
                <a:latin typeface="Microsoft Sans Serif"/>
                <a:cs typeface="Microsoft Sans Serif"/>
              </a:rPr>
              <a:t> </a:t>
            </a:r>
            <a:r>
              <a:rPr sz="2118" spc="57" dirty="0">
                <a:latin typeface="Microsoft Sans Serif"/>
                <a:cs typeface="Microsoft Sans Serif"/>
              </a:rPr>
              <a:t>thức</a:t>
            </a:r>
            <a:r>
              <a:rPr sz="2118" spc="26" dirty="0">
                <a:latin typeface="Microsoft Sans Serif"/>
                <a:cs typeface="Microsoft Sans Serif"/>
              </a:rPr>
              <a:t> </a:t>
            </a:r>
            <a:r>
              <a:rPr sz="2118" dirty="0">
                <a:latin typeface="Microsoft Sans Serif"/>
                <a:cs typeface="Microsoft Sans Serif"/>
              </a:rPr>
              <a:t>IP</a:t>
            </a:r>
            <a:r>
              <a:rPr sz="2118" spc="-31" dirty="0">
                <a:latin typeface="Microsoft Sans Serif"/>
                <a:cs typeface="Microsoft Sans Serif"/>
              </a:rPr>
              <a:t> </a:t>
            </a:r>
            <a:r>
              <a:rPr sz="2118" spc="-4" dirty="0">
                <a:latin typeface="Microsoft Sans Serif"/>
                <a:cs typeface="Microsoft Sans Serif"/>
              </a:rPr>
              <a:t>chuyển</a:t>
            </a:r>
            <a:r>
              <a:rPr sz="2118" spc="35" dirty="0">
                <a:latin typeface="Microsoft Sans Serif"/>
                <a:cs typeface="Microsoft Sans Serif"/>
              </a:rPr>
              <a:t> </a:t>
            </a:r>
            <a:r>
              <a:rPr sz="2118" spc="-9" dirty="0">
                <a:latin typeface="Microsoft Sans Serif"/>
                <a:cs typeface="Microsoft Sans Serif"/>
              </a:rPr>
              <a:t>tiếp</a:t>
            </a:r>
            <a:r>
              <a:rPr sz="2118" spc="35" dirty="0">
                <a:latin typeface="Microsoft Sans Serif"/>
                <a:cs typeface="Microsoft Sans Serif"/>
              </a:rPr>
              <a:t> </a:t>
            </a:r>
            <a:r>
              <a:rPr sz="2118" spc="110" dirty="0">
                <a:latin typeface="Microsoft Sans Serif"/>
                <a:cs typeface="Microsoft Sans Serif"/>
              </a:rPr>
              <a:t>dữ</a:t>
            </a:r>
            <a:r>
              <a:rPr sz="2118" spc="31" dirty="0">
                <a:latin typeface="Microsoft Sans Serif"/>
                <a:cs typeface="Microsoft Sans Serif"/>
              </a:rPr>
              <a:t> </a:t>
            </a:r>
            <a:r>
              <a:rPr sz="2118" spc="-13" dirty="0">
                <a:latin typeface="Microsoft Sans Serif"/>
                <a:cs typeface="Microsoft Sans Serif"/>
              </a:rPr>
              <a:t>liệu</a:t>
            </a:r>
            <a:r>
              <a:rPr sz="2118" spc="13" dirty="0">
                <a:latin typeface="Microsoft Sans Serif"/>
                <a:cs typeface="Microsoft Sans Serif"/>
              </a:rPr>
              <a:t> </a:t>
            </a:r>
            <a:r>
              <a:rPr sz="2118" spc="-4" dirty="0">
                <a:latin typeface="Microsoft Sans Serif"/>
                <a:cs typeface="Microsoft Sans Serif"/>
              </a:rPr>
              <a:t>không</a:t>
            </a:r>
            <a:r>
              <a:rPr sz="2118" spc="35" dirty="0">
                <a:latin typeface="Microsoft Sans Serif"/>
                <a:cs typeface="Microsoft Sans Serif"/>
              </a:rPr>
              <a:t> </a:t>
            </a:r>
            <a:r>
              <a:rPr sz="2118" spc="-4" dirty="0">
                <a:latin typeface="Microsoft Sans Serif"/>
                <a:cs typeface="Microsoft Sans Serif"/>
              </a:rPr>
              <a:t>đảm</a:t>
            </a:r>
            <a:r>
              <a:rPr sz="2118" spc="22" dirty="0">
                <a:latin typeface="Microsoft Sans Serif"/>
                <a:cs typeface="Microsoft Sans Serif"/>
              </a:rPr>
              <a:t> </a:t>
            </a:r>
            <a:r>
              <a:rPr sz="2118" dirty="0">
                <a:latin typeface="Microsoft Sans Serif"/>
                <a:cs typeface="Microsoft Sans Serif"/>
              </a:rPr>
              <a:t>-best </a:t>
            </a:r>
            <a:r>
              <a:rPr sz="2118" spc="-547" dirty="0">
                <a:latin typeface="Microsoft Sans Serif"/>
                <a:cs typeface="Microsoft Sans Serif"/>
              </a:rPr>
              <a:t> </a:t>
            </a:r>
            <a:r>
              <a:rPr sz="2118" spc="-13" dirty="0">
                <a:latin typeface="Microsoft Sans Serif"/>
                <a:cs typeface="Microsoft Sans Serif"/>
              </a:rPr>
              <a:t>effort</a:t>
            </a:r>
            <a:endParaRPr sz="2118" dirty="0">
              <a:latin typeface="Microsoft Sans Serif"/>
              <a:cs typeface="Microsoft Sans Serif"/>
            </a:endParaRPr>
          </a:p>
          <a:p>
            <a:pPr marL="667346" lvl="1" indent="-253827">
              <a:spcBef>
                <a:spcPts val="507"/>
              </a:spcBef>
              <a:buFont typeface="Wingdings"/>
              <a:buChar char=""/>
              <a:tabLst>
                <a:tab pos="667906" algn="l"/>
              </a:tabLst>
            </a:pPr>
            <a:r>
              <a:rPr sz="2118" dirty="0">
                <a:latin typeface="Microsoft Sans Serif"/>
                <a:cs typeface="Microsoft Sans Serif"/>
              </a:rPr>
              <a:t>IP</a:t>
            </a:r>
            <a:r>
              <a:rPr sz="2118" spc="-35" dirty="0">
                <a:latin typeface="Microsoft Sans Serif"/>
                <a:cs typeface="Microsoft Sans Serif"/>
              </a:rPr>
              <a:t> </a:t>
            </a:r>
            <a:r>
              <a:rPr sz="2118" spc="-4" dirty="0">
                <a:latin typeface="Microsoft Sans Serif"/>
                <a:cs typeface="Microsoft Sans Serif"/>
              </a:rPr>
              <a:t>cung</a:t>
            </a:r>
            <a:r>
              <a:rPr sz="2118" spc="35" dirty="0">
                <a:latin typeface="Microsoft Sans Serif"/>
                <a:cs typeface="Microsoft Sans Serif"/>
              </a:rPr>
              <a:t> </a:t>
            </a:r>
            <a:r>
              <a:rPr sz="2118" spc="-4" dirty="0">
                <a:latin typeface="Microsoft Sans Serif"/>
                <a:cs typeface="Microsoft Sans Serif"/>
              </a:rPr>
              <a:t>cấp</a:t>
            </a:r>
            <a:r>
              <a:rPr sz="2118" spc="31" dirty="0">
                <a:latin typeface="Microsoft Sans Serif"/>
                <a:cs typeface="Microsoft Sans Serif"/>
              </a:rPr>
              <a:t> </a:t>
            </a:r>
            <a:r>
              <a:rPr sz="2118" spc="101" dirty="0">
                <a:latin typeface="Microsoft Sans Serif"/>
                <a:cs typeface="Microsoft Sans Serif"/>
              </a:rPr>
              <a:t>cơ</a:t>
            </a:r>
            <a:r>
              <a:rPr sz="2118" spc="18" dirty="0">
                <a:latin typeface="Microsoft Sans Serif"/>
                <a:cs typeface="Microsoft Sans Serif"/>
              </a:rPr>
              <a:t> </a:t>
            </a:r>
            <a:r>
              <a:rPr sz="2118" spc="-4" dirty="0">
                <a:latin typeface="Microsoft Sans Serif"/>
                <a:cs typeface="Microsoft Sans Serif"/>
              </a:rPr>
              <a:t>chế</a:t>
            </a:r>
            <a:r>
              <a:rPr sz="2118" spc="13" dirty="0">
                <a:latin typeface="Microsoft Sans Serif"/>
                <a:cs typeface="Microsoft Sans Serif"/>
              </a:rPr>
              <a:t> </a:t>
            </a:r>
            <a:r>
              <a:rPr sz="2118" dirty="0">
                <a:latin typeface="Microsoft Sans Serif"/>
                <a:cs typeface="Microsoft Sans Serif"/>
              </a:rPr>
              <a:t>quy</a:t>
            </a:r>
            <a:r>
              <a:rPr sz="2118" spc="22" dirty="0">
                <a:latin typeface="Microsoft Sans Serif"/>
                <a:cs typeface="Microsoft Sans Serif"/>
              </a:rPr>
              <a:t> </a:t>
            </a:r>
            <a:r>
              <a:rPr sz="2118" spc="-4" dirty="0">
                <a:latin typeface="Microsoft Sans Serif"/>
                <a:cs typeface="Microsoft Sans Serif"/>
              </a:rPr>
              <a:t>hoạch</a:t>
            </a:r>
            <a:r>
              <a:rPr sz="2118" spc="13" dirty="0">
                <a:latin typeface="Microsoft Sans Serif"/>
                <a:cs typeface="Microsoft Sans Serif"/>
              </a:rPr>
              <a:t> </a:t>
            </a:r>
            <a:r>
              <a:rPr sz="2118" spc="-9" dirty="0">
                <a:latin typeface="Microsoft Sans Serif"/>
                <a:cs typeface="Microsoft Sans Serif"/>
              </a:rPr>
              <a:t>địa</a:t>
            </a:r>
            <a:r>
              <a:rPr sz="2118" spc="35" dirty="0">
                <a:latin typeface="Microsoft Sans Serif"/>
                <a:cs typeface="Microsoft Sans Serif"/>
              </a:rPr>
              <a:t> </a:t>
            </a:r>
            <a:r>
              <a:rPr sz="2118" spc="-4" dirty="0">
                <a:latin typeface="Microsoft Sans Serif"/>
                <a:cs typeface="Microsoft Sans Serif"/>
              </a:rPr>
              <a:t>chỉ</a:t>
            </a:r>
            <a:r>
              <a:rPr sz="2118" spc="18" dirty="0">
                <a:latin typeface="Microsoft Sans Serif"/>
                <a:cs typeface="Microsoft Sans Serif"/>
              </a:rPr>
              <a:t> </a:t>
            </a:r>
            <a:r>
              <a:rPr sz="2118" spc="-4" dirty="0">
                <a:latin typeface="Microsoft Sans Serif"/>
                <a:cs typeface="Microsoft Sans Serif"/>
              </a:rPr>
              <a:t>mạng,</a:t>
            </a:r>
            <a:endParaRPr sz="2118" dirty="0">
              <a:latin typeface="Microsoft Sans Serif"/>
              <a:cs typeface="Microsoft Sans Serif"/>
            </a:endParaRPr>
          </a:p>
          <a:p>
            <a:pPr marL="667346" marR="4483" lvl="1" indent="-253266">
              <a:spcBef>
                <a:spcPts val="507"/>
              </a:spcBef>
              <a:buFont typeface="Wingdings"/>
              <a:buChar char=""/>
              <a:tabLst>
                <a:tab pos="739628" algn="l"/>
                <a:tab pos="740188" algn="l"/>
              </a:tabLst>
            </a:pPr>
            <a:r>
              <a:rPr sz="1588" dirty="0"/>
              <a:t>	</a:t>
            </a:r>
            <a:r>
              <a:rPr sz="2118" spc="-4" dirty="0">
                <a:latin typeface="Microsoft Sans Serif"/>
                <a:cs typeface="Microsoft Sans Serif"/>
              </a:rPr>
              <a:t>Giao</a:t>
            </a:r>
            <a:r>
              <a:rPr sz="2118" spc="9" dirty="0">
                <a:latin typeface="Microsoft Sans Serif"/>
                <a:cs typeface="Microsoft Sans Serif"/>
              </a:rPr>
              <a:t> </a:t>
            </a:r>
            <a:r>
              <a:rPr sz="2118" spc="62" dirty="0">
                <a:latin typeface="Microsoft Sans Serif"/>
                <a:cs typeface="Microsoft Sans Serif"/>
              </a:rPr>
              <a:t>thức</a:t>
            </a:r>
            <a:r>
              <a:rPr sz="2118" spc="22" dirty="0">
                <a:latin typeface="Microsoft Sans Serif"/>
                <a:cs typeface="Microsoft Sans Serif"/>
              </a:rPr>
              <a:t> </a:t>
            </a:r>
            <a:r>
              <a:rPr sz="2118" spc="-9" dirty="0">
                <a:latin typeface="Microsoft Sans Serif"/>
                <a:cs typeface="Microsoft Sans Serif"/>
              </a:rPr>
              <a:t>tầng</a:t>
            </a:r>
            <a:r>
              <a:rPr sz="2118" spc="35" dirty="0">
                <a:latin typeface="Microsoft Sans Serif"/>
                <a:cs typeface="Microsoft Sans Serif"/>
              </a:rPr>
              <a:t> </a:t>
            </a:r>
            <a:r>
              <a:rPr sz="2118" spc="-4" dirty="0">
                <a:latin typeface="Microsoft Sans Serif"/>
                <a:cs typeface="Microsoft Sans Serif"/>
              </a:rPr>
              <a:t>mạng</a:t>
            </a:r>
            <a:r>
              <a:rPr sz="2118" spc="31" dirty="0">
                <a:latin typeface="Microsoft Sans Serif"/>
                <a:cs typeface="Microsoft Sans Serif"/>
              </a:rPr>
              <a:t> </a:t>
            </a:r>
            <a:r>
              <a:rPr sz="2118" dirty="0">
                <a:latin typeface="Microsoft Sans Serif"/>
                <a:cs typeface="Microsoft Sans Serif"/>
              </a:rPr>
              <a:t>thông</a:t>
            </a:r>
            <a:r>
              <a:rPr sz="2118" spc="13" dirty="0">
                <a:latin typeface="Microsoft Sans Serif"/>
                <a:cs typeface="Microsoft Sans Serif"/>
              </a:rPr>
              <a:t> </a:t>
            </a:r>
            <a:r>
              <a:rPr sz="2118" spc="-4" dirty="0">
                <a:latin typeface="Microsoft Sans Serif"/>
                <a:cs typeface="Microsoft Sans Serif"/>
              </a:rPr>
              <a:t>dụng</a:t>
            </a:r>
            <a:r>
              <a:rPr sz="2118" spc="9" dirty="0">
                <a:latin typeface="Microsoft Sans Serif"/>
                <a:cs typeface="Microsoft Sans Serif"/>
              </a:rPr>
              <a:t> </a:t>
            </a:r>
            <a:r>
              <a:rPr sz="2118" spc="-4" dirty="0">
                <a:latin typeface="Microsoft Sans Serif"/>
                <a:cs typeface="Microsoft Sans Serif"/>
              </a:rPr>
              <a:t>nhất</a:t>
            </a:r>
            <a:r>
              <a:rPr sz="2118" spc="31" dirty="0">
                <a:latin typeface="Microsoft Sans Serif"/>
                <a:cs typeface="Microsoft Sans Serif"/>
              </a:rPr>
              <a:t> </a:t>
            </a:r>
            <a:r>
              <a:rPr sz="2118" spc="-9" dirty="0">
                <a:latin typeface="Microsoft Sans Serif"/>
                <a:cs typeface="Microsoft Sans Serif"/>
              </a:rPr>
              <a:t>ngày</a:t>
            </a:r>
            <a:r>
              <a:rPr sz="2118" spc="44" dirty="0">
                <a:latin typeface="Microsoft Sans Serif"/>
                <a:cs typeface="Microsoft Sans Serif"/>
              </a:rPr>
              <a:t> </a:t>
            </a:r>
            <a:r>
              <a:rPr sz="2118" spc="-4" dirty="0">
                <a:latin typeface="Microsoft Sans Serif"/>
                <a:cs typeface="Microsoft Sans Serif"/>
              </a:rPr>
              <a:t>nay</a:t>
            </a:r>
            <a:r>
              <a:rPr sz="2118" spc="4" dirty="0">
                <a:latin typeface="Microsoft Sans Serif"/>
                <a:cs typeface="Microsoft Sans Serif"/>
              </a:rPr>
              <a:t> </a:t>
            </a:r>
            <a:r>
              <a:rPr sz="2118" dirty="0">
                <a:latin typeface="Microsoft Sans Serif"/>
                <a:cs typeface="Microsoft Sans Serif"/>
              </a:rPr>
              <a:t>là </a:t>
            </a:r>
            <a:r>
              <a:rPr sz="2118" spc="-547" dirty="0">
                <a:latin typeface="Microsoft Sans Serif"/>
                <a:cs typeface="Microsoft Sans Serif"/>
              </a:rPr>
              <a:t> </a:t>
            </a:r>
            <a:r>
              <a:rPr sz="2118" spc="-4" dirty="0">
                <a:latin typeface="Microsoft Sans Serif"/>
                <a:cs typeface="Microsoft Sans Serif"/>
              </a:rPr>
              <a:t>IPv4;</a:t>
            </a:r>
            <a:r>
              <a:rPr sz="2118" spc="-13" dirty="0">
                <a:latin typeface="Microsoft Sans Serif"/>
                <a:cs typeface="Microsoft Sans Serif"/>
              </a:rPr>
              <a:t> </a:t>
            </a:r>
            <a:r>
              <a:rPr sz="2118" dirty="0">
                <a:latin typeface="Microsoft Sans Serif"/>
                <a:cs typeface="Microsoft Sans Serif"/>
              </a:rPr>
              <a:t>IPv6</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88581" y="266700"/>
            <a:ext cx="7620000" cy="838200"/>
          </a:xfrm>
        </p:spPr>
        <p:txBody>
          <a:bodyPr/>
          <a:lstStyle/>
          <a:p>
            <a:r>
              <a:rPr lang="vi-VN" dirty="0">
                <a:latin typeface="Times New Roman" panose="02020603050405020304" pitchFamily="18" charset="0"/>
                <a:cs typeface="Times New Roman" panose="02020603050405020304" pitchFamily="18" charset="0"/>
              </a:rPr>
              <a:t>Giới thiệu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định tuyến tĩnh</a:t>
            </a:r>
          </a:p>
        </p:txBody>
      </p:sp>
      <p:sp>
        <p:nvSpPr>
          <p:cNvPr id="5123" name="Rectangle 3"/>
          <p:cNvSpPr>
            <a:spLocks noGrp="1" noChangeArrowheads="1"/>
          </p:cNvSpPr>
          <p:nvPr>
            <p:ph idx="1"/>
          </p:nvPr>
        </p:nvSpPr>
        <p:spPr>
          <a:xfrm>
            <a:off x="1908313" y="1371600"/>
            <a:ext cx="8534400" cy="4419600"/>
          </a:xfrm>
        </p:spPr>
        <p:txBody>
          <a:bodyPr/>
          <a:lstStyle/>
          <a:p>
            <a:r>
              <a:rPr lang="en-US" b="1" dirty="0"/>
              <a:t>Static route</a:t>
            </a:r>
          </a:p>
          <a:p>
            <a:pPr marL="457200" lvl="1" indent="0">
              <a:buNone/>
            </a:pPr>
            <a:endParaRPr lang="en-US" b="1" dirty="0"/>
          </a:p>
        </p:txBody>
      </p:sp>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905001"/>
            <a:ext cx="9144000" cy="135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3048000"/>
            <a:ext cx="9144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26052079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5000" y="13252"/>
            <a:ext cx="7620000" cy="838200"/>
          </a:xfrm>
        </p:spPr>
        <p:txBody>
          <a:bodyPr/>
          <a:lstStyle/>
          <a:p>
            <a:r>
              <a:rPr lang="vi-VN" dirty="0">
                <a:latin typeface="Times New Roman" panose="02020603050405020304" pitchFamily="18" charset="0"/>
                <a:cs typeface="Times New Roman" panose="02020603050405020304" pitchFamily="18" charset="0"/>
              </a:rPr>
              <a:t>Giới thiệu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định tuyến tĩnh</a:t>
            </a:r>
          </a:p>
        </p:txBody>
      </p:sp>
      <p:sp>
        <p:nvSpPr>
          <p:cNvPr id="5123" name="Rectangle 3"/>
          <p:cNvSpPr>
            <a:spLocks noGrp="1" noChangeArrowheads="1"/>
          </p:cNvSpPr>
          <p:nvPr>
            <p:ph idx="1"/>
          </p:nvPr>
        </p:nvSpPr>
        <p:spPr>
          <a:xfrm>
            <a:off x="1908313" y="1371600"/>
            <a:ext cx="8534400" cy="4419600"/>
          </a:xfrm>
        </p:spPr>
        <p:txBody>
          <a:bodyPr>
            <a:normAutofit/>
          </a:bodyPr>
          <a:lstStyle/>
          <a:p>
            <a:r>
              <a:rPr lang="en-US" sz="2200" b="1" dirty="0"/>
              <a:t>Default route</a:t>
            </a:r>
          </a:p>
          <a:p>
            <a:pPr lvl="1"/>
            <a:r>
              <a:rPr lang="en-US" sz="2200" dirty="0" err="1"/>
              <a:t>Là</a:t>
            </a:r>
            <a:r>
              <a:rPr lang="en-US" sz="2200" dirty="0"/>
              <a:t> </a:t>
            </a:r>
            <a:r>
              <a:rPr lang="en-US" sz="2200" dirty="0" err="1"/>
              <a:t>trường</a:t>
            </a:r>
            <a:r>
              <a:rPr lang="en-US" sz="2200" dirty="0"/>
              <a:t> </a:t>
            </a:r>
            <a:r>
              <a:rPr lang="en-US" sz="2200" dirty="0" err="1"/>
              <a:t>hợp</a:t>
            </a:r>
            <a:r>
              <a:rPr lang="en-US" sz="2200" dirty="0"/>
              <a:t> </a:t>
            </a:r>
            <a:r>
              <a:rPr lang="en-US" sz="2200" dirty="0" err="1"/>
              <a:t>đặc</a:t>
            </a:r>
            <a:r>
              <a:rPr lang="en-US" sz="2200" dirty="0"/>
              <a:t> </a:t>
            </a:r>
            <a:r>
              <a:rPr lang="en-US" sz="2200" dirty="0" err="1"/>
              <a:t>biệt</a:t>
            </a:r>
            <a:r>
              <a:rPr lang="en-US" sz="2200" dirty="0"/>
              <a:t> </a:t>
            </a:r>
            <a:r>
              <a:rPr lang="en-US" sz="2200" dirty="0" err="1"/>
              <a:t>của</a:t>
            </a:r>
            <a:r>
              <a:rPr lang="en-US" sz="2200" dirty="0"/>
              <a:t> static route, </a:t>
            </a:r>
            <a:r>
              <a:rPr lang="en-US" sz="2200" dirty="0" err="1"/>
              <a:t>được</a:t>
            </a:r>
            <a:r>
              <a:rPr lang="en-US" sz="2200" dirty="0"/>
              <a:t> </a:t>
            </a:r>
            <a:r>
              <a:rPr lang="en-US" sz="2200" dirty="0" err="1"/>
              <a:t>ký</a:t>
            </a:r>
            <a:r>
              <a:rPr lang="en-US" sz="2200" dirty="0"/>
              <a:t> </a:t>
            </a:r>
            <a:r>
              <a:rPr lang="en-US" sz="2200" dirty="0" err="1"/>
              <a:t>hiệu</a:t>
            </a:r>
            <a:r>
              <a:rPr lang="en-US" sz="2200" dirty="0"/>
              <a:t> 0.0.0.0/0</a:t>
            </a:r>
          </a:p>
        </p:txBody>
      </p:sp>
    </p:spTree>
    <p:custDataLst>
      <p:tags r:id="rId1"/>
    </p:custDataLst>
    <p:extLst>
      <p:ext uri="{BB962C8B-B14F-4D97-AF65-F5344CB8AC3E}">
        <p14:creationId xmlns:p14="http://schemas.microsoft.com/office/powerpoint/2010/main" val="60909192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5000" y="13252"/>
            <a:ext cx="7620000" cy="838200"/>
          </a:xfrm>
        </p:spPr>
        <p:txBody>
          <a:bodyPr/>
          <a:lstStyle/>
          <a:p>
            <a:r>
              <a:rPr lang="vi-VN" dirty="0">
                <a:latin typeface="Times New Roman" panose="02020603050405020304" pitchFamily="18" charset="0"/>
                <a:cs typeface="Times New Roman" panose="02020603050405020304" pitchFamily="18" charset="0"/>
              </a:rPr>
              <a:t>Cấu hình định tuyến tĩnh</a:t>
            </a:r>
          </a:p>
        </p:txBody>
      </p:sp>
      <p:sp>
        <p:nvSpPr>
          <p:cNvPr id="5123" name="Rectangle 3"/>
          <p:cNvSpPr>
            <a:spLocks noGrp="1" noChangeArrowheads="1"/>
          </p:cNvSpPr>
          <p:nvPr>
            <p:ph idx="1"/>
          </p:nvPr>
        </p:nvSpPr>
        <p:spPr>
          <a:xfrm>
            <a:off x="664304" y="851452"/>
            <a:ext cx="10574310" cy="4419600"/>
          </a:xfrm>
        </p:spPr>
        <p:txBody>
          <a:bodyPr>
            <a:noAutofit/>
          </a:bodyPr>
          <a:lstStyle/>
          <a:p>
            <a:pPr>
              <a:lnSpc>
                <a:spcPct val="100000"/>
              </a:lnSpc>
            </a:pPr>
            <a:r>
              <a:rPr lang="en-US" sz="2200" b="1" dirty="0" err="1"/>
              <a:t>Cấu</a:t>
            </a:r>
            <a:r>
              <a:rPr lang="en-US" sz="2200" b="1" dirty="0"/>
              <a:t> </a:t>
            </a:r>
            <a:r>
              <a:rPr lang="en-US" sz="2200" b="1" dirty="0" err="1"/>
              <a:t>hình</a:t>
            </a:r>
            <a:r>
              <a:rPr lang="en-US" sz="2200" b="1" dirty="0"/>
              <a:t> Static route</a:t>
            </a:r>
          </a:p>
          <a:p>
            <a:pPr lvl="1">
              <a:lnSpc>
                <a:spcPct val="100000"/>
              </a:lnSpc>
            </a:pPr>
            <a:r>
              <a:rPr lang="vi-VN" sz="2200" dirty="0">
                <a:solidFill>
                  <a:srgbClr val="FF0000"/>
                </a:solidFill>
              </a:rPr>
              <a:t>Router(config)#ip route network [mask] {address|interface} [distance] [permanent] </a:t>
            </a:r>
          </a:p>
          <a:p>
            <a:pPr lvl="1">
              <a:lnSpc>
                <a:spcPct val="100000"/>
              </a:lnSpc>
            </a:pPr>
            <a:r>
              <a:rPr lang="vi-VN" sz="2200" dirty="0"/>
              <a:t>Network:Destination network hay subnet</a:t>
            </a:r>
          </a:p>
          <a:p>
            <a:pPr lvl="1">
              <a:lnSpc>
                <a:spcPct val="100000"/>
              </a:lnSpc>
            </a:pPr>
            <a:r>
              <a:rPr lang="vi-VN" sz="2200" dirty="0"/>
              <a:t>Mask:Subnet mask </a:t>
            </a:r>
          </a:p>
          <a:p>
            <a:pPr lvl="1">
              <a:lnSpc>
                <a:spcPct val="100000"/>
              </a:lnSpc>
            </a:pPr>
            <a:r>
              <a:rPr lang="vi-VN" sz="2200" dirty="0"/>
              <a:t>Address:IP address c</a:t>
            </a:r>
            <a:r>
              <a:rPr lang="en-US" sz="2200" dirty="0"/>
              <a:t>ủ</a:t>
            </a:r>
            <a:r>
              <a:rPr lang="vi-VN" sz="2200" dirty="0"/>
              <a:t>a next-hop router </a:t>
            </a:r>
          </a:p>
          <a:p>
            <a:pPr lvl="1">
              <a:lnSpc>
                <a:spcPct val="100000"/>
              </a:lnSpc>
            </a:pPr>
            <a:r>
              <a:rPr lang="vi-VN" sz="2200" dirty="0"/>
              <a:t>Interface:Tên interface (của router đang cấu hình) để đi đến destination network </a:t>
            </a:r>
          </a:p>
          <a:p>
            <a:pPr lvl="1">
              <a:lnSpc>
                <a:spcPct val="100000"/>
              </a:lnSpc>
            </a:pPr>
            <a:r>
              <a:rPr lang="vi-VN" sz="2200" dirty="0"/>
              <a:t>Distance:giá trị cung cấp bởi người quản trị, nhằm chỉ độ ưu tiên(cost), của đường định tuyến (tùy chọn).</a:t>
            </a:r>
          </a:p>
          <a:p>
            <a:pPr lvl="1">
              <a:lnSpc>
                <a:spcPct val="100000"/>
              </a:lnSpc>
            </a:pPr>
            <a:r>
              <a:rPr lang="vi-VN" sz="2200" dirty="0"/>
              <a:t>Permanent : chỉ định rằng đường định tuyến này không bị bỏ dở ngay cả khi interface bị shutdown.</a:t>
            </a:r>
          </a:p>
          <a:p>
            <a:pPr lvl="1">
              <a:lnSpc>
                <a:spcPct val="100000"/>
              </a:lnSpc>
            </a:pPr>
            <a:endParaRPr lang="en-US" sz="2200" dirty="0"/>
          </a:p>
        </p:txBody>
      </p:sp>
    </p:spTree>
    <p:custDataLst>
      <p:tags r:id="rId1"/>
    </p:custDataLst>
    <p:extLst>
      <p:ext uri="{BB962C8B-B14F-4D97-AF65-F5344CB8AC3E}">
        <p14:creationId xmlns:p14="http://schemas.microsoft.com/office/powerpoint/2010/main" val="157625115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5000" y="13252"/>
            <a:ext cx="7620000" cy="838200"/>
          </a:xfrm>
        </p:spPr>
        <p:txBody>
          <a:bodyPr/>
          <a:lstStyle/>
          <a:p>
            <a:r>
              <a:rPr lang="vi-VN" dirty="0">
                <a:latin typeface="Times New Roman" panose="02020603050405020304" pitchFamily="18" charset="0"/>
                <a:cs typeface="Times New Roman" panose="02020603050405020304" pitchFamily="18" charset="0"/>
              </a:rPr>
              <a:t>Cấu hình định tuyến tĩnh</a:t>
            </a:r>
          </a:p>
        </p:txBody>
      </p:sp>
      <p:sp>
        <p:nvSpPr>
          <p:cNvPr id="5123" name="Rectangle 3"/>
          <p:cNvSpPr>
            <a:spLocks noGrp="1" noChangeArrowheads="1"/>
          </p:cNvSpPr>
          <p:nvPr>
            <p:ph idx="1"/>
          </p:nvPr>
        </p:nvSpPr>
        <p:spPr>
          <a:xfrm>
            <a:off x="1908313" y="1371600"/>
            <a:ext cx="8534400" cy="4419600"/>
          </a:xfrm>
        </p:spPr>
        <p:txBody>
          <a:bodyPr/>
          <a:lstStyle/>
          <a:p>
            <a:r>
              <a:rPr lang="en-US" b="1" dirty="0" err="1"/>
              <a:t>Cấu</a:t>
            </a:r>
            <a:r>
              <a:rPr lang="en-US" b="1" dirty="0"/>
              <a:t> </a:t>
            </a:r>
            <a:r>
              <a:rPr lang="en-US" b="1" dirty="0" err="1"/>
              <a:t>hình</a:t>
            </a:r>
            <a:r>
              <a:rPr lang="en-US" b="1" dirty="0"/>
              <a:t> Static route</a:t>
            </a:r>
          </a:p>
        </p:txBody>
      </p:sp>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925638"/>
            <a:ext cx="7162800" cy="477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81915212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5000" y="13252"/>
            <a:ext cx="7620000" cy="838200"/>
          </a:xfrm>
        </p:spPr>
        <p:txBody>
          <a:bodyPr/>
          <a:lstStyle/>
          <a:p>
            <a:r>
              <a:rPr lang="vi-VN" dirty="0">
                <a:latin typeface="Times New Roman" panose="02020603050405020304" pitchFamily="18" charset="0"/>
                <a:cs typeface="Times New Roman" panose="02020603050405020304" pitchFamily="18" charset="0"/>
              </a:rPr>
              <a:t>Cấu hình định tuyến tĩnh</a:t>
            </a:r>
          </a:p>
        </p:txBody>
      </p:sp>
      <p:sp>
        <p:nvSpPr>
          <p:cNvPr id="5123" name="Rectangle 3"/>
          <p:cNvSpPr>
            <a:spLocks noGrp="1" noChangeArrowheads="1"/>
          </p:cNvSpPr>
          <p:nvPr>
            <p:ph idx="1"/>
          </p:nvPr>
        </p:nvSpPr>
        <p:spPr>
          <a:xfrm>
            <a:off x="813159" y="776177"/>
            <a:ext cx="10297863" cy="4419600"/>
          </a:xfrm>
        </p:spPr>
        <p:txBody>
          <a:bodyPr>
            <a:noAutofit/>
          </a:bodyPr>
          <a:lstStyle/>
          <a:p>
            <a:r>
              <a:rPr lang="en-US" sz="2000" b="1" dirty="0" err="1"/>
              <a:t>Cấu</a:t>
            </a:r>
            <a:r>
              <a:rPr lang="en-US" sz="2000" b="1" dirty="0"/>
              <a:t> </a:t>
            </a:r>
            <a:r>
              <a:rPr lang="en-US" sz="2000" b="1" dirty="0" err="1"/>
              <a:t>hình</a:t>
            </a:r>
            <a:r>
              <a:rPr lang="en-US" sz="2000" b="1" dirty="0"/>
              <a:t> Default route</a:t>
            </a:r>
          </a:p>
          <a:p>
            <a:pPr lvl="1"/>
            <a:r>
              <a:rPr lang="vi-VN" sz="2000" dirty="0">
                <a:solidFill>
                  <a:srgbClr val="FF0000"/>
                </a:solidFill>
              </a:rPr>
              <a:t>Router(config)#ip route </a:t>
            </a:r>
            <a:r>
              <a:rPr lang="en-US" sz="2000" dirty="0">
                <a:solidFill>
                  <a:srgbClr val="FF0000"/>
                </a:solidFill>
              </a:rPr>
              <a:t>0.0.0.0</a:t>
            </a:r>
            <a:r>
              <a:rPr lang="vi-VN" sz="2000" dirty="0">
                <a:solidFill>
                  <a:srgbClr val="FF0000"/>
                </a:solidFill>
              </a:rPr>
              <a:t> </a:t>
            </a:r>
            <a:r>
              <a:rPr lang="en-US" sz="2000" dirty="0">
                <a:solidFill>
                  <a:srgbClr val="FF0000"/>
                </a:solidFill>
              </a:rPr>
              <a:t>0.0.0.0</a:t>
            </a:r>
            <a:r>
              <a:rPr lang="vi-VN" sz="2000" dirty="0">
                <a:solidFill>
                  <a:srgbClr val="FF0000"/>
                </a:solidFill>
              </a:rPr>
              <a:t> {address|interface} [distance] [permanent] </a:t>
            </a:r>
          </a:p>
          <a:p>
            <a:pPr lvl="1"/>
            <a:r>
              <a:rPr lang="vi-VN" sz="2000" dirty="0"/>
              <a:t>Address:IP address cuûa next-hop router </a:t>
            </a:r>
          </a:p>
          <a:p>
            <a:pPr lvl="1"/>
            <a:r>
              <a:rPr lang="vi-VN" sz="2000" dirty="0"/>
              <a:t>Interface:Tên interface (của router đang cấu hình) để đi đến destination network </a:t>
            </a:r>
          </a:p>
          <a:p>
            <a:pPr lvl="1"/>
            <a:r>
              <a:rPr lang="vi-VN" sz="2000" dirty="0"/>
              <a:t>Distance:giá trị cung cấp bởi người quản trị, nhằm chỉ độ ưu tiên(cost), của đường định tuyến (tùy chọn).</a:t>
            </a:r>
          </a:p>
          <a:p>
            <a:pPr lvl="1"/>
            <a:r>
              <a:rPr lang="vi-VN" sz="2000" dirty="0"/>
              <a:t>Permanent : chỉ định rằng đường định tuyến này không bị bỏ dở ngay cả khi interface bị shutdown.</a:t>
            </a:r>
          </a:p>
          <a:p>
            <a:pPr lvl="1"/>
            <a:endParaRPr lang="en-US" sz="2000" b="1" dirty="0"/>
          </a:p>
        </p:txBody>
      </p:sp>
    </p:spTree>
    <p:custDataLst>
      <p:tags r:id="rId1"/>
    </p:custDataLst>
    <p:extLst>
      <p:ext uri="{BB962C8B-B14F-4D97-AF65-F5344CB8AC3E}">
        <p14:creationId xmlns:p14="http://schemas.microsoft.com/office/powerpoint/2010/main" val="284899622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BDF378-40E5-4C85-BE3B-9F7397F9EBC8}"/>
              </a:ext>
            </a:extLst>
          </p:cNvPr>
          <p:cNvSpPr>
            <a:spLocks noGrp="1"/>
          </p:cNvSpPr>
          <p:nvPr>
            <p:ph type="title"/>
          </p:nvPr>
        </p:nvSpPr>
        <p:spPr>
          <a:xfrm>
            <a:off x="694767" y="3235487"/>
            <a:ext cx="10802466" cy="640080"/>
          </a:xfrm>
        </p:spPr>
        <p:txBody>
          <a:bodyPr>
            <a:noAutofit/>
          </a:bodyPr>
          <a:lstStyle/>
          <a:p>
            <a:pPr algn="ctr"/>
            <a:r>
              <a:rPr lang="vi-VN" sz="3200" b="1" dirty="0">
                <a:solidFill>
                  <a:srgbClr val="F5F5F5"/>
                </a:solidFill>
              </a:rPr>
              <a:t>IGP – INTERIOR GATEWAY PROTOCOL</a:t>
            </a:r>
            <a:br>
              <a:rPr lang="vi-VN" sz="3200" b="1" dirty="0">
                <a:solidFill>
                  <a:srgbClr val="F5F5F5"/>
                </a:solidFill>
              </a:rPr>
            </a:br>
            <a:r>
              <a:rPr lang="vi-VN" sz="3200" b="1" dirty="0">
                <a:solidFill>
                  <a:srgbClr val="F5F5F5"/>
                </a:solidFill>
              </a:rPr>
              <a:t>GIAO THỨC ĐỊNH TUYẾN NỘI VÙNG (RIP, RIPv2, OSPF, EIRGP)</a:t>
            </a:r>
          </a:p>
        </p:txBody>
      </p:sp>
    </p:spTree>
    <p:extLst>
      <p:ext uri="{BB962C8B-B14F-4D97-AF65-F5344CB8AC3E}">
        <p14:creationId xmlns:p14="http://schemas.microsoft.com/office/powerpoint/2010/main" val="3921147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
        <p:nvSpPr>
          <p:cNvPr id="7" name="object 7"/>
          <p:cNvSpPr txBox="1"/>
          <p:nvPr/>
        </p:nvSpPr>
        <p:spPr>
          <a:xfrm>
            <a:off x="9482859" y="6090332"/>
            <a:ext cx="172571" cy="155299"/>
          </a:xfrm>
          <a:prstGeom prst="rect">
            <a:avLst/>
          </a:prstGeom>
        </p:spPr>
        <p:txBody>
          <a:bodyPr vert="horz" wrap="square" lIns="0" tIns="0" rIns="0" bIns="0" rtlCol="0">
            <a:spAutoFit/>
          </a:bodyPr>
          <a:lstStyle/>
          <a:p>
            <a:pPr marL="11206">
              <a:lnSpc>
                <a:spcPts val="1257"/>
              </a:lnSpc>
            </a:pPr>
            <a:r>
              <a:rPr sz="1059" dirty="0">
                <a:solidFill>
                  <a:srgbClr val="1F497C"/>
                </a:solidFill>
                <a:latin typeface="Microsoft Sans Serif"/>
                <a:cs typeface="Microsoft Sans Serif"/>
              </a:rPr>
              <a:t>28</a:t>
            </a:r>
            <a:endParaRPr sz="1059">
              <a:latin typeface="Microsoft Sans Serif"/>
              <a:cs typeface="Microsoft Sans Serif"/>
            </a:endParaRPr>
          </a:p>
        </p:txBody>
      </p:sp>
      <p:sp>
        <p:nvSpPr>
          <p:cNvPr id="2" name="object 2"/>
          <p:cNvSpPr txBox="1">
            <a:spLocks noGrp="1"/>
          </p:cNvSpPr>
          <p:nvPr>
            <p:ph type="title"/>
          </p:nvPr>
        </p:nvSpPr>
        <p:spPr>
          <a:xfrm>
            <a:off x="2791385" y="347846"/>
            <a:ext cx="8202680" cy="608851"/>
          </a:xfrm>
          <a:prstGeom prst="rect">
            <a:avLst/>
          </a:prstGeom>
        </p:spPr>
        <p:txBody>
          <a:bodyPr vert="horz" wrap="square" lIns="0" tIns="11206" rIns="0" bIns="0" rtlCol="0" anchor="b" anchorCtr="0">
            <a:spAutoFit/>
          </a:bodyPr>
          <a:lstStyle/>
          <a:p>
            <a:pPr marL="11206">
              <a:spcBef>
                <a:spcPts val="88"/>
              </a:spcBef>
            </a:pPr>
            <a:r>
              <a:rPr spc="-4" dirty="0"/>
              <a:t>Giao</a:t>
            </a:r>
            <a:r>
              <a:rPr spc="18" dirty="0"/>
              <a:t> </a:t>
            </a:r>
            <a:r>
              <a:rPr spc="106" dirty="0"/>
              <a:t>thức</a:t>
            </a:r>
            <a:r>
              <a:rPr spc="44" dirty="0"/>
              <a:t> </a:t>
            </a:r>
            <a:r>
              <a:rPr dirty="0"/>
              <a:t>định</a:t>
            </a:r>
            <a:r>
              <a:rPr spc="22" dirty="0"/>
              <a:t> </a:t>
            </a:r>
            <a:r>
              <a:rPr dirty="0"/>
              <a:t>tuyến</a:t>
            </a:r>
            <a:r>
              <a:rPr spc="22" dirty="0"/>
              <a:t> </a:t>
            </a:r>
            <a:r>
              <a:rPr spc="-13" dirty="0" err="1"/>
              <a:t>nội</a:t>
            </a:r>
            <a:r>
              <a:rPr spc="35" dirty="0"/>
              <a:t> </a:t>
            </a:r>
            <a:r>
              <a:rPr spc="4" dirty="0" err="1"/>
              <a:t>vùng</a:t>
            </a:r>
            <a:r>
              <a:rPr lang="vi-VN" spc="4" dirty="0"/>
              <a:t> (IGP)</a:t>
            </a:r>
            <a:endParaRPr spc="4" dirty="0"/>
          </a:p>
        </p:txBody>
      </p:sp>
      <p:sp>
        <p:nvSpPr>
          <p:cNvPr id="3" name="object 3"/>
          <p:cNvSpPr txBox="1"/>
          <p:nvPr/>
        </p:nvSpPr>
        <p:spPr>
          <a:xfrm>
            <a:off x="776178" y="1433722"/>
            <a:ext cx="10962166" cy="445922"/>
          </a:xfrm>
          <a:prstGeom prst="rect">
            <a:avLst/>
          </a:prstGeom>
        </p:spPr>
        <p:txBody>
          <a:bodyPr vert="horz" wrap="square" lIns="0" tIns="11206" rIns="0" bIns="0" rtlCol="0">
            <a:spAutoFit/>
          </a:bodyPr>
          <a:lstStyle/>
          <a:p>
            <a:pPr marL="365892" indent="-355245">
              <a:spcBef>
                <a:spcPts val="88"/>
              </a:spcBef>
              <a:buSzPct val="96875"/>
              <a:buFont typeface="Wingdings"/>
              <a:buChar char=""/>
              <a:tabLst>
                <a:tab pos="366452" algn="l"/>
              </a:tabLst>
            </a:pPr>
            <a:r>
              <a:rPr sz="2824" dirty="0">
                <a:latin typeface="Microsoft Sans Serif"/>
                <a:cs typeface="Microsoft Sans Serif"/>
              </a:rPr>
              <a:t>Các</a:t>
            </a:r>
            <a:r>
              <a:rPr sz="2824" spc="4" dirty="0">
                <a:latin typeface="Microsoft Sans Serif"/>
                <a:cs typeface="Microsoft Sans Serif"/>
              </a:rPr>
              <a:t> </a:t>
            </a:r>
            <a:r>
              <a:rPr sz="2824" spc="-9" dirty="0">
                <a:latin typeface="Microsoft Sans Serif"/>
                <a:cs typeface="Microsoft Sans Serif"/>
              </a:rPr>
              <a:t>giao</a:t>
            </a:r>
            <a:r>
              <a:rPr sz="2824" spc="18" dirty="0">
                <a:latin typeface="Microsoft Sans Serif"/>
                <a:cs typeface="Microsoft Sans Serif"/>
              </a:rPr>
              <a:t> </a:t>
            </a:r>
            <a:r>
              <a:rPr sz="2824" spc="75" dirty="0">
                <a:latin typeface="Microsoft Sans Serif"/>
                <a:cs typeface="Microsoft Sans Serif"/>
              </a:rPr>
              <a:t>thức</a:t>
            </a:r>
            <a:r>
              <a:rPr sz="2824" spc="4" dirty="0">
                <a:latin typeface="Microsoft Sans Serif"/>
                <a:cs typeface="Microsoft Sans Serif"/>
              </a:rPr>
              <a:t> </a:t>
            </a:r>
            <a:r>
              <a:rPr sz="2824" spc="-9" dirty="0">
                <a:latin typeface="Microsoft Sans Serif"/>
                <a:cs typeface="Microsoft Sans Serif"/>
              </a:rPr>
              <a:t>định</a:t>
            </a:r>
            <a:r>
              <a:rPr sz="2824" spc="18" dirty="0">
                <a:latin typeface="Microsoft Sans Serif"/>
                <a:cs typeface="Microsoft Sans Serif"/>
              </a:rPr>
              <a:t> </a:t>
            </a:r>
            <a:r>
              <a:rPr sz="2824" dirty="0">
                <a:latin typeface="Microsoft Sans Serif"/>
                <a:cs typeface="Microsoft Sans Serif"/>
              </a:rPr>
              <a:t>tuyến</a:t>
            </a:r>
            <a:r>
              <a:rPr sz="2824" spc="13" dirty="0">
                <a:latin typeface="Microsoft Sans Serif"/>
                <a:cs typeface="Microsoft Sans Serif"/>
              </a:rPr>
              <a:t> </a:t>
            </a:r>
            <a:r>
              <a:rPr sz="2824" spc="-9" dirty="0" err="1">
                <a:latin typeface="Microsoft Sans Serif"/>
                <a:cs typeface="Microsoft Sans Serif"/>
              </a:rPr>
              <a:t>nội</a:t>
            </a:r>
            <a:r>
              <a:rPr sz="2824" spc="31" dirty="0">
                <a:latin typeface="Microsoft Sans Serif"/>
                <a:cs typeface="Microsoft Sans Serif"/>
              </a:rPr>
              <a:t> </a:t>
            </a:r>
            <a:r>
              <a:rPr sz="2824" spc="-4" dirty="0" err="1">
                <a:latin typeface="Microsoft Sans Serif"/>
                <a:cs typeface="Microsoft Sans Serif"/>
              </a:rPr>
              <a:t>vùng</a:t>
            </a:r>
            <a:r>
              <a:rPr lang="vi-VN" sz="2824" spc="-4" dirty="0">
                <a:latin typeface="Microsoft Sans Serif"/>
                <a:cs typeface="Microsoft Sans Serif"/>
              </a:rPr>
              <a:t> (Interior Gateway Protocols)</a:t>
            </a:r>
            <a:r>
              <a:rPr sz="2824" spc="-4" dirty="0">
                <a:latin typeface="Microsoft Sans Serif"/>
                <a:cs typeface="Microsoft Sans Serif"/>
              </a:rPr>
              <a:t>:</a:t>
            </a:r>
            <a:endParaRPr sz="2824" dirty="0">
              <a:latin typeface="Microsoft Sans Serif"/>
              <a:cs typeface="Microsoft Sans Serif"/>
            </a:endParaRPr>
          </a:p>
        </p:txBody>
      </p:sp>
      <p:graphicFrame>
        <p:nvGraphicFramePr>
          <p:cNvPr id="4" name="object 4"/>
          <p:cNvGraphicFramePr>
            <a:graphicFrameLocks noGrp="1"/>
          </p:cNvGraphicFramePr>
          <p:nvPr/>
        </p:nvGraphicFramePr>
        <p:xfrm>
          <a:off x="3613673" y="2407024"/>
          <a:ext cx="6098241" cy="2796314"/>
        </p:xfrm>
        <a:graphic>
          <a:graphicData uri="http://schemas.openxmlformats.org/drawingml/2006/table">
            <a:tbl>
              <a:tblPr firstRow="1" bandRow="1">
                <a:tableStyleId>{2D5ABB26-0587-4C30-8999-92F81FD0307C}</a:tableStyleId>
              </a:tblPr>
              <a:tblGrid>
                <a:gridCol w="1700493">
                  <a:extLst>
                    <a:ext uri="{9D8B030D-6E8A-4147-A177-3AD203B41FA5}">
                      <a16:colId xmlns:a16="http://schemas.microsoft.com/office/drawing/2014/main" val="20000"/>
                    </a:ext>
                  </a:extLst>
                </a:gridCol>
                <a:gridCol w="1721783">
                  <a:extLst>
                    <a:ext uri="{9D8B030D-6E8A-4147-A177-3AD203B41FA5}">
                      <a16:colId xmlns:a16="http://schemas.microsoft.com/office/drawing/2014/main" val="20001"/>
                    </a:ext>
                  </a:extLst>
                </a:gridCol>
                <a:gridCol w="2675965">
                  <a:extLst>
                    <a:ext uri="{9D8B030D-6E8A-4147-A177-3AD203B41FA5}">
                      <a16:colId xmlns:a16="http://schemas.microsoft.com/office/drawing/2014/main" val="20002"/>
                    </a:ext>
                  </a:extLst>
                </a:gridCol>
              </a:tblGrid>
              <a:tr h="699919">
                <a:tc gridSpan="2">
                  <a:txBody>
                    <a:bodyPr/>
                    <a:lstStyle/>
                    <a:p>
                      <a:pPr marL="89535">
                        <a:lnSpc>
                          <a:spcPct val="100000"/>
                        </a:lnSpc>
                        <a:spcBef>
                          <a:spcPts val="260"/>
                        </a:spcBef>
                      </a:pPr>
                      <a:r>
                        <a:rPr sz="1400" b="1" spc="-10" dirty="0">
                          <a:solidFill>
                            <a:srgbClr val="FFFFFF"/>
                          </a:solidFill>
                          <a:latin typeface="Calibri"/>
                          <a:cs typeface="Calibri"/>
                        </a:rPr>
                        <a:t>Distance</a:t>
                      </a:r>
                      <a:r>
                        <a:rPr sz="1400" b="1" spc="-45" dirty="0">
                          <a:solidFill>
                            <a:srgbClr val="FFFFFF"/>
                          </a:solidFill>
                          <a:latin typeface="Calibri"/>
                          <a:cs typeface="Calibri"/>
                        </a:rPr>
                        <a:t> </a:t>
                      </a:r>
                      <a:r>
                        <a:rPr sz="1400" b="1" spc="-20" dirty="0">
                          <a:solidFill>
                            <a:srgbClr val="FFFFFF"/>
                          </a:solidFill>
                          <a:latin typeface="Calibri"/>
                          <a:cs typeface="Calibri"/>
                        </a:rPr>
                        <a:t>Vector</a:t>
                      </a:r>
                      <a:r>
                        <a:rPr sz="1400" b="1" spc="5" dirty="0">
                          <a:solidFill>
                            <a:srgbClr val="FFFFFF"/>
                          </a:solidFill>
                          <a:latin typeface="Calibri"/>
                          <a:cs typeface="Calibri"/>
                        </a:rPr>
                        <a:t> </a:t>
                      </a:r>
                      <a:r>
                        <a:rPr sz="1400" b="1" spc="-10" dirty="0">
                          <a:solidFill>
                            <a:srgbClr val="FFFFFF"/>
                          </a:solidFill>
                          <a:latin typeface="Calibri"/>
                          <a:cs typeface="Calibri"/>
                        </a:rPr>
                        <a:t>Routing</a:t>
                      </a:r>
                      <a:r>
                        <a:rPr sz="1400" b="1" dirty="0">
                          <a:solidFill>
                            <a:srgbClr val="FFFFFF"/>
                          </a:solidFill>
                          <a:latin typeface="Calibri"/>
                          <a:cs typeface="Calibri"/>
                        </a:rPr>
                        <a:t> </a:t>
                      </a:r>
                      <a:r>
                        <a:rPr sz="1400" b="1" spc="-10" dirty="0">
                          <a:solidFill>
                            <a:srgbClr val="FFFFFF"/>
                          </a:solidFill>
                          <a:latin typeface="Calibri"/>
                          <a:cs typeface="Calibri"/>
                        </a:rPr>
                        <a:t>Protocol</a:t>
                      </a:r>
                      <a:endParaRPr sz="1400">
                        <a:latin typeface="Calibri"/>
                        <a:cs typeface="Calibri"/>
                      </a:endParaRPr>
                    </a:p>
                  </a:txBody>
                  <a:tcPr marL="0" marR="0" marT="291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0BC"/>
                    </a:solidFill>
                  </a:tcPr>
                </a:tc>
                <a:tc hMerge="1">
                  <a:txBody>
                    <a:bodyPr/>
                    <a:lstStyle/>
                    <a:p>
                      <a:endParaRPr/>
                    </a:p>
                  </a:txBody>
                  <a:tcPr marL="0" marR="0" marT="0" marB="0"/>
                </a:tc>
                <a:tc>
                  <a:txBody>
                    <a:bodyPr/>
                    <a:lstStyle/>
                    <a:p>
                      <a:pPr marL="90805">
                        <a:lnSpc>
                          <a:spcPct val="100000"/>
                        </a:lnSpc>
                        <a:spcBef>
                          <a:spcPts val="260"/>
                        </a:spcBef>
                      </a:pPr>
                      <a:r>
                        <a:rPr sz="1400" b="1" spc="-10" dirty="0">
                          <a:solidFill>
                            <a:srgbClr val="FFFFFF"/>
                          </a:solidFill>
                          <a:latin typeface="Calibri"/>
                          <a:cs typeface="Calibri"/>
                        </a:rPr>
                        <a:t>Link-state</a:t>
                      </a:r>
                      <a:r>
                        <a:rPr sz="1400" b="1" spc="-55" dirty="0">
                          <a:solidFill>
                            <a:srgbClr val="FFFFFF"/>
                          </a:solidFill>
                          <a:latin typeface="Calibri"/>
                          <a:cs typeface="Calibri"/>
                        </a:rPr>
                        <a:t> </a:t>
                      </a:r>
                      <a:r>
                        <a:rPr sz="1400" b="1" spc="-10" dirty="0">
                          <a:solidFill>
                            <a:srgbClr val="FFFFFF"/>
                          </a:solidFill>
                          <a:latin typeface="Calibri"/>
                          <a:cs typeface="Calibri"/>
                        </a:rPr>
                        <a:t>vector protocols</a:t>
                      </a:r>
                      <a:endParaRPr sz="1400">
                        <a:latin typeface="Calibri"/>
                        <a:cs typeface="Calibri"/>
                      </a:endParaRPr>
                    </a:p>
                  </a:txBody>
                  <a:tcPr marL="0" marR="0" marT="291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0BC"/>
                    </a:solidFill>
                  </a:tcPr>
                </a:tc>
                <a:extLst>
                  <a:ext uri="{0D108BD9-81ED-4DB2-BD59-A6C34878D82A}">
                    <a16:rowId xmlns:a16="http://schemas.microsoft.com/office/drawing/2014/main" val="10000"/>
                  </a:ext>
                </a:extLst>
              </a:tr>
              <a:tr h="698574">
                <a:tc>
                  <a:txBody>
                    <a:bodyPr/>
                    <a:lstStyle/>
                    <a:p>
                      <a:pPr marL="89535">
                        <a:lnSpc>
                          <a:spcPct val="100000"/>
                        </a:lnSpc>
                        <a:spcBef>
                          <a:spcPts val="234"/>
                        </a:spcBef>
                      </a:pPr>
                      <a:r>
                        <a:rPr sz="1600" spc="-5" dirty="0">
                          <a:latin typeface="Calibri"/>
                          <a:cs typeface="Calibri"/>
                        </a:rPr>
                        <a:t>RIP</a:t>
                      </a:r>
                      <a:endParaRPr sz="1600">
                        <a:latin typeface="Calibri"/>
                        <a:cs typeface="Calibri"/>
                      </a:endParaRPr>
                    </a:p>
                  </a:txBody>
                  <a:tcPr marL="0" marR="0" marT="26333" marB="0">
                    <a:lnL w="12700">
                      <a:solidFill>
                        <a:srgbClr val="FFFFFF"/>
                      </a:solidFill>
                      <a:prstDash val="solid"/>
                    </a:lnL>
                    <a:lnR w="19050">
                      <a:solidFill>
                        <a:srgbClr val="FFFFFF"/>
                      </a:solidFill>
                      <a:prstDash val="solid"/>
                    </a:lnR>
                    <a:lnT w="38100">
                      <a:solidFill>
                        <a:srgbClr val="FFFFFF"/>
                      </a:solidFill>
                      <a:prstDash val="solid"/>
                    </a:lnT>
                    <a:lnB w="12700">
                      <a:solidFill>
                        <a:srgbClr val="FFFFFF"/>
                      </a:solidFill>
                      <a:prstDash val="solid"/>
                    </a:lnB>
                    <a:solidFill>
                      <a:srgbClr val="CFD8E8"/>
                    </a:solidFill>
                  </a:tcPr>
                </a:tc>
                <a:tc>
                  <a:txBody>
                    <a:bodyPr/>
                    <a:lstStyle/>
                    <a:p>
                      <a:pPr marL="89535">
                        <a:lnSpc>
                          <a:spcPct val="100000"/>
                        </a:lnSpc>
                        <a:spcBef>
                          <a:spcPts val="234"/>
                        </a:spcBef>
                      </a:pPr>
                      <a:r>
                        <a:rPr sz="1600" spc="-5" dirty="0">
                          <a:latin typeface="Calibri"/>
                          <a:cs typeface="Calibri"/>
                        </a:rPr>
                        <a:t>IGRP</a:t>
                      </a:r>
                      <a:endParaRPr sz="1600">
                        <a:latin typeface="Calibri"/>
                        <a:cs typeface="Calibri"/>
                      </a:endParaRPr>
                    </a:p>
                  </a:txBody>
                  <a:tcPr marL="0" marR="0" marT="26333" marB="0">
                    <a:lnL w="1905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8E8"/>
                    </a:solidFill>
                  </a:tcPr>
                </a:tc>
                <a:tc>
                  <a:txBody>
                    <a:bodyPr/>
                    <a:lstStyle/>
                    <a:p>
                      <a:pPr>
                        <a:lnSpc>
                          <a:spcPct val="100000"/>
                        </a:lnSpc>
                      </a:pPr>
                      <a:endParaRPr sz="19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8E8"/>
                    </a:solidFill>
                  </a:tcPr>
                </a:tc>
                <a:extLst>
                  <a:ext uri="{0D108BD9-81ED-4DB2-BD59-A6C34878D82A}">
                    <a16:rowId xmlns:a16="http://schemas.microsoft.com/office/drawing/2014/main" val="10001"/>
                  </a:ext>
                </a:extLst>
              </a:tr>
              <a:tr h="698575">
                <a:tc>
                  <a:txBody>
                    <a:bodyPr/>
                    <a:lstStyle/>
                    <a:p>
                      <a:pPr marL="89535">
                        <a:lnSpc>
                          <a:spcPct val="100000"/>
                        </a:lnSpc>
                        <a:spcBef>
                          <a:spcPts val="225"/>
                        </a:spcBef>
                      </a:pPr>
                      <a:r>
                        <a:rPr sz="1600" spc="-5" dirty="0">
                          <a:latin typeface="Calibri"/>
                          <a:cs typeface="Calibri"/>
                        </a:rPr>
                        <a:t>RIPv2</a:t>
                      </a:r>
                      <a:endParaRPr sz="1600">
                        <a:latin typeface="Calibri"/>
                        <a:cs typeface="Calibri"/>
                      </a:endParaRPr>
                    </a:p>
                  </a:txBody>
                  <a:tcPr marL="0" marR="0" marT="25213" marB="0">
                    <a:lnL w="12700">
                      <a:solidFill>
                        <a:srgbClr val="FFFFFF"/>
                      </a:solidFill>
                      <a:prstDash val="solid"/>
                    </a:lnL>
                    <a:lnR w="19050">
                      <a:solidFill>
                        <a:srgbClr val="FFFFFF"/>
                      </a:solidFill>
                      <a:prstDash val="solid"/>
                    </a:lnR>
                    <a:lnT w="12700">
                      <a:solidFill>
                        <a:srgbClr val="FFFFFF"/>
                      </a:solidFill>
                      <a:prstDash val="solid"/>
                    </a:lnT>
                    <a:lnB w="19050">
                      <a:solidFill>
                        <a:srgbClr val="FFFFFF"/>
                      </a:solidFill>
                      <a:prstDash val="solid"/>
                    </a:lnB>
                    <a:solidFill>
                      <a:srgbClr val="E8EDF4"/>
                    </a:solidFill>
                  </a:tcPr>
                </a:tc>
                <a:tc>
                  <a:txBody>
                    <a:bodyPr/>
                    <a:lstStyle/>
                    <a:p>
                      <a:pPr marL="89535">
                        <a:lnSpc>
                          <a:spcPct val="100000"/>
                        </a:lnSpc>
                        <a:spcBef>
                          <a:spcPts val="225"/>
                        </a:spcBef>
                      </a:pPr>
                      <a:r>
                        <a:rPr sz="1600" dirty="0">
                          <a:latin typeface="Calibri"/>
                          <a:cs typeface="Calibri"/>
                        </a:rPr>
                        <a:t>EIGRP</a:t>
                      </a:r>
                      <a:endParaRPr sz="1600">
                        <a:latin typeface="Calibri"/>
                        <a:cs typeface="Calibri"/>
                      </a:endParaRPr>
                    </a:p>
                  </a:txBody>
                  <a:tcPr marL="0" marR="0" marT="25213" marB="0">
                    <a:lnL w="19050">
                      <a:solidFill>
                        <a:srgbClr val="FFFFFF"/>
                      </a:solidFill>
                      <a:prstDash val="solid"/>
                    </a:lnL>
                    <a:lnR w="12700">
                      <a:solidFill>
                        <a:srgbClr val="FFFFFF"/>
                      </a:solidFill>
                      <a:prstDash val="solid"/>
                    </a:lnR>
                    <a:lnT w="12700">
                      <a:solidFill>
                        <a:srgbClr val="FFFFFF"/>
                      </a:solidFill>
                      <a:prstDash val="solid"/>
                    </a:lnT>
                    <a:lnB w="19050">
                      <a:solidFill>
                        <a:srgbClr val="FFFFFF"/>
                      </a:solidFill>
                      <a:prstDash val="solid"/>
                    </a:lnB>
                    <a:solidFill>
                      <a:srgbClr val="E8EDF4"/>
                    </a:solidFill>
                  </a:tcPr>
                </a:tc>
                <a:tc>
                  <a:txBody>
                    <a:bodyPr/>
                    <a:lstStyle/>
                    <a:p>
                      <a:pPr marL="90170">
                        <a:lnSpc>
                          <a:spcPct val="100000"/>
                        </a:lnSpc>
                        <a:spcBef>
                          <a:spcPts val="225"/>
                        </a:spcBef>
                      </a:pPr>
                      <a:r>
                        <a:rPr sz="1600" spc="-5" dirty="0">
                          <a:latin typeface="Calibri"/>
                          <a:cs typeface="Calibri"/>
                        </a:rPr>
                        <a:t>OSPFv2</a:t>
                      </a:r>
                      <a:r>
                        <a:rPr sz="1600" spc="-30" dirty="0">
                          <a:latin typeface="Calibri"/>
                          <a:cs typeface="Calibri"/>
                        </a:rPr>
                        <a:t> </a:t>
                      </a:r>
                      <a:r>
                        <a:rPr sz="1600" dirty="0">
                          <a:latin typeface="Calibri"/>
                          <a:cs typeface="Calibri"/>
                        </a:rPr>
                        <a:t>&amp;</a:t>
                      </a:r>
                      <a:r>
                        <a:rPr sz="1600" spc="-35" dirty="0">
                          <a:latin typeface="Calibri"/>
                          <a:cs typeface="Calibri"/>
                        </a:rPr>
                        <a:t> </a:t>
                      </a:r>
                      <a:r>
                        <a:rPr sz="1600" dirty="0">
                          <a:latin typeface="Calibri"/>
                          <a:cs typeface="Calibri"/>
                        </a:rPr>
                        <a:t>IS-IS</a:t>
                      </a:r>
                      <a:endParaRPr sz="1600">
                        <a:latin typeface="Calibri"/>
                        <a:cs typeface="Calibri"/>
                      </a:endParaRPr>
                    </a:p>
                  </a:txBody>
                  <a:tcPr marL="0" marR="0" marT="25213" marB="0">
                    <a:lnL w="12700">
                      <a:solidFill>
                        <a:srgbClr val="FFFFFF"/>
                      </a:solidFill>
                      <a:prstDash val="solid"/>
                    </a:lnL>
                    <a:lnR w="12700">
                      <a:solidFill>
                        <a:srgbClr val="FFFFFF"/>
                      </a:solidFill>
                      <a:prstDash val="solid"/>
                    </a:lnR>
                    <a:lnT w="12700">
                      <a:solidFill>
                        <a:srgbClr val="FFFFFF"/>
                      </a:solidFill>
                      <a:prstDash val="solid"/>
                    </a:lnT>
                    <a:lnB w="19050">
                      <a:solidFill>
                        <a:srgbClr val="FFFFFF"/>
                      </a:solidFill>
                      <a:prstDash val="solid"/>
                    </a:lnB>
                    <a:solidFill>
                      <a:srgbClr val="E8EDF4"/>
                    </a:solidFill>
                  </a:tcPr>
                </a:tc>
                <a:extLst>
                  <a:ext uri="{0D108BD9-81ED-4DB2-BD59-A6C34878D82A}">
                    <a16:rowId xmlns:a16="http://schemas.microsoft.com/office/drawing/2014/main" val="10002"/>
                  </a:ext>
                </a:extLst>
              </a:tr>
              <a:tr h="699246">
                <a:tc>
                  <a:txBody>
                    <a:bodyPr/>
                    <a:lstStyle/>
                    <a:p>
                      <a:pPr marL="89535">
                        <a:lnSpc>
                          <a:spcPct val="100000"/>
                        </a:lnSpc>
                        <a:spcBef>
                          <a:spcPts val="234"/>
                        </a:spcBef>
                      </a:pPr>
                      <a:r>
                        <a:rPr sz="1600" spc="-5" dirty="0">
                          <a:latin typeface="Calibri"/>
                          <a:cs typeface="Calibri"/>
                        </a:rPr>
                        <a:t>RIPng</a:t>
                      </a:r>
                      <a:endParaRPr sz="1600">
                        <a:latin typeface="Calibri"/>
                        <a:cs typeface="Calibri"/>
                      </a:endParaRPr>
                    </a:p>
                  </a:txBody>
                  <a:tcPr marL="0" marR="0" marT="26333" marB="0">
                    <a:lnL w="1270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8E8"/>
                    </a:solidFill>
                  </a:tcPr>
                </a:tc>
                <a:tc>
                  <a:txBody>
                    <a:bodyPr/>
                    <a:lstStyle/>
                    <a:p>
                      <a:pPr marL="89535">
                        <a:lnSpc>
                          <a:spcPct val="100000"/>
                        </a:lnSpc>
                        <a:spcBef>
                          <a:spcPts val="234"/>
                        </a:spcBef>
                      </a:pPr>
                      <a:r>
                        <a:rPr sz="1600" dirty="0">
                          <a:latin typeface="Calibri"/>
                          <a:cs typeface="Calibri"/>
                        </a:rPr>
                        <a:t>EIGRP</a:t>
                      </a:r>
                      <a:r>
                        <a:rPr sz="1600" spc="-50" dirty="0">
                          <a:latin typeface="Calibri"/>
                          <a:cs typeface="Calibri"/>
                        </a:rPr>
                        <a:t> </a:t>
                      </a:r>
                      <a:r>
                        <a:rPr sz="1600" spc="-15" dirty="0">
                          <a:latin typeface="Calibri"/>
                          <a:cs typeface="Calibri"/>
                        </a:rPr>
                        <a:t>for</a:t>
                      </a:r>
                      <a:r>
                        <a:rPr sz="1600" spc="-20" dirty="0">
                          <a:latin typeface="Calibri"/>
                          <a:cs typeface="Calibri"/>
                        </a:rPr>
                        <a:t> </a:t>
                      </a:r>
                      <a:r>
                        <a:rPr sz="1600" spc="-5" dirty="0">
                          <a:latin typeface="Calibri"/>
                          <a:cs typeface="Calibri"/>
                        </a:rPr>
                        <a:t>IPv6</a:t>
                      </a:r>
                      <a:endParaRPr sz="1600">
                        <a:latin typeface="Calibri"/>
                        <a:cs typeface="Calibri"/>
                      </a:endParaRPr>
                    </a:p>
                  </a:txBody>
                  <a:tcPr marL="0" marR="0" marT="26333" marB="0">
                    <a:lnL w="19050">
                      <a:solidFill>
                        <a:srgbClr val="FFFFFF"/>
                      </a:solidFill>
                      <a:prstDash val="solid"/>
                    </a:lnL>
                    <a:lnR w="12700">
                      <a:solidFill>
                        <a:srgbClr val="FFFFFF"/>
                      </a:solidFill>
                      <a:prstDash val="solid"/>
                    </a:lnR>
                    <a:lnT w="19050">
                      <a:solidFill>
                        <a:srgbClr val="FFFFFF"/>
                      </a:solidFill>
                      <a:prstDash val="solid"/>
                    </a:lnT>
                    <a:lnB w="19050">
                      <a:solidFill>
                        <a:srgbClr val="FFFFFF"/>
                      </a:solidFill>
                      <a:prstDash val="solid"/>
                    </a:lnB>
                    <a:solidFill>
                      <a:srgbClr val="CFD8E8"/>
                    </a:solidFill>
                  </a:tcPr>
                </a:tc>
                <a:tc>
                  <a:txBody>
                    <a:bodyPr/>
                    <a:lstStyle/>
                    <a:p>
                      <a:pPr marL="90170">
                        <a:lnSpc>
                          <a:spcPct val="100000"/>
                        </a:lnSpc>
                        <a:spcBef>
                          <a:spcPts val="234"/>
                        </a:spcBef>
                      </a:pPr>
                      <a:r>
                        <a:rPr sz="1600" spc="-5" dirty="0">
                          <a:latin typeface="Calibri"/>
                          <a:cs typeface="Calibri"/>
                        </a:rPr>
                        <a:t>OSPFv3</a:t>
                      </a:r>
                      <a:r>
                        <a:rPr sz="1600" spc="-20" dirty="0">
                          <a:latin typeface="Calibri"/>
                          <a:cs typeface="Calibri"/>
                        </a:rPr>
                        <a:t> </a:t>
                      </a:r>
                      <a:r>
                        <a:rPr sz="1600" dirty="0">
                          <a:latin typeface="Calibri"/>
                          <a:cs typeface="Calibri"/>
                        </a:rPr>
                        <a:t>&amp;</a:t>
                      </a:r>
                      <a:r>
                        <a:rPr sz="1600" spc="-25" dirty="0">
                          <a:latin typeface="Calibri"/>
                          <a:cs typeface="Calibri"/>
                        </a:rPr>
                        <a:t> </a:t>
                      </a:r>
                      <a:r>
                        <a:rPr sz="1600" dirty="0">
                          <a:latin typeface="Calibri"/>
                          <a:cs typeface="Calibri"/>
                        </a:rPr>
                        <a:t>IS-IS</a:t>
                      </a:r>
                      <a:r>
                        <a:rPr sz="1600" spc="-20" dirty="0">
                          <a:latin typeface="Calibri"/>
                          <a:cs typeface="Calibri"/>
                        </a:rPr>
                        <a:t> for </a:t>
                      </a:r>
                      <a:r>
                        <a:rPr sz="1600" spc="-5" dirty="0">
                          <a:latin typeface="Calibri"/>
                          <a:cs typeface="Calibri"/>
                        </a:rPr>
                        <a:t>IPv6</a:t>
                      </a:r>
                      <a:endParaRPr sz="1600">
                        <a:latin typeface="Calibri"/>
                        <a:cs typeface="Calibri"/>
                      </a:endParaRPr>
                    </a:p>
                  </a:txBody>
                  <a:tcPr marL="0" marR="0" marT="26333" marB="0">
                    <a:lnL w="12700">
                      <a:solidFill>
                        <a:srgbClr val="FFFFFF"/>
                      </a:solidFill>
                      <a:prstDash val="solid"/>
                    </a:lnL>
                    <a:lnR w="12700">
                      <a:solidFill>
                        <a:srgbClr val="FFFFFF"/>
                      </a:solidFill>
                      <a:prstDash val="solid"/>
                    </a:lnR>
                    <a:lnT w="19050">
                      <a:solidFill>
                        <a:srgbClr val="FFFFFF"/>
                      </a:solidFill>
                      <a:prstDash val="solid"/>
                    </a:lnT>
                    <a:lnB w="19050">
                      <a:solidFill>
                        <a:srgbClr val="FFFFFF"/>
                      </a:solidFill>
                      <a:prstDash val="solid"/>
                    </a:lnB>
                    <a:solidFill>
                      <a:srgbClr val="CFD8E8"/>
                    </a:solidFill>
                  </a:tcPr>
                </a:tc>
                <a:extLst>
                  <a:ext uri="{0D108BD9-81ED-4DB2-BD59-A6C34878D82A}">
                    <a16:rowId xmlns:a16="http://schemas.microsoft.com/office/drawing/2014/main" val="10003"/>
                  </a:ext>
                </a:extLst>
              </a:tr>
            </a:tbl>
          </a:graphicData>
        </a:graphic>
      </p:graphicFrame>
      <p:sp>
        <p:nvSpPr>
          <p:cNvPr id="5" name="object 5"/>
          <p:cNvSpPr txBox="1"/>
          <p:nvPr/>
        </p:nvSpPr>
        <p:spPr>
          <a:xfrm>
            <a:off x="2447389" y="3135418"/>
            <a:ext cx="6570569" cy="2552524"/>
          </a:xfrm>
          <a:prstGeom prst="rect">
            <a:avLst/>
          </a:prstGeom>
        </p:spPr>
        <p:txBody>
          <a:bodyPr vert="horz" wrap="square" lIns="0" tIns="11206" rIns="0" bIns="0" rtlCol="0">
            <a:spAutoFit/>
          </a:bodyPr>
          <a:lstStyle/>
          <a:p>
            <a:pPr marL="11206">
              <a:spcBef>
                <a:spcPts val="88"/>
              </a:spcBef>
            </a:pPr>
            <a:r>
              <a:rPr sz="1588" dirty="0">
                <a:latin typeface="Microsoft Sans Serif"/>
                <a:cs typeface="Microsoft Sans Serif"/>
              </a:rPr>
              <a:t>IP</a:t>
            </a:r>
            <a:r>
              <a:rPr sz="1588" spc="-44" dirty="0">
                <a:latin typeface="Microsoft Sans Serif"/>
                <a:cs typeface="Microsoft Sans Serif"/>
              </a:rPr>
              <a:t> </a:t>
            </a:r>
            <a:r>
              <a:rPr sz="1588" spc="-9" dirty="0">
                <a:latin typeface="Microsoft Sans Serif"/>
                <a:cs typeface="Microsoft Sans Serif"/>
              </a:rPr>
              <a:t>phân</a:t>
            </a:r>
            <a:r>
              <a:rPr sz="1588" spc="9" dirty="0">
                <a:latin typeface="Microsoft Sans Serif"/>
                <a:cs typeface="Microsoft Sans Serif"/>
              </a:rPr>
              <a:t> </a:t>
            </a:r>
            <a:r>
              <a:rPr sz="1588" spc="40" dirty="0">
                <a:latin typeface="Microsoft Sans Serif"/>
                <a:cs typeface="Microsoft Sans Serif"/>
              </a:rPr>
              <a:t>lớp</a:t>
            </a:r>
            <a:endParaRPr sz="1588" dirty="0">
              <a:latin typeface="Microsoft Sans Serif"/>
              <a:cs typeface="Microsoft Sans Serif"/>
            </a:endParaRPr>
          </a:p>
          <a:p>
            <a:pPr>
              <a:lnSpc>
                <a:spcPct val="100000"/>
              </a:lnSpc>
            </a:pPr>
            <a:endParaRPr sz="1765" dirty="0">
              <a:latin typeface="Microsoft Sans Serif"/>
              <a:cs typeface="Microsoft Sans Serif"/>
            </a:endParaRPr>
          </a:p>
          <a:p>
            <a:pPr marL="43145" marR="5728192">
              <a:spcBef>
                <a:spcPts val="1527"/>
              </a:spcBef>
            </a:pPr>
            <a:r>
              <a:rPr sz="1588" dirty="0">
                <a:latin typeface="Microsoft Sans Serif"/>
                <a:cs typeface="Microsoft Sans Serif"/>
              </a:rPr>
              <a:t>IP</a:t>
            </a:r>
            <a:r>
              <a:rPr sz="1588" spc="-101" dirty="0">
                <a:latin typeface="Microsoft Sans Serif"/>
                <a:cs typeface="Microsoft Sans Serif"/>
              </a:rPr>
              <a:t> </a:t>
            </a:r>
            <a:r>
              <a:rPr sz="1588" spc="-4" dirty="0">
                <a:latin typeface="Microsoft Sans Serif"/>
                <a:cs typeface="Microsoft Sans Serif"/>
              </a:rPr>
              <a:t>không </a:t>
            </a:r>
            <a:r>
              <a:rPr sz="1588" spc="-410" dirty="0">
                <a:latin typeface="Microsoft Sans Serif"/>
                <a:cs typeface="Microsoft Sans Serif"/>
              </a:rPr>
              <a:t> </a:t>
            </a:r>
            <a:r>
              <a:rPr sz="1588" spc="-9" dirty="0">
                <a:latin typeface="Microsoft Sans Serif"/>
                <a:cs typeface="Microsoft Sans Serif"/>
              </a:rPr>
              <a:t>phân</a:t>
            </a:r>
            <a:r>
              <a:rPr sz="1588" spc="-62" dirty="0">
                <a:latin typeface="Microsoft Sans Serif"/>
                <a:cs typeface="Microsoft Sans Serif"/>
              </a:rPr>
              <a:t> </a:t>
            </a:r>
            <a:r>
              <a:rPr sz="1588" spc="49" dirty="0">
                <a:latin typeface="Microsoft Sans Serif"/>
                <a:cs typeface="Microsoft Sans Serif"/>
              </a:rPr>
              <a:t>lớp</a:t>
            </a:r>
            <a:endParaRPr sz="1588" dirty="0">
              <a:latin typeface="Microsoft Sans Serif"/>
              <a:cs typeface="Microsoft Sans Serif"/>
            </a:endParaRPr>
          </a:p>
          <a:p>
            <a:pPr>
              <a:spcBef>
                <a:spcPts val="44"/>
              </a:spcBef>
            </a:pPr>
            <a:endParaRPr sz="1456" dirty="0">
              <a:latin typeface="Microsoft Sans Serif"/>
              <a:cs typeface="Microsoft Sans Serif"/>
            </a:endParaRPr>
          </a:p>
          <a:p>
            <a:pPr marL="43145">
              <a:spcBef>
                <a:spcPts val="4"/>
              </a:spcBef>
            </a:pPr>
            <a:r>
              <a:rPr sz="1588" dirty="0">
                <a:latin typeface="Microsoft Sans Serif"/>
                <a:cs typeface="Microsoft Sans Serif"/>
              </a:rPr>
              <a:t>IPv6</a:t>
            </a:r>
          </a:p>
          <a:p>
            <a:pPr>
              <a:lnSpc>
                <a:spcPct val="100000"/>
              </a:lnSpc>
            </a:pPr>
            <a:endParaRPr sz="1765" dirty="0">
              <a:latin typeface="Microsoft Sans Serif"/>
              <a:cs typeface="Microsoft Sans Serif"/>
            </a:endParaRPr>
          </a:p>
          <a:p>
            <a:pPr>
              <a:spcBef>
                <a:spcPts val="22"/>
              </a:spcBef>
            </a:pPr>
            <a:endParaRPr sz="2338" dirty="0">
              <a:latin typeface="Microsoft Sans Serif"/>
              <a:cs typeface="Microsoft Sans Serif"/>
            </a:endParaRPr>
          </a:p>
          <a:p>
            <a:pPr marL="1944885"/>
            <a:r>
              <a:rPr sz="1588" spc="13" dirty="0">
                <a:latin typeface="Microsoft Sans Serif"/>
                <a:cs typeface="Microsoft Sans Serif"/>
              </a:rPr>
              <a:t>Hình</a:t>
            </a:r>
            <a:r>
              <a:rPr sz="1588" spc="4" dirty="0">
                <a:latin typeface="Microsoft Sans Serif"/>
                <a:cs typeface="Microsoft Sans Serif"/>
              </a:rPr>
              <a:t> </a:t>
            </a:r>
            <a:r>
              <a:rPr sz="1588" spc="-9" dirty="0">
                <a:latin typeface="Microsoft Sans Serif"/>
                <a:cs typeface="Microsoft Sans Serif"/>
              </a:rPr>
              <a:t>1:</a:t>
            </a:r>
            <a:r>
              <a:rPr sz="1588" spc="22" dirty="0">
                <a:latin typeface="Microsoft Sans Serif"/>
                <a:cs typeface="Microsoft Sans Serif"/>
              </a:rPr>
              <a:t> </a:t>
            </a:r>
            <a:r>
              <a:rPr sz="1588" spc="-4" dirty="0">
                <a:latin typeface="Microsoft Sans Serif"/>
                <a:cs typeface="Microsoft Sans Serif"/>
              </a:rPr>
              <a:t>Phân</a:t>
            </a:r>
            <a:r>
              <a:rPr sz="1588" spc="26" dirty="0">
                <a:latin typeface="Microsoft Sans Serif"/>
                <a:cs typeface="Microsoft Sans Serif"/>
              </a:rPr>
              <a:t> </a:t>
            </a:r>
            <a:r>
              <a:rPr sz="1588" spc="-13" dirty="0">
                <a:latin typeface="Microsoft Sans Serif"/>
                <a:cs typeface="Microsoft Sans Serif"/>
              </a:rPr>
              <a:t>loại</a:t>
            </a:r>
            <a:r>
              <a:rPr sz="1588" spc="31" dirty="0">
                <a:latin typeface="Microsoft Sans Serif"/>
                <a:cs typeface="Microsoft Sans Serif"/>
              </a:rPr>
              <a:t> </a:t>
            </a:r>
            <a:r>
              <a:rPr sz="1588" spc="-4" dirty="0">
                <a:latin typeface="Microsoft Sans Serif"/>
                <a:cs typeface="Microsoft Sans Serif"/>
              </a:rPr>
              <a:t>các</a:t>
            </a:r>
            <a:r>
              <a:rPr sz="1588" spc="22" dirty="0">
                <a:latin typeface="Microsoft Sans Serif"/>
                <a:cs typeface="Microsoft Sans Serif"/>
              </a:rPr>
              <a:t> </a:t>
            </a:r>
            <a:r>
              <a:rPr sz="1588" spc="-9" dirty="0">
                <a:latin typeface="Microsoft Sans Serif"/>
                <a:cs typeface="Microsoft Sans Serif"/>
              </a:rPr>
              <a:t>giao</a:t>
            </a:r>
            <a:r>
              <a:rPr sz="1588" spc="26" dirty="0">
                <a:latin typeface="Microsoft Sans Serif"/>
                <a:cs typeface="Microsoft Sans Serif"/>
              </a:rPr>
              <a:t> </a:t>
            </a:r>
            <a:r>
              <a:rPr sz="1588" spc="40" dirty="0">
                <a:latin typeface="Microsoft Sans Serif"/>
                <a:cs typeface="Microsoft Sans Serif"/>
              </a:rPr>
              <a:t>thức</a:t>
            </a:r>
            <a:r>
              <a:rPr sz="1588" spc="4" dirty="0">
                <a:latin typeface="Microsoft Sans Serif"/>
                <a:cs typeface="Microsoft Sans Serif"/>
              </a:rPr>
              <a:t> </a:t>
            </a:r>
            <a:r>
              <a:rPr sz="1588" spc="-9" dirty="0">
                <a:latin typeface="Microsoft Sans Serif"/>
                <a:cs typeface="Microsoft Sans Serif"/>
              </a:rPr>
              <a:t>định</a:t>
            </a:r>
            <a:r>
              <a:rPr sz="1588" spc="22" dirty="0">
                <a:latin typeface="Microsoft Sans Serif"/>
                <a:cs typeface="Microsoft Sans Serif"/>
              </a:rPr>
              <a:t> </a:t>
            </a:r>
            <a:r>
              <a:rPr sz="1588" spc="-9" dirty="0">
                <a:latin typeface="Microsoft Sans Serif"/>
                <a:cs typeface="Microsoft Sans Serif"/>
              </a:rPr>
              <a:t>tuyến</a:t>
            </a:r>
            <a:r>
              <a:rPr sz="1588" spc="57" dirty="0">
                <a:latin typeface="Microsoft Sans Serif"/>
                <a:cs typeface="Microsoft Sans Serif"/>
              </a:rPr>
              <a:t> </a:t>
            </a:r>
            <a:r>
              <a:rPr sz="1588" spc="-13" dirty="0">
                <a:latin typeface="Microsoft Sans Serif"/>
                <a:cs typeface="Microsoft Sans Serif"/>
              </a:rPr>
              <a:t>nội</a:t>
            </a:r>
            <a:r>
              <a:rPr sz="1588" spc="18" dirty="0">
                <a:latin typeface="Microsoft Sans Serif"/>
                <a:cs typeface="Microsoft Sans Serif"/>
              </a:rPr>
              <a:t> </a:t>
            </a:r>
            <a:r>
              <a:rPr sz="1588" spc="-4" dirty="0">
                <a:latin typeface="Microsoft Sans Serif"/>
                <a:cs typeface="Microsoft Sans Serif"/>
              </a:rPr>
              <a:t>vùng</a:t>
            </a:r>
            <a:endParaRPr sz="1588" dirty="0">
              <a:latin typeface="Microsoft Sans Serif"/>
              <a:cs typeface="Microsoft Sans Serif"/>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63328" y="2779733"/>
            <a:ext cx="2466541" cy="934645"/>
          </a:xfrm>
          <a:prstGeom prst="rect">
            <a:avLst/>
          </a:prstGeom>
        </p:spPr>
        <p:txBody>
          <a:bodyPr vert="horz" wrap="square" lIns="0" tIns="11206" rIns="0" bIns="0" rtlCol="0" anchor="b" anchorCtr="0">
            <a:spAutoFit/>
          </a:bodyPr>
          <a:lstStyle/>
          <a:p>
            <a:pPr marL="11206">
              <a:spcBef>
                <a:spcPts val="88"/>
              </a:spcBef>
            </a:pPr>
            <a:r>
              <a:rPr sz="6000" spc="-9" dirty="0">
                <a:solidFill>
                  <a:srgbClr val="F5F5F5"/>
                </a:solidFill>
                <a:latin typeface="Calibri"/>
                <a:cs typeface="Calibri"/>
              </a:rPr>
              <a:t>O</a:t>
            </a:r>
            <a:r>
              <a:rPr sz="6000" dirty="0">
                <a:solidFill>
                  <a:srgbClr val="F5F5F5"/>
                </a:solidFill>
                <a:latin typeface="Calibri"/>
                <a:cs typeface="Calibri"/>
              </a:rPr>
              <a:t>S</a:t>
            </a:r>
            <a:r>
              <a:rPr sz="6000" spc="13" dirty="0">
                <a:solidFill>
                  <a:srgbClr val="F5F5F5"/>
                </a:solidFill>
                <a:latin typeface="Calibri"/>
                <a:cs typeface="Calibri"/>
              </a:rPr>
              <a:t>P</a:t>
            </a:r>
            <a:r>
              <a:rPr sz="6000" dirty="0">
                <a:solidFill>
                  <a:srgbClr val="F5F5F5"/>
                </a:solidFill>
                <a:latin typeface="Calibri"/>
                <a:cs typeface="Calibri"/>
              </a:rPr>
              <a:t>F</a:t>
            </a:r>
            <a:endParaRPr dirty="0">
              <a:solidFill>
                <a:srgbClr val="F5F5F5"/>
              </a:solidFill>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8360" y="351269"/>
            <a:ext cx="6067313" cy="608851"/>
          </a:xfrm>
          <a:prstGeom prst="rect">
            <a:avLst/>
          </a:prstGeom>
        </p:spPr>
        <p:txBody>
          <a:bodyPr vert="horz" wrap="square" lIns="0" tIns="11206" rIns="0" bIns="0" rtlCol="0" anchor="b" anchorCtr="0">
            <a:spAutoFit/>
          </a:bodyPr>
          <a:lstStyle/>
          <a:p>
            <a:pPr marL="11206">
              <a:spcBef>
                <a:spcPts val="88"/>
              </a:spcBef>
            </a:pPr>
            <a:r>
              <a:rPr spc="-4" dirty="0"/>
              <a:t>Giao</a:t>
            </a:r>
            <a:r>
              <a:rPr spc="13" dirty="0"/>
              <a:t> </a:t>
            </a:r>
            <a:r>
              <a:rPr spc="106" dirty="0"/>
              <a:t>thức</a:t>
            </a:r>
            <a:r>
              <a:rPr spc="40" dirty="0"/>
              <a:t> </a:t>
            </a:r>
            <a:r>
              <a:rPr dirty="0"/>
              <a:t>định</a:t>
            </a:r>
            <a:r>
              <a:rPr spc="18" dirty="0"/>
              <a:t> </a:t>
            </a:r>
            <a:r>
              <a:rPr dirty="0"/>
              <a:t>tuyến</a:t>
            </a:r>
            <a:r>
              <a:rPr spc="13" dirty="0"/>
              <a:t> </a:t>
            </a:r>
            <a:r>
              <a:rPr spc="-4" dirty="0"/>
              <a:t>OSPF</a:t>
            </a:r>
          </a:p>
        </p:txBody>
      </p:sp>
      <p:sp>
        <p:nvSpPr>
          <p:cNvPr id="3" name="object 3"/>
          <p:cNvSpPr/>
          <p:nvPr/>
        </p:nvSpPr>
        <p:spPr>
          <a:xfrm>
            <a:off x="2061883" y="3429000"/>
            <a:ext cx="8068235" cy="3025588"/>
          </a:xfrm>
          <a:custGeom>
            <a:avLst/>
            <a:gdLst/>
            <a:ahLst/>
            <a:cxnLst/>
            <a:rect l="l" t="t" r="r" b="b"/>
            <a:pathLst>
              <a:path w="9144000" h="3429000">
                <a:moveTo>
                  <a:pt x="9144000" y="3429000"/>
                </a:moveTo>
                <a:lnTo>
                  <a:pt x="0" y="3429000"/>
                </a:lnTo>
                <a:lnTo>
                  <a:pt x="0" y="0"/>
                </a:lnTo>
                <a:lnTo>
                  <a:pt x="9144000" y="0"/>
                </a:lnTo>
                <a:lnTo>
                  <a:pt x="9144000" y="3429000"/>
                </a:lnTo>
                <a:close/>
              </a:path>
            </a:pathLst>
          </a:custGeom>
          <a:solidFill>
            <a:srgbClr val="FFFFFF"/>
          </a:solidFill>
        </p:spPr>
        <p:txBody>
          <a:bodyPr wrap="square" lIns="0" tIns="0" rIns="0" bIns="0" rtlCol="0"/>
          <a:lstStyle/>
          <a:p>
            <a:endParaRPr sz="1588"/>
          </a:p>
        </p:txBody>
      </p:sp>
      <p:sp>
        <p:nvSpPr>
          <p:cNvPr id="4" name="object 4"/>
          <p:cNvSpPr txBox="1"/>
          <p:nvPr/>
        </p:nvSpPr>
        <p:spPr>
          <a:xfrm>
            <a:off x="2479668" y="1418154"/>
            <a:ext cx="6905625" cy="4579565"/>
          </a:xfrm>
          <a:prstGeom prst="rect">
            <a:avLst/>
          </a:prstGeom>
        </p:spPr>
        <p:txBody>
          <a:bodyPr vert="horz" wrap="square" lIns="0" tIns="10646" rIns="0" bIns="0" rtlCol="0">
            <a:spAutoFit/>
          </a:bodyPr>
          <a:lstStyle/>
          <a:p>
            <a:pPr marL="313781" marR="64437" indent="-303135">
              <a:spcBef>
                <a:spcPts val="84"/>
              </a:spcBef>
              <a:buSzPct val="96428"/>
              <a:buFont typeface="Wingdings"/>
              <a:buChar char=""/>
              <a:tabLst>
                <a:tab pos="321066" algn="l"/>
              </a:tabLst>
            </a:pPr>
            <a:r>
              <a:rPr sz="2471" spc="-9" dirty="0">
                <a:latin typeface="Microsoft Sans Serif"/>
                <a:cs typeface="Microsoft Sans Serif"/>
              </a:rPr>
              <a:t>OSPF</a:t>
            </a:r>
            <a:r>
              <a:rPr sz="2471" spc="26" dirty="0">
                <a:latin typeface="Microsoft Sans Serif"/>
                <a:cs typeface="Microsoft Sans Serif"/>
              </a:rPr>
              <a:t> </a:t>
            </a:r>
            <a:r>
              <a:rPr sz="2471" spc="-13" dirty="0">
                <a:latin typeface="Microsoft Sans Serif"/>
                <a:cs typeface="Microsoft Sans Serif"/>
              </a:rPr>
              <a:t>là</a:t>
            </a:r>
            <a:r>
              <a:rPr sz="2471" spc="40" dirty="0">
                <a:latin typeface="Microsoft Sans Serif"/>
                <a:cs typeface="Microsoft Sans Serif"/>
              </a:rPr>
              <a:t> </a:t>
            </a:r>
            <a:r>
              <a:rPr sz="2471" spc="-4" dirty="0">
                <a:latin typeface="Microsoft Sans Serif"/>
                <a:cs typeface="Microsoft Sans Serif"/>
              </a:rPr>
              <a:t>một</a:t>
            </a:r>
            <a:r>
              <a:rPr sz="2471" spc="35" dirty="0">
                <a:latin typeface="Microsoft Sans Serif"/>
                <a:cs typeface="Microsoft Sans Serif"/>
              </a:rPr>
              <a:t> </a:t>
            </a:r>
            <a:r>
              <a:rPr sz="2471" spc="-4" dirty="0">
                <a:latin typeface="Microsoft Sans Serif"/>
                <a:cs typeface="Microsoft Sans Serif"/>
              </a:rPr>
              <a:t>giao</a:t>
            </a:r>
            <a:r>
              <a:rPr sz="2471" spc="18" dirty="0">
                <a:latin typeface="Microsoft Sans Serif"/>
                <a:cs typeface="Microsoft Sans Serif"/>
              </a:rPr>
              <a:t> </a:t>
            </a:r>
            <a:r>
              <a:rPr sz="2471" spc="71" dirty="0">
                <a:latin typeface="Microsoft Sans Serif"/>
                <a:cs typeface="Microsoft Sans Serif"/>
              </a:rPr>
              <a:t>thức</a:t>
            </a:r>
            <a:r>
              <a:rPr sz="2471" spc="31" dirty="0">
                <a:latin typeface="Microsoft Sans Serif"/>
                <a:cs typeface="Microsoft Sans Serif"/>
              </a:rPr>
              <a:t> </a:t>
            </a:r>
            <a:r>
              <a:rPr sz="2471" spc="-4" dirty="0">
                <a:latin typeface="Microsoft Sans Serif"/>
                <a:cs typeface="Microsoft Sans Serif"/>
              </a:rPr>
              <a:t>định</a:t>
            </a:r>
            <a:r>
              <a:rPr sz="2471" spc="35" dirty="0">
                <a:latin typeface="Microsoft Sans Serif"/>
                <a:cs typeface="Microsoft Sans Serif"/>
              </a:rPr>
              <a:t> </a:t>
            </a:r>
            <a:r>
              <a:rPr sz="2471" dirty="0">
                <a:latin typeface="Microsoft Sans Serif"/>
                <a:cs typeface="Microsoft Sans Serif"/>
              </a:rPr>
              <a:t>tuyến</a:t>
            </a:r>
            <a:r>
              <a:rPr sz="2471" spc="18" dirty="0">
                <a:latin typeface="Microsoft Sans Serif"/>
                <a:cs typeface="Microsoft Sans Serif"/>
              </a:rPr>
              <a:t> </a:t>
            </a:r>
            <a:r>
              <a:rPr sz="2471" spc="-4" dirty="0">
                <a:latin typeface="Microsoft Sans Serif"/>
                <a:cs typeface="Microsoft Sans Serif"/>
              </a:rPr>
              <a:t>theo</a:t>
            </a:r>
            <a:r>
              <a:rPr sz="2471" spc="35" dirty="0">
                <a:latin typeface="Microsoft Sans Serif"/>
                <a:cs typeface="Microsoft Sans Serif"/>
              </a:rPr>
              <a:t> </a:t>
            </a:r>
            <a:r>
              <a:rPr sz="2471" spc="-13" dirty="0">
                <a:latin typeface="Microsoft Sans Serif"/>
                <a:cs typeface="Microsoft Sans Serif"/>
              </a:rPr>
              <a:t>liên</a:t>
            </a:r>
            <a:r>
              <a:rPr sz="2471" spc="40" dirty="0">
                <a:latin typeface="Microsoft Sans Serif"/>
                <a:cs typeface="Microsoft Sans Serif"/>
              </a:rPr>
              <a:t> </a:t>
            </a:r>
            <a:r>
              <a:rPr sz="2471" dirty="0">
                <a:latin typeface="Microsoft Sans Serif"/>
                <a:cs typeface="Microsoft Sans Serif"/>
              </a:rPr>
              <a:t>kết </a:t>
            </a:r>
            <a:r>
              <a:rPr sz="2471" spc="-644" dirty="0">
                <a:latin typeface="Microsoft Sans Serif"/>
                <a:cs typeface="Microsoft Sans Serif"/>
              </a:rPr>
              <a:t> </a:t>
            </a:r>
            <a:r>
              <a:rPr sz="2471" dirty="0">
                <a:latin typeface="Microsoft Sans Serif"/>
                <a:cs typeface="Microsoft Sans Serif"/>
              </a:rPr>
              <a:t>trạng</a:t>
            </a:r>
            <a:r>
              <a:rPr sz="2471" spc="35" dirty="0">
                <a:latin typeface="Microsoft Sans Serif"/>
                <a:cs typeface="Microsoft Sans Serif"/>
              </a:rPr>
              <a:t> </a:t>
            </a:r>
            <a:r>
              <a:rPr sz="2471" spc="-9" dirty="0">
                <a:latin typeface="Microsoft Sans Serif"/>
                <a:cs typeface="Microsoft Sans Serif"/>
              </a:rPr>
              <a:t>thái</a:t>
            </a:r>
            <a:r>
              <a:rPr sz="2471" spc="26" dirty="0">
                <a:latin typeface="Microsoft Sans Serif"/>
                <a:cs typeface="Microsoft Sans Serif"/>
              </a:rPr>
              <a:t> </a:t>
            </a:r>
            <a:r>
              <a:rPr sz="2471" spc="132" dirty="0">
                <a:latin typeface="Microsoft Sans Serif"/>
                <a:cs typeface="Microsoft Sans Serif"/>
              </a:rPr>
              <a:t>được</a:t>
            </a:r>
            <a:r>
              <a:rPr sz="2471" spc="31" dirty="0">
                <a:latin typeface="Microsoft Sans Serif"/>
                <a:cs typeface="Microsoft Sans Serif"/>
              </a:rPr>
              <a:t> </a:t>
            </a:r>
            <a:r>
              <a:rPr sz="2471" spc="-9" dirty="0">
                <a:latin typeface="Microsoft Sans Serif"/>
                <a:cs typeface="Microsoft Sans Serif"/>
              </a:rPr>
              <a:t>triển</a:t>
            </a:r>
            <a:r>
              <a:rPr sz="2471" spc="40" dirty="0">
                <a:latin typeface="Microsoft Sans Serif"/>
                <a:cs typeface="Microsoft Sans Serif"/>
              </a:rPr>
              <a:t> </a:t>
            </a:r>
            <a:r>
              <a:rPr sz="2471" spc="-9" dirty="0">
                <a:latin typeface="Microsoft Sans Serif"/>
                <a:cs typeface="Microsoft Sans Serif"/>
              </a:rPr>
              <a:t>khai</a:t>
            </a:r>
            <a:r>
              <a:rPr sz="2471" spc="53" dirty="0">
                <a:latin typeface="Microsoft Sans Serif"/>
                <a:cs typeface="Microsoft Sans Serif"/>
              </a:rPr>
              <a:t> </a:t>
            </a:r>
            <a:r>
              <a:rPr sz="2471" spc="84" dirty="0">
                <a:latin typeface="Microsoft Sans Serif"/>
                <a:cs typeface="Microsoft Sans Serif"/>
              </a:rPr>
              <a:t>dựa</a:t>
            </a:r>
            <a:r>
              <a:rPr sz="2471" spc="40" dirty="0">
                <a:latin typeface="Microsoft Sans Serif"/>
                <a:cs typeface="Microsoft Sans Serif"/>
              </a:rPr>
              <a:t> </a:t>
            </a:r>
            <a:r>
              <a:rPr sz="2471" spc="-4" dirty="0">
                <a:latin typeface="Microsoft Sans Serif"/>
                <a:cs typeface="Microsoft Sans Serif"/>
              </a:rPr>
              <a:t>trên</a:t>
            </a:r>
            <a:r>
              <a:rPr sz="2471" spc="40" dirty="0">
                <a:latin typeface="Microsoft Sans Serif"/>
                <a:cs typeface="Microsoft Sans Serif"/>
              </a:rPr>
              <a:t> </a:t>
            </a:r>
            <a:r>
              <a:rPr sz="2471" spc="-9" dirty="0">
                <a:latin typeface="Microsoft Sans Serif"/>
                <a:cs typeface="Microsoft Sans Serif"/>
              </a:rPr>
              <a:t>các</a:t>
            </a:r>
            <a:r>
              <a:rPr sz="2471" spc="53" dirty="0">
                <a:latin typeface="Microsoft Sans Serif"/>
                <a:cs typeface="Microsoft Sans Serif"/>
              </a:rPr>
              <a:t> </a:t>
            </a:r>
            <a:r>
              <a:rPr sz="2471" spc="-4" dirty="0">
                <a:latin typeface="Microsoft Sans Serif"/>
                <a:cs typeface="Microsoft Sans Serif"/>
              </a:rPr>
              <a:t>chuẩn </a:t>
            </a:r>
            <a:r>
              <a:rPr sz="2471" dirty="0">
                <a:latin typeface="Microsoft Sans Serif"/>
                <a:cs typeface="Microsoft Sans Serif"/>
              </a:rPr>
              <a:t> </a:t>
            </a:r>
            <a:r>
              <a:rPr sz="2471" spc="79" dirty="0">
                <a:latin typeface="Microsoft Sans Serif"/>
                <a:cs typeface="Microsoft Sans Serif"/>
              </a:rPr>
              <a:t>mở.</a:t>
            </a:r>
            <a:endParaRPr sz="2471">
              <a:latin typeface="Microsoft Sans Serif"/>
              <a:cs typeface="Microsoft Sans Serif"/>
            </a:endParaRPr>
          </a:p>
          <a:p>
            <a:pPr>
              <a:spcBef>
                <a:spcPts val="4"/>
              </a:spcBef>
              <a:buFont typeface="Wingdings"/>
              <a:buChar char=""/>
            </a:pPr>
            <a:endParaRPr sz="3662">
              <a:latin typeface="Microsoft Sans Serif"/>
              <a:cs typeface="Microsoft Sans Serif"/>
            </a:endParaRPr>
          </a:p>
          <a:p>
            <a:pPr marL="313781" marR="638769" indent="-303135">
              <a:buSzPct val="96428"/>
              <a:buFont typeface="Wingdings"/>
              <a:buChar char=""/>
              <a:tabLst>
                <a:tab pos="321066" algn="l"/>
              </a:tabLst>
            </a:pPr>
            <a:r>
              <a:rPr sz="2471" spc="-4" dirty="0">
                <a:latin typeface="Microsoft Sans Serif"/>
                <a:cs typeface="Microsoft Sans Serif"/>
              </a:rPr>
              <a:t>Thuật</a:t>
            </a:r>
            <a:r>
              <a:rPr sz="2471" spc="35" dirty="0">
                <a:latin typeface="Microsoft Sans Serif"/>
                <a:cs typeface="Microsoft Sans Serif"/>
              </a:rPr>
              <a:t> </a:t>
            </a:r>
            <a:r>
              <a:rPr sz="2471" spc="-4" dirty="0">
                <a:latin typeface="Microsoft Sans Serif"/>
                <a:cs typeface="Microsoft Sans Serif"/>
              </a:rPr>
              <a:t>toán</a:t>
            </a:r>
            <a:r>
              <a:rPr sz="2471" spc="40" dirty="0">
                <a:latin typeface="Microsoft Sans Serif"/>
                <a:cs typeface="Microsoft Sans Serif"/>
              </a:rPr>
              <a:t> </a:t>
            </a:r>
            <a:r>
              <a:rPr sz="2471" spc="-13" dirty="0">
                <a:latin typeface="Microsoft Sans Serif"/>
                <a:cs typeface="Microsoft Sans Serif"/>
              </a:rPr>
              <a:t>đòi</a:t>
            </a:r>
            <a:r>
              <a:rPr sz="2471" spc="53" dirty="0">
                <a:latin typeface="Microsoft Sans Serif"/>
                <a:cs typeface="Microsoft Sans Serif"/>
              </a:rPr>
              <a:t> </a:t>
            </a:r>
            <a:r>
              <a:rPr sz="2471" spc="-13" dirty="0">
                <a:latin typeface="Microsoft Sans Serif"/>
                <a:cs typeface="Microsoft Sans Serif"/>
              </a:rPr>
              <a:t>hỏi</a:t>
            </a:r>
            <a:r>
              <a:rPr sz="2471" spc="53" dirty="0">
                <a:latin typeface="Microsoft Sans Serif"/>
                <a:cs typeface="Microsoft Sans Serif"/>
              </a:rPr>
              <a:t> </a:t>
            </a:r>
            <a:r>
              <a:rPr sz="2471" dirty="0">
                <a:latin typeface="Microsoft Sans Serif"/>
                <a:cs typeface="Microsoft Sans Serif"/>
              </a:rPr>
              <a:t>các</a:t>
            </a:r>
            <a:r>
              <a:rPr sz="2471" spc="31" dirty="0">
                <a:latin typeface="Microsoft Sans Serif"/>
                <a:cs typeface="Microsoft Sans Serif"/>
              </a:rPr>
              <a:t> </a:t>
            </a:r>
            <a:r>
              <a:rPr sz="2471" spc="-9" dirty="0">
                <a:latin typeface="Microsoft Sans Serif"/>
                <a:cs typeface="Microsoft Sans Serif"/>
              </a:rPr>
              <a:t>nút</a:t>
            </a:r>
            <a:r>
              <a:rPr sz="2471" spc="40" dirty="0">
                <a:latin typeface="Microsoft Sans Serif"/>
                <a:cs typeface="Microsoft Sans Serif"/>
              </a:rPr>
              <a:t> </a:t>
            </a:r>
            <a:r>
              <a:rPr sz="2471" spc="-9" dirty="0">
                <a:latin typeface="Microsoft Sans Serif"/>
                <a:cs typeface="Microsoft Sans Serif"/>
              </a:rPr>
              <a:t>mạng</a:t>
            </a:r>
            <a:r>
              <a:rPr sz="2471" spc="66" dirty="0">
                <a:latin typeface="Microsoft Sans Serif"/>
                <a:cs typeface="Microsoft Sans Serif"/>
              </a:rPr>
              <a:t> </a:t>
            </a:r>
            <a:r>
              <a:rPr sz="2471" spc="-4" dirty="0">
                <a:latin typeface="Microsoft Sans Serif"/>
                <a:cs typeface="Microsoft Sans Serif"/>
              </a:rPr>
              <a:t>có</a:t>
            </a:r>
            <a:r>
              <a:rPr sz="2471" spc="18" dirty="0">
                <a:latin typeface="Microsoft Sans Serif"/>
                <a:cs typeface="Microsoft Sans Serif"/>
              </a:rPr>
              <a:t> </a:t>
            </a:r>
            <a:r>
              <a:rPr sz="2471" dirty="0">
                <a:latin typeface="Microsoft Sans Serif"/>
                <a:cs typeface="Microsoft Sans Serif"/>
              </a:rPr>
              <a:t>đầy</a:t>
            </a:r>
            <a:r>
              <a:rPr sz="2471" spc="31" dirty="0">
                <a:latin typeface="Microsoft Sans Serif"/>
                <a:cs typeface="Microsoft Sans Serif"/>
              </a:rPr>
              <a:t> </a:t>
            </a:r>
            <a:r>
              <a:rPr sz="2471" dirty="0">
                <a:latin typeface="Microsoft Sans Serif"/>
                <a:cs typeface="Microsoft Sans Serif"/>
              </a:rPr>
              <a:t>đủ </a:t>
            </a:r>
            <a:r>
              <a:rPr sz="2471" spc="-644" dirty="0">
                <a:latin typeface="Microsoft Sans Serif"/>
                <a:cs typeface="Microsoft Sans Serif"/>
              </a:rPr>
              <a:t> </a:t>
            </a:r>
            <a:r>
              <a:rPr sz="2471" spc="-4" dirty="0">
                <a:latin typeface="Microsoft Sans Serif"/>
                <a:cs typeface="Microsoft Sans Serif"/>
              </a:rPr>
              <a:t>thông</a:t>
            </a:r>
            <a:r>
              <a:rPr sz="2471" spc="35" dirty="0">
                <a:latin typeface="Microsoft Sans Serif"/>
                <a:cs typeface="Microsoft Sans Serif"/>
              </a:rPr>
              <a:t> </a:t>
            </a:r>
            <a:r>
              <a:rPr sz="2471" spc="-9" dirty="0">
                <a:latin typeface="Microsoft Sans Serif"/>
                <a:cs typeface="Microsoft Sans Serif"/>
              </a:rPr>
              <a:t>tin</a:t>
            </a:r>
            <a:r>
              <a:rPr sz="2471" spc="18" dirty="0">
                <a:latin typeface="Microsoft Sans Serif"/>
                <a:cs typeface="Microsoft Sans Serif"/>
              </a:rPr>
              <a:t> </a:t>
            </a:r>
            <a:r>
              <a:rPr sz="2471" spc="-4" dirty="0">
                <a:latin typeface="Microsoft Sans Serif"/>
                <a:cs typeface="Microsoft Sans Serif"/>
              </a:rPr>
              <a:t>về</a:t>
            </a:r>
            <a:r>
              <a:rPr sz="2471" spc="35" dirty="0">
                <a:latin typeface="Microsoft Sans Serif"/>
                <a:cs typeface="Microsoft Sans Serif"/>
              </a:rPr>
              <a:t> </a:t>
            </a:r>
            <a:r>
              <a:rPr sz="2471" spc="-4" dirty="0">
                <a:latin typeface="Microsoft Sans Serif"/>
                <a:cs typeface="Microsoft Sans Serif"/>
              </a:rPr>
              <a:t>toàn</a:t>
            </a:r>
            <a:r>
              <a:rPr sz="2471" spc="40" dirty="0">
                <a:latin typeface="Microsoft Sans Serif"/>
                <a:cs typeface="Microsoft Sans Serif"/>
              </a:rPr>
              <a:t> </a:t>
            </a:r>
            <a:r>
              <a:rPr sz="2471" dirty="0">
                <a:latin typeface="Microsoft Sans Serif"/>
                <a:cs typeface="Microsoft Sans Serif"/>
              </a:rPr>
              <a:t>bộ</a:t>
            </a:r>
            <a:r>
              <a:rPr sz="2471" spc="35" dirty="0">
                <a:latin typeface="Microsoft Sans Serif"/>
                <a:cs typeface="Microsoft Sans Serif"/>
              </a:rPr>
              <a:t> </a:t>
            </a:r>
            <a:r>
              <a:rPr sz="2471" spc="-4" dirty="0">
                <a:latin typeface="Microsoft Sans Serif"/>
                <a:cs typeface="Microsoft Sans Serif"/>
              </a:rPr>
              <a:t>topo</a:t>
            </a:r>
            <a:r>
              <a:rPr sz="2471" spc="40" dirty="0">
                <a:latin typeface="Microsoft Sans Serif"/>
                <a:cs typeface="Microsoft Sans Serif"/>
              </a:rPr>
              <a:t> </a:t>
            </a:r>
            <a:r>
              <a:rPr sz="2471" dirty="0">
                <a:latin typeface="Microsoft Sans Serif"/>
                <a:cs typeface="Microsoft Sans Serif"/>
              </a:rPr>
              <a:t>của</a:t>
            </a:r>
            <a:r>
              <a:rPr sz="2471" spc="13" dirty="0">
                <a:latin typeface="Microsoft Sans Serif"/>
                <a:cs typeface="Microsoft Sans Serif"/>
              </a:rPr>
              <a:t> </a:t>
            </a:r>
            <a:r>
              <a:rPr sz="2471" dirty="0">
                <a:latin typeface="Microsoft Sans Serif"/>
                <a:cs typeface="Microsoft Sans Serif"/>
              </a:rPr>
              <a:t>mạng</a:t>
            </a:r>
            <a:endParaRPr sz="2471">
              <a:latin typeface="Microsoft Sans Serif"/>
              <a:cs typeface="Microsoft Sans Serif"/>
            </a:endParaRPr>
          </a:p>
          <a:p>
            <a:pPr>
              <a:spcBef>
                <a:spcPts val="9"/>
              </a:spcBef>
              <a:buFont typeface="Wingdings"/>
              <a:buChar char=""/>
            </a:pPr>
            <a:endParaRPr sz="3662">
              <a:latin typeface="Microsoft Sans Serif"/>
              <a:cs typeface="Microsoft Sans Serif"/>
            </a:endParaRPr>
          </a:p>
          <a:p>
            <a:pPr marL="313781" marR="4483" indent="-303135">
              <a:buSzPct val="96428"/>
              <a:buFont typeface="Wingdings"/>
              <a:buChar char=""/>
              <a:tabLst>
                <a:tab pos="321066" algn="l"/>
              </a:tabLst>
            </a:pPr>
            <a:r>
              <a:rPr sz="2471" spc="-9" dirty="0">
                <a:latin typeface="Microsoft Sans Serif"/>
                <a:cs typeface="Microsoft Sans Serif"/>
              </a:rPr>
              <a:t>OSPF</a:t>
            </a:r>
            <a:r>
              <a:rPr sz="2471" spc="26" dirty="0">
                <a:latin typeface="Microsoft Sans Serif"/>
                <a:cs typeface="Microsoft Sans Serif"/>
              </a:rPr>
              <a:t> </a:t>
            </a:r>
            <a:r>
              <a:rPr sz="2471" spc="124" dirty="0">
                <a:latin typeface="Microsoft Sans Serif"/>
                <a:cs typeface="Microsoft Sans Serif"/>
              </a:rPr>
              <a:t>đựơc</a:t>
            </a:r>
            <a:r>
              <a:rPr sz="2471" spc="57" dirty="0">
                <a:latin typeface="Microsoft Sans Serif"/>
                <a:cs typeface="Microsoft Sans Serif"/>
              </a:rPr>
              <a:t> </a:t>
            </a:r>
            <a:r>
              <a:rPr sz="2471" spc="-9" dirty="0">
                <a:latin typeface="Microsoft Sans Serif"/>
                <a:cs typeface="Microsoft Sans Serif"/>
              </a:rPr>
              <a:t>mô</a:t>
            </a:r>
            <a:r>
              <a:rPr sz="2471" spc="18" dirty="0">
                <a:latin typeface="Microsoft Sans Serif"/>
                <a:cs typeface="Microsoft Sans Serif"/>
              </a:rPr>
              <a:t> </a:t>
            </a:r>
            <a:r>
              <a:rPr sz="2471" dirty="0">
                <a:latin typeface="Microsoft Sans Serif"/>
                <a:cs typeface="Microsoft Sans Serif"/>
              </a:rPr>
              <a:t>tả</a:t>
            </a:r>
            <a:r>
              <a:rPr sz="2471" spc="40" dirty="0">
                <a:latin typeface="Microsoft Sans Serif"/>
                <a:cs typeface="Microsoft Sans Serif"/>
              </a:rPr>
              <a:t> </a:t>
            </a:r>
            <a:r>
              <a:rPr sz="2471" dirty="0">
                <a:latin typeface="Microsoft Sans Serif"/>
                <a:cs typeface="Microsoft Sans Serif"/>
              </a:rPr>
              <a:t>trong</a:t>
            </a:r>
            <a:r>
              <a:rPr sz="2471" spc="18" dirty="0">
                <a:latin typeface="Microsoft Sans Serif"/>
                <a:cs typeface="Microsoft Sans Serif"/>
              </a:rPr>
              <a:t> </a:t>
            </a:r>
            <a:r>
              <a:rPr sz="2471" spc="-4" dirty="0">
                <a:latin typeface="Microsoft Sans Serif"/>
                <a:cs typeface="Microsoft Sans Serif"/>
              </a:rPr>
              <a:t>nhiều</a:t>
            </a:r>
            <a:r>
              <a:rPr sz="2471" spc="40" dirty="0">
                <a:latin typeface="Microsoft Sans Serif"/>
                <a:cs typeface="Microsoft Sans Serif"/>
              </a:rPr>
              <a:t> </a:t>
            </a:r>
            <a:r>
              <a:rPr sz="2471" spc="-13" dirty="0">
                <a:latin typeface="Microsoft Sans Serif"/>
                <a:cs typeface="Microsoft Sans Serif"/>
              </a:rPr>
              <a:t>tài</a:t>
            </a:r>
            <a:r>
              <a:rPr sz="2471" spc="53" dirty="0">
                <a:latin typeface="Microsoft Sans Serif"/>
                <a:cs typeface="Microsoft Sans Serif"/>
              </a:rPr>
              <a:t> </a:t>
            </a:r>
            <a:r>
              <a:rPr sz="2471" spc="-13" dirty="0">
                <a:latin typeface="Microsoft Sans Serif"/>
                <a:cs typeface="Microsoft Sans Serif"/>
              </a:rPr>
              <a:t>liệu</a:t>
            </a:r>
            <a:r>
              <a:rPr sz="2471" spc="40" dirty="0">
                <a:latin typeface="Microsoft Sans Serif"/>
                <a:cs typeface="Microsoft Sans Serif"/>
              </a:rPr>
              <a:t> </a:t>
            </a:r>
            <a:r>
              <a:rPr sz="2471" spc="-9" dirty="0">
                <a:latin typeface="Microsoft Sans Serif"/>
                <a:cs typeface="Microsoft Sans Serif"/>
              </a:rPr>
              <a:t>của</a:t>
            </a:r>
            <a:r>
              <a:rPr sz="2471" spc="40" dirty="0">
                <a:latin typeface="Microsoft Sans Serif"/>
                <a:cs typeface="Microsoft Sans Serif"/>
              </a:rPr>
              <a:t> </a:t>
            </a:r>
            <a:r>
              <a:rPr sz="2471" spc="-9" dirty="0">
                <a:latin typeface="Microsoft Sans Serif"/>
                <a:cs typeface="Microsoft Sans Serif"/>
              </a:rPr>
              <a:t>IETF </a:t>
            </a:r>
            <a:r>
              <a:rPr sz="2471" spc="-644" dirty="0">
                <a:latin typeface="Microsoft Sans Serif"/>
                <a:cs typeface="Microsoft Sans Serif"/>
              </a:rPr>
              <a:t> </a:t>
            </a:r>
            <a:r>
              <a:rPr sz="2471" dirty="0">
                <a:latin typeface="Microsoft Sans Serif"/>
                <a:cs typeface="Microsoft Sans Serif"/>
              </a:rPr>
              <a:t>(Internet</a:t>
            </a:r>
            <a:r>
              <a:rPr sz="2471" spc="9" dirty="0">
                <a:latin typeface="Microsoft Sans Serif"/>
                <a:cs typeface="Microsoft Sans Serif"/>
              </a:rPr>
              <a:t> </a:t>
            </a:r>
            <a:r>
              <a:rPr sz="2471" spc="-4" dirty="0">
                <a:latin typeface="Microsoft Sans Serif"/>
                <a:cs typeface="Microsoft Sans Serif"/>
              </a:rPr>
              <a:t>Engineering</a:t>
            </a:r>
            <a:r>
              <a:rPr sz="2471" spc="18" dirty="0">
                <a:latin typeface="Microsoft Sans Serif"/>
                <a:cs typeface="Microsoft Sans Serif"/>
              </a:rPr>
              <a:t> </a:t>
            </a:r>
            <a:r>
              <a:rPr sz="2471" spc="-71" dirty="0">
                <a:latin typeface="Microsoft Sans Serif"/>
                <a:cs typeface="Microsoft Sans Serif"/>
              </a:rPr>
              <a:t>Task</a:t>
            </a:r>
            <a:r>
              <a:rPr sz="2471" spc="26" dirty="0">
                <a:latin typeface="Microsoft Sans Serif"/>
                <a:cs typeface="Microsoft Sans Serif"/>
              </a:rPr>
              <a:t> </a:t>
            </a:r>
            <a:r>
              <a:rPr sz="2471" dirty="0">
                <a:latin typeface="Microsoft Sans Serif"/>
                <a:cs typeface="Microsoft Sans Serif"/>
              </a:rPr>
              <a:t>Force).</a:t>
            </a:r>
            <a:endParaRPr sz="2471">
              <a:latin typeface="Microsoft Sans Serif"/>
              <a:cs typeface="Microsoft Sans Serif"/>
            </a:endParaRPr>
          </a:p>
          <a:p>
            <a:pPr marL="680233" lvl="1" indent="-266154">
              <a:spcBef>
                <a:spcPts val="521"/>
              </a:spcBef>
              <a:buSzPct val="95833"/>
              <a:buFont typeface="Wingdings"/>
              <a:buChar char=""/>
              <a:tabLst>
                <a:tab pos="680794" algn="l"/>
              </a:tabLst>
            </a:pPr>
            <a:r>
              <a:rPr sz="2118" spc="-4" dirty="0">
                <a:latin typeface="Microsoft Sans Serif"/>
                <a:cs typeface="Microsoft Sans Serif"/>
              </a:rPr>
              <a:t>OSPF</a:t>
            </a:r>
            <a:r>
              <a:rPr sz="2118" spc="-26" dirty="0">
                <a:latin typeface="Microsoft Sans Serif"/>
                <a:cs typeface="Microsoft Sans Serif"/>
              </a:rPr>
              <a:t> </a:t>
            </a:r>
            <a:r>
              <a:rPr sz="2118" spc="-4" dirty="0">
                <a:latin typeface="Microsoft Sans Serif"/>
                <a:cs typeface="Microsoft Sans Serif"/>
              </a:rPr>
              <a:t>v2:</a:t>
            </a:r>
            <a:r>
              <a:rPr sz="2118" dirty="0">
                <a:latin typeface="Microsoft Sans Serif"/>
                <a:cs typeface="Microsoft Sans Serif"/>
              </a:rPr>
              <a:t> </a:t>
            </a:r>
            <a:r>
              <a:rPr sz="2118" spc="-9" dirty="0">
                <a:latin typeface="Microsoft Sans Serif"/>
                <a:cs typeface="Microsoft Sans Serif"/>
              </a:rPr>
              <a:t>RFC2328</a:t>
            </a:r>
            <a:endParaRPr sz="2118">
              <a:latin typeface="Microsoft Sans Serif"/>
              <a:cs typeface="Microsoft Sans Serif"/>
            </a:endParaRPr>
          </a:p>
          <a:p>
            <a:pPr marL="680233" lvl="1" indent="-266154">
              <a:spcBef>
                <a:spcPts val="507"/>
              </a:spcBef>
              <a:buSzPct val="95833"/>
              <a:buFont typeface="Wingdings"/>
              <a:buChar char=""/>
              <a:tabLst>
                <a:tab pos="680794" algn="l"/>
              </a:tabLst>
            </a:pPr>
            <a:r>
              <a:rPr sz="2118" spc="-4" dirty="0">
                <a:latin typeface="Microsoft Sans Serif"/>
                <a:cs typeface="Microsoft Sans Serif"/>
              </a:rPr>
              <a:t>OSPF</a:t>
            </a:r>
            <a:r>
              <a:rPr sz="2118" spc="-26" dirty="0">
                <a:latin typeface="Microsoft Sans Serif"/>
                <a:cs typeface="Microsoft Sans Serif"/>
              </a:rPr>
              <a:t> </a:t>
            </a:r>
            <a:r>
              <a:rPr sz="2118" spc="-4" dirty="0">
                <a:latin typeface="Microsoft Sans Serif"/>
                <a:cs typeface="Microsoft Sans Serif"/>
              </a:rPr>
              <a:t>v3:</a:t>
            </a:r>
            <a:r>
              <a:rPr sz="2118" dirty="0">
                <a:latin typeface="Microsoft Sans Serif"/>
                <a:cs typeface="Microsoft Sans Serif"/>
              </a:rPr>
              <a:t> </a:t>
            </a:r>
            <a:r>
              <a:rPr sz="2118" spc="-9" dirty="0">
                <a:latin typeface="Microsoft Sans Serif"/>
                <a:cs typeface="Microsoft Sans Serif"/>
              </a:rPr>
              <a:t>RFC5340</a:t>
            </a:r>
            <a:endParaRPr sz="2118">
              <a:latin typeface="Microsoft Sans Serif"/>
              <a:cs typeface="Microsoft Sans Serif"/>
            </a:endParaRPr>
          </a:p>
        </p:txBody>
      </p:sp>
      <p:sp>
        <p:nvSpPr>
          <p:cNvPr id="5" name="object 5"/>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
        <p:nvSpPr>
          <p:cNvPr id="6" name="object 6"/>
          <p:cNvSpPr txBox="1"/>
          <p:nvPr/>
        </p:nvSpPr>
        <p:spPr>
          <a:xfrm>
            <a:off x="9482859" y="6090332"/>
            <a:ext cx="172571" cy="155299"/>
          </a:xfrm>
          <a:prstGeom prst="rect">
            <a:avLst/>
          </a:prstGeom>
        </p:spPr>
        <p:txBody>
          <a:bodyPr vert="horz" wrap="square" lIns="0" tIns="0" rIns="0" bIns="0" rtlCol="0">
            <a:spAutoFit/>
          </a:bodyPr>
          <a:lstStyle/>
          <a:p>
            <a:pPr marL="11206">
              <a:lnSpc>
                <a:spcPts val="1257"/>
              </a:lnSpc>
            </a:pPr>
            <a:r>
              <a:rPr sz="1059" dirty="0">
                <a:solidFill>
                  <a:srgbClr val="1F497C"/>
                </a:solidFill>
                <a:latin typeface="Microsoft Sans Serif"/>
                <a:cs typeface="Microsoft Sans Serif"/>
              </a:rPr>
              <a:t>30</a:t>
            </a:r>
            <a:endParaRPr sz="1059">
              <a:latin typeface="Microsoft Sans Serif"/>
              <a:cs typeface="Microsoft Sans Serif"/>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8360" y="351269"/>
            <a:ext cx="6067313" cy="608851"/>
          </a:xfrm>
          <a:prstGeom prst="rect">
            <a:avLst/>
          </a:prstGeom>
        </p:spPr>
        <p:txBody>
          <a:bodyPr vert="horz" wrap="square" lIns="0" tIns="11206" rIns="0" bIns="0" rtlCol="0" anchor="b" anchorCtr="0">
            <a:spAutoFit/>
          </a:bodyPr>
          <a:lstStyle/>
          <a:p>
            <a:pPr marL="11206">
              <a:spcBef>
                <a:spcPts val="88"/>
              </a:spcBef>
            </a:pPr>
            <a:r>
              <a:rPr spc="-4" dirty="0"/>
              <a:t>Giao</a:t>
            </a:r>
            <a:r>
              <a:rPr spc="13" dirty="0"/>
              <a:t> </a:t>
            </a:r>
            <a:r>
              <a:rPr spc="106" dirty="0"/>
              <a:t>thức</a:t>
            </a:r>
            <a:r>
              <a:rPr spc="40" dirty="0"/>
              <a:t> </a:t>
            </a:r>
            <a:r>
              <a:rPr dirty="0"/>
              <a:t>định</a:t>
            </a:r>
            <a:r>
              <a:rPr spc="18" dirty="0"/>
              <a:t> </a:t>
            </a:r>
            <a:r>
              <a:rPr dirty="0"/>
              <a:t>tuyến</a:t>
            </a:r>
            <a:r>
              <a:rPr spc="13" dirty="0"/>
              <a:t> </a:t>
            </a:r>
            <a:r>
              <a:rPr spc="-4" dirty="0"/>
              <a:t>OSPF</a:t>
            </a:r>
          </a:p>
        </p:txBody>
      </p:sp>
      <p:sp>
        <p:nvSpPr>
          <p:cNvPr id="3" name="object 3"/>
          <p:cNvSpPr txBox="1"/>
          <p:nvPr/>
        </p:nvSpPr>
        <p:spPr>
          <a:xfrm>
            <a:off x="2479628" y="1364694"/>
            <a:ext cx="6678146" cy="1848402"/>
          </a:xfrm>
          <a:prstGeom prst="rect">
            <a:avLst/>
          </a:prstGeom>
        </p:spPr>
        <p:txBody>
          <a:bodyPr vert="horz" wrap="square" lIns="0" tIns="66115" rIns="0" bIns="0" rtlCol="0">
            <a:spAutoFit/>
          </a:bodyPr>
          <a:lstStyle/>
          <a:p>
            <a:pPr marL="313221" indent="-302575">
              <a:spcBef>
                <a:spcPts val="521"/>
              </a:spcBef>
              <a:buFont typeface="Wingdings"/>
              <a:buChar char=""/>
              <a:tabLst>
                <a:tab pos="313781" algn="l"/>
              </a:tabLst>
            </a:pPr>
            <a:r>
              <a:rPr sz="1765" dirty="0">
                <a:latin typeface="Microsoft Sans Serif"/>
                <a:cs typeface="Microsoft Sans Serif"/>
              </a:rPr>
              <a:t>OSPF</a:t>
            </a:r>
            <a:r>
              <a:rPr sz="1765" spc="-4" dirty="0">
                <a:latin typeface="Microsoft Sans Serif"/>
                <a:cs typeface="Microsoft Sans Serif"/>
              </a:rPr>
              <a:t> </a:t>
            </a:r>
            <a:r>
              <a:rPr sz="1765" dirty="0">
                <a:latin typeface="Microsoft Sans Serif"/>
                <a:cs typeface="Microsoft Sans Serif"/>
              </a:rPr>
              <a:t>cho</a:t>
            </a:r>
            <a:r>
              <a:rPr sz="1765" spc="-9" dirty="0">
                <a:latin typeface="Microsoft Sans Serif"/>
                <a:cs typeface="Microsoft Sans Serif"/>
              </a:rPr>
              <a:t> </a:t>
            </a:r>
            <a:r>
              <a:rPr sz="1765" dirty="0">
                <a:latin typeface="Microsoft Sans Serif"/>
                <a:cs typeface="Microsoft Sans Serif"/>
              </a:rPr>
              <a:t>mạng</a:t>
            </a:r>
            <a:r>
              <a:rPr sz="1765" spc="-9" dirty="0">
                <a:latin typeface="Microsoft Sans Serif"/>
                <a:cs typeface="Microsoft Sans Serif"/>
              </a:rPr>
              <a:t> </a:t>
            </a:r>
            <a:r>
              <a:rPr sz="1765" spc="53" dirty="0">
                <a:latin typeface="Microsoft Sans Serif"/>
                <a:cs typeface="Microsoft Sans Serif"/>
              </a:rPr>
              <a:t>lớn</a:t>
            </a:r>
            <a:r>
              <a:rPr sz="1765" spc="9" dirty="0">
                <a:latin typeface="Microsoft Sans Serif"/>
                <a:cs typeface="Microsoft Sans Serif"/>
              </a:rPr>
              <a:t> </a:t>
            </a:r>
            <a:r>
              <a:rPr sz="1765" spc="97" dirty="0">
                <a:latin typeface="Microsoft Sans Serif"/>
                <a:cs typeface="Microsoft Sans Serif"/>
              </a:rPr>
              <a:t>được</a:t>
            </a:r>
            <a:r>
              <a:rPr sz="1765" spc="-18" dirty="0">
                <a:latin typeface="Microsoft Sans Serif"/>
                <a:cs typeface="Microsoft Sans Serif"/>
              </a:rPr>
              <a:t> </a:t>
            </a:r>
            <a:r>
              <a:rPr sz="1765" dirty="0">
                <a:latin typeface="Microsoft Sans Serif"/>
                <a:cs typeface="Microsoft Sans Serif"/>
              </a:rPr>
              <a:t>phân</a:t>
            </a:r>
            <a:r>
              <a:rPr sz="1765" spc="9" dirty="0">
                <a:latin typeface="Microsoft Sans Serif"/>
                <a:cs typeface="Microsoft Sans Serif"/>
              </a:rPr>
              <a:t> </a:t>
            </a:r>
            <a:r>
              <a:rPr sz="1765" spc="-4" dirty="0">
                <a:latin typeface="Microsoft Sans Serif"/>
                <a:cs typeface="Microsoft Sans Serif"/>
              </a:rPr>
              <a:t>cấp:</a:t>
            </a:r>
            <a:endParaRPr sz="1765">
              <a:latin typeface="Microsoft Sans Serif"/>
              <a:cs typeface="Microsoft Sans Serif"/>
            </a:endParaRPr>
          </a:p>
          <a:p>
            <a:pPr marL="667346" lvl="1" indent="-253827">
              <a:spcBef>
                <a:spcPts val="388"/>
              </a:spcBef>
              <a:buFont typeface="Wingdings"/>
              <a:buChar char=""/>
              <a:tabLst>
                <a:tab pos="667906" algn="l"/>
              </a:tabLst>
            </a:pPr>
            <a:r>
              <a:rPr sz="1588" spc="-9" dirty="0">
                <a:latin typeface="Microsoft Sans Serif"/>
                <a:cs typeface="Microsoft Sans Serif"/>
              </a:rPr>
              <a:t>chia</a:t>
            </a:r>
            <a:r>
              <a:rPr sz="1588" spc="9" dirty="0">
                <a:latin typeface="Microsoft Sans Serif"/>
                <a:cs typeface="Microsoft Sans Serif"/>
              </a:rPr>
              <a:t> </a:t>
            </a:r>
            <a:r>
              <a:rPr sz="1588" spc="-4" dirty="0">
                <a:latin typeface="Microsoft Sans Serif"/>
                <a:cs typeface="Microsoft Sans Serif"/>
              </a:rPr>
              <a:t>thành</a:t>
            </a:r>
            <a:r>
              <a:rPr sz="1588" spc="13" dirty="0">
                <a:latin typeface="Microsoft Sans Serif"/>
                <a:cs typeface="Microsoft Sans Serif"/>
              </a:rPr>
              <a:t> </a:t>
            </a:r>
            <a:r>
              <a:rPr sz="1588" spc="-9" dirty="0">
                <a:latin typeface="Microsoft Sans Serif"/>
                <a:cs typeface="Microsoft Sans Serif"/>
              </a:rPr>
              <a:t>nhiều</a:t>
            </a:r>
            <a:r>
              <a:rPr sz="1588" spc="-4" dirty="0">
                <a:latin typeface="Microsoft Sans Serif"/>
                <a:cs typeface="Microsoft Sans Serif"/>
              </a:rPr>
              <a:t> vùng:</a:t>
            </a:r>
            <a:endParaRPr sz="1588">
              <a:latin typeface="Microsoft Sans Serif"/>
              <a:cs typeface="Microsoft Sans Serif"/>
            </a:endParaRPr>
          </a:p>
          <a:p>
            <a:pPr marL="1019229" lvl="2" indent="-201717">
              <a:spcBef>
                <a:spcPts val="300"/>
              </a:spcBef>
              <a:buFont typeface="Wingdings"/>
              <a:buChar char=""/>
              <a:tabLst>
                <a:tab pos="1019790" algn="l"/>
              </a:tabLst>
            </a:pPr>
            <a:r>
              <a:rPr sz="1235" spc="-4" dirty="0">
                <a:latin typeface="Microsoft Sans Serif"/>
                <a:cs typeface="Microsoft Sans Serif"/>
              </a:rPr>
              <a:t>một</a:t>
            </a:r>
            <a:r>
              <a:rPr sz="1235" spc="-13" dirty="0">
                <a:latin typeface="Microsoft Sans Serif"/>
                <a:cs typeface="Microsoft Sans Serif"/>
              </a:rPr>
              <a:t> </a:t>
            </a:r>
            <a:r>
              <a:rPr sz="1235" dirty="0">
                <a:latin typeface="Microsoft Sans Serif"/>
                <a:cs typeface="Microsoft Sans Serif"/>
              </a:rPr>
              <a:t>tập</a:t>
            </a:r>
            <a:r>
              <a:rPr sz="1235" spc="-13" dirty="0">
                <a:latin typeface="Microsoft Sans Serif"/>
                <a:cs typeface="Microsoft Sans Serif"/>
              </a:rPr>
              <a:t> </a:t>
            </a:r>
            <a:r>
              <a:rPr sz="1235" spc="40" dirty="0">
                <a:latin typeface="Microsoft Sans Serif"/>
                <a:cs typeface="Microsoft Sans Serif"/>
              </a:rPr>
              <a:t>hợp</a:t>
            </a:r>
            <a:r>
              <a:rPr sz="1235" spc="-13" dirty="0">
                <a:latin typeface="Microsoft Sans Serif"/>
                <a:cs typeface="Microsoft Sans Serif"/>
              </a:rPr>
              <a:t> </a:t>
            </a:r>
            <a:r>
              <a:rPr sz="1235" spc="-4" dirty="0">
                <a:latin typeface="Microsoft Sans Serif"/>
                <a:cs typeface="Microsoft Sans Serif"/>
              </a:rPr>
              <a:t>liên</a:t>
            </a:r>
            <a:r>
              <a:rPr sz="1235" dirty="0">
                <a:latin typeface="Microsoft Sans Serif"/>
                <a:cs typeface="Microsoft Sans Serif"/>
              </a:rPr>
              <a:t> kết,</a:t>
            </a:r>
            <a:r>
              <a:rPr sz="1235" spc="-13" dirty="0">
                <a:latin typeface="Microsoft Sans Serif"/>
                <a:cs typeface="Microsoft Sans Serif"/>
              </a:rPr>
              <a:t> </a:t>
            </a:r>
            <a:r>
              <a:rPr sz="1235" dirty="0">
                <a:latin typeface="Microsoft Sans Serif"/>
                <a:cs typeface="Microsoft Sans Serif"/>
              </a:rPr>
              <a:t>nút</a:t>
            </a:r>
            <a:endParaRPr sz="1235">
              <a:latin typeface="Microsoft Sans Serif"/>
              <a:cs typeface="Microsoft Sans Serif"/>
            </a:endParaRPr>
          </a:p>
          <a:p>
            <a:pPr marL="1019229" marR="310419" lvl="2" indent="-201717">
              <a:spcBef>
                <a:spcPts val="300"/>
              </a:spcBef>
              <a:buFont typeface="Wingdings"/>
              <a:buChar char=""/>
              <a:tabLst>
                <a:tab pos="1019790" algn="l"/>
              </a:tabLst>
            </a:pPr>
            <a:r>
              <a:rPr sz="1235" spc="-4" dirty="0">
                <a:latin typeface="Microsoft Sans Serif"/>
                <a:cs typeface="Microsoft Sans Serif"/>
              </a:rPr>
              <a:t>Thông tin định tuyến </a:t>
            </a:r>
            <a:r>
              <a:rPr sz="1235" dirty="0">
                <a:latin typeface="Microsoft Sans Serif"/>
                <a:cs typeface="Microsoft Sans Serif"/>
              </a:rPr>
              <a:t>chỉ </a:t>
            </a:r>
            <a:r>
              <a:rPr sz="1235" spc="26" dirty="0">
                <a:latin typeface="Microsoft Sans Serif"/>
                <a:cs typeface="Microsoft Sans Serif"/>
              </a:rPr>
              <a:t>giới </a:t>
            </a:r>
            <a:r>
              <a:rPr sz="1235" dirty="0">
                <a:latin typeface="Microsoft Sans Serif"/>
                <a:cs typeface="Microsoft Sans Serif"/>
              </a:rPr>
              <a:t>hạn </a:t>
            </a:r>
            <a:r>
              <a:rPr sz="1235" spc="-4" dirty="0">
                <a:latin typeface="Microsoft Sans Serif"/>
                <a:cs typeface="Microsoft Sans Serif"/>
              </a:rPr>
              <a:t>trong </a:t>
            </a:r>
            <a:r>
              <a:rPr sz="1235" dirty="0">
                <a:latin typeface="Microsoft Sans Serif"/>
                <a:cs typeface="Microsoft Sans Serif"/>
              </a:rPr>
              <a:t>area, </a:t>
            </a:r>
            <a:r>
              <a:rPr sz="1235" spc="-4" dirty="0">
                <a:latin typeface="Microsoft Sans Serif"/>
                <a:cs typeface="Microsoft Sans Serif"/>
              </a:rPr>
              <a:t>chỉ </a:t>
            </a:r>
            <a:r>
              <a:rPr sz="1235" dirty="0">
                <a:latin typeface="Microsoft Sans Serif"/>
                <a:cs typeface="Microsoft Sans Serif"/>
              </a:rPr>
              <a:t>thông </a:t>
            </a:r>
            <a:r>
              <a:rPr sz="1235" spc="-4" dirty="0">
                <a:latin typeface="Microsoft Sans Serif"/>
                <a:cs typeface="Microsoft Sans Serif"/>
              </a:rPr>
              <a:t>tin </a:t>
            </a:r>
            <a:r>
              <a:rPr sz="1235" dirty="0">
                <a:latin typeface="Microsoft Sans Serif"/>
                <a:cs typeface="Microsoft Sans Serif"/>
              </a:rPr>
              <a:t>tóm </a:t>
            </a:r>
            <a:r>
              <a:rPr sz="1235" spc="-4" dirty="0">
                <a:latin typeface="Microsoft Sans Serif"/>
                <a:cs typeface="Microsoft Sans Serif"/>
              </a:rPr>
              <a:t>tắt </a:t>
            </a:r>
            <a:r>
              <a:rPr sz="1235" spc="66" dirty="0">
                <a:latin typeface="Microsoft Sans Serif"/>
                <a:cs typeface="Microsoft Sans Serif"/>
              </a:rPr>
              <a:t>được </a:t>
            </a:r>
            <a:r>
              <a:rPr sz="1235" spc="40" dirty="0">
                <a:latin typeface="Microsoft Sans Serif"/>
                <a:cs typeface="Microsoft Sans Serif"/>
              </a:rPr>
              <a:t>gửi </a:t>
            </a:r>
            <a:r>
              <a:rPr sz="1235" spc="-4" dirty="0">
                <a:latin typeface="Microsoft Sans Serif"/>
                <a:cs typeface="Microsoft Sans Serif"/>
              </a:rPr>
              <a:t>ra </a:t>
            </a:r>
            <a:r>
              <a:rPr sz="1235" spc="-318" dirty="0">
                <a:latin typeface="Microsoft Sans Serif"/>
                <a:cs typeface="Microsoft Sans Serif"/>
              </a:rPr>
              <a:t> </a:t>
            </a:r>
            <a:r>
              <a:rPr sz="1235" spc="-4" dirty="0">
                <a:latin typeface="Microsoft Sans Serif"/>
                <a:cs typeface="Microsoft Sans Serif"/>
              </a:rPr>
              <a:t>ngoài</a:t>
            </a:r>
            <a:endParaRPr sz="1235">
              <a:latin typeface="Microsoft Sans Serif"/>
              <a:cs typeface="Microsoft Sans Serif"/>
            </a:endParaRPr>
          </a:p>
          <a:p>
            <a:pPr marL="667346" marR="4483" lvl="1" indent="-253266">
              <a:spcBef>
                <a:spcPts val="375"/>
              </a:spcBef>
              <a:buFont typeface="Wingdings"/>
              <a:buChar char=""/>
              <a:tabLst>
                <a:tab pos="667906" algn="l"/>
              </a:tabLst>
            </a:pPr>
            <a:r>
              <a:rPr sz="1588" spc="-9" dirty="0">
                <a:latin typeface="Microsoft Sans Serif"/>
                <a:cs typeface="Microsoft Sans Serif"/>
              </a:rPr>
              <a:t>Các</a:t>
            </a:r>
            <a:r>
              <a:rPr sz="1588" spc="18" dirty="0">
                <a:latin typeface="Microsoft Sans Serif"/>
                <a:cs typeface="Microsoft Sans Serif"/>
              </a:rPr>
              <a:t> </a:t>
            </a:r>
            <a:r>
              <a:rPr sz="1588" spc="-4" dirty="0">
                <a:latin typeface="Microsoft Sans Serif"/>
                <a:cs typeface="Microsoft Sans Serif"/>
              </a:rPr>
              <a:t>vùng</a:t>
            </a:r>
            <a:r>
              <a:rPr sz="1588" spc="9" dirty="0">
                <a:latin typeface="Microsoft Sans Serif"/>
                <a:cs typeface="Microsoft Sans Serif"/>
              </a:rPr>
              <a:t> </a:t>
            </a:r>
            <a:r>
              <a:rPr sz="1588" dirty="0">
                <a:latin typeface="Microsoft Sans Serif"/>
                <a:cs typeface="Microsoft Sans Serif"/>
              </a:rPr>
              <a:t>đều</a:t>
            </a:r>
            <a:r>
              <a:rPr sz="1588" spc="26" dirty="0">
                <a:latin typeface="Microsoft Sans Serif"/>
                <a:cs typeface="Microsoft Sans Serif"/>
              </a:rPr>
              <a:t> </a:t>
            </a:r>
            <a:r>
              <a:rPr sz="1588" spc="75" dirty="0">
                <a:latin typeface="Microsoft Sans Serif"/>
                <a:cs typeface="Microsoft Sans Serif"/>
              </a:rPr>
              <a:t>được</a:t>
            </a:r>
            <a:r>
              <a:rPr sz="1588" spc="22" dirty="0">
                <a:latin typeface="Microsoft Sans Serif"/>
                <a:cs typeface="Microsoft Sans Serif"/>
              </a:rPr>
              <a:t> </a:t>
            </a:r>
            <a:r>
              <a:rPr sz="1588" spc="-4" dirty="0">
                <a:latin typeface="Microsoft Sans Serif"/>
                <a:cs typeface="Microsoft Sans Serif"/>
              </a:rPr>
              <a:t>kết</a:t>
            </a:r>
            <a:r>
              <a:rPr sz="1588" spc="22" dirty="0">
                <a:latin typeface="Microsoft Sans Serif"/>
                <a:cs typeface="Microsoft Sans Serif"/>
              </a:rPr>
              <a:t> </a:t>
            </a:r>
            <a:r>
              <a:rPr sz="1588" spc="-9" dirty="0">
                <a:latin typeface="Microsoft Sans Serif"/>
                <a:cs typeface="Microsoft Sans Serif"/>
              </a:rPr>
              <a:t>nối</a:t>
            </a:r>
            <a:r>
              <a:rPr sz="1588" spc="18" dirty="0">
                <a:latin typeface="Microsoft Sans Serif"/>
                <a:cs typeface="Microsoft Sans Serif"/>
              </a:rPr>
              <a:t> </a:t>
            </a:r>
            <a:r>
              <a:rPr sz="1588" spc="-4" dirty="0">
                <a:latin typeface="Microsoft Sans Serif"/>
                <a:cs typeface="Microsoft Sans Serif"/>
              </a:rPr>
              <a:t>vào</a:t>
            </a:r>
            <a:r>
              <a:rPr sz="1588" spc="26" dirty="0">
                <a:latin typeface="Microsoft Sans Serif"/>
                <a:cs typeface="Microsoft Sans Serif"/>
              </a:rPr>
              <a:t> </a:t>
            </a:r>
            <a:r>
              <a:rPr sz="1588" spc="-9" dirty="0">
                <a:latin typeface="Microsoft Sans Serif"/>
                <a:cs typeface="Microsoft Sans Serif"/>
              </a:rPr>
              <a:t>vùng</a:t>
            </a:r>
            <a:r>
              <a:rPr sz="1588" spc="26" dirty="0">
                <a:latin typeface="Microsoft Sans Serif"/>
                <a:cs typeface="Microsoft Sans Serif"/>
              </a:rPr>
              <a:t> </a:t>
            </a:r>
            <a:r>
              <a:rPr sz="1588" spc="-4" dirty="0">
                <a:latin typeface="Microsoft Sans Serif"/>
                <a:cs typeface="Microsoft Sans Serif"/>
              </a:rPr>
              <a:t>vùng</a:t>
            </a:r>
            <a:r>
              <a:rPr sz="1588" spc="26" dirty="0">
                <a:latin typeface="Microsoft Sans Serif"/>
                <a:cs typeface="Microsoft Sans Serif"/>
              </a:rPr>
              <a:t> </a:t>
            </a:r>
            <a:r>
              <a:rPr sz="1588" spc="62" dirty="0">
                <a:latin typeface="Microsoft Sans Serif"/>
                <a:cs typeface="Microsoft Sans Serif"/>
              </a:rPr>
              <a:t>xương</a:t>
            </a:r>
            <a:r>
              <a:rPr sz="1588" spc="26" dirty="0">
                <a:latin typeface="Microsoft Sans Serif"/>
                <a:cs typeface="Microsoft Sans Serif"/>
              </a:rPr>
              <a:t> </a:t>
            </a:r>
            <a:r>
              <a:rPr sz="1588" spc="-9" dirty="0">
                <a:latin typeface="Microsoft Sans Serif"/>
                <a:cs typeface="Microsoft Sans Serif"/>
              </a:rPr>
              <a:t>sống</a:t>
            </a:r>
            <a:r>
              <a:rPr sz="1588" spc="26" dirty="0">
                <a:latin typeface="Microsoft Sans Serif"/>
                <a:cs typeface="Microsoft Sans Serif"/>
              </a:rPr>
              <a:t> </a:t>
            </a:r>
            <a:r>
              <a:rPr sz="1588" spc="-4" dirty="0">
                <a:latin typeface="Microsoft Sans Serif"/>
                <a:cs typeface="Microsoft Sans Serif"/>
              </a:rPr>
              <a:t>(backbone) </a:t>
            </a:r>
            <a:r>
              <a:rPr sz="1588" spc="-410" dirty="0">
                <a:latin typeface="Microsoft Sans Serif"/>
                <a:cs typeface="Microsoft Sans Serif"/>
              </a:rPr>
              <a:t> </a:t>
            </a:r>
            <a:r>
              <a:rPr sz="1588" spc="-9" dirty="0">
                <a:latin typeface="Microsoft Sans Serif"/>
                <a:cs typeface="Microsoft Sans Serif"/>
              </a:rPr>
              <a:t>là</a:t>
            </a:r>
            <a:r>
              <a:rPr sz="1588" spc="4" dirty="0">
                <a:latin typeface="Microsoft Sans Serif"/>
                <a:cs typeface="Microsoft Sans Serif"/>
              </a:rPr>
              <a:t> </a:t>
            </a:r>
            <a:r>
              <a:rPr sz="1588" dirty="0">
                <a:latin typeface="Microsoft Sans Serif"/>
                <a:cs typeface="Microsoft Sans Serif"/>
              </a:rPr>
              <a:t>vùng</a:t>
            </a:r>
            <a:r>
              <a:rPr sz="1588" spc="13" dirty="0">
                <a:latin typeface="Microsoft Sans Serif"/>
                <a:cs typeface="Microsoft Sans Serif"/>
              </a:rPr>
              <a:t> </a:t>
            </a:r>
            <a:r>
              <a:rPr sz="1765" dirty="0">
                <a:latin typeface="Microsoft Sans Serif"/>
                <a:cs typeface="Microsoft Sans Serif"/>
              </a:rPr>
              <a:t>0</a:t>
            </a:r>
            <a:endParaRPr sz="1765">
              <a:latin typeface="Microsoft Sans Serif"/>
              <a:cs typeface="Microsoft Sans Serif"/>
            </a:endParaRPr>
          </a:p>
        </p:txBody>
      </p:sp>
      <p:sp>
        <p:nvSpPr>
          <p:cNvPr id="4" name="object 4"/>
          <p:cNvSpPr txBox="1"/>
          <p:nvPr/>
        </p:nvSpPr>
        <p:spPr>
          <a:xfrm>
            <a:off x="9494065" y="6101537"/>
            <a:ext cx="150159" cy="153888"/>
          </a:xfrm>
          <a:prstGeom prst="rect">
            <a:avLst/>
          </a:prstGeom>
        </p:spPr>
        <p:txBody>
          <a:bodyPr vert="horz" wrap="square" lIns="0" tIns="0" rIns="0" bIns="0" rtlCol="0">
            <a:spAutoFit/>
          </a:bodyPr>
          <a:lstStyle/>
          <a:p>
            <a:pPr>
              <a:lnSpc>
                <a:spcPts val="1169"/>
              </a:lnSpc>
            </a:pPr>
            <a:r>
              <a:rPr sz="1059" dirty="0">
                <a:solidFill>
                  <a:srgbClr val="1F497C"/>
                </a:solidFill>
                <a:latin typeface="Microsoft Sans Serif"/>
                <a:cs typeface="Microsoft Sans Serif"/>
              </a:rPr>
              <a:t>31</a:t>
            </a:r>
            <a:endParaRPr sz="1059">
              <a:latin typeface="Microsoft Sans Serif"/>
              <a:cs typeface="Microsoft Sans Serif"/>
            </a:endParaRPr>
          </a:p>
        </p:txBody>
      </p:sp>
      <p:pic>
        <p:nvPicPr>
          <p:cNvPr id="5" name="object 5"/>
          <p:cNvPicPr/>
          <p:nvPr/>
        </p:nvPicPr>
        <p:blipFill>
          <a:blip r:embed="rId2" cstate="print"/>
          <a:stretch>
            <a:fillRect/>
          </a:stretch>
        </p:blipFill>
        <p:spPr>
          <a:xfrm>
            <a:off x="4444701" y="3500270"/>
            <a:ext cx="5400338" cy="2954318"/>
          </a:xfrm>
          <a:prstGeom prst="rect">
            <a:avLst/>
          </a:prstGeom>
        </p:spPr>
      </p:pic>
      <p:sp>
        <p:nvSpPr>
          <p:cNvPr id="6" name="object 6"/>
          <p:cNvSpPr txBox="1"/>
          <p:nvPr/>
        </p:nvSpPr>
        <p:spPr>
          <a:xfrm>
            <a:off x="2607334" y="3833310"/>
            <a:ext cx="1815353" cy="1477486"/>
          </a:xfrm>
          <a:prstGeom prst="rect">
            <a:avLst/>
          </a:prstGeom>
        </p:spPr>
        <p:txBody>
          <a:bodyPr vert="horz" wrap="square" lIns="0" tIns="11206" rIns="0" bIns="0" rtlCol="0">
            <a:spAutoFit/>
          </a:bodyPr>
          <a:lstStyle/>
          <a:p>
            <a:pPr marL="11206" marR="4483">
              <a:spcBef>
                <a:spcPts val="88"/>
              </a:spcBef>
              <a:buSzPct val="94444"/>
              <a:buFont typeface="Wingdings"/>
              <a:buChar char=""/>
              <a:tabLst>
                <a:tab pos="211242" algn="l"/>
              </a:tabLst>
            </a:pPr>
            <a:r>
              <a:rPr sz="1588" spc="-9" dirty="0">
                <a:latin typeface="Microsoft Sans Serif"/>
                <a:cs typeface="Microsoft Sans Serif"/>
              </a:rPr>
              <a:t>Vùng </a:t>
            </a:r>
            <a:r>
              <a:rPr sz="1588" spc="-4" dirty="0">
                <a:latin typeface="Microsoft Sans Serif"/>
                <a:cs typeface="Microsoft Sans Serif"/>
              </a:rPr>
              <a:t>trong OSPF </a:t>
            </a:r>
            <a:r>
              <a:rPr sz="1588" spc="-410" dirty="0">
                <a:latin typeface="Microsoft Sans Serif"/>
                <a:cs typeface="Microsoft Sans Serif"/>
              </a:rPr>
              <a:t> </a:t>
            </a:r>
            <a:r>
              <a:rPr sz="1588" spc="75" dirty="0">
                <a:latin typeface="Microsoft Sans Serif"/>
                <a:cs typeface="Microsoft Sans Serif"/>
              </a:rPr>
              <a:t>được </a:t>
            </a:r>
            <a:r>
              <a:rPr sz="1588" spc="-13" dirty="0">
                <a:latin typeface="Microsoft Sans Serif"/>
                <a:cs typeface="Microsoft Sans Serif"/>
              </a:rPr>
              <a:t>định </a:t>
            </a:r>
            <a:r>
              <a:rPr sz="1588" spc="-9" dirty="0">
                <a:latin typeface="Microsoft Sans Serif"/>
                <a:cs typeface="Microsoft Sans Serif"/>
              </a:rPr>
              <a:t>danh </a:t>
            </a:r>
            <a:r>
              <a:rPr sz="1588" spc="44" dirty="0">
                <a:latin typeface="Microsoft Sans Serif"/>
                <a:cs typeface="Microsoft Sans Serif"/>
              </a:rPr>
              <a:t>bởi </a:t>
            </a:r>
            <a:r>
              <a:rPr sz="1588" spc="-410" dirty="0">
                <a:latin typeface="Microsoft Sans Serif"/>
                <a:cs typeface="Microsoft Sans Serif"/>
              </a:rPr>
              <a:t> </a:t>
            </a:r>
            <a:r>
              <a:rPr sz="1588" spc="-9" dirty="0">
                <a:latin typeface="Microsoft Sans Serif"/>
                <a:cs typeface="Microsoft Sans Serif"/>
              </a:rPr>
              <a:t>32-bits,</a:t>
            </a:r>
            <a:r>
              <a:rPr sz="1588" spc="13" dirty="0">
                <a:latin typeface="Microsoft Sans Serif"/>
                <a:cs typeface="Microsoft Sans Serif"/>
              </a:rPr>
              <a:t> </a:t>
            </a:r>
            <a:r>
              <a:rPr sz="1588" spc="-4" dirty="0">
                <a:latin typeface="Microsoft Sans Serif"/>
                <a:cs typeface="Microsoft Sans Serif"/>
              </a:rPr>
              <a:t>cấu</a:t>
            </a:r>
            <a:r>
              <a:rPr sz="1588" spc="22" dirty="0">
                <a:latin typeface="Microsoft Sans Serif"/>
                <a:cs typeface="Microsoft Sans Serif"/>
              </a:rPr>
              <a:t> </a:t>
            </a:r>
            <a:r>
              <a:rPr sz="1588" spc="-4" dirty="0">
                <a:latin typeface="Microsoft Sans Serif"/>
                <a:cs typeface="Microsoft Sans Serif"/>
              </a:rPr>
              <a:t>trúc </a:t>
            </a:r>
            <a:r>
              <a:rPr sz="1588" dirty="0">
                <a:latin typeface="Microsoft Sans Serif"/>
                <a:cs typeface="Microsoft Sans Serif"/>
              </a:rPr>
              <a:t> </a:t>
            </a:r>
            <a:r>
              <a:rPr sz="1588" spc="-9" dirty="0">
                <a:latin typeface="Microsoft Sans Serif"/>
                <a:cs typeface="Microsoft Sans Serif"/>
              </a:rPr>
              <a:t>giống </a:t>
            </a:r>
            <a:r>
              <a:rPr sz="1588" spc="53" dirty="0">
                <a:latin typeface="Microsoft Sans Serif"/>
                <a:cs typeface="Microsoft Sans Serif"/>
              </a:rPr>
              <a:t>như</a:t>
            </a:r>
            <a:r>
              <a:rPr sz="1588" spc="9" dirty="0">
                <a:latin typeface="Microsoft Sans Serif"/>
                <a:cs typeface="Microsoft Sans Serif"/>
              </a:rPr>
              <a:t> </a:t>
            </a:r>
            <a:r>
              <a:rPr sz="1588" spc="-4" dirty="0">
                <a:latin typeface="Microsoft Sans Serif"/>
                <a:cs typeface="Microsoft Sans Serif"/>
              </a:rPr>
              <a:t>địa </a:t>
            </a:r>
            <a:r>
              <a:rPr sz="1588" spc="-9" dirty="0">
                <a:latin typeface="Microsoft Sans Serif"/>
                <a:cs typeface="Microsoft Sans Serif"/>
              </a:rPr>
              <a:t>chỉ</a:t>
            </a:r>
            <a:r>
              <a:rPr sz="1588" spc="18" dirty="0">
                <a:latin typeface="Microsoft Sans Serif"/>
                <a:cs typeface="Microsoft Sans Serif"/>
              </a:rPr>
              <a:t> </a:t>
            </a:r>
            <a:r>
              <a:rPr sz="1588" dirty="0">
                <a:latin typeface="Microsoft Sans Serif"/>
                <a:cs typeface="Microsoft Sans Serif"/>
              </a:rPr>
              <a:t>IP</a:t>
            </a:r>
            <a:endParaRPr sz="1588">
              <a:latin typeface="Microsoft Sans Serif"/>
              <a:cs typeface="Microsoft Sans Serif"/>
            </a:endParaRPr>
          </a:p>
          <a:p>
            <a:pPr marL="11206" marR="254947">
              <a:buSzPct val="94444"/>
              <a:buFont typeface="Wingdings"/>
              <a:buChar char=""/>
              <a:tabLst>
                <a:tab pos="211242" algn="l"/>
              </a:tabLst>
            </a:pPr>
            <a:r>
              <a:rPr sz="1588" spc="-9" dirty="0">
                <a:latin typeface="Microsoft Sans Serif"/>
                <a:cs typeface="Microsoft Sans Serif"/>
              </a:rPr>
              <a:t>Vùng </a:t>
            </a:r>
            <a:r>
              <a:rPr sz="1588" dirty="0">
                <a:latin typeface="Microsoft Sans Serif"/>
                <a:cs typeface="Microsoft Sans Serif"/>
              </a:rPr>
              <a:t>0 có </a:t>
            </a:r>
            <a:r>
              <a:rPr sz="1588" spc="-9" dirty="0">
                <a:latin typeface="Microsoft Sans Serif"/>
                <a:cs typeface="Microsoft Sans Serif"/>
              </a:rPr>
              <a:t>định </a:t>
            </a:r>
            <a:r>
              <a:rPr sz="1588" spc="-410" dirty="0">
                <a:latin typeface="Microsoft Sans Serif"/>
                <a:cs typeface="Microsoft Sans Serif"/>
              </a:rPr>
              <a:t> </a:t>
            </a:r>
            <a:r>
              <a:rPr sz="1588" spc="-9" dirty="0">
                <a:latin typeface="Microsoft Sans Serif"/>
                <a:cs typeface="Microsoft Sans Serif"/>
              </a:rPr>
              <a:t>danh</a:t>
            </a:r>
            <a:r>
              <a:rPr sz="1588" dirty="0">
                <a:latin typeface="Microsoft Sans Serif"/>
                <a:cs typeface="Microsoft Sans Serif"/>
              </a:rPr>
              <a:t> </a:t>
            </a:r>
            <a:r>
              <a:rPr sz="1588" spc="-4" dirty="0">
                <a:latin typeface="Microsoft Sans Serif"/>
                <a:cs typeface="Microsoft Sans Serif"/>
              </a:rPr>
              <a:t>0.0.0.0</a:t>
            </a:r>
            <a:endParaRPr sz="1588">
              <a:latin typeface="Microsoft Sans Serif"/>
              <a:cs typeface="Microsoft Sans Serif"/>
            </a:endParaRPr>
          </a:p>
        </p:txBody>
      </p:sp>
      <p:sp>
        <p:nvSpPr>
          <p:cNvPr id="7" name="object 7"/>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24186" y="402949"/>
            <a:ext cx="1836084" cy="608851"/>
          </a:xfrm>
          <a:prstGeom prst="rect">
            <a:avLst/>
          </a:prstGeom>
        </p:spPr>
        <p:txBody>
          <a:bodyPr vert="horz" wrap="square" lIns="0" tIns="11206" rIns="0" bIns="0" rtlCol="0" anchor="b" anchorCtr="0">
            <a:spAutoFit/>
          </a:bodyPr>
          <a:lstStyle/>
          <a:p>
            <a:pPr marL="11206">
              <a:spcBef>
                <a:spcPts val="88"/>
              </a:spcBef>
            </a:pPr>
            <a:r>
              <a:rPr spc="-4" dirty="0">
                <a:latin typeface="Calibri"/>
                <a:cs typeface="Calibri"/>
              </a:rPr>
              <a:t>IP</a:t>
            </a:r>
            <a:r>
              <a:rPr spc="-75" dirty="0">
                <a:latin typeface="Calibri"/>
                <a:cs typeface="Calibri"/>
              </a:rPr>
              <a:t> </a:t>
            </a:r>
            <a:r>
              <a:rPr spc="-22" dirty="0">
                <a:latin typeface="Calibri"/>
                <a:cs typeface="Calibri"/>
              </a:rPr>
              <a:t>packet</a:t>
            </a:r>
          </a:p>
        </p:txBody>
      </p:sp>
      <p:pic>
        <p:nvPicPr>
          <p:cNvPr id="52" name="Picture 51">
            <a:extLst>
              <a:ext uri="{FF2B5EF4-FFF2-40B4-BE49-F238E27FC236}">
                <a16:creationId xmlns:a16="http://schemas.microsoft.com/office/drawing/2014/main" id="{910BF875-CFEE-43E8-9745-A7CBF34AA3F8}"/>
              </a:ext>
            </a:extLst>
          </p:cNvPr>
          <p:cNvPicPr>
            <a:picLocks noChangeAspect="1"/>
          </p:cNvPicPr>
          <p:nvPr/>
        </p:nvPicPr>
        <p:blipFill>
          <a:blip r:embed="rId2"/>
          <a:stretch>
            <a:fillRect/>
          </a:stretch>
        </p:blipFill>
        <p:spPr>
          <a:xfrm>
            <a:off x="2982701" y="1310095"/>
            <a:ext cx="6544072" cy="473437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8360" y="351269"/>
            <a:ext cx="6067313" cy="608851"/>
          </a:xfrm>
          <a:prstGeom prst="rect">
            <a:avLst/>
          </a:prstGeom>
        </p:spPr>
        <p:txBody>
          <a:bodyPr vert="horz" wrap="square" lIns="0" tIns="11206" rIns="0" bIns="0" rtlCol="0" anchor="b" anchorCtr="0">
            <a:spAutoFit/>
          </a:bodyPr>
          <a:lstStyle/>
          <a:p>
            <a:pPr marL="11206">
              <a:spcBef>
                <a:spcPts val="88"/>
              </a:spcBef>
            </a:pPr>
            <a:r>
              <a:rPr spc="-4" dirty="0"/>
              <a:t>Giao</a:t>
            </a:r>
            <a:r>
              <a:rPr spc="13" dirty="0"/>
              <a:t> </a:t>
            </a:r>
            <a:r>
              <a:rPr spc="106" dirty="0"/>
              <a:t>thức</a:t>
            </a:r>
            <a:r>
              <a:rPr spc="40" dirty="0"/>
              <a:t> </a:t>
            </a:r>
            <a:r>
              <a:rPr dirty="0"/>
              <a:t>định</a:t>
            </a:r>
            <a:r>
              <a:rPr spc="18" dirty="0"/>
              <a:t> </a:t>
            </a:r>
            <a:r>
              <a:rPr dirty="0"/>
              <a:t>tuyến</a:t>
            </a:r>
            <a:r>
              <a:rPr spc="13" dirty="0"/>
              <a:t> </a:t>
            </a:r>
            <a:r>
              <a:rPr spc="-4" dirty="0"/>
              <a:t>OSPF</a:t>
            </a:r>
          </a:p>
        </p:txBody>
      </p:sp>
      <p:sp>
        <p:nvSpPr>
          <p:cNvPr id="3" name="object 3"/>
          <p:cNvSpPr txBox="1"/>
          <p:nvPr/>
        </p:nvSpPr>
        <p:spPr>
          <a:xfrm>
            <a:off x="563526" y="1415472"/>
            <a:ext cx="11132288" cy="380647"/>
          </a:xfrm>
          <a:prstGeom prst="rect">
            <a:avLst/>
          </a:prstGeom>
        </p:spPr>
        <p:txBody>
          <a:bodyPr vert="horz" wrap="square" lIns="0" tIns="11206" rIns="0" bIns="0" rtlCol="0">
            <a:spAutoFit/>
          </a:bodyPr>
          <a:lstStyle/>
          <a:p>
            <a:pPr marL="10646" marR="4483">
              <a:spcBef>
                <a:spcPts val="88"/>
              </a:spcBef>
              <a:buSzPct val="96875"/>
              <a:tabLst>
                <a:tab pos="366452" algn="l"/>
              </a:tabLst>
            </a:pPr>
            <a:r>
              <a:rPr sz="2400" dirty="0">
                <a:latin typeface="Microsoft Sans Serif"/>
                <a:cs typeface="Microsoft Sans Serif"/>
              </a:rPr>
              <a:t>Các </a:t>
            </a:r>
            <a:r>
              <a:rPr sz="2400" spc="-4" dirty="0">
                <a:latin typeface="Microsoft Sans Serif"/>
                <a:cs typeface="Microsoft Sans Serif"/>
              </a:rPr>
              <a:t>vùng mạng </a:t>
            </a:r>
            <a:r>
              <a:rPr sz="2400" spc="-13" dirty="0">
                <a:latin typeface="Microsoft Sans Serif"/>
                <a:cs typeface="Microsoft Sans Serif"/>
              </a:rPr>
              <a:t>phải </a:t>
            </a:r>
            <a:r>
              <a:rPr sz="2400" spc="150" dirty="0">
                <a:latin typeface="Microsoft Sans Serif"/>
                <a:cs typeface="Microsoft Sans Serif"/>
              </a:rPr>
              <a:t>được </a:t>
            </a:r>
            <a:r>
              <a:rPr sz="2400" spc="4" dirty="0">
                <a:latin typeface="Microsoft Sans Serif"/>
                <a:cs typeface="Microsoft Sans Serif"/>
              </a:rPr>
              <a:t>kết </a:t>
            </a:r>
            <a:r>
              <a:rPr sz="2400" spc="-9" dirty="0">
                <a:latin typeface="Microsoft Sans Serif"/>
                <a:cs typeface="Microsoft Sans Serif"/>
              </a:rPr>
              <a:t>nối </a:t>
            </a:r>
            <a:r>
              <a:rPr sz="2400" spc="4" dirty="0">
                <a:latin typeface="Microsoft Sans Serif"/>
                <a:cs typeface="Microsoft Sans Serif"/>
              </a:rPr>
              <a:t>vật </a:t>
            </a:r>
            <a:r>
              <a:rPr sz="2400" spc="-13" dirty="0">
                <a:latin typeface="Microsoft Sans Serif"/>
                <a:cs typeface="Microsoft Sans Serif"/>
              </a:rPr>
              <a:t>lý </a:t>
            </a:r>
            <a:r>
              <a:rPr sz="2400" spc="-737" dirty="0">
                <a:latin typeface="Microsoft Sans Serif"/>
                <a:cs typeface="Microsoft Sans Serif"/>
              </a:rPr>
              <a:t> </a:t>
            </a:r>
            <a:r>
              <a:rPr sz="2400" spc="4" dirty="0">
                <a:latin typeface="Microsoft Sans Serif"/>
                <a:cs typeface="Microsoft Sans Serif"/>
              </a:rPr>
              <a:t>vào</a:t>
            </a:r>
            <a:r>
              <a:rPr sz="2400" spc="-9" dirty="0">
                <a:latin typeface="Microsoft Sans Serif"/>
                <a:cs typeface="Microsoft Sans Serif"/>
              </a:rPr>
              <a:t> </a:t>
            </a:r>
            <a:r>
              <a:rPr sz="2400" spc="-4" dirty="0">
                <a:latin typeface="Microsoft Sans Serif"/>
                <a:cs typeface="Microsoft Sans Serif"/>
              </a:rPr>
              <a:t>mạng</a:t>
            </a:r>
            <a:r>
              <a:rPr sz="2400" spc="22" dirty="0">
                <a:latin typeface="Microsoft Sans Serif"/>
                <a:cs typeface="Microsoft Sans Serif"/>
              </a:rPr>
              <a:t> </a:t>
            </a:r>
            <a:r>
              <a:rPr sz="2400" spc="-4" dirty="0">
                <a:latin typeface="Microsoft Sans Serif"/>
                <a:cs typeface="Microsoft Sans Serif"/>
              </a:rPr>
              <a:t>backbone.</a:t>
            </a:r>
            <a:endParaRPr sz="2400" dirty="0">
              <a:latin typeface="Microsoft Sans Serif"/>
              <a:cs typeface="Microsoft Sans Serif"/>
            </a:endParaRPr>
          </a:p>
        </p:txBody>
      </p:sp>
      <p:pic>
        <p:nvPicPr>
          <p:cNvPr id="4" name="object 4"/>
          <p:cNvPicPr/>
          <p:nvPr/>
        </p:nvPicPr>
        <p:blipFill>
          <a:blip r:embed="rId2" cstate="print"/>
          <a:stretch>
            <a:fillRect/>
          </a:stretch>
        </p:blipFill>
        <p:spPr>
          <a:xfrm>
            <a:off x="3749751" y="1977900"/>
            <a:ext cx="5285544" cy="4452020"/>
          </a:xfrm>
          <a:prstGeom prst="rect">
            <a:avLst/>
          </a:prstGeom>
        </p:spPr>
      </p:pic>
      <p:sp>
        <p:nvSpPr>
          <p:cNvPr id="5" name="object 5"/>
          <p:cNvSpPr txBox="1"/>
          <p:nvPr/>
        </p:nvSpPr>
        <p:spPr>
          <a:xfrm>
            <a:off x="5241327" y="6174242"/>
            <a:ext cx="2944346" cy="255678"/>
          </a:xfrm>
          <a:prstGeom prst="rect">
            <a:avLst/>
          </a:prstGeom>
        </p:spPr>
        <p:txBody>
          <a:bodyPr vert="horz" wrap="square" lIns="0" tIns="11206" rIns="0" bIns="0" rtlCol="0">
            <a:spAutoFit/>
          </a:bodyPr>
          <a:lstStyle/>
          <a:p>
            <a:pPr marL="11206">
              <a:spcBef>
                <a:spcPts val="88"/>
              </a:spcBef>
            </a:pPr>
            <a:r>
              <a:rPr sz="1588" spc="-4" dirty="0">
                <a:latin typeface="Microsoft Sans Serif"/>
                <a:cs typeface="Microsoft Sans Serif"/>
              </a:rPr>
              <a:t>Mô</a:t>
            </a:r>
            <a:r>
              <a:rPr sz="1588" spc="18" dirty="0">
                <a:latin typeface="Microsoft Sans Serif"/>
                <a:cs typeface="Microsoft Sans Serif"/>
              </a:rPr>
              <a:t> </a:t>
            </a:r>
            <a:r>
              <a:rPr sz="1588" spc="9" dirty="0">
                <a:latin typeface="Microsoft Sans Serif"/>
                <a:cs typeface="Microsoft Sans Serif"/>
              </a:rPr>
              <a:t>hình</a:t>
            </a:r>
            <a:r>
              <a:rPr sz="1588" spc="18" dirty="0">
                <a:latin typeface="Microsoft Sans Serif"/>
                <a:cs typeface="Microsoft Sans Serif"/>
              </a:rPr>
              <a:t> </a:t>
            </a:r>
            <a:r>
              <a:rPr sz="1588" spc="-4" dirty="0">
                <a:latin typeface="Microsoft Sans Serif"/>
                <a:cs typeface="Microsoft Sans Serif"/>
              </a:rPr>
              <a:t>mạng</a:t>
            </a:r>
            <a:r>
              <a:rPr sz="1588" spc="22" dirty="0">
                <a:latin typeface="Microsoft Sans Serif"/>
                <a:cs typeface="Microsoft Sans Serif"/>
              </a:rPr>
              <a:t> </a:t>
            </a:r>
            <a:r>
              <a:rPr sz="1588" spc="-4" dirty="0">
                <a:latin typeface="Microsoft Sans Serif"/>
                <a:cs typeface="Microsoft Sans Serif"/>
              </a:rPr>
              <a:t>OSPF</a:t>
            </a:r>
            <a:r>
              <a:rPr sz="1588" spc="9" dirty="0">
                <a:latin typeface="Microsoft Sans Serif"/>
                <a:cs typeface="Microsoft Sans Serif"/>
              </a:rPr>
              <a:t> </a:t>
            </a:r>
            <a:r>
              <a:rPr sz="1588" spc="40" dirty="0">
                <a:latin typeface="Microsoft Sans Serif"/>
                <a:cs typeface="Microsoft Sans Serif"/>
              </a:rPr>
              <a:t>lớn</a:t>
            </a:r>
            <a:r>
              <a:rPr sz="1588" spc="4" dirty="0">
                <a:latin typeface="Microsoft Sans Serif"/>
                <a:cs typeface="Microsoft Sans Serif"/>
              </a:rPr>
              <a:t> </a:t>
            </a:r>
            <a:r>
              <a:rPr sz="1588" spc="40" dirty="0">
                <a:latin typeface="Microsoft Sans Serif"/>
                <a:cs typeface="Microsoft Sans Serif"/>
              </a:rPr>
              <a:t>thực</a:t>
            </a:r>
            <a:r>
              <a:rPr sz="1588" spc="13" dirty="0">
                <a:latin typeface="Microsoft Sans Serif"/>
                <a:cs typeface="Microsoft Sans Serif"/>
              </a:rPr>
              <a:t> </a:t>
            </a:r>
            <a:r>
              <a:rPr sz="1588" dirty="0">
                <a:latin typeface="Microsoft Sans Serif"/>
                <a:cs typeface="Microsoft Sans Serif"/>
              </a:rPr>
              <a:t>tế</a:t>
            </a:r>
          </a:p>
        </p:txBody>
      </p:sp>
      <p:sp>
        <p:nvSpPr>
          <p:cNvPr id="6" name="object 6"/>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
        <p:nvSpPr>
          <p:cNvPr id="7" name="object 7"/>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40</a:t>
            </a:fld>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48821" y="449502"/>
            <a:ext cx="2181785" cy="608851"/>
          </a:xfrm>
          <a:prstGeom prst="rect">
            <a:avLst/>
          </a:prstGeom>
        </p:spPr>
        <p:txBody>
          <a:bodyPr vert="horz" wrap="square" lIns="0" tIns="11206" rIns="0" bIns="0" rtlCol="0" anchor="b" anchorCtr="0">
            <a:spAutoFit/>
          </a:bodyPr>
          <a:lstStyle/>
          <a:p>
            <a:pPr marL="11206">
              <a:spcBef>
                <a:spcPts val="88"/>
              </a:spcBef>
            </a:pPr>
            <a:r>
              <a:rPr spc="-4" dirty="0">
                <a:latin typeface="Calibri"/>
                <a:cs typeface="Calibri"/>
              </a:rPr>
              <a:t>Virtual</a:t>
            </a:r>
            <a:r>
              <a:rPr spc="-49" dirty="0">
                <a:latin typeface="Calibri"/>
                <a:cs typeface="Calibri"/>
              </a:rPr>
              <a:t> </a:t>
            </a:r>
            <a:r>
              <a:rPr spc="-4" dirty="0">
                <a:latin typeface="Calibri"/>
                <a:cs typeface="Calibri"/>
              </a:rPr>
              <a:t>link</a:t>
            </a:r>
          </a:p>
        </p:txBody>
      </p:sp>
      <p:sp>
        <p:nvSpPr>
          <p:cNvPr id="3" name="object 3"/>
          <p:cNvSpPr txBox="1"/>
          <p:nvPr/>
        </p:nvSpPr>
        <p:spPr>
          <a:xfrm>
            <a:off x="839972" y="1482772"/>
            <a:ext cx="11100120" cy="500039"/>
          </a:xfrm>
          <a:prstGeom prst="rect">
            <a:avLst/>
          </a:prstGeom>
        </p:spPr>
        <p:txBody>
          <a:bodyPr vert="horz" wrap="square" lIns="0" tIns="11206" rIns="0" bIns="0" rtlCol="0">
            <a:spAutoFit/>
          </a:bodyPr>
          <a:lstStyle/>
          <a:p>
            <a:pPr marL="11206">
              <a:spcBef>
                <a:spcPts val="88"/>
              </a:spcBef>
            </a:pPr>
            <a:r>
              <a:rPr sz="1588" spc="-4" dirty="0">
                <a:latin typeface="Microsoft Sans Serif"/>
                <a:cs typeface="Microsoft Sans Serif"/>
              </a:rPr>
              <a:t>Một</a:t>
            </a:r>
            <a:r>
              <a:rPr sz="1588" spc="9" dirty="0">
                <a:latin typeface="Microsoft Sans Serif"/>
                <a:cs typeface="Microsoft Sans Serif"/>
              </a:rPr>
              <a:t> </a:t>
            </a:r>
            <a:r>
              <a:rPr sz="1588" spc="-4" dirty="0">
                <a:latin typeface="Microsoft Sans Serif"/>
                <a:cs typeface="Microsoft Sans Serif"/>
              </a:rPr>
              <a:t>area</a:t>
            </a:r>
            <a:r>
              <a:rPr sz="1588" spc="9" dirty="0">
                <a:latin typeface="Microsoft Sans Serif"/>
                <a:cs typeface="Microsoft Sans Serif"/>
              </a:rPr>
              <a:t> </a:t>
            </a:r>
            <a:r>
              <a:rPr sz="1588" spc="-4" dirty="0">
                <a:latin typeface="Microsoft Sans Serif"/>
                <a:cs typeface="Microsoft Sans Serif"/>
              </a:rPr>
              <a:t>(Area</a:t>
            </a:r>
            <a:r>
              <a:rPr sz="1588" spc="26" dirty="0">
                <a:latin typeface="Microsoft Sans Serif"/>
                <a:cs typeface="Microsoft Sans Serif"/>
              </a:rPr>
              <a:t> </a:t>
            </a:r>
            <a:r>
              <a:rPr sz="1588" spc="-9" dirty="0">
                <a:latin typeface="Microsoft Sans Serif"/>
                <a:cs typeface="Microsoft Sans Serif"/>
              </a:rPr>
              <a:t>2)</a:t>
            </a:r>
            <a:r>
              <a:rPr sz="1588" spc="31" dirty="0">
                <a:latin typeface="Microsoft Sans Serif"/>
                <a:cs typeface="Microsoft Sans Serif"/>
              </a:rPr>
              <a:t> </a:t>
            </a:r>
            <a:r>
              <a:rPr sz="1588" spc="-4" dirty="0">
                <a:latin typeface="Microsoft Sans Serif"/>
                <a:cs typeface="Microsoft Sans Serif"/>
              </a:rPr>
              <a:t>không</a:t>
            </a:r>
            <a:r>
              <a:rPr sz="1588" spc="26" dirty="0">
                <a:latin typeface="Microsoft Sans Serif"/>
                <a:cs typeface="Microsoft Sans Serif"/>
              </a:rPr>
              <a:t> </a:t>
            </a:r>
            <a:r>
              <a:rPr sz="1588" spc="-4" dirty="0">
                <a:latin typeface="Microsoft Sans Serif"/>
                <a:cs typeface="Microsoft Sans Serif"/>
              </a:rPr>
              <a:t>kết</a:t>
            </a:r>
            <a:r>
              <a:rPr sz="1588" spc="9" dirty="0">
                <a:latin typeface="Microsoft Sans Serif"/>
                <a:cs typeface="Microsoft Sans Serif"/>
              </a:rPr>
              <a:t> </a:t>
            </a:r>
            <a:r>
              <a:rPr sz="1588" spc="-9" dirty="0">
                <a:latin typeface="Microsoft Sans Serif"/>
                <a:cs typeface="Microsoft Sans Serif"/>
              </a:rPr>
              <a:t>nối</a:t>
            </a:r>
            <a:r>
              <a:rPr sz="1588" spc="35" dirty="0">
                <a:latin typeface="Microsoft Sans Serif"/>
                <a:cs typeface="Microsoft Sans Serif"/>
              </a:rPr>
              <a:t> </a:t>
            </a:r>
            <a:r>
              <a:rPr sz="1588" spc="40" dirty="0">
                <a:latin typeface="Microsoft Sans Serif"/>
                <a:cs typeface="Microsoft Sans Serif"/>
              </a:rPr>
              <a:t>trực</a:t>
            </a:r>
            <a:r>
              <a:rPr sz="1588" spc="4" dirty="0">
                <a:latin typeface="Microsoft Sans Serif"/>
                <a:cs typeface="Microsoft Sans Serif"/>
              </a:rPr>
              <a:t> </a:t>
            </a:r>
            <a:r>
              <a:rPr sz="1588" spc="-9" dirty="0">
                <a:latin typeface="Microsoft Sans Serif"/>
                <a:cs typeface="Microsoft Sans Serif"/>
              </a:rPr>
              <a:t>tiếp</a:t>
            </a:r>
            <a:r>
              <a:rPr sz="1588" spc="26" dirty="0">
                <a:latin typeface="Microsoft Sans Serif"/>
                <a:cs typeface="Microsoft Sans Serif"/>
              </a:rPr>
              <a:t> </a:t>
            </a:r>
            <a:r>
              <a:rPr sz="1588" spc="49" dirty="0">
                <a:latin typeface="Microsoft Sans Serif"/>
                <a:cs typeface="Microsoft Sans Serif"/>
              </a:rPr>
              <a:t>với</a:t>
            </a:r>
            <a:r>
              <a:rPr sz="1588" spc="18" dirty="0">
                <a:latin typeface="Microsoft Sans Serif"/>
                <a:cs typeface="Microsoft Sans Serif"/>
              </a:rPr>
              <a:t> </a:t>
            </a:r>
            <a:r>
              <a:rPr sz="1588" spc="-9" dirty="0">
                <a:latin typeface="Microsoft Sans Serif"/>
                <a:cs typeface="Microsoft Sans Serif"/>
              </a:rPr>
              <a:t>backborn</a:t>
            </a:r>
            <a:r>
              <a:rPr sz="1588" spc="26" dirty="0">
                <a:latin typeface="Microsoft Sans Serif"/>
                <a:cs typeface="Microsoft Sans Serif"/>
              </a:rPr>
              <a:t> </a:t>
            </a:r>
            <a:r>
              <a:rPr sz="1588" spc="4" dirty="0">
                <a:latin typeface="Microsoft Sans Serif"/>
                <a:cs typeface="Microsoft Sans Serif"/>
              </a:rPr>
              <a:t>mà</a:t>
            </a:r>
            <a:r>
              <a:rPr sz="1588" spc="9" dirty="0">
                <a:latin typeface="Microsoft Sans Serif"/>
                <a:cs typeface="Microsoft Sans Serif"/>
              </a:rPr>
              <a:t> </a:t>
            </a:r>
            <a:r>
              <a:rPr sz="1588" spc="-4" dirty="0">
                <a:latin typeface="Microsoft Sans Serif"/>
                <a:cs typeface="Microsoft Sans Serif"/>
              </a:rPr>
              <a:t>thông</a:t>
            </a:r>
            <a:r>
              <a:rPr sz="1588" spc="31" dirty="0">
                <a:latin typeface="Microsoft Sans Serif"/>
                <a:cs typeface="Microsoft Sans Serif"/>
              </a:rPr>
              <a:t> </a:t>
            </a:r>
            <a:r>
              <a:rPr sz="1588" spc="-4" dirty="0">
                <a:latin typeface="Microsoft Sans Serif"/>
                <a:cs typeface="Microsoft Sans Serif"/>
              </a:rPr>
              <a:t>qua</a:t>
            </a:r>
            <a:r>
              <a:rPr sz="1588" spc="-71" dirty="0">
                <a:latin typeface="Microsoft Sans Serif"/>
                <a:cs typeface="Microsoft Sans Serif"/>
              </a:rPr>
              <a:t> </a:t>
            </a:r>
            <a:r>
              <a:rPr sz="1588" spc="-4" dirty="0">
                <a:latin typeface="Microsoft Sans Serif"/>
                <a:cs typeface="Microsoft Sans Serif"/>
              </a:rPr>
              <a:t>Area</a:t>
            </a:r>
            <a:r>
              <a:rPr sz="1588" spc="9" dirty="0">
                <a:latin typeface="Microsoft Sans Serif"/>
                <a:cs typeface="Microsoft Sans Serif"/>
              </a:rPr>
              <a:t> </a:t>
            </a:r>
            <a:r>
              <a:rPr sz="1588" dirty="0">
                <a:latin typeface="Microsoft Sans Serif"/>
                <a:cs typeface="Microsoft Sans Serif"/>
              </a:rPr>
              <a:t>1</a:t>
            </a:r>
            <a:r>
              <a:rPr lang="vi-VN" sz="1588" dirty="0">
                <a:latin typeface="Microsoft Sans Serif"/>
                <a:cs typeface="Microsoft Sans Serif"/>
              </a:rPr>
              <a:t> </a:t>
            </a:r>
            <a:r>
              <a:rPr sz="1588" spc="-9" dirty="0">
                <a:latin typeface="Microsoft Sans Serif"/>
                <a:cs typeface="Microsoft Sans Serif"/>
              </a:rPr>
              <a:t>(transit</a:t>
            </a:r>
            <a:r>
              <a:rPr sz="1588" spc="26" dirty="0">
                <a:latin typeface="Microsoft Sans Serif"/>
                <a:cs typeface="Microsoft Sans Serif"/>
              </a:rPr>
              <a:t> </a:t>
            </a:r>
            <a:r>
              <a:rPr sz="1588" spc="-9" dirty="0">
                <a:latin typeface="Microsoft Sans Serif"/>
                <a:cs typeface="Microsoft Sans Serif"/>
              </a:rPr>
              <a:t>area).</a:t>
            </a:r>
            <a:r>
              <a:rPr sz="1588" spc="31" dirty="0">
                <a:latin typeface="Microsoft Sans Serif"/>
                <a:cs typeface="Microsoft Sans Serif"/>
              </a:rPr>
              <a:t> </a:t>
            </a:r>
            <a:r>
              <a:rPr sz="1588" spc="-4" dirty="0">
                <a:latin typeface="Microsoft Sans Serif"/>
                <a:cs typeface="Microsoft Sans Serif"/>
              </a:rPr>
              <a:t>Có</a:t>
            </a:r>
            <a:r>
              <a:rPr sz="1588" spc="35" dirty="0">
                <a:latin typeface="Microsoft Sans Serif"/>
                <a:cs typeface="Microsoft Sans Serif"/>
              </a:rPr>
              <a:t> </a:t>
            </a:r>
            <a:r>
              <a:rPr sz="1588" dirty="0">
                <a:latin typeface="Microsoft Sans Serif"/>
                <a:cs typeface="Microsoft Sans Serif"/>
              </a:rPr>
              <a:t>thể</a:t>
            </a:r>
            <a:r>
              <a:rPr sz="1588" spc="13" dirty="0">
                <a:latin typeface="Microsoft Sans Serif"/>
                <a:cs typeface="Microsoft Sans Serif"/>
              </a:rPr>
              <a:t> </a:t>
            </a:r>
            <a:r>
              <a:rPr sz="1588" spc="-4" dirty="0">
                <a:latin typeface="Microsoft Sans Serif"/>
                <a:cs typeface="Microsoft Sans Serif"/>
              </a:rPr>
              <a:t>cấu</a:t>
            </a:r>
            <a:r>
              <a:rPr sz="1588" spc="35" dirty="0">
                <a:latin typeface="Microsoft Sans Serif"/>
                <a:cs typeface="Microsoft Sans Serif"/>
              </a:rPr>
              <a:t> </a:t>
            </a:r>
            <a:r>
              <a:rPr sz="1588" spc="9" dirty="0">
                <a:latin typeface="Microsoft Sans Serif"/>
                <a:cs typeface="Microsoft Sans Serif"/>
              </a:rPr>
              <a:t>hình</a:t>
            </a:r>
            <a:r>
              <a:rPr sz="1588" spc="35" dirty="0">
                <a:latin typeface="Microsoft Sans Serif"/>
                <a:cs typeface="Microsoft Sans Serif"/>
              </a:rPr>
              <a:t> </a:t>
            </a:r>
            <a:r>
              <a:rPr sz="1588" spc="-9" dirty="0">
                <a:latin typeface="Microsoft Sans Serif"/>
                <a:cs typeface="Microsoft Sans Serif"/>
              </a:rPr>
              <a:t>virtual</a:t>
            </a:r>
            <a:r>
              <a:rPr sz="1588" spc="22" dirty="0">
                <a:latin typeface="Microsoft Sans Serif"/>
                <a:cs typeface="Microsoft Sans Serif"/>
              </a:rPr>
              <a:t> </a:t>
            </a:r>
            <a:r>
              <a:rPr sz="1588" spc="-9" dirty="0">
                <a:latin typeface="Microsoft Sans Serif"/>
                <a:cs typeface="Microsoft Sans Serif"/>
              </a:rPr>
              <a:t>link</a:t>
            </a:r>
            <a:r>
              <a:rPr sz="1588" spc="31" dirty="0">
                <a:latin typeface="Microsoft Sans Serif"/>
                <a:cs typeface="Microsoft Sans Serif"/>
              </a:rPr>
              <a:t> </a:t>
            </a:r>
            <a:r>
              <a:rPr sz="1588" spc="-4" dirty="0">
                <a:latin typeface="Microsoft Sans Serif"/>
                <a:cs typeface="Microsoft Sans Serif"/>
              </a:rPr>
              <a:t>(Device</a:t>
            </a:r>
            <a:r>
              <a:rPr sz="1588" spc="-66" dirty="0">
                <a:latin typeface="Microsoft Sans Serif"/>
                <a:cs typeface="Microsoft Sans Serif"/>
              </a:rPr>
              <a:t> </a:t>
            </a:r>
            <a:r>
              <a:rPr sz="1588" spc="-9" dirty="0">
                <a:latin typeface="Microsoft Sans Serif"/>
                <a:cs typeface="Microsoft Sans Serif"/>
              </a:rPr>
              <a:t>A-DeviceB)</a:t>
            </a:r>
            <a:r>
              <a:rPr sz="1588" spc="40" dirty="0">
                <a:latin typeface="Microsoft Sans Serif"/>
                <a:cs typeface="Microsoft Sans Serif"/>
              </a:rPr>
              <a:t> </a:t>
            </a:r>
            <a:r>
              <a:rPr sz="1588" spc="-9" dirty="0">
                <a:latin typeface="Microsoft Sans Serif"/>
                <a:cs typeface="Microsoft Sans Serif"/>
              </a:rPr>
              <a:t>nối</a:t>
            </a:r>
            <a:r>
              <a:rPr sz="1588" spc="-57" dirty="0">
                <a:latin typeface="Microsoft Sans Serif"/>
                <a:cs typeface="Microsoft Sans Serif"/>
              </a:rPr>
              <a:t> </a:t>
            </a:r>
            <a:r>
              <a:rPr sz="1588" dirty="0">
                <a:latin typeface="Microsoft Sans Serif"/>
                <a:cs typeface="Microsoft Sans Serif"/>
              </a:rPr>
              <a:t>Area</a:t>
            </a:r>
            <a:r>
              <a:rPr sz="1588" spc="18" dirty="0">
                <a:latin typeface="Microsoft Sans Serif"/>
                <a:cs typeface="Microsoft Sans Serif"/>
              </a:rPr>
              <a:t> </a:t>
            </a:r>
            <a:r>
              <a:rPr sz="1588" dirty="0">
                <a:latin typeface="Microsoft Sans Serif"/>
                <a:cs typeface="Microsoft Sans Serif"/>
              </a:rPr>
              <a:t>2</a:t>
            </a:r>
            <a:r>
              <a:rPr sz="1588" spc="18" dirty="0">
                <a:latin typeface="Microsoft Sans Serif"/>
                <a:cs typeface="Microsoft Sans Serif"/>
              </a:rPr>
              <a:t> </a:t>
            </a:r>
            <a:r>
              <a:rPr sz="1588" spc="49" dirty="0">
                <a:latin typeface="Microsoft Sans Serif"/>
                <a:cs typeface="Microsoft Sans Serif"/>
              </a:rPr>
              <a:t>với</a:t>
            </a:r>
            <a:r>
              <a:rPr sz="1588" spc="22" dirty="0">
                <a:latin typeface="Microsoft Sans Serif"/>
                <a:cs typeface="Microsoft Sans Serif"/>
              </a:rPr>
              <a:t> </a:t>
            </a:r>
            <a:r>
              <a:rPr sz="1588" spc="-9" dirty="0">
                <a:latin typeface="Microsoft Sans Serif"/>
                <a:cs typeface="Microsoft Sans Serif"/>
              </a:rPr>
              <a:t>backbone</a:t>
            </a:r>
            <a:endParaRPr sz="1588" dirty="0">
              <a:latin typeface="Microsoft Sans Serif"/>
              <a:cs typeface="Microsoft Sans Serif"/>
            </a:endParaRPr>
          </a:p>
        </p:txBody>
      </p:sp>
      <p:pic>
        <p:nvPicPr>
          <p:cNvPr id="4" name="object 4"/>
          <p:cNvPicPr/>
          <p:nvPr/>
        </p:nvPicPr>
        <p:blipFill>
          <a:blip r:embed="rId2" cstate="print"/>
          <a:stretch>
            <a:fillRect/>
          </a:stretch>
        </p:blipFill>
        <p:spPr>
          <a:xfrm>
            <a:off x="2845744" y="2155967"/>
            <a:ext cx="6841315" cy="3761208"/>
          </a:xfrm>
          <a:prstGeom prst="rect">
            <a:avLst/>
          </a:prstGeom>
        </p:spPr>
      </p:pic>
      <p:sp>
        <p:nvSpPr>
          <p:cNvPr id="5" name="object 5"/>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
        <p:nvSpPr>
          <p:cNvPr id="6" name="object 6"/>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41</a:t>
            </a:fld>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22483" y="504839"/>
            <a:ext cx="2613212" cy="608851"/>
          </a:xfrm>
          <a:prstGeom prst="rect">
            <a:avLst/>
          </a:prstGeom>
        </p:spPr>
        <p:txBody>
          <a:bodyPr vert="horz" wrap="square" lIns="0" tIns="11206" rIns="0" bIns="0" rtlCol="0" anchor="b" anchorCtr="0">
            <a:spAutoFit/>
          </a:bodyPr>
          <a:lstStyle/>
          <a:p>
            <a:pPr marL="11206">
              <a:spcBef>
                <a:spcPts val="88"/>
              </a:spcBef>
            </a:pPr>
            <a:r>
              <a:rPr spc="-4" dirty="0">
                <a:latin typeface="Calibri"/>
                <a:cs typeface="Calibri"/>
              </a:rPr>
              <a:t>Các</a:t>
            </a:r>
            <a:r>
              <a:rPr spc="-31" dirty="0">
                <a:latin typeface="Calibri"/>
                <a:cs typeface="Calibri"/>
              </a:rPr>
              <a:t> </a:t>
            </a:r>
            <a:r>
              <a:rPr dirty="0">
                <a:latin typeface="Calibri"/>
                <a:cs typeface="Calibri"/>
              </a:rPr>
              <a:t>loại</a:t>
            </a:r>
            <a:r>
              <a:rPr spc="-53" dirty="0">
                <a:latin typeface="Calibri"/>
                <a:cs typeface="Calibri"/>
              </a:rPr>
              <a:t> </a:t>
            </a:r>
            <a:r>
              <a:rPr spc="-4" dirty="0">
                <a:latin typeface="Calibri"/>
                <a:cs typeface="Calibri"/>
              </a:rPr>
              <a:t>Area</a:t>
            </a:r>
          </a:p>
        </p:txBody>
      </p:sp>
      <p:sp>
        <p:nvSpPr>
          <p:cNvPr id="3" name="object 3"/>
          <p:cNvSpPr/>
          <p:nvPr/>
        </p:nvSpPr>
        <p:spPr>
          <a:xfrm>
            <a:off x="2061883" y="3429000"/>
            <a:ext cx="8068235" cy="3025588"/>
          </a:xfrm>
          <a:custGeom>
            <a:avLst/>
            <a:gdLst/>
            <a:ahLst/>
            <a:cxnLst/>
            <a:rect l="l" t="t" r="r" b="b"/>
            <a:pathLst>
              <a:path w="9144000" h="3429000">
                <a:moveTo>
                  <a:pt x="9144000" y="3429000"/>
                </a:moveTo>
                <a:lnTo>
                  <a:pt x="0" y="3429000"/>
                </a:lnTo>
                <a:lnTo>
                  <a:pt x="0" y="0"/>
                </a:lnTo>
                <a:lnTo>
                  <a:pt x="9144000" y="0"/>
                </a:lnTo>
                <a:lnTo>
                  <a:pt x="9144000" y="3429000"/>
                </a:lnTo>
                <a:close/>
              </a:path>
            </a:pathLst>
          </a:custGeom>
          <a:solidFill>
            <a:srgbClr val="FFFFFF"/>
          </a:solidFill>
        </p:spPr>
        <p:txBody>
          <a:bodyPr wrap="square" lIns="0" tIns="0" rIns="0" bIns="0" rtlCol="0"/>
          <a:lstStyle/>
          <a:p>
            <a:endParaRPr sz="1588"/>
          </a:p>
        </p:txBody>
      </p:sp>
      <p:sp>
        <p:nvSpPr>
          <p:cNvPr id="4" name="object 4"/>
          <p:cNvSpPr txBox="1"/>
          <p:nvPr/>
        </p:nvSpPr>
        <p:spPr>
          <a:xfrm>
            <a:off x="2735108" y="1724772"/>
            <a:ext cx="6787963" cy="3509883"/>
          </a:xfrm>
          <a:prstGeom prst="rect">
            <a:avLst/>
          </a:prstGeom>
        </p:spPr>
        <p:txBody>
          <a:bodyPr vert="horz" wrap="square" lIns="0" tIns="75640" rIns="0" bIns="0" rtlCol="0">
            <a:spAutoFit/>
          </a:bodyPr>
          <a:lstStyle/>
          <a:p>
            <a:pPr marL="313781" indent="-302575">
              <a:spcBef>
                <a:spcPts val="596"/>
              </a:spcBef>
              <a:buFont typeface="Microsoft Sans Serif"/>
              <a:buChar char="•"/>
              <a:tabLst>
                <a:tab pos="313221" algn="l"/>
                <a:tab pos="313781" algn="l"/>
              </a:tabLst>
            </a:pPr>
            <a:r>
              <a:rPr sz="2118" spc="-4" dirty="0">
                <a:latin typeface="Calibri"/>
                <a:cs typeface="Calibri"/>
              </a:rPr>
              <a:t>Backbone</a:t>
            </a:r>
            <a:endParaRPr sz="2118" dirty="0">
              <a:latin typeface="Calibri"/>
              <a:cs typeface="Calibri"/>
            </a:endParaRPr>
          </a:p>
          <a:p>
            <a:pPr marL="313781" indent="-302575">
              <a:spcBef>
                <a:spcPts val="507"/>
              </a:spcBef>
              <a:buFont typeface="Microsoft Sans Serif"/>
              <a:buChar char="•"/>
              <a:tabLst>
                <a:tab pos="313221" algn="l"/>
                <a:tab pos="313781" algn="l"/>
              </a:tabLst>
            </a:pPr>
            <a:r>
              <a:rPr sz="2118" spc="-9" dirty="0">
                <a:latin typeface="Calibri"/>
                <a:cs typeface="Calibri"/>
              </a:rPr>
              <a:t>Regular:</a:t>
            </a:r>
            <a:endParaRPr sz="2118" dirty="0">
              <a:latin typeface="Calibri"/>
              <a:cs typeface="Calibri"/>
            </a:endParaRPr>
          </a:p>
          <a:p>
            <a:pPr marL="667346" lvl="1" indent="-253266">
              <a:spcBef>
                <a:spcPts val="449"/>
              </a:spcBef>
              <a:buFont typeface="Microsoft Sans Serif"/>
              <a:buChar char="–"/>
              <a:tabLst>
                <a:tab pos="667346" algn="l"/>
                <a:tab pos="667906" algn="l"/>
              </a:tabLst>
            </a:pPr>
            <a:r>
              <a:rPr sz="1765" spc="-44" dirty="0">
                <a:latin typeface="Calibri"/>
                <a:cs typeface="Calibri"/>
              </a:rPr>
              <a:t>Tạo</a:t>
            </a:r>
            <a:r>
              <a:rPr sz="1765" spc="-26" dirty="0">
                <a:latin typeface="Calibri"/>
                <a:cs typeface="Calibri"/>
              </a:rPr>
              <a:t> </a:t>
            </a:r>
            <a:r>
              <a:rPr sz="1765" spc="-18" dirty="0">
                <a:latin typeface="Calibri"/>
                <a:cs typeface="Calibri"/>
              </a:rPr>
              <a:t>ra</a:t>
            </a:r>
            <a:r>
              <a:rPr sz="1765" spc="-4" dirty="0">
                <a:latin typeface="Calibri"/>
                <a:cs typeface="Calibri"/>
              </a:rPr>
              <a:t> </a:t>
            </a:r>
            <a:r>
              <a:rPr sz="1765" spc="-13" dirty="0">
                <a:latin typeface="Calibri"/>
                <a:cs typeface="Calibri"/>
              </a:rPr>
              <a:t>và</a:t>
            </a:r>
            <a:r>
              <a:rPr sz="1765" spc="-4" dirty="0">
                <a:latin typeface="Calibri"/>
                <a:cs typeface="Calibri"/>
              </a:rPr>
              <a:t> nhận</a:t>
            </a:r>
            <a:r>
              <a:rPr sz="1765" dirty="0">
                <a:latin typeface="Calibri"/>
                <a:cs typeface="Calibri"/>
              </a:rPr>
              <a:t> </a:t>
            </a:r>
            <a:r>
              <a:rPr sz="1765" spc="-4" dirty="0">
                <a:latin typeface="Calibri"/>
                <a:cs typeface="Calibri"/>
              </a:rPr>
              <a:t>thông</a:t>
            </a:r>
            <a:r>
              <a:rPr sz="1765" spc="-9" dirty="0">
                <a:latin typeface="Calibri"/>
                <a:cs typeface="Calibri"/>
              </a:rPr>
              <a:t> </a:t>
            </a:r>
            <a:r>
              <a:rPr sz="1765" dirty="0">
                <a:latin typeface="Calibri"/>
                <a:cs typeface="Calibri"/>
              </a:rPr>
              <a:t>tin</a:t>
            </a:r>
            <a:r>
              <a:rPr sz="1765" spc="-4" dirty="0">
                <a:latin typeface="Calibri"/>
                <a:cs typeface="Calibri"/>
              </a:rPr>
              <a:t> </a:t>
            </a:r>
            <a:r>
              <a:rPr sz="1765" spc="-9" dirty="0">
                <a:latin typeface="Calibri"/>
                <a:cs typeface="Calibri"/>
              </a:rPr>
              <a:t>tóm</a:t>
            </a:r>
            <a:r>
              <a:rPr sz="1765" spc="-4" dirty="0">
                <a:latin typeface="Calibri"/>
                <a:cs typeface="Calibri"/>
              </a:rPr>
              <a:t> </a:t>
            </a:r>
            <a:r>
              <a:rPr sz="1765" spc="-18" dirty="0">
                <a:latin typeface="Calibri"/>
                <a:cs typeface="Calibri"/>
              </a:rPr>
              <a:t>tắt</a:t>
            </a:r>
            <a:r>
              <a:rPr sz="1765" spc="18" dirty="0">
                <a:latin typeface="Calibri"/>
                <a:cs typeface="Calibri"/>
              </a:rPr>
              <a:t> </a:t>
            </a:r>
            <a:r>
              <a:rPr sz="1765" spc="-22" dirty="0">
                <a:latin typeface="Calibri"/>
                <a:cs typeface="Calibri"/>
              </a:rPr>
              <a:t>về</a:t>
            </a:r>
            <a:r>
              <a:rPr sz="1765" spc="13" dirty="0">
                <a:latin typeface="Calibri"/>
                <a:cs typeface="Calibri"/>
              </a:rPr>
              <a:t> </a:t>
            </a:r>
            <a:r>
              <a:rPr sz="1765" spc="-4" dirty="0">
                <a:latin typeface="Calibri"/>
                <a:cs typeface="Calibri"/>
              </a:rPr>
              <a:t>các</a:t>
            </a:r>
            <a:r>
              <a:rPr sz="1765" spc="-13" dirty="0">
                <a:latin typeface="Calibri"/>
                <a:cs typeface="Calibri"/>
              </a:rPr>
              <a:t> </a:t>
            </a:r>
            <a:r>
              <a:rPr sz="1765" dirty="0">
                <a:latin typeface="Calibri"/>
                <a:cs typeface="Calibri"/>
              </a:rPr>
              <a:t>liên</a:t>
            </a:r>
            <a:r>
              <a:rPr sz="1765" spc="13" dirty="0">
                <a:latin typeface="Calibri"/>
                <a:cs typeface="Calibri"/>
              </a:rPr>
              <a:t> </a:t>
            </a:r>
            <a:r>
              <a:rPr sz="1765" spc="-26" dirty="0">
                <a:latin typeface="Calibri"/>
                <a:cs typeface="Calibri"/>
              </a:rPr>
              <a:t>kết</a:t>
            </a:r>
            <a:r>
              <a:rPr sz="1765" spc="18" dirty="0">
                <a:latin typeface="Calibri"/>
                <a:cs typeface="Calibri"/>
              </a:rPr>
              <a:t> </a:t>
            </a:r>
            <a:r>
              <a:rPr sz="1765" spc="-4" dirty="0">
                <a:latin typeface="Calibri"/>
                <a:cs typeface="Calibri"/>
              </a:rPr>
              <a:t>đến/từ</a:t>
            </a:r>
            <a:r>
              <a:rPr sz="1765" spc="4" dirty="0">
                <a:latin typeface="Calibri"/>
                <a:cs typeface="Calibri"/>
              </a:rPr>
              <a:t> </a:t>
            </a:r>
            <a:r>
              <a:rPr sz="1765" spc="-4" dirty="0">
                <a:latin typeface="Calibri"/>
                <a:cs typeface="Calibri"/>
              </a:rPr>
              <a:t>bên</a:t>
            </a:r>
            <a:r>
              <a:rPr sz="1765" spc="-18" dirty="0">
                <a:latin typeface="Calibri"/>
                <a:cs typeface="Calibri"/>
              </a:rPr>
              <a:t> </a:t>
            </a:r>
            <a:r>
              <a:rPr sz="1765" spc="-4" dirty="0">
                <a:latin typeface="Calibri"/>
                <a:cs typeface="Calibri"/>
              </a:rPr>
              <a:t>ngoài</a:t>
            </a:r>
            <a:endParaRPr sz="1765" dirty="0">
              <a:latin typeface="Calibri"/>
              <a:cs typeface="Calibri"/>
            </a:endParaRPr>
          </a:p>
          <a:p>
            <a:pPr marL="313781" indent="-302575">
              <a:spcBef>
                <a:spcPts val="481"/>
              </a:spcBef>
              <a:buFont typeface="Microsoft Sans Serif"/>
              <a:buChar char="•"/>
              <a:tabLst>
                <a:tab pos="313221" algn="l"/>
                <a:tab pos="313781" algn="l"/>
              </a:tabLst>
            </a:pPr>
            <a:r>
              <a:rPr sz="2118" spc="-26" dirty="0">
                <a:latin typeface="Calibri"/>
                <a:cs typeface="Calibri"/>
              </a:rPr>
              <a:t>Transit:</a:t>
            </a:r>
            <a:endParaRPr sz="2118" dirty="0">
              <a:latin typeface="Calibri"/>
              <a:cs typeface="Calibri"/>
            </a:endParaRPr>
          </a:p>
          <a:p>
            <a:pPr marL="667346" lvl="1" indent="-253266">
              <a:spcBef>
                <a:spcPts val="449"/>
              </a:spcBef>
              <a:buFont typeface="Microsoft Sans Serif"/>
              <a:buChar char="–"/>
              <a:tabLst>
                <a:tab pos="667346" algn="l"/>
                <a:tab pos="667906" algn="l"/>
              </a:tabLst>
            </a:pPr>
            <a:r>
              <a:rPr sz="1765" spc="-9" dirty="0">
                <a:latin typeface="Calibri"/>
                <a:cs typeface="Calibri"/>
              </a:rPr>
              <a:t>Vùng</a:t>
            </a:r>
            <a:r>
              <a:rPr sz="1765" spc="-31" dirty="0">
                <a:latin typeface="Calibri"/>
                <a:cs typeface="Calibri"/>
              </a:rPr>
              <a:t> </a:t>
            </a:r>
            <a:r>
              <a:rPr sz="1765" spc="-4" dirty="0">
                <a:latin typeface="Calibri"/>
                <a:cs typeface="Calibri"/>
              </a:rPr>
              <a:t>được</a:t>
            </a:r>
            <a:r>
              <a:rPr sz="1765" spc="-18" dirty="0">
                <a:latin typeface="Calibri"/>
                <a:cs typeface="Calibri"/>
              </a:rPr>
              <a:t> </a:t>
            </a:r>
            <a:r>
              <a:rPr sz="1765" dirty="0">
                <a:latin typeface="Calibri"/>
                <a:cs typeface="Calibri"/>
              </a:rPr>
              <a:t>2</a:t>
            </a:r>
            <a:r>
              <a:rPr sz="1765" spc="-4" dirty="0">
                <a:latin typeface="Calibri"/>
                <a:cs typeface="Calibri"/>
              </a:rPr>
              <a:t> </a:t>
            </a:r>
            <a:r>
              <a:rPr sz="1765" dirty="0">
                <a:latin typeface="Calibri"/>
                <a:cs typeface="Calibri"/>
              </a:rPr>
              <a:t>vùng</a:t>
            </a:r>
            <a:r>
              <a:rPr sz="1765" spc="-31" dirty="0">
                <a:latin typeface="Calibri"/>
                <a:cs typeface="Calibri"/>
              </a:rPr>
              <a:t> </a:t>
            </a:r>
            <a:r>
              <a:rPr sz="1765" spc="4" dirty="0">
                <a:latin typeface="Calibri"/>
                <a:cs typeface="Calibri"/>
              </a:rPr>
              <a:t>khác</a:t>
            </a:r>
            <a:r>
              <a:rPr sz="1765" spc="-18" dirty="0">
                <a:latin typeface="Calibri"/>
                <a:cs typeface="Calibri"/>
              </a:rPr>
              <a:t> </a:t>
            </a:r>
            <a:r>
              <a:rPr sz="1765" dirty="0">
                <a:latin typeface="Calibri"/>
                <a:cs typeface="Calibri"/>
              </a:rPr>
              <a:t>dùng</a:t>
            </a:r>
            <a:r>
              <a:rPr sz="1765" spc="-13" dirty="0">
                <a:latin typeface="Calibri"/>
                <a:cs typeface="Calibri"/>
              </a:rPr>
              <a:t> </a:t>
            </a:r>
            <a:r>
              <a:rPr sz="1765" spc="-4" dirty="0">
                <a:latin typeface="Calibri"/>
                <a:cs typeface="Calibri"/>
              </a:rPr>
              <a:t>làm</a:t>
            </a:r>
            <a:r>
              <a:rPr sz="1765" spc="9" dirty="0">
                <a:latin typeface="Calibri"/>
                <a:cs typeface="Calibri"/>
              </a:rPr>
              <a:t> </a:t>
            </a:r>
            <a:r>
              <a:rPr sz="1765" dirty="0">
                <a:latin typeface="Calibri"/>
                <a:cs typeface="Calibri"/>
              </a:rPr>
              <a:t>trung</a:t>
            </a:r>
            <a:r>
              <a:rPr sz="1765" spc="-13" dirty="0">
                <a:latin typeface="Calibri"/>
                <a:cs typeface="Calibri"/>
              </a:rPr>
              <a:t> </a:t>
            </a:r>
            <a:r>
              <a:rPr sz="1765" dirty="0">
                <a:latin typeface="Calibri"/>
                <a:cs typeface="Calibri"/>
              </a:rPr>
              <a:t>gian</a:t>
            </a:r>
            <a:r>
              <a:rPr sz="1765" spc="-4" dirty="0">
                <a:latin typeface="Calibri"/>
                <a:cs typeface="Calibri"/>
              </a:rPr>
              <a:t> để</a:t>
            </a:r>
            <a:r>
              <a:rPr sz="1765" spc="-9" dirty="0">
                <a:latin typeface="Calibri"/>
                <a:cs typeface="Calibri"/>
              </a:rPr>
              <a:t> </a:t>
            </a:r>
            <a:r>
              <a:rPr sz="1765" spc="-13" dirty="0">
                <a:latin typeface="Calibri"/>
                <a:cs typeface="Calibri"/>
              </a:rPr>
              <a:t>vận</a:t>
            </a:r>
            <a:r>
              <a:rPr sz="1765" spc="-4" dirty="0">
                <a:latin typeface="Calibri"/>
                <a:cs typeface="Calibri"/>
              </a:rPr>
              <a:t> chuyển</a:t>
            </a:r>
            <a:r>
              <a:rPr sz="1765" spc="-22" dirty="0">
                <a:latin typeface="Calibri"/>
                <a:cs typeface="Calibri"/>
              </a:rPr>
              <a:t> </a:t>
            </a:r>
            <a:r>
              <a:rPr sz="1765" spc="-9" dirty="0">
                <a:latin typeface="Calibri"/>
                <a:cs typeface="Calibri"/>
              </a:rPr>
              <a:t>dữ</a:t>
            </a:r>
            <a:r>
              <a:rPr sz="1765" spc="-18" dirty="0">
                <a:latin typeface="Calibri"/>
                <a:cs typeface="Calibri"/>
              </a:rPr>
              <a:t> </a:t>
            </a:r>
            <a:r>
              <a:rPr sz="1765" spc="-4" dirty="0">
                <a:latin typeface="Calibri"/>
                <a:cs typeface="Calibri"/>
              </a:rPr>
              <a:t>liệu.</a:t>
            </a:r>
            <a:endParaRPr sz="1765" dirty="0">
              <a:latin typeface="Calibri"/>
              <a:cs typeface="Calibri"/>
            </a:endParaRPr>
          </a:p>
          <a:p>
            <a:pPr marL="667346" lvl="1" indent="-253266">
              <a:spcBef>
                <a:spcPts val="424"/>
              </a:spcBef>
              <a:buFont typeface="Microsoft Sans Serif"/>
              <a:buChar char="–"/>
              <a:tabLst>
                <a:tab pos="667346" algn="l"/>
                <a:tab pos="667906" algn="l"/>
              </a:tabLst>
            </a:pPr>
            <a:r>
              <a:rPr sz="1765" dirty="0">
                <a:latin typeface="Calibri"/>
                <a:cs typeface="Calibri"/>
              </a:rPr>
              <a:t>Không</a:t>
            </a:r>
            <a:r>
              <a:rPr sz="1765" spc="-35" dirty="0">
                <a:latin typeface="Calibri"/>
                <a:cs typeface="Calibri"/>
              </a:rPr>
              <a:t> </a:t>
            </a:r>
            <a:r>
              <a:rPr sz="1765" spc="-4" dirty="0">
                <a:latin typeface="Calibri"/>
                <a:cs typeface="Calibri"/>
              </a:rPr>
              <a:t>phải</a:t>
            </a:r>
            <a:r>
              <a:rPr sz="1765" spc="-13" dirty="0">
                <a:latin typeface="Calibri"/>
                <a:cs typeface="Calibri"/>
              </a:rPr>
              <a:t> </a:t>
            </a:r>
            <a:r>
              <a:rPr sz="1765" dirty="0">
                <a:latin typeface="Calibri"/>
                <a:cs typeface="Calibri"/>
              </a:rPr>
              <a:t>là</a:t>
            </a:r>
            <a:r>
              <a:rPr sz="1765" spc="-9" dirty="0">
                <a:latin typeface="Calibri"/>
                <a:cs typeface="Calibri"/>
              </a:rPr>
              <a:t> </a:t>
            </a:r>
            <a:r>
              <a:rPr sz="1765" dirty="0">
                <a:latin typeface="Calibri"/>
                <a:cs typeface="Calibri"/>
              </a:rPr>
              <a:t>nguồn,</a:t>
            </a:r>
            <a:r>
              <a:rPr sz="1765" spc="-53" dirty="0">
                <a:latin typeface="Calibri"/>
                <a:cs typeface="Calibri"/>
              </a:rPr>
              <a:t> </a:t>
            </a:r>
            <a:r>
              <a:rPr sz="1765" spc="-4" dirty="0">
                <a:latin typeface="Calibri"/>
                <a:cs typeface="Calibri"/>
              </a:rPr>
              <a:t>đích </a:t>
            </a:r>
            <a:r>
              <a:rPr sz="1765" dirty="0">
                <a:latin typeface="Calibri"/>
                <a:cs typeface="Calibri"/>
              </a:rPr>
              <a:t>dữ</a:t>
            </a:r>
            <a:r>
              <a:rPr sz="1765" spc="-18" dirty="0">
                <a:latin typeface="Calibri"/>
                <a:cs typeface="Calibri"/>
              </a:rPr>
              <a:t> </a:t>
            </a:r>
            <a:r>
              <a:rPr sz="1765" spc="-4" dirty="0">
                <a:latin typeface="Calibri"/>
                <a:cs typeface="Calibri"/>
              </a:rPr>
              <a:t>liệu.</a:t>
            </a:r>
            <a:endParaRPr sz="1765" dirty="0">
              <a:latin typeface="Calibri"/>
              <a:cs typeface="Calibri"/>
            </a:endParaRPr>
          </a:p>
          <a:p>
            <a:pPr marL="667346" lvl="1" indent="-253266">
              <a:spcBef>
                <a:spcPts val="424"/>
              </a:spcBef>
              <a:buFont typeface="Microsoft Sans Serif"/>
              <a:buChar char="–"/>
              <a:tabLst>
                <a:tab pos="667346" algn="l"/>
                <a:tab pos="667906" algn="l"/>
              </a:tabLst>
            </a:pPr>
            <a:r>
              <a:rPr sz="1765" dirty="0">
                <a:latin typeface="Calibri"/>
                <a:cs typeface="Calibri"/>
              </a:rPr>
              <a:t>Backbone</a:t>
            </a:r>
            <a:r>
              <a:rPr sz="1765" spc="-35" dirty="0">
                <a:latin typeface="Calibri"/>
                <a:cs typeface="Calibri"/>
              </a:rPr>
              <a:t> </a:t>
            </a:r>
            <a:r>
              <a:rPr sz="1765" dirty="0">
                <a:latin typeface="Calibri"/>
                <a:cs typeface="Calibri"/>
              </a:rPr>
              <a:t>là</a:t>
            </a:r>
            <a:r>
              <a:rPr sz="1765" spc="4" dirty="0">
                <a:latin typeface="Calibri"/>
                <a:cs typeface="Calibri"/>
              </a:rPr>
              <a:t> </a:t>
            </a:r>
            <a:r>
              <a:rPr sz="1765" spc="-4" dirty="0">
                <a:latin typeface="Calibri"/>
                <a:cs typeface="Calibri"/>
              </a:rPr>
              <a:t>một</a:t>
            </a:r>
            <a:r>
              <a:rPr sz="1765" spc="-13" dirty="0">
                <a:latin typeface="Calibri"/>
                <a:cs typeface="Calibri"/>
              </a:rPr>
              <a:t> </a:t>
            </a:r>
            <a:r>
              <a:rPr sz="1765" dirty="0">
                <a:latin typeface="Calibri"/>
                <a:cs typeface="Calibri"/>
              </a:rPr>
              <a:t>trường</a:t>
            </a:r>
            <a:r>
              <a:rPr sz="1765" spc="-35" dirty="0">
                <a:latin typeface="Calibri"/>
                <a:cs typeface="Calibri"/>
              </a:rPr>
              <a:t> </a:t>
            </a:r>
            <a:r>
              <a:rPr sz="1765" dirty="0">
                <a:latin typeface="Calibri"/>
                <a:cs typeface="Calibri"/>
              </a:rPr>
              <a:t>hợp</a:t>
            </a:r>
            <a:r>
              <a:rPr sz="1765" spc="-13" dirty="0">
                <a:latin typeface="Calibri"/>
                <a:cs typeface="Calibri"/>
              </a:rPr>
              <a:t> </a:t>
            </a:r>
            <a:r>
              <a:rPr sz="1765" spc="-9" dirty="0">
                <a:latin typeface="Calibri"/>
                <a:cs typeface="Calibri"/>
              </a:rPr>
              <a:t>transit</a:t>
            </a:r>
            <a:endParaRPr sz="1765" dirty="0">
              <a:latin typeface="Calibri"/>
              <a:cs typeface="Calibri"/>
            </a:endParaRPr>
          </a:p>
          <a:p>
            <a:pPr marL="313781" indent="-302575">
              <a:spcBef>
                <a:spcPts val="485"/>
              </a:spcBef>
              <a:buFont typeface="Microsoft Sans Serif"/>
              <a:buChar char="•"/>
              <a:tabLst>
                <a:tab pos="313221" algn="l"/>
                <a:tab pos="313781" algn="l"/>
              </a:tabLst>
            </a:pPr>
            <a:r>
              <a:rPr sz="2118" spc="-4" dirty="0">
                <a:latin typeface="Calibri"/>
                <a:cs typeface="Calibri"/>
              </a:rPr>
              <a:t>Stub</a:t>
            </a:r>
            <a:endParaRPr sz="2118" dirty="0">
              <a:latin typeface="Calibri"/>
              <a:cs typeface="Calibri"/>
            </a:endParaRPr>
          </a:p>
          <a:p>
            <a:pPr marL="667346" lvl="1" indent="-253266">
              <a:spcBef>
                <a:spcPts val="446"/>
              </a:spcBef>
              <a:buFont typeface="Microsoft Sans Serif"/>
              <a:buChar char="–"/>
              <a:tabLst>
                <a:tab pos="667346" algn="l"/>
                <a:tab pos="667906" algn="l"/>
              </a:tabLst>
            </a:pPr>
            <a:r>
              <a:rPr sz="1765" spc="-9" dirty="0">
                <a:latin typeface="Calibri"/>
                <a:cs typeface="Calibri"/>
              </a:rPr>
              <a:t>Vùng</a:t>
            </a:r>
            <a:r>
              <a:rPr sz="1765" spc="-31" dirty="0">
                <a:latin typeface="Calibri"/>
                <a:cs typeface="Calibri"/>
              </a:rPr>
              <a:t> </a:t>
            </a:r>
            <a:r>
              <a:rPr sz="1765" spc="-4" dirty="0">
                <a:latin typeface="Calibri"/>
                <a:cs typeface="Calibri"/>
              </a:rPr>
              <a:t>không</a:t>
            </a:r>
            <a:r>
              <a:rPr sz="1765" spc="-26" dirty="0">
                <a:latin typeface="Calibri"/>
                <a:cs typeface="Calibri"/>
              </a:rPr>
              <a:t> </a:t>
            </a:r>
            <a:r>
              <a:rPr sz="1765" dirty="0">
                <a:latin typeface="Calibri"/>
                <a:cs typeface="Calibri"/>
              </a:rPr>
              <a:t>nhận</a:t>
            </a:r>
            <a:r>
              <a:rPr sz="1765" spc="-4" dirty="0">
                <a:latin typeface="Calibri"/>
                <a:cs typeface="Calibri"/>
              </a:rPr>
              <a:t> thông</a:t>
            </a:r>
            <a:r>
              <a:rPr sz="1765" spc="-26" dirty="0">
                <a:latin typeface="Calibri"/>
                <a:cs typeface="Calibri"/>
              </a:rPr>
              <a:t> </a:t>
            </a:r>
            <a:r>
              <a:rPr sz="1765" dirty="0">
                <a:latin typeface="Calibri"/>
                <a:cs typeface="Calibri"/>
              </a:rPr>
              <a:t>tin </a:t>
            </a:r>
            <a:r>
              <a:rPr sz="1765" spc="-9" dirty="0">
                <a:latin typeface="Calibri"/>
                <a:cs typeface="Calibri"/>
              </a:rPr>
              <a:t>trạng</a:t>
            </a:r>
            <a:r>
              <a:rPr sz="1765" spc="-13" dirty="0">
                <a:latin typeface="Calibri"/>
                <a:cs typeface="Calibri"/>
              </a:rPr>
              <a:t> </a:t>
            </a:r>
            <a:r>
              <a:rPr sz="1765" dirty="0">
                <a:latin typeface="Calibri"/>
                <a:cs typeface="Calibri"/>
              </a:rPr>
              <a:t>thái</a:t>
            </a:r>
            <a:r>
              <a:rPr sz="1765" spc="9" dirty="0">
                <a:latin typeface="Calibri"/>
                <a:cs typeface="Calibri"/>
              </a:rPr>
              <a:t> </a:t>
            </a:r>
            <a:r>
              <a:rPr sz="1765" spc="-4" dirty="0">
                <a:latin typeface="Calibri"/>
                <a:cs typeface="Calibri"/>
              </a:rPr>
              <a:t>liên</a:t>
            </a:r>
            <a:r>
              <a:rPr sz="1765" spc="18" dirty="0">
                <a:latin typeface="Calibri"/>
                <a:cs typeface="Calibri"/>
              </a:rPr>
              <a:t> </a:t>
            </a:r>
            <a:r>
              <a:rPr sz="1765" spc="-22" dirty="0">
                <a:latin typeface="Calibri"/>
                <a:cs typeface="Calibri"/>
              </a:rPr>
              <a:t>kết</a:t>
            </a:r>
            <a:r>
              <a:rPr sz="1765" spc="-4" dirty="0">
                <a:latin typeface="Calibri"/>
                <a:cs typeface="Calibri"/>
              </a:rPr>
              <a:t> từ</a:t>
            </a:r>
            <a:r>
              <a:rPr sz="1765" spc="-13" dirty="0">
                <a:latin typeface="Calibri"/>
                <a:cs typeface="Calibri"/>
              </a:rPr>
              <a:t> </a:t>
            </a:r>
            <a:r>
              <a:rPr sz="1765" dirty="0">
                <a:latin typeface="Calibri"/>
                <a:cs typeface="Calibri"/>
              </a:rPr>
              <a:t>bên </a:t>
            </a:r>
            <a:r>
              <a:rPr sz="1765" spc="-4" dirty="0">
                <a:latin typeface="Calibri"/>
                <a:cs typeface="Calibri"/>
              </a:rPr>
              <a:t>ngoài</a:t>
            </a:r>
            <a:endParaRPr sz="1765" dirty="0">
              <a:latin typeface="Calibri"/>
              <a:cs typeface="Calibri"/>
            </a:endParaRPr>
          </a:p>
          <a:p>
            <a:pPr marL="667346" lvl="1" indent="-253266">
              <a:spcBef>
                <a:spcPts val="424"/>
              </a:spcBef>
              <a:buFont typeface="Microsoft Sans Serif"/>
              <a:buChar char="–"/>
              <a:tabLst>
                <a:tab pos="667346" algn="l"/>
                <a:tab pos="667906" algn="l"/>
              </a:tabLst>
            </a:pPr>
            <a:r>
              <a:rPr sz="1765" dirty="0">
                <a:latin typeface="Calibri"/>
                <a:cs typeface="Calibri"/>
              </a:rPr>
              <a:t>Định</a:t>
            </a:r>
            <a:r>
              <a:rPr sz="1765" spc="-22" dirty="0">
                <a:latin typeface="Calibri"/>
                <a:cs typeface="Calibri"/>
              </a:rPr>
              <a:t> </a:t>
            </a:r>
            <a:r>
              <a:rPr sz="1765" spc="-9" dirty="0">
                <a:latin typeface="Calibri"/>
                <a:cs typeface="Calibri"/>
              </a:rPr>
              <a:t>tuyến</a:t>
            </a:r>
            <a:r>
              <a:rPr sz="1765" spc="-22" dirty="0">
                <a:latin typeface="Calibri"/>
                <a:cs typeface="Calibri"/>
              </a:rPr>
              <a:t> </a:t>
            </a:r>
            <a:r>
              <a:rPr sz="1765" spc="-9" dirty="0">
                <a:latin typeface="Calibri"/>
                <a:cs typeface="Calibri"/>
              </a:rPr>
              <a:t>trong</a:t>
            </a:r>
            <a:r>
              <a:rPr sz="1765" spc="4" dirty="0">
                <a:latin typeface="Calibri"/>
                <a:cs typeface="Calibri"/>
              </a:rPr>
              <a:t> </a:t>
            </a:r>
            <a:r>
              <a:rPr sz="1765" spc="-4" dirty="0">
                <a:latin typeface="Calibri"/>
                <a:cs typeface="Calibri"/>
              </a:rPr>
              <a:t>vùng</a:t>
            </a:r>
            <a:r>
              <a:rPr sz="1765" spc="-26" dirty="0">
                <a:latin typeface="Calibri"/>
                <a:cs typeface="Calibri"/>
              </a:rPr>
              <a:t> </a:t>
            </a:r>
            <a:r>
              <a:rPr sz="1765" dirty="0">
                <a:latin typeface="Calibri"/>
                <a:cs typeface="Calibri"/>
              </a:rPr>
              <a:t>bằng</a:t>
            </a:r>
            <a:r>
              <a:rPr sz="1765" spc="-31" dirty="0">
                <a:latin typeface="Calibri"/>
                <a:cs typeface="Calibri"/>
              </a:rPr>
              <a:t> </a:t>
            </a:r>
            <a:r>
              <a:rPr sz="1765" dirty="0">
                <a:latin typeface="Calibri"/>
                <a:cs typeface="Calibri"/>
              </a:rPr>
              <a:t>đường</a:t>
            </a:r>
            <a:r>
              <a:rPr sz="1765" spc="-31" dirty="0">
                <a:latin typeface="Calibri"/>
                <a:cs typeface="Calibri"/>
              </a:rPr>
              <a:t> </a:t>
            </a:r>
            <a:r>
              <a:rPr sz="1765" spc="-4" dirty="0">
                <a:latin typeface="Calibri"/>
                <a:cs typeface="Calibri"/>
              </a:rPr>
              <a:t>đi</a:t>
            </a:r>
            <a:r>
              <a:rPr sz="1765" spc="9" dirty="0">
                <a:latin typeface="Calibri"/>
                <a:cs typeface="Calibri"/>
              </a:rPr>
              <a:t> </a:t>
            </a:r>
            <a:r>
              <a:rPr sz="1765" spc="-4" dirty="0">
                <a:latin typeface="Calibri"/>
                <a:cs typeface="Calibri"/>
              </a:rPr>
              <a:t>mặc</a:t>
            </a:r>
            <a:r>
              <a:rPr sz="1765" spc="18" dirty="0">
                <a:latin typeface="Calibri"/>
                <a:cs typeface="Calibri"/>
              </a:rPr>
              <a:t> </a:t>
            </a:r>
            <a:r>
              <a:rPr sz="1765" spc="-4" dirty="0">
                <a:latin typeface="Calibri"/>
                <a:cs typeface="Calibri"/>
              </a:rPr>
              <a:t>định</a:t>
            </a:r>
            <a:endParaRPr sz="1765" dirty="0">
              <a:latin typeface="Calibri"/>
              <a:cs typeface="Calibri"/>
            </a:endParaRPr>
          </a:p>
        </p:txBody>
      </p:sp>
      <p:sp>
        <p:nvSpPr>
          <p:cNvPr id="5" name="object 5"/>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
        <p:nvSpPr>
          <p:cNvPr id="6" name="object 6"/>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42</a:t>
            </a:fld>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26628" y="545731"/>
            <a:ext cx="2938743" cy="608851"/>
          </a:xfrm>
          <a:prstGeom prst="rect">
            <a:avLst/>
          </a:prstGeom>
        </p:spPr>
        <p:txBody>
          <a:bodyPr vert="horz" wrap="square" lIns="0" tIns="11206" rIns="0" bIns="0" rtlCol="0" anchor="b" anchorCtr="0">
            <a:spAutoFit/>
          </a:bodyPr>
          <a:lstStyle/>
          <a:p>
            <a:pPr marL="11206">
              <a:spcBef>
                <a:spcPts val="88"/>
              </a:spcBef>
            </a:pPr>
            <a:r>
              <a:rPr spc="-4" dirty="0">
                <a:latin typeface="Calibri"/>
                <a:cs typeface="Calibri"/>
              </a:rPr>
              <a:t>Các</a:t>
            </a:r>
            <a:r>
              <a:rPr spc="-22" dirty="0">
                <a:latin typeface="Calibri"/>
                <a:cs typeface="Calibri"/>
              </a:rPr>
              <a:t> </a:t>
            </a:r>
            <a:r>
              <a:rPr dirty="0">
                <a:latin typeface="Calibri"/>
                <a:cs typeface="Calibri"/>
              </a:rPr>
              <a:t>loại</a:t>
            </a:r>
            <a:r>
              <a:rPr spc="-49" dirty="0">
                <a:latin typeface="Calibri"/>
                <a:cs typeface="Calibri"/>
              </a:rPr>
              <a:t> </a:t>
            </a:r>
            <a:r>
              <a:rPr spc="-18" dirty="0">
                <a:latin typeface="Calibri"/>
                <a:cs typeface="Calibri"/>
              </a:rPr>
              <a:t>router</a:t>
            </a:r>
          </a:p>
        </p:txBody>
      </p:sp>
      <p:sp>
        <p:nvSpPr>
          <p:cNvPr id="3" name="object 3"/>
          <p:cNvSpPr/>
          <p:nvPr/>
        </p:nvSpPr>
        <p:spPr>
          <a:xfrm>
            <a:off x="2061883" y="3429000"/>
            <a:ext cx="8068235" cy="3025588"/>
          </a:xfrm>
          <a:custGeom>
            <a:avLst/>
            <a:gdLst/>
            <a:ahLst/>
            <a:cxnLst/>
            <a:rect l="l" t="t" r="r" b="b"/>
            <a:pathLst>
              <a:path w="9144000" h="3429000">
                <a:moveTo>
                  <a:pt x="9144000" y="3429000"/>
                </a:moveTo>
                <a:lnTo>
                  <a:pt x="0" y="3429000"/>
                </a:lnTo>
                <a:lnTo>
                  <a:pt x="0" y="0"/>
                </a:lnTo>
                <a:lnTo>
                  <a:pt x="9144000" y="0"/>
                </a:lnTo>
                <a:lnTo>
                  <a:pt x="9144000" y="3429000"/>
                </a:lnTo>
                <a:close/>
              </a:path>
            </a:pathLst>
          </a:custGeom>
          <a:solidFill>
            <a:srgbClr val="FFFFFF"/>
          </a:solidFill>
        </p:spPr>
        <p:txBody>
          <a:bodyPr wrap="square" lIns="0" tIns="0" rIns="0" bIns="0" rtlCol="0"/>
          <a:lstStyle/>
          <a:p>
            <a:endParaRPr sz="1588"/>
          </a:p>
        </p:txBody>
      </p:sp>
      <p:sp>
        <p:nvSpPr>
          <p:cNvPr id="4" name="object 4"/>
          <p:cNvSpPr txBox="1"/>
          <p:nvPr/>
        </p:nvSpPr>
        <p:spPr>
          <a:xfrm>
            <a:off x="2534743" y="1745375"/>
            <a:ext cx="6888256" cy="4118420"/>
          </a:xfrm>
          <a:prstGeom prst="rect">
            <a:avLst/>
          </a:prstGeom>
        </p:spPr>
        <p:txBody>
          <a:bodyPr vert="horz" wrap="square" lIns="0" tIns="89647" rIns="0" bIns="0" rtlCol="0">
            <a:spAutoFit/>
          </a:bodyPr>
          <a:lstStyle/>
          <a:p>
            <a:pPr marL="313781" indent="-303135">
              <a:spcBef>
                <a:spcPts val="706"/>
              </a:spcBef>
              <a:buFont typeface="Microsoft Sans Serif"/>
              <a:buChar char="•"/>
              <a:tabLst>
                <a:tab pos="313221" algn="l"/>
                <a:tab pos="314342" algn="l"/>
              </a:tabLst>
            </a:pPr>
            <a:r>
              <a:rPr sz="2471" spc="-13" dirty="0">
                <a:latin typeface="Calibri"/>
                <a:cs typeface="Calibri"/>
              </a:rPr>
              <a:t>Internal</a:t>
            </a:r>
            <a:r>
              <a:rPr sz="2471" spc="-22" dirty="0">
                <a:latin typeface="Calibri"/>
                <a:cs typeface="Calibri"/>
              </a:rPr>
              <a:t> </a:t>
            </a:r>
            <a:r>
              <a:rPr sz="2471" spc="-18" dirty="0">
                <a:latin typeface="Calibri"/>
                <a:cs typeface="Calibri"/>
              </a:rPr>
              <a:t>Router:</a:t>
            </a:r>
            <a:endParaRPr sz="2471">
              <a:latin typeface="Calibri"/>
              <a:cs typeface="Calibri"/>
            </a:endParaRPr>
          </a:p>
          <a:p>
            <a:pPr marL="667346" lvl="1" indent="-253827">
              <a:spcBef>
                <a:spcPts val="534"/>
              </a:spcBef>
              <a:buFont typeface="Microsoft Sans Serif"/>
              <a:buChar char="–"/>
              <a:tabLst>
                <a:tab pos="667906" algn="l"/>
              </a:tabLst>
            </a:pPr>
            <a:r>
              <a:rPr sz="2118" spc="-4" dirty="0">
                <a:latin typeface="Calibri"/>
                <a:cs typeface="Calibri"/>
              </a:rPr>
              <a:t>Mọi</a:t>
            </a:r>
            <a:r>
              <a:rPr sz="2118" spc="-22" dirty="0">
                <a:latin typeface="Calibri"/>
                <a:cs typeface="Calibri"/>
              </a:rPr>
              <a:t> </a:t>
            </a:r>
            <a:r>
              <a:rPr sz="2118" spc="-13" dirty="0">
                <a:latin typeface="Calibri"/>
                <a:cs typeface="Calibri"/>
              </a:rPr>
              <a:t>interface </a:t>
            </a:r>
            <a:r>
              <a:rPr sz="2118" dirty="0">
                <a:latin typeface="Calibri"/>
                <a:cs typeface="Calibri"/>
              </a:rPr>
              <a:t>đều</a:t>
            </a:r>
            <a:r>
              <a:rPr sz="2118" spc="-13" dirty="0">
                <a:latin typeface="Calibri"/>
                <a:cs typeface="Calibri"/>
              </a:rPr>
              <a:t> </a:t>
            </a:r>
            <a:r>
              <a:rPr sz="2118" spc="-9" dirty="0">
                <a:latin typeface="Calibri"/>
                <a:cs typeface="Calibri"/>
              </a:rPr>
              <a:t>trong</a:t>
            </a:r>
            <a:r>
              <a:rPr sz="2118" spc="-22" dirty="0">
                <a:latin typeface="Calibri"/>
                <a:cs typeface="Calibri"/>
              </a:rPr>
              <a:t> </a:t>
            </a:r>
            <a:r>
              <a:rPr sz="2118" spc="-4" dirty="0">
                <a:latin typeface="Calibri"/>
                <a:cs typeface="Calibri"/>
              </a:rPr>
              <a:t>cùng </a:t>
            </a:r>
            <a:r>
              <a:rPr sz="2118" dirty="0">
                <a:latin typeface="Calibri"/>
                <a:cs typeface="Calibri"/>
              </a:rPr>
              <a:t>1</a:t>
            </a:r>
            <a:r>
              <a:rPr sz="2118" spc="-35" dirty="0">
                <a:latin typeface="Calibri"/>
                <a:cs typeface="Calibri"/>
              </a:rPr>
              <a:t> </a:t>
            </a:r>
            <a:r>
              <a:rPr sz="2118" spc="-4" dirty="0">
                <a:latin typeface="Calibri"/>
                <a:cs typeface="Calibri"/>
              </a:rPr>
              <a:t>area</a:t>
            </a:r>
            <a:endParaRPr sz="2118">
              <a:latin typeface="Calibri"/>
              <a:cs typeface="Calibri"/>
            </a:endParaRPr>
          </a:p>
          <a:p>
            <a:pPr marL="313781" indent="-303135">
              <a:spcBef>
                <a:spcPts val="565"/>
              </a:spcBef>
              <a:buFont typeface="Microsoft Sans Serif"/>
              <a:buChar char="•"/>
              <a:tabLst>
                <a:tab pos="313221" algn="l"/>
                <a:tab pos="314342" algn="l"/>
              </a:tabLst>
            </a:pPr>
            <a:r>
              <a:rPr sz="2471" spc="-13" dirty="0">
                <a:latin typeface="Calibri"/>
                <a:cs typeface="Calibri"/>
              </a:rPr>
              <a:t>Area</a:t>
            </a:r>
            <a:r>
              <a:rPr sz="2471" spc="-9" dirty="0">
                <a:latin typeface="Calibri"/>
                <a:cs typeface="Calibri"/>
              </a:rPr>
              <a:t> </a:t>
            </a:r>
            <a:r>
              <a:rPr sz="2471" spc="-18" dirty="0">
                <a:latin typeface="Calibri"/>
                <a:cs typeface="Calibri"/>
              </a:rPr>
              <a:t>border</a:t>
            </a:r>
            <a:r>
              <a:rPr sz="2471" spc="22" dirty="0">
                <a:latin typeface="Calibri"/>
                <a:cs typeface="Calibri"/>
              </a:rPr>
              <a:t> </a:t>
            </a:r>
            <a:r>
              <a:rPr sz="2471" spc="-18" dirty="0">
                <a:latin typeface="Calibri"/>
                <a:cs typeface="Calibri"/>
              </a:rPr>
              <a:t>router:</a:t>
            </a:r>
            <a:endParaRPr sz="2471">
              <a:latin typeface="Calibri"/>
              <a:cs typeface="Calibri"/>
            </a:endParaRPr>
          </a:p>
          <a:p>
            <a:pPr marL="667346" lvl="1" indent="-253827">
              <a:spcBef>
                <a:spcPts val="534"/>
              </a:spcBef>
              <a:buFont typeface="Microsoft Sans Serif"/>
              <a:buChar char="–"/>
              <a:tabLst>
                <a:tab pos="667906" algn="l"/>
              </a:tabLst>
            </a:pPr>
            <a:r>
              <a:rPr sz="2118" spc="-4" dirty="0">
                <a:latin typeface="Calibri"/>
                <a:cs typeface="Calibri"/>
              </a:rPr>
              <a:t>Nối</a:t>
            </a:r>
            <a:r>
              <a:rPr sz="2118" spc="-22" dirty="0">
                <a:latin typeface="Calibri"/>
                <a:cs typeface="Calibri"/>
              </a:rPr>
              <a:t> </a:t>
            </a:r>
            <a:r>
              <a:rPr sz="2118" spc="-9" dirty="0">
                <a:latin typeface="Calibri"/>
                <a:cs typeface="Calibri"/>
              </a:rPr>
              <a:t>một</a:t>
            </a:r>
            <a:r>
              <a:rPr sz="2118" spc="-13" dirty="0">
                <a:latin typeface="Calibri"/>
                <a:cs typeface="Calibri"/>
              </a:rPr>
              <a:t> </a:t>
            </a:r>
            <a:r>
              <a:rPr sz="2118" spc="-4" dirty="0">
                <a:latin typeface="Calibri"/>
                <a:cs typeface="Calibri"/>
              </a:rPr>
              <a:t>vùng </a:t>
            </a:r>
            <a:r>
              <a:rPr sz="2118" spc="-9" dirty="0">
                <a:latin typeface="Calibri"/>
                <a:cs typeface="Calibri"/>
              </a:rPr>
              <a:t>với</a:t>
            </a:r>
            <a:r>
              <a:rPr sz="2118" spc="-22" dirty="0">
                <a:latin typeface="Calibri"/>
                <a:cs typeface="Calibri"/>
              </a:rPr>
              <a:t> </a:t>
            </a:r>
            <a:r>
              <a:rPr sz="2118" spc="-4" dirty="0">
                <a:latin typeface="Calibri"/>
                <a:cs typeface="Calibri"/>
              </a:rPr>
              <a:t>backbone</a:t>
            </a:r>
            <a:endParaRPr sz="2118">
              <a:latin typeface="Calibri"/>
              <a:cs typeface="Calibri"/>
            </a:endParaRPr>
          </a:p>
          <a:p>
            <a:pPr marL="313781" indent="-303135">
              <a:spcBef>
                <a:spcPts val="569"/>
              </a:spcBef>
              <a:buFont typeface="Microsoft Sans Serif"/>
              <a:buChar char="•"/>
              <a:tabLst>
                <a:tab pos="313221" algn="l"/>
                <a:tab pos="314342" algn="l"/>
              </a:tabLst>
            </a:pPr>
            <a:r>
              <a:rPr sz="2471" spc="-4" dirty="0">
                <a:latin typeface="Calibri"/>
                <a:cs typeface="Calibri"/>
              </a:rPr>
              <a:t>Backbone</a:t>
            </a:r>
            <a:r>
              <a:rPr sz="2471" spc="-22" dirty="0">
                <a:latin typeface="Calibri"/>
                <a:cs typeface="Calibri"/>
              </a:rPr>
              <a:t> </a:t>
            </a:r>
            <a:r>
              <a:rPr sz="2471" spc="-18" dirty="0">
                <a:latin typeface="Calibri"/>
                <a:cs typeface="Calibri"/>
              </a:rPr>
              <a:t>router</a:t>
            </a:r>
            <a:endParaRPr sz="2471">
              <a:latin typeface="Calibri"/>
              <a:cs typeface="Calibri"/>
            </a:endParaRPr>
          </a:p>
          <a:p>
            <a:pPr marL="253266" marR="802944" lvl="1" indent="-253266" algn="r">
              <a:spcBef>
                <a:spcPts val="534"/>
              </a:spcBef>
              <a:buFont typeface="Microsoft Sans Serif"/>
              <a:buChar char="–"/>
              <a:tabLst>
                <a:tab pos="253266" algn="l"/>
              </a:tabLst>
            </a:pPr>
            <a:r>
              <a:rPr sz="2118" spc="-13" dirty="0">
                <a:latin typeface="Calibri"/>
                <a:cs typeface="Calibri"/>
              </a:rPr>
              <a:t>Router</a:t>
            </a:r>
            <a:r>
              <a:rPr sz="2118" spc="-40" dirty="0">
                <a:latin typeface="Calibri"/>
                <a:cs typeface="Calibri"/>
              </a:rPr>
              <a:t> </a:t>
            </a:r>
            <a:r>
              <a:rPr sz="2118" spc="-4" dirty="0">
                <a:latin typeface="Calibri"/>
                <a:cs typeface="Calibri"/>
              </a:rPr>
              <a:t>có</a:t>
            </a:r>
            <a:r>
              <a:rPr sz="2118" spc="-9" dirty="0">
                <a:latin typeface="Calibri"/>
                <a:cs typeface="Calibri"/>
              </a:rPr>
              <a:t> </a:t>
            </a:r>
            <a:r>
              <a:rPr sz="2118" spc="-13" dirty="0">
                <a:latin typeface="Calibri"/>
                <a:cs typeface="Calibri"/>
              </a:rPr>
              <a:t>ít</a:t>
            </a:r>
            <a:r>
              <a:rPr sz="2118" spc="-4" dirty="0">
                <a:latin typeface="Calibri"/>
                <a:cs typeface="Calibri"/>
              </a:rPr>
              <a:t> </a:t>
            </a:r>
            <a:r>
              <a:rPr sz="2118" spc="-9" dirty="0">
                <a:latin typeface="Calibri"/>
                <a:cs typeface="Calibri"/>
              </a:rPr>
              <a:t>nhất</a:t>
            </a:r>
            <a:r>
              <a:rPr sz="2118" spc="-4" dirty="0">
                <a:latin typeface="Calibri"/>
                <a:cs typeface="Calibri"/>
              </a:rPr>
              <a:t> </a:t>
            </a:r>
            <a:r>
              <a:rPr sz="2118" dirty="0">
                <a:latin typeface="Calibri"/>
                <a:cs typeface="Calibri"/>
              </a:rPr>
              <a:t>1</a:t>
            </a:r>
            <a:r>
              <a:rPr sz="2118" spc="-9" dirty="0">
                <a:latin typeface="Calibri"/>
                <a:cs typeface="Calibri"/>
              </a:rPr>
              <a:t> </a:t>
            </a:r>
            <a:r>
              <a:rPr sz="2118" spc="-13" dirty="0">
                <a:latin typeface="Calibri"/>
                <a:cs typeface="Calibri"/>
              </a:rPr>
              <a:t>interface</a:t>
            </a:r>
            <a:r>
              <a:rPr sz="2118" spc="-9" dirty="0">
                <a:latin typeface="Calibri"/>
                <a:cs typeface="Calibri"/>
              </a:rPr>
              <a:t> trong</a:t>
            </a:r>
            <a:r>
              <a:rPr sz="2118" spc="-18" dirty="0">
                <a:latin typeface="Calibri"/>
                <a:cs typeface="Calibri"/>
              </a:rPr>
              <a:t> </a:t>
            </a:r>
            <a:r>
              <a:rPr sz="2118" spc="-4" dirty="0">
                <a:latin typeface="Calibri"/>
                <a:cs typeface="Calibri"/>
              </a:rPr>
              <a:t>vùng</a:t>
            </a:r>
            <a:r>
              <a:rPr sz="2118" spc="4" dirty="0">
                <a:latin typeface="Calibri"/>
                <a:cs typeface="Calibri"/>
              </a:rPr>
              <a:t> </a:t>
            </a:r>
            <a:r>
              <a:rPr sz="2118" spc="-4" dirty="0">
                <a:latin typeface="Calibri"/>
                <a:cs typeface="Calibri"/>
              </a:rPr>
              <a:t>backbone</a:t>
            </a:r>
            <a:endParaRPr sz="2118">
              <a:latin typeface="Calibri"/>
              <a:cs typeface="Calibri"/>
            </a:endParaRPr>
          </a:p>
          <a:p>
            <a:pPr marL="302015" marR="860658" indent="-302015" algn="r">
              <a:spcBef>
                <a:spcPts val="569"/>
              </a:spcBef>
              <a:buFont typeface="Microsoft Sans Serif"/>
              <a:buChar char="•"/>
              <a:tabLst>
                <a:tab pos="302015" algn="l"/>
                <a:tab pos="314342" algn="l"/>
              </a:tabLst>
            </a:pPr>
            <a:r>
              <a:rPr sz="2471" spc="-9" dirty="0">
                <a:latin typeface="Calibri"/>
                <a:cs typeface="Calibri"/>
              </a:rPr>
              <a:t>Autonomous</a:t>
            </a:r>
            <a:r>
              <a:rPr sz="2471" spc="18" dirty="0">
                <a:latin typeface="Calibri"/>
                <a:cs typeface="Calibri"/>
              </a:rPr>
              <a:t> </a:t>
            </a:r>
            <a:r>
              <a:rPr sz="2471" spc="-26" dirty="0">
                <a:latin typeface="Calibri"/>
                <a:cs typeface="Calibri"/>
              </a:rPr>
              <a:t>system</a:t>
            </a:r>
            <a:r>
              <a:rPr sz="2471" dirty="0">
                <a:latin typeface="Calibri"/>
                <a:cs typeface="Calibri"/>
              </a:rPr>
              <a:t> </a:t>
            </a:r>
            <a:r>
              <a:rPr sz="2471" spc="-9" dirty="0">
                <a:latin typeface="Calibri"/>
                <a:cs typeface="Calibri"/>
              </a:rPr>
              <a:t>boundary</a:t>
            </a:r>
            <a:r>
              <a:rPr sz="2471" spc="44" dirty="0">
                <a:latin typeface="Calibri"/>
                <a:cs typeface="Calibri"/>
              </a:rPr>
              <a:t> </a:t>
            </a:r>
            <a:r>
              <a:rPr sz="2471" spc="-18" dirty="0">
                <a:latin typeface="Calibri"/>
                <a:cs typeface="Calibri"/>
              </a:rPr>
              <a:t>router</a:t>
            </a:r>
            <a:r>
              <a:rPr sz="2471" dirty="0">
                <a:latin typeface="Calibri"/>
                <a:cs typeface="Calibri"/>
              </a:rPr>
              <a:t> (ASBR)</a:t>
            </a:r>
            <a:endParaRPr sz="2471">
              <a:latin typeface="Calibri"/>
              <a:cs typeface="Calibri"/>
            </a:endParaRPr>
          </a:p>
          <a:p>
            <a:pPr marL="667346" marR="4483" lvl="1" indent="-253266">
              <a:spcBef>
                <a:spcPts val="529"/>
              </a:spcBef>
              <a:buFont typeface="Microsoft Sans Serif"/>
              <a:buChar char="–"/>
              <a:tabLst>
                <a:tab pos="667906" algn="l"/>
              </a:tabLst>
            </a:pPr>
            <a:r>
              <a:rPr sz="2118" spc="-13" dirty="0">
                <a:latin typeface="Calibri"/>
                <a:cs typeface="Calibri"/>
              </a:rPr>
              <a:t>Router</a:t>
            </a:r>
            <a:r>
              <a:rPr sz="2118" spc="-40" dirty="0">
                <a:latin typeface="Calibri"/>
                <a:cs typeface="Calibri"/>
              </a:rPr>
              <a:t> </a:t>
            </a:r>
            <a:r>
              <a:rPr sz="2118" spc="-4" dirty="0">
                <a:latin typeface="Calibri"/>
                <a:cs typeface="Calibri"/>
              </a:rPr>
              <a:t>nối</a:t>
            </a:r>
            <a:r>
              <a:rPr sz="2118" spc="9" dirty="0">
                <a:latin typeface="Calibri"/>
                <a:cs typeface="Calibri"/>
              </a:rPr>
              <a:t> </a:t>
            </a:r>
            <a:r>
              <a:rPr sz="2118" spc="-9" dirty="0">
                <a:latin typeface="Calibri"/>
                <a:cs typeface="Calibri"/>
              </a:rPr>
              <a:t>với</a:t>
            </a:r>
            <a:r>
              <a:rPr sz="2118" spc="-13" dirty="0">
                <a:latin typeface="Calibri"/>
                <a:cs typeface="Calibri"/>
              </a:rPr>
              <a:t> </a:t>
            </a:r>
            <a:r>
              <a:rPr sz="2118" dirty="0">
                <a:latin typeface="Calibri"/>
                <a:cs typeface="Calibri"/>
              </a:rPr>
              <a:t>AS</a:t>
            </a:r>
            <a:r>
              <a:rPr sz="2118" spc="-13" dirty="0">
                <a:latin typeface="Calibri"/>
                <a:cs typeface="Calibri"/>
              </a:rPr>
              <a:t> </a:t>
            </a:r>
            <a:r>
              <a:rPr sz="2118" spc="-4" dirty="0">
                <a:latin typeface="Calibri"/>
                <a:cs typeface="Calibri"/>
              </a:rPr>
              <a:t>khác</a:t>
            </a:r>
            <a:r>
              <a:rPr sz="2118" dirty="0">
                <a:latin typeface="Calibri"/>
                <a:cs typeface="Calibri"/>
              </a:rPr>
              <a:t> </a:t>
            </a:r>
            <a:r>
              <a:rPr sz="2118" spc="-26" dirty="0">
                <a:latin typeface="Calibri"/>
                <a:cs typeface="Calibri"/>
              </a:rPr>
              <a:t>và</a:t>
            </a:r>
            <a:r>
              <a:rPr sz="2118" spc="9" dirty="0">
                <a:latin typeface="Calibri"/>
                <a:cs typeface="Calibri"/>
              </a:rPr>
              <a:t> </a:t>
            </a:r>
            <a:r>
              <a:rPr sz="2118" spc="-9" dirty="0">
                <a:latin typeface="Calibri"/>
                <a:cs typeface="Calibri"/>
              </a:rPr>
              <a:t>do</a:t>
            </a:r>
            <a:r>
              <a:rPr sz="2118" spc="-13" dirty="0">
                <a:latin typeface="Calibri"/>
                <a:cs typeface="Calibri"/>
              </a:rPr>
              <a:t> </a:t>
            </a:r>
            <a:r>
              <a:rPr sz="2118" spc="-4" dirty="0">
                <a:latin typeface="Calibri"/>
                <a:cs typeface="Calibri"/>
              </a:rPr>
              <a:t>đó</a:t>
            </a:r>
            <a:r>
              <a:rPr sz="2118" spc="13" dirty="0">
                <a:latin typeface="Calibri"/>
                <a:cs typeface="Calibri"/>
              </a:rPr>
              <a:t> </a:t>
            </a:r>
            <a:r>
              <a:rPr sz="2118" spc="-13" dirty="0">
                <a:latin typeface="Calibri"/>
                <a:cs typeface="Calibri"/>
              </a:rPr>
              <a:t>chạy</a:t>
            </a:r>
            <a:r>
              <a:rPr sz="2118" spc="-22" dirty="0">
                <a:latin typeface="Calibri"/>
                <a:cs typeface="Calibri"/>
              </a:rPr>
              <a:t> </a:t>
            </a:r>
            <a:r>
              <a:rPr sz="2118" dirty="0">
                <a:latin typeface="Calibri"/>
                <a:cs typeface="Calibri"/>
              </a:rPr>
              <a:t>nhiều</a:t>
            </a:r>
            <a:r>
              <a:rPr sz="2118" spc="-4" dirty="0">
                <a:latin typeface="Calibri"/>
                <a:cs typeface="Calibri"/>
              </a:rPr>
              <a:t> </a:t>
            </a:r>
            <a:r>
              <a:rPr sz="2118" dirty="0">
                <a:latin typeface="Calibri"/>
                <a:cs typeface="Calibri"/>
              </a:rPr>
              <a:t>hơn</a:t>
            </a:r>
            <a:r>
              <a:rPr sz="2118" spc="-4" dirty="0">
                <a:latin typeface="Calibri"/>
                <a:cs typeface="Calibri"/>
              </a:rPr>
              <a:t> </a:t>
            </a:r>
            <a:r>
              <a:rPr sz="2118" spc="-9" dirty="0">
                <a:latin typeface="Calibri"/>
                <a:cs typeface="Calibri"/>
              </a:rPr>
              <a:t>một</a:t>
            </a:r>
            <a:r>
              <a:rPr sz="2118" spc="-4" dirty="0">
                <a:latin typeface="Calibri"/>
                <a:cs typeface="Calibri"/>
              </a:rPr>
              <a:t> giao </a:t>
            </a:r>
            <a:r>
              <a:rPr sz="2118" spc="-468" dirty="0">
                <a:latin typeface="Calibri"/>
                <a:cs typeface="Calibri"/>
              </a:rPr>
              <a:t> </a:t>
            </a:r>
            <a:r>
              <a:rPr sz="2118" spc="-4" dirty="0">
                <a:latin typeface="Calibri"/>
                <a:cs typeface="Calibri"/>
              </a:rPr>
              <a:t>thức</a:t>
            </a:r>
            <a:r>
              <a:rPr sz="2118" spc="-26" dirty="0">
                <a:latin typeface="Calibri"/>
                <a:cs typeface="Calibri"/>
              </a:rPr>
              <a:t> </a:t>
            </a:r>
            <a:r>
              <a:rPr sz="2118" dirty="0">
                <a:latin typeface="Calibri"/>
                <a:cs typeface="Calibri"/>
              </a:rPr>
              <a:t>định</a:t>
            </a:r>
            <a:r>
              <a:rPr sz="2118" spc="-4" dirty="0">
                <a:latin typeface="Calibri"/>
                <a:cs typeface="Calibri"/>
              </a:rPr>
              <a:t> </a:t>
            </a:r>
            <a:r>
              <a:rPr sz="2118" spc="-9" dirty="0">
                <a:latin typeface="Calibri"/>
                <a:cs typeface="Calibri"/>
              </a:rPr>
              <a:t>tuyến</a:t>
            </a:r>
            <a:endParaRPr sz="2118">
              <a:latin typeface="Calibri"/>
              <a:cs typeface="Calibri"/>
            </a:endParaRPr>
          </a:p>
          <a:p>
            <a:pPr marL="667346" lvl="1" indent="-253827">
              <a:spcBef>
                <a:spcPts val="512"/>
              </a:spcBef>
              <a:buFont typeface="Microsoft Sans Serif"/>
              <a:buChar char="–"/>
              <a:tabLst>
                <a:tab pos="667906" algn="l"/>
              </a:tabLst>
            </a:pPr>
            <a:r>
              <a:rPr sz="2118" spc="-4" dirty="0">
                <a:latin typeface="Calibri"/>
                <a:cs typeface="Calibri"/>
              </a:rPr>
              <a:t>Thường</a:t>
            </a:r>
            <a:r>
              <a:rPr sz="2118" spc="-22" dirty="0">
                <a:latin typeface="Calibri"/>
                <a:cs typeface="Calibri"/>
              </a:rPr>
              <a:t> </a:t>
            </a:r>
            <a:r>
              <a:rPr sz="2118" spc="-18" dirty="0">
                <a:latin typeface="Calibri"/>
                <a:cs typeface="Calibri"/>
              </a:rPr>
              <a:t>có</a:t>
            </a:r>
            <a:r>
              <a:rPr sz="2118" spc="-9" dirty="0">
                <a:latin typeface="Calibri"/>
                <a:cs typeface="Calibri"/>
              </a:rPr>
              <a:t> </a:t>
            </a:r>
            <a:r>
              <a:rPr sz="2118" spc="-13" dirty="0">
                <a:latin typeface="Calibri"/>
                <a:cs typeface="Calibri"/>
              </a:rPr>
              <a:t>chạy</a:t>
            </a:r>
            <a:r>
              <a:rPr sz="2118" dirty="0">
                <a:latin typeface="Calibri"/>
                <a:cs typeface="Calibri"/>
              </a:rPr>
              <a:t> </a:t>
            </a:r>
            <a:r>
              <a:rPr sz="2118" spc="-9" dirty="0">
                <a:latin typeface="Calibri"/>
                <a:cs typeface="Calibri"/>
              </a:rPr>
              <a:t>một</a:t>
            </a:r>
            <a:r>
              <a:rPr sz="2118" spc="-4" dirty="0">
                <a:latin typeface="Calibri"/>
                <a:cs typeface="Calibri"/>
              </a:rPr>
              <a:t> giao</a:t>
            </a:r>
            <a:r>
              <a:rPr sz="2118" spc="-9" dirty="0">
                <a:latin typeface="Calibri"/>
                <a:cs typeface="Calibri"/>
              </a:rPr>
              <a:t> </a:t>
            </a:r>
            <a:r>
              <a:rPr sz="2118" spc="-4" dirty="0">
                <a:latin typeface="Calibri"/>
                <a:cs typeface="Calibri"/>
              </a:rPr>
              <a:t>thức</a:t>
            </a:r>
            <a:r>
              <a:rPr sz="2118" dirty="0">
                <a:latin typeface="Calibri"/>
                <a:cs typeface="Calibri"/>
              </a:rPr>
              <a:t> </a:t>
            </a:r>
            <a:r>
              <a:rPr sz="2118" spc="-4" dirty="0">
                <a:latin typeface="Calibri"/>
                <a:cs typeface="Calibri"/>
              </a:rPr>
              <a:t>định tuyến</a:t>
            </a:r>
            <a:r>
              <a:rPr sz="2118" spc="-26" dirty="0">
                <a:latin typeface="Calibri"/>
                <a:cs typeface="Calibri"/>
              </a:rPr>
              <a:t> </a:t>
            </a:r>
            <a:r>
              <a:rPr sz="2118" dirty="0">
                <a:latin typeface="Calibri"/>
                <a:cs typeface="Calibri"/>
              </a:rPr>
              <a:t>liên</a:t>
            </a:r>
            <a:r>
              <a:rPr sz="2118" spc="-4" dirty="0">
                <a:latin typeface="Calibri"/>
                <a:cs typeface="Calibri"/>
              </a:rPr>
              <a:t> vùng</a:t>
            </a:r>
            <a:endParaRPr sz="2118">
              <a:latin typeface="Calibri"/>
              <a:cs typeface="Calibri"/>
            </a:endParaRPr>
          </a:p>
        </p:txBody>
      </p:sp>
      <p:sp>
        <p:nvSpPr>
          <p:cNvPr id="5" name="object 5"/>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
        <p:nvSpPr>
          <p:cNvPr id="6" name="object 6"/>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43</a:t>
            </a:fld>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
        <p:nvSpPr>
          <p:cNvPr id="5" name="object 5"/>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44</a:t>
            </a:fld>
            <a:endParaRPr dirty="0"/>
          </a:p>
        </p:txBody>
      </p:sp>
      <p:sp>
        <p:nvSpPr>
          <p:cNvPr id="2" name="object 2"/>
          <p:cNvSpPr txBox="1">
            <a:spLocks noGrp="1"/>
          </p:cNvSpPr>
          <p:nvPr>
            <p:ph type="title"/>
          </p:nvPr>
        </p:nvSpPr>
        <p:spPr>
          <a:xfrm>
            <a:off x="2118360" y="351269"/>
            <a:ext cx="6067313" cy="608851"/>
          </a:xfrm>
          <a:prstGeom prst="rect">
            <a:avLst/>
          </a:prstGeom>
        </p:spPr>
        <p:txBody>
          <a:bodyPr vert="horz" wrap="square" lIns="0" tIns="11206" rIns="0" bIns="0" rtlCol="0" anchor="b" anchorCtr="0">
            <a:spAutoFit/>
          </a:bodyPr>
          <a:lstStyle/>
          <a:p>
            <a:pPr marL="11206">
              <a:spcBef>
                <a:spcPts val="88"/>
              </a:spcBef>
            </a:pPr>
            <a:r>
              <a:rPr spc="-4" dirty="0"/>
              <a:t>Giao</a:t>
            </a:r>
            <a:r>
              <a:rPr spc="13" dirty="0"/>
              <a:t> </a:t>
            </a:r>
            <a:r>
              <a:rPr spc="106" dirty="0"/>
              <a:t>thức</a:t>
            </a:r>
            <a:r>
              <a:rPr spc="40" dirty="0"/>
              <a:t> </a:t>
            </a:r>
            <a:r>
              <a:rPr dirty="0"/>
              <a:t>định</a:t>
            </a:r>
            <a:r>
              <a:rPr spc="18" dirty="0"/>
              <a:t> </a:t>
            </a:r>
            <a:r>
              <a:rPr dirty="0"/>
              <a:t>tuyến</a:t>
            </a:r>
            <a:r>
              <a:rPr spc="13" dirty="0"/>
              <a:t> </a:t>
            </a:r>
            <a:r>
              <a:rPr spc="-4" dirty="0"/>
              <a:t>OSPF</a:t>
            </a:r>
          </a:p>
        </p:txBody>
      </p:sp>
      <p:sp>
        <p:nvSpPr>
          <p:cNvPr id="3" name="object 3"/>
          <p:cNvSpPr txBox="1"/>
          <p:nvPr/>
        </p:nvSpPr>
        <p:spPr>
          <a:xfrm>
            <a:off x="765544" y="1352333"/>
            <a:ext cx="11174548" cy="3895403"/>
          </a:xfrm>
          <a:prstGeom prst="rect">
            <a:avLst/>
          </a:prstGeom>
        </p:spPr>
        <p:txBody>
          <a:bodyPr vert="horz" wrap="square" lIns="0" tIns="10646" rIns="0" bIns="0" rtlCol="0">
            <a:spAutoFit/>
          </a:bodyPr>
          <a:lstStyle/>
          <a:p>
            <a:pPr marL="313221" indent="-302575">
              <a:lnSpc>
                <a:spcPct val="150000"/>
              </a:lnSpc>
              <a:spcBef>
                <a:spcPts val="84"/>
              </a:spcBef>
              <a:buFont typeface="Wingdings"/>
              <a:buChar char=""/>
              <a:tabLst>
                <a:tab pos="313781" algn="l"/>
              </a:tabLst>
            </a:pPr>
            <a:r>
              <a:rPr lang="vi-VN" sz="2206" spc="-4" dirty="0">
                <a:latin typeface="Microsoft Sans Serif"/>
                <a:cs typeface="Microsoft Sans Serif"/>
              </a:rPr>
              <a:t> </a:t>
            </a:r>
            <a:r>
              <a:rPr sz="2206" spc="-4" dirty="0" err="1">
                <a:latin typeface="Microsoft Sans Serif"/>
                <a:cs typeface="Microsoft Sans Serif"/>
              </a:rPr>
              <a:t>Đặc</a:t>
            </a:r>
            <a:r>
              <a:rPr sz="2206" spc="-4" dirty="0">
                <a:latin typeface="Microsoft Sans Serif"/>
                <a:cs typeface="Microsoft Sans Serif"/>
              </a:rPr>
              <a:t> </a:t>
            </a:r>
            <a:r>
              <a:rPr sz="2206" spc="-9" dirty="0">
                <a:latin typeface="Microsoft Sans Serif"/>
                <a:cs typeface="Microsoft Sans Serif"/>
              </a:rPr>
              <a:t>điểm</a:t>
            </a:r>
            <a:r>
              <a:rPr sz="2206" spc="18" dirty="0">
                <a:latin typeface="Microsoft Sans Serif"/>
                <a:cs typeface="Microsoft Sans Serif"/>
              </a:rPr>
              <a:t> </a:t>
            </a:r>
            <a:r>
              <a:rPr sz="2206" spc="-4" dirty="0">
                <a:latin typeface="Microsoft Sans Serif"/>
                <a:cs typeface="Microsoft Sans Serif"/>
              </a:rPr>
              <a:t>thiết</a:t>
            </a:r>
            <a:r>
              <a:rPr sz="2206" spc="26" dirty="0">
                <a:latin typeface="Microsoft Sans Serif"/>
                <a:cs typeface="Microsoft Sans Serif"/>
              </a:rPr>
              <a:t> </a:t>
            </a:r>
            <a:r>
              <a:rPr sz="2206" spc="-4" dirty="0">
                <a:latin typeface="Microsoft Sans Serif"/>
                <a:cs typeface="Microsoft Sans Serif"/>
              </a:rPr>
              <a:t>kế</a:t>
            </a:r>
            <a:r>
              <a:rPr sz="2206" spc="9" dirty="0">
                <a:latin typeface="Microsoft Sans Serif"/>
                <a:cs typeface="Microsoft Sans Serif"/>
              </a:rPr>
              <a:t> </a:t>
            </a:r>
            <a:r>
              <a:rPr sz="2206" dirty="0">
                <a:latin typeface="Microsoft Sans Serif"/>
                <a:cs typeface="Microsoft Sans Serif"/>
              </a:rPr>
              <a:t>phân</a:t>
            </a:r>
            <a:r>
              <a:rPr sz="2206" spc="9" dirty="0">
                <a:latin typeface="Microsoft Sans Serif"/>
                <a:cs typeface="Microsoft Sans Serif"/>
              </a:rPr>
              <a:t> </a:t>
            </a:r>
            <a:r>
              <a:rPr sz="2206" spc="-9" dirty="0">
                <a:latin typeface="Microsoft Sans Serif"/>
                <a:cs typeface="Microsoft Sans Serif"/>
              </a:rPr>
              <a:t>cấp:</a:t>
            </a:r>
            <a:endParaRPr sz="2206" dirty="0">
              <a:latin typeface="Microsoft Sans Serif"/>
              <a:cs typeface="Microsoft Sans Serif"/>
            </a:endParaRPr>
          </a:p>
          <a:p>
            <a:pPr marL="667346" marR="230853" lvl="1" indent="-253266">
              <a:lnSpc>
                <a:spcPct val="150000"/>
              </a:lnSpc>
              <a:spcBef>
                <a:spcPts val="468"/>
              </a:spcBef>
              <a:buFont typeface="Wingdings"/>
              <a:buChar char=""/>
              <a:tabLst>
                <a:tab pos="667906" algn="l"/>
              </a:tabLst>
            </a:pPr>
            <a:r>
              <a:rPr sz="1941" spc="-4" dirty="0">
                <a:latin typeface="Microsoft Sans Serif"/>
                <a:cs typeface="Microsoft Sans Serif"/>
              </a:rPr>
              <a:t>Thông</a:t>
            </a:r>
            <a:r>
              <a:rPr sz="1941" spc="31" dirty="0">
                <a:latin typeface="Microsoft Sans Serif"/>
                <a:cs typeface="Microsoft Sans Serif"/>
              </a:rPr>
              <a:t> </a:t>
            </a:r>
            <a:r>
              <a:rPr sz="1941" spc="-9" dirty="0">
                <a:latin typeface="Microsoft Sans Serif"/>
                <a:cs typeface="Microsoft Sans Serif"/>
              </a:rPr>
              <a:t>tin</a:t>
            </a:r>
            <a:r>
              <a:rPr sz="1941" spc="31" dirty="0">
                <a:latin typeface="Microsoft Sans Serif"/>
                <a:cs typeface="Microsoft Sans Serif"/>
              </a:rPr>
              <a:t> </a:t>
            </a:r>
            <a:r>
              <a:rPr sz="1941" spc="-4" dirty="0">
                <a:latin typeface="Microsoft Sans Serif"/>
                <a:cs typeface="Microsoft Sans Serif"/>
              </a:rPr>
              <a:t>trạng</a:t>
            </a:r>
            <a:r>
              <a:rPr sz="1941" spc="13" dirty="0">
                <a:latin typeface="Microsoft Sans Serif"/>
                <a:cs typeface="Microsoft Sans Serif"/>
              </a:rPr>
              <a:t> </a:t>
            </a:r>
            <a:r>
              <a:rPr sz="1941" spc="-4" dirty="0">
                <a:latin typeface="Microsoft Sans Serif"/>
                <a:cs typeface="Microsoft Sans Serif"/>
              </a:rPr>
              <a:t>thái</a:t>
            </a:r>
            <a:r>
              <a:rPr sz="1941" spc="22" dirty="0">
                <a:latin typeface="Microsoft Sans Serif"/>
                <a:cs typeface="Microsoft Sans Serif"/>
              </a:rPr>
              <a:t> </a:t>
            </a:r>
            <a:r>
              <a:rPr sz="1941" spc="-9" dirty="0">
                <a:latin typeface="Microsoft Sans Serif"/>
                <a:cs typeface="Microsoft Sans Serif"/>
              </a:rPr>
              <a:t>liên</a:t>
            </a:r>
            <a:r>
              <a:rPr sz="1941" spc="31" dirty="0">
                <a:latin typeface="Microsoft Sans Serif"/>
                <a:cs typeface="Microsoft Sans Serif"/>
              </a:rPr>
              <a:t> </a:t>
            </a:r>
            <a:r>
              <a:rPr sz="1941" spc="-4" dirty="0">
                <a:latin typeface="Microsoft Sans Serif"/>
                <a:cs typeface="Microsoft Sans Serif"/>
              </a:rPr>
              <a:t>kết,</a:t>
            </a:r>
            <a:r>
              <a:rPr sz="1941" spc="31" dirty="0">
                <a:latin typeface="Microsoft Sans Serif"/>
                <a:cs typeface="Microsoft Sans Serif"/>
              </a:rPr>
              <a:t> </a:t>
            </a:r>
            <a:r>
              <a:rPr sz="1941" spc="-4" dirty="0">
                <a:latin typeface="Microsoft Sans Serif"/>
                <a:cs typeface="Microsoft Sans Serif"/>
              </a:rPr>
              <a:t>topo</a:t>
            </a:r>
            <a:r>
              <a:rPr sz="1941" spc="31" dirty="0">
                <a:latin typeface="Microsoft Sans Serif"/>
                <a:cs typeface="Microsoft Sans Serif"/>
              </a:rPr>
              <a:t> </a:t>
            </a:r>
            <a:r>
              <a:rPr sz="1941" spc="-4" dirty="0">
                <a:latin typeface="Microsoft Sans Serif"/>
                <a:cs typeface="Microsoft Sans Serif"/>
              </a:rPr>
              <a:t>của</a:t>
            </a:r>
            <a:r>
              <a:rPr sz="1941" spc="13" dirty="0">
                <a:latin typeface="Microsoft Sans Serif"/>
                <a:cs typeface="Microsoft Sans Serif"/>
              </a:rPr>
              <a:t> </a:t>
            </a:r>
            <a:r>
              <a:rPr sz="1941" spc="-9" dirty="0">
                <a:latin typeface="Microsoft Sans Serif"/>
                <a:cs typeface="Microsoft Sans Serif"/>
              </a:rPr>
              <a:t>mỗi</a:t>
            </a:r>
            <a:r>
              <a:rPr sz="1941" spc="40" dirty="0">
                <a:latin typeface="Microsoft Sans Serif"/>
                <a:cs typeface="Microsoft Sans Serif"/>
              </a:rPr>
              <a:t> </a:t>
            </a:r>
            <a:r>
              <a:rPr sz="1941" spc="-9" dirty="0">
                <a:latin typeface="Microsoft Sans Serif"/>
                <a:cs typeface="Microsoft Sans Serif"/>
              </a:rPr>
              <a:t>vùng</a:t>
            </a:r>
            <a:r>
              <a:rPr sz="1941" spc="31" dirty="0">
                <a:latin typeface="Microsoft Sans Serif"/>
                <a:cs typeface="Microsoft Sans Serif"/>
              </a:rPr>
              <a:t> </a:t>
            </a:r>
            <a:r>
              <a:rPr sz="1941" dirty="0">
                <a:latin typeface="Microsoft Sans Serif"/>
                <a:cs typeface="Microsoft Sans Serif"/>
              </a:rPr>
              <a:t>không </a:t>
            </a:r>
            <a:r>
              <a:rPr sz="1941" spc="-503" dirty="0">
                <a:latin typeface="Microsoft Sans Serif"/>
                <a:cs typeface="Microsoft Sans Serif"/>
              </a:rPr>
              <a:t> </a:t>
            </a:r>
            <a:r>
              <a:rPr sz="1941" spc="101" dirty="0">
                <a:latin typeface="Microsoft Sans Serif"/>
                <a:cs typeface="Microsoft Sans Serif"/>
              </a:rPr>
              <a:t>được</a:t>
            </a:r>
            <a:r>
              <a:rPr sz="1941" dirty="0">
                <a:latin typeface="Microsoft Sans Serif"/>
                <a:cs typeface="Microsoft Sans Serif"/>
              </a:rPr>
              <a:t> </a:t>
            </a:r>
            <a:r>
              <a:rPr sz="1941" spc="-4" dirty="0">
                <a:latin typeface="Microsoft Sans Serif"/>
                <a:cs typeface="Microsoft Sans Serif"/>
              </a:rPr>
              <a:t>quảng</a:t>
            </a:r>
            <a:r>
              <a:rPr sz="1941" spc="31" dirty="0">
                <a:latin typeface="Microsoft Sans Serif"/>
                <a:cs typeface="Microsoft Sans Serif"/>
              </a:rPr>
              <a:t> </a:t>
            </a:r>
            <a:r>
              <a:rPr sz="1941" spc="-9" dirty="0">
                <a:latin typeface="Microsoft Sans Serif"/>
                <a:cs typeface="Microsoft Sans Serif"/>
              </a:rPr>
              <a:t>bá</a:t>
            </a:r>
            <a:r>
              <a:rPr sz="1941" spc="31" dirty="0">
                <a:latin typeface="Microsoft Sans Serif"/>
                <a:cs typeface="Microsoft Sans Serif"/>
              </a:rPr>
              <a:t> </a:t>
            </a:r>
            <a:r>
              <a:rPr sz="1941" spc="-9" dirty="0">
                <a:latin typeface="Microsoft Sans Serif"/>
                <a:cs typeface="Microsoft Sans Serif"/>
              </a:rPr>
              <a:t>ra</a:t>
            </a:r>
            <a:r>
              <a:rPr sz="1941" spc="26" dirty="0">
                <a:latin typeface="Microsoft Sans Serif"/>
                <a:cs typeface="Microsoft Sans Serif"/>
              </a:rPr>
              <a:t> </a:t>
            </a:r>
            <a:r>
              <a:rPr sz="1941" dirty="0">
                <a:latin typeface="Microsoft Sans Serif"/>
                <a:cs typeface="Microsoft Sans Serif"/>
              </a:rPr>
              <a:t>vùng</a:t>
            </a:r>
            <a:r>
              <a:rPr sz="1941" spc="31" dirty="0">
                <a:latin typeface="Microsoft Sans Serif"/>
                <a:cs typeface="Microsoft Sans Serif"/>
              </a:rPr>
              <a:t> </a:t>
            </a:r>
            <a:r>
              <a:rPr sz="1941" spc="-4" dirty="0">
                <a:latin typeface="Microsoft Sans Serif"/>
                <a:cs typeface="Microsoft Sans Serif"/>
              </a:rPr>
              <a:t>ngoài</a:t>
            </a:r>
            <a:endParaRPr sz="1941" dirty="0">
              <a:latin typeface="Microsoft Sans Serif"/>
              <a:cs typeface="Microsoft Sans Serif"/>
            </a:endParaRPr>
          </a:p>
          <a:p>
            <a:pPr marL="667346" marR="68920" lvl="1" indent="-253266">
              <a:lnSpc>
                <a:spcPct val="150000"/>
              </a:lnSpc>
              <a:spcBef>
                <a:spcPts val="449"/>
              </a:spcBef>
              <a:buFont typeface="Wingdings"/>
              <a:buChar char=""/>
              <a:tabLst>
                <a:tab pos="667906" algn="l"/>
              </a:tabLst>
            </a:pPr>
            <a:r>
              <a:rPr sz="1941" spc="-4" dirty="0">
                <a:latin typeface="Microsoft Sans Serif"/>
                <a:cs typeface="Microsoft Sans Serif"/>
              </a:rPr>
              <a:t>Router</a:t>
            </a:r>
            <a:r>
              <a:rPr sz="1941" spc="13" dirty="0">
                <a:latin typeface="Microsoft Sans Serif"/>
                <a:cs typeface="Microsoft Sans Serif"/>
              </a:rPr>
              <a:t> </a:t>
            </a:r>
            <a:r>
              <a:rPr sz="1941" spc="-4" dirty="0">
                <a:latin typeface="Microsoft Sans Serif"/>
                <a:cs typeface="Microsoft Sans Serif"/>
              </a:rPr>
              <a:t>kết</a:t>
            </a:r>
            <a:r>
              <a:rPr sz="1941" spc="31" dirty="0">
                <a:latin typeface="Microsoft Sans Serif"/>
                <a:cs typeface="Microsoft Sans Serif"/>
              </a:rPr>
              <a:t> </a:t>
            </a:r>
            <a:r>
              <a:rPr sz="1941" spc="-4" dirty="0">
                <a:latin typeface="Microsoft Sans Serif"/>
                <a:cs typeface="Microsoft Sans Serif"/>
              </a:rPr>
              <a:t>nối</a:t>
            </a:r>
            <a:r>
              <a:rPr sz="1941" spc="22" dirty="0">
                <a:latin typeface="Microsoft Sans Serif"/>
                <a:cs typeface="Microsoft Sans Serif"/>
              </a:rPr>
              <a:t> </a:t>
            </a:r>
            <a:r>
              <a:rPr sz="1941" spc="-4" dirty="0">
                <a:latin typeface="Microsoft Sans Serif"/>
                <a:cs typeface="Microsoft Sans Serif"/>
              </a:rPr>
              <a:t>một</a:t>
            </a:r>
            <a:r>
              <a:rPr sz="1941" spc="31" dirty="0">
                <a:latin typeface="Microsoft Sans Serif"/>
                <a:cs typeface="Microsoft Sans Serif"/>
              </a:rPr>
              <a:t> </a:t>
            </a:r>
            <a:r>
              <a:rPr sz="1941" spc="-4" dirty="0">
                <a:latin typeface="Microsoft Sans Serif"/>
                <a:cs typeface="Microsoft Sans Serif"/>
              </a:rPr>
              <a:t>vùng</a:t>
            </a:r>
            <a:r>
              <a:rPr sz="1941" spc="31" dirty="0">
                <a:latin typeface="Microsoft Sans Serif"/>
                <a:cs typeface="Microsoft Sans Serif"/>
              </a:rPr>
              <a:t> </a:t>
            </a:r>
            <a:r>
              <a:rPr sz="1941" spc="-4" dirty="0">
                <a:latin typeface="Microsoft Sans Serif"/>
                <a:cs typeface="Microsoft Sans Serif"/>
              </a:rPr>
              <a:t>và</a:t>
            </a:r>
            <a:r>
              <a:rPr sz="1941" spc="31" dirty="0">
                <a:latin typeface="Microsoft Sans Serif"/>
                <a:cs typeface="Microsoft Sans Serif"/>
              </a:rPr>
              <a:t> </a:t>
            </a:r>
            <a:r>
              <a:rPr sz="1941" spc="-4" dirty="0">
                <a:latin typeface="Microsoft Sans Serif"/>
                <a:cs typeface="Microsoft Sans Serif"/>
              </a:rPr>
              <a:t>vùng</a:t>
            </a:r>
            <a:r>
              <a:rPr sz="1941" spc="49" dirty="0">
                <a:latin typeface="Microsoft Sans Serif"/>
                <a:cs typeface="Microsoft Sans Serif"/>
              </a:rPr>
              <a:t> </a:t>
            </a:r>
            <a:r>
              <a:rPr sz="1941" spc="-4" dirty="0">
                <a:latin typeface="Microsoft Sans Serif"/>
                <a:cs typeface="Microsoft Sans Serif"/>
              </a:rPr>
              <a:t>0</a:t>
            </a:r>
            <a:r>
              <a:rPr sz="1941" spc="13" dirty="0">
                <a:latin typeface="Microsoft Sans Serif"/>
                <a:cs typeface="Microsoft Sans Serif"/>
              </a:rPr>
              <a:t> </a:t>
            </a:r>
            <a:r>
              <a:rPr sz="1941" spc="-4" dirty="0">
                <a:latin typeface="Microsoft Sans Serif"/>
                <a:cs typeface="Microsoft Sans Serif"/>
              </a:rPr>
              <a:t>(backbone)</a:t>
            </a:r>
            <a:r>
              <a:rPr sz="1941" spc="40" dirty="0">
                <a:latin typeface="Microsoft Sans Serif"/>
                <a:cs typeface="Microsoft Sans Serif"/>
              </a:rPr>
              <a:t> </a:t>
            </a:r>
            <a:r>
              <a:rPr sz="1941" spc="-4" dirty="0">
                <a:latin typeface="Microsoft Sans Serif"/>
                <a:cs typeface="Microsoft Sans Serif"/>
              </a:rPr>
              <a:t>là</a:t>
            </a:r>
            <a:r>
              <a:rPr sz="1941" spc="13" dirty="0">
                <a:latin typeface="Microsoft Sans Serif"/>
                <a:cs typeface="Microsoft Sans Serif"/>
              </a:rPr>
              <a:t> </a:t>
            </a:r>
            <a:r>
              <a:rPr sz="1941" spc="-4" dirty="0">
                <a:latin typeface="Microsoft Sans Serif"/>
                <a:cs typeface="Microsoft Sans Serif"/>
              </a:rPr>
              <a:t>router </a:t>
            </a:r>
            <a:r>
              <a:rPr sz="1941" spc="-503" dirty="0">
                <a:latin typeface="Microsoft Sans Serif"/>
                <a:cs typeface="Microsoft Sans Serif"/>
              </a:rPr>
              <a:t> </a:t>
            </a:r>
            <a:r>
              <a:rPr sz="1941" spc="-4" dirty="0">
                <a:latin typeface="Microsoft Sans Serif"/>
                <a:cs typeface="Microsoft Sans Serif"/>
              </a:rPr>
              <a:t>biên</a:t>
            </a:r>
            <a:endParaRPr sz="1941" dirty="0">
              <a:latin typeface="Microsoft Sans Serif"/>
              <a:cs typeface="Microsoft Sans Serif"/>
            </a:endParaRPr>
          </a:p>
          <a:p>
            <a:pPr marL="667346" marR="309299" lvl="1" indent="-253266">
              <a:lnSpc>
                <a:spcPct val="150000"/>
              </a:lnSpc>
              <a:spcBef>
                <a:spcPts val="468"/>
              </a:spcBef>
              <a:buFont typeface="Wingdings"/>
              <a:buChar char=""/>
              <a:tabLst>
                <a:tab pos="667906" algn="l"/>
              </a:tabLst>
            </a:pPr>
            <a:r>
              <a:rPr sz="1941" spc="-4" dirty="0">
                <a:latin typeface="Microsoft Sans Serif"/>
                <a:cs typeface="Microsoft Sans Serif"/>
              </a:rPr>
              <a:t>2</a:t>
            </a:r>
            <a:r>
              <a:rPr sz="1941" spc="9" dirty="0">
                <a:latin typeface="Microsoft Sans Serif"/>
                <a:cs typeface="Microsoft Sans Serif"/>
              </a:rPr>
              <a:t> </a:t>
            </a:r>
            <a:r>
              <a:rPr sz="1941" spc="-4" dirty="0">
                <a:latin typeface="Microsoft Sans Serif"/>
                <a:cs typeface="Microsoft Sans Serif"/>
              </a:rPr>
              <a:t>router</a:t>
            </a:r>
            <a:r>
              <a:rPr sz="1941" spc="35" dirty="0">
                <a:latin typeface="Microsoft Sans Serif"/>
                <a:cs typeface="Microsoft Sans Serif"/>
              </a:rPr>
              <a:t> </a:t>
            </a:r>
            <a:r>
              <a:rPr sz="1941" spc="-4" dirty="0">
                <a:latin typeface="Microsoft Sans Serif"/>
                <a:cs typeface="Microsoft Sans Serif"/>
              </a:rPr>
              <a:t>biên</a:t>
            </a:r>
            <a:r>
              <a:rPr sz="1941" spc="31" dirty="0">
                <a:latin typeface="Microsoft Sans Serif"/>
                <a:cs typeface="Microsoft Sans Serif"/>
              </a:rPr>
              <a:t> </a:t>
            </a:r>
            <a:r>
              <a:rPr sz="1941" spc="-4" dirty="0">
                <a:latin typeface="Microsoft Sans Serif"/>
                <a:cs typeface="Microsoft Sans Serif"/>
              </a:rPr>
              <a:t>của</a:t>
            </a:r>
            <a:r>
              <a:rPr sz="1941" spc="9" dirty="0">
                <a:latin typeface="Microsoft Sans Serif"/>
                <a:cs typeface="Microsoft Sans Serif"/>
              </a:rPr>
              <a:t> </a:t>
            </a:r>
            <a:r>
              <a:rPr sz="1941" dirty="0">
                <a:latin typeface="Microsoft Sans Serif"/>
                <a:cs typeface="Microsoft Sans Serif"/>
              </a:rPr>
              <a:t>cùng</a:t>
            </a:r>
            <a:r>
              <a:rPr sz="1941" spc="26" dirty="0">
                <a:latin typeface="Microsoft Sans Serif"/>
                <a:cs typeface="Microsoft Sans Serif"/>
              </a:rPr>
              <a:t> </a:t>
            </a:r>
            <a:r>
              <a:rPr sz="1941" spc="-4" dirty="0">
                <a:latin typeface="Microsoft Sans Serif"/>
                <a:cs typeface="Microsoft Sans Serif"/>
              </a:rPr>
              <a:t>1</a:t>
            </a:r>
            <a:r>
              <a:rPr sz="1941" spc="13" dirty="0">
                <a:latin typeface="Microsoft Sans Serif"/>
                <a:cs typeface="Microsoft Sans Serif"/>
              </a:rPr>
              <a:t> </a:t>
            </a:r>
            <a:r>
              <a:rPr sz="1941" spc="-4" dirty="0">
                <a:latin typeface="Microsoft Sans Serif"/>
                <a:cs typeface="Microsoft Sans Serif"/>
              </a:rPr>
              <a:t>vùng</a:t>
            </a:r>
            <a:r>
              <a:rPr sz="1941" spc="49" dirty="0">
                <a:latin typeface="Microsoft Sans Serif"/>
                <a:cs typeface="Microsoft Sans Serif"/>
              </a:rPr>
              <a:t> </a:t>
            </a:r>
            <a:r>
              <a:rPr sz="1941" spc="97" dirty="0">
                <a:latin typeface="Microsoft Sans Serif"/>
                <a:cs typeface="Microsoft Sans Serif"/>
              </a:rPr>
              <a:t>được</a:t>
            </a:r>
            <a:r>
              <a:rPr sz="1941" spc="22" dirty="0">
                <a:latin typeface="Microsoft Sans Serif"/>
                <a:cs typeface="Microsoft Sans Serif"/>
              </a:rPr>
              <a:t> </a:t>
            </a:r>
            <a:r>
              <a:rPr sz="1941" spc="-4" dirty="0">
                <a:latin typeface="Microsoft Sans Serif"/>
                <a:cs typeface="Microsoft Sans Serif"/>
              </a:rPr>
              <a:t>liên</a:t>
            </a:r>
            <a:r>
              <a:rPr sz="1941" spc="13" dirty="0">
                <a:latin typeface="Microsoft Sans Serif"/>
                <a:cs typeface="Microsoft Sans Serif"/>
              </a:rPr>
              <a:t> </a:t>
            </a:r>
            <a:r>
              <a:rPr sz="1941" spc="-4" dirty="0">
                <a:latin typeface="Microsoft Sans Serif"/>
                <a:cs typeface="Microsoft Sans Serif"/>
              </a:rPr>
              <a:t>kết</a:t>
            </a:r>
            <a:r>
              <a:rPr sz="1941" spc="26" dirty="0">
                <a:latin typeface="Microsoft Sans Serif"/>
                <a:cs typeface="Microsoft Sans Serif"/>
              </a:rPr>
              <a:t> </a:t>
            </a:r>
            <a:r>
              <a:rPr sz="1941" spc="53" dirty="0">
                <a:latin typeface="Microsoft Sans Serif"/>
                <a:cs typeface="Microsoft Sans Serif"/>
              </a:rPr>
              <a:t>với</a:t>
            </a:r>
            <a:r>
              <a:rPr sz="1941" spc="18" dirty="0">
                <a:latin typeface="Microsoft Sans Serif"/>
                <a:cs typeface="Microsoft Sans Serif"/>
              </a:rPr>
              <a:t> </a:t>
            </a:r>
            <a:r>
              <a:rPr sz="1941" spc="-4" dirty="0">
                <a:latin typeface="Microsoft Sans Serif"/>
                <a:cs typeface="Microsoft Sans Serif"/>
              </a:rPr>
              <a:t>nhau </a:t>
            </a:r>
            <a:r>
              <a:rPr sz="1941" spc="-499" dirty="0">
                <a:latin typeface="Microsoft Sans Serif"/>
                <a:cs typeface="Microsoft Sans Serif"/>
              </a:rPr>
              <a:t> </a:t>
            </a:r>
            <a:r>
              <a:rPr sz="1941" spc="-4" dirty="0">
                <a:latin typeface="Microsoft Sans Serif"/>
                <a:cs typeface="Microsoft Sans Serif"/>
              </a:rPr>
              <a:t>trong</a:t>
            </a:r>
            <a:r>
              <a:rPr sz="1941" spc="9" dirty="0">
                <a:latin typeface="Microsoft Sans Serif"/>
                <a:cs typeface="Microsoft Sans Serif"/>
              </a:rPr>
              <a:t> </a:t>
            </a:r>
            <a:r>
              <a:rPr sz="1941" spc="-4" dirty="0">
                <a:latin typeface="Microsoft Sans Serif"/>
                <a:cs typeface="Microsoft Sans Serif"/>
              </a:rPr>
              <a:t>vùng</a:t>
            </a:r>
            <a:r>
              <a:rPr sz="1941" spc="53" dirty="0">
                <a:latin typeface="Microsoft Sans Serif"/>
                <a:cs typeface="Microsoft Sans Serif"/>
              </a:rPr>
              <a:t> </a:t>
            </a:r>
            <a:r>
              <a:rPr sz="1941" spc="-4" dirty="0">
                <a:latin typeface="Microsoft Sans Serif"/>
                <a:cs typeface="Microsoft Sans Serif"/>
              </a:rPr>
              <a:t>0</a:t>
            </a:r>
            <a:r>
              <a:rPr sz="1941" spc="13" dirty="0">
                <a:latin typeface="Microsoft Sans Serif"/>
                <a:cs typeface="Microsoft Sans Serif"/>
              </a:rPr>
              <a:t> </a:t>
            </a:r>
            <a:r>
              <a:rPr sz="1941" spc="-4" dirty="0">
                <a:latin typeface="Microsoft Sans Serif"/>
                <a:cs typeface="Microsoft Sans Serif"/>
              </a:rPr>
              <a:t>bằng</a:t>
            </a:r>
            <a:r>
              <a:rPr sz="1941" spc="26" dirty="0">
                <a:latin typeface="Microsoft Sans Serif"/>
                <a:cs typeface="Microsoft Sans Serif"/>
              </a:rPr>
              <a:t> </a:t>
            </a:r>
            <a:r>
              <a:rPr sz="1941" spc="-4" dirty="0">
                <a:latin typeface="Microsoft Sans Serif"/>
                <a:cs typeface="Microsoft Sans Serif"/>
              </a:rPr>
              <a:t>liên</a:t>
            </a:r>
            <a:r>
              <a:rPr sz="1941" spc="13" dirty="0">
                <a:latin typeface="Microsoft Sans Serif"/>
                <a:cs typeface="Microsoft Sans Serif"/>
              </a:rPr>
              <a:t> </a:t>
            </a:r>
            <a:r>
              <a:rPr sz="1941" spc="-4" dirty="0">
                <a:latin typeface="Microsoft Sans Serif"/>
                <a:cs typeface="Microsoft Sans Serif"/>
              </a:rPr>
              <a:t>kết</a:t>
            </a:r>
            <a:r>
              <a:rPr sz="1941" spc="31" dirty="0">
                <a:latin typeface="Microsoft Sans Serif"/>
                <a:cs typeface="Microsoft Sans Serif"/>
              </a:rPr>
              <a:t> </a:t>
            </a:r>
            <a:r>
              <a:rPr sz="1941" dirty="0">
                <a:latin typeface="Microsoft Sans Serif"/>
                <a:cs typeface="Microsoft Sans Serif"/>
              </a:rPr>
              <a:t>ảo</a:t>
            </a:r>
          </a:p>
          <a:p>
            <a:pPr marL="667346" marR="245422" lvl="1" indent="-253266">
              <a:lnSpc>
                <a:spcPct val="150000"/>
              </a:lnSpc>
              <a:spcBef>
                <a:spcPts val="472"/>
              </a:spcBef>
              <a:buFont typeface="Wingdings"/>
              <a:buChar char=""/>
              <a:tabLst>
                <a:tab pos="667906" algn="l"/>
              </a:tabLst>
            </a:pPr>
            <a:r>
              <a:rPr sz="1941" spc="-4" dirty="0">
                <a:latin typeface="Microsoft Sans Serif"/>
                <a:cs typeface="Microsoft Sans Serif"/>
              </a:rPr>
              <a:t>Cost</a:t>
            </a:r>
            <a:r>
              <a:rPr sz="1941" spc="9" dirty="0">
                <a:latin typeface="Microsoft Sans Serif"/>
                <a:cs typeface="Microsoft Sans Serif"/>
              </a:rPr>
              <a:t> </a:t>
            </a:r>
            <a:r>
              <a:rPr sz="1941" spc="-4" dirty="0">
                <a:latin typeface="Microsoft Sans Serif"/>
                <a:cs typeface="Microsoft Sans Serif"/>
              </a:rPr>
              <a:t>của</a:t>
            </a:r>
            <a:r>
              <a:rPr sz="1941" spc="31" dirty="0">
                <a:latin typeface="Microsoft Sans Serif"/>
                <a:cs typeface="Microsoft Sans Serif"/>
              </a:rPr>
              <a:t> </a:t>
            </a:r>
            <a:r>
              <a:rPr sz="1941" spc="-9" dirty="0">
                <a:latin typeface="Microsoft Sans Serif"/>
                <a:cs typeface="Microsoft Sans Serif"/>
              </a:rPr>
              <a:t>liên</a:t>
            </a:r>
            <a:r>
              <a:rPr sz="1941" spc="31" dirty="0">
                <a:latin typeface="Microsoft Sans Serif"/>
                <a:cs typeface="Microsoft Sans Serif"/>
              </a:rPr>
              <a:t> </a:t>
            </a:r>
            <a:r>
              <a:rPr sz="1941" spc="-4" dirty="0">
                <a:latin typeface="Microsoft Sans Serif"/>
                <a:cs typeface="Microsoft Sans Serif"/>
              </a:rPr>
              <a:t>kết</a:t>
            </a:r>
            <a:r>
              <a:rPr sz="1941" spc="9" dirty="0">
                <a:latin typeface="Microsoft Sans Serif"/>
                <a:cs typeface="Microsoft Sans Serif"/>
              </a:rPr>
              <a:t> </a:t>
            </a:r>
            <a:r>
              <a:rPr sz="1941" dirty="0">
                <a:latin typeface="Microsoft Sans Serif"/>
                <a:cs typeface="Microsoft Sans Serif"/>
              </a:rPr>
              <a:t>ảo</a:t>
            </a:r>
            <a:r>
              <a:rPr sz="1941" spc="35" dirty="0">
                <a:latin typeface="Microsoft Sans Serif"/>
                <a:cs typeface="Microsoft Sans Serif"/>
              </a:rPr>
              <a:t> </a:t>
            </a:r>
            <a:r>
              <a:rPr sz="1941" spc="-4" dirty="0">
                <a:latin typeface="Microsoft Sans Serif"/>
                <a:cs typeface="Microsoft Sans Serif"/>
              </a:rPr>
              <a:t>là</a:t>
            </a:r>
            <a:r>
              <a:rPr sz="1941" spc="13" dirty="0">
                <a:latin typeface="Microsoft Sans Serif"/>
                <a:cs typeface="Microsoft Sans Serif"/>
              </a:rPr>
              <a:t> </a:t>
            </a:r>
            <a:r>
              <a:rPr sz="1941" spc="-4" dirty="0">
                <a:latin typeface="Microsoft Sans Serif"/>
                <a:cs typeface="Microsoft Sans Serif"/>
              </a:rPr>
              <a:t>cost</a:t>
            </a:r>
            <a:r>
              <a:rPr sz="1941" spc="31" dirty="0">
                <a:latin typeface="Microsoft Sans Serif"/>
                <a:cs typeface="Microsoft Sans Serif"/>
              </a:rPr>
              <a:t> </a:t>
            </a:r>
            <a:r>
              <a:rPr sz="1941" spc="-18" dirty="0">
                <a:latin typeface="Microsoft Sans Serif"/>
                <a:cs typeface="Microsoft Sans Serif"/>
              </a:rPr>
              <a:t>đi</a:t>
            </a:r>
            <a:r>
              <a:rPr sz="1941" spc="40" dirty="0">
                <a:latin typeface="Microsoft Sans Serif"/>
                <a:cs typeface="Microsoft Sans Serif"/>
              </a:rPr>
              <a:t> </a:t>
            </a:r>
            <a:r>
              <a:rPr sz="1941" spc="49" dirty="0">
                <a:latin typeface="Microsoft Sans Serif"/>
                <a:cs typeface="Microsoft Sans Serif"/>
              </a:rPr>
              <a:t>giữa</a:t>
            </a:r>
            <a:r>
              <a:rPr sz="1941" spc="18" dirty="0">
                <a:latin typeface="Microsoft Sans Serif"/>
                <a:cs typeface="Microsoft Sans Serif"/>
              </a:rPr>
              <a:t> </a:t>
            </a:r>
            <a:r>
              <a:rPr sz="1941" spc="-4" dirty="0">
                <a:latin typeface="Microsoft Sans Serif"/>
                <a:cs typeface="Microsoft Sans Serif"/>
              </a:rPr>
              <a:t>2</a:t>
            </a:r>
            <a:r>
              <a:rPr sz="1941" spc="31" dirty="0">
                <a:latin typeface="Microsoft Sans Serif"/>
                <a:cs typeface="Microsoft Sans Serif"/>
              </a:rPr>
              <a:t> </a:t>
            </a:r>
            <a:r>
              <a:rPr sz="1941" spc="-4" dirty="0">
                <a:latin typeface="Microsoft Sans Serif"/>
                <a:cs typeface="Microsoft Sans Serif"/>
              </a:rPr>
              <a:t>router</a:t>
            </a:r>
            <a:r>
              <a:rPr sz="1941" spc="40" dirty="0">
                <a:latin typeface="Microsoft Sans Serif"/>
                <a:cs typeface="Microsoft Sans Serif"/>
              </a:rPr>
              <a:t> </a:t>
            </a:r>
            <a:r>
              <a:rPr sz="1941" spc="-4" dirty="0">
                <a:latin typeface="Microsoft Sans Serif"/>
                <a:cs typeface="Microsoft Sans Serif"/>
              </a:rPr>
              <a:t>biên</a:t>
            </a:r>
            <a:r>
              <a:rPr sz="1941" spc="31" dirty="0">
                <a:latin typeface="Microsoft Sans Serif"/>
                <a:cs typeface="Microsoft Sans Serif"/>
              </a:rPr>
              <a:t> </a:t>
            </a:r>
            <a:r>
              <a:rPr sz="1941" spc="-4" dirty="0">
                <a:latin typeface="Microsoft Sans Serif"/>
                <a:cs typeface="Microsoft Sans Serif"/>
              </a:rPr>
              <a:t>trong </a:t>
            </a:r>
            <a:r>
              <a:rPr sz="1941" spc="-499" dirty="0">
                <a:latin typeface="Microsoft Sans Serif"/>
                <a:cs typeface="Microsoft Sans Serif"/>
              </a:rPr>
              <a:t> </a:t>
            </a:r>
            <a:r>
              <a:rPr sz="1941" spc="-4" dirty="0">
                <a:latin typeface="Microsoft Sans Serif"/>
                <a:cs typeface="Microsoft Sans Serif"/>
              </a:rPr>
              <a:t>vùng</a:t>
            </a:r>
            <a:r>
              <a:rPr sz="1941" spc="26" dirty="0">
                <a:latin typeface="Microsoft Sans Serif"/>
                <a:cs typeface="Microsoft Sans Serif"/>
              </a:rPr>
              <a:t> </a:t>
            </a:r>
            <a:r>
              <a:rPr sz="1941" spc="-4" dirty="0">
                <a:latin typeface="Microsoft Sans Serif"/>
                <a:cs typeface="Microsoft Sans Serif"/>
              </a:rPr>
              <a:t>của</a:t>
            </a:r>
            <a:r>
              <a:rPr sz="1941" spc="13" dirty="0">
                <a:latin typeface="Microsoft Sans Serif"/>
                <a:cs typeface="Microsoft Sans Serif"/>
              </a:rPr>
              <a:t> </a:t>
            </a:r>
            <a:r>
              <a:rPr sz="1941" dirty="0">
                <a:latin typeface="Microsoft Sans Serif"/>
                <a:cs typeface="Microsoft Sans Serif"/>
              </a:rPr>
              <a:t>nó</a:t>
            </a:r>
          </a:p>
          <a:p>
            <a:pPr marL="667346" lvl="1" indent="-253827">
              <a:lnSpc>
                <a:spcPct val="150000"/>
              </a:lnSpc>
              <a:spcBef>
                <a:spcPts val="18"/>
              </a:spcBef>
              <a:buFont typeface="Wingdings"/>
              <a:buChar char=""/>
              <a:tabLst>
                <a:tab pos="667906" algn="l"/>
              </a:tabLst>
            </a:pPr>
            <a:r>
              <a:rPr sz="1941" spc="-4" dirty="0">
                <a:latin typeface="Microsoft Sans Serif"/>
                <a:cs typeface="Microsoft Sans Serif"/>
              </a:rPr>
              <a:t>Các</a:t>
            </a:r>
            <a:r>
              <a:rPr sz="1941" dirty="0">
                <a:latin typeface="Microsoft Sans Serif"/>
                <a:cs typeface="Microsoft Sans Serif"/>
              </a:rPr>
              <a:t> tuyến</a:t>
            </a:r>
            <a:r>
              <a:rPr sz="1941" spc="26" dirty="0">
                <a:latin typeface="Microsoft Sans Serif"/>
                <a:cs typeface="Microsoft Sans Serif"/>
              </a:rPr>
              <a:t> </a:t>
            </a:r>
            <a:r>
              <a:rPr sz="1941" spc="79" dirty="0">
                <a:latin typeface="Microsoft Sans Serif"/>
                <a:cs typeface="Microsoft Sans Serif"/>
              </a:rPr>
              <a:t>đường</a:t>
            </a:r>
            <a:r>
              <a:rPr sz="1941" spc="26" dirty="0">
                <a:latin typeface="Microsoft Sans Serif"/>
                <a:cs typeface="Microsoft Sans Serif"/>
              </a:rPr>
              <a:t> </a:t>
            </a:r>
            <a:r>
              <a:rPr sz="1941" spc="-9" dirty="0">
                <a:latin typeface="Microsoft Sans Serif"/>
                <a:cs typeface="Microsoft Sans Serif"/>
              </a:rPr>
              <a:t>nội</a:t>
            </a:r>
            <a:r>
              <a:rPr sz="1941" spc="18" dirty="0">
                <a:latin typeface="Microsoft Sans Serif"/>
                <a:cs typeface="Microsoft Sans Serif"/>
              </a:rPr>
              <a:t> </a:t>
            </a:r>
            <a:r>
              <a:rPr sz="1941" spc="-4" dirty="0">
                <a:latin typeface="Microsoft Sans Serif"/>
                <a:cs typeface="Microsoft Sans Serif"/>
              </a:rPr>
              <a:t>vùng</a:t>
            </a:r>
            <a:r>
              <a:rPr sz="1941" spc="49" dirty="0">
                <a:latin typeface="Microsoft Sans Serif"/>
                <a:cs typeface="Microsoft Sans Serif"/>
              </a:rPr>
              <a:t> </a:t>
            </a:r>
            <a:r>
              <a:rPr sz="1941" spc="-9" dirty="0">
                <a:latin typeface="Microsoft Sans Serif"/>
                <a:cs typeface="Microsoft Sans Serif"/>
              </a:rPr>
              <a:t>gọi</a:t>
            </a:r>
            <a:r>
              <a:rPr sz="1941" spc="18" dirty="0">
                <a:latin typeface="Microsoft Sans Serif"/>
                <a:cs typeface="Microsoft Sans Serif"/>
              </a:rPr>
              <a:t> </a:t>
            </a:r>
            <a:r>
              <a:rPr sz="1941" spc="-4" dirty="0">
                <a:latin typeface="Microsoft Sans Serif"/>
                <a:cs typeface="Microsoft Sans Serif"/>
              </a:rPr>
              <a:t>là</a:t>
            </a:r>
            <a:r>
              <a:rPr sz="1941" spc="9" dirty="0">
                <a:latin typeface="Microsoft Sans Serif"/>
                <a:cs typeface="Microsoft Sans Serif"/>
              </a:rPr>
              <a:t> </a:t>
            </a:r>
            <a:r>
              <a:rPr sz="1941" b="1" spc="-4" dirty="0">
                <a:latin typeface="Arial"/>
                <a:cs typeface="Arial"/>
              </a:rPr>
              <a:t>intra-area</a:t>
            </a:r>
            <a:r>
              <a:rPr sz="1941" b="1" spc="4" dirty="0">
                <a:latin typeface="Arial"/>
                <a:cs typeface="Arial"/>
              </a:rPr>
              <a:t> </a:t>
            </a:r>
            <a:r>
              <a:rPr sz="1941" b="1" spc="-4" dirty="0">
                <a:latin typeface="Arial"/>
                <a:cs typeface="Arial"/>
              </a:rPr>
              <a:t>routes</a:t>
            </a:r>
            <a:r>
              <a:rPr sz="1941" spc="-4" dirty="0">
                <a:latin typeface="Microsoft Sans Serif"/>
                <a:cs typeface="Microsoft Sans Serif"/>
              </a:rPr>
              <a:t>.</a:t>
            </a:r>
            <a:endParaRPr sz="1941" dirty="0">
              <a:latin typeface="Microsoft Sans Serif"/>
              <a:cs typeface="Microsoft Sans Serif"/>
            </a:endParaRPr>
          </a:p>
          <a:p>
            <a:pPr marL="667346" lvl="1" indent="-253827">
              <a:lnSpc>
                <a:spcPct val="150000"/>
              </a:lnSpc>
              <a:buFont typeface="Wingdings"/>
              <a:buChar char=""/>
              <a:tabLst>
                <a:tab pos="667906" algn="l"/>
              </a:tabLst>
            </a:pPr>
            <a:r>
              <a:rPr sz="1941" spc="-4" dirty="0">
                <a:latin typeface="Microsoft Sans Serif"/>
                <a:cs typeface="Microsoft Sans Serif"/>
              </a:rPr>
              <a:t>Các</a:t>
            </a:r>
            <a:r>
              <a:rPr sz="1941" dirty="0">
                <a:latin typeface="Microsoft Sans Serif"/>
                <a:cs typeface="Microsoft Sans Serif"/>
              </a:rPr>
              <a:t> tuyến</a:t>
            </a:r>
            <a:r>
              <a:rPr sz="1941" spc="26" dirty="0">
                <a:latin typeface="Microsoft Sans Serif"/>
                <a:cs typeface="Microsoft Sans Serif"/>
              </a:rPr>
              <a:t> </a:t>
            </a:r>
            <a:r>
              <a:rPr sz="1941" spc="79" dirty="0">
                <a:latin typeface="Microsoft Sans Serif"/>
                <a:cs typeface="Microsoft Sans Serif"/>
              </a:rPr>
              <a:t>đường</a:t>
            </a:r>
            <a:r>
              <a:rPr sz="1941" spc="31" dirty="0">
                <a:latin typeface="Microsoft Sans Serif"/>
                <a:cs typeface="Microsoft Sans Serif"/>
              </a:rPr>
              <a:t> </a:t>
            </a:r>
            <a:r>
              <a:rPr sz="1941" spc="-9" dirty="0">
                <a:latin typeface="Microsoft Sans Serif"/>
                <a:cs typeface="Microsoft Sans Serif"/>
              </a:rPr>
              <a:t>ngoại</a:t>
            </a:r>
            <a:r>
              <a:rPr sz="1941" spc="35" dirty="0">
                <a:latin typeface="Microsoft Sans Serif"/>
                <a:cs typeface="Microsoft Sans Serif"/>
              </a:rPr>
              <a:t> </a:t>
            </a:r>
            <a:r>
              <a:rPr sz="1941" spc="-9" dirty="0">
                <a:latin typeface="Microsoft Sans Serif"/>
                <a:cs typeface="Microsoft Sans Serif"/>
              </a:rPr>
              <a:t>vùng</a:t>
            </a:r>
            <a:r>
              <a:rPr sz="1941" spc="31" dirty="0">
                <a:latin typeface="Microsoft Sans Serif"/>
                <a:cs typeface="Microsoft Sans Serif"/>
              </a:rPr>
              <a:t> </a:t>
            </a:r>
            <a:r>
              <a:rPr sz="1941" spc="-4" dirty="0">
                <a:latin typeface="Microsoft Sans Serif"/>
                <a:cs typeface="Microsoft Sans Serif"/>
              </a:rPr>
              <a:t>gọi</a:t>
            </a:r>
            <a:r>
              <a:rPr sz="1941" spc="18" dirty="0">
                <a:latin typeface="Microsoft Sans Serif"/>
                <a:cs typeface="Microsoft Sans Serif"/>
              </a:rPr>
              <a:t> </a:t>
            </a:r>
            <a:r>
              <a:rPr sz="1941" spc="-13" dirty="0">
                <a:latin typeface="Microsoft Sans Serif"/>
                <a:cs typeface="Microsoft Sans Serif"/>
              </a:rPr>
              <a:t>là</a:t>
            </a:r>
            <a:r>
              <a:rPr sz="1941" spc="31" dirty="0">
                <a:latin typeface="Microsoft Sans Serif"/>
                <a:cs typeface="Microsoft Sans Serif"/>
              </a:rPr>
              <a:t> </a:t>
            </a:r>
            <a:r>
              <a:rPr sz="1941" b="1" spc="-4" dirty="0">
                <a:latin typeface="Arial"/>
                <a:cs typeface="Arial"/>
              </a:rPr>
              <a:t>inter-area</a:t>
            </a:r>
            <a:r>
              <a:rPr sz="1941" b="1" spc="4" dirty="0">
                <a:latin typeface="Arial"/>
                <a:cs typeface="Arial"/>
              </a:rPr>
              <a:t> </a:t>
            </a:r>
            <a:r>
              <a:rPr sz="1941" b="1" spc="-4" dirty="0">
                <a:latin typeface="Arial"/>
                <a:cs typeface="Arial"/>
              </a:rPr>
              <a:t>routes</a:t>
            </a:r>
            <a:r>
              <a:rPr sz="1941" spc="-4" dirty="0">
                <a:latin typeface="Microsoft Sans Serif"/>
                <a:cs typeface="Microsoft Sans Serif"/>
              </a:rPr>
              <a:t>.</a:t>
            </a:r>
            <a:endParaRPr sz="1941" dirty="0">
              <a:latin typeface="Microsoft Sans Serif"/>
              <a:cs typeface="Microsoft Sans Serif"/>
            </a:endParaRPr>
          </a:p>
          <a:p>
            <a:pPr marL="667346" marR="4483" lvl="1" indent="-253266">
              <a:lnSpc>
                <a:spcPct val="150000"/>
              </a:lnSpc>
              <a:spcBef>
                <a:spcPts val="449"/>
              </a:spcBef>
              <a:buFont typeface="Wingdings"/>
              <a:buChar char=""/>
              <a:tabLst>
                <a:tab pos="667906" algn="l"/>
              </a:tabLst>
            </a:pPr>
            <a:r>
              <a:rPr sz="1941" spc="-4" dirty="0">
                <a:latin typeface="Microsoft Sans Serif"/>
                <a:cs typeface="Microsoft Sans Serif"/>
              </a:rPr>
              <a:t>Các</a:t>
            </a:r>
            <a:r>
              <a:rPr sz="1941" dirty="0">
                <a:latin typeface="Microsoft Sans Serif"/>
                <a:cs typeface="Microsoft Sans Serif"/>
              </a:rPr>
              <a:t> tuyến</a:t>
            </a:r>
            <a:r>
              <a:rPr sz="1941" spc="26" dirty="0">
                <a:latin typeface="Microsoft Sans Serif"/>
                <a:cs typeface="Microsoft Sans Serif"/>
              </a:rPr>
              <a:t> </a:t>
            </a:r>
            <a:r>
              <a:rPr sz="1941" spc="79" dirty="0">
                <a:latin typeface="Microsoft Sans Serif"/>
                <a:cs typeface="Microsoft Sans Serif"/>
              </a:rPr>
              <a:t>đường</a:t>
            </a:r>
            <a:r>
              <a:rPr sz="1941" spc="26" dirty="0">
                <a:latin typeface="Microsoft Sans Serif"/>
                <a:cs typeface="Microsoft Sans Serif"/>
              </a:rPr>
              <a:t> </a:t>
            </a:r>
            <a:r>
              <a:rPr sz="1941" spc="-9" dirty="0">
                <a:latin typeface="Microsoft Sans Serif"/>
                <a:cs typeface="Microsoft Sans Serif"/>
              </a:rPr>
              <a:t>học</a:t>
            </a:r>
            <a:r>
              <a:rPr sz="1941" spc="22" dirty="0">
                <a:latin typeface="Microsoft Sans Serif"/>
                <a:cs typeface="Microsoft Sans Serif"/>
              </a:rPr>
              <a:t> </a:t>
            </a:r>
            <a:r>
              <a:rPr sz="1941" spc="101" dirty="0">
                <a:latin typeface="Microsoft Sans Serif"/>
                <a:cs typeface="Microsoft Sans Serif"/>
              </a:rPr>
              <a:t>được</a:t>
            </a:r>
            <a:r>
              <a:rPr sz="1941" spc="4" dirty="0">
                <a:latin typeface="Microsoft Sans Serif"/>
                <a:cs typeface="Microsoft Sans Serif"/>
              </a:rPr>
              <a:t> </a:t>
            </a:r>
            <a:r>
              <a:rPr sz="1941" spc="106" dirty="0">
                <a:latin typeface="Microsoft Sans Serif"/>
                <a:cs typeface="Microsoft Sans Serif"/>
              </a:rPr>
              <a:t>từ</a:t>
            </a:r>
            <a:r>
              <a:rPr sz="1941" spc="22" dirty="0">
                <a:latin typeface="Microsoft Sans Serif"/>
                <a:cs typeface="Microsoft Sans Serif"/>
              </a:rPr>
              <a:t> </a:t>
            </a:r>
            <a:r>
              <a:rPr sz="1941" spc="-4" dirty="0">
                <a:latin typeface="Microsoft Sans Serif"/>
                <a:cs typeface="Microsoft Sans Serif"/>
              </a:rPr>
              <a:t>giao</a:t>
            </a:r>
            <a:r>
              <a:rPr sz="1941" spc="26" dirty="0">
                <a:latin typeface="Microsoft Sans Serif"/>
                <a:cs typeface="Microsoft Sans Serif"/>
              </a:rPr>
              <a:t> </a:t>
            </a:r>
            <a:r>
              <a:rPr sz="1941" spc="53" dirty="0">
                <a:latin typeface="Microsoft Sans Serif"/>
                <a:cs typeface="Microsoft Sans Serif"/>
              </a:rPr>
              <a:t>thức</a:t>
            </a:r>
            <a:r>
              <a:rPr sz="1941" spc="22" dirty="0">
                <a:latin typeface="Microsoft Sans Serif"/>
                <a:cs typeface="Microsoft Sans Serif"/>
              </a:rPr>
              <a:t> </a:t>
            </a:r>
            <a:r>
              <a:rPr sz="1941" spc="-4" dirty="0">
                <a:latin typeface="Microsoft Sans Serif"/>
                <a:cs typeface="Microsoft Sans Serif"/>
              </a:rPr>
              <a:t>định</a:t>
            </a:r>
            <a:r>
              <a:rPr sz="1941" spc="13" dirty="0">
                <a:latin typeface="Microsoft Sans Serif"/>
                <a:cs typeface="Microsoft Sans Serif"/>
              </a:rPr>
              <a:t> </a:t>
            </a:r>
            <a:r>
              <a:rPr sz="1941" spc="-4" dirty="0">
                <a:latin typeface="Microsoft Sans Serif"/>
                <a:cs typeface="Microsoft Sans Serif"/>
              </a:rPr>
              <a:t>tuyến</a:t>
            </a:r>
            <a:r>
              <a:rPr sz="1941" spc="26" dirty="0">
                <a:latin typeface="Microsoft Sans Serif"/>
                <a:cs typeface="Microsoft Sans Serif"/>
              </a:rPr>
              <a:t> </a:t>
            </a:r>
            <a:r>
              <a:rPr sz="1941" spc="-4" dirty="0">
                <a:latin typeface="Microsoft Sans Serif"/>
                <a:cs typeface="Microsoft Sans Serif"/>
              </a:rPr>
              <a:t>liên </a:t>
            </a:r>
            <a:r>
              <a:rPr sz="1941" spc="-503" dirty="0">
                <a:latin typeface="Microsoft Sans Serif"/>
                <a:cs typeface="Microsoft Sans Serif"/>
              </a:rPr>
              <a:t> </a:t>
            </a:r>
            <a:r>
              <a:rPr sz="1941" spc="-4" dirty="0">
                <a:latin typeface="Microsoft Sans Serif"/>
                <a:cs typeface="Microsoft Sans Serif"/>
              </a:rPr>
              <a:t>vùng</a:t>
            </a:r>
            <a:r>
              <a:rPr sz="1941" spc="26" dirty="0">
                <a:latin typeface="Microsoft Sans Serif"/>
                <a:cs typeface="Microsoft Sans Serif"/>
              </a:rPr>
              <a:t> </a:t>
            </a:r>
            <a:r>
              <a:rPr sz="1941" spc="-9" dirty="0">
                <a:latin typeface="Microsoft Sans Serif"/>
                <a:cs typeface="Microsoft Sans Serif"/>
              </a:rPr>
              <a:t>gọi</a:t>
            </a:r>
            <a:r>
              <a:rPr sz="1941" spc="40" dirty="0">
                <a:latin typeface="Microsoft Sans Serif"/>
                <a:cs typeface="Microsoft Sans Serif"/>
              </a:rPr>
              <a:t> </a:t>
            </a:r>
            <a:r>
              <a:rPr sz="1941" spc="-13" dirty="0">
                <a:latin typeface="Microsoft Sans Serif"/>
                <a:cs typeface="Microsoft Sans Serif"/>
              </a:rPr>
              <a:t>la</a:t>
            </a:r>
            <a:r>
              <a:rPr sz="1941" spc="22" dirty="0">
                <a:latin typeface="Microsoft Sans Serif"/>
                <a:cs typeface="Microsoft Sans Serif"/>
              </a:rPr>
              <a:t> </a:t>
            </a:r>
            <a:r>
              <a:rPr sz="1941" b="1" spc="-4" dirty="0">
                <a:latin typeface="Arial"/>
                <a:cs typeface="Arial"/>
              </a:rPr>
              <a:t>external</a:t>
            </a:r>
            <a:r>
              <a:rPr sz="1941" b="1" spc="22" dirty="0">
                <a:latin typeface="Arial"/>
                <a:cs typeface="Arial"/>
              </a:rPr>
              <a:t> </a:t>
            </a:r>
            <a:r>
              <a:rPr sz="1941" b="1" spc="-4" dirty="0">
                <a:latin typeface="Arial"/>
                <a:cs typeface="Arial"/>
              </a:rPr>
              <a:t>routes</a:t>
            </a:r>
            <a:r>
              <a:rPr sz="1941" spc="-4" dirty="0">
                <a:latin typeface="Microsoft Sans Serif"/>
                <a:cs typeface="Microsoft Sans Serif"/>
              </a:rPr>
              <a:t>.</a:t>
            </a:r>
            <a:endParaRPr sz="1941" dirty="0">
              <a:latin typeface="Microsoft Sans Serif"/>
              <a:cs typeface="Microsoft Sans Serif"/>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8360" y="351269"/>
            <a:ext cx="6067313" cy="608851"/>
          </a:xfrm>
          <a:prstGeom prst="rect">
            <a:avLst/>
          </a:prstGeom>
        </p:spPr>
        <p:txBody>
          <a:bodyPr vert="horz" wrap="square" lIns="0" tIns="11206" rIns="0" bIns="0" rtlCol="0" anchor="b" anchorCtr="0">
            <a:spAutoFit/>
          </a:bodyPr>
          <a:lstStyle/>
          <a:p>
            <a:pPr marL="11206">
              <a:spcBef>
                <a:spcPts val="88"/>
              </a:spcBef>
            </a:pPr>
            <a:r>
              <a:rPr spc="-4" dirty="0"/>
              <a:t>Giao</a:t>
            </a:r>
            <a:r>
              <a:rPr spc="13" dirty="0"/>
              <a:t> </a:t>
            </a:r>
            <a:r>
              <a:rPr spc="106" dirty="0"/>
              <a:t>thức</a:t>
            </a:r>
            <a:r>
              <a:rPr spc="40" dirty="0"/>
              <a:t> </a:t>
            </a:r>
            <a:r>
              <a:rPr dirty="0"/>
              <a:t>định</a:t>
            </a:r>
            <a:r>
              <a:rPr spc="18" dirty="0"/>
              <a:t> </a:t>
            </a:r>
            <a:r>
              <a:rPr dirty="0"/>
              <a:t>tuyến</a:t>
            </a:r>
            <a:r>
              <a:rPr spc="13" dirty="0"/>
              <a:t> </a:t>
            </a:r>
            <a:r>
              <a:rPr spc="-4" dirty="0"/>
              <a:t>OSPF</a:t>
            </a:r>
          </a:p>
        </p:txBody>
      </p:sp>
      <p:sp>
        <p:nvSpPr>
          <p:cNvPr id="4" name="object 4"/>
          <p:cNvSpPr txBox="1"/>
          <p:nvPr/>
        </p:nvSpPr>
        <p:spPr>
          <a:xfrm>
            <a:off x="637953" y="1415472"/>
            <a:ext cx="11057861" cy="2030458"/>
          </a:xfrm>
          <a:prstGeom prst="rect">
            <a:avLst/>
          </a:prstGeom>
        </p:spPr>
        <p:txBody>
          <a:bodyPr vert="horz" wrap="square" lIns="0" tIns="11206" rIns="0" bIns="0" rtlCol="0">
            <a:spAutoFit/>
          </a:bodyPr>
          <a:lstStyle/>
          <a:p>
            <a:pPr marL="313781" marR="723378" indent="-303135">
              <a:lnSpc>
                <a:spcPct val="150000"/>
              </a:lnSpc>
              <a:spcBef>
                <a:spcPts val="88"/>
              </a:spcBef>
              <a:buSzPct val="96875"/>
              <a:buFont typeface="Wingdings"/>
              <a:buChar char=""/>
              <a:tabLst>
                <a:tab pos="366452" algn="l"/>
              </a:tabLst>
            </a:pPr>
            <a:r>
              <a:rPr sz="2000" spc="180" dirty="0">
                <a:latin typeface="Microsoft Sans Serif"/>
                <a:cs typeface="Microsoft Sans Serif"/>
              </a:rPr>
              <a:t>Ưu</a:t>
            </a:r>
            <a:r>
              <a:rPr sz="2000" spc="13" dirty="0">
                <a:latin typeface="Microsoft Sans Serif"/>
                <a:cs typeface="Microsoft Sans Serif"/>
              </a:rPr>
              <a:t> </a:t>
            </a:r>
            <a:r>
              <a:rPr sz="2000" spc="-9" dirty="0">
                <a:latin typeface="Microsoft Sans Serif"/>
                <a:cs typeface="Microsoft Sans Serif"/>
              </a:rPr>
              <a:t>điểm</a:t>
            </a:r>
            <a:r>
              <a:rPr sz="2000" spc="26" dirty="0">
                <a:latin typeface="Microsoft Sans Serif"/>
                <a:cs typeface="Microsoft Sans Serif"/>
              </a:rPr>
              <a:t> </a:t>
            </a:r>
            <a:r>
              <a:rPr sz="2000" spc="4" dirty="0">
                <a:latin typeface="Microsoft Sans Serif"/>
                <a:cs typeface="Microsoft Sans Serif"/>
              </a:rPr>
              <a:t>của</a:t>
            </a:r>
            <a:r>
              <a:rPr sz="2000" spc="-13" dirty="0">
                <a:latin typeface="Microsoft Sans Serif"/>
                <a:cs typeface="Microsoft Sans Serif"/>
              </a:rPr>
              <a:t> </a:t>
            </a:r>
            <a:r>
              <a:rPr sz="2000" spc="-4" dirty="0">
                <a:latin typeface="Microsoft Sans Serif"/>
                <a:cs typeface="Microsoft Sans Serif"/>
              </a:rPr>
              <a:t>thiết</a:t>
            </a:r>
            <a:r>
              <a:rPr sz="2000" spc="13" dirty="0">
                <a:latin typeface="Microsoft Sans Serif"/>
                <a:cs typeface="Microsoft Sans Serif"/>
              </a:rPr>
              <a:t> kế</a:t>
            </a:r>
            <a:r>
              <a:rPr sz="2000" spc="-9" dirty="0">
                <a:latin typeface="Microsoft Sans Serif"/>
                <a:cs typeface="Microsoft Sans Serif"/>
              </a:rPr>
              <a:t> </a:t>
            </a:r>
            <a:r>
              <a:rPr sz="2000" dirty="0">
                <a:latin typeface="Microsoft Sans Serif"/>
                <a:cs typeface="Microsoft Sans Serif"/>
              </a:rPr>
              <a:t>phân</a:t>
            </a:r>
            <a:r>
              <a:rPr sz="2000" spc="13" dirty="0">
                <a:latin typeface="Microsoft Sans Serif"/>
                <a:cs typeface="Microsoft Sans Serif"/>
              </a:rPr>
              <a:t> </a:t>
            </a:r>
            <a:r>
              <a:rPr sz="2000" spc="-4" dirty="0">
                <a:latin typeface="Microsoft Sans Serif"/>
                <a:cs typeface="Microsoft Sans Serif"/>
              </a:rPr>
              <a:t>cấp</a:t>
            </a:r>
            <a:r>
              <a:rPr sz="2000" spc="18" dirty="0">
                <a:latin typeface="Microsoft Sans Serif"/>
                <a:cs typeface="Microsoft Sans Serif"/>
              </a:rPr>
              <a:t> </a:t>
            </a:r>
            <a:r>
              <a:rPr sz="2000" spc="-4" dirty="0">
                <a:latin typeface="Microsoft Sans Serif"/>
                <a:cs typeface="Microsoft Sans Serif"/>
              </a:rPr>
              <a:t>trong </a:t>
            </a:r>
            <a:r>
              <a:rPr sz="2000" spc="-737" dirty="0">
                <a:latin typeface="Microsoft Sans Serif"/>
                <a:cs typeface="Microsoft Sans Serif"/>
              </a:rPr>
              <a:t> </a:t>
            </a:r>
            <a:r>
              <a:rPr sz="2000" spc="-4" dirty="0">
                <a:latin typeface="Microsoft Sans Serif"/>
                <a:cs typeface="Microsoft Sans Serif"/>
              </a:rPr>
              <a:t>OSPF:</a:t>
            </a:r>
            <a:endParaRPr sz="2000" dirty="0">
              <a:latin typeface="Microsoft Sans Serif"/>
              <a:cs typeface="Microsoft Sans Serif"/>
            </a:endParaRPr>
          </a:p>
          <a:p>
            <a:pPr marL="667346" marR="386063" lvl="1" indent="-253266">
              <a:lnSpc>
                <a:spcPct val="150000"/>
              </a:lnSpc>
              <a:spcBef>
                <a:spcPts val="609"/>
              </a:spcBef>
              <a:buSzPct val="96428"/>
              <a:buFont typeface="Wingdings"/>
              <a:buChar char=""/>
              <a:tabLst>
                <a:tab pos="667906" algn="l"/>
              </a:tabLst>
            </a:pPr>
            <a:r>
              <a:rPr sz="2000" spc="-4" dirty="0">
                <a:latin typeface="Microsoft Sans Serif"/>
                <a:cs typeface="Microsoft Sans Serif"/>
              </a:rPr>
              <a:t>Kiểu</a:t>
            </a:r>
            <a:r>
              <a:rPr sz="2000" spc="13" dirty="0">
                <a:latin typeface="Microsoft Sans Serif"/>
                <a:cs typeface="Microsoft Sans Serif"/>
              </a:rPr>
              <a:t> </a:t>
            </a:r>
            <a:r>
              <a:rPr sz="2000" spc="-4" dirty="0">
                <a:latin typeface="Microsoft Sans Serif"/>
                <a:cs typeface="Microsoft Sans Serif"/>
              </a:rPr>
              <a:t>thiết</a:t>
            </a:r>
            <a:r>
              <a:rPr sz="2000" spc="35" dirty="0">
                <a:latin typeface="Microsoft Sans Serif"/>
                <a:cs typeface="Microsoft Sans Serif"/>
              </a:rPr>
              <a:t> </a:t>
            </a:r>
            <a:r>
              <a:rPr sz="2000" spc="-4" dirty="0">
                <a:latin typeface="Microsoft Sans Serif"/>
                <a:cs typeface="Microsoft Sans Serif"/>
              </a:rPr>
              <a:t>kế</a:t>
            </a:r>
            <a:r>
              <a:rPr sz="2000" spc="35" dirty="0">
                <a:latin typeface="Microsoft Sans Serif"/>
                <a:cs typeface="Microsoft Sans Serif"/>
              </a:rPr>
              <a:t> </a:t>
            </a:r>
            <a:r>
              <a:rPr sz="2000" spc="-9" dirty="0">
                <a:latin typeface="Microsoft Sans Serif"/>
                <a:cs typeface="Microsoft Sans Serif"/>
              </a:rPr>
              <a:t>này</a:t>
            </a:r>
            <a:r>
              <a:rPr sz="2000" spc="26" dirty="0">
                <a:latin typeface="Microsoft Sans Serif"/>
                <a:cs typeface="Microsoft Sans Serif"/>
              </a:rPr>
              <a:t> </a:t>
            </a:r>
            <a:r>
              <a:rPr sz="2000" dirty="0">
                <a:latin typeface="Microsoft Sans Serif"/>
                <a:cs typeface="Microsoft Sans Serif"/>
              </a:rPr>
              <a:t>cho</a:t>
            </a:r>
            <a:r>
              <a:rPr sz="2000" spc="13" dirty="0">
                <a:latin typeface="Microsoft Sans Serif"/>
                <a:cs typeface="Microsoft Sans Serif"/>
              </a:rPr>
              <a:t> </a:t>
            </a:r>
            <a:r>
              <a:rPr sz="2000" spc="4" dirty="0">
                <a:latin typeface="Microsoft Sans Serif"/>
                <a:cs typeface="Microsoft Sans Serif"/>
              </a:rPr>
              <a:t>phép</a:t>
            </a:r>
            <a:r>
              <a:rPr sz="2000" spc="13" dirty="0">
                <a:latin typeface="Microsoft Sans Serif"/>
                <a:cs typeface="Microsoft Sans Serif"/>
              </a:rPr>
              <a:t> </a:t>
            </a:r>
            <a:r>
              <a:rPr sz="2000" dirty="0">
                <a:latin typeface="Microsoft Sans Serif"/>
                <a:cs typeface="Microsoft Sans Serif"/>
              </a:rPr>
              <a:t>kiểm</a:t>
            </a:r>
            <a:r>
              <a:rPr sz="2000" spc="26" dirty="0">
                <a:latin typeface="Microsoft Sans Serif"/>
                <a:cs typeface="Microsoft Sans Serif"/>
              </a:rPr>
              <a:t> </a:t>
            </a:r>
            <a:r>
              <a:rPr sz="2000" dirty="0">
                <a:latin typeface="Microsoft Sans Serif"/>
                <a:cs typeface="Microsoft Sans Serif"/>
              </a:rPr>
              <a:t>soát</a:t>
            </a:r>
            <a:r>
              <a:rPr sz="2000" spc="35" dirty="0">
                <a:latin typeface="Microsoft Sans Serif"/>
                <a:cs typeface="Microsoft Sans Serif"/>
              </a:rPr>
              <a:t> </a:t>
            </a:r>
            <a:r>
              <a:rPr sz="2000" spc="-4" dirty="0">
                <a:latin typeface="Microsoft Sans Serif"/>
                <a:cs typeface="Microsoft Sans Serif"/>
              </a:rPr>
              <a:t>hoạt </a:t>
            </a:r>
            <a:r>
              <a:rPr sz="2000" spc="-644" dirty="0">
                <a:latin typeface="Microsoft Sans Serif"/>
                <a:cs typeface="Microsoft Sans Serif"/>
              </a:rPr>
              <a:t> </a:t>
            </a:r>
            <a:r>
              <a:rPr sz="2000" spc="-4" dirty="0">
                <a:latin typeface="Microsoft Sans Serif"/>
                <a:cs typeface="Microsoft Sans Serif"/>
              </a:rPr>
              <a:t>động</a:t>
            </a:r>
            <a:r>
              <a:rPr sz="2000" spc="35" dirty="0">
                <a:latin typeface="Microsoft Sans Serif"/>
                <a:cs typeface="Microsoft Sans Serif"/>
              </a:rPr>
              <a:t> </a:t>
            </a:r>
            <a:r>
              <a:rPr sz="2000" dirty="0">
                <a:latin typeface="Microsoft Sans Serif"/>
                <a:cs typeface="Microsoft Sans Serif"/>
              </a:rPr>
              <a:t>cập</a:t>
            </a:r>
            <a:r>
              <a:rPr sz="2000" spc="40" dirty="0">
                <a:latin typeface="Microsoft Sans Serif"/>
                <a:cs typeface="Microsoft Sans Serif"/>
              </a:rPr>
              <a:t> </a:t>
            </a:r>
            <a:r>
              <a:rPr sz="2000" spc="-4" dirty="0">
                <a:latin typeface="Microsoft Sans Serif"/>
                <a:cs typeface="Microsoft Sans Serif"/>
              </a:rPr>
              <a:t>nhật</a:t>
            </a:r>
            <a:r>
              <a:rPr sz="2000" spc="40" dirty="0">
                <a:latin typeface="Microsoft Sans Serif"/>
                <a:cs typeface="Microsoft Sans Serif"/>
              </a:rPr>
              <a:t> </a:t>
            </a:r>
            <a:r>
              <a:rPr sz="2000" spc="-4" dirty="0">
                <a:latin typeface="Microsoft Sans Serif"/>
                <a:cs typeface="Microsoft Sans Serif"/>
              </a:rPr>
              <a:t>định</a:t>
            </a:r>
            <a:r>
              <a:rPr sz="2000" spc="35" dirty="0">
                <a:latin typeface="Microsoft Sans Serif"/>
                <a:cs typeface="Microsoft Sans Serif"/>
              </a:rPr>
              <a:t> </a:t>
            </a:r>
            <a:r>
              <a:rPr sz="2000" spc="-4" dirty="0">
                <a:latin typeface="Microsoft Sans Serif"/>
                <a:cs typeface="Microsoft Sans Serif"/>
              </a:rPr>
              <a:t>tuyến.</a:t>
            </a:r>
            <a:endParaRPr sz="2000" dirty="0">
              <a:latin typeface="Microsoft Sans Serif"/>
              <a:cs typeface="Microsoft Sans Serif"/>
            </a:endParaRPr>
          </a:p>
          <a:p>
            <a:pPr marL="667346" marR="141762" lvl="1" indent="-253266">
              <a:lnSpc>
                <a:spcPct val="150000"/>
              </a:lnSpc>
              <a:spcBef>
                <a:spcPts val="596"/>
              </a:spcBef>
              <a:buSzPct val="96428"/>
              <a:buFont typeface="Wingdings"/>
              <a:buChar char=""/>
              <a:tabLst>
                <a:tab pos="667906" algn="l"/>
              </a:tabLst>
            </a:pPr>
            <a:r>
              <a:rPr sz="2000" spc="-9" dirty="0">
                <a:latin typeface="Microsoft Sans Serif"/>
                <a:cs typeface="Microsoft Sans Serif"/>
              </a:rPr>
              <a:t>Giảm</a:t>
            </a:r>
            <a:r>
              <a:rPr sz="2000" spc="22" dirty="0">
                <a:latin typeface="Microsoft Sans Serif"/>
                <a:cs typeface="Microsoft Sans Serif"/>
              </a:rPr>
              <a:t> </a:t>
            </a:r>
            <a:r>
              <a:rPr sz="2000" spc="-9" dirty="0">
                <a:latin typeface="Microsoft Sans Serif"/>
                <a:cs typeface="Microsoft Sans Serif"/>
              </a:rPr>
              <a:t>tải</a:t>
            </a:r>
            <a:r>
              <a:rPr sz="2000" spc="31" dirty="0">
                <a:latin typeface="Microsoft Sans Serif"/>
                <a:cs typeface="Microsoft Sans Serif"/>
              </a:rPr>
              <a:t> </a:t>
            </a:r>
            <a:r>
              <a:rPr sz="2000" dirty="0">
                <a:latin typeface="Microsoft Sans Serif"/>
                <a:cs typeface="Microsoft Sans Serif"/>
              </a:rPr>
              <a:t>của</a:t>
            </a:r>
            <a:r>
              <a:rPr sz="2000" spc="35" dirty="0">
                <a:latin typeface="Microsoft Sans Serif"/>
                <a:cs typeface="Microsoft Sans Serif"/>
              </a:rPr>
              <a:t> </a:t>
            </a:r>
            <a:r>
              <a:rPr sz="2000" dirty="0">
                <a:latin typeface="Microsoft Sans Serif"/>
                <a:cs typeface="Microsoft Sans Serif"/>
              </a:rPr>
              <a:t>hoạt</a:t>
            </a:r>
            <a:r>
              <a:rPr sz="2000" spc="13" dirty="0">
                <a:latin typeface="Microsoft Sans Serif"/>
                <a:cs typeface="Microsoft Sans Serif"/>
              </a:rPr>
              <a:t> </a:t>
            </a:r>
            <a:r>
              <a:rPr sz="2000" dirty="0">
                <a:latin typeface="Microsoft Sans Serif"/>
                <a:cs typeface="Microsoft Sans Serif"/>
              </a:rPr>
              <a:t>động</a:t>
            </a:r>
            <a:r>
              <a:rPr sz="2000" spc="40" dirty="0">
                <a:latin typeface="Microsoft Sans Serif"/>
                <a:cs typeface="Microsoft Sans Serif"/>
              </a:rPr>
              <a:t> </a:t>
            </a:r>
            <a:r>
              <a:rPr sz="2000" spc="-9" dirty="0">
                <a:latin typeface="Microsoft Sans Serif"/>
                <a:cs typeface="Microsoft Sans Serif"/>
              </a:rPr>
              <a:t>định</a:t>
            </a:r>
            <a:r>
              <a:rPr sz="2000" spc="40" dirty="0">
                <a:latin typeface="Microsoft Sans Serif"/>
                <a:cs typeface="Microsoft Sans Serif"/>
              </a:rPr>
              <a:t> </a:t>
            </a:r>
            <a:r>
              <a:rPr sz="2000" dirty="0">
                <a:latin typeface="Microsoft Sans Serif"/>
                <a:cs typeface="Microsoft Sans Serif"/>
              </a:rPr>
              <a:t>tuyến,</a:t>
            </a:r>
            <a:r>
              <a:rPr sz="2000" spc="22" dirty="0">
                <a:latin typeface="Microsoft Sans Serif"/>
                <a:cs typeface="Microsoft Sans Serif"/>
              </a:rPr>
              <a:t> </a:t>
            </a:r>
            <a:r>
              <a:rPr sz="2000" spc="-4" dirty="0">
                <a:latin typeface="Microsoft Sans Serif"/>
                <a:cs typeface="Microsoft Sans Serif"/>
              </a:rPr>
              <a:t>tăng</a:t>
            </a:r>
            <a:r>
              <a:rPr sz="2000" spc="18" dirty="0">
                <a:latin typeface="Microsoft Sans Serif"/>
                <a:cs typeface="Microsoft Sans Serif"/>
              </a:rPr>
              <a:t> </a:t>
            </a:r>
            <a:r>
              <a:rPr sz="2000" dirty="0">
                <a:latin typeface="Microsoft Sans Serif"/>
                <a:cs typeface="Microsoft Sans Serif"/>
              </a:rPr>
              <a:t>tốc </a:t>
            </a:r>
            <a:r>
              <a:rPr sz="2000" spc="-644" dirty="0">
                <a:latin typeface="Microsoft Sans Serif"/>
                <a:cs typeface="Microsoft Sans Serif"/>
              </a:rPr>
              <a:t> </a:t>
            </a:r>
            <a:r>
              <a:rPr sz="2000" dirty="0">
                <a:latin typeface="Microsoft Sans Serif"/>
                <a:cs typeface="Microsoft Sans Serif"/>
              </a:rPr>
              <a:t>độ</a:t>
            </a:r>
            <a:r>
              <a:rPr sz="2000" spc="35" dirty="0">
                <a:latin typeface="Microsoft Sans Serif"/>
                <a:cs typeface="Microsoft Sans Serif"/>
              </a:rPr>
              <a:t> </a:t>
            </a:r>
            <a:r>
              <a:rPr sz="2000" spc="-13" dirty="0">
                <a:latin typeface="Microsoft Sans Serif"/>
                <a:cs typeface="Microsoft Sans Serif"/>
              </a:rPr>
              <a:t>hội</a:t>
            </a:r>
            <a:r>
              <a:rPr sz="2000" spc="26" dirty="0">
                <a:latin typeface="Microsoft Sans Serif"/>
                <a:cs typeface="Microsoft Sans Serif"/>
              </a:rPr>
              <a:t> </a:t>
            </a:r>
            <a:r>
              <a:rPr sz="2000" dirty="0">
                <a:latin typeface="Microsoft Sans Serif"/>
                <a:cs typeface="Microsoft Sans Serif"/>
              </a:rPr>
              <a:t>tụ,</a:t>
            </a:r>
          </a:p>
          <a:p>
            <a:pPr marL="667346" marR="4483" lvl="1" indent="-253266">
              <a:lnSpc>
                <a:spcPct val="150000"/>
              </a:lnSpc>
              <a:spcBef>
                <a:spcPts val="591"/>
              </a:spcBef>
              <a:buSzPct val="96428"/>
              <a:buFont typeface="Wingdings"/>
              <a:buChar char=""/>
              <a:tabLst>
                <a:tab pos="667906" algn="l"/>
              </a:tabLst>
            </a:pPr>
            <a:r>
              <a:rPr sz="2000" spc="53" dirty="0">
                <a:latin typeface="Microsoft Sans Serif"/>
                <a:cs typeface="Microsoft Sans Serif"/>
              </a:rPr>
              <a:t>Giới</a:t>
            </a:r>
            <a:r>
              <a:rPr sz="2000" spc="22" dirty="0">
                <a:latin typeface="Microsoft Sans Serif"/>
                <a:cs typeface="Microsoft Sans Serif"/>
              </a:rPr>
              <a:t> </a:t>
            </a:r>
            <a:r>
              <a:rPr sz="2000" spc="-9" dirty="0">
                <a:latin typeface="Microsoft Sans Serif"/>
                <a:cs typeface="Microsoft Sans Serif"/>
              </a:rPr>
              <a:t>hạn</a:t>
            </a:r>
            <a:r>
              <a:rPr sz="2000" spc="40" dirty="0">
                <a:latin typeface="Microsoft Sans Serif"/>
                <a:cs typeface="Microsoft Sans Serif"/>
              </a:rPr>
              <a:t> </a:t>
            </a:r>
            <a:r>
              <a:rPr sz="2000" spc="137" dirty="0">
                <a:latin typeface="Microsoft Sans Serif"/>
                <a:cs typeface="Microsoft Sans Serif"/>
              </a:rPr>
              <a:t>sự</a:t>
            </a:r>
            <a:r>
              <a:rPr sz="2000" spc="31" dirty="0">
                <a:latin typeface="Microsoft Sans Serif"/>
                <a:cs typeface="Microsoft Sans Serif"/>
              </a:rPr>
              <a:t> </a:t>
            </a:r>
            <a:r>
              <a:rPr sz="2000" dirty="0">
                <a:latin typeface="Microsoft Sans Serif"/>
                <a:cs typeface="Microsoft Sans Serif"/>
              </a:rPr>
              <a:t>thay</a:t>
            </a:r>
            <a:r>
              <a:rPr sz="2000" spc="31" dirty="0">
                <a:latin typeface="Microsoft Sans Serif"/>
                <a:cs typeface="Microsoft Sans Serif"/>
              </a:rPr>
              <a:t> </a:t>
            </a:r>
            <a:r>
              <a:rPr sz="2000" spc="-13" dirty="0">
                <a:latin typeface="Microsoft Sans Serif"/>
                <a:cs typeface="Microsoft Sans Serif"/>
              </a:rPr>
              <a:t>đổi</a:t>
            </a:r>
            <a:r>
              <a:rPr sz="2000" spc="22" dirty="0">
                <a:latin typeface="Microsoft Sans Serif"/>
                <a:cs typeface="Microsoft Sans Serif"/>
              </a:rPr>
              <a:t> </a:t>
            </a:r>
            <a:r>
              <a:rPr sz="2000" dirty="0">
                <a:latin typeface="Microsoft Sans Serif"/>
                <a:cs typeface="Microsoft Sans Serif"/>
              </a:rPr>
              <a:t>của</a:t>
            </a:r>
            <a:r>
              <a:rPr sz="2000" spc="40" dirty="0">
                <a:latin typeface="Microsoft Sans Serif"/>
                <a:cs typeface="Microsoft Sans Serif"/>
              </a:rPr>
              <a:t> </a:t>
            </a:r>
            <a:r>
              <a:rPr sz="2000" dirty="0">
                <a:latin typeface="Microsoft Sans Serif"/>
                <a:cs typeface="Microsoft Sans Serif"/>
              </a:rPr>
              <a:t>hệ</a:t>
            </a:r>
            <a:r>
              <a:rPr sz="2000" spc="13" dirty="0">
                <a:latin typeface="Microsoft Sans Serif"/>
                <a:cs typeface="Microsoft Sans Serif"/>
              </a:rPr>
              <a:t> </a:t>
            </a:r>
            <a:r>
              <a:rPr sz="2000" spc="4" dirty="0">
                <a:latin typeface="Microsoft Sans Serif"/>
                <a:cs typeface="Microsoft Sans Serif"/>
              </a:rPr>
              <a:t>thống</a:t>
            </a:r>
            <a:r>
              <a:rPr sz="2000" spc="18" dirty="0">
                <a:latin typeface="Microsoft Sans Serif"/>
                <a:cs typeface="Microsoft Sans Serif"/>
              </a:rPr>
              <a:t> </a:t>
            </a:r>
            <a:r>
              <a:rPr sz="2000" spc="4" dirty="0">
                <a:latin typeface="Microsoft Sans Serif"/>
                <a:cs typeface="Microsoft Sans Serif"/>
              </a:rPr>
              <a:t>mạng</a:t>
            </a:r>
            <a:r>
              <a:rPr sz="2000" spc="13" dirty="0">
                <a:latin typeface="Microsoft Sans Serif"/>
                <a:cs typeface="Microsoft Sans Serif"/>
              </a:rPr>
              <a:t> </a:t>
            </a:r>
            <a:r>
              <a:rPr sz="2000" spc="-4" dirty="0">
                <a:latin typeface="Microsoft Sans Serif"/>
                <a:cs typeface="Microsoft Sans Serif"/>
              </a:rPr>
              <a:t>vào </a:t>
            </a:r>
            <a:r>
              <a:rPr sz="2000" spc="-644" dirty="0">
                <a:latin typeface="Microsoft Sans Serif"/>
                <a:cs typeface="Microsoft Sans Serif"/>
              </a:rPr>
              <a:t> </a:t>
            </a:r>
            <a:r>
              <a:rPr sz="2000" spc="71" dirty="0">
                <a:latin typeface="Microsoft Sans Serif"/>
                <a:cs typeface="Microsoft Sans Serif"/>
              </a:rPr>
              <a:t>từng</a:t>
            </a:r>
            <a:r>
              <a:rPr sz="2000" spc="13" dirty="0">
                <a:latin typeface="Microsoft Sans Serif"/>
                <a:cs typeface="Microsoft Sans Serif"/>
              </a:rPr>
              <a:t> </a:t>
            </a:r>
            <a:r>
              <a:rPr sz="2000" dirty="0">
                <a:latin typeface="Microsoft Sans Serif"/>
                <a:cs typeface="Microsoft Sans Serif"/>
              </a:rPr>
              <a:t>vùng</a:t>
            </a:r>
            <a:r>
              <a:rPr sz="2000" spc="35" dirty="0">
                <a:latin typeface="Microsoft Sans Serif"/>
                <a:cs typeface="Microsoft Sans Serif"/>
              </a:rPr>
              <a:t> </a:t>
            </a:r>
            <a:r>
              <a:rPr sz="2000" spc="-4" dirty="0">
                <a:latin typeface="Microsoft Sans Serif"/>
                <a:cs typeface="Microsoft Sans Serif"/>
              </a:rPr>
              <a:t>và</a:t>
            </a:r>
            <a:r>
              <a:rPr sz="2000" spc="40" dirty="0">
                <a:latin typeface="Microsoft Sans Serif"/>
                <a:cs typeface="Microsoft Sans Serif"/>
              </a:rPr>
              <a:t> </a:t>
            </a:r>
            <a:r>
              <a:rPr sz="2000" spc="-4" dirty="0">
                <a:latin typeface="Microsoft Sans Serif"/>
                <a:cs typeface="Microsoft Sans Serif"/>
              </a:rPr>
              <a:t>tăng</a:t>
            </a:r>
            <a:r>
              <a:rPr sz="2000" spc="13" dirty="0">
                <a:latin typeface="Microsoft Sans Serif"/>
                <a:cs typeface="Microsoft Sans Serif"/>
              </a:rPr>
              <a:t> </a:t>
            </a:r>
            <a:r>
              <a:rPr sz="2000" spc="-4" dirty="0">
                <a:latin typeface="Microsoft Sans Serif"/>
                <a:cs typeface="Microsoft Sans Serif"/>
              </a:rPr>
              <a:t>hiệu</a:t>
            </a:r>
            <a:r>
              <a:rPr sz="2000" spc="40" dirty="0">
                <a:latin typeface="Microsoft Sans Serif"/>
                <a:cs typeface="Microsoft Sans Serif"/>
              </a:rPr>
              <a:t> </a:t>
            </a:r>
            <a:r>
              <a:rPr sz="2000" dirty="0">
                <a:latin typeface="Microsoft Sans Serif"/>
                <a:cs typeface="Microsoft Sans Serif"/>
              </a:rPr>
              <a:t>suất</a:t>
            </a:r>
            <a:r>
              <a:rPr sz="2000" spc="35" dirty="0">
                <a:latin typeface="Microsoft Sans Serif"/>
                <a:cs typeface="Microsoft Sans Serif"/>
              </a:rPr>
              <a:t> </a:t>
            </a:r>
            <a:r>
              <a:rPr sz="2000" spc="-4" dirty="0">
                <a:latin typeface="Microsoft Sans Serif"/>
                <a:cs typeface="Microsoft Sans Serif"/>
              </a:rPr>
              <a:t>hoạt</a:t>
            </a:r>
            <a:r>
              <a:rPr sz="2000" spc="35" dirty="0">
                <a:latin typeface="Microsoft Sans Serif"/>
                <a:cs typeface="Microsoft Sans Serif"/>
              </a:rPr>
              <a:t> </a:t>
            </a:r>
            <a:r>
              <a:rPr sz="2000" dirty="0">
                <a:latin typeface="Microsoft Sans Serif"/>
                <a:cs typeface="Microsoft Sans Serif"/>
              </a:rPr>
              <a:t>động.</a:t>
            </a:r>
          </a:p>
        </p:txBody>
      </p:sp>
      <p:sp>
        <p:nvSpPr>
          <p:cNvPr id="5" name="object 5"/>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
        <p:nvSpPr>
          <p:cNvPr id="6" name="object 6"/>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45</a:t>
            </a:fld>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92225" y="475475"/>
            <a:ext cx="6607549" cy="553976"/>
          </a:xfrm>
          <a:prstGeom prst="rect">
            <a:avLst/>
          </a:prstGeom>
        </p:spPr>
        <p:txBody>
          <a:bodyPr vert="horz" wrap="square" lIns="0" tIns="10646" rIns="0" bIns="0" rtlCol="0" anchor="b" anchorCtr="0">
            <a:spAutoFit/>
          </a:bodyPr>
          <a:lstStyle/>
          <a:p>
            <a:pPr marL="11206">
              <a:spcBef>
                <a:spcPts val="84"/>
              </a:spcBef>
            </a:pPr>
            <a:r>
              <a:rPr sz="3530" spc="9" dirty="0">
                <a:latin typeface="Calibri"/>
                <a:cs typeface="Calibri"/>
              </a:rPr>
              <a:t>Tìm </a:t>
            </a:r>
            <a:r>
              <a:rPr sz="3530" spc="-4" dirty="0">
                <a:latin typeface="Calibri"/>
                <a:cs typeface="Calibri"/>
              </a:rPr>
              <a:t>đường</a:t>
            </a:r>
            <a:r>
              <a:rPr sz="3530" spc="4" dirty="0">
                <a:latin typeface="Calibri"/>
                <a:cs typeface="Calibri"/>
              </a:rPr>
              <a:t> </a:t>
            </a:r>
            <a:r>
              <a:rPr sz="3530" spc="-9" dirty="0">
                <a:latin typeface="Calibri"/>
                <a:cs typeface="Calibri"/>
              </a:rPr>
              <a:t>giữa</a:t>
            </a:r>
            <a:r>
              <a:rPr sz="3530" spc="9" dirty="0">
                <a:latin typeface="Calibri"/>
                <a:cs typeface="Calibri"/>
              </a:rPr>
              <a:t> </a:t>
            </a:r>
            <a:r>
              <a:rPr sz="3530" spc="-22" dirty="0">
                <a:latin typeface="Calibri"/>
                <a:cs typeface="Calibri"/>
              </a:rPr>
              <a:t>các</a:t>
            </a:r>
            <a:r>
              <a:rPr sz="3530" spc="-40" dirty="0">
                <a:latin typeface="Calibri"/>
                <a:cs typeface="Calibri"/>
              </a:rPr>
              <a:t> </a:t>
            </a:r>
            <a:r>
              <a:rPr sz="3530" spc="-4" dirty="0">
                <a:latin typeface="Calibri"/>
                <a:cs typeface="Calibri"/>
              </a:rPr>
              <a:t>miền</a:t>
            </a:r>
            <a:r>
              <a:rPr sz="3530" spc="-9" dirty="0">
                <a:latin typeface="Calibri"/>
                <a:cs typeface="Calibri"/>
              </a:rPr>
              <a:t> </a:t>
            </a:r>
            <a:r>
              <a:rPr sz="3530" spc="-4" dirty="0">
                <a:latin typeface="Calibri"/>
                <a:cs typeface="Calibri"/>
              </a:rPr>
              <a:t>khác nhau</a:t>
            </a:r>
            <a:endParaRPr sz="3530" dirty="0">
              <a:latin typeface="Calibri"/>
              <a:cs typeface="Calibri"/>
            </a:endParaRPr>
          </a:p>
        </p:txBody>
      </p:sp>
      <p:sp>
        <p:nvSpPr>
          <p:cNvPr id="3" name="object 3"/>
          <p:cNvSpPr txBox="1"/>
          <p:nvPr/>
        </p:nvSpPr>
        <p:spPr>
          <a:xfrm>
            <a:off x="723013" y="1211733"/>
            <a:ext cx="11057861" cy="5372218"/>
          </a:xfrm>
          <a:prstGeom prst="rect">
            <a:avLst/>
          </a:prstGeom>
        </p:spPr>
        <p:txBody>
          <a:bodyPr vert="horz" wrap="square" lIns="0" tIns="10646" rIns="0" bIns="0" rtlCol="0">
            <a:spAutoFit/>
          </a:bodyPr>
          <a:lstStyle/>
          <a:p>
            <a:pPr marL="313781" indent="-302575" algn="just">
              <a:lnSpc>
                <a:spcPct val="150000"/>
              </a:lnSpc>
              <a:spcBef>
                <a:spcPts val="84"/>
              </a:spcBef>
              <a:buFont typeface="Microsoft Sans Serif"/>
              <a:buChar char="•"/>
              <a:tabLst>
                <a:tab pos="313781" algn="l"/>
              </a:tabLst>
            </a:pPr>
            <a:r>
              <a:rPr sz="1900" b="1" spc="-4" dirty="0">
                <a:latin typeface="Microsoft Sans Serif" panose="020B0604020202020204" pitchFamily="34" charset="0"/>
                <a:ea typeface="Microsoft Sans Serif" panose="020B0604020202020204" pitchFamily="34" charset="0"/>
                <a:cs typeface="Microsoft Sans Serif" panose="020B0604020202020204" pitchFamily="34" charset="0"/>
              </a:rPr>
              <a:t>Bảng</a:t>
            </a:r>
            <a:r>
              <a:rPr sz="1900" b="1" spc="-26"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b="1" spc="-4" dirty="0">
                <a:latin typeface="Microsoft Sans Serif" panose="020B0604020202020204" pitchFamily="34" charset="0"/>
                <a:ea typeface="Microsoft Sans Serif" panose="020B0604020202020204" pitchFamily="34" charset="0"/>
                <a:cs typeface="Microsoft Sans Serif" panose="020B0604020202020204" pitchFamily="34" charset="0"/>
              </a:rPr>
              <a:t>định</a:t>
            </a:r>
            <a:r>
              <a:rPr sz="1900" b="1" spc="-9"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b="1" spc="-13" dirty="0">
                <a:latin typeface="Microsoft Sans Serif" panose="020B0604020202020204" pitchFamily="34" charset="0"/>
                <a:ea typeface="Microsoft Sans Serif" panose="020B0604020202020204" pitchFamily="34" charset="0"/>
                <a:cs typeface="Microsoft Sans Serif" panose="020B0604020202020204" pitchFamily="34" charset="0"/>
              </a:rPr>
              <a:t>tuyến</a:t>
            </a:r>
            <a:r>
              <a:rPr sz="1900" b="1" spc="9"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b="1" spc="-4" dirty="0">
                <a:latin typeface="Microsoft Sans Serif" panose="020B0604020202020204" pitchFamily="34" charset="0"/>
                <a:ea typeface="Microsoft Sans Serif" panose="020B0604020202020204" pitchFamily="34" charset="0"/>
                <a:cs typeface="Microsoft Sans Serif" panose="020B0604020202020204" pitchFamily="34" charset="0"/>
              </a:rPr>
              <a:t>ở</a:t>
            </a:r>
            <a:r>
              <a:rPr sz="1900" b="1"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b="1" spc="-13" dirty="0">
                <a:latin typeface="Microsoft Sans Serif" panose="020B0604020202020204" pitchFamily="34" charset="0"/>
                <a:ea typeface="Microsoft Sans Serif" panose="020B0604020202020204" pitchFamily="34" charset="0"/>
                <a:cs typeface="Microsoft Sans Serif" panose="020B0604020202020204" pitchFamily="34" charset="0"/>
              </a:rPr>
              <a:t>các</a:t>
            </a:r>
            <a:r>
              <a:rPr sz="1900" b="1" spc="-4" dirty="0">
                <a:latin typeface="Microsoft Sans Serif" panose="020B0604020202020204" pitchFamily="34" charset="0"/>
                <a:ea typeface="Microsoft Sans Serif" panose="020B0604020202020204" pitchFamily="34" charset="0"/>
                <a:cs typeface="Microsoft Sans Serif" panose="020B0604020202020204" pitchFamily="34" charset="0"/>
              </a:rPr>
              <a:t> miền</a:t>
            </a:r>
            <a:endParaRPr sz="19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667346" marR="19611" lvl="1" indent="-253266" algn="just">
              <a:lnSpc>
                <a:spcPct val="150000"/>
              </a:lnSpc>
              <a:spcBef>
                <a:spcPts val="431"/>
              </a:spcBef>
              <a:buFont typeface="Microsoft Sans Serif"/>
              <a:buChar char="–"/>
              <a:tabLst>
                <a:tab pos="667906" algn="l"/>
              </a:tabLst>
            </a:pP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Mỗi </a:t>
            </a:r>
            <a:r>
              <a:rPr sz="1900" spc="-13" dirty="0">
                <a:latin typeface="Microsoft Sans Serif" panose="020B0604020202020204" pitchFamily="34" charset="0"/>
                <a:ea typeface="Microsoft Sans Serif" panose="020B0604020202020204" pitchFamily="34" charset="0"/>
                <a:cs typeface="Microsoft Sans Serif" panose="020B0604020202020204" pitchFamily="34" charset="0"/>
              </a:rPr>
              <a:t>router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biên </a:t>
            </a:r>
            <a:r>
              <a:rPr sz="1900" spc="-9" dirty="0">
                <a:latin typeface="Microsoft Sans Serif" panose="020B0604020202020204" pitchFamily="34" charset="0"/>
                <a:ea typeface="Microsoft Sans Serif" panose="020B0604020202020204" pitchFamily="34" charset="0"/>
                <a:cs typeface="Microsoft Sans Serif" panose="020B0604020202020204" pitchFamily="34" charset="0"/>
              </a:rPr>
              <a:t>tóm </a:t>
            </a:r>
            <a:r>
              <a:rPr sz="1900" spc="-18" dirty="0">
                <a:latin typeface="Microsoft Sans Serif" panose="020B0604020202020204" pitchFamily="34" charset="0"/>
                <a:ea typeface="Microsoft Sans Serif" panose="020B0604020202020204" pitchFamily="34" charset="0"/>
                <a:cs typeface="Microsoft Sans Serif" panose="020B0604020202020204" pitchFamily="34" charset="0"/>
              </a:rPr>
              <a:t>tắt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cho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vùng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của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nó </a:t>
            </a:r>
            <a:r>
              <a:rPr sz="1900" spc="-9" dirty="0">
                <a:latin typeface="Microsoft Sans Serif" panose="020B0604020202020204" pitchFamily="34" charset="0"/>
                <a:ea typeface="Microsoft Sans Serif" panose="020B0604020202020204" pitchFamily="34" charset="0"/>
                <a:cs typeface="Microsoft Sans Serif" panose="020B0604020202020204" pitchFamily="34" charset="0"/>
              </a:rPr>
              <a:t>cost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cần thiết để đi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đến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các </a:t>
            </a:r>
            <a:r>
              <a:rPr sz="1900" spc="-38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đích</a:t>
            </a:r>
            <a:r>
              <a:rPr sz="1900" spc="-9"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ở</a:t>
            </a:r>
            <a:r>
              <a:rPr sz="1900" spc="-9"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miền</a:t>
            </a:r>
            <a:r>
              <a:rPr sz="1900" spc="13"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ngoài</a:t>
            </a:r>
            <a:endParaRPr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667346" marR="13448" lvl="1" indent="-253266" algn="just">
              <a:lnSpc>
                <a:spcPct val="150000"/>
              </a:lnSpc>
              <a:spcBef>
                <a:spcPts val="424"/>
              </a:spcBef>
              <a:buFont typeface="Microsoft Sans Serif"/>
              <a:buChar char="–"/>
              <a:tabLst>
                <a:tab pos="667906" algn="l"/>
              </a:tabLst>
            </a:pP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Sau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khi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các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đường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đi </a:t>
            </a:r>
            <a:r>
              <a:rPr sz="1900" spc="-9" dirty="0">
                <a:latin typeface="Microsoft Sans Serif" panose="020B0604020202020204" pitchFamily="34" charset="0"/>
                <a:ea typeface="Microsoft Sans Serif" panose="020B0604020202020204" pitchFamily="34" charset="0"/>
                <a:cs typeface="Microsoft Sans Serif" panose="020B0604020202020204" pitchFamily="34" charset="0"/>
              </a:rPr>
              <a:t>ngắn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nhất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được tính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cho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vùng thì các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đường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đi </a:t>
            </a:r>
            <a:r>
              <a:rPr sz="1900" spc="-38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spc="-9" dirty="0">
                <a:latin typeface="Microsoft Sans Serif" panose="020B0604020202020204" pitchFamily="34" charset="0"/>
                <a:ea typeface="Microsoft Sans Serif" panose="020B0604020202020204" pitchFamily="34" charset="0"/>
                <a:cs typeface="Microsoft Sans Serif" panose="020B0604020202020204" pitchFamily="34" charset="0"/>
              </a:rPr>
              <a:t>ngắn nhất đến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các đích ngoài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vùng cũng được tính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để </a:t>
            </a:r>
            <a:r>
              <a:rPr sz="1900" spc="-26" dirty="0">
                <a:latin typeface="Microsoft Sans Serif" panose="020B0604020202020204" pitchFamily="34" charset="0"/>
                <a:ea typeface="Microsoft Sans Serif" panose="020B0604020202020204" pitchFamily="34" charset="0"/>
                <a:cs typeface="Microsoft Sans Serif" panose="020B0604020202020204" pitchFamily="34" charset="0"/>
              </a:rPr>
              <a:t>xây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dựng bảng </a:t>
            </a:r>
            <a:r>
              <a:rPr sz="1900" spc="-38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định</a:t>
            </a:r>
            <a:r>
              <a:rPr sz="1900" spc="-26"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spc="-9" dirty="0">
                <a:latin typeface="Microsoft Sans Serif" panose="020B0604020202020204" pitchFamily="34" charset="0"/>
                <a:ea typeface="Microsoft Sans Serif" panose="020B0604020202020204" pitchFamily="34" charset="0"/>
                <a:cs typeface="Microsoft Sans Serif" panose="020B0604020202020204" pitchFamily="34" charset="0"/>
              </a:rPr>
              <a:t>tuyến</a:t>
            </a:r>
            <a:r>
              <a:rPr sz="1900" spc="-22"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spc="-13" dirty="0">
                <a:latin typeface="Microsoft Sans Serif" panose="020B0604020202020204" pitchFamily="34" charset="0"/>
                <a:ea typeface="Microsoft Sans Serif" panose="020B0604020202020204" pitchFamily="34" charset="0"/>
                <a:cs typeface="Microsoft Sans Serif" panose="020B0604020202020204" pitchFamily="34" charset="0"/>
              </a:rPr>
              <a:t>đầy</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đủ.</a:t>
            </a:r>
            <a:endParaRPr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lvl="1">
              <a:lnSpc>
                <a:spcPct val="150000"/>
              </a:lnSpc>
              <a:spcBef>
                <a:spcPts val="9"/>
              </a:spcBef>
              <a:buFont typeface="Microsoft Sans Serif"/>
              <a:buChar char="–"/>
            </a:pPr>
            <a:endParaRPr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13781" indent="-302575">
              <a:lnSpc>
                <a:spcPct val="150000"/>
              </a:lnSpc>
              <a:buFont typeface="Microsoft Sans Serif"/>
              <a:buChar char="•"/>
              <a:tabLst>
                <a:tab pos="313221" algn="l"/>
                <a:tab pos="313781" algn="l"/>
              </a:tabLst>
            </a:pPr>
            <a:r>
              <a:rPr sz="1900" b="1" dirty="0">
                <a:latin typeface="Microsoft Sans Serif" panose="020B0604020202020204" pitchFamily="34" charset="0"/>
                <a:ea typeface="Microsoft Sans Serif" panose="020B0604020202020204" pitchFamily="34" charset="0"/>
                <a:cs typeface="Microsoft Sans Serif" panose="020B0604020202020204" pitchFamily="34" charset="0"/>
              </a:rPr>
              <a:t>Việc</a:t>
            </a:r>
            <a:r>
              <a:rPr sz="1900" b="1" spc="-22"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b="1" spc="-4" dirty="0">
                <a:latin typeface="Microsoft Sans Serif" panose="020B0604020202020204" pitchFamily="34" charset="0"/>
                <a:ea typeface="Microsoft Sans Serif" panose="020B0604020202020204" pitchFamily="34" charset="0"/>
                <a:cs typeface="Microsoft Sans Serif" panose="020B0604020202020204" pitchFamily="34" charset="0"/>
              </a:rPr>
              <a:t>tính đường</a:t>
            </a:r>
            <a:r>
              <a:rPr sz="1900" b="1" spc="4"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b="1" spc="-4" dirty="0">
                <a:latin typeface="Microsoft Sans Serif" panose="020B0604020202020204" pitchFamily="34" charset="0"/>
                <a:ea typeface="Microsoft Sans Serif" panose="020B0604020202020204" pitchFamily="34" charset="0"/>
                <a:cs typeface="Microsoft Sans Serif" panose="020B0604020202020204" pitchFamily="34" charset="0"/>
              </a:rPr>
              <a:t>đi</a:t>
            </a:r>
            <a:r>
              <a:rPr sz="1900" b="1" spc="9"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b="1" spc="-9" dirty="0">
                <a:latin typeface="Microsoft Sans Serif" panose="020B0604020202020204" pitchFamily="34" charset="0"/>
                <a:ea typeface="Microsoft Sans Serif" panose="020B0604020202020204" pitchFamily="34" charset="0"/>
                <a:cs typeface="Microsoft Sans Serif" panose="020B0604020202020204" pitchFamily="34" charset="0"/>
              </a:rPr>
              <a:t>được</a:t>
            </a:r>
            <a:r>
              <a:rPr sz="1900" b="1"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b="1" spc="-9" dirty="0">
                <a:latin typeface="Microsoft Sans Serif" panose="020B0604020202020204" pitchFamily="34" charset="0"/>
                <a:ea typeface="Microsoft Sans Serif" panose="020B0604020202020204" pitchFamily="34" charset="0"/>
                <a:cs typeface="Microsoft Sans Serif" panose="020B0604020202020204" pitchFamily="34" charset="0"/>
              </a:rPr>
              <a:t>thực</a:t>
            </a:r>
            <a:r>
              <a:rPr sz="1900" b="1" spc="1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b="1" spc="-4" dirty="0">
                <a:latin typeface="Microsoft Sans Serif" panose="020B0604020202020204" pitchFamily="34" charset="0"/>
                <a:ea typeface="Microsoft Sans Serif" panose="020B0604020202020204" pitchFamily="34" charset="0"/>
                <a:cs typeface="Microsoft Sans Serif" panose="020B0604020202020204" pitchFamily="34" charset="0"/>
              </a:rPr>
              <a:t>hiện</a:t>
            </a:r>
            <a:r>
              <a:rPr sz="1900" b="1"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b="1" spc="-4" dirty="0">
                <a:latin typeface="Microsoft Sans Serif" panose="020B0604020202020204" pitchFamily="34" charset="0"/>
                <a:ea typeface="Microsoft Sans Serif" panose="020B0604020202020204" pitchFamily="34" charset="0"/>
                <a:cs typeface="Microsoft Sans Serif" panose="020B0604020202020204" pitchFamily="34" charset="0"/>
              </a:rPr>
              <a:t>ở</a:t>
            </a:r>
            <a:r>
              <a:rPr sz="1900" b="1" spc="-13"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b="1" spc="-4" dirty="0">
                <a:latin typeface="Microsoft Sans Serif" panose="020B0604020202020204" pitchFamily="34" charset="0"/>
                <a:ea typeface="Microsoft Sans Serif" panose="020B0604020202020204" pitchFamily="34" charset="0"/>
                <a:cs typeface="Microsoft Sans Serif" panose="020B0604020202020204" pitchFamily="34" charset="0"/>
              </a:rPr>
              <a:t>2</a:t>
            </a:r>
            <a:r>
              <a:rPr sz="1900" b="1" spc="9"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b="1" spc="-13" dirty="0">
                <a:latin typeface="Microsoft Sans Serif" panose="020B0604020202020204" pitchFamily="34" charset="0"/>
                <a:ea typeface="Microsoft Sans Serif" panose="020B0604020202020204" pitchFamily="34" charset="0"/>
                <a:cs typeface="Microsoft Sans Serif" panose="020B0604020202020204" pitchFamily="34" charset="0"/>
              </a:rPr>
              <a:t>cấp</a:t>
            </a:r>
            <a:r>
              <a:rPr sz="1900" b="1" spc="-4"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b="1" spc="-13" dirty="0">
                <a:latin typeface="Microsoft Sans Serif" panose="020B0604020202020204" pitchFamily="34" charset="0"/>
                <a:ea typeface="Microsoft Sans Serif" panose="020B0604020202020204" pitchFamily="34" charset="0"/>
                <a:cs typeface="Microsoft Sans Serif" panose="020B0604020202020204" pitchFamily="34" charset="0"/>
              </a:rPr>
              <a:t>intra-area</a:t>
            </a:r>
            <a:r>
              <a:rPr sz="1900" b="1" spc="-9"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b="1" spc="-18" dirty="0">
                <a:latin typeface="Microsoft Sans Serif" panose="020B0604020202020204" pitchFamily="34" charset="0"/>
                <a:ea typeface="Microsoft Sans Serif" panose="020B0604020202020204" pitchFamily="34" charset="0"/>
                <a:cs typeface="Microsoft Sans Serif" panose="020B0604020202020204" pitchFamily="34" charset="0"/>
              </a:rPr>
              <a:t>và</a:t>
            </a:r>
            <a:r>
              <a:rPr sz="1900" b="1" spc="-13"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b="1" spc="-9" dirty="0">
                <a:latin typeface="Microsoft Sans Serif" panose="020B0604020202020204" pitchFamily="34" charset="0"/>
                <a:ea typeface="Microsoft Sans Serif" panose="020B0604020202020204" pitchFamily="34" charset="0"/>
                <a:cs typeface="Microsoft Sans Serif" panose="020B0604020202020204" pitchFamily="34" charset="0"/>
              </a:rPr>
              <a:t>inter-area</a:t>
            </a:r>
            <a:endParaRPr sz="19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667346" lvl="1" indent="-253266">
              <a:lnSpc>
                <a:spcPct val="150000"/>
              </a:lnSpc>
              <a:spcBef>
                <a:spcPts val="9"/>
              </a:spcBef>
              <a:buFont typeface="Microsoft Sans Serif"/>
              <a:buChar char="–"/>
              <a:tabLst>
                <a:tab pos="667346" algn="l"/>
                <a:tab pos="667906" algn="l"/>
              </a:tabLst>
            </a:pP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Đường</a:t>
            </a:r>
            <a:r>
              <a:rPr sz="1900" spc="-57"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đi gồm</a:t>
            </a:r>
            <a:r>
              <a:rPr sz="1900" spc="-35"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3</a:t>
            </a:r>
            <a:r>
              <a:rPr sz="1900" spc="-9"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phần</a:t>
            </a:r>
          </a:p>
          <a:p>
            <a:pPr marL="1019790" lvl="2" indent="-202837">
              <a:lnSpc>
                <a:spcPct val="150000"/>
              </a:lnSpc>
              <a:spcBef>
                <a:spcPts val="9"/>
              </a:spcBef>
              <a:buFont typeface="Microsoft Sans Serif"/>
              <a:buChar char="•"/>
              <a:tabLst>
                <a:tab pos="1019790" algn="l"/>
                <a:tab pos="1020350" algn="l"/>
              </a:tabLst>
            </a:pPr>
            <a:r>
              <a:rPr sz="1900" spc="-9" dirty="0">
                <a:latin typeface="Microsoft Sans Serif" panose="020B0604020202020204" pitchFamily="34" charset="0"/>
                <a:ea typeface="Microsoft Sans Serif" panose="020B0604020202020204" pitchFamily="34" charset="0"/>
                <a:cs typeface="Microsoft Sans Serif" panose="020B0604020202020204" pitchFamily="34" charset="0"/>
              </a:rPr>
              <a:t>Intra-route</a:t>
            </a:r>
            <a:r>
              <a:rPr sz="1900" spc="-4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từ nguồn</a:t>
            </a:r>
            <a:r>
              <a:rPr sz="1900" spc="-35"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đến</a:t>
            </a:r>
            <a:r>
              <a:rPr sz="1900" spc="-9"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nút</a:t>
            </a:r>
            <a:r>
              <a:rPr sz="1900" spc="-1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biên</a:t>
            </a:r>
            <a:r>
              <a:rPr sz="1900" spc="-1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của</a:t>
            </a:r>
            <a:r>
              <a:rPr sz="1900" spc="-26"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vùng</a:t>
            </a:r>
            <a:r>
              <a:rPr sz="1900" spc="-26"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có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nguồn</a:t>
            </a:r>
          </a:p>
          <a:p>
            <a:pPr marL="1019790" lvl="2" indent="-202837">
              <a:lnSpc>
                <a:spcPct val="150000"/>
              </a:lnSpc>
              <a:buFont typeface="Microsoft Sans Serif"/>
              <a:buChar char="•"/>
              <a:tabLst>
                <a:tab pos="1019790" algn="l"/>
                <a:tab pos="1020350" algn="l"/>
              </a:tabLst>
            </a:pP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Backbone</a:t>
            </a:r>
            <a:r>
              <a:rPr sz="1900" spc="-35"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spc="-9" dirty="0">
                <a:latin typeface="Microsoft Sans Serif" panose="020B0604020202020204" pitchFamily="34" charset="0"/>
                <a:ea typeface="Microsoft Sans Serif" panose="020B0604020202020204" pitchFamily="34" charset="0"/>
                <a:cs typeface="Microsoft Sans Serif" panose="020B0604020202020204" pitchFamily="34" charset="0"/>
              </a:rPr>
              <a:t>route</a:t>
            </a:r>
            <a:r>
              <a:rPr sz="1900" spc="-22"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từ vùng</a:t>
            </a:r>
            <a:r>
              <a:rPr sz="1900" spc="-35"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nguồn</a:t>
            </a:r>
            <a:r>
              <a:rPr sz="1900" spc="-35"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đến</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 vùng</a:t>
            </a:r>
            <a:r>
              <a:rPr sz="1900" spc="-22"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đích</a:t>
            </a:r>
            <a:endParaRPr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1019790" lvl="2" indent="-202837">
              <a:lnSpc>
                <a:spcPct val="150000"/>
              </a:lnSpc>
              <a:buFont typeface="Microsoft Sans Serif"/>
              <a:buChar char="•"/>
              <a:tabLst>
                <a:tab pos="1019790" algn="l"/>
                <a:tab pos="1020350" algn="l"/>
              </a:tabLst>
            </a:pPr>
            <a:r>
              <a:rPr sz="1900" spc="-9" dirty="0">
                <a:latin typeface="Microsoft Sans Serif" panose="020B0604020202020204" pitchFamily="34" charset="0"/>
                <a:ea typeface="Microsoft Sans Serif" panose="020B0604020202020204" pitchFamily="34" charset="0"/>
                <a:cs typeface="Microsoft Sans Serif" panose="020B0604020202020204" pitchFamily="34" charset="0"/>
              </a:rPr>
              <a:t>Intra-route</a:t>
            </a:r>
            <a:r>
              <a:rPr sz="1900" spc="-4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từ</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nút</a:t>
            </a:r>
            <a:r>
              <a:rPr sz="1900" spc="-22"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biên</a:t>
            </a:r>
            <a:r>
              <a:rPr sz="1900" spc="-22"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đích</a:t>
            </a:r>
            <a:r>
              <a:rPr sz="1900" spc="-22"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đến</a:t>
            </a:r>
            <a:r>
              <a:rPr sz="1900" spc="-9"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đích</a:t>
            </a:r>
            <a:endParaRPr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667346" lvl="1" indent="-253266">
              <a:lnSpc>
                <a:spcPct val="150000"/>
              </a:lnSpc>
              <a:buFont typeface="Microsoft Sans Serif"/>
              <a:buChar char="–"/>
              <a:tabLst>
                <a:tab pos="667346" algn="l"/>
                <a:tab pos="667906" algn="l"/>
              </a:tabLst>
            </a:pP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Các</a:t>
            </a:r>
            <a:r>
              <a:rPr sz="1900" spc="-1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đường</a:t>
            </a:r>
            <a:r>
              <a:rPr sz="1900" spc="-31"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đi</a:t>
            </a:r>
            <a:r>
              <a:rPr sz="1900" spc="-13"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spc="-9" dirty="0">
                <a:latin typeface="Microsoft Sans Serif" panose="020B0604020202020204" pitchFamily="34" charset="0"/>
                <a:ea typeface="Microsoft Sans Serif" panose="020B0604020202020204" pitchFamily="34" charset="0"/>
                <a:cs typeface="Microsoft Sans Serif" panose="020B0604020202020204" pitchFamily="34" charset="0"/>
              </a:rPr>
              <a:t>ngắn</a:t>
            </a:r>
            <a:r>
              <a:rPr sz="1900" spc="-22"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spc="-9" dirty="0">
                <a:latin typeface="Microsoft Sans Serif" panose="020B0604020202020204" pitchFamily="34" charset="0"/>
                <a:ea typeface="Microsoft Sans Serif" panose="020B0604020202020204" pitchFamily="34" charset="0"/>
                <a:cs typeface="Microsoft Sans Serif" panose="020B0604020202020204" pitchFamily="34" charset="0"/>
              </a:rPr>
              <a:t>nhất</a:t>
            </a:r>
            <a:r>
              <a:rPr sz="1900" spc="13"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của</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3</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 phần</a:t>
            </a:r>
            <a:r>
              <a:rPr sz="1900" spc="-22"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spc="-9" dirty="0">
                <a:latin typeface="Microsoft Sans Serif" panose="020B0604020202020204" pitchFamily="34" charset="0"/>
                <a:ea typeface="Microsoft Sans Serif" panose="020B0604020202020204" pitchFamily="34" charset="0"/>
                <a:cs typeface="Microsoft Sans Serif" panose="020B0604020202020204" pitchFamily="34" charset="0"/>
              </a:rPr>
              <a:t>trên</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được</a:t>
            </a:r>
            <a:r>
              <a:rPr sz="1900" spc="-1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chọn</a:t>
            </a:r>
          </a:p>
          <a:p>
            <a:pPr marL="667346" marR="271757" lvl="1" indent="-253266">
              <a:lnSpc>
                <a:spcPct val="150000"/>
              </a:lnSpc>
              <a:spcBef>
                <a:spcPts val="410"/>
              </a:spcBef>
              <a:buFont typeface="Microsoft Sans Serif"/>
              <a:buChar char="–"/>
              <a:tabLst>
                <a:tab pos="667346" algn="l"/>
                <a:tab pos="667906" algn="l"/>
              </a:tabLst>
            </a:pP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Nút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biên nguồn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được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chọn là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nút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cho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phép </a:t>
            </a:r>
            <a:r>
              <a:rPr sz="1900" spc="-9" dirty="0">
                <a:latin typeface="Microsoft Sans Serif" panose="020B0604020202020204" pitchFamily="34" charset="0"/>
                <a:ea typeface="Microsoft Sans Serif" panose="020B0604020202020204" pitchFamily="34" charset="0"/>
                <a:cs typeface="Microsoft Sans Serif" panose="020B0604020202020204" pitchFamily="34" charset="0"/>
              </a:rPr>
              <a:t>đến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đích </a:t>
            </a:r>
            <a:r>
              <a:rPr sz="1900" spc="-13" dirty="0">
                <a:latin typeface="Microsoft Sans Serif" panose="020B0604020202020204" pitchFamily="34" charset="0"/>
                <a:ea typeface="Microsoft Sans Serif" panose="020B0604020202020204" pitchFamily="34" charset="0"/>
                <a:cs typeface="Microsoft Sans Serif" panose="020B0604020202020204" pitchFamily="34" charset="0"/>
              </a:rPr>
              <a:t>với </a:t>
            </a:r>
            <a:r>
              <a:rPr sz="1900" dirty="0">
                <a:latin typeface="Microsoft Sans Serif" panose="020B0604020202020204" pitchFamily="34" charset="0"/>
                <a:ea typeface="Microsoft Sans Serif" panose="020B0604020202020204" pitchFamily="34" charset="0"/>
                <a:cs typeface="Microsoft Sans Serif" panose="020B0604020202020204" pitchFamily="34" charset="0"/>
              </a:rPr>
              <a:t>đường </a:t>
            </a:r>
            <a:r>
              <a:rPr sz="1900" spc="4" dirty="0">
                <a:latin typeface="Microsoft Sans Serif" panose="020B0604020202020204" pitchFamily="34" charset="0"/>
                <a:ea typeface="Microsoft Sans Serif" panose="020B0604020202020204" pitchFamily="34" charset="0"/>
                <a:cs typeface="Microsoft Sans Serif" panose="020B0604020202020204" pitchFamily="34" charset="0"/>
              </a:rPr>
              <a:t>đi </a:t>
            </a:r>
            <a:r>
              <a:rPr sz="1900" spc="-38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spc="-9" dirty="0">
                <a:latin typeface="Microsoft Sans Serif" panose="020B0604020202020204" pitchFamily="34" charset="0"/>
                <a:ea typeface="Microsoft Sans Serif" panose="020B0604020202020204" pitchFamily="34" charset="0"/>
                <a:cs typeface="Microsoft Sans Serif" panose="020B0604020202020204" pitchFamily="34" charset="0"/>
              </a:rPr>
              <a:t>ngắn</a:t>
            </a:r>
            <a:r>
              <a:rPr sz="1900" spc="-26"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1900" spc="-9" dirty="0">
                <a:latin typeface="Microsoft Sans Serif" panose="020B0604020202020204" pitchFamily="34" charset="0"/>
                <a:ea typeface="Microsoft Sans Serif" panose="020B0604020202020204" pitchFamily="34" charset="0"/>
                <a:cs typeface="Microsoft Sans Serif" panose="020B0604020202020204" pitchFamily="34" charset="0"/>
              </a:rPr>
              <a:t>nhất</a:t>
            </a:r>
            <a:endParaRPr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47</a:t>
            </a:fld>
            <a:endParaRPr dirty="0"/>
          </a:p>
        </p:txBody>
      </p:sp>
      <p:sp>
        <p:nvSpPr>
          <p:cNvPr id="2" name="object 2"/>
          <p:cNvSpPr txBox="1">
            <a:spLocks noGrp="1"/>
          </p:cNvSpPr>
          <p:nvPr>
            <p:ph type="title"/>
          </p:nvPr>
        </p:nvSpPr>
        <p:spPr>
          <a:xfrm>
            <a:off x="2118360" y="351269"/>
            <a:ext cx="6067313" cy="608851"/>
          </a:xfrm>
          <a:prstGeom prst="rect">
            <a:avLst/>
          </a:prstGeom>
        </p:spPr>
        <p:txBody>
          <a:bodyPr vert="horz" wrap="square" lIns="0" tIns="11206" rIns="0" bIns="0" rtlCol="0" anchor="b" anchorCtr="0">
            <a:spAutoFit/>
          </a:bodyPr>
          <a:lstStyle/>
          <a:p>
            <a:pPr marL="11206">
              <a:spcBef>
                <a:spcPts val="88"/>
              </a:spcBef>
            </a:pPr>
            <a:r>
              <a:rPr spc="-4" dirty="0"/>
              <a:t>Giao</a:t>
            </a:r>
            <a:r>
              <a:rPr spc="13" dirty="0"/>
              <a:t> </a:t>
            </a:r>
            <a:r>
              <a:rPr spc="106" dirty="0"/>
              <a:t>thức</a:t>
            </a:r>
            <a:r>
              <a:rPr spc="40" dirty="0"/>
              <a:t> </a:t>
            </a:r>
            <a:r>
              <a:rPr dirty="0"/>
              <a:t>định</a:t>
            </a:r>
            <a:r>
              <a:rPr spc="18" dirty="0"/>
              <a:t> </a:t>
            </a:r>
            <a:r>
              <a:rPr dirty="0"/>
              <a:t>tuyến</a:t>
            </a:r>
            <a:r>
              <a:rPr spc="13" dirty="0"/>
              <a:t> </a:t>
            </a:r>
            <a:r>
              <a:rPr spc="-4" dirty="0"/>
              <a:t>OSPF</a:t>
            </a:r>
          </a:p>
        </p:txBody>
      </p:sp>
      <p:sp>
        <p:nvSpPr>
          <p:cNvPr id="3" name="object 3"/>
          <p:cNvSpPr txBox="1"/>
          <p:nvPr/>
        </p:nvSpPr>
        <p:spPr>
          <a:xfrm>
            <a:off x="815163" y="1145190"/>
            <a:ext cx="10972800" cy="5574102"/>
          </a:xfrm>
          <a:prstGeom prst="rect">
            <a:avLst/>
          </a:prstGeom>
        </p:spPr>
        <p:txBody>
          <a:bodyPr vert="horz" wrap="square" lIns="0" tIns="75640" rIns="0" bIns="0" rtlCol="0">
            <a:spAutoFit/>
          </a:bodyPr>
          <a:lstStyle/>
          <a:p>
            <a:pPr marL="313781" indent="-302575">
              <a:lnSpc>
                <a:spcPct val="150000"/>
              </a:lnSpc>
              <a:spcBef>
                <a:spcPts val="596"/>
              </a:spcBef>
              <a:buFont typeface="Wingdings"/>
              <a:buChar char=""/>
              <a:tabLst>
                <a:tab pos="313781" algn="l"/>
              </a:tabLst>
            </a:pPr>
            <a:r>
              <a:rPr spc="-9" dirty="0">
                <a:latin typeface="Microsoft Sans Serif"/>
                <a:cs typeface="Microsoft Sans Serif"/>
              </a:rPr>
              <a:t>Đặc</a:t>
            </a:r>
            <a:r>
              <a:rPr spc="13" dirty="0">
                <a:latin typeface="Microsoft Sans Serif"/>
                <a:cs typeface="Microsoft Sans Serif"/>
              </a:rPr>
              <a:t> </a:t>
            </a:r>
            <a:r>
              <a:rPr spc="-9" dirty="0">
                <a:latin typeface="Microsoft Sans Serif"/>
                <a:cs typeface="Microsoft Sans Serif"/>
              </a:rPr>
              <a:t>điểm</a:t>
            </a:r>
            <a:r>
              <a:rPr spc="35" dirty="0">
                <a:latin typeface="Microsoft Sans Serif"/>
                <a:cs typeface="Microsoft Sans Serif"/>
              </a:rPr>
              <a:t> </a:t>
            </a:r>
            <a:r>
              <a:rPr spc="-4" dirty="0">
                <a:latin typeface="Microsoft Sans Serif"/>
                <a:cs typeface="Microsoft Sans Serif"/>
              </a:rPr>
              <a:t>của</a:t>
            </a:r>
            <a:r>
              <a:rPr spc="22" dirty="0">
                <a:latin typeface="Microsoft Sans Serif"/>
                <a:cs typeface="Microsoft Sans Serif"/>
              </a:rPr>
              <a:t> </a:t>
            </a:r>
            <a:r>
              <a:rPr spc="-9" dirty="0">
                <a:latin typeface="Microsoft Sans Serif"/>
                <a:cs typeface="Microsoft Sans Serif"/>
              </a:rPr>
              <a:t>giao</a:t>
            </a:r>
            <a:r>
              <a:rPr spc="26" dirty="0">
                <a:latin typeface="Microsoft Sans Serif"/>
                <a:cs typeface="Microsoft Sans Serif"/>
              </a:rPr>
              <a:t> </a:t>
            </a:r>
            <a:r>
              <a:rPr spc="62" dirty="0">
                <a:latin typeface="Microsoft Sans Serif"/>
                <a:cs typeface="Microsoft Sans Serif"/>
              </a:rPr>
              <a:t>thức</a:t>
            </a:r>
            <a:r>
              <a:rPr spc="-4" dirty="0">
                <a:latin typeface="Microsoft Sans Serif"/>
                <a:cs typeface="Microsoft Sans Serif"/>
              </a:rPr>
              <a:t> OSPF:</a:t>
            </a:r>
            <a:endParaRPr dirty="0">
              <a:latin typeface="Microsoft Sans Serif"/>
              <a:cs typeface="Microsoft Sans Serif"/>
            </a:endParaRPr>
          </a:p>
          <a:p>
            <a:pPr marL="667346" lvl="1" indent="-253827">
              <a:lnSpc>
                <a:spcPct val="150000"/>
              </a:lnSpc>
              <a:spcBef>
                <a:spcPts val="427"/>
              </a:spcBef>
              <a:buFont typeface="Wingdings"/>
              <a:buChar char=""/>
              <a:tabLst>
                <a:tab pos="667906" algn="l"/>
              </a:tabLst>
            </a:pPr>
            <a:r>
              <a:rPr spc="93" dirty="0">
                <a:latin typeface="Microsoft Sans Serif"/>
                <a:cs typeface="Microsoft Sans Serif"/>
              </a:rPr>
              <a:t>Sử</a:t>
            </a:r>
            <a:r>
              <a:rPr spc="18" dirty="0">
                <a:latin typeface="Microsoft Sans Serif"/>
                <a:cs typeface="Microsoft Sans Serif"/>
              </a:rPr>
              <a:t> </a:t>
            </a:r>
            <a:r>
              <a:rPr dirty="0">
                <a:latin typeface="Microsoft Sans Serif"/>
                <a:cs typeface="Microsoft Sans Serif"/>
              </a:rPr>
              <a:t>dụng</a:t>
            </a:r>
            <a:r>
              <a:rPr spc="4" dirty="0">
                <a:latin typeface="Microsoft Sans Serif"/>
                <a:cs typeface="Microsoft Sans Serif"/>
              </a:rPr>
              <a:t> </a:t>
            </a:r>
            <a:r>
              <a:rPr spc="-9" dirty="0">
                <a:latin typeface="Microsoft Sans Serif"/>
                <a:cs typeface="Microsoft Sans Serif"/>
              </a:rPr>
              <a:t>giải</a:t>
            </a:r>
            <a:r>
              <a:rPr spc="18" dirty="0">
                <a:latin typeface="Microsoft Sans Serif"/>
                <a:cs typeface="Microsoft Sans Serif"/>
              </a:rPr>
              <a:t> </a:t>
            </a:r>
            <a:r>
              <a:rPr dirty="0">
                <a:latin typeface="Microsoft Sans Serif"/>
                <a:cs typeface="Microsoft Sans Serif"/>
              </a:rPr>
              <a:t>thuật</a:t>
            </a:r>
            <a:r>
              <a:rPr spc="-18" dirty="0">
                <a:latin typeface="Microsoft Sans Serif"/>
                <a:cs typeface="Microsoft Sans Serif"/>
              </a:rPr>
              <a:t> </a:t>
            </a:r>
            <a:r>
              <a:rPr spc="75" dirty="0">
                <a:latin typeface="Microsoft Sans Serif"/>
                <a:cs typeface="Microsoft Sans Serif"/>
              </a:rPr>
              <a:t>đường</a:t>
            </a:r>
            <a:r>
              <a:rPr spc="-9" dirty="0">
                <a:latin typeface="Microsoft Sans Serif"/>
                <a:cs typeface="Microsoft Sans Serif"/>
              </a:rPr>
              <a:t> </a:t>
            </a:r>
            <a:r>
              <a:rPr dirty="0">
                <a:latin typeface="Microsoft Sans Serif"/>
                <a:cs typeface="Microsoft Sans Serif"/>
              </a:rPr>
              <a:t>ngắn</a:t>
            </a:r>
            <a:r>
              <a:rPr spc="4" dirty="0">
                <a:latin typeface="Microsoft Sans Serif"/>
                <a:cs typeface="Microsoft Sans Serif"/>
              </a:rPr>
              <a:t> </a:t>
            </a:r>
            <a:r>
              <a:rPr spc="-4" dirty="0">
                <a:latin typeface="Microsoft Sans Serif"/>
                <a:cs typeface="Microsoft Sans Serif"/>
              </a:rPr>
              <a:t>nhất.</a:t>
            </a:r>
            <a:endParaRPr dirty="0">
              <a:latin typeface="Microsoft Sans Serif"/>
              <a:cs typeface="Microsoft Sans Serif"/>
            </a:endParaRPr>
          </a:p>
          <a:p>
            <a:pPr marL="667346" lvl="1" indent="-253827">
              <a:lnSpc>
                <a:spcPct val="150000"/>
              </a:lnSpc>
              <a:spcBef>
                <a:spcPts val="424"/>
              </a:spcBef>
              <a:buFont typeface="Wingdings"/>
              <a:buChar char=""/>
              <a:tabLst>
                <a:tab pos="667906" algn="l"/>
              </a:tabLst>
            </a:pPr>
            <a:r>
              <a:rPr spc="-4" dirty="0">
                <a:latin typeface="Microsoft Sans Serif"/>
                <a:cs typeface="Microsoft Sans Serif"/>
              </a:rPr>
              <a:t>Chỉ</a:t>
            </a:r>
            <a:r>
              <a:rPr spc="18" dirty="0">
                <a:latin typeface="Microsoft Sans Serif"/>
                <a:cs typeface="Microsoft Sans Serif"/>
              </a:rPr>
              <a:t> </a:t>
            </a:r>
            <a:r>
              <a:rPr dirty="0">
                <a:latin typeface="Microsoft Sans Serif"/>
                <a:cs typeface="Microsoft Sans Serif"/>
              </a:rPr>
              <a:t>cập</a:t>
            </a:r>
            <a:r>
              <a:rPr spc="-4" dirty="0">
                <a:latin typeface="Microsoft Sans Serif"/>
                <a:cs typeface="Microsoft Sans Serif"/>
              </a:rPr>
              <a:t> </a:t>
            </a:r>
            <a:r>
              <a:rPr dirty="0">
                <a:latin typeface="Microsoft Sans Serif"/>
                <a:cs typeface="Microsoft Sans Serif"/>
              </a:rPr>
              <a:t>nhật</a:t>
            </a:r>
            <a:r>
              <a:rPr spc="-13" dirty="0">
                <a:latin typeface="Microsoft Sans Serif"/>
                <a:cs typeface="Microsoft Sans Serif"/>
              </a:rPr>
              <a:t> </a:t>
            </a:r>
            <a:r>
              <a:rPr spc="-4" dirty="0">
                <a:latin typeface="Microsoft Sans Serif"/>
                <a:cs typeface="Microsoft Sans Serif"/>
              </a:rPr>
              <a:t>khi</a:t>
            </a:r>
            <a:r>
              <a:rPr spc="22" dirty="0">
                <a:latin typeface="Microsoft Sans Serif"/>
                <a:cs typeface="Microsoft Sans Serif"/>
              </a:rPr>
              <a:t> </a:t>
            </a:r>
            <a:r>
              <a:rPr dirty="0">
                <a:latin typeface="Microsoft Sans Serif"/>
                <a:cs typeface="Microsoft Sans Serif"/>
              </a:rPr>
              <a:t>có</a:t>
            </a:r>
            <a:r>
              <a:rPr spc="9" dirty="0">
                <a:latin typeface="Microsoft Sans Serif"/>
                <a:cs typeface="Microsoft Sans Serif"/>
              </a:rPr>
              <a:t> </a:t>
            </a:r>
            <a:r>
              <a:rPr spc="101" dirty="0">
                <a:latin typeface="Microsoft Sans Serif"/>
                <a:cs typeface="Microsoft Sans Serif"/>
              </a:rPr>
              <a:t>sự</a:t>
            </a:r>
            <a:r>
              <a:rPr spc="9" dirty="0">
                <a:latin typeface="Microsoft Sans Serif"/>
                <a:cs typeface="Microsoft Sans Serif"/>
              </a:rPr>
              <a:t> </a:t>
            </a:r>
            <a:r>
              <a:rPr spc="-9" dirty="0">
                <a:latin typeface="Microsoft Sans Serif"/>
                <a:cs typeface="Microsoft Sans Serif"/>
              </a:rPr>
              <a:t>kiện</a:t>
            </a:r>
            <a:r>
              <a:rPr spc="26" dirty="0">
                <a:latin typeface="Microsoft Sans Serif"/>
                <a:cs typeface="Microsoft Sans Serif"/>
              </a:rPr>
              <a:t> </a:t>
            </a:r>
            <a:r>
              <a:rPr spc="-4" dirty="0">
                <a:latin typeface="Microsoft Sans Serif"/>
                <a:cs typeface="Microsoft Sans Serif"/>
              </a:rPr>
              <a:t>xảy</a:t>
            </a:r>
            <a:r>
              <a:rPr spc="4" dirty="0">
                <a:latin typeface="Microsoft Sans Serif"/>
                <a:cs typeface="Microsoft Sans Serif"/>
              </a:rPr>
              <a:t> </a:t>
            </a:r>
            <a:r>
              <a:rPr spc="-4" dirty="0">
                <a:latin typeface="Microsoft Sans Serif"/>
                <a:cs typeface="Microsoft Sans Serif"/>
              </a:rPr>
              <a:t>ra.</a:t>
            </a:r>
            <a:endParaRPr dirty="0">
              <a:latin typeface="Microsoft Sans Serif"/>
              <a:cs typeface="Microsoft Sans Serif"/>
            </a:endParaRPr>
          </a:p>
          <a:p>
            <a:pPr marL="667346" marR="152968" lvl="1" indent="-253266">
              <a:lnSpc>
                <a:spcPct val="150000"/>
              </a:lnSpc>
              <a:spcBef>
                <a:spcPts val="424"/>
              </a:spcBef>
              <a:buFont typeface="Wingdings"/>
              <a:buChar char=""/>
              <a:tabLst>
                <a:tab pos="667906" algn="l"/>
              </a:tabLst>
            </a:pPr>
            <a:r>
              <a:rPr spc="62" dirty="0">
                <a:latin typeface="Microsoft Sans Serif"/>
                <a:cs typeface="Microsoft Sans Serif"/>
              </a:rPr>
              <a:t>Gửi</a:t>
            </a:r>
            <a:r>
              <a:rPr spc="22" dirty="0">
                <a:latin typeface="Microsoft Sans Serif"/>
                <a:cs typeface="Microsoft Sans Serif"/>
              </a:rPr>
              <a:t> </a:t>
            </a:r>
            <a:r>
              <a:rPr spc="-13" dirty="0">
                <a:latin typeface="Microsoft Sans Serif"/>
                <a:cs typeface="Microsoft Sans Serif"/>
              </a:rPr>
              <a:t>gói</a:t>
            </a:r>
            <a:r>
              <a:rPr spc="26" dirty="0">
                <a:latin typeface="Microsoft Sans Serif"/>
                <a:cs typeface="Microsoft Sans Serif"/>
              </a:rPr>
              <a:t> </a:t>
            </a:r>
            <a:r>
              <a:rPr spc="-4" dirty="0">
                <a:latin typeface="Microsoft Sans Serif"/>
                <a:cs typeface="Microsoft Sans Serif"/>
              </a:rPr>
              <a:t>thông</a:t>
            </a:r>
            <a:r>
              <a:rPr spc="18" dirty="0">
                <a:latin typeface="Microsoft Sans Serif"/>
                <a:cs typeface="Microsoft Sans Serif"/>
              </a:rPr>
              <a:t> </a:t>
            </a:r>
            <a:r>
              <a:rPr spc="-13" dirty="0">
                <a:latin typeface="Microsoft Sans Serif"/>
                <a:cs typeface="Microsoft Sans Serif"/>
              </a:rPr>
              <a:t>tin</a:t>
            </a:r>
            <a:r>
              <a:rPr spc="35" dirty="0">
                <a:latin typeface="Microsoft Sans Serif"/>
                <a:cs typeface="Microsoft Sans Serif"/>
              </a:rPr>
              <a:t> </a:t>
            </a:r>
            <a:r>
              <a:rPr spc="-9" dirty="0">
                <a:latin typeface="Microsoft Sans Serif"/>
                <a:cs typeface="Microsoft Sans Serif"/>
              </a:rPr>
              <a:t>về</a:t>
            </a:r>
            <a:r>
              <a:rPr spc="35" dirty="0">
                <a:latin typeface="Microsoft Sans Serif"/>
                <a:cs typeface="Microsoft Sans Serif"/>
              </a:rPr>
              <a:t> </a:t>
            </a:r>
            <a:r>
              <a:rPr spc="-9" dirty="0">
                <a:latin typeface="Microsoft Sans Serif"/>
                <a:cs typeface="Microsoft Sans Serif"/>
              </a:rPr>
              <a:t>trạng</a:t>
            </a:r>
            <a:r>
              <a:rPr spc="18" dirty="0">
                <a:latin typeface="Microsoft Sans Serif"/>
                <a:cs typeface="Microsoft Sans Serif"/>
              </a:rPr>
              <a:t> </a:t>
            </a:r>
            <a:r>
              <a:rPr spc="-9" dirty="0">
                <a:latin typeface="Microsoft Sans Serif"/>
                <a:cs typeface="Microsoft Sans Serif"/>
              </a:rPr>
              <a:t>thái</a:t>
            </a:r>
            <a:r>
              <a:rPr spc="26" dirty="0">
                <a:latin typeface="Microsoft Sans Serif"/>
                <a:cs typeface="Microsoft Sans Serif"/>
              </a:rPr>
              <a:t> </a:t>
            </a:r>
            <a:r>
              <a:rPr dirty="0">
                <a:latin typeface="Microsoft Sans Serif"/>
                <a:cs typeface="Microsoft Sans Serif"/>
              </a:rPr>
              <a:t>các</a:t>
            </a:r>
            <a:r>
              <a:rPr spc="4" dirty="0">
                <a:latin typeface="Microsoft Sans Serif"/>
                <a:cs typeface="Microsoft Sans Serif"/>
              </a:rPr>
              <a:t> </a:t>
            </a:r>
            <a:r>
              <a:rPr spc="-9" dirty="0">
                <a:latin typeface="Microsoft Sans Serif"/>
                <a:cs typeface="Microsoft Sans Serif"/>
              </a:rPr>
              <a:t>liên</a:t>
            </a:r>
            <a:r>
              <a:rPr spc="35" dirty="0">
                <a:latin typeface="Microsoft Sans Serif"/>
                <a:cs typeface="Microsoft Sans Serif"/>
              </a:rPr>
              <a:t> </a:t>
            </a:r>
            <a:r>
              <a:rPr spc="-4" dirty="0">
                <a:latin typeface="Microsoft Sans Serif"/>
                <a:cs typeface="Microsoft Sans Serif"/>
              </a:rPr>
              <a:t>kết</a:t>
            </a:r>
            <a:r>
              <a:rPr spc="13" dirty="0">
                <a:latin typeface="Microsoft Sans Serif"/>
                <a:cs typeface="Microsoft Sans Serif"/>
              </a:rPr>
              <a:t> </a:t>
            </a:r>
            <a:r>
              <a:rPr spc="-4" dirty="0">
                <a:latin typeface="Microsoft Sans Serif"/>
                <a:cs typeface="Microsoft Sans Serif"/>
              </a:rPr>
              <a:t>cho</a:t>
            </a:r>
            <a:r>
              <a:rPr spc="35" dirty="0">
                <a:latin typeface="Microsoft Sans Serif"/>
                <a:cs typeface="Microsoft Sans Serif"/>
              </a:rPr>
              <a:t> </a:t>
            </a:r>
            <a:r>
              <a:rPr spc="-13" dirty="0">
                <a:latin typeface="Microsoft Sans Serif"/>
                <a:cs typeface="Microsoft Sans Serif"/>
              </a:rPr>
              <a:t>tất</a:t>
            </a:r>
            <a:r>
              <a:rPr spc="13" dirty="0">
                <a:latin typeface="Microsoft Sans Serif"/>
                <a:cs typeface="Microsoft Sans Serif"/>
              </a:rPr>
              <a:t> </a:t>
            </a:r>
            <a:r>
              <a:rPr dirty="0">
                <a:latin typeface="Microsoft Sans Serif"/>
                <a:cs typeface="Microsoft Sans Serif"/>
              </a:rPr>
              <a:t>cả</a:t>
            </a:r>
            <a:r>
              <a:rPr spc="18" dirty="0">
                <a:latin typeface="Microsoft Sans Serif"/>
                <a:cs typeface="Microsoft Sans Serif"/>
              </a:rPr>
              <a:t> </a:t>
            </a:r>
            <a:r>
              <a:rPr spc="-4" dirty="0">
                <a:latin typeface="Microsoft Sans Serif"/>
                <a:cs typeface="Microsoft Sans Serif"/>
              </a:rPr>
              <a:t>các</a:t>
            </a:r>
            <a:r>
              <a:rPr spc="9" dirty="0">
                <a:latin typeface="Microsoft Sans Serif"/>
                <a:cs typeface="Microsoft Sans Serif"/>
              </a:rPr>
              <a:t> </a:t>
            </a:r>
            <a:r>
              <a:rPr spc="-4" dirty="0">
                <a:latin typeface="Microsoft Sans Serif"/>
                <a:cs typeface="Microsoft Sans Serif"/>
              </a:rPr>
              <a:t>router </a:t>
            </a:r>
            <a:r>
              <a:rPr spc="-459" dirty="0">
                <a:latin typeface="Microsoft Sans Serif"/>
                <a:cs typeface="Microsoft Sans Serif"/>
              </a:rPr>
              <a:t> </a:t>
            </a:r>
            <a:r>
              <a:rPr spc="-4" dirty="0">
                <a:latin typeface="Microsoft Sans Serif"/>
                <a:cs typeface="Microsoft Sans Serif"/>
              </a:rPr>
              <a:t>trong</a:t>
            </a:r>
            <a:r>
              <a:rPr spc="9" dirty="0">
                <a:latin typeface="Microsoft Sans Serif"/>
                <a:cs typeface="Microsoft Sans Serif"/>
              </a:rPr>
              <a:t> </a:t>
            </a:r>
            <a:r>
              <a:rPr spc="-4" dirty="0">
                <a:latin typeface="Microsoft Sans Serif"/>
                <a:cs typeface="Microsoft Sans Serif"/>
              </a:rPr>
              <a:t>mạng.</a:t>
            </a:r>
            <a:endParaRPr dirty="0">
              <a:latin typeface="Microsoft Sans Serif"/>
              <a:cs typeface="Microsoft Sans Serif"/>
            </a:endParaRPr>
          </a:p>
          <a:p>
            <a:pPr marL="667346" lvl="1" indent="-253827">
              <a:lnSpc>
                <a:spcPct val="150000"/>
              </a:lnSpc>
              <a:spcBef>
                <a:spcPts val="424"/>
              </a:spcBef>
              <a:buFont typeface="Wingdings"/>
              <a:buChar char=""/>
              <a:tabLst>
                <a:tab pos="667906" algn="l"/>
              </a:tabLst>
            </a:pPr>
            <a:r>
              <a:rPr spc="-4" dirty="0">
                <a:latin typeface="Microsoft Sans Serif"/>
                <a:cs typeface="Microsoft Sans Serif"/>
              </a:rPr>
              <a:t>Mỗi</a:t>
            </a:r>
            <a:r>
              <a:rPr spc="22" dirty="0">
                <a:latin typeface="Microsoft Sans Serif"/>
                <a:cs typeface="Microsoft Sans Serif"/>
              </a:rPr>
              <a:t> </a:t>
            </a:r>
            <a:r>
              <a:rPr spc="-4" dirty="0">
                <a:latin typeface="Microsoft Sans Serif"/>
                <a:cs typeface="Microsoft Sans Serif"/>
              </a:rPr>
              <a:t>router</a:t>
            </a:r>
            <a:r>
              <a:rPr dirty="0">
                <a:latin typeface="Microsoft Sans Serif"/>
                <a:cs typeface="Microsoft Sans Serif"/>
              </a:rPr>
              <a:t> có</a:t>
            </a:r>
            <a:r>
              <a:rPr spc="13" dirty="0">
                <a:latin typeface="Microsoft Sans Serif"/>
                <a:cs typeface="Microsoft Sans Serif"/>
              </a:rPr>
              <a:t> </a:t>
            </a:r>
            <a:r>
              <a:rPr spc="-4" dirty="0">
                <a:latin typeface="Microsoft Sans Serif"/>
                <a:cs typeface="Microsoft Sans Serif"/>
              </a:rPr>
              <a:t>cái</a:t>
            </a:r>
            <a:r>
              <a:rPr spc="22" dirty="0">
                <a:latin typeface="Microsoft Sans Serif"/>
                <a:cs typeface="Microsoft Sans Serif"/>
              </a:rPr>
              <a:t> </a:t>
            </a:r>
            <a:r>
              <a:rPr spc="13" dirty="0">
                <a:latin typeface="Microsoft Sans Serif"/>
                <a:cs typeface="Microsoft Sans Serif"/>
              </a:rPr>
              <a:t>nhìn </a:t>
            </a:r>
            <a:r>
              <a:rPr spc="4" dirty="0">
                <a:latin typeface="Microsoft Sans Serif"/>
                <a:cs typeface="Microsoft Sans Serif"/>
              </a:rPr>
              <a:t>đầy</a:t>
            </a:r>
            <a:r>
              <a:rPr spc="-13" dirty="0">
                <a:latin typeface="Microsoft Sans Serif"/>
                <a:cs typeface="Microsoft Sans Serif"/>
              </a:rPr>
              <a:t> </a:t>
            </a:r>
            <a:r>
              <a:rPr dirty="0">
                <a:latin typeface="Microsoft Sans Serif"/>
                <a:cs typeface="Microsoft Sans Serif"/>
              </a:rPr>
              <a:t>đủ</a:t>
            </a:r>
            <a:r>
              <a:rPr spc="13" dirty="0">
                <a:latin typeface="Microsoft Sans Serif"/>
                <a:cs typeface="Microsoft Sans Serif"/>
              </a:rPr>
              <a:t> </a:t>
            </a:r>
            <a:r>
              <a:rPr dirty="0">
                <a:latin typeface="Microsoft Sans Serif"/>
                <a:cs typeface="Microsoft Sans Serif"/>
              </a:rPr>
              <a:t>về</a:t>
            </a:r>
            <a:r>
              <a:rPr spc="18" dirty="0">
                <a:latin typeface="Microsoft Sans Serif"/>
                <a:cs typeface="Microsoft Sans Serif"/>
              </a:rPr>
              <a:t> </a:t>
            </a:r>
            <a:r>
              <a:rPr spc="-4" dirty="0">
                <a:latin typeface="Microsoft Sans Serif"/>
                <a:cs typeface="Microsoft Sans Serif"/>
              </a:rPr>
              <a:t>cấu</a:t>
            </a:r>
            <a:r>
              <a:rPr spc="31" dirty="0">
                <a:latin typeface="Microsoft Sans Serif"/>
                <a:cs typeface="Microsoft Sans Serif"/>
              </a:rPr>
              <a:t> </a:t>
            </a:r>
            <a:r>
              <a:rPr spc="-9" dirty="0">
                <a:latin typeface="Microsoft Sans Serif"/>
                <a:cs typeface="Microsoft Sans Serif"/>
              </a:rPr>
              <a:t>trúc</a:t>
            </a:r>
            <a:r>
              <a:rPr spc="22" dirty="0">
                <a:latin typeface="Microsoft Sans Serif"/>
                <a:cs typeface="Microsoft Sans Serif"/>
              </a:rPr>
              <a:t> </a:t>
            </a:r>
            <a:r>
              <a:rPr spc="-9" dirty="0">
                <a:latin typeface="Microsoft Sans Serif"/>
                <a:cs typeface="Microsoft Sans Serif"/>
              </a:rPr>
              <a:t>hệ</a:t>
            </a:r>
            <a:r>
              <a:rPr spc="13" dirty="0">
                <a:latin typeface="Microsoft Sans Serif"/>
                <a:cs typeface="Microsoft Sans Serif"/>
              </a:rPr>
              <a:t> </a:t>
            </a:r>
            <a:r>
              <a:rPr spc="-4" dirty="0">
                <a:latin typeface="Microsoft Sans Serif"/>
                <a:cs typeface="Microsoft Sans Serif"/>
              </a:rPr>
              <a:t>thống mạng.</a:t>
            </a:r>
            <a:endParaRPr dirty="0">
              <a:latin typeface="Microsoft Sans Serif"/>
              <a:cs typeface="Microsoft Sans Serif"/>
            </a:endParaRPr>
          </a:p>
          <a:p>
            <a:pPr marL="667346" lvl="1" indent="-253827">
              <a:lnSpc>
                <a:spcPct val="150000"/>
              </a:lnSpc>
              <a:spcBef>
                <a:spcPts val="424"/>
              </a:spcBef>
              <a:buFont typeface="Wingdings"/>
              <a:buChar char=""/>
              <a:tabLst>
                <a:tab pos="667906" algn="l"/>
              </a:tabLst>
            </a:pPr>
            <a:r>
              <a:rPr spc="-4" dirty="0">
                <a:latin typeface="Microsoft Sans Serif"/>
                <a:cs typeface="Microsoft Sans Serif"/>
              </a:rPr>
              <a:t>Hội </a:t>
            </a:r>
            <a:r>
              <a:rPr dirty="0">
                <a:latin typeface="Microsoft Sans Serif"/>
                <a:cs typeface="Microsoft Sans Serif"/>
              </a:rPr>
              <a:t>tụ</a:t>
            </a:r>
            <a:r>
              <a:rPr spc="-18" dirty="0">
                <a:latin typeface="Microsoft Sans Serif"/>
                <a:cs typeface="Microsoft Sans Serif"/>
              </a:rPr>
              <a:t> </a:t>
            </a:r>
            <a:r>
              <a:rPr spc="-4" dirty="0">
                <a:latin typeface="Microsoft Sans Serif"/>
                <a:cs typeface="Microsoft Sans Serif"/>
              </a:rPr>
              <a:t>nhanh.</a:t>
            </a:r>
            <a:endParaRPr dirty="0">
              <a:latin typeface="Microsoft Sans Serif"/>
              <a:cs typeface="Microsoft Sans Serif"/>
            </a:endParaRPr>
          </a:p>
          <a:p>
            <a:pPr marL="667346" lvl="1" indent="-253827">
              <a:lnSpc>
                <a:spcPct val="150000"/>
              </a:lnSpc>
              <a:spcBef>
                <a:spcPts val="424"/>
              </a:spcBef>
              <a:buFont typeface="Wingdings"/>
              <a:buChar char=""/>
              <a:tabLst>
                <a:tab pos="667906" algn="l"/>
              </a:tabLst>
            </a:pPr>
            <a:r>
              <a:rPr spc="-4" dirty="0">
                <a:latin typeface="Microsoft Sans Serif"/>
                <a:cs typeface="Microsoft Sans Serif"/>
              </a:rPr>
              <a:t>Không</a:t>
            </a:r>
            <a:r>
              <a:rPr spc="18" dirty="0">
                <a:latin typeface="Microsoft Sans Serif"/>
                <a:cs typeface="Microsoft Sans Serif"/>
              </a:rPr>
              <a:t> </a:t>
            </a:r>
            <a:r>
              <a:rPr spc="-13" dirty="0">
                <a:latin typeface="Microsoft Sans Serif"/>
                <a:cs typeface="Microsoft Sans Serif"/>
              </a:rPr>
              <a:t>bị</a:t>
            </a:r>
            <a:r>
              <a:rPr spc="9" dirty="0">
                <a:latin typeface="Microsoft Sans Serif"/>
                <a:cs typeface="Microsoft Sans Serif"/>
              </a:rPr>
              <a:t> </a:t>
            </a:r>
            <a:r>
              <a:rPr spc="-4" dirty="0">
                <a:latin typeface="Microsoft Sans Serif"/>
                <a:cs typeface="Microsoft Sans Serif"/>
              </a:rPr>
              <a:t>lặp</a:t>
            </a:r>
            <a:r>
              <a:rPr dirty="0">
                <a:latin typeface="Microsoft Sans Serif"/>
                <a:cs typeface="Microsoft Sans Serif"/>
              </a:rPr>
              <a:t> </a:t>
            </a:r>
            <a:r>
              <a:rPr spc="-4" dirty="0">
                <a:latin typeface="Microsoft Sans Serif"/>
                <a:cs typeface="Microsoft Sans Serif"/>
              </a:rPr>
              <a:t>vòng.</a:t>
            </a:r>
            <a:endParaRPr dirty="0">
              <a:latin typeface="Microsoft Sans Serif"/>
              <a:cs typeface="Microsoft Sans Serif"/>
            </a:endParaRPr>
          </a:p>
          <a:p>
            <a:pPr marL="667346" lvl="1" indent="-253827">
              <a:lnSpc>
                <a:spcPct val="150000"/>
              </a:lnSpc>
              <a:spcBef>
                <a:spcPts val="424"/>
              </a:spcBef>
              <a:buFont typeface="Wingdings"/>
              <a:buChar char=""/>
              <a:tabLst>
                <a:tab pos="667906" algn="l"/>
              </a:tabLst>
            </a:pPr>
            <a:r>
              <a:rPr spc="-4" dirty="0">
                <a:latin typeface="Microsoft Sans Serif"/>
                <a:cs typeface="Microsoft Sans Serif"/>
              </a:rPr>
              <a:t>Phù</a:t>
            </a:r>
            <a:r>
              <a:rPr spc="9" dirty="0">
                <a:latin typeface="Microsoft Sans Serif"/>
                <a:cs typeface="Microsoft Sans Serif"/>
              </a:rPr>
              <a:t> </a:t>
            </a:r>
            <a:r>
              <a:rPr spc="57" dirty="0">
                <a:latin typeface="Microsoft Sans Serif"/>
                <a:cs typeface="Microsoft Sans Serif"/>
              </a:rPr>
              <a:t>hợp</a:t>
            </a:r>
            <a:r>
              <a:rPr spc="-4" dirty="0">
                <a:latin typeface="Microsoft Sans Serif"/>
                <a:cs typeface="Microsoft Sans Serif"/>
              </a:rPr>
              <a:t> </a:t>
            </a:r>
            <a:r>
              <a:rPr spc="57" dirty="0">
                <a:latin typeface="Microsoft Sans Serif"/>
                <a:cs typeface="Microsoft Sans Serif"/>
              </a:rPr>
              <a:t>với</a:t>
            </a:r>
            <a:r>
              <a:rPr spc="18" dirty="0">
                <a:latin typeface="Microsoft Sans Serif"/>
                <a:cs typeface="Microsoft Sans Serif"/>
              </a:rPr>
              <a:t> </a:t>
            </a:r>
            <a:r>
              <a:rPr dirty="0">
                <a:latin typeface="Microsoft Sans Serif"/>
                <a:cs typeface="Microsoft Sans Serif"/>
              </a:rPr>
              <a:t>các</a:t>
            </a:r>
            <a:r>
              <a:rPr spc="4" dirty="0">
                <a:latin typeface="Microsoft Sans Serif"/>
                <a:cs typeface="Microsoft Sans Serif"/>
              </a:rPr>
              <a:t> </a:t>
            </a:r>
            <a:r>
              <a:rPr spc="-4" dirty="0">
                <a:latin typeface="Microsoft Sans Serif"/>
                <a:cs typeface="Microsoft Sans Serif"/>
              </a:rPr>
              <a:t>mạng </a:t>
            </a:r>
            <a:r>
              <a:rPr spc="62" dirty="0">
                <a:latin typeface="Microsoft Sans Serif"/>
                <a:cs typeface="Microsoft Sans Serif"/>
              </a:rPr>
              <a:t>lớn</a:t>
            </a:r>
            <a:r>
              <a:rPr spc="9" dirty="0">
                <a:latin typeface="Microsoft Sans Serif"/>
                <a:cs typeface="Microsoft Sans Serif"/>
              </a:rPr>
              <a:t> </a:t>
            </a:r>
            <a:r>
              <a:rPr dirty="0">
                <a:latin typeface="Microsoft Sans Serif"/>
                <a:cs typeface="Microsoft Sans Serif"/>
              </a:rPr>
              <a:t>có</a:t>
            </a:r>
            <a:r>
              <a:rPr spc="-4" dirty="0">
                <a:latin typeface="Microsoft Sans Serif"/>
                <a:cs typeface="Microsoft Sans Serif"/>
              </a:rPr>
              <a:t> </a:t>
            </a:r>
            <a:r>
              <a:rPr dirty="0">
                <a:latin typeface="Microsoft Sans Serif"/>
                <a:cs typeface="Microsoft Sans Serif"/>
              </a:rPr>
              <a:t>cấu</a:t>
            </a:r>
            <a:r>
              <a:rPr spc="13" dirty="0">
                <a:latin typeface="Microsoft Sans Serif"/>
                <a:cs typeface="Microsoft Sans Serif"/>
              </a:rPr>
              <a:t> </a:t>
            </a:r>
            <a:r>
              <a:rPr spc="-4" dirty="0">
                <a:latin typeface="Microsoft Sans Serif"/>
                <a:cs typeface="Microsoft Sans Serif"/>
              </a:rPr>
              <a:t>trúc</a:t>
            </a:r>
            <a:r>
              <a:rPr dirty="0">
                <a:latin typeface="Microsoft Sans Serif"/>
                <a:cs typeface="Microsoft Sans Serif"/>
              </a:rPr>
              <a:t> </a:t>
            </a:r>
            <a:r>
              <a:rPr spc="53" dirty="0">
                <a:latin typeface="Microsoft Sans Serif"/>
                <a:cs typeface="Microsoft Sans Serif"/>
              </a:rPr>
              <a:t>phức</a:t>
            </a:r>
            <a:r>
              <a:rPr spc="-13" dirty="0">
                <a:latin typeface="Microsoft Sans Serif"/>
                <a:cs typeface="Microsoft Sans Serif"/>
              </a:rPr>
              <a:t> </a:t>
            </a:r>
            <a:r>
              <a:rPr spc="-4" dirty="0">
                <a:latin typeface="Microsoft Sans Serif"/>
                <a:cs typeface="Microsoft Sans Serif"/>
              </a:rPr>
              <a:t>tạp.</a:t>
            </a:r>
            <a:endParaRPr dirty="0">
              <a:latin typeface="Microsoft Sans Serif"/>
              <a:cs typeface="Microsoft Sans Serif"/>
            </a:endParaRPr>
          </a:p>
          <a:p>
            <a:pPr marL="667346" marR="4483" lvl="1" indent="-253266">
              <a:lnSpc>
                <a:spcPct val="150000"/>
              </a:lnSpc>
              <a:spcBef>
                <a:spcPts val="424"/>
              </a:spcBef>
              <a:buFont typeface="Wingdings"/>
              <a:buChar char=""/>
              <a:tabLst>
                <a:tab pos="667906" algn="l"/>
              </a:tabLst>
            </a:pPr>
            <a:r>
              <a:rPr spc="-4" dirty="0">
                <a:latin typeface="Microsoft Sans Serif"/>
                <a:cs typeface="Microsoft Sans Serif"/>
              </a:rPr>
              <a:t>Đòi </a:t>
            </a:r>
            <a:r>
              <a:rPr spc="-9" dirty="0">
                <a:latin typeface="Microsoft Sans Serif"/>
                <a:cs typeface="Microsoft Sans Serif"/>
              </a:rPr>
              <a:t>hỏi </a:t>
            </a:r>
            <a:r>
              <a:rPr spc="-4" dirty="0">
                <a:latin typeface="Microsoft Sans Serif"/>
                <a:cs typeface="Microsoft Sans Serif"/>
              </a:rPr>
              <a:t>nhiều </a:t>
            </a:r>
            <a:r>
              <a:rPr spc="-9" dirty="0">
                <a:latin typeface="Microsoft Sans Serif"/>
                <a:cs typeface="Microsoft Sans Serif"/>
              </a:rPr>
              <a:t>bộ </a:t>
            </a:r>
            <a:r>
              <a:rPr spc="49" dirty="0">
                <a:latin typeface="Microsoft Sans Serif"/>
                <a:cs typeface="Microsoft Sans Serif"/>
              </a:rPr>
              <a:t>nhớ </a:t>
            </a:r>
            <a:r>
              <a:rPr dirty="0">
                <a:latin typeface="Microsoft Sans Serif"/>
                <a:cs typeface="Microsoft Sans Serif"/>
              </a:rPr>
              <a:t>và năng </a:t>
            </a:r>
            <a:r>
              <a:rPr spc="71" dirty="0">
                <a:latin typeface="Microsoft Sans Serif"/>
                <a:cs typeface="Microsoft Sans Serif"/>
              </a:rPr>
              <a:t>lượng </a:t>
            </a:r>
            <a:r>
              <a:rPr spc="101" dirty="0">
                <a:latin typeface="Microsoft Sans Serif"/>
                <a:cs typeface="Microsoft Sans Serif"/>
              </a:rPr>
              <a:t>xử </a:t>
            </a:r>
            <a:r>
              <a:rPr spc="-9" dirty="0">
                <a:latin typeface="Microsoft Sans Serif"/>
                <a:cs typeface="Microsoft Sans Serif"/>
              </a:rPr>
              <a:t>lý </a:t>
            </a:r>
            <a:r>
              <a:rPr spc="57" dirty="0">
                <a:latin typeface="Microsoft Sans Serif"/>
                <a:cs typeface="Microsoft Sans Serif"/>
              </a:rPr>
              <a:t>hơn </a:t>
            </a:r>
            <a:r>
              <a:rPr dirty="0">
                <a:latin typeface="Microsoft Sans Serif"/>
                <a:cs typeface="Microsoft Sans Serif"/>
              </a:rPr>
              <a:t>so </a:t>
            </a:r>
            <a:r>
              <a:rPr spc="49" dirty="0">
                <a:latin typeface="Microsoft Sans Serif"/>
                <a:cs typeface="Microsoft Sans Serif"/>
              </a:rPr>
              <a:t>với </a:t>
            </a:r>
            <a:r>
              <a:rPr spc="-4" dirty="0">
                <a:latin typeface="Microsoft Sans Serif"/>
                <a:cs typeface="Microsoft Sans Serif"/>
              </a:rPr>
              <a:t>định tuyến </a:t>
            </a:r>
            <a:r>
              <a:rPr spc="-459" dirty="0">
                <a:latin typeface="Microsoft Sans Serif"/>
                <a:cs typeface="Microsoft Sans Serif"/>
              </a:rPr>
              <a:t> </a:t>
            </a:r>
            <a:r>
              <a:rPr spc="-4" dirty="0">
                <a:latin typeface="Microsoft Sans Serif"/>
                <a:cs typeface="Microsoft Sans Serif"/>
              </a:rPr>
              <a:t>theo</a:t>
            </a:r>
            <a:r>
              <a:rPr spc="9" dirty="0">
                <a:latin typeface="Microsoft Sans Serif"/>
                <a:cs typeface="Microsoft Sans Serif"/>
              </a:rPr>
              <a:t> </a:t>
            </a:r>
            <a:r>
              <a:rPr spc="26" dirty="0">
                <a:latin typeface="Microsoft Sans Serif"/>
                <a:cs typeface="Microsoft Sans Serif"/>
              </a:rPr>
              <a:t>vectơ</a:t>
            </a:r>
            <a:r>
              <a:rPr spc="31" dirty="0">
                <a:latin typeface="Microsoft Sans Serif"/>
                <a:cs typeface="Microsoft Sans Serif"/>
              </a:rPr>
              <a:t> </a:t>
            </a:r>
            <a:r>
              <a:rPr spc="-4" dirty="0">
                <a:latin typeface="Microsoft Sans Serif"/>
                <a:cs typeface="Microsoft Sans Serif"/>
              </a:rPr>
              <a:t>khoảng</a:t>
            </a:r>
            <a:r>
              <a:rPr spc="13" dirty="0">
                <a:latin typeface="Microsoft Sans Serif"/>
                <a:cs typeface="Microsoft Sans Serif"/>
              </a:rPr>
              <a:t> </a:t>
            </a:r>
            <a:r>
              <a:rPr spc="-4" dirty="0">
                <a:latin typeface="Microsoft Sans Serif"/>
                <a:cs typeface="Microsoft Sans Serif"/>
              </a:rPr>
              <a:t>cách.</a:t>
            </a:r>
            <a:endParaRPr dirty="0">
              <a:latin typeface="Microsoft Sans Serif"/>
              <a:cs typeface="Microsoft Sans Serif"/>
            </a:endParaRPr>
          </a:p>
          <a:p>
            <a:pPr marL="667346" marR="480198" lvl="1" indent="-253266">
              <a:lnSpc>
                <a:spcPct val="150000"/>
              </a:lnSpc>
              <a:spcBef>
                <a:spcPts val="424"/>
              </a:spcBef>
              <a:buFont typeface="Wingdings"/>
              <a:buChar char=""/>
              <a:tabLst>
                <a:tab pos="667906" algn="l"/>
              </a:tabLst>
            </a:pPr>
            <a:r>
              <a:rPr dirty="0">
                <a:latin typeface="Microsoft Sans Serif"/>
                <a:cs typeface="Microsoft Sans Serif"/>
              </a:rPr>
              <a:t>Tốn</a:t>
            </a:r>
            <a:r>
              <a:rPr spc="13" dirty="0">
                <a:latin typeface="Microsoft Sans Serif"/>
                <a:cs typeface="Microsoft Sans Serif"/>
              </a:rPr>
              <a:t> </a:t>
            </a:r>
            <a:r>
              <a:rPr spc="44" dirty="0">
                <a:latin typeface="Microsoft Sans Serif"/>
                <a:cs typeface="Microsoft Sans Serif"/>
              </a:rPr>
              <a:t>ít</a:t>
            </a:r>
            <a:r>
              <a:rPr spc="9" dirty="0">
                <a:latin typeface="Microsoft Sans Serif"/>
                <a:cs typeface="Microsoft Sans Serif"/>
              </a:rPr>
              <a:t> </a:t>
            </a:r>
            <a:r>
              <a:rPr spc="-4" dirty="0">
                <a:latin typeface="Microsoft Sans Serif"/>
                <a:cs typeface="Microsoft Sans Serif"/>
              </a:rPr>
              <a:t>băng</a:t>
            </a:r>
            <a:r>
              <a:rPr spc="13" dirty="0">
                <a:latin typeface="Microsoft Sans Serif"/>
                <a:cs typeface="Microsoft Sans Serif"/>
              </a:rPr>
              <a:t> </a:t>
            </a:r>
            <a:r>
              <a:rPr spc="-4" dirty="0">
                <a:latin typeface="Microsoft Sans Serif"/>
                <a:cs typeface="Microsoft Sans Serif"/>
              </a:rPr>
              <a:t>thông </a:t>
            </a:r>
            <a:r>
              <a:rPr spc="57" dirty="0">
                <a:latin typeface="Microsoft Sans Serif"/>
                <a:cs typeface="Microsoft Sans Serif"/>
              </a:rPr>
              <a:t>hơn</a:t>
            </a:r>
            <a:r>
              <a:rPr spc="31" dirty="0">
                <a:latin typeface="Microsoft Sans Serif"/>
                <a:cs typeface="Microsoft Sans Serif"/>
              </a:rPr>
              <a:t> </a:t>
            </a:r>
            <a:r>
              <a:rPr spc="-9" dirty="0">
                <a:latin typeface="Microsoft Sans Serif"/>
                <a:cs typeface="Microsoft Sans Serif"/>
              </a:rPr>
              <a:t>so</a:t>
            </a:r>
            <a:r>
              <a:rPr spc="13" dirty="0">
                <a:latin typeface="Microsoft Sans Serif"/>
                <a:cs typeface="Microsoft Sans Serif"/>
              </a:rPr>
              <a:t> </a:t>
            </a:r>
            <a:r>
              <a:rPr spc="49" dirty="0">
                <a:latin typeface="Microsoft Sans Serif"/>
                <a:cs typeface="Microsoft Sans Serif"/>
              </a:rPr>
              <a:t>với</a:t>
            </a:r>
            <a:r>
              <a:rPr spc="22" dirty="0">
                <a:latin typeface="Microsoft Sans Serif"/>
                <a:cs typeface="Microsoft Sans Serif"/>
              </a:rPr>
              <a:t> </a:t>
            </a:r>
            <a:r>
              <a:rPr dirty="0">
                <a:latin typeface="Microsoft Sans Serif"/>
                <a:cs typeface="Microsoft Sans Serif"/>
              </a:rPr>
              <a:t>định</a:t>
            </a:r>
            <a:r>
              <a:rPr spc="13" dirty="0">
                <a:latin typeface="Microsoft Sans Serif"/>
                <a:cs typeface="Microsoft Sans Serif"/>
              </a:rPr>
              <a:t> </a:t>
            </a:r>
            <a:r>
              <a:rPr spc="-4" dirty="0">
                <a:latin typeface="Microsoft Sans Serif"/>
                <a:cs typeface="Microsoft Sans Serif"/>
              </a:rPr>
              <a:t>tuyến</a:t>
            </a:r>
            <a:r>
              <a:rPr spc="13" dirty="0">
                <a:latin typeface="Microsoft Sans Serif"/>
                <a:cs typeface="Microsoft Sans Serif"/>
              </a:rPr>
              <a:t> </a:t>
            </a:r>
            <a:r>
              <a:rPr spc="-4" dirty="0">
                <a:latin typeface="Microsoft Sans Serif"/>
                <a:cs typeface="Microsoft Sans Serif"/>
              </a:rPr>
              <a:t>theo</a:t>
            </a:r>
            <a:r>
              <a:rPr spc="13" dirty="0">
                <a:latin typeface="Microsoft Sans Serif"/>
                <a:cs typeface="Microsoft Sans Serif"/>
              </a:rPr>
              <a:t> </a:t>
            </a:r>
            <a:r>
              <a:rPr spc="26" dirty="0">
                <a:latin typeface="Microsoft Sans Serif"/>
                <a:cs typeface="Microsoft Sans Serif"/>
              </a:rPr>
              <a:t>vectơ</a:t>
            </a:r>
            <a:r>
              <a:rPr spc="13" dirty="0">
                <a:latin typeface="Microsoft Sans Serif"/>
                <a:cs typeface="Microsoft Sans Serif"/>
              </a:rPr>
              <a:t> </a:t>
            </a:r>
            <a:r>
              <a:rPr dirty="0">
                <a:latin typeface="Microsoft Sans Serif"/>
                <a:cs typeface="Microsoft Sans Serif"/>
              </a:rPr>
              <a:t>khoảng </a:t>
            </a:r>
            <a:r>
              <a:rPr spc="-454" dirty="0">
                <a:latin typeface="Microsoft Sans Serif"/>
                <a:cs typeface="Microsoft Sans Serif"/>
              </a:rPr>
              <a:t> </a:t>
            </a:r>
            <a:r>
              <a:rPr spc="-4" dirty="0">
                <a:latin typeface="Microsoft Sans Serif"/>
                <a:cs typeface="Microsoft Sans Serif"/>
              </a:rPr>
              <a:t>cách.</a:t>
            </a:r>
            <a:endParaRPr dirty="0">
              <a:latin typeface="Microsoft Sans Serif"/>
              <a:cs typeface="Microsoft Sans Serif"/>
            </a:endParaRPr>
          </a:p>
          <a:p>
            <a:pPr marL="667346" lvl="1" indent="-253827">
              <a:lnSpc>
                <a:spcPct val="150000"/>
              </a:lnSpc>
              <a:spcBef>
                <a:spcPts val="424"/>
              </a:spcBef>
              <a:buFont typeface="Wingdings"/>
              <a:buChar char=""/>
              <a:tabLst>
                <a:tab pos="667906" algn="l"/>
              </a:tabLst>
            </a:pPr>
            <a:r>
              <a:rPr dirty="0">
                <a:latin typeface="Microsoft Sans Serif"/>
                <a:cs typeface="Microsoft Sans Serif"/>
              </a:rPr>
              <a:t>Tất</a:t>
            </a:r>
            <a:r>
              <a:rPr spc="-13" dirty="0">
                <a:latin typeface="Microsoft Sans Serif"/>
                <a:cs typeface="Microsoft Sans Serif"/>
              </a:rPr>
              <a:t> </a:t>
            </a:r>
            <a:r>
              <a:rPr dirty="0">
                <a:latin typeface="Microsoft Sans Serif"/>
                <a:cs typeface="Microsoft Sans Serif"/>
              </a:rPr>
              <a:t>cả</a:t>
            </a:r>
            <a:r>
              <a:rPr spc="9" dirty="0">
                <a:latin typeface="Microsoft Sans Serif"/>
                <a:cs typeface="Microsoft Sans Serif"/>
              </a:rPr>
              <a:t> </a:t>
            </a:r>
            <a:r>
              <a:rPr dirty="0">
                <a:latin typeface="Microsoft Sans Serif"/>
                <a:cs typeface="Microsoft Sans Serif"/>
              </a:rPr>
              <a:t>các </a:t>
            </a:r>
            <a:r>
              <a:rPr spc="-9" dirty="0">
                <a:latin typeface="Microsoft Sans Serif"/>
                <a:cs typeface="Microsoft Sans Serif"/>
              </a:rPr>
              <a:t>gói</a:t>
            </a:r>
            <a:r>
              <a:rPr spc="4" dirty="0">
                <a:latin typeface="Microsoft Sans Serif"/>
                <a:cs typeface="Microsoft Sans Serif"/>
              </a:rPr>
              <a:t> </a:t>
            </a:r>
            <a:r>
              <a:rPr spc="-4" dirty="0">
                <a:latin typeface="Microsoft Sans Serif"/>
                <a:cs typeface="Microsoft Sans Serif"/>
              </a:rPr>
              <a:t>tin</a:t>
            </a:r>
            <a:r>
              <a:rPr spc="9" dirty="0">
                <a:latin typeface="Microsoft Sans Serif"/>
                <a:cs typeface="Microsoft Sans Serif"/>
              </a:rPr>
              <a:t> </a:t>
            </a:r>
            <a:r>
              <a:rPr spc="4" dirty="0">
                <a:latin typeface="Microsoft Sans Serif"/>
                <a:cs typeface="Microsoft Sans Serif"/>
              </a:rPr>
              <a:t>đều</a:t>
            </a:r>
            <a:r>
              <a:rPr spc="-9" dirty="0">
                <a:latin typeface="Microsoft Sans Serif"/>
                <a:cs typeface="Microsoft Sans Serif"/>
              </a:rPr>
              <a:t> </a:t>
            </a:r>
            <a:r>
              <a:rPr spc="97" dirty="0">
                <a:latin typeface="Microsoft Sans Serif"/>
                <a:cs typeface="Microsoft Sans Serif"/>
              </a:rPr>
              <a:t>được</a:t>
            </a:r>
            <a:r>
              <a:rPr dirty="0">
                <a:latin typeface="Microsoft Sans Serif"/>
                <a:cs typeface="Microsoft Sans Serif"/>
              </a:rPr>
              <a:t> </a:t>
            </a:r>
            <a:r>
              <a:rPr spc="-4" dirty="0">
                <a:latin typeface="Microsoft Sans Serif"/>
                <a:cs typeface="Microsoft Sans Serif"/>
              </a:rPr>
              <a:t>xác</a:t>
            </a:r>
            <a:r>
              <a:rPr spc="4" dirty="0">
                <a:latin typeface="Microsoft Sans Serif"/>
                <a:cs typeface="Microsoft Sans Serif"/>
              </a:rPr>
              <a:t> </a:t>
            </a:r>
            <a:r>
              <a:rPr spc="40" dirty="0">
                <a:latin typeface="Microsoft Sans Serif"/>
                <a:cs typeface="Microsoft Sans Serif"/>
              </a:rPr>
              <a:t>thực.</a:t>
            </a:r>
            <a:endParaRPr dirty="0">
              <a:latin typeface="Microsoft Sans Serif"/>
              <a:cs typeface="Microsoft Sans Serif"/>
            </a:endParaRPr>
          </a:p>
          <a:p>
            <a:pPr marL="667346" lvl="1" indent="-253827">
              <a:lnSpc>
                <a:spcPct val="150000"/>
              </a:lnSpc>
              <a:spcBef>
                <a:spcPts val="424"/>
              </a:spcBef>
              <a:buFont typeface="Wingdings"/>
              <a:buChar char=""/>
              <a:tabLst>
                <a:tab pos="667906" algn="l"/>
              </a:tabLst>
            </a:pPr>
            <a:r>
              <a:rPr dirty="0">
                <a:latin typeface="Microsoft Sans Serif"/>
                <a:cs typeface="Microsoft Sans Serif"/>
              </a:rPr>
              <a:t>Đóng</a:t>
            </a:r>
            <a:r>
              <a:rPr spc="-9" dirty="0">
                <a:latin typeface="Microsoft Sans Serif"/>
                <a:cs typeface="Microsoft Sans Serif"/>
              </a:rPr>
              <a:t> gói</a:t>
            </a:r>
            <a:r>
              <a:rPr spc="22" dirty="0">
                <a:latin typeface="Microsoft Sans Serif"/>
                <a:cs typeface="Microsoft Sans Serif"/>
              </a:rPr>
              <a:t> </a:t>
            </a:r>
            <a:r>
              <a:rPr spc="-9" dirty="0">
                <a:latin typeface="Microsoft Sans Serif"/>
                <a:cs typeface="Microsoft Sans Serif"/>
              </a:rPr>
              <a:t>gói</a:t>
            </a:r>
            <a:r>
              <a:rPr dirty="0">
                <a:latin typeface="Microsoft Sans Serif"/>
                <a:cs typeface="Microsoft Sans Serif"/>
              </a:rPr>
              <a:t> </a:t>
            </a:r>
            <a:r>
              <a:rPr spc="-4" dirty="0">
                <a:latin typeface="Microsoft Sans Serif"/>
                <a:cs typeface="Microsoft Sans Serif"/>
              </a:rPr>
              <a:t>tin</a:t>
            </a:r>
            <a:r>
              <a:rPr spc="13" dirty="0">
                <a:latin typeface="Microsoft Sans Serif"/>
                <a:cs typeface="Microsoft Sans Serif"/>
              </a:rPr>
              <a:t> </a:t>
            </a:r>
            <a:r>
              <a:rPr dirty="0">
                <a:latin typeface="Microsoft Sans Serif"/>
                <a:cs typeface="Microsoft Sans Serif"/>
              </a:rPr>
              <a:t>OSPF</a:t>
            </a:r>
            <a:r>
              <a:rPr spc="18" dirty="0">
                <a:latin typeface="Microsoft Sans Serif"/>
                <a:cs typeface="Microsoft Sans Serif"/>
              </a:rPr>
              <a:t> </a:t>
            </a:r>
            <a:r>
              <a:rPr spc="49" dirty="0">
                <a:latin typeface="Microsoft Sans Serif"/>
                <a:cs typeface="Microsoft Sans Serif"/>
              </a:rPr>
              <a:t>trực</a:t>
            </a:r>
            <a:r>
              <a:rPr spc="4" dirty="0">
                <a:latin typeface="Microsoft Sans Serif"/>
                <a:cs typeface="Microsoft Sans Serif"/>
              </a:rPr>
              <a:t> </a:t>
            </a:r>
            <a:r>
              <a:rPr spc="-9" dirty="0">
                <a:latin typeface="Microsoft Sans Serif"/>
                <a:cs typeface="Microsoft Sans Serif"/>
              </a:rPr>
              <a:t>tiếp</a:t>
            </a:r>
            <a:r>
              <a:rPr spc="9" dirty="0">
                <a:latin typeface="Microsoft Sans Serif"/>
                <a:cs typeface="Microsoft Sans Serif"/>
              </a:rPr>
              <a:t> </a:t>
            </a:r>
            <a:r>
              <a:rPr spc="-4" dirty="0">
                <a:latin typeface="Microsoft Sans Serif"/>
                <a:cs typeface="Microsoft Sans Serif"/>
              </a:rPr>
              <a:t>trong </a:t>
            </a:r>
            <a:r>
              <a:rPr spc="-79" dirty="0">
                <a:latin typeface="Microsoft Sans Serif"/>
                <a:cs typeface="Microsoft Sans Serif"/>
              </a:rPr>
              <a:t>IP.</a:t>
            </a:r>
            <a:endParaRPr dirty="0">
              <a:latin typeface="Microsoft Sans Serif"/>
              <a:cs typeface="Microsoft Sans Serif"/>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8360" y="351269"/>
            <a:ext cx="6067313" cy="608851"/>
          </a:xfrm>
          <a:prstGeom prst="rect">
            <a:avLst/>
          </a:prstGeom>
        </p:spPr>
        <p:txBody>
          <a:bodyPr vert="horz" wrap="square" lIns="0" tIns="11206" rIns="0" bIns="0" rtlCol="0" anchor="b" anchorCtr="0">
            <a:spAutoFit/>
          </a:bodyPr>
          <a:lstStyle/>
          <a:p>
            <a:pPr marL="11206">
              <a:spcBef>
                <a:spcPts val="88"/>
              </a:spcBef>
            </a:pPr>
            <a:r>
              <a:rPr spc="-4" dirty="0"/>
              <a:t>Giao</a:t>
            </a:r>
            <a:r>
              <a:rPr spc="13" dirty="0"/>
              <a:t> </a:t>
            </a:r>
            <a:r>
              <a:rPr spc="106" dirty="0"/>
              <a:t>thức</a:t>
            </a:r>
            <a:r>
              <a:rPr spc="40" dirty="0"/>
              <a:t> </a:t>
            </a:r>
            <a:r>
              <a:rPr dirty="0"/>
              <a:t>định</a:t>
            </a:r>
            <a:r>
              <a:rPr spc="18" dirty="0"/>
              <a:t> </a:t>
            </a:r>
            <a:r>
              <a:rPr dirty="0"/>
              <a:t>tuyến</a:t>
            </a:r>
            <a:r>
              <a:rPr spc="13" dirty="0"/>
              <a:t> </a:t>
            </a:r>
            <a:r>
              <a:rPr spc="-4" dirty="0"/>
              <a:t>OSPF</a:t>
            </a:r>
          </a:p>
        </p:txBody>
      </p:sp>
      <p:sp>
        <p:nvSpPr>
          <p:cNvPr id="3" name="object 3"/>
          <p:cNvSpPr txBox="1"/>
          <p:nvPr/>
        </p:nvSpPr>
        <p:spPr>
          <a:xfrm>
            <a:off x="786809" y="1419510"/>
            <a:ext cx="10823944" cy="773542"/>
          </a:xfrm>
          <a:prstGeom prst="rect">
            <a:avLst/>
          </a:prstGeom>
        </p:spPr>
        <p:txBody>
          <a:bodyPr vert="horz" wrap="square" lIns="0" tIns="12887" rIns="0" bIns="0" rtlCol="0">
            <a:spAutoFit/>
          </a:bodyPr>
          <a:lstStyle/>
          <a:p>
            <a:pPr marL="313221" marR="4483" indent="-302575">
              <a:lnSpc>
                <a:spcPct val="99500"/>
              </a:lnSpc>
              <a:spcBef>
                <a:spcPts val="101"/>
              </a:spcBef>
              <a:buFont typeface="Wingdings"/>
              <a:buChar char=""/>
              <a:tabLst>
                <a:tab pos="313781" algn="l"/>
              </a:tabLst>
            </a:pPr>
            <a:r>
              <a:rPr sz="2118" spc="-4" dirty="0">
                <a:latin typeface="Microsoft Sans Serif"/>
                <a:cs typeface="Microsoft Sans Serif"/>
              </a:rPr>
              <a:t>OSPF</a:t>
            </a:r>
            <a:r>
              <a:rPr sz="2118" spc="22" dirty="0">
                <a:latin typeface="Microsoft Sans Serif"/>
                <a:cs typeface="Microsoft Sans Serif"/>
              </a:rPr>
              <a:t> </a:t>
            </a:r>
            <a:r>
              <a:rPr sz="2118" spc="-9" dirty="0">
                <a:latin typeface="Microsoft Sans Serif"/>
                <a:cs typeface="Microsoft Sans Serif"/>
              </a:rPr>
              <a:t>định</a:t>
            </a:r>
            <a:r>
              <a:rPr sz="2118" spc="13" dirty="0">
                <a:latin typeface="Microsoft Sans Serif"/>
                <a:cs typeface="Microsoft Sans Serif"/>
              </a:rPr>
              <a:t> </a:t>
            </a:r>
            <a:r>
              <a:rPr sz="2118" spc="-4" dirty="0">
                <a:latin typeface="Microsoft Sans Serif"/>
                <a:cs typeface="Microsoft Sans Serif"/>
              </a:rPr>
              <a:t>tuyến</a:t>
            </a:r>
            <a:r>
              <a:rPr sz="2118" spc="35" dirty="0">
                <a:latin typeface="Microsoft Sans Serif"/>
                <a:cs typeface="Microsoft Sans Serif"/>
              </a:rPr>
              <a:t> </a:t>
            </a:r>
            <a:r>
              <a:rPr sz="2118" spc="-4" dirty="0">
                <a:latin typeface="Microsoft Sans Serif"/>
                <a:cs typeface="Microsoft Sans Serif"/>
              </a:rPr>
              <a:t>theo</a:t>
            </a:r>
            <a:r>
              <a:rPr sz="2118" spc="13" dirty="0">
                <a:latin typeface="Microsoft Sans Serif"/>
                <a:cs typeface="Microsoft Sans Serif"/>
              </a:rPr>
              <a:t> </a:t>
            </a:r>
            <a:r>
              <a:rPr sz="2118" dirty="0">
                <a:latin typeface="Microsoft Sans Serif"/>
                <a:cs typeface="Microsoft Sans Serif"/>
              </a:rPr>
              <a:t>trạng</a:t>
            </a:r>
            <a:r>
              <a:rPr sz="2118" spc="13" dirty="0">
                <a:latin typeface="Microsoft Sans Serif"/>
                <a:cs typeface="Microsoft Sans Serif"/>
              </a:rPr>
              <a:t> </a:t>
            </a:r>
            <a:r>
              <a:rPr sz="2118" spc="-4" dirty="0">
                <a:latin typeface="Microsoft Sans Serif"/>
                <a:cs typeface="Microsoft Sans Serif"/>
              </a:rPr>
              <a:t>thái</a:t>
            </a:r>
            <a:r>
              <a:rPr sz="2118" spc="18" dirty="0">
                <a:latin typeface="Microsoft Sans Serif"/>
                <a:cs typeface="Microsoft Sans Serif"/>
              </a:rPr>
              <a:t> </a:t>
            </a:r>
            <a:r>
              <a:rPr sz="2118" spc="-4" dirty="0">
                <a:latin typeface="Microsoft Sans Serif"/>
                <a:cs typeface="Microsoft Sans Serif"/>
              </a:rPr>
              <a:t>liên</a:t>
            </a:r>
            <a:r>
              <a:rPr sz="2118" spc="13" dirty="0">
                <a:latin typeface="Microsoft Sans Serif"/>
                <a:cs typeface="Microsoft Sans Serif"/>
              </a:rPr>
              <a:t> </a:t>
            </a:r>
            <a:r>
              <a:rPr sz="2118" dirty="0">
                <a:latin typeface="Microsoft Sans Serif"/>
                <a:cs typeface="Microsoft Sans Serif"/>
              </a:rPr>
              <a:t>kết</a:t>
            </a:r>
            <a:r>
              <a:rPr sz="2118" spc="31" dirty="0">
                <a:latin typeface="Microsoft Sans Serif"/>
                <a:cs typeface="Microsoft Sans Serif"/>
              </a:rPr>
              <a:t> </a:t>
            </a:r>
            <a:r>
              <a:rPr sz="2118" spc="-9" dirty="0">
                <a:latin typeface="Microsoft Sans Serif"/>
                <a:cs typeface="Microsoft Sans Serif"/>
              </a:rPr>
              <a:t>xác</a:t>
            </a:r>
            <a:r>
              <a:rPr sz="2118" spc="9" dirty="0">
                <a:latin typeface="Microsoft Sans Serif"/>
                <a:cs typeface="Microsoft Sans Serif"/>
              </a:rPr>
              <a:t> </a:t>
            </a:r>
            <a:r>
              <a:rPr sz="2118" spc="-4" dirty="0">
                <a:latin typeface="Microsoft Sans Serif"/>
                <a:cs typeface="Microsoft Sans Serif"/>
              </a:rPr>
              <a:t>định</a:t>
            </a:r>
            <a:r>
              <a:rPr sz="2118" spc="13" dirty="0">
                <a:latin typeface="Microsoft Sans Serif"/>
                <a:cs typeface="Microsoft Sans Serif"/>
              </a:rPr>
              <a:t> </a:t>
            </a:r>
            <a:r>
              <a:rPr sz="2118" dirty="0">
                <a:latin typeface="Microsoft Sans Serif"/>
                <a:cs typeface="Microsoft Sans Serif"/>
              </a:rPr>
              <a:t>các </a:t>
            </a:r>
            <a:r>
              <a:rPr sz="2118" spc="4" dirty="0">
                <a:latin typeface="Microsoft Sans Serif"/>
                <a:cs typeface="Microsoft Sans Serif"/>
              </a:rPr>
              <a:t> </a:t>
            </a:r>
            <a:r>
              <a:rPr sz="2118" spc="-4" dirty="0">
                <a:latin typeface="Microsoft Sans Serif"/>
                <a:cs typeface="Microsoft Sans Serif"/>
              </a:rPr>
              <a:t>router</a:t>
            </a:r>
            <a:r>
              <a:rPr sz="2118" spc="40" dirty="0">
                <a:latin typeface="Microsoft Sans Serif"/>
                <a:cs typeface="Microsoft Sans Serif"/>
              </a:rPr>
              <a:t> </a:t>
            </a:r>
            <a:r>
              <a:rPr sz="2118" spc="-13" dirty="0">
                <a:latin typeface="Microsoft Sans Serif"/>
                <a:cs typeface="Microsoft Sans Serif"/>
              </a:rPr>
              <a:t>láng</a:t>
            </a:r>
            <a:r>
              <a:rPr sz="2118" spc="35" dirty="0">
                <a:latin typeface="Microsoft Sans Serif"/>
                <a:cs typeface="Microsoft Sans Serif"/>
              </a:rPr>
              <a:t> </a:t>
            </a:r>
            <a:r>
              <a:rPr sz="2118" spc="-4" dirty="0">
                <a:latin typeface="Microsoft Sans Serif"/>
                <a:cs typeface="Microsoft Sans Serif"/>
              </a:rPr>
              <a:t>giềng</a:t>
            </a:r>
            <a:r>
              <a:rPr sz="2118" spc="35" dirty="0">
                <a:latin typeface="Microsoft Sans Serif"/>
                <a:cs typeface="Microsoft Sans Serif"/>
              </a:rPr>
              <a:t> </a:t>
            </a:r>
            <a:r>
              <a:rPr sz="2118" dirty="0">
                <a:latin typeface="Microsoft Sans Serif"/>
                <a:cs typeface="Microsoft Sans Serif"/>
              </a:rPr>
              <a:t>và</a:t>
            </a:r>
            <a:r>
              <a:rPr sz="2118" spc="35" dirty="0">
                <a:latin typeface="Microsoft Sans Serif"/>
                <a:cs typeface="Microsoft Sans Serif"/>
              </a:rPr>
              <a:t> </a:t>
            </a:r>
            <a:r>
              <a:rPr sz="2118" spc="-13" dirty="0">
                <a:latin typeface="Microsoft Sans Serif"/>
                <a:cs typeface="Microsoft Sans Serif"/>
              </a:rPr>
              <a:t>thiết</a:t>
            </a:r>
            <a:r>
              <a:rPr sz="2118" spc="31" dirty="0">
                <a:latin typeface="Microsoft Sans Serif"/>
                <a:cs typeface="Microsoft Sans Serif"/>
              </a:rPr>
              <a:t> </a:t>
            </a:r>
            <a:r>
              <a:rPr sz="2118" spc="-13" dirty="0">
                <a:latin typeface="Microsoft Sans Serif"/>
                <a:cs typeface="Microsoft Sans Serif"/>
              </a:rPr>
              <a:t>lập</a:t>
            </a:r>
            <a:r>
              <a:rPr sz="2118" spc="35" dirty="0">
                <a:latin typeface="Microsoft Sans Serif"/>
                <a:cs typeface="Microsoft Sans Serif"/>
              </a:rPr>
              <a:t> </a:t>
            </a:r>
            <a:r>
              <a:rPr sz="2118" spc="-9" dirty="0">
                <a:latin typeface="Microsoft Sans Serif"/>
                <a:cs typeface="Microsoft Sans Serif"/>
              </a:rPr>
              <a:t>mối</a:t>
            </a:r>
            <a:r>
              <a:rPr sz="2118" spc="22" dirty="0">
                <a:latin typeface="Microsoft Sans Serif"/>
                <a:cs typeface="Microsoft Sans Serif"/>
              </a:rPr>
              <a:t> </a:t>
            </a:r>
            <a:r>
              <a:rPr sz="2118" spc="-4" dirty="0">
                <a:latin typeface="Microsoft Sans Serif"/>
                <a:cs typeface="Microsoft Sans Serif"/>
              </a:rPr>
              <a:t>quan</a:t>
            </a:r>
            <a:r>
              <a:rPr sz="2118" spc="35" dirty="0">
                <a:latin typeface="Microsoft Sans Serif"/>
                <a:cs typeface="Microsoft Sans Serif"/>
              </a:rPr>
              <a:t> </a:t>
            </a:r>
            <a:r>
              <a:rPr sz="2118" spc="-9" dirty="0">
                <a:latin typeface="Microsoft Sans Serif"/>
                <a:cs typeface="Microsoft Sans Serif"/>
              </a:rPr>
              <a:t>hệ</a:t>
            </a:r>
            <a:r>
              <a:rPr sz="2118" spc="35" dirty="0">
                <a:latin typeface="Microsoft Sans Serif"/>
                <a:cs typeface="Microsoft Sans Serif"/>
              </a:rPr>
              <a:t> </a:t>
            </a:r>
            <a:r>
              <a:rPr sz="2118" spc="62" dirty="0">
                <a:latin typeface="Microsoft Sans Serif"/>
                <a:cs typeface="Microsoft Sans Serif"/>
              </a:rPr>
              <a:t>với</a:t>
            </a:r>
            <a:r>
              <a:rPr sz="2118" spc="22" dirty="0">
                <a:latin typeface="Microsoft Sans Serif"/>
                <a:cs typeface="Microsoft Sans Serif"/>
              </a:rPr>
              <a:t> </a:t>
            </a:r>
            <a:r>
              <a:rPr sz="2118" dirty="0">
                <a:latin typeface="Microsoft Sans Serif"/>
                <a:cs typeface="Microsoft Sans Serif"/>
              </a:rPr>
              <a:t>các</a:t>
            </a:r>
            <a:r>
              <a:rPr sz="2118" spc="26" dirty="0">
                <a:latin typeface="Microsoft Sans Serif"/>
                <a:cs typeface="Microsoft Sans Serif"/>
              </a:rPr>
              <a:t> </a:t>
            </a:r>
            <a:r>
              <a:rPr sz="2118" spc="-9" dirty="0">
                <a:latin typeface="Microsoft Sans Serif"/>
                <a:cs typeface="Microsoft Sans Serif"/>
              </a:rPr>
              <a:t>láng </a:t>
            </a:r>
            <a:r>
              <a:rPr sz="2118" spc="-552" dirty="0">
                <a:latin typeface="Microsoft Sans Serif"/>
                <a:cs typeface="Microsoft Sans Serif"/>
              </a:rPr>
              <a:t> </a:t>
            </a:r>
            <a:r>
              <a:rPr sz="2118" dirty="0">
                <a:latin typeface="Microsoft Sans Serif"/>
                <a:cs typeface="Microsoft Sans Serif"/>
              </a:rPr>
              <a:t>giềng</a:t>
            </a:r>
            <a:r>
              <a:rPr sz="2118" spc="9" dirty="0">
                <a:latin typeface="Microsoft Sans Serif"/>
                <a:cs typeface="Microsoft Sans Serif"/>
              </a:rPr>
              <a:t> </a:t>
            </a:r>
            <a:r>
              <a:rPr sz="2118" dirty="0">
                <a:latin typeface="Microsoft Sans Serif"/>
                <a:cs typeface="Microsoft Sans Serif"/>
              </a:rPr>
              <a:t>này</a:t>
            </a:r>
            <a:r>
              <a:rPr sz="2824" dirty="0">
                <a:latin typeface="Microsoft Sans Serif"/>
                <a:cs typeface="Microsoft Sans Serif"/>
              </a:rPr>
              <a:t>.</a:t>
            </a:r>
          </a:p>
        </p:txBody>
      </p:sp>
      <p:pic>
        <p:nvPicPr>
          <p:cNvPr id="4" name="object 4"/>
          <p:cNvPicPr/>
          <p:nvPr/>
        </p:nvPicPr>
        <p:blipFill>
          <a:blip r:embed="rId2" cstate="print"/>
          <a:stretch>
            <a:fillRect/>
          </a:stretch>
        </p:blipFill>
        <p:spPr>
          <a:xfrm>
            <a:off x="3128108" y="2378566"/>
            <a:ext cx="5482366" cy="2716305"/>
          </a:xfrm>
          <a:prstGeom prst="rect">
            <a:avLst/>
          </a:prstGeom>
        </p:spPr>
      </p:pic>
      <p:sp>
        <p:nvSpPr>
          <p:cNvPr id="5" name="object 5"/>
          <p:cNvSpPr txBox="1"/>
          <p:nvPr/>
        </p:nvSpPr>
        <p:spPr>
          <a:xfrm>
            <a:off x="340242" y="5438490"/>
            <a:ext cx="11398102" cy="744401"/>
          </a:xfrm>
          <a:prstGeom prst="rect">
            <a:avLst/>
          </a:prstGeom>
        </p:spPr>
        <p:txBody>
          <a:bodyPr vert="horz" wrap="square" lIns="0" tIns="11206" rIns="0" bIns="0" rtlCol="0">
            <a:spAutoFit/>
          </a:bodyPr>
          <a:lstStyle/>
          <a:p>
            <a:pPr algn="ctr">
              <a:spcBef>
                <a:spcPts val="88"/>
              </a:spcBef>
            </a:pPr>
            <a:r>
              <a:rPr sz="1588" spc="13" dirty="0">
                <a:latin typeface="Microsoft Sans Serif"/>
                <a:cs typeface="Microsoft Sans Serif"/>
              </a:rPr>
              <a:t>Hình</a:t>
            </a:r>
            <a:r>
              <a:rPr sz="1588" spc="26" dirty="0">
                <a:latin typeface="Microsoft Sans Serif"/>
                <a:cs typeface="Microsoft Sans Serif"/>
              </a:rPr>
              <a:t> </a:t>
            </a:r>
            <a:r>
              <a:rPr sz="1588" spc="-9" dirty="0">
                <a:latin typeface="Microsoft Sans Serif"/>
                <a:cs typeface="Microsoft Sans Serif"/>
              </a:rPr>
              <a:t>5:</a:t>
            </a:r>
            <a:r>
              <a:rPr sz="1588" spc="26" dirty="0">
                <a:latin typeface="Microsoft Sans Serif"/>
                <a:cs typeface="Microsoft Sans Serif"/>
              </a:rPr>
              <a:t> </a:t>
            </a:r>
            <a:r>
              <a:rPr sz="1588" spc="-9" dirty="0">
                <a:latin typeface="Microsoft Sans Serif"/>
                <a:cs typeface="Microsoft Sans Serif"/>
              </a:rPr>
              <a:t>Link</a:t>
            </a:r>
            <a:r>
              <a:rPr sz="1588" spc="22" dirty="0">
                <a:latin typeface="Microsoft Sans Serif"/>
                <a:cs typeface="Microsoft Sans Serif"/>
              </a:rPr>
              <a:t> </a:t>
            </a:r>
            <a:r>
              <a:rPr sz="1588" spc="415" dirty="0">
                <a:latin typeface="Microsoft Sans Serif"/>
                <a:cs typeface="Microsoft Sans Serif"/>
              </a:rPr>
              <a:t>–</a:t>
            </a:r>
            <a:r>
              <a:rPr sz="1588" spc="31" dirty="0">
                <a:latin typeface="Microsoft Sans Serif"/>
                <a:cs typeface="Microsoft Sans Serif"/>
              </a:rPr>
              <a:t> </a:t>
            </a:r>
            <a:r>
              <a:rPr sz="1588" spc="-9" dirty="0">
                <a:latin typeface="Microsoft Sans Serif"/>
                <a:cs typeface="Microsoft Sans Serif"/>
              </a:rPr>
              <a:t>là</a:t>
            </a:r>
            <a:r>
              <a:rPr sz="1588" spc="9" dirty="0">
                <a:latin typeface="Microsoft Sans Serif"/>
                <a:cs typeface="Microsoft Sans Serif"/>
              </a:rPr>
              <a:t> </a:t>
            </a:r>
            <a:r>
              <a:rPr sz="1588" spc="-4" dirty="0">
                <a:latin typeface="Microsoft Sans Serif"/>
                <a:cs typeface="Microsoft Sans Serif"/>
              </a:rPr>
              <a:t>một</a:t>
            </a:r>
            <a:r>
              <a:rPr sz="1588" spc="26" dirty="0">
                <a:latin typeface="Microsoft Sans Serif"/>
                <a:cs typeface="Microsoft Sans Serif"/>
              </a:rPr>
              <a:t> </a:t>
            </a:r>
            <a:r>
              <a:rPr sz="1588" spc="-4" dirty="0">
                <a:latin typeface="Microsoft Sans Serif"/>
                <a:cs typeface="Microsoft Sans Serif"/>
              </a:rPr>
              <a:t>cổng/</a:t>
            </a:r>
            <a:r>
              <a:rPr sz="1588" spc="22" dirty="0">
                <a:latin typeface="Microsoft Sans Serif"/>
                <a:cs typeface="Microsoft Sans Serif"/>
              </a:rPr>
              <a:t> </a:t>
            </a:r>
            <a:r>
              <a:rPr sz="1588" spc="-9" dirty="0">
                <a:latin typeface="Microsoft Sans Serif"/>
                <a:cs typeface="Microsoft Sans Serif"/>
              </a:rPr>
              <a:t>interface</a:t>
            </a:r>
            <a:r>
              <a:rPr sz="1588" spc="13" dirty="0">
                <a:latin typeface="Microsoft Sans Serif"/>
                <a:cs typeface="Microsoft Sans Serif"/>
              </a:rPr>
              <a:t> </a:t>
            </a:r>
            <a:r>
              <a:rPr sz="1588" spc="-4" dirty="0">
                <a:latin typeface="Microsoft Sans Serif"/>
                <a:cs typeface="Microsoft Sans Serif"/>
              </a:rPr>
              <a:t>trên</a:t>
            </a:r>
            <a:r>
              <a:rPr sz="1588" spc="9" dirty="0">
                <a:latin typeface="Microsoft Sans Serif"/>
                <a:cs typeface="Microsoft Sans Serif"/>
              </a:rPr>
              <a:t> </a:t>
            </a:r>
            <a:r>
              <a:rPr sz="1588" spc="-18" dirty="0">
                <a:latin typeface="Microsoft Sans Serif"/>
                <a:cs typeface="Microsoft Sans Serif"/>
              </a:rPr>
              <a:t>router.</a:t>
            </a:r>
            <a:endParaRPr sz="1588" dirty="0">
              <a:latin typeface="Microsoft Sans Serif"/>
              <a:cs typeface="Microsoft Sans Serif"/>
            </a:endParaRPr>
          </a:p>
          <a:p>
            <a:pPr marL="11206" marR="4483" algn="ctr"/>
            <a:r>
              <a:rPr sz="1588" spc="-4" dirty="0">
                <a:latin typeface="Microsoft Sans Serif"/>
                <a:cs typeface="Microsoft Sans Serif"/>
              </a:rPr>
              <a:t>Link-state:</a:t>
            </a:r>
            <a:r>
              <a:rPr sz="1588" spc="22" dirty="0">
                <a:latin typeface="Microsoft Sans Serif"/>
                <a:cs typeface="Microsoft Sans Serif"/>
              </a:rPr>
              <a:t> </a:t>
            </a:r>
            <a:r>
              <a:rPr sz="1588" spc="-4" dirty="0">
                <a:latin typeface="Microsoft Sans Serif"/>
                <a:cs typeface="Microsoft Sans Serif"/>
              </a:rPr>
              <a:t>trạng</a:t>
            </a:r>
            <a:r>
              <a:rPr sz="1588" spc="31" dirty="0">
                <a:latin typeface="Microsoft Sans Serif"/>
                <a:cs typeface="Microsoft Sans Serif"/>
              </a:rPr>
              <a:t> </a:t>
            </a:r>
            <a:r>
              <a:rPr sz="1588" spc="-13" dirty="0">
                <a:latin typeface="Microsoft Sans Serif"/>
                <a:cs typeface="Microsoft Sans Serif"/>
              </a:rPr>
              <a:t>thái</a:t>
            </a:r>
            <a:r>
              <a:rPr sz="1588" spc="22" dirty="0">
                <a:latin typeface="Microsoft Sans Serif"/>
                <a:cs typeface="Microsoft Sans Serif"/>
              </a:rPr>
              <a:t> </a:t>
            </a:r>
            <a:r>
              <a:rPr sz="1588" dirty="0">
                <a:latin typeface="Microsoft Sans Serif"/>
                <a:cs typeface="Microsoft Sans Serif"/>
              </a:rPr>
              <a:t>của</a:t>
            </a:r>
            <a:r>
              <a:rPr sz="1588" spc="9" dirty="0">
                <a:latin typeface="Microsoft Sans Serif"/>
                <a:cs typeface="Microsoft Sans Serif"/>
              </a:rPr>
              <a:t> </a:t>
            </a:r>
            <a:r>
              <a:rPr sz="1588" spc="-4" dirty="0">
                <a:latin typeface="Microsoft Sans Serif"/>
                <a:cs typeface="Microsoft Sans Serif"/>
              </a:rPr>
              <a:t>một</a:t>
            </a:r>
            <a:r>
              <a:rPr sz="1588" spc="26" dirty="0">
                <a:latin typeface="Microsoft Sans Serif"/>
                <a:cs typeface="Microsoft Sans Serif"/>
              </a:rPr>
              <a:t> </a:t>
            </a:r>
            <a:r>
              <a:rPr sz="1588" spc="-9" dirty="0">
                <a:latin typeface="Microsoft Sans Serif"/>
                <a:cs typeface="Microsoft Sans Serif"/>
              </a:rPr>
              <a:t>liên</a:t>
            </a:r>
            <a:r>
              <a:rPr sz="1588" spc="13" dirty="0">
                <a:latin typeface="Microsoft Sans Serif"/>
                <a:cs typeface="Microsoft Sans Serif"/>
              </a:rPr>
              <a:t> </a:t>
            </a:r>
            <a:r>
              <a:rPr sz="1588" spc="-4" dirty="0">
                <a:latin typeface="Microsoft Sans Serif"/>
                <a:cs typeface="Microsoft Sans Serif"/>
              </a:rPr>
              <a:t>kết</a:t>
            </a:r>
            <a:r>
              <a:rPr sz="1588" spc="22" dirty="0">
                <a:latin typeface="Microsoft Sans Serif"/>
                <a:cs typeface="Microsoft Sans Serif"/>
              </a:rPr>
              <a:t> </a:t>
            </a:r>
            <a:r>
              <a:rPr sz="1588" spc="35" dirty="0">
                <a:latin typeface="Microsoft Sans Serif"/>
                <a:cs typeface="Microsoft Sans Serif"/>
              </a:rPr>
              <a:t>giữa</a:t>
            </a:r>
            <a:r>
              <a:rPr sz="1588" spc="31" dirty="0">
                <a:latin typeface="Microsoft Sans Serif"/>
                <a:cs typeface="Microsoft Sans Serif"/>
              </a:rPr>
              <a:t> </a:t>
            </a:r>
            <a:r>
              <a:rPr sz="1588" spc="-4" dirty="0">
                <a:latin typeface="Microsoft Sans Serif"/>
                <a:cs typeface="Microsoft Sans Serif"/>
              </a:rPr>
              <a:t>hai</a:t>
            </a:r>
            <a:r>
              <a:rPr sz="1588" spc="22" dirty="0">
                <a:latin typeface="Microsoft Sans Serif"/>
                <a:cs typeface="Microsoft Sans Serif"/>
              </a:rPr>
              <a:t> </a:t>
            </a:r>
            <a:r>
              <a:rPr sz="1588" spc="-9" dirty="0">
                <a:latin typeface="Microsoft Sans Serif"/>
                <a:cs typeface="Microsoft Sans Serif"/>
              </a:rPr>
              <a:t>router,</a:t>
            </a:r>
            <a:r>
              <a:rPr sz="1588" spc="22" dirty="0">
                <a:latin typeface="Microsoft Sans Serif"/>
                <a:cs typeface="Microsoft Sans Serif"/>
              </a:rPr>
              <a:t> </a:t>
            </a:r>
            <a:r>
              <a:rPr sz="1588" spc="-4" dirty="0">
                <a:latin typeface="Microsoft Sans Serif"/>
                <a:cs typeface="Microsoft Sans Serif"/>
              </a:rPr>
              <a:t>bao</a:t>
            </a:r>
            <a:r>
              <a:rPr sz="1588" spc="13" dirty="0">
                <a:latin typeface="Microsoft Sans Serif"/>
                <a:cs typeface="Microsoft Sans Serif"/>
              </a:rPr>
              <a:t> </a:t>
            </a:r>
            <a:r>
              <a:rPr sz="1588" dirty="0">
                <a:latin typeface="Microsoft Sans Serif"/>
                <a:cs typeface="Microsoft Sans Serif"/>
              </a:rPr>
              <a:t>gồm</a:t>
            </a:r>
            <a:r>
              <a:rPr sz="1588" spc="22" dirty="0">
                <a:latin typeface="Microsoft Sans Serif"/>
                <a:cs typeface="Microsoft Sans Serif"/>
              </a:rPr>
              <a:t> </a:t>
            </a:r>
            <a:r>
              <a:rPr sz="1588" spc="-4" dirty="0">
                <a:latin typeface="Microsoft Sans Serif"/>
                <a:cs typeface="Microsoft Sans Serif"/>
              </a:rPr>
              <a:t>trạng</a:t>
            </a:r>
            <a:r>
              <a:rPr sz="1588" spc="9" dirty="0">
                <a:latin typeface="Microsoft Sans Serif"/>
                <a:cs typeface="Microsoft Sans Serif"/>
              </a:rPr>
              <a:t> </a:t>
            </a:r>
            <a:r>
              <a:rPr sz="1588" spc="-9" dirty="0">
                <a:latin typeface="Microsoft Sans Serif"/>
                <a:cs typeface="Microsoft Sans Serif"/>
              </a:rPr>
              <a:t>thái </a:t>
            </a:r>
            <a:r>
              <a:rPr sz="1588" spc="-4" dirty="0">
                <a:latin typeface="Microsoft Sans Serif"/>
                <a:cs typeface="Microsoft Sans Serif"/>
              </a:rPr>
              <a:t> của</a:t>
            </a:r>
            <a:r>
              <a:rPr sz="1588" spc="26" dirty="0">
                <a:latin typeface="Microsoft Sans Serif"/>
                <a:cs typeface="Microsoft Sans Serif"/>
              </a:rPr>
              <a:t> </a:t>
            </a:r>
            <a:r>
              <a:rPr sz="1588" spc="-9" dirty="0">
                <a:latin typeface="Microsoft Sans Serif"/>
                <a:cs typeface="Microsoft Sans Serif"/>
              </a:rPr>
              <a:t>một</a:t>
            </a:r>
            <a:r>
              <a:rPr sz="1588" spc="22" dirty="0">
                <a:latin typeface="Microsoft Sans Serif"/>
                <a:cs typeface="Microsoft Sans Serif"/>
              </a:rPr>
              <a:t> </a:t>
            </a:r>
            <a:r>
              <a:rPr sz="1588" spc="-4" dirty="0">
                <a:latin typeface="Microsoft Sans Serif"/>
                <a:cs typeface="Microsoft Sans Serif"/>
              </a:rPr>
              <a:t>cổng</a:t>
            </a:r>
            <a:r>
              <a:rPr sz="1588" spc="13" dirty="0">
                <a:latin typeface="Microsoft Sans Serif"/>
                <a:cs typeface="Microsoft Sans Serif"/>
              </a:rPr>
              <a:t> </a:t>
            </a:r>
            <a:r>
              <a:rPr sz="1588" spc="-4" dirty="0">
                <a:latin typeface="Microsoft Sans Serif"/>
                <a:cs typeface="Microsoft Sans Serif"/>
              </a:rPr>
              <a:t>trên</a:t>
            </a:r>
            <a:r>
              <a:rPr sz="1588" spc="9" dirty="0">
                <a:latin typeface="Microsoft Sans Serif"/>
                <a:cs typeface="Microsoft Sans Serif"/>
              </a:rPr>
              <a:t> </a:t>
            </a:r>
            <a:r>
              <a:rPr sz="1588" spc="-4" dirty="0">
                <a:latin typeface="Microsoft Sans Serif"/>
                <a:cs typeface="Microsoft Sans Serif"/>
              </a:rPr>
              <a:t>router</a:t>
            </a:r>
            <a:r>
              <a:rPr sz="1588" spc="18" dirty="0">
                <a:latin typeface="Microsoft Sans Serif"/>
                <a:cs typeface="Microsoft Sans Serif"/>
              </a:rPr>
              <a:t> </a:t>
            </a:r>
            <a:r>
              <a:rPr sz="1588" dirty="0">
                <a:latin typeface="Microsoft Sans Serif"/>
                <a:cs typeface="Microsoft Sans Serif"/>
              </a:rPr>
              <a:t>và</a:t>
            </a:r>
            <a:r>
              <a:rPr sz="1588" spc="13" dirty="0">
                <a:latin typeface="Microsoft Sans Serif"/>
                <a:cs typeface="Microsoft Sans Serif"/>
              </a:rPr>
              <a:t> </a:t>
            </a:r>
            <a:r>
              <a:rPr sz="1588" dirty="0">
                <a:latin typeface="Microsoft Sans Serif"/>
                <a:cs typeface="Microsoft Sans Serif"/>
              </a:rPr>
              <a:t>mối</a:t>
            </a:r>
            <a:r>
              <a:rPr sz="1588" spc="18" dirty="0">
                <a:latin typeface="Microsoft Sans Serif"/>
                <a:cs typeface="Microsoft Sans Serif"/>
              </a:rPr>
              <a:t> </a:t>
            </a:r>
            <a:r>
              <a:rPr sz="1588" spc="-9" dirty="0">
                <a:latin typeface="Microsoft Sans Serif"/>
                <a:cs typeface="Microsoft Sans Serif"/>
              </a:rPr>
              <a:t>quan</a:t>
            </a:r>
            <a:r>
              <a:rPr sz="1588" spc="31" dirty="0">
                <a:latin typeface="Microsoft Sans Serif"/>
                <a:cs typeface="Microsoft Sans Serif"/>
              </a:rPr>
              <a:t> </a:t>
            </a:r>
            <a:r>
              <a:rPr sz="1588" spc="-9" dirty="0">
                <a:latin typeface="Microsoft Sans Serif"/>
                <a:cs typeface="Microsoft Sans Serif"/>
              </a:rPr>
              <a:t>hệ</a:t>
            </a:r>
            <a:r>
              <a:rPr sz="1588" spc="9" dirty="0">
                <a:latin typeface="Microsoft Sans Serif"/>
                <a:cs typeface="Microsoft Sans Serif"/>
              </a:rPr>
              <a:t> </a:t>
            </a:r>
            <a:r>
              <a:rPr sz="1588" spc="40" dirty="0">
                <a:latin typeface="Microsoft Sans Serif"/>
                <a:cs typeface="Microsoft Sans Serif"/>
              </a:rPr>
              <a:t>giữa</a:t>
            </a:r>
            <a:r>
              <a:rPr sz="1588" spc="9" dirty="0">
                <a:latin typeface="Microsoft Sans Serif"/>
                <a:cs typeface="Microsoft Sans Serif"/>
              </a:rPr>
              <a:t> </a:t>
            </a:r>
            <a:r>
              <a:rPr sz="1588" dirty="0">
                <a:latin typeface="Microsoft Sans Serif"/>
                <a:cs typeface="Microsoft Sans Serif"/>
              </a:rPr>
              <a:t>nó</a:t>
            </a:r>
            <a:r>
              <a:rPr sz="1588" spc="13" dirty="0">
                <a:latin typeface="Microsoft Sans Serif"/>
                <a:cs typeface="Microsoft Sans Serif"/>
              </a:rPr>
              <a:t> </a:t>
            </a:r>
            <a:r>
              <a:rPr sz="1588" spc="44" dirty="0">
                <a:latin typeface="Microsoft Sans Serif"/>
                <a:cs typeface="Microsoft Sans Serif"/>
              </a:rPr>
              <a:t>với</a:t>
            </a:r>
            <a:r>
              <a:rPr sz="1588" spc="18" dirty="0">
                <a:latin typeface="Microsoft Sans Serif"/>
                <a:cs typeface="Microsoft Sans Serif"/>
              </a:rPr>
              <a:t> </a:t>
            </a:r>
            <a:r>
              <a:rPr sz="1588" spc="-4" dirty="0">
                <a:latin typeface="Microsoft Sans Serif"/>
                <a:cs typeface="Microsoft Sans Serif"/>
              </a:rPr>
              <a:t>router</a:t>
            </a:r>
            <a:r>
              <a:rPr sz="1588" spc="35" dirty="0">
                <a:latin typeface="Microsoft Sans Serif"/>
                <a:cs typeface="Microsoft Sans Serif"/>
              </a:rPr>
              <a:t> </a:t>
            </a:r>
            <a:r>
              <a:rPr sz="1588" spc="-13" dirty="0">
                <a:latin typeface="Microsoft Sans Serif"/>
                <a:cs typeface="Microsoft Sans Serif"/>
              </a:rPr>
              <a:t>láng</a:t>
            </a:r>
            <a:r>
              <a:rPr sz="1588" spc="26" dirty="0">
                <a:latin typeface="Microsoft Sans Serif"/>
                <a:cs typeface="Microsoft Sans Serif"/>
              </a:rPr>
              <a:t> </a:t>
            </a:r>
            <a:r>
              <a:rPr sz="1588" spc="-4" dirty="0">
                <a:latin typeface="Microsoft Sans Serif"/>
                <a:cs typeface="Microsoft Sans Serif"/>
              </a:rPr>
              <a:t>giềng</a:t>
            </a:r>
            <a:r>
              <a:rPr sz="1588" spc="9" dirty="0">
                <a:latin typeface="Microsoft Sans Serif"/>
                <a:cs typeface="Microsoft Sans Serif"/>
              </a:rPr>
              <a:t> </a:t>
            </a:r>
            <a:r>
              <a:rPr sz="1588" dirty="0">
                <a:latin typeface="Microsoft Sans Serif"/>
                <a:cs typeface="Microsoft Sans Serif"/>
              </a:rPr>
              <a:t>kết </a:t>
            </a:r>
            <a:r>
              <a:rPr sz="1588" spc="-405" dirty="0">
                <a:latin typeface="Microsoft Sans Serif"/>
                <a:cs typeface="Microsoft Sans Serif"/>
              </a:rPr>
              <a:t> </a:t>
            </a:r>
            <a:r>
              <a:rPr sz="1588" spc="-9" dirty="0">
                <a:latin typeface="Microsoft Sans Serif"/>
                <a:cs typeface="Microsoft Sans Serif"/>
              </a:rPr>
              <a:t>nối</a:t>
            </a:r>
            <a:r>
              <a:rPr sz="1588" spc="13" dirty="0">
                <a:latin typeface="Microsoft Sans Serif"/>
                <a:cs typeface="Microsoft Sans Serif"/>
              </a:rPr>
              <a:t> </a:t>
            </a:r>
            <a:r>
              <a:rPr sz="1588" spc="-4" dirty="0">
                <a:latin typeface="Microsoft Sans Serif"/>
                <a:cs typeface="Microsoft Sans Serif"/>
              </a:rPr>
              <a:t>vào</a:t>
            </a:r>
            <a:r>
              <a:rPr sz="1588" spc="9" dirty="0">
                <a:latin typeface="Microsoft Sans Serif"/>
                <a:cs typeface="Microsoft Sans Serif"/>
              </a:rPr>
              <a:t> </a:t>
            </a:r>
            <a:r>
              <a:rPr sz="1588" dirty="0">
                <a:latin typeface="Microsoft Sans Serif"/>
                <a:cs typeface="Microsoft Sans Serif"/>
              </a:rPr>
              <a:t>cổng</a:t>
            </a:r>
            <a:r>
              <a:rPr sz="1588" spc="9" dirty="0">
                <a:latin typeface="Microsoft Sans Serif"/>
                <a:cs typeface="Microsoft Sans Serif"/>
              </a:rPr>
              <a:t> </a:t>
            </a:r>
            <a:r>
              <a:rPr sz="1588" dirty="0">
                <a:latin typeface="Microsoft Sans Serif"/>
                <a:cs typeface="Microsoft Sans Serif"/>
              </a:rPr>
              <a:t>đo</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8360" y="351269"/>
            <a:ext cx="6067313" cy="608851"/>
          </a:xfrm>
          <a:prstGeom prst="rect">
            <a:avLst/>
          </a:prstGeom>
        </p:spPr>
        <p:txBody>
          <a:bodyPr vert="horz" wrap="square" lIns="0" tIns="11206" rIns="0" bIns="0" rtlCol="0" anchor="b" anchorCtr="0">
            <a:spAutoFit/>
          </a:bodyPr>
          <a:lstStyle/>
          <a:p>
            <a:pPr marL="11206">
              <a:spcBef>
                <a:spcPts val="88"/>
              </a:spcBef>
            </a:pPr>
            <a:r>
              <a:rPr spc="-4" dirty="0"/>
              <a:t>Giao</a:t>
            </a:r>
            <a:r>
              <a:rPr spc="13" dirty="0"/>
              <a:t> </a:t>
            </a:r>
            <a:r>
              <a:rPr spc="106" dirty="0"/>
              <a:t>thức</a:t>
            </a:r>
            <a:r>
              <a:rPr spc="40" dirty="0"/>
              <a:t> </a:t>
            </a:r>
            <a:r>
              <a:rPr dirty="0"/>
              <a:t>định</a:t>
            </a:r>
            <a:r>
              <a:rPr spc="18" dirty="0"/>
              <a:t> </a:t>
            </a:r>
            <a:r>
              <a:rPr dirty="0"/>
              <a:t>tuyến</a:t>
            </a:r>
            <a:r>
              <a:rPr spc="13" dirty="0"/>
              <a:t> </a:t>
            </a:r>
            <a:r>
              <a:rPr spc="-4" dirty="0"/>
              <a:t>OSPF</a:t>
            </a:r>
          </a:p>
        </p:txBody>
      </p:sp>
      <p:sp>
        <p:nvSpPr>
          <p:cNvPr id="3" name="object 3"/>
          <p:cNvSpPr txBox="1"/>
          <p:nvPr/>
        </p:nvSpPr>
        <p:spPr>
          <a:xfrm>
            <a:off x="606056" y="1419526"/>
            <a:ext cx="11100391" cy="1149628"/>
          </a:xfrm>
          <a:prstGeom prst="rect">
            <a:avLst/>
          </a:prstGeom>
        </p:spPr>
        <p:txBody>
          <a:bodyPr vert="horz" wrap="square" lIns="0" tIns="11766" rIns="0" bIns="0" rtlCol="0">
            <a:spAutoFit/>
          </a:bodyPr>
          <a:lstStyle/>
          <a:p>
            <a:pPr marL="313221" marR="4483" indent="-302575">
              <a:spcBef>
                <a:spcPts val="93"/>
              </a:spcBef>
              <a:buFont typeface="Wingdings"/>
              <a:buChar char=""/>
              <a:tabLst>
                <a:tab pos="313781" algn="l"/>
              </a:tabLst>
            </a:pPr>
            <a:r>
              <a:rPr sz="1765" spc="-4" dirty="0">
                <a:latin typeface="Microsoft Sans Serif"/>
                <a:cs typeface="Microsoft Sans Serif"/>
              </a:rPr>
              <a:t>Mỗi</a:t>
            </a:r>
            <a:r>
              <a:rPr sz="1765" spc="22" dirty="0">
                <a:latin typeface="Microsoft Sans Serif"/>
                <a:cs typeface="Microsoft Sans Serif"/>
              </a:rPr>
              <a:t> </a:t>
            </a:r>
            <a:r>
              <a:rPr sz="1765" spc="-4" dirty="0">
                <a:latin typeface="Microsoft Sans Serif"/>
                <a:cs typeface="Microsoft Sans Serif"/>
              </a:rPr>
              <a:t>router</a:t>
            </a:r>
            <a:r>
              <a:rPr sz="1765" dirty="0">
                <a:latin typeface="Microsoft Sans Serif"/>
                <a:cs typeface="Microsoft Sans Serif"/>
              </a:rPr>
              <a:t> áp</a:t>
            </a:r>
            <a:r>
              <a:rPr sz="1765" spc="-4" dirty="0">
                <a:latin typeface="Microsoft Sans Serif"/>
                <a:cs typeface="Microsoft Sans Serif"/>
              </a:rPr>
              <a:t> </a:t>
            </a:r>
            <a:r>
              <a:rPr sz="1765" dirty="0">
                <a:latin typeface="Microsoft Sans Serif"/>
                <a:cs typeface="Microsoft Sans Serif"/>
              </a:rPr>
              <a:t>dụng</a:t>
            </a:r>
            <a:r>
              <a:rPr sz="1765" spc="13" dirty="0">
                <a:latin typeface="Microsoft Sans Serif"/>
                <a:cs typeface="Microsoft Sans Serif"/>
              </a:rPr>
              <a:t> </a:t>
            </a:r>
            <a:r>
              <a:rPr sz="1765" spc="-4" dirty="0">
                <a:latin typeface="Microsoft Sans Serif"/>
                <a:cs typeface="Microsoft Sans Serif"/>
              </a:rPr>
              <a:t>thuật</a:t>
            </a:r>
            <a:r>
              <a:rPr sz="1765" spc="9" dirty="0">
                <a:latin typeface="Microsoft Sans Serif"/>
                <a:cs typeface="Microsoft Sans Serif"/>
              </a:rPr>
              <a:t> </a:t>
            </a:r>
            <a:r>
              <a:rPr sz="1765" spc="-4" dirty="0">
                <a:latin typeface="Microsoft Sans Serif"/>
                <a:cs typeface="Microsoft Sans Serif"/>
              </a:rPr>
              <a:t>toán</a:t>
            </a:r>
            <a:r>
              <a:rPr sz="1765" spc="13" dirty="0">
                <a:latin typeface="Microsoft Sans Serif"/>
                <a:cs typeface="Microsoft Sans Serif"/>
              </a:rPr>
              <a:t> </a:t>
            </a:r>
            <a:r>
              <a:rPr sz="1765" spc="71" dirty="0">
                <a:latin typeface="Microsoft Sans Serif"/>
                <a:cs typeface="Microsoft Sans Serif"/>
              </a:rPr>
              <a:t>đường</a:t>
            </a:r>
            <a:r>
              <a:rPr sz="1765" spc="13" dirty="0">
                <a:latin typeface="Microsoft Sans Serif"/>
                <a:cs typeface="Microsoft Sans Serif"/>
              </a:rPr>
              <a:t> </a:t>
            </a:r>
            <a:r>
              <a:rPr sz="1765" spc="-4" dirty="0">
                <a:latin typeface="Microsoft Sans Serif"/>
                <a:cs typeface="Microsoft Sans Serif"/>
              </a:rPr>
              <a:t>đi</a:t>
            </a:r>
            <a:r>
              <a:rPr sz="1765" spc="4" dirty="0">
                <a:latin typeface="Microsoft Sans Serif"/>
                <a:cs typeface="Microsoft Sans Serif"/>
              </a:rPr>
              <a:t> </a:t>
            </a:r>
            <a:r>
              <a:rPr sz="1765" dirty="0">
                <a:latin typeface="Microsoft Sans Serif"/>
                <a:cs typeface="Microsoft Sans Serif"/>
              </a:rPr>
              <a:t>ngắn</a:t>
            </a:r>
            <a:r>
              <a:rPr sz="1765" spc="13" dirty="0">
                <a:latin typeface="Microsoft Sans Serif"/>
                <a:cs typeface="Microsoft Sans Serif"/>
              </a:rPr>
              <a:t> </a:t>
            </a:r>
            <a:r>
              <a:rPr sz="1765" spc="-9" dirty="0">
                <a:latin typeface="Microsoft Sans Serif"/>
                <a:cs typeface="Microsoft Sans Serif"/>
              </a:rPr>
              <a:t>(chi</a:t>
            </a:r>
            <a:r>
              <a:rPr sz="1765" spc="22" dirty="0">
                <a:latin typeface="Microsoft Sans Serif"/>
                <a:cs typeface="Microsoft Sans Serif"/>
              </a:rPr>
              <a:t> </a:t>
            </a:r>
            <a:r>
              <a:rPr sz="1765" spc="26" dirty="0">
                <a:latin typeface="Microsoft Sans Serif"/>
                <a:cs typeface="Microsoft Sans Serif"/>
              </a:rPr>
              <a:t>phí</a:t>
            </a:r>
            <a:r>
              <a:rPr sz="1765" spc="-9" dirty="0">
                <a:latin typeface="Microsoft Sans Serif"/>
                <a:cs typeface="Microsoft Sans Serif"/>
              </a:rPr>
              <a:t> </a:t>
            </a:r>
            <a:r>
              <a:rPr sz="1765" spc="4" dirty="0">
                <a:latin typeface="Microsoft Sans Serif"/>
                <a:cs typeface="Microsoft Sans Serif"/>
              </a:rPr>
              <a:t>nhỏ</a:t>
            </a:r>
            <a:r>
              <a:rPr sz="1765" spc="13" dirty="0">
                <a:latin typeface="Microsoft Sans Serif"/>
                <a:cs typeface="Microsoft Sans Serif"/>
              </a:rPr>
              <a:t> </a:t>
            </a:r>
            <a:r>
              <a:rPr sz="1765" spc="-4" dirty="0">
                <a:latin typeface="Microsoft Sans Serif"/>
                <a:cs typeface="Microsoft Sans Serif"/>
              </a:rPr>
              <a:t>nhất)</a:t>
            </a:r>
            <a:r>
              <a:rPr sz="1765" spc="18" dirty="0">
                <a:latin typeface="Microsoft Sans Serif"/>
                <a:cs typeface="Microsoft Sans Serif"/>
              </a:rPr>
              <a:t> </a:t>
            </a:r>
            <a:r>
              <a:rPr sz="1765" spc="-9" dirty="0">
                <a:latin typeface="Microsoft Sans Serif"/>
                <a:cs typeface="Microsoft Sans Serif"/>
              </a:rPr>
              <a:t>lên </a:t>
            </a:r>
            <a:r>
              <a:rPr sz="1765" spc="-454" dirty="0">
                <a:latin typeface="Microsoft Sans Serif"/>
                <a:cs typeface="Microsoft Sans Serif"/>
              </a:rPr>
              <a:t> </a:t>
            </a:r>
            <a:r>
              <a:rPr sz="1765" spc="88" dirty="0">
                <a:latin typeface="Microsoft Sans Serif"/>
                <a:cs typeface="Microsoft Sans Serif"/>
              </a:rPr>
              <a:t>cơ</a:t>
            </a:r>
            <a:r>
              <a:rPr sz="1765" spc="13" dirty="0">
                <a:latin typeface="Microsoft Sans Serif"/>
                <a:cs typeface="Microsoft Sans Serif"/>
              </a:rPr>
              <a:t> </a:t>
            </a:r>
            <a:r>
              <a:rPr sz="1765" spc="88" dirty="0">
                <a:latin typeface="Microsoft Sans Serif"/>
                <a:cs typeface="Microsoft Sans Serif"/>
              </a:rPr>
              <a:t>sở</a:t>
            </a:r>
            <a:r>
              <a:rPr sz="1765" spc="13" dirty="0">
                <a:latin typeface="Microsoft Sans Serif"/>
                <a:cs typeface="Microsoft Sans Serif"/>
              </a:rPr>
              <a:t> </a:t>
            </a:r>
            <a:r>
              <a:rPr sz="1765" spc="93" dirty="0">
                <a:latin typeface="Microsoft Sans Serif"/>
                <a:cs typeface="Microsoft Sans Serif"/>
              </a:rPr>
              <a:t>dữ</a:t>
            </a:r>
            <a:r>
              <a:rPr sz="1765" spc="31" dirty="0">
                <a:latin typeface="Microsoft Sans Serif"/>
                <a:cs typeface="Microsoft Sans Serif"/>
              </a:rPr>
              <a:t> </a:t>
            </a:r>
            <a:r>
              <a:rPr sz="1765" spc="-9" dirty="0">
                <a:latin typeface="Microsoft Sans Serif"/>
                <a:cs typeface="Microsoft Sans Serif"/>
              </a:rPr>
              <a:t>liệu</a:t>
            </a:r>
            <a:r>
              <a:rPr sz="1765" spc="13" dirty="0">
                <a:latin typeface="Microsoft Sans Serif"/>
                <a:cs typeface="Microsoft Sans Serif"/>
              </a:rPr>
              <a:t> </a:t>
            </a:r>
            <a:r>
              <a:rPr sz="1765" dirty="0">
                <a:latin typeface="Microsoft Sans Serif"/>
                <a:cs typeface="Microsoft Sans Serif"/>
              </a:rPr>
              <a:t>của</a:t>
            </a:r>
            <a:r>
              <a:rPr sz="1765" spc="-4" dirty="0">
                <a:latin typeface="Microsoft Sans Serif"/>
                <a:cs typeface="Microsoft Sans Serif"/>
              </a:rPr>
              <a:t> </a:t>
            </a:r>
            <a:r>
              <a:rPr sz="1765" dirty="0">
                <a:latin typeface="Microsoft Sans Serif"/>
                <a:cs typeface="Microsoft Sans Serif"/>
              </a:rPr>
              <a:t>nó</a:t>
            </a:r>
            <a:r>
              <a:rPr sz="1765" spc="18" dirty="0">
                <a:latin typeface="Microsoft Sans Serif"/>
                <a:cs typeface="Microsoft Sans Serif"/>
              </a:rPr>
              <a:t> </a:t>
            </a:r>
            <a:r>
              <a:rPr sz="1765" spc="-9" dirty="0">
                <a:latin typeface="Microsoft Sans Serif"/>
                <a:cs typeface="Microsoft Sans Serif"/>
              </a:rPr>
              <a:t>để</a:t>
            </a:r>
            <a:r>
              <a:rPr sz="1765" spc="13" dirty="0">
                <a:latin typeface="Microsoft Sans Serif"/>
                <a:cs typeface="Microsoft Sans Serif"/>
              </a:rPr>
              <a:t> tính</a:t>
            </a:r>
            <a:r>
              <a:rPr sz="1765" spc="18" dirty="0">
                <a:latin typeface="Microsoft Sans Serif"/>
                <a:cs typeface="Microsoft Sans Serif"/>
              </a:rPr>
              <a:t> </a:t>
            </a:r>
            <a:r>
              <a:rPr sz="1765" spc="71" dirty="0">
                <a:latin typeface="Microsoft Sans Serif"/>
                <a:cs typeface="Microsoft Sans Serif"/>
              </a:rPr>
              <a:t>đường</a:t>
            </a:r>
            <a:r>
              <a:rPr sz="1765" spc="31" dirty="0">
                <a:latin typeface="Microsoft Sans Serif"/>
                <a:cs typeface="Microsoft Sans Serif"/>
              </a:rPr>
              <a:t> </a:t>
            </a:r>
            <a:r>
              <a:rPr sz="1765" spc="-9" dirty="0">
                <a:latin typeface="Microsoft Sans Serif"/>
                <a:cs typeface="Microsoft Sans Serif"/>
              </a:rPr>
              <a:t>đến</a:t>
            </a:r>
            <a:r>
              <a:rPr sz="1765" spc="13" dirty="0">
                <a:latin typeface="Microsoft Sans Serif"/>
                <a:cs typeface="Microsoft Sans Serif"/>
              </a:rPr>
              <a:t> </a:t>
            </a:r>
            <a:r>
              <a:rPr sz="1765" spc="-4" dirty="0">
                <a:latin typeface="Microsoft Sans Serif"/>
                <a:cs typeface="Microsoft Sans Serif"/>
              </a:rPr>
              <a:t>tất</a:t>
            </a:r>
            <a:r>
              <a:rPr sz="1765" spc="13" dirty="0">
                <a:latin typeface="Microsoft Sans Serif"/>
                <a:cs typeface="Microsoft Sans Serif"/>
              </a:rPr>
              <a:t> </a:t>
            </a:r>
            <a:r>
              <a:rPr sz="1765" dirty="0">
                <a:latin typeface="Microsoft Sans Serif"/>
                <a:cs typeface="Microsoft Sans Serif"/>
              </a:rPr>
              <a:t>cả</a:t>
            </a:r>
            <a:r>
              <a:rPr sz="1765" spc="13" dirty="0">
                <a:latin typeface="Microsoft Sans Serif"/>
                <a:cs typeface="Microsoft Sans Serif"/>
              </a:rPr>
              <a:t> </a:t>
            </a:r>
            <a:r>
              <a:rPr sz="1765" spc="-4" dirty="0">
                <a:latin typeface="Microsoft Sans Serif"/>
                <a:cs typeface="Microsoft Sans Serif"/>
              </a:rPr>
              <a:t>các</a:t>
            </a:r>
            <a:r>
              <a:rPr sz="1765" spc="22" dirty="0">
                <a:latin typeface="Microsoft Sans Serif"/>
                <a:cs typeface="Microsoft Sans Serif"/>
              </a:rPr>
              <a:t> </a:t>
            </a:r>
            <a:r>
              <a:rPr sz="1765" spc="-4" dirty="0">
                <a:latin typeface="Microsoft Sans Serif"/>
                <a:cs typeface="Microsoft Sans Serif"/>
              </a:rPr>
              <a:t>mạng</a:t>
            </a:r>
            <a:r>
              <a:rPr sz="1765" spc="18" dirty="0">
                <a:latin typeface="Microsoft Sans Serif"/>
                <a:cs typeface="Microsoft Sans Serif"/>
              </a:rPr>
              <a:t> </a:t>
            </a:r>
            <a:r>
              <a:rPr sz="1765" spc="13" dirty="0">
                <a:latin typeface="Microsoft Sans Serif"/>
                <a:cs typeface="Microsoft Sans Serif"/>
              </a:rPr>
              <a:t>đích.</a:t>
            </a:r>
            <a:endParaRPr sz="1765" dirty="0">
              <a:latin typeface="Microsoft Sans Serif"/>
              <a:cs typeface="Microsoft Sans Serif"/>
            </a:endParaRPr>
          </a:p>
          <a:p>
            <a:pPr marL="313221" marR="133357" indent="-302575">
              <a:spcBef>
                <a:spcPts val="424"/>
              </a:spcBef>
              <a:buFont typeface="Wingdings"/>
              <a:buChar char=""/>
              <a:tabLst>
                <a:tab pos="313781" algn="l"/>
              </a:tabLst>
            </a:pPr>
            <a:r>
              <a:rPr sz="1765" spc="-4" dirty="0">
                <a:latin typeface="Microsoft Sans Serif"/>
                <a:cs typeface="Microsoft Sans Serif"/>
              </a:rPr>
              <a:t>Mỗi </a:t>
            </a:r>
            <a:r>
              <a:rPr sz="1765" spc="-9" dirty="0">
                <a:latin typeface="Microsoft Sans Serif"/>
                <a:cs typeface="Microsoft Sans Serif"/>
              </a:rPr>
              <a:t>liên </a:t>
            </a:r>
            <a:r>
              <a:rPr sz="1765" dirty="0">
                <a:latin typeface="Microsoft Sans Serif"/>
                <a:cs typeface="Microsoft Sans Serif"/>
              </a:rPr>
              <a:t>kết có </a:t>
            </a:r>
            <a:r>
              <a:rPr sz="1765" spc="-4" dirty="0">
                <a:latin typeface="Microsoft Sans Serif"/>
                <a:cs typeface="Microsoft Sans Serif"/>
              </a:rPr>
              <a:t>chi </a:t>
            </a:r>
            <a:r>
              <a:rPr sz="1765" spc="26" dirty="0">
                <a:latin typeface="Microsoft Sans Serif"/>
                <a:cs typeface="Microsoft Sans Serif"/>
              </a:rPr>
              <a:t>phí </a:t>
            </a:r>
            <a:r>
              <a:rPr sz="1765" spc="75" dirty="0">
                <a:latin typeface="Microsoft Sans Serif"/>
                <a:cs typeface="Microsoft Sans Serif"/>
              </a:rPr>
              <a:t>tương </a:t>
            </a:r>
            <a:r>
              <a:rPr sz="1765" spc="49" dirty="0">
                <a:latin typeface="Microsoft Sans Serif"/>
                <a:cs typeface="Microsoft Sans Serif"/>
              </a:rPr>
              <a:t>ứng. </a:t>
            </a:r>
            <a:r>
              <a:rPr sz="1765" spc="-4" dirty="0">
                <a:latin typeface="Microsoft Sans Serif"/>
                <a:cs typeface="Microsoft Sans Serif"/>
              </a:rPr>
              <a:t>Giá </a:t>
            </a:r>
            <a:r>
              <a:rPr sz="1765" spc="-9" dirty="0">
                <a:latin typeface="Microsoft Sans Serif"/>
                <a:cs typeface="Microsoft Sans Serif"/>
              </a:rPr>
              <a:t>trị </a:t>
            </a:r>
            <a:r>
              <a:rPr sz="1765" dirty="0">
                <a:latin typeface="Microsoft Sans Serif"/>
                <a:cs typeface="Microsoft Sans Serif"/>
              </a:rPr>
              <a:t>có </a:t>
            </a:r>
            <a:r>
              <a:rPr sz="1765" spc="-4" dirty="0">
                <a:latin typeface="Microsoft Sans Serif"/>
                <a:cs typeface="Microsoft Sans Serif"/>
              </a:rPr>
              <a:t>thể </a:t>
            </a:r>
            <a:r>
              <a:rPr sz="1765" spc="97" dirty="0">
                <a:latin typeface="Microsoft Sans Serif"/>
                <a:cs typeface="Microsoft Sans Serif"/>
              </a:rPr>
              <a:t>được </a:t>
            </a:r>
            <a:r>
              <a:rPr sz="1765" spc="-4" dirty="0">
                <a:latin typeface="Microsoft Sans Serif"/>
                <a:cs typeface="Microsoft Sans Serif"/>
              </a:rPr>
              <a:t>thiết lập </a:t>
            </a:r>
            <a:r>
              <a:rPr sz="1765" spc="57" dirty="0">
                <a:latin typeface="Microsoft Sans Serif"/>
                <a:cs typeface="Microsoft Sans Serif"/>
              </a:rPr>
              <a:t>bởi </a:t>
            </a:r>
            <a:r>
              <a:rPr sz="1765" spc="-459" dirty="0">
                <a:latin typeface="Microsoft Sans Serif"/>
                <a:cs typeface="Microsoft Sans Serif"/>
              </a:rPr>
              <a:t> </a:t>
            </a:r>
            <a:r>
              <a:rPr sz="1765" dirty="0">
                <a:latin typeface="Microsoft Sans Serif"/>
                <a:cs typeface="Microsoft Sans Serif"/>
              </a:rPr>
              <a:t>quản</a:t>
            </a:r>
            <a:r>
              <a:rPr sz="1765" spc="-9" dirty="0">
                <a:latin typeface="Microsoft Sans Serif"/>
                <a:cs typeface="Microsoft Sans Serif"/>
              </a:rPr>
              <a:t> trị.</a:t>
            </a:r>
            <a:r>
              <a:rPr sz="1765" spc="9" dirty="0">
                <a:latin typeface="Microsoft Sans Serif"/>
                <a:cs typeface="Microsoft Sans Serif"/>
              </a:rPr>
              <a:t> </a:t>
            </a:r>
            <a:r>
              <a:rPr sz="1765" dirty="0">
                <a:latin typeface="Microsoft Sans Serif"/>
                <a:cs typeface="Microsoft Sans Serif"/>
              </a:rPr>
              <a:t>VD:</a:t>
            </a:r>
            <a:r>
              <a:rPr sz="1765" spc="9" dirty="0">
                <a:latin typeface="Microsoft Sans Serif"/>
                <a:cs typeface="Microsoft Sans Serif"/>
              </a:rPr>
              <a:t> </a:t>
            </a:r>
            <a:r>
              <a:rPr sz="1765" dirty="0">
                <a:latin typeface="Microsoft Sans Serif"/>
                <a:cs typeface="Microsoft Sans Serif"/>
              </a:rPr>
              <a:t>khoảng</a:t>
            </a:r>
            <a:r>
              <a:rPr sz="1765" spc="-4" dirty="0">
                <a:latin typeface="Microsoft Sans Serif"/>
                <a:cs typeface="Microsoft Sans Serif"/>
              </a:rPr>
              <a:t> </a:t>
            </a:r>
            <a:r>
              <a:rPr sz="1765" dirty="0">
                <a:latin typeface="Microsoft Sans Serif"/>
                <a:cs typeface="Microsoft Sans Serif"/>
              </a:rPr>
              <a:t>cách,</a:t>
            </a:r>
            <a:r>
              <a:rPr sz="1765" spc="-26" dirty="0">
                <a:latin typeface="Microsoft Sans Serif"/>
                <a:cs typeface="Microsoft Sans Serif"/>
              </a:rPr>
              <a:t> </a:t>
            </a:r>
            <a:r>
              <a:rPr sz="1765" dirty="0">
                <a:latin typeface="Microsoft Sans Serif"/>
                <a:cs typeface="Microsoft Sans Serif"/>
              </a:rPr>
              <a:t>throughput</a:t>
            </a:r>
            <a:r>
              <a:rPr sz="1765" spc="-26" dirty="0">
                <a:latin typeface="Microsoft Sans Serif"/>
                <a:cs typeface="Microsoft Sans Serif"/>
              </a:rPr>
              <a:t> </a:t>
            </a:r>
            <a:r>
              <a:rPr sz="1765" spc="-49" dirty="0">
                <a:latin typeface="Microsoft Sans Serif"/>
                <a:cs typeface="Microsoft Sans Serif"/>
              </a:rPr>
              <a:t>v.v...</a:t>
            </a:r>
            <a:endParaRPr sz="1765" dirty="0">
              <a:latin typeface="Microsoft Sans Serif"/>
              <a:cs typeface="Microsoft Sans Serif"/>
            </a:endParaRPr>
          </a:p>
        </p:txBody>
      </p:sp>
      <p:pic>
        <p:nvPicPr>
          <p:cNvPr id="4" name="object 4"/>
          <p:cNvPicPr/>
          <p:nvPr/>
        </p:nvPicPr>
        <p:blipFill>
          <a:blip r:embed="rId2" cstate="print"/>
          <a:stretch>
            <a:fillRect/>
          </a:stretch>
        </p:blipFill>
        <p:spPr>
          <a:xfrm>
            <a:off x="2523553" y="2569154"/>
            <a:ext cx="6694874" cy="3241384"/>
          </a:xfrm>
          <a:prstGeom prst="rect">
            <a:avLst/>
          </a:prstGeom>
        </p:spPr>
      </p:pic>
      <p:sp>
        <p:nvSpPr>
          <p:cNvPr id="5" name="object 5"/>
          <p:cNvSpPr txBox="1"/>
          <p:nvPr/>
        </p:nvSpPr>
        <p:spPr>
          <a:xfrm>
            <a:off x="4153857" y="5989257"/>
            <a:ext cx="4302499" cy="255678"/>
          </a:xfrm>
          <a:prstGeom prst="rect">
            <a:avLst/>
          </a:prstGeom>
        </p:spPr>
        <p:txBody>
          <a:bodyPr vert="horz" wrap="square" lIns="0" tIns="11206" rIns="0" bIns="0" rtlCol="0">
            <a:spAutoFit/>
          </a:bodyPr>
          <a:lstStyle/>
          <a:p>
            <a:pPr marL="11206">
              <a:spcBef>
                <a:spcPts val="88"/>
              </a:spcBef>
            </a:pPr>
            <a:r>
              <a:rPr sz="1588" spc="13" dirty="0">
                <a:latin typeface="Microsoft Sans Serif"/>
                <a:cs typeface="Microsoft Sans Serif"/>
              </a:rPr>
              <a:t>Hình</a:t>
            </a:r>
            <a:r>
              <a:rPr sz="1588" spc="22" dirty="0">
                <a:latin typeface="Microsoft Sans Serif"/>
                <a:cs typeface="Microsoft Sans Serif"/>
              </a:rPr>
              <a:t> </a:t>
            </a:r>
            <a:r>
              <a:rPr sz="1588" spc="-9" dirty="0">
                <a:latin typeface="Microsoft Sans Serif"/>
                <a:cs typeface="Microsoft Sans Serif"/>
              </a:rPr>
              <a:t>4:</a:t>
            </a:r>
            <a:r>
              <a:rPr sz="1588" spc="22" dirty="0">
                <a:latin typeface="Microsoft Sans Serif"/>
                <a:cs typeface="Microsoft Sans Serif"/>
              </a:rPr>
              <a:t> </a:t>
            </a:r>
            <a:r>
              <a:rPr sz="1588" spc="-4" dirty="0">
                <a:latin typeface="Microsoft Sans Serif"/>
                <a:cs typeface="Microsoft Sans Serif"/>
              </a:rPr>
              <a:t>Cost</a:t>
            </a:r>
            <a:r>
              <a:rPr sz="1588" spc="22" dirty="0">
                <a:latin typeface="Microsoft Sans Serif"/>
                <a:cs typeface="Microsoft Sans Serif"/>
              </a:rPr>
              <a:t> </a:t>
            </a:r>
            <a:r>
              <a:rPr sz="1588" spc="415" dirty="0">
                <a:latin typeface="Microsoft Sans Serif"/>
                <a:cs typeface="Microsoft Sans Serif"/>
              </a:rPr>
              <a:t>–</a:t>
            </a:r>
            <a:r>
              <a:rPr sz="1588" spc="26" dirty="0">
                <a:latin typeface="Microsoft Sans Serif"/>
                <a:cs typeface="Microsoft Sans Serif"/>
              </a:rPr>
              <a:t> </a:t>
            </a:r>
            <a:r>
              <a:rPr sz="1588" spc="-13" dirty="0">
                <a:latin typeface="Microsoft Sans Serif"/>
                <a:cs typeface="Microsoft Sans Serif"/>
              </a:rPr>
              <a:t>giá</a:t>
            </a:r>
            <a:r>
              <a:rPr sz="1588" spc="4" dirty="0">
                <a:latin typeface="Microsoft Sans Serif"/>
                <a:cs typeface="Microsoft Sans Serif"/>
              </a:rPr>
              <a:t> </a:t>
            </a:r>
            <a:r>
              <a:rPr sz="1588" spc="-4" dirty="0">
                <a:latin typeface="Microsoft Sans Serif"/>
                <a:cs typeface="Microsoft Sans Serif"/>
              </a:rPr>
              <a:t>trị</a:t>
            </a:r>
            <a:r>
              <a:rPr sz="1588" spc="18" dirty="0">
                <a:latin typeface="Microsoft Sans Serif"/>
                <a:cs typeface="Microsoft Sans Serif"/>
              </a:rPr>
              <a:t> </a:t>
            </a:r>
            <a:r>
              <a:rPr sz="1588" spc="-9" dirty="0">
                <a:latin typeface="Microsoft Sans Serif"/>
                <a:cs typeface="Microsoft Sans Serif"/>
              </a:rPr>
              <a:t>chi</a:t>
            </a:r>
            <a:r>
              <a:rPr sz="1588" spc="18" dirty="0">
                <a:latin typeface="Microsoft Sans Serif"/>
                <a:cs typeface="Microsoft Sans Serif"/>
              </a:rPr>
              <a:t> </a:t>
            </a:r>
            <a:r>
              <a:rPr sz="1588" spc="22" dirty="0">
                <a:latin typeface="Microsoft Sans Serif"/>
                <a:cs typeface="Microsoft Sans Serif"/>
              </a:rPr>
              <a:t>phí </a:t>
            </a:r>
            <a:r>
              <a:rPr sz="1588" spc="-4" dirty="0">
                <a:latin typeface="Microsoft Sans Serif"/>
                <a:cs typeface="Microsoft Sans Serif"/>
              </a:rPr>
              <a:t>đặt</a:t>
            </a:r>
            <a:r>
              <a:rPr sz="1588" spc="18" dirty="0">
                <a:latin typeface="Microsoft Sans Serif"/>
                <a:cs typeface="Microsoft Sans Serif"/>
              </a:rPr>
              <a:t> </a:t>
            </a:r>
            <a:r>
              <a:rPr sz="1588" spc="-4" dirty="0">
                <a:latin typeface="Microsoft Sans Serif"/>
                <a:cs typeface="Microsoft Sans Serif"/>
              </a:rPr>
              <a:t>cho</a:t>
            </a:r>
            <a:r>
              <a:rPr sz="1588" spc="26" dirty="0">
                <a:latin typeface="Microsoft Sans Serif"/>
                <a:cs typeface="Microsoft Sans Serif"/>
              </a:rPr>
              <a:t> </a:t>
            </a:r>
            <a:r>
              <a:rPr sz="1588" spc="-13" dirty="0">
                <a:latin typeface="Microsoft Sans Serif"/>
                <a:cs typeface="Microsoft Sans Serif"/>
              </a:rPr>
              <a:t>mỗi</a:t>
            </a:r>
            <a:r>
              <a:rPr sz="1588" spc="18" dirty="0">
                <a:latin typeface="Microsoft Sans Serif"/>
                <a:cs typeface="Microsoft Sans Serif"/>
              </a:rPr>
              <a:t> </a:t>
            </a:r>
            <a:r>
              <a:rPr sz="1588" spc="-9" dirty="0">
                <a:latin typeface="Microsoft Sans Serif"/>
                <a:cs typeface="Microsoft Sans Serif"/>
              </a:rPr>
              <a:t>liên</a:t>
            </a:r>
            <a:r>
              <a:rPr sz="1588" spc="26" dirty="0">
                <a:latin typeface="Microsoft Sans Serif"/>
                <a:cs typeface="Microsoft Sans Serif"/>
              </a:rPr>
              <a:t> </a:t>
            </a:r>
            <a:r>
              <a:rPr sz="1588" spc="-4" dirty="0">
                <a:latin typeface="Microsoft Sans Serif"/>
                <a:cs typeface="Microsoft Sans Serif"/>
              </a:rPr>
              <a:t>kết</a:t>
            </a:r>
            <a:endParaRPr sz="1588" dirty="0">
              <a:latin typeface="Microsoft Sans Serif"/>
              <a:cs typeface="Microsoft Sans Serif"/>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0422" y="588910"/>
            <a:ext cx="2489947" cy="486510"/>
          </a:xfrm>
          <a:prstGeom prst="rect">
            <a:avLst/>
          </a:prstGeom>
        </p:spPr>
        <p:txBody>
          <a:bodyPr vert="horz" wrap="square" lIns="0" tIns="11206" rIns="0" bIns="0" rtlCol="0" anchor="b" anchorCtr="0">
            <a:spAutoFit/>
          </a:bodyPr>
          <a:lstStyle/>
          <a:p>
            <a:pPr marL="11206">
              <a:spcBef>
                <a:spcPts val="88"/>
              </a:spcBef>
            </a:pPr>
            <a:r>
              <a:rPr sz="3088" spc="-4" dirty="0">
                <a:latin typeface="Calibri"/>
                <a:cs typeface="Calibri"/>
              </a:rPr>
              <a:t>Địa</a:t>
            </a:r>
            <a:r>
              <a:rPr sz="3088" spc="-35" dirty="0">
                <a:latin typeface="Calibri"/>
                <a:cs typeface="Calibri"/>
              </a:rPr>
              <a:t> </a:t>
            </a:r>
            <a:r>
              <a:rPr sz="3088" dirty="0">
                <a:latin typeface="Calibri"/>
                <a:cs typeface="Calibri"/>
              </a:rPr>
              <a:t>chỉ</a:t>
            </a:r>
            <a:r>
              <a:rPr sz="3088" spc="-35" dirty="0">
                <a:latin typeface="Calibri"/>
                <a:cs typeface="Calibri"/>
              </a:rPr>
              <a:t> </a:t>
            </a:r>
            <a:r>
              <a:rPr sz="3088" spc="-4" dirty="0">
                <a:latin typeface="Calibri"/>
                <a:cs typeface="Calibri"/>
              </a:rPr>
              <a:t>IP</a:t>
            </a:r>
            <a:r>
              <a:rPr sz="3088" spc="-22" dirty="0">
                <a:latin typeface="Calibri"/>
                <a:cs typeface="Calibri"/>
              </a:rPr>
              <a:t> </a:t>
            </a:r>
            <a:r>
              <a:rPr sz="3088" dirty="0">
                <a:latin typeface="Calibri"/>
                <a:cs typeface="Calibri"/>
              </a:rPr>
              <a:t>(IPv4)</a:t>
            </a:r>
            <a:endParaRPr sz="3088">
              <a:latin typeface="Calibri"/>
              <a:cs typeface="Calibri"/>
            </a:endParaRPr>
          </a:p>
        </p:txBody>
      </p:sp>
      <p:sp>
        <p:nvSpPr>
          <p:cNvPr id="3" name="object 3"/>
          <p:cNvSpPr txBox="1"/>
          <p:nvPr/>
        </p:nvSpPr>
        <p:spPr>
          <a:xfrm>
            <a:off x="2552304" y="1590280"/>
            <a:ext cx="3110753" cy="2989567"/>
          </a:xfrm>
          <a:prstGeom prst="rect">
            <a:avLst/>
          </a:prstGeom>
        </p:spPr>
        <p:txBody>
          <a:bodyPr vert="horz" wrap="square" lIns="0" tIns="11206" rIns="0" bIns="0" rtlCol="0">
            <a:spAutoFit/>
          </a:bodyPr>
          <a:lstStyle/>
          <a:p>
            <a:pPr marL="313221" marR="30257" indent="-302575">
              <a:spcBef>
                <a:spcPts val="88"/>
              </a:spcBef>
              <a:buFont typeface="Microsoft Sans Serif"/>
              <a:buChar char="•"/>
              <a:tabLst>
                <a:tab pos="313221" algn="l"/>
                <a:tab pos="313781" algn="l"/>
              </a:tabLst>
            </a:pPr>
            <a:r>
              <a:rPr sz="2294" spc="4" dirty="0">
                <a:solidFill>
                  <a:srgbClr val="BF504D"/>
                </a:solidFill>
                <a:latin typeface="Calibri"/>
                <a:cs typeface="Calibri"/>
              </a:rPr>
              <a:t>Địa </a:t>
            </a:r>
            <a:r>
              <a:rPr sz="2294" dirty="0">
                <a:solidFill>
                  <a:srgbClr val="BF504D"/>
                </a:solidFill>
                <a:latin typeface="Calibri"/>
                <a:cs typeface="Calibri"/>
              </a:rPr>
              <a:t>chỉ </a:t>
            </a:r>
            <a:r>
              <a:rPr sz="2294" spc="-4" dirty="0">
                <a:solidFill>
                  <a:srgbClr val="BF504D"/>
                </a:solidFill>
                <a:latin typeface="Calibri"/>
                <a:cs typeface="Calibri"/>
              </a:rPr>
              <a:t>IP </a:t>
            </a:r>
            <a:r>
              <a:rPr sz="2294" dirty="0">
                <a:solidFill>
                  <a:srgbClr val="BF504D"/>
                </a:solidFill>
                <a:latin typeface="Calibri"/>
                <a:cs typeface="Calibri"/>
              </a:rPr>
              <a:t>: </a:t>
            </a:r>
            <a:r>
              <a:rPr sz="2294" spc="-4" dirty="0">
                <a:latin typeface="Calibri"/>
                <a:cs typeface="Calibri"/>
              </a:rPr>
              <a:t>Một số </a:t>
            </a:r>
            <a:r>
              <a:rPr sz="2294" spc="4" dirty="0">
                <a:latin typeface="Calibri"/>
                <a:cs typeface="Calibri"/>
              </a:rPr>
              <a:t>32- </a:t>
            </a:r>
            <a:r>
              <a:rPr sz="2294" spc="9" dirty="0">
                <a:latin typeface="Calibri"/>
                <a:cs typeface="Calibri"/>
              </a:rPr>
              <a:t> </a:t>
            </a:r>
            <a:r>
              <a:rPr sz="2294" dirty="0">
                <a:latin typeface="Calibri"/>
                <a:cs typeface="Calibri"/>
              </a:rPr>
              <a:t>bit </a:t>
            </a:r>
            <a:r>
              <a:rPr sz="2294" spc="-4" dirty="0">
                <a:latin typeface="Calibri"/>
                <a:cs typeface="Calibri"/>
              </a:rPr>
              <a:t>để </a:t>
            </a:r>
            <a:r>
              <a:rPr sz="2294" dirty="0">
                <a:latin typeface="Calibri"/>
                <a:cs typeface="Calibri"/>
              </a:rPr>
              <a:t>định danh giao </a:t>
            </a:r>
            <a:r>
              <a:rPr sz="2294" spc="4" dirty="0">
                <a:latin typeface="Calibri"/>
                <a:cs typeface="Calibri"/>
              </a:rPr>
              <a:t> </a:t>
            </a:r>
            <a:r>
              <a:rPr sz="2294" spc="-4" dirty="0">
                <a:latin typeface="Calibri"/>
                <a:cs typeface="Calibri"/>
              </a:rPr>
              <a:t>diện </a:t>
            </a:r>
            <a:r>
              <a:rPr sz="2294" spc="-13" dirty="0">
                <a:latin typeface="Calibri"/>
                <a:cs typeface="Calibri"/>
              </a:rPr>
              <a:t>máy trạm, </a:t>
            </a:r>
            <a:r>
              <a:rPr sz="2294" spc="-9" dirty="0">
                <a:latin typeface="Calibri"/>
                <a:cs typeface="Calibri"/>
              </a:rPr>
              <a:t>bộ </a:t>
            </a:r>
            <a:r>
              <a:rPr sz="2294" dirty="0">
                <a:latin typeface="Calibri"/>
                <a:cs typeface="Calibri"/>
              </a:rPr>
              <a:t>định </a:t>
            </a:r>
            <a:r>
              <a:rPr sz="2294" spc="-507" dirty="0">
                <a:latin typeface="Calibri"/>
                <a:cs typeface="Calibri"/>
              </a:rPr>
              <a:t> </a:t>
            </a:r>
            <a:r>
              <a:rPr sz="2294" spc="-9" dirty="0">
                <a:latin typeface="Calibri"/>
                <a:cs typeface="Calibri"/>
              </a:rPr>
              <a:t>tuyến</a:t>
            </a:r>
            <a:endParaRPr sz="2294">
              <a:latin typeface="Calibri"/>
              <a:cs typeface="Calibri"/>
            </a:endParaRPr>
          </a:p>
          <a:p>
            <a:pPr marL="313221" marR="4483" indent="-302575">
              <a:spcBef>
                <a:spcPts val="552"/>
              </a:spcBef>
              <a:buFont typeface="Microsoft Sans Serif"/>
              <a:buChar char="•"/>
              <a:tabLst>
                <a:tab pos="313221" algn="l"/>
                <a:tab pos="313781" algn="l"/>
              </a:tabLst>
            </a:pPr>
            <a:r>
              <a:rPr sz="2294" spc="-4" dirty="0">
                <a:latin typeface="Calibri"/>
                <a:cs typeface="Calibri"/>
              </a:rPr>
              <a:t>Mỗi</a:t>
            </a:r>
            <a:r>
              <a:rPr sz="2294" spc="-22" dirty="0">
                <a:latin typeface="Calibri"/>
                <a:cs typeface="Calibri"/>
              </a:rPr>
              <a:t> </a:t>
            </a:r>
            <a:r>
              <a:rPr sz="2294" spc="4" dirty="0">
                <a:latin typeface="Calibri"/>
                <a:cs typeface="Calibri"/>
              </a:rPr>
              <a:t>địa</a:t>
            </a:r>
            <a:r>
              <a:rPr sz="2294" spc="-22" dirty="0">
                <a:latin typeface="Calibri"/>
                <a:cs typeface="Calibri"/>
              </a:rPr>
              <a:t> </a:t>
            </a:r>
            <a:r>
              <a:rPr sz="2294" dirty="0">
                <a:latin typeface="Calibri"/>
                <a:cs typeface="Calibri"/>
              </a:rPr>
              <a:t>chỉ</a:t>
            </a:r>
            <a:r>
              <a:rPr sz="2294" spc="-18" dirty="0">
                <a:latin typeface="Calibri"/>
                <a:cs typeface="Calibri"/>
              </a:rPr>
              <a:t> </a:t>
            </a:r>
            <a:r>
              <a:rPr sz="2294" spc="9" dirty="0">
                <a:latin typeface="Calibri"/>
                <a:cs typeface="Calibri"/>
              </a:rPr>
              <a:t>IP</a:t>
            </a:r>
            <a:r>
              <a:rPr sz="2294" spc="-40" dirty="0">
                <a:latin typeface="Calibri"/>
                <a:cs typeface="Calibri"/>
              </a:rPr>
              <a:t> </a:t>
            </a:r>
            <a:r>
              <a:rPr sz="2294" dirty="0">
                <a:latin typeface="Calibri"/>
                <a:cs typeface="Calibri"/>
              </a:rPr>
              <a:t>được</a:t>
            </a:r>
            <a:r>
              <a:rPr sz="2294" spc="-31" dirty="0">
                <a:latin typeface="Calibri"/>
                <a:cs typeface="Calibri"/>
              </a:rPr>
              <a:t> </a:t>
            </a:r>
            <a:r>
              <a:rPr sz="2294" spc="-18" dirty="0">
                <a:latin typeface="Calibri"/>
                <a:cs typeface="Calibri"/>
              </a:rPr>
              <a:t>gán </a:t>
            </a:r>
            <a:r>
              <a:rPr sz="2294" spc="-503" dirty="0">
                <a:latin typeface="Calibri"/>
                <a:cs typeface="Calibri"/>
              </a:rPr>
              <a:t> </a:t>
            </a:r>
            <a:r>
              <a:rPr sz="2294" dirty="0">
                <a:latin typeface="Calibri"/>
                <a:cs typeface="Calibri"/>
              </a:rPr>
              <a:t>cho</a:t>
            </a:r>
            <a:r>
              <a:rPr sz="2294" spc="-18" dirty="0">
                <a:latin typeface="Calibri"/>
                <a:cs typeface="Calibri"/>
              </a:rPr>
              <a:t> </a:t>
            </a:r>
            <a:r>
              <a:rPr sz="2294" spc="-4" dirty="0">
                <a:latin typeface="Calibri"/>
                <a:cs typeface="Calibri"/>
              </a:rPr>
              <a:t>một</a:t>
            </a:r>
            <a:r>
              <a:rPr sz="2294" spc="-9" dirty="0">
                <a:latin typeface="Calibri"/>
                <a:cs typeface="Calibri"/>
              </a:rPr>
              <a:t> </a:t>
            </a:r>
            <a:r>
              <a:rPr sz="2294" dirty="0">
                <a:latin typeface="Calibri"/>
                <a:cs typeface="Calibri"/>
              </a:rPr>
              <a:t>giao</a:t>
            </a:r>
            <a:r>
              <a:rPr sz="2294" spc="9" dirty="0">
                <a:latin typeface="Calibri"/>
                <a:cs typeface="Calibri"/>
              </a:rPr>
              <a:t> </a:t>
            </a:r>
            <a:r>
              <a:rPr sz="2294" spc="-4" dirty="0">
                <a:latin typeface="Calibri"/>
                <a:cs typeface="Calibri"/>
              </a:rPr>
              <a:t>diện</a:t>
            </a:r>
            <a:endParaRPr sz="2294">
              <a:latin typeface="Calibri"/>
              <a:cs typeface="Calibri"/>
            </a:endParaRPr>
          </a:p>
          <a:p>
            <a:pPr marL="313221" marR="323307" indent="-302575">
              <a:spcBef>
                <a:spcPts val="552"/>
              </a:spcBef>
              <a:buFont typeface="Microsoft Sans Serif"/>
              <a:buChar char="•"/>
              <a:tabLst>
                <a:tab pos="313221" algn="l"/>
                <a:tab pos="313781" algn="l"/>
              </a:tabLst>
            </a:pPr>
            <a:r>
              <a:rPr sz="2294" spc="4" dirty="0">
                <a:latin typeface="Calibri"/>
                <a:cs typeface="Calibri"/>
              </a:rPr>
              <a:t>Địa</a:t>
            </a:r>
            <a:r>
              <a:rPr sz="2294" spc="-31" dirty="0">
                <a:latin typeface="Calibri"/>
                <a:cs typeface="Calibri"/>
              </a:rPr>
              <a:t> </a:t>
            </a:r>
            <a:r>
              <a:rPr sz="2294" dirty="0">
                <a:latin typeface="Calibri"/>
                <a:cs typeface="Calibri"/>
              </a:rPr>
              <a:t>chỉ</a:t>
            </a:r>
            <a:r>
              <a:rPr sz="2294" spc="-26" dirty="0">
                <a:latin typeface="Calibri"/>
                <a:cs typeface="Calibri"/>
              </a:rPr>
              <a:t> </a:t>
            </a:r>
            <a:r>
              <a:rPr sz="2294" spc="-4" dirty="0">
                <a:latin typeface="Calibri"/>
                <a:cs typeface="Calibri"/>
              </a:rPr>
              <a:t>IP</a:t>
            </a:r>
            <a:r>
              <a:rPr sz="2294" spc="-44" dirty="0">
                <a:latin typeface="Calibri"/>
                <a:cs typeface="Calibri"/>
              </a:rPr>
              <a:t> </a:t>
            </a:r>
            <a:r>
              <a:rPr sz="2294" spc="-4" dirty="0">
                <a:latin typeface="Calibri"/>
                <a:cs typeface="Calibri"/>
              </a:rPr>
              <a:t>có </a:t>
            </a:r>
            <a:r>
              <a:rPr sz="2294" dirty="0">
                <a:latin typeface="Calibri"/>
                <a:cs typeface="Calibri"/>
              </a:rPr>
              <a:t>tính</a:t>
            </a:r>
            <a:r>
              <a:rPr sz="2294" spc="-40" dirty="0">
                <a:latin typeface="Calibri"/>
                <a:cs typeface="Calibri"/>
              </a:rPr>
              <a:t> </a:t>
            </a:r>
            <a:r>
              <a:rPr sz="2294" dirty="0">
                <a:latin typeface="Calibri"/>
                <a:cs typeface="Calibri"/>
              </a:rPr>
              <a:t>duy </a:t>
            </a:r>
            <a:r>
              <a:rPr sz="2294" spc="-507" dirty="0">
                <a:latin typeface="Calibri"/>
                <a:cs typeface="Calibri"/>
              </a:rPr>
              <a:t> </a:t>
            </a:r>
            <a:r>
              <a:rPr sz="2294" spc="-9" dirty="0">
                <a:latin typeface="Calibri"/>
                <a:cs typeface="Calibri"/>
              </a:rPr>
              <a:t>nhất</a:t>
            </a:r>
            <a:endParaRPr sz="2294">
              <a:latin typeface="Calibri"/>
              <a:cs typeface="Calibri"/>
            </a:endParaRPr>
          </a:p>
        </p:txBody>
      </p:sp>
      <p:grpSp>
        <p:nvGrpSpPr>
          <p:cNvPr id="4" name="object 4"/>
          <p:cNvGrpSpPr/>
          <p:nvPr/>
        </p:nvGrpSpPr>
        <p:grpSpPr>
          <a:xfrm>
            <a:off x="5993803" y="1865108"/>
            <a:ext cx="3691217" cy="3067610"/>
            <a:chOff x="4913376" y="2113788"/>
            <a:chExt cx="4183379" cy="3476625"/>
          </a:xfrm>
        </p:grpSpPr>
        <p:pic>
          <p:nvPicPr>
            <p:cNvPr id="5" name="object 5"/>
            <p:cNvPicPr/>
            <p:nvPr/>
          </p:nvPicPr>
          <p:blipFill>
            <a:blip r:embed="rId2" cstate="print"/>
            <a:stretch>
              <a:fillRect/>
            </a:stretch>
          </p:blipFill>
          <p:spPr>
            <a:xfrm>
              <a:off x="4913376" y="2113788"/>
              <a:ext cx="838200" cy="463296"/>
            </a:xfrm>
            <a:prstGeom prst="rect">
              <a:avLst/>
            </a:prstGeom>
          </p:spPr>
        </p:pic>
        <p:sp>
          <p:nvSpPr>
            <p:cNvPr id="6" name="object 6"/>
            <p:cNvSpPr/>
            <p:nvPr/>
          </p:nvSpPr>
          <p:spPr>
            <a:xfrm>
              <a:off x="5756148" y="2470403"/>
              <a:ext cx="18415" cy="410209"/>
            </a:xfrm>
            <a:custGeom>
              <a:avLst/>
              <a:gdLst/>
              <a:ahLst/>
              <a:cxnLst/>
              <a:rect l="l" t="t" r="r" b="b"/>
              <a:pathLst>
                <a:path w="18414" h="410210">
                  <a:moveTo>
                    <a:pt x="0" y="409956"/>
                  </a:moveTo>
                  <a:lnTo>
                    <a:pt x="18287" y="409956"/>
                  </a:lnTo>
                  <a:lnTo>
                    <a:pt x="18287" y="0"/>
                  </a:lnTo>
                  <a:lnTo>
                    <a:pt x="0" y="0"/>
                  </a:lnTo>
                  <a:lnTo>
                    <a:pt x="0" y="409956"/>
                  </a:lnTo>
                  <a:close/>
                </a:path>
              </a:pathLst>
            </a:custGeom>
            <a:solidFill>
              <a:srgbClr val="000000"/>
            </a:solidFill>
          </p:spPr>
          <p:txBody>
            <a:bodyPr wrap="square" lIns="0" tIns="0" rIns="0" bIns="0" rtlCol="0"/>
            <a:lstStyle/>
            <a:p>
              <a:endParaRPr sz="1588"/>
            </a:p>
          </p:txBody>
        </p:sp>
        <p:pic>
          <p:nvPicPr>
            <p:cNvPr id="7" name="object 7"/>
            <p:cNvPicPr/>
            <p:nvPr/>
          </p:nvPicPr>
          <p:blipFill>
            <a:blip r:embed="rId3" cstate="print"/>
            <a:stretch>
              <a:fillRect/>
            </a:stretch>
          </p:blipFill>
          <p:spPr>
            <a:xfrm>
              <a:off x="4913376" y="2351531"/>
              <a:ext cx="4183379" cy="3238499"/>
            </a:xfrm>
            <a:prstGeom prst="rect">
              <a:avLst/>
            </a:prstGeom>
          </p:spPr>
        </p:pic>
      </p:grpSp>
      <p:sp>
        <p:nvSpPr>
          <p:cNvPr id="8" name="object 8"/>
          <p:cNvSpPr txBox="1"/>
          <p:nvPr/>
        </p:nvSpPr>
        <p:spPr>
          <a:xfrm>
            <a:off x="6521832" y="1926482"/>
            <a:ext cx="769844" cy="228054"/>
          </a:xfrm>
          <a:prstGeom prst="rect">
            <a:avLst/>
          </a:prstGeom>
        </p:spPr>
        <p:txBody>
          <a:bodyPr vert="horz" wrap="square" lIns="0" tIns="10646" rIns="0" bIns="0" rtlCol="0">
            <a:spAutoFit/>
          </a:bodyPr>
          <a:lstStyle/>
          <a:p>
            <a:pPr marL="11206">
              <a:spcBef>
                <a:spcPts val="84"/>
              </a:spcBef>
            </a:pPr>
            <a:r>
              <a:rPr sz="1412" spc="-4" dirty="0">
                <a:latin typeface="Microsoft Sans Serif"/>
                <a:cs typeface="Microsoft Sans Serif"/>
              </a:rPr>
              <a:t>223.1.1.1</a:t>
            </a:r>
            <a:endParaRPr sz="1412">
              <a:latin typeface="Microsoft Sans Serif"/>
              <a:cs typeface="Microsoft Sans Serif"/>
            </a:endParaRPr>
          </a:p>
        </p:txBody>
      </p:sp>
      <p:sp>
        <p:nvSpPr>
          <p:cNvPr id="9" name="object 9"/>
          <p:cNvSpPr txBox="1"/>
          <p:nvPr/>
        </p:nvSpPr>
        <p:spPr>
          <a:xfrm>
            <a:off x="6521833" y="2473200"/>
            <a:ext cx="1365437" cy="491937"/>
          </a:xfrm>
          <a:prstGeom prst="rect">
            <a:avLst/>
          </a:prstGeom>
        </p:spPr>
        <p:txBody>
          <a:bodyPr vert="horz" wrap="square" lIns="0" tIns="31376" rIns="0" bIns="0" rtlCol="0">
            <a:spAutoFit/>
          </a:bodyPr>
          <a:lstStyle/>
          <a:p>
            <a:pPr marL="11206">
              <a:spcBef>
                <a:spcPts val="247"/>
              </a:spcBef>
            </a:pPr>
            <a:r>
              <a:rPr sz="1412" spc="-4" dirty="0">
                <a:latin typeface="Microsoft Sans Serif"/>
                <a:cs typeface="Microsoft Sans Serif"/>
              </a:rPr>
              <a:t>223.1.1.2</a:t>
            </a:r>
            <a:endParaRPr sz="1412">
              <a:latin typeface="Microsoft Sans Serif"/>
              <a:cs typeface="Microsoft Sans Serif"/>
            </a:endParaRPr>
          </a:p>
          <a:p>
            <a:pPr marL="606831">
              <a:spcBef>
                <a:spcPts val="159"/>
              </a:spcBef>
            </a:pPr>
            <a:r>
              <a:rPr sz="1412" spc="-4" dirty="0">
                <a:latin typeface="Microsoft Sans Serif"/>
                <a:cs typeface="Microsoft Sans Serif"/>
              </a:rPr>
              <a:t>223.1.1.4</a:t>
            </a:r>
            <a:endParaRPr sz="1412">
              <a:latin typeface="Microsoft Sans Serif"/>
              <a:cs typeface="Microsoft Sans Serif"/>
            </a:endParaRPr>
          </a:p>
        </p:txBody>
      </p:sp>
      <p:sp>
        <p:nvSpPr>
          <p:cNvPr id="10" name="object 10"/>
          <p:cNvSpPr txBox="1"/>
          <p:nvPr/>
        </p:nvSpPr>
        <p:spPr>
          <a:xfrm>
            <a:off x="8068221" y="2719844"/>
            <a:ext cx="769844" cy="228054"/>
          </a:xfrm>
          <a:prstGeom prst="rect">
            <a:avLst/>
          </a:prstGeom>
        </p:spPr>
        <p:txBody>
          <a:bodyPr vert="horz" wrap="square" lIns="0" tIns="10646" rIns="0" bIns="0" rtlCol="0">
            <a:spAutoFit/>
          </a:bodyPr>
          <a:lstStyle/>
          <a:p>
            <a:pPr marL="11206">
              <a:spcBef>
                <a:spcPts val="84"/>
              </a:spcBef>
            </a:pPr>
            <a:r>
              <a:rPr sz="1412" spc="-4" dirty="0">
                <a:latin typeface="Microsoft Sans Serif"/>
                <a:cs typeface="Microsoft Sans Serif"/>
              </a:rPr>
              <a:t>223.1.2.9</a:t>
            </a:r>
            <a:endParaRPr sz="1412">
              <a:latin typeface="Microsoft Sans Serif"/>
              <a:cs typeface="Microsoft Sans Serif"/>
            </a:endParaRPr>
          </a:p>
        </p:txBody>
      </p:sp>
      <p:sp>
        <p:nvSpPr>
          <p:cNvPr id="11" name="object 11"/>
          <p:cNvSpPr txBox="1"/>
          <p:nvPr/>
        </p:nvSpPr>
        <p:spPr>
          <a:xfrm>
            <a:off x="8475655" y="3178396"/>
            <a:ext cx="769844" cy="228054"/>
          </a:xfrm>
          <a:prstGeom prst="rect">
            <a:avLst/>
          </a:prstGeom>
        </p:spPr>
        <p:txBody>
          <a:bodyPr vert="horz" wrap="square" lIns="0" tIns="10646" rIns="0" bIns="0" rtlCol="0">
            <a:spAutoFit/>
          </a:bodyPr>
          <a:lstStyle/>
          <a:p>
            <a:pPr marL="11206">
              <a:spcBef>
                <a:spcPts val="84"/>
              </a:spcBef>
            </a:pPr>
            <a:r>
              <a:rPr sz="1412" spc="-4" dirty="0">
                <a:latin typeface="Microsoft Sans Serif"/>
                <a:cs typeface="Microsoft Sans Serif"/>
              </a:rPr>
              <a:t>223.1.2.2</a:t>
            </a:r>
            <a:endParaRPr sz="1412">
              <a:latin typeface="Microsoft Sans Serif"/>
              <a:cs typeface="Microsoft Sans Serif"/>
            </a:endParaRPr>
          </a:p>
        </p:txBody>
      </p:sp>
      <p:sp>
        <p:nvSpPr>
          <p:cNvPr id="12" name="object 12"/>
          <p:cNvSpPr txBox="1"/>
          <p:nvPr/>
        </p:nvSpPr>
        <p:spPr>
          <a:xfrm>
            <a:off x="8442034" y="2320499"/>
            <a:ext cx="769844" cy="228054"/>
          </a:xfrm>
          <a:prstGeom prst="rect">
            <a:avLst/>
          </a:prstGeom>
        </p:spPr>
        <p:txBody>
          <a:bodyPr vert="horz" wrap="square" lIns="0" tIns="10646" rIns="0" bIns="0" rtlCol="0">
            <a:spAutoFit/>
          </a:bodyPr>
          <a:lstStyle/>
          <a:p>
            <a:pPr marL="11206">
              <a:spcBef>
                <a:spcPts val="84"/>
              </a:spcBef>
            </a:pPr>
            <a:r>
              <a:rPr sz="1412" spc="-4" dirty="0">
                <a:latin typeface="Microsoft Sans Serif"/>
                <a:cs typeface="Microsoft Sans Serif"/>
              </a:rPr>
              <a:t>223.1.2.1</a:t>
            </a:r>
            <a:endParaRPr sz="1412">
              <a:latin typeface="Microsoft Sans Serif"/>
              <a:cs typeface="Microsoft Sans Serif"/>
            </a:endParaRPr>
          </a:p>
        </p:txBody>
      </p:sp>
      <p:sp>
        <p:nvSpPr>
          <p:cNvPr id="13" name="object 13"/>
          <p:cNvSpPr txBox="1"/>
          <p:nvPr/>
        </p:nvSpPr>
        <p:spPr>
          <a:xfrm>
            <a:off x="6420971" y="3320912"/>
            <a:ext cx="769844" cy="228054"/>
          </a:xfrm>
          <a:prstGeom prst="rect">
            <a:avLst/>
          </a:prstGeom>
        </p:spPr>
        <p:txBody>
          <a:bodyPr vert="horz" wrap="square" lIns="0" tIns="10646" rIns="0" bIns="0" rtlCol="0">
            <a:spAutoFit/>
          </a:bodyPr>
          <a:lstStyle/>
          <a:p>
            <a:pPr marL="11206">
              <a:spcBef>
                <a:spcPts val="84"/>
              </a:spcBef>
            </a:pPr>
            <a:r>
              <a:rPr sz="1412" spc="-4" dirty="0">
                <a:latin typeface="Microsoft Sans Serif"/>
                <a:cs typeface="Microsoft Sans Serif"/>
              </a:rPr>
              <a:t>223.1.1.3</a:t>
            </a:r>
            <a:endParaRPr sz="1412">
              <a:latin typeface="Microsoft Sans Serif"/>
              <a:cs typeface="Microsoft Sans Serif"/>
            </a:endParaRPr>
          </a:p>
        </p:txBody>
      </p:sp>
      <p:sp>
        <p:nvSpPr>
          <p:cNvPr id="14" name="object 14"/>
          <p:cNvSpPr txBox="1"/>
          <p:nvPr/>
        </p:nvSpPr>
        <p:spPr>
          <a:xfrm>
            <a:off x="8442034" y="4283775"/>
            <a:ext cx="769844" cy="228054"/>
          </a:xfrm>
          <a:prstGeom prst="rect">
            <a:avLst/>
          </a:prstGeom>
        </p:spPr>
        <p:txBody>
          <a:bodyPr vert="horz" wrap="square" lIns="0" tIns="10646" rIns="0" bIns="0" rtlCol="0">
            <a:spAutoFit/>
          </a:bodyPr>
          <a:lstStyle/>
          <a:p>
            <a:pPr marL="11206">
              <a:spcBef>
                <a:spcPts val="84"/>
              </a:spcBef>
            </a:pPr>
            <a:r>
              <a:rPr sz="1412" spc="-4" dirty="0">
                <a:latin typeface="Microsoft Sans Serif"/>
                <a:cs typeface="Microsoft Sans Serif"/>
              </a:rPr>
              <a:t>223.1.3.2</a:t>
            </a:r>
            <a:endParaRPr sz="1412">
              <a:latin typeface="Microsoft Sans Serif"/>
              <a:cs typeface="Microsoft Sans Serif"/>
            </a:endParaRPr>
          </a:p>
        </p:txBody>
      </p:sp>
      <p:sp>
        <p:nvSpPr>
          <p:cNvPr id="15" name="object 15"/>
          <p:cNvSpPr txBox="1"/>
          <p:nvPr/>
        </p:nvSpPr>
        <p:spPr>
          <a:xfrm>
            <a:off x="6546021" y="4309274"/>
            <a:ext cx="769844" cy="228054"/>
          </a:xfrm>
          <a:prstGeom prst="rect">
            <a:avLst/>
          </a:prstGeom>
        </p:spPr>
        <p:txBody>
          <a:bodyPr vert="horz" wrap="square" lIns="0" tIns="10646" rIns="0" bIns="0" rtlCol="0">
            <a:spAutoFit/>
          </a:bodyPr>
          <a:lstStyle/>
          <a:p>
            <a:pPr marL="11206">
              <a:spcBef>
                <a:spcPts val="84"/>
              </a:spcBef>
            </a:pPr>
            <a:r>
              <a:rPr sz="1412" spc="-4" dirty="0">
                <a:latin typeface="Microsoft Sans Serif"/>
                <a:cs typeface="Microsoft Sans Serif"/>
              </a:rPr>
              <a:t>223.1.3.1</a:t>
            </a:r>
            <a:endParaRPr sz="1412">
              <a:latin typeface="Microsoft Sans Serif"/>
              <a:cs typeface="Microsoft Sans Serif"/>
            </a:endParaRPr>
          </a:p>
        </p:txBody>
      </p:sp>
      <p:sp>
        <p:nvSpPr>
          <p:cNvPr id="16" name="object 16"/>
          <p:cNvSpPr txBox="1"/>
          <p:nvPr/>
        </p:nvSpPr>
        <p:spPr>
          <a:xfrm>
            <a:off x="7429483" y="3304844"/>
            <a:ext cx="867896" cy="228054"/>
          </a:xfrm>
          <a:prstGeom prst="rect">
            <a:avLst/>
          </a:prstGeom>
        </p:spPr>
        <p:txBody>
          <a:bodyPr vert="horz" wrap="square" lIns="0" tIns="10646" rIns="0" bIns="0" rtlCol="0">
            <a:spAutoFit/>
          </a:bodyPr>
          <a:lstStyle/>
          <a:p>
            <a:pPr marL="11206">
              <a:spcBef>
                <a:spcPts val="84"/>
              </a:spcBef>
            </a:pPr>
            <a:r>
              <a:rPr sz="1412" dirty="0">
                <a:latin typeface="Microsoft Sans Serif"/>
                <a:cs typeface="Microsoft Sans Serif"/>
              </a:rPr>
              <a:t>2</a:t>
            </a:r>
            <a:r>
              <a:rPr sz="1412" spc="-13" dirty="0">
                <a:latin typeface="Microsoft Sans Serif"/>
                <a:cs typeface="Microsoft Sans Serif"/>
              </a:rPr>
              <a:t>2</a:t>
            </a:r>
            <a:r>
              <a:rPr sz="1412" dirty="0">
                <a:latin typeface="Microsoft Sans Serif"/>
                <a:cs typeface="Microsoft Sans Serif"/>
              </a:rPr>
              <a:t>3</a:t>
            </a:r>
            <a:r>
              <a:rPr sz="1412" spc="-4" dirty="0">
                <a:latin typeface="Microsoft Sans Serif"/>
                <a:cs typeface="Microsoft Sans Serif"/>
              </a:rPr>
              <a:t>.</a:t>
            </a:r>
            <a:r>
              <a:rPr sz="1412" spc="-13" dirty="0">
                <a:latin typeface="Microsoft Sans Serif"/>
                <a:cs typeface="Microsoft Sans Serif"/>
              </a:rPr>
              <a:t>1</a:t>
            </a:r>
            <a:r>
              <a:rPr sz="1412" spc="-4" dirty="0">
                <a:latin typeface="Microsoft Sans Serif"/>
                <a:cs typeface="Microsoft Sans Serif"/>
              </a:rPr>
              <a:t>.</a:t>
            </a:r>
            <a:r>
              <a:rPr sz="1412" dirty="0">
                <a:latin typeface="Microsoft Sans Serif"/>
                <a:cs typeface="Microsoft Sans Serif"/>
              </a:rPr>
              <a:t>3</a:t>
            </a:r>
            <a:r>
              <a:rPr sz="1412" spc="-4" dirty="0">
                <a:latin typeface="Microsoft Sans Serif"/>
                <a:cs typeface="Microsoft Sans Serif"/>
              </a:rPr>
              <a:t>.</a:t>
            </a:r>
            <a:r>
              <a:rPr sz="1412" spc="-13" dirty="0">
                <a:latin typeface="Microsoft Sans Serif"/>
                <a:cs typeface="Microsoft Sans Serif"/>
              </a:rPr>
              <a:t>2</a:t>
            </a:r>
            <a:r>
              <a:rPr sz="1412" spc="-4" dirty="0">
                <a:latin typeface="Microsoft Sans Serif"/>
                <a:cs typeface="Microsoft Sans Serif"/>
              </a:rPr>
              <a:t>7</a:t>
            </a:r>
            <a:endParaRPr sz="1412">
              <a:latin typeface="Microsoft Sans Serif"/>
              <a:cs typeface="Microsoft Sans Serif"/>
            </a:endParaRPr>
          </a:p>
        </p:txBody>
      </p:sp>
      <p:sp>
        <p:nvSpPr>
          <p:cNvPr id="17" name="object 17"/>
          <p:cNvSpPr/>
          <p:nvPr/>
        </p:nvSpPr>
        <p:spPr>
          <a:xfrm>
            <a:off x="6609677" y="5686762"/>
            <a:ext cx="804582" cy="89087"/>
          </a:xfrm>
          <a:custGeom>
            <a:avLst/>
            <a:gdLst/>
            <a:ahLst/>
            <a:cxnLst/>
            <a:rect l="l" t="t" r="r" b="b"/>
            <a:pathLst>
              <a:path w="911859" h="100965">
                <a:moveTo>
                  <a:pt x="906780" y="100584"/>
                </a:moveTo>
                <a:lnTo>
                  <a:pt x="4572" y="100584"/>
                </a:lnTo>
                <a:lnTo>
                  <a:pt x="0" y="96012"/>
                </a:lnTo>
                <a:lnTo>
                  <a:pt x="0" y="0"/>
                </a:lnTo>
                <a:lnTo>
                  <a:pt x="18288" y="0"/>
                </a:lnTo>
                <a:lnTo>
                  <a:pt x="18288" y="82296"/>
                </a:lnTo>
                <a:lnTo>
                  <a:pt x="9144" y="82296"/>
                </a:lnTo>
                <a:lnTo>
                  <a:pt x="18288" y="91440"/>
                </a:lnTo>
                <a:lnTo>
                  <a:pt x="911352" y="91440"/>
                </a:lnTo>
                <a:lnTo>
                  <a:pt x="911352" y="96012"/>
                </a:lnTo>
                <a:lnTo>
                  <a:pt x="906780" y="100584"/>
                </a:lnTo>
                <a:close/>
              </a:path>
              <a:path w="911859" h="100965">
                <a:moveTo>
                  <a:pt x="891540" y="91440"/>
                </a:moveTo>
                <a:lnTo>
                  <a:pt x="891540" y="24384"/>
                </a:lnTo>
                <a:lnTo>
                  <a:pt x="911352" y="24384"/>
                </a:lnTo>
                <a:lnTo>
                  <a:pt x="911352" y="82296"/>
                </a:lnTo>
                <a:lnTo>
                  <a:pt x="900684" y="82296"/>
                </a:lnTo>
                <a:lnTo>
                  <a:pt x="891540" y="91440"/>
                </a:lnTo>
                <a:close/>
              </a:path>
              <a:path w="911859" h="100965">
                <a:moveTo>
                  <a:pt x="18288" y="91440"/>
                </a:moveTo>
                <a:lnTo>
                  <a:pt x="9144" y="82296"/>
                </a:lnTo>
                <a:lnTo>
                  <a:pt x="18288" y="82296"/>
                </a:lnTo>
                <a:lnTo>
                  <a:pt x="18288" y="91440"/>
                </a:lnTo>
                <a:close/>
              </a:path>
              <a:path w="911859" h="100965">
                <a:moveTo>
                  <a:pt x="891540" y="91440"/>
                </a:moveTo>
                <a:lnTo>
                  <a:pt x="18288" y="91440"/>
                </a:lnTo>
                <a:lnTo>
                  <a:pt x="18288" y="82296"/>
                </a:lnTo>
                <a:lnTo>
                  <a:pt x="891540" y="82296"/>
                </a:lnTo>
                <a:lnTo>
                  <a:pt x="891540" y="91440"/>
                </a:lnTo>
                <a:close/>
              </a:path>
              <a:path w="911859" h="100965">
                <a:moveTo>
                  <a:pt x="911352" y="91440"/>
                </a:moveTo>
                <a:lnTo>
                  <a:pt x="891540" y="91440"/>
                </a:lnTo>
                <a:lnTo>
                  <a:pt x="900684" y="82296"/>
                </a:lnTo>
                <a:lnTo>
                  <a:pt x="911352" y="82296"/>
                </a:lnTo>
                <a:lnTo>
                  <a:pt x="911352" y="91440"/>
                </a:lnTo>
                <a:close/>
              </a:path>
            </a:pathLst>
          </a:custGeom>
          <a:solidFill>
            <a:srgbClr val="000000"/>
          </a:solidFill>
        </p:spPr>
        <p:txBody>
          <a:bodyPr wrap="square" lIns="0" tIns="0" rIns="0" bIns="0" rtlCol="0"/>
          <a:lstStyle/>
          <a:p>
            <a:endParaRPr sz="1588"/>
          </a:p>
        </p:txBody>
      </p:sp>
      <p:sp>
        <p:nvSpPr>
          <p:cNvPr id="18" name="object 18"/>
          <p:cNvSpPr/>
          <p:nvPr/>
        </p:nvSpPr>
        <p:spPr>
          <a:xfrm>
            <a:off x="7458186" y="5702898"/>
            <a:ext cx="804582" cy="78441"/>
          </a:xfrm>
          <a:custGeom>
            <a:avLst/>
            <a:gdLst/>
            <a:ahLst/>
            <a:cxnLst/>
            <a:rect l="l" t="t" r="r" b="b"/>
            <a:pathLst>
              <a:path w="911859" h="88900">
                <a:moveTo>
                  <a:pt x="906780" y="88392"/>
                </a:moveTo>
                <a:lnTo>
                  <a:pt x="4572" y="88392"/>
                </a:lnTo>
                <a:lnTo>
                  <a:pt x="0" y="85344"/>
                </a:lnTo>
                <a:lnTo>
                  <a:pt x="0" y="0"/>
                </a:lnTo>
                <a:lnTo>
                  <a:pt x="18288" y="0"/>
                </a:lnTo>
                <a:lnTo>
                  <a:pt x="18288" y="70104"/>
                </a:lnTo>
                <a:lnTo>
                  <a:pt x="9144" y="70104"/>
                </a:lnTo>
                <a:lnTo>
                  <a:pt x="18288" y="79248"/>
                </a:lnTo>
                <a:lnTo>
                  <a:pt x="911352" y="79248"/>
                </a:lnTo>
                <a:lnTo>
                  <a:pt x="911352" y="85344"/>
                </a:lnTo>
                <a:lnTo>
                  <a:pt x="906780" y="88392"/>
                </a:lnTo>
                <a:close/>
              </a:path>
              <a:path w="911859" h="88900">
                <a:moveTo>
                  <a:pt x="891540" y="79248"/>
                </a:moveTo>
                <a:lnTo>
                  <a:pt x="891540" y="12192"/>
                </a:lnTo>
                <a:lnTo>
                  <a:pt x="911352" y="12192"/>
                </a:lnTo>
                <a:lnTo>
                  <a:pt x="911352" y="70104"/>
                </a:lnTo>
                <a:lnTo>
                  <a:pt x="902208" y="70104"/>
                </a:lnTo>
                <a:lnTo>
                  <a:pt x="891540" y="79248"/>
                </a:lnTo>
                <a:close/>
              </a:path>
              <a:path w="911859" h="88900">
                <a:moveTo>
                  <a:pt x="18288" y="79248"/>
                </a:moveTo>
                <a:lnTo>
                  <a:pt x="9144" y="70104"/>
                </a:lnTo>
                <a:lnTo>
                  <a:pt x="18288" y="70104"/>
                </a:lnTo>
                <a:lnTo>
                  <a:pt x="18288" y="79248"/>
                </a:lnTo>
                <a:close/>
              </a:path>
              <a:path w="911859" h="88900">
                <a:moveTo>
                  <a:pt x="891540" y="79248"/>
                </a:moveTo>
                <a:lnTo>
                  <a:pt x="18288" y="79248"/>
                </a:lnTo>
                <a:lnTo>
                  <a:pt x="18288" y="70104"/>
                </a:lnTo>
                <a:lnTo>
                  <a:pt x="891540" y="70104"/>
                </a:lnTo>
                <a:lnTo>
                  <a:pt x="891540" y="79248"/>
                </a:lnTo>
                <a:close/>
              </a:path>
              <a:path w="911859" h="88900">
                <a:moveTo>
                  <a:pt x="911352" y="79248"/>
                </a:moveTo>
                <a:lnTo>
                  <a:pt x="891540" y="79248"/>
                </a:lnTo>
                <a:lnTo>
                  <a:pt x="902208" y="70104"/>
                </a:lnTo>
                <a:lnTo>
                  <a:pt x="911352" y="70104"/>
                </a:lnTo>
                <a:lnTo>
                  <a:pt x="911352" y="79248"/>
                </a:lnTo>
                <a:close/>
              </a:path>
            </a:pathLst>
          </a:custGeom>
          <a:solidFill>
            <a:srgbClr val="000000"/>
          </a:solidFill>
        </p:spPr>
        <p:txBody>
          <a:bodyPr wrap="square" lIns="0" tIns="0" rIns="0" bIns="0" rtlCol="0"/>
          <a:lstStyle/>
          <a:p>
            <a:endParaRPr sz="1588"/>
          </a:p>
        </p:txBody>
      </p:sp>
      <p:sp>
        <p:nvSpPr>
          <p:cNvPr id="19" name="object 19"/>
          <p:cNvSpPr/>
          <p:nvPr/>
        </p:nvSpPr>
        <p:spPr>
          <a:xfrm>
            <a:off x="8309387" y="5705587"/>
            <a:ext cx="785531" cy="79562"/>
          </a:xfrm>
          <a:custGeom>
            <a:avLst/>
            <a:gdLst/>
            <a:ahLst/>
            <a:cxnLst/>
            <a:rect l="l" t="t" r="r" b="b"/>
            <a:pathLst>
              <a:path w="890270" h="90170">
                <a:moveTo>
                  <a:pt x="885443" y="89916"/>
                </a:moveTo>
                <a:lnTo>
                  <a:pt x="4572" y="89916"/>
                </a:lnTo>
                <a:lnTo>
                  <a:pt x="0" y="85344"/>
                </a:lnTo>
                <a:lnTo>
                  <a:pt x="0" y="0"/>
                </a:lnTo>
                <a:lnTo>
                  <a:pt x="19812" y="0"/>
                </a:lnTo>
                <a:lnTo>
                  <a:pt x="19812" y="70104"/>
                </a:lnTo>
                <a:lnTo>
                  <a:pt x="10668" y="70104"/>
                </a:lnTo>
                <a:lnTo>
                  <a:pt x="19812" y="79248"/>
                </a:lnTo>
                <a:lnTo>
                  <a:pt x="890016" y="79248"/>
                </a:lnTo>
                <a:lnTo>
                  <a:pt x="890016" y="85344"/>
                </a:lnTo>
                <a:lnTo>
                  <a:pt x="885443" y="89916"/>
                </a:lnTo>
                <a:close/>
              </a:path>
              <a:path w="890270" h="90170">
                <a:moveTo>
                  <a:pt x="870204" y="79248"/>
                </a:moveTo>
                <a:lnTo>
                  <a:pt x="870204" y="13716"/>
                </a:lnTo>
                <a:lnTo>
                  <a:pt x="890016" y="13716"/>
                </a:lnTo>
                <a:lnTo>
                  <a:pt x="890016" y="70104"/>
                </a:lnTo>
                <a:lnTo>
                  <a:pt x="879348" y="70104"/>
                </a:lnTo>
                <a:lnTo>
                  <a:pt x="870204" y="79248"/>
                </a:lnTo>
                <a:close/>
              </a:path>
              <a:path w="890270" h="90170">
                <a:moveTo>
                  <a:pt x="19812" y="79248"/>
                </a:moveTo>
                <a:lnTo>
                  <a:pt x="10668" y="70104"/>
                </a:lnTo>
                <a:lnTo>
                  <a:pt x="19812" y="70104"/>
                </a:lnTo>
                <a:lnTo>
                  <a:pt x="19812" y="79248"/>
                </a:lnTo>
                <a:close/>
              </a:path>
              <a:path w="890270" h="90170">
                <a:moveTo>
                  <a:pt x="870204" y="79248"/>
                </a:moveTo>
                <a:lnTo>
                  <a:pt x="19812" y="79248"/>
                </a:lnTo>
                <a:lnTo>
                  <a:pt x="19812" y="70104"/>
                </a:lnTo>
                <a:lnTo>
                  <a:pt x="870204" y="70104"/>
                </a:lnTo>
                <a:lnTo>
                  <a:pt x="870204" y="79248"/>
                </a:lnTo>
                <a:close/>
              </a:path>
              <a:path w="890270" h="90170">
                <a:moveTo>
                  <a:pt x="890016" y="79248"/>
                </a:moveTo>
                <a:lnTo>
                  <a:pt x="870204" y="79248"/>
                </a:lnTo>
                <a:lnTo>
                  <a:pt x="879348" y="70104"/>
                </a:lnTo>
                <a:lnTo>
                  <a:pt x="890016" y="70104"/>
                </a:lnTo>
                <a:lnTo>
                  <a:pt x="890016" y="79248"/>
                </a:lnTo>
                <a:close/>
              </a:path>
            </a:pathLst>
          </a:custGeom>
          <a:solidFill>
            <a:srgbClr val="000000"/>
          </a:solidFill>
        </p:spPr>
        <p:txBody>
          <a:bodyPr wrap="square" lIns="0" tIns="0" rIns="0" bIns="0" rtlCol="0"/>
          <a:lstStyle/>
          <a:p>
            <a:endParaRPr sz="1588"/>
          </a:p>
        </p:txBody>
      </p:sp>
      <p:sp>
        <p:nvSpPr>
          <p:cNvPr id="20" name="object 20"/>
          <p:cNvSpPr/>
          <p:nvPr/>
        </p:nvSpPr>
        <p:spPr>
          <a:xfrm>
            <a:off x="9161928" y="5708275"/>
            <a:ext cx="784412" cy="79562"/>
          </a:xfrm>
          <a:custGeom>
            <a:avLst/>
            <a:gdLst/>
            <a:ahLst/>
            <a:cxnLst/>
            <a:rect l="l" t="t" r="r" b="b"/>
            <a:pathLst>
              <a:path w="889000" h="90170">
                <a:moveTo>
                  <a:pt x="883919" y="89916"/>
                </a:moveTo>
                <a:lnTo>
                  <a:pt x="3048" y="89916"/>
                </a:lnTo>
                <a:lnTo>
                  <a:pt x="0" y="85344"/>
                </a:lnTo>
                <a:lnTo>
                  <a:pt x="0" y="0"/>
                </a:lnTo>
                <a:lnTo>
                  <a:pt x="18288" y="0"/>
                </a:lnTo>
                <a:lnTo>
                  <a:pt x="18288" y="70104"/>
                </a:lnTo>
                <a:lnTo>
                  <a:pt x="9144" y="70104"/>
                </a:lnTo>
                <a:lnTo>
                  <a:pt x="18288" y="79248"/>
                </a:lnTo>
                <a:lnTo>
                  <a:pt x="888492" y="79248"/>
                </a:lnTo>
                <a:lnTo>
                  <a:pt x="888492" y="85344"/>
                </a:lnTo>
                <a:lnTo>
                  <a:pt x="883919" y="89916"/>
                </a:lnTo>
                <a:close/>
              </a:path>
              <a:path w="889000" h="90170">
                <a:moveTo>
                  <a:pt x="868680" y="79248"/>
                </a:moveTo>
                <a:lnTo>
                  <a:pt x="868680" y="13716"/>
                </a:lnTo>
                <a:lnTo>
                  <a:pt x="888492" y="13716"/>
                </a:lnTo>
                <a:lnTo>
                  <a:pt x="888492" y="70104"/>
                </a:lnTo>
                <a:lnTo>
                  <a:pt x="879348" y="70104"/>
                </a:lnTo>
                <a:lnTo>
                  <a:pt x="868680" y="79248"/>
                </a:lnTo>
                <a:close/>
              </a:path>
              <a:path w="889000" h="90170">
                <a:moveTo>
                  <a:pt x="18288" y="79248"/>
                </a:moveTo>
                <a:lnTo>
                  <a:pt x="9144" y="70104"/>
                </a:lnTo>
                <a:lnTo>
                  <a:pt x="18288" y="70104"/>
                </a:lnTo>
                <a:lnTo>
                  <a:pt x="18288" y="79248"/>
                </a:lnTo>
                <a:close/>
              </a:path>
              <a:path w="889000" h="90170">
                <a:moveTo>
                  <a:pt x="868680" y="79248"/>
                </a:moveTo>
                <a:lnTo>
                  <a:pt x="18288" y="79248"/>
                </a:lnTo>
                <a:lnTo>
                  <a:pt x="18288" y="70104"/>
                </a:lnTo>
                <a:lnTo>
                  <a:pt x="868680" y="70104"/>
                </a:lnTo>
                <a:lnTo>
                  <a:pt x="868680" y="79248"/>
                </a:lnTo>
                <a:close/>
              </a:path>
              <a:path w="889000" h="90170">
                <a:moveTo>
                  <a:pt x="888492" y="79248"/>
                </a:moveTo>
                <a:lnTo>
                  <a:pt x="868680" y="79248"/>
                </a:lnTo>
                <a:lnTo>
                  <a:pt x="879348" y="70104"/>
                </a:lnTo>
                <a:lnTo>
                  <a:pt x="888492" y="70104"/>
                </a:lnTo>
                <a:lnTo>
                  <a:pt x="888492" y="79248"/>
                </a:lnTo>
                <a:close/>
              </a:path>
            </a:pathLst>
          </a:custGeom>
          <a:solidFill>
            <a:srgbClr val="000000"/>
          </a:solidFill>
        </p:spPr>
        <p:txBody>
          <a:bodyPr wrap="square" lIns="0" tIns="0" rIns="0" bIns="0" rtlCol="0"/>
          <a:lstStyle/>
          <a:p>
            <a:endParaRPr sz="1588"/>
          </a:p>
        </p:txBody>
      </p:sp>
      <p:sp>
        <p:nvSpPr>
          <p:cNvPr id="21" name="object 21"/>
          <p:cNvSpPr txBox="1"/>
          <p:nvPr/>
        </p:nvSpPr>
        <p:spPr>
          <a:xfrm>
            <a:off x="5647781" y="5480499"/>
            <a:ext cx="4242547" cy="669392"/>
          </a:xfrm>
          <a:prstGeom prst="rect">
            <a:avLst/>
          </a:prstGeom>
        </p:spPr>
        <p:txBody>
          <a:bodyPr vert="horz" wrap="square" lIns="0" tIns="10646" rIns="0" bIns="0" rtlCol="0">
            <a:spAutoFit/>
          </a:bodyPr>
          <a:lstStyle/>
          <a:p>
            <a:pPr marL="11206">
              <a:spcBef>
                <a:spcPts val="84"/>
              </a:spcBef>
            </a:pPr>
            <a:r>
              <a:rPr sz="1412" spc="-4" dirty="0">
                <a:latin typeface="Microsoft Sans Serif"/>
                <a:cs typeface="Microsoft Sans Serif"/>
              </a:rPr>
              <a:t>223.1.1.1</a:t>
            </a:r>
            <a:r>
              <a:rPr sz="1412" spc="22" dirty="0">
                <a:latin typeface="Microsoft Sans Serif"/>
                <a:cs typeface="Microsoft Sans Serif"/>
              </a:rPr>
              <a:t> </a:t>
            </a:r>
            <a:r>
              <a:rPr sz="1412" spc="-4" dirty="0">
                <a:latin typeface="Microsoft Sans Serif"/>
                <a:cs typeface="Microsoft Sans Serif"/>
              </a:rPr>
              <a:t>=</a:t>
            </a:r>
            <a:r>
              <a:rPr sz="1412" spc="18" dirty="0">
                <a:latin typeface="Microsoft Sans Serif"/>
                <a:cs typeface="Microsoft Sans Serif"/>
              </a:rPr>
              <a:t> </a:t>
            </a:r>
            <a:r>
              <a:rPr sz="1412" spc="-71" dirty="0">
                <a:latin typeface="Microsoft Sans Serif"/>
                <a:cs typeface="Microsoft Sans Serif"/>
              </a:rPr>
              <a:t>11011111</a:t>
            </a:r>
            <a:r>
              <a:rPr sz="1412" spc="22" dirty="0">
                <a:latin typeface="Microsoft Sans Serif"/>
                <a:cs typeface="Microsoft Sans Serif"/>
              </a:rPr>
              <a:t> </a:t>
            </a:r>
            <a:r>
              <a:rPr sz="1412" spc="-4" dirty="0">
                <a:latin typeface="Microsoft Sans Serif"/>
                <a:cs typeface="Microsoft Sans Serif"/>
              </a:rPr>
              <a:t>00000001</a:t>
            </a:r>
            <a:r>
              <a:rPr sz="1412" spc="13" dirty="0">
                <a:latin typeface="Microsoft Sans Serif"/>
                <a:cs typeface="Microsoft Sans Serif"/>
              </a:rPr>
              <a:t> </a:t>
            </a:r>
            <a:r>
              <a:rPr sz="1412" spc="-4" dirty="0">
                <a:latin typeface="Microsoft Sans Serif"/>
                <a:cs typeface="Microsoft Sans Serif"/>
              </a:rPr>
              <a:t>00000001</a:t>
            </a:r>
            <a:r>
              <a:rPr sz="1412" spc="9" dirty="0">
                <a:latin typeface="Microsoft Sans Serif"/>
                <a:cs typeface="Microsoft Sans Serif"/>
              </a:rPr>
              <a:t> </a:t>
            </a:r>
            <a:r>
              <a:rPr sz="1412" spc="-4" dirty="0">
                <a:latin typeface="Microsoft Sans Serif"/>
                <a:cs typeface="Microsoft Sans Serif"/>
              </a:rPr>
              <a:t>00000001</a:t>
            </a:r>
            <a:endParaRPr sz="1412">
              <a:latin typeface="Microsoft Sans Serif"/>
              <a:cs typeface="Microsoft Sans Serif"/>
            </a:endParaRPr>
          </a:p>
          <a:p>
            <a:pPr>
              <a:spcBef>
                <a:spcPts val="35"/>
              </a:spcBef>
            </a:pPr>
            <a:endParaRPr sz="1456">
              <a:latin typeface="Microsoft Sans Serif"/>
              <a:cs typeface="Microsoft Sans Serif"/>
            </a:endParaRPr>
          </a:p>
          <a:p>
            <a:pPr marL="1225429">
              <a:tabLst>
                <a:tab pos="2144920" algn="l"/>
                <a:tab pos="2973079" algn="l"/>
                <a:tab pos="3870718" algn="l"/>
              </a:tabLst>
            </a:pPr>
            <a:r>
              <a:rPr sz="2118" spc="-6" baseline="1736" dirty="0">
                <a:latin typeface="Microsoft Sans Serif"/>
                <a:cs typeface="Microsoft Sans Serif"/>
              </a:rPr>
              <a:t>223	</a:t>
            </a:r>
            <a:r>
              <a:rPr sz="1412" spc="-4" dirty="0">
                <a:latin typeface="Microsoft Sans Serif"/>
                <a:cs typeface="Microsoft Sans Serif"/>
              </a:rPr>
              <a:t>1	1	1</a:t>
            </a:r>
            <a:endParaRPr sz="1412">
              <a:latin typeface="Microsoft Sans Serif"/>
              <a:cs typeface="Microsoft Sans Serif"/>
            </a:endParaRPr>
          </a:p>
        </p:txBody>
      </p:sp>
      <p:sp>
        <p:nvSpPr>
          <p:cNvPr id="22" name="object 22"/>
          <p:cNvSpPr txBox="1"/>
          <p:nvPr/>
        </p:nvSpPr>
        <p:spPr>
          <a:xfrm>
            <a:off x="9535731" y="6035219"/>
            <a:ext cx="142315" cy="155299"/>
          </a:xfrm>
          <a:prstGeom prst="rect">
            <a:avLst/>
          </a:prstGeom>
        </p:spPr>
        <p:txBody>
          <a:bodyPr vert="horz" wrap="square" lIns="0" tIns="0" rIns="0" bIns="0" rtlCol="0">
            <a:spAutoFit/>
          </a:bodyPr>
          <a:lstStyle/>
          <a:p>
            <a:pPr marL="33619">
              <a:lnSpc>
                <a:spcPts val="1257"/>
              </a:lnSpc>
            </a:pPr>
            <a:fld id="{81D60167-4931-47E6-BA6A-407CBD079E47}" type="slidenum">
              <a:rPr sz="1059" dirty="0">
                <a:solidFill>
                  <a:srgbClr val="898989"/>
                </a:solidFill>
                <a:latin typeface="Microsoft Sans Serif"/>
                <a:cs typeface="Microsoft Sans Serif"/>
              </a:rPr>
              <a:pPr marL="33619">
                <a:lnSpc>
                  <a:spcPts val="1257"/>
                </a:lnSpc>
              </a:pPr>
              <a:t>5</a:t>
            </a:fld>
            <a:endParaRPr sz="1059">
              <a:latin typeface="Microsoft Sans Serif"/>
              <a:cs typeface="Microsoft Sans Serif"/>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9454" y="554730"/>
            <a:ext cx="3453092" cy="608851"/>
          </a:xfrm>
          <a:prstGeom prst="rect">
            <a:avLst/>
          </a:prstGeom>
        </p:spPr>
        <p:txBody>
          <a:bodyPr vert="horz" wrap="square" lIns="0" tIns="11206" rIns="0" bIns="0" rtlCol="0" anchor="b" anchorCtr="0">
            <a:spAutoFit/>
          </a:bodyPr>
          <a:lstStyle/>
          <a:p>
            <a:pPr marL="11206">
              <a:spcBef>
                <a:spcPts val="88"/>
              </a:spcBef>
            </a:pPr>
            <a:r>
              <a:rPr spc="-9" dirty="0">
                <a:latin typeface="Calibri"/>
                <a:cs typeface="Calibri"/>
              </a:rPr>
              <a:t>Hoạt</a:t>
            </a:r>
            <a:r>
              <a:rPr spc="-40" dirty="0">
                <a:latin typeface="Calibri"/>
                <a:cs typeface="Calibri"/>
              </a:rPr>
              <a:t> </a:t>
            </a:r>
            <a:r>
              <a:rPr spc="4" dirty="0">
                <a:latin typeface="Calibri"/>
                <a:cs typeface="Calibri"/>
              </a:rPr>
              <a:t>động</a:t>
            </a:r>
            <a:r>
              <a:rPr spc="-57" dirty="0">
                <a:latin typeface="Calibri"/>
                <a:cs typeface="Calibri"/>
              </a:rPr>
              <a:t> </a:t>
            </a:r>
            <a:r>
              <a:rPr dirty="0">
                <a:latin typeface="Calibri"/>
                <a:cs typeface="Calibri"/>
              </a:rPr>
              <a:t>chung</a:t>
            </a:r>
          </a:p>
        </p:txBody>
      </p:sp>
      <p:sp>
        <p:nvSpPr>
          <p:cNvPr id="3" name="object 3"/>
          <p:cNvSpPr txBox="1"/>
          <p:nvPr/>
        </p:nvSpPr>
        <p:spPr>
          <a:xfrm>
            <a:off x="637954" y="1301380"/>
            <a:ext cx="11206716" cy="5404119"/>
          </a:xfrm>
          <a:prstGeom prst="rect">
            <a:avLst/>
          </a:prstGeom>
        </p:spPr>
        <p:txBody>
          <a:bodyPr vert="horz" wrap="square" lIns="0" tIns="75640" rIns="0" bIns="0" rtlCol="0">
            <a:spAutoFit/>
          </a:bodyPr>
          <a:lstStyle/>
          <a:p>
            <a:pPr marL="263913" marR="205079" indent="-253266">
              <a:lnSpc>
                <a:spcPct val="150000"/>
              </a:lnSpc>
              <a:spcBef>
                <a:spcPts val="596"/>
              </a:spcBef>
              <a:buFont typeface="Microsoft Sans Serif"/>
              <a:buChar char="–"/>
              <a:tabLst>
                <a:tab pos="264473" algn="l"/>
              </a:tabLst>
            </a:pP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Khi</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 router </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được</a:t>
            </a:r>
            <a:r>
              <a:rPr sz="2000" spc="-1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bật,</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nó</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chạy</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hello </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protocol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để</a:t>
            </a:r>
            <a:r>
              <a:rPr sz="2000" spc="1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khám</a:t>
            </a:r>
            <a:r>
              <a:rPr sz="2000" spc="-35"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phá </a:t>
            </a:r>
            <a:r>
              <a:rPr sz="2000" spc="-463"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topo</a:t>
            </a:r>
            <a:r>
              <a:rPr sz="2000" spc="-35"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mạng</a:t>
            </a:r>
            <a:endParaRPr sz="20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616356" marR="4483" lvl="1" indent="-201717">
              <a:lnSpc>
                <a:spcPct val="150000"/>
              </a:lnSpc>
              <a:spcBef>
                <a:spcPts val="401"/>
              </a:spcBef>
              <a:buFont typeface="Microsoft Sans Serif"/>
              <a:buChar char="•"/>
              <a:tabLst>
                <a:tab pos="615796" algn="l"/>
                <a:tab pos="616917" algn="l"/>
              </a:tabLst>
            </a:pP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Gửi</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bản</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tin</a:t>
            </a:r>
            <a:r>
              <a:rPr sz="2000" spc="1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Hello</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đến</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các</a:t>
            </a:r>
            <a:r>
              <a:rPr sz="2000" spc="1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nút hàng</a:t>
            </a:r>
            <a:r>
              <a:rPr sz="2000" spc="1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18" dirty="0">
                <a:latin typeface="Microsoft Sans Serif" panose="020B0604020202020204" pitchFamily="34" charset="0"/>
                <a:ea typeface="Microsoft Sans Serif" panose="020B0604020202020204" pitchFamily="34" charset="0"/>
                <a:cs typeface="Microsoft Sans Serif" panose="020B0604020202020204" pitchFamily="34" charset="0"/>
              </a:rPr>
              <a:t>xóm</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và</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nhận</a:t>
            </a:r>
            <a:r>
              <a:rPr sz="2000" spc="1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bản</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tin</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Hello</a:t>
            </a:r>
            <a:r>
              <a:rPr sz="2000" spc="26"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từ</a:t>
            </a:r>
            <a:r>
              <a:rPr sz="2000" spc="1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các</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 hàng </a:t>
            </a:r>
            <a:r>
              <a:rPr sz="2000" spc="-344"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18" dirty="0">
                <a:latin typeface="Microsoft Sans Serif" panose="020B0604020202020204" pitchFamily="34" charset="0"/>
                <a:ea typeface="Microsoft Sans Serif" panose="020B0604020202020204" pitchFamily="34" charset="0"/>
                <a:cs typeface="Microsoft Sans Serif" panose="020B0604020202020204" pitchFamily="34" charset="0"/>
              </a:rPr>
              <a:t>xóm</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để</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thiết</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lập</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 quan</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hệ</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láng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giềng</a:t>
            </a:r>
            <a:r>
              <a:rPr sz="2000" spc="1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2</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chiều.</a:t>
            </a:r>
            <a:endParaRPr sz="20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63913" marR="308178" indent="-253266">
              <a:lnSpc>
                <a:spcPct val="150000"/>
              </a:lnSpc>
              <a:spcBef>
                <a:spcPts val="485"/>
              </a:spcBef>
              <a:buFont typeface="Microsoft Sans Serif"/>
              <a:buChar char="–"/>
              <a:tabLst>
                <a:tab pos="264473" algn="l"/>
              </a:tabLst>
            </a:pP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Các </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router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thường </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xuyên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gửi thông tin </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về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trạng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thái </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liên </a:t>
            </a:r>
            <a:r>
              <a:rPr sz="2000" spc="-46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26" dirty="0">
                <a:latin typeface="Microsoft Sans Serif" panose="020B0604020202020204" pitchFamily="34" charset="0"/>
                <a:ea typeface="Microsoft Sans Serif" panose="020B0604020202020204" pitchFamily="34" charset="0"/>
                <a:cs typeface="Microsoft Sans Serif" panose="020B0604020202020204" pitchFamily="34" charset="0"/>
              </a:rPr>
              <a:t>kết</a:t>
            </a:r>
            <a:r>
              <a:rPr sz="2000" spc="-31"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của</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nó</a:t>
            </a:r>
            <a:endParaRPr sz="20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63913" marR="11767" indent="-253266">
              <a:lnSpc>
                <a:spcPct val="150000"/>
              </a:lnSpc>
              <a:spcBef>
                <a:spcPts val="512"/>
              </a:spcBef>
              <a:buFont typeface="Microsoft Sans Serif"/>
              <a:buChar char="–"/>
              <a:tabLst>
                <a:tab pos="264473" algn="l"/>
              </a:tabLst>
            </a:pP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Các </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router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gửi thông </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tin </a:t>
            </a:r>
            <a:r>
              <a:rPr sz="2000" spc="-26" dirty="0">
                <a:latin typeface="Microsoft Sans Serif" panose="020B0604020202020204" pitchFamily="34" charset="0"/>
                <a:ea typeface="Microsoft Sans Serif" panose="020B0604020202020204" pitchFamily="34" charset="0"/>
                <a:cs typeface="Microsoft Sans Serif" panose="020B0604020202020204" pitchFamily="34" charset="0"/>
              </a:rPr>
              <a:t>về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trạng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thái </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liên </a:t>
            </a:r>
            <a:r>
              <a:rPr sz="2000" spc="-26" dirty="0">
                <a:latin typeface="Microsoft Sans Serif" panose="020B0604020202020204" pitchFamily="34" charset="0"/>
                <a:ea typeface="Microsoft Sans Serif" panose="020B0604020202020204" pitchFamily="34" charset="0"/>
                <a:cs typeface="Microsoft Sans Serif" panose="020B0604020202020204" pitchFamily="34" charset="0"/>
              </a:rPr>
              <a:t>kết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của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nó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khi có </a:t>
            </a:r>
            <a:r>
              <a:rPr sz="2000" spc="-46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thay</a:t>
            </a:r>
            <a:r>
              <a:rPr sz="2000" spc="-26"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đổi.</a:t>
            </a:r>
            <a:endParaRPr sz="20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63913" marR="109263" indent="-253266">
              <a:lnSpc>
                <a:spcPct val="150000"/>
              </a:lnSpc>
              <a:spcBef>
                <a:spcPts val="507"/>
              </a:spcBef>
              <a:buFont typeface="Microsoft Sans Serif"/>
              <a:buChar char="–"/>
              <a:tabLst>
                <a:tab pos="264473" algn="l"/>
              </a:tabLst>
            </a:pP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LSAs</a:t>
            </a:r>
            <a:r>
              <a:rPr sz="2000" spc="-22"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được</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flooding</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trên</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toàn</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 vùng</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để</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thống</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nhất</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mọi</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nút </a:t>
            </a:r>
            <a:r>
              <a:rPr sz="2000" spc="-46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đều</a:t>
            </a:r>
            <a:r>
              <a:rPr sz="2000" spc="-31"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có</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cùng</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một </a:t>
            </a:r>
            <a:r>
              <a:rPr sz="2000" spc="-18" dirty="0">
                <a:latin typeface="Microsoft Sans Serif" panose="020B0604020202020204" pitchFamily="34" charset="0"/>
                <a:ea typeface="Microsoft Sans Serif" panose="020B0604020202020204" pitchFamily="34" charset="0"/>
                <a:cs typeface="Microsoft Sans Serif" panose="020B0604020202020204" pitchFamily="34" charset="0"/>
              </a:rPr>
              <a:t>cơ</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sở</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dữ</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liệu</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trạng</a:t>
            </a:r>
            <a:r>
              <a:rPr sz="2000" spc="-22"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thái</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liên</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22" dirty="0">
                <a:latin typeface="Microsoft Sans Serif" panose="020B0604020202020204" pitchFamily="34" charset="0"/>
                <a:ea typeface="Microsoft Sans Serif" panose="020B0604020202020204" pitchFamily="34" charset="0"/>
                <a:cs typeface="Microsoft Sans Serif" panose="020B0604020202020204" pitchFamily="34" charset="0"/>
              </a:rPr>
              <a:t>kết.</a:t>
            </a:r>
            <a:endParaRPr sz="20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63913" marR="118789" indent="-253266">
              <a:lnSpc>
                <a:spcPct val="150000"/>
              </a:lnSpc>
              <a:spcBef>
                <a:spcPts val="507"/>
              </a:spcBef>
              <a:buFont typeface="Microsoft Sans Serif"/>
              <a:buChar char="–"/>
              <a:tabLst>
                <a:tab pos="264473" algn="l"/>
              </a:tabLst>
            </a:pP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Các </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router </a:t>
            </a:r>
            <a:r>
              <a:rPr sz="2000" spc="-40" dirty="0">
                <a:latin typeface="Microsoft Sans Serif" panose="020B0604020202020204" pitchFamily="34" charset="0"/>
                <a:ea typeface="Microsoft Sans Serif" panose="020B0604020202020204" pitchFamily="34" charset="0"/>
                <a:cs typeface="Microsoft Sans Serif" panose="020B0604020202020204" pitchFamily="34" charset="0"/>
              </a:rPr>
              <a:t>kề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thường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xuyên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đồng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bộ </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link-state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database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 bằng cách </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gửi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nhau </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các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bản </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tin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Database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description,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mỗi </a:t>
            </a:r>
            <a:r>
              <a:rPr sz="2000" spc="-46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bản</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tin </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chứa</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một</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tập</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các</a:t>
            </a:r>
            <a:r>
              <a:rPr sz="2000" spc="-22"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LSA.</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Các </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router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khi</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nhận</a:t>
            </a:r>
            <a:r>
              <a:rPr sz="2000" spc="1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được </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LSA</a:t>
            </a:r>
            <a:r>
              <a:rPr sz="2000" spc="-4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dirty="0">
                <a:latin typeface="Microsoft Sans Serif" panose="020B0604020202020204" pitchFamily="34" charset="0"/>
                <a:ea typeface="Microsoft Sans Serif" panose="020B0604020202020204" pitchFamily="34" charset="0"/>
                <a:cs typeface="Microsoft Sans Serif" panose="020B0604020202020204" pitchFamily="34" charset="0"/>
              </a:rPr>
              <a:t>mới</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hơn sẽ</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cập</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 nhật</a:t>
            </a:r>
            <a:endParaRPr sz="20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63913" indent="-253266">
              <a:lnSpc>
                <a:spcPct val="150000"/>
              </a:lnSpc>
              <a:buFont typeface="Microsoft Sans Serif"/>
              <a:buChar char="–"/>
              <a:tabLst>
                <a:tab pos="264473" algn="l"/>
              </a:tabLst>
            </a:pP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Ngoài</a:t>
            </a:r>
            <a:r>
              <a:rPr sz="2000" spc="-18"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22" dirty="0">
                <a:latin typeface="Microsoft Sans Serif" panose="020B0604020202020204" pitchFamily="34" charset="0"/>
                <a:ea typeface="Microsoft Sans Serif" panose="020B0604020202020204" pitchFamily="34" charset="0"/>
                <a:cs typeface="Microsoft Sans Serif" panose="020B0604020202020204" pitchFamily="34" charset="0"/>
              </a:rPr>
              <a:t>ra</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có</a:t>
            </a:r>
            <a:r>
              <a:rPr sz="2000" spc="-31"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thể</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yêu</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cầu</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 cập</a:t>
            </a:r>
            <a:r>
              <a:rPr sz="2000" spc="-26"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nhật </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bằng</a:t>
            </a:r>
            <a:r>
              <a:rPr sz="2000" spc="4"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LSA</a:t>
            </a:r>
            <a:r>
              <a:rPr sz="2000" spc="-13"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2000" spc="-9" dirty="0">
                <a:latin typeface="Microsoft Sans Serif" panose="020B0604020202020204" pitchFamily="34" charset="0"/>
                <a:ea typeface="Microsoft Sans Serif" panose="020B0604020202020204" pitchFamily="34" charset="0"/>
                <a:cs typeface="Microsoft Sans Serif" panose="020B0604020202020204" pitchFamily="34" charset="0"/>
              </a:rPr>
              <a:t>request</a:t>
            </a:r>
            <a:endParaRPr sz="2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2920" y="508726"/>
            <a:ext cx="6246159" cy="608851"/>
          </a:xfrm>
          <a:prstGeom prst="rect">
            <a:avLst/>
          </a:prstGeom>
        </p:spPr>
        <p:txBody>
          <a:bodyPr vert="horz" wrap="square" lIns="0" tIns="11206" rIns="0" bIns="0" rtlCol="0" anchor="b" anchorCtr="0">
            <a:spAutoFit/>
          </a:bodyPr>
          <a:lstStyle/>
          <a:p>
            <a:pPr marL="11206">
              <a:spcBef>
                <a:spcPts val="88"/>
              </a:spcBef>
            </a:pPr>
            <a:r>
              <a:rPr dirty="0"/>
              <a:t>Các</a:t>
            </a:r>
            <a:r>
              <a:rPr spc="9" dirty="0"/>
              <a:t> </a:t>
            </a:r>
            <a:r>
              <a:rPr spc="-9" dirty="0"/>
              <a:t>loại</a:t>
            </a:r>
            <a:r>
              <a:rPr spc="40" dirty="0"/>
              <a:t> </a:t>
            </a:r>
            <a:r>
              <a:rPr spc="-13" dirty="0"/>
              <a:t>liên</a:t>
            </a:r>
            <a:r>
              <a:rPr spc="26" dirty="0"/>
              <a:t> </a:t>
            </a:r>
            <a:r>
              <a:rPr spc="4" dirty="0"/>
              <a:t>kết</a:t>
            </a:r>
            <a:r>
              <a:rPr spc="13" dirty="0"/>
              <a:t> </a:t>
            </a:r>
            <a:r>
              <a:rPr spc="-4" dirty="0"/>
              <a:t>trong</a:t>
            </a:r>
            <a:r>
              <a:rPr spc="66" dirty="0"/>
              <a:t> </a:t>
            </a:r>
            <a:r>
              <a:rPr spc="-4" dirty="0"/>
              <a:t>OSPF</a:t>
            </a:r>
          </a:p>
        </p:txBody>
      </p:sp>
      <p:sp>
        <p:nvSpPr>
          <p:cNvPr id="3" name="object 3"/>
          <p:cNvSpPr txBox="1"/>
          <p:nvPr/>
        </p:nvSpPr>
        <p:spPr>
          <a:xfrm>
            <a:off x="712381" y="1365797"/>
            <a:ext cx="5720317" cy="5035116"/>
          </a:xfrm>
          <a:prstGeom prst="rect">
            <a:avLst/>
          </a:prstGeom>
        </p:spPr>
        <p:txBody>
          <a:bodyPr vert="horz" wrap="square" lIns="0" tIns="11766" rIns="0" bIns="0" rtlCol="0">
            <a:spAutoFit/>
          </a:bodyPr>
          <a:lstStyle/>
          <a:p>
            <a:pPr marL="313221" indent="-302575">
              <a:lnSpc>
                <a:spcPct val="150000"/>
              </a:lnSpc>
              <a:spcBef>
                <a:spcPts val="93"/>
              </a:spcBef>
              <a:buFont typeface="Wingdings"/>
              <a:buChar char=""/>
              <a:tabLst>
                <a:tab pos="313781" algn="l"/>
              </a:tabLst>
            </a:pPr>
            <a:r>
              <a:rPr dirty="0">
                <a:latin typeface="Microsoft Sans Serif"/>
                <a:cs typeface="Microsoft Sans Serif"/>
              </a:rPr>
              <a:t>OSPF </a:t>
            </a:r>
            <a:r>
              <a:rPr spc="4" dirty="0">
                <a:latin typeface="Microsoft Sans Serif"/>
                <a:cs typeface="Microsoft Sans Serif"/>
              </a:rPr>
              <a:t>phân</a:t>
            </a:r>
            <a:r>
              <a:rPr spc="-9" dirty="0">
                <a:latin typeface="Microsoft Sans Serif"/>
                <a:cs typeface="Microsoft Sans Serif"/>
              </a:rPr>
              <a:t> biệt</a:t>
            </a:r>
            <a:r>
              <a:rPr spc="4" dirty="0">
                <a:latin typeface="Microsoft Sans Serif"/>
                <a:cs typeface="Microsoft Sans Serif"/>
              </a:rPr>
              <a:t> </a:t>
            </a:r>
            <a:r>
              <a:rPr dirty="0">
                <a:latin typeface="Microsoft Sans Serif"/>
                <a:cs typeface="Microsoft Sans Serif"/>
              </a:rPr>
              <a:t>ba</a:t>
            </a:r>
            <a:r>
              <a:rPr spc="9" dirty="0">
                <a:latin typeface="Microsoft Sans Serif"/>
                <a:cs typeface="Microsoft Sans Serif"/>
              </a:rPr>
              <a:t> </a:t>
            </a:r>
            <a:r>
              <a:rPr spc="-4" dirty="0">
                <a:latin typeface="Microsoft Sans Serif"/>
                <a:cs typeface="Microsoft Sans Serif"/>
              </a:rPr>
              <a:t>loại</a:t>
            </a:r>
            <a:r>
              <a:rPr dirty="0">
                <a:latin typeface="Microsoft Sans Serif"/>
                <a:cs typeface="Microsoft Sans Serif"/>
              </a:rPr>
              <a:t> </a:t>
            </a:r>
            <a:r>
              <a:rPr spc="-4" dirty="0">
                <a:latin typeface="Microsoft Sans Serif"/>
                <a:cs typeface="Microsoft Sans Serif"/>
              </a:rPr>
              <a:t>mạng</a:t>
            </a:r>
            <a:r>
              <a:rPr spc="26" dirty="0">
                <a:latin typeface="Microsoft Sans Serif"/>
                <a:cs typeface="Microsoft Sans Serif"/>
              </a:rPr>
              <a:t> </a:t>
            </a:r>
            <a:r>
              <a:rPr spc="-4" dirty="0">
                <a:latin typeface="Microsoft Sans Serif"/>
                <a:cs typeface="Microsoft Sans Serif"/>
              </a:rPr>
              <a:t>sau:</a:t>
            </a:r>
            <a:endParaRPr dirty="0">
              <a:latin typeface="Microsoft Sans Serif"/>
              <a:cs typeface="Microsoft Sans Serif"/>
            </a:endParaRPr>
          </a:p>
          <a:p>
            <a:pPr marL="667346" lvl="1" indent="-253827">
              <a:lnSpc>
                <a:spcPct val="150000"/>
              </a:lnSpc>
              <a:spcBef>
                <a:spcPts val="4"/>
              </a:spcBef>
              <a:buFont typeface="Wingdings"/>
              <a:buChar char=""/>
              <a:tabLst>
                <a:tab pos="667906" algn="l"/>
              </a:tabLst>
            </a:pPr>
            <a:r>
              <a:rPr spc="-4" dirty="0">
                <a:latin typeface="Microsoft Sans Serif"/>
                <a:cs typeface="Microsoft Sans Serif"/>
              </a:rPr>
              <a:t>Mạng</a:t>
            </a:r>
            <a:r>
              <a:rPr spc="4" dirty="0">
                <a:latin typeface="Microsoft Sans Serif"/>
                <a:cs typeface="Microsoft Sans Serif"/>
              </a:rPr>
              <a:t> </a:t>
            </a:r>
            <a:r>
              <a:rPr spc="-4" dirty="0">
                <a:latin typeface="Microsoft Sans Serif"/>
                <a:cs typeface="Microsoft Sans Serif"/>
              </a:rPr>
              <a:t>quảng</a:t>
            </a:r>
            <a:r>
              <a:rPr spc="22" dirty="0">
                <a:latin typeface="Microsoft Sans Serif"/>
                <a:cs typeface="Microsoft Sans Serif"/>
              </a:rPr>
              <a:t> </a:t>
            </a:r>
            <a:r>
              <a:rPr dirty="0">
                <a:latin typeface="Microsoft Sans Serif"/>
                <a:cs typeface="Microsoft Sans Serif"/>
              </a:rPr>
              <a:t>bá</a:t>
            </a:r>
            <a:r>
              <a:rPr spc="9" dirty="0">
                <a:latin typeface="Microsoft Sans Serif"/>
                <a:cs typeface="Microsoft Sans Serif"/>
              </a:rPr>
              <a:t> </a:t>
            </a:r>
            <a:r>
              <a:rPr spc="-9" dirty="0">
                <a:latin typeface="Microsoft Sans Serif"/>
                <a:cs typeface="Microsoft Sans Serif"/>
              </a:rPr>
              <a:t>đa</a:t>
            </a:r>
            <a:r>
              <a:rPr spc="22" dirty="0">
                <a:latin typeface="Microsoft Sans Serif"/>
                <a:cs typeface="Microsoft Sans Serif"/>
              </a:rPr>
              <a:t> </a:t>
            </a:r>
            <a:r>
              <a:rPr spc="-4" dirty="0">
                <a:latin typeface="Microsoft Sans Serif"/>
                <a:cs typeface="Microsoft Sans Serif"/>
              </a:rPr>
              <a:t>truy</a:t>
            </a:r>
            <a:r>
              <a:rPr dirty="0">
                <a:latin typeface="Microsoft Sans Serif"/>
                <a:cs typeface="Microsoft Sans Serif"/>
              </a:rPr>
              <a:t> </a:t>
            </a:r>
            <a:r>
              <a:rPr spc="-4" dirty="0">
                <a:latin typeface="Microsoft Sans Serif"/>
                <a:cs typeface="Microsoft Sans Serif"/>
              </a:rPr>
              <a:t>cập,</a:t>
            </a:r>
            <a:r>
              <a:rPr spc="22" dirty="0">
                <a:latin typeface="Microsoft Sans Serif"/>
                <a:cs typeface="Microsoft Sans Serif"/>
              </a:rPr>
              <a:t> </a:t>
            </a:r>
            <a:r>
              <a:rPr spc="35" dirty="0">
                <a:latin typeface="Microsoft Sans Serif"/>
                <a:cs typeface="Microsoft Sans Serif"/>
              </a:rPr>
              <a:t>ví</a:t>
            </a:r>
            <a:r>
              <a:rPr spc="18" dirty="0">
                <a:latin typeface="Microsoft Sans Serif"/>
                <a:cs typeface="Microsoft Sans Serif"/>
              </a:rPr>
              <a:t> </a:t>
            </a:r>
            <a:r>
              <a:rPr spc="-9" dirty="0">
                <a:latin typeface="Microsoft Sans Serif"/>
                <a:cs typeface="Microsoft Sans Serif"/>
              </a:rPr>
              <a:t>dụ</a:t>
            </a:r>
            <a:r>
              <a:rPr spc="22" dirty="0">
                <a:latin typeface="Microsoft Sans Serif"/>
                <a:cs typeface="Microsoft Sans Serif"/>
              </a:rPr>
              <a:t> </a:t>
            </a:r>
            <a:r>
              <a:rPr spc="49" dirty="0">
                <a:latin typeface="Microsoft Sans Serif"/>
                <a:cs typeface="Microsoft Sans Serif"/>
              </a:rPr>
              <a:t>như</a:t>
            </a:r>
            <a:r>
              <a:rPr spc="22" dirty="0">
                <a:latin typeface="Microsoft Sans Serif"/>
                <a:cs typeface="Microsoft Sans Serif"/>
              </a:rPr>
              <a:t> </a:t>
            </a:r>
            <a:r>
              <a:rPr dirty="0">
                <a:latin typeface="Microsoft Sans Serif"/>
                <a:cs typeface="Microsoft Sans Serif"/>
              </a:rPr>
              <a:t>mạng</a:t>
            </a:r>
            <a:r>
              <a:rPr spc="4" dirty="0">
                <a:latin typeface="Microsoft Sans Serif"/>
                <a:cs typeface="Microsoft Sans Serif"/>
              </a:rPr>
              <a:t> </a:t>
            </a:r>
            <a:r>
              <a:rPr spc="-4" dirty="0">
                <a:latin typeface="Microsoft Sans Serif"/>
                <a:cs typeface="Microsoft Sans Serif"/>
              </a:rPr>
              <a:t>Ethernet.</a:t>
            </a:r>
            <a:endParaRPr dirty="0">
              <a:latin typeface="Microsoft Sans Serif"/>
              <a:cs typeface="Microsoft Sans Serif"/>
            </a:endParaRPr>
          </a:p>
          <a:p>
            <a:pPr marL="667346" lvl="1" indent="-253827">
              <a:lnSpc>
                <a:spcPct val="150000"/>
              </a:lnSpc>
              <a:buFont typeface="Wingdings"/>
              <a:buChar char=""/>
              <a:tabLst>
                <a:tab pos="667906" algn="l"/>
              </a:tabLst>
            </a:pPr>
            <a:r>
              <a:rPr spc="-4" dirty="0">
                <a:latin typeface="Microsoft Sans Serif"/>
                <a:cs typeface="Microsoft Sans Serif"/>
              </a:rPr>
              <a:t>Mạng</a:t>
            </a:r>
            <a:r>
              <a:rPr spc="-18" dirty="0">
                <a:latin typeface="Microsoft Sans Serif"/>
                <a:cs typeface="Microsoft Sans Serif"/>
              </a:rPr>
              <a:t> </a:t>
            </a:r>
            <a:r>
              <a:rPr spc="-4" dirty="0">
                <a:latin typeface="Microsoft Sans Serif"/>
                <a:cs typeface="Microsoft Sans Serif"/>
              </a:rPr>
              <a:t>điểm-nối-điểm,</a:t>
            </a:r>
            <a:r>
              <a:rPr dirty="0">
                <a:latin typeface="Microsoft Sans Serif"/>
                <a:cs typeface="Microsoft Sans Serif"/>
              </a:rPr>
              <a:t> </a:t>
            </a:r>
            <a:r>
              <a:rPr spc="-49" dirty="0">
                <a:latin typeface="Microsoft Sans Serif"/>
                <a:cs typeface="Microsoft Sans Serif"/>
              </a:rPr>
              <a:t>PPP.</a:t>
            </a:r>
            <a:endParaRPr dirty="0">
              <a:latin typeface="Microsoft Sans Serif"/>
              <a:cs typeface="Microsoft Sans Serif"/>
            </a:endParaRPr>
          </a:p>
          <a:p>
            <a:pPr marL="667346" marR="462267" lvl="1" indent="-253266">
              <a:lnSpc>
                <a:spcPct val="150000"/>
              </a:lnSpc>
              <a:spcBef>
                <a:spcPts val="383"/>
              </a:spcBef>
              <a:buFont typeface="Wingdings"/>
              <a:buChar char=""/>
              <a:tabLst>
                <a:tab pos="667906" algn="l"/>
              </a:tabLst>
            </a:pPr>
            <a:r>
              <a:rPr spc="-4" dirty="0">
                <a:latin typeface="Microsoft Sans Serif"/>
                <a:cs typeface="Microsoft Sans Serif"/>
              </a:rPr>
              <a:t>Mạng</a:t>
            </a:r>
            <a:r>
              <a:rPr spc="4" dirty="0">
                <a:latin typeface="Microsoft Sans Serif"/>
                <a:cs typeface="Microsoft Sans Serif"/>
              </a:rPr>
              <a:t> </a:t>
            </a:r>
            <a:r>
              <a:rPr spc="-4" dirty="0">
                <a:latin typeface="Microsoft Sans Serif"/>
                <a:cs typeface="Microsoft Sans Serif"/>
              </a:rPr>
              <a:t>không</a:t>
            </a:r>
            <a:r>
              <a:rPr spc="9" dirty="0">
                <a:latin typeface="Microsoft Sans Serif"/>
                <a:cs typeface="Microsoft Sans Serif"/>
              </a:rPr>
              <a:t> </a:t>
            </a:r>
            <a:r>
              <a:rPr spc="-4" dirty="0">
                <a:latin typeface="Microsoft Sans Serif"/>
                <a:cs typeface="Microsoft Sans Serif"/>
              </a:rPr>
              <a:t>quảng</a:t>
            </a:r>
            <a:r>
              <a:rPr spc="22" dirty="0">
                <a:latin typeface="Microsoft Sans Serif"/>
                <a:cs typeface="Microsoft Sans Serif"/>
              </a:rPr>
              <a:t> </a:t>
            </a:r>
            <a:r>
              <a:rPr dirty="0">
                <a:latin typeface="Microsoft Sans Serif"/>
                <a:cs typeface="Microsoft Sans Serif"/>
              </a:rPr>
              <a:t>bá</a:t>
            </a:r>
            <a:r>
              <a:rPr spc="9" dirty="0">
                <a:latin typeface="Microsoft Sans Serif"/>
                <a:cs typeface="Microsoft Sans Serif"/>
              </a:rPr>
              <a:t> </a:t>
            </a:r>
            <a:r>
              <a:rPr spc="-9" dirty="0">
                <a:latin typeface="Microsoft Sans Serif"/>
                <a:cs typeface="Microsoft Sans Serif"/>
              </a:rPr>
              <a:t>đa</a:t>
            </a:r>
            <a:r>
              <a:rPr spc="26" dirty="0">
                <a:latin typeface="Microsoft Sans Serif"/>
                <a:cs typeface="Microsoft Sans Serif"/>
              </a:rPr>
              <a:t> </a:t>
            </a:r>
            <a:r>
              <a:rPr spc="-4" dirty="0">
                <a:latin typeface="Microsoft Sans Serif"/>
                <a:cs typeface="Microsoft Sans Serif"/>
              </a:rPr>
              <a:t>truy</a:t>
            </a:r>
            <a:r>
              <a:rPr dirty="0">
                <a:latin typeface="Microsoft Sans Serif"/>
                <a:cs typeface="Microsoft Sans Serif"/>
              </a:rPr>
              <a:t> cập</a:t>
            </a:r>
            <a:r>
              <a:rPr spc="9" dirty="0">
                <a:latin typeface="Microsoft Sans Serif"/>
                <a:cs typeface="Microsoft Sans Serif"/>
              </a:rPr>
              <a:t> </a:t>
            </a:r>
            <a:r>
              <a:rPr spc="-4" dirty="0">
                <a:latin typeface="Microsoft Sans Serif"/>
                <a:cs typeface="Microsoft Sans Serif"/>
              </a:rPr>
              <a:t>(NBMA</a:t>
            </a:r>
            <a:r>
              <a:rPr spc="-53" dirty="0">
                <a:latin typeface="Microsoft Sans Serif"/>
                <a:cs typeface="Microsoft Sans Serif"/>
              </a:rPr>
              <a:t> </a:t>
            </a:r>
            <a:r>
              <a:rPr spc="415" dirty="0">
                <a:latin typeface="Microsoft Sans Serif"/>
                <a:cs typeface="Microsoft Sans Serif"/>
              </a:rPr>
              <a:t>–</a:t>
            </a:r>
            <a:r>
              <a:rPr spc="26" dirty="0">
                <a:latin typeface="Microsoft Sans Serif"/>
                <a:cs typeface="Microsoft Sans Serif"/>
              </a:rPr>
              <a:t> </a:t>
            </a:r>
            <a:r>
              <a:rPr spc="-4" dirty="0">
                <a:latin typeface="Microsoft Sans Serif"/>
                <a:cs typeface="Microsoft Sans Serif"/>
              </a:rPr>
              <a:t>Nonbroadcast</a:t>
            </a:r>
            <a:r>
              <a:rPr spc="35" dirty="0">
                <a:latin typeface="Microsoft Sans Serif"/>
                <a:cs typeface="Microsoft Sans Serif"/>
              </a:rPr>
              <a:t> </a:t>
            </a:r>
            <a:r>
              <a:rPr spc="-9" dirty="0">
                <a:latin typeface="Microsoft Sans Serif"/>
                <a:cs typeface="Microsoft Sans Serif"/>
              </a:rPr>
              <a:t>multi- </a:t>
            </a:r>
            <a:r>
              <a:rPr spc="-405" dirty="0">
                <a:latin typeface="Microsoft Sans Serif"/>
                <a:cs typeface="Microsoft Sans Serif"/>
              </a:rPr>
              <a:t> </a:t>
            </a:r>
            <a:r>
              <a:rPr spc="-4" dirty="0">
                <a:latin typeface="Microsoft Sans Serif"/>
                <a:cs typeface="Microsoft Sans Serif"/>
              </a:rPr>
              <a:t>access),</a:t>
            </a:r>
            <a:r>
              <a:rPr spc="18" dirty="0">
                <a:latin typeface="Microsoft Sans Serif"/>
                <a:cs typeface="Microsoft Sans Serif"/>
              </a:rPr>
              <a:t> </a:t>
            </a:r>
            <a:r>
              <a:rPr spc="35" dirty="0">
                <a:latin typeface="Microsoft Sans Serif"/>
                <a:cs typeface="Microsoft Sans Serif"/>
              </a:rPr>
              <a:t>ví</a:t>
            </a:r>
            <a:r>
              <a:rPr spc="22" dirty="0">
                <a:latin typeface="Microsoft Sans Serif"/>
                <a:cs typeface="Microsoft Sans Serif"/>
              </a:rPr>
              <a:t> </a:t>
            </a:r>
            <a:r>
              <a:rPr spc="-9" dirty="0">
                <a:latin typeface="Microsoft Sans Serif"/>
                <a:cs typeface="Microsoft Sans Serif"/>
              </a:rPr>
              <a:t>dụ</a:t>
            </a:r>
            <a:r>
              <a:rPr spc="26" dirty="0">
                <a:latin typeface="Microsoft Sans Serif"/>
                <a:cs typeface="Microsoft Sans Serif"/>
              </a:rPr>
              <a:t> </a:t>
            </a:r>
            <a:r>
              <a:rPr spc="49" dirty="0">
                <a:latin typeface="Microsoft Sans Serif"/>
                <a:cs typeface="Microsoft Sans Serif"/>
              </a:rPr>
              <a:t>như</a:t>
            </a:r>
            <a:r>
              <a:rPr spc="22" dirty="0">
                <a:latin typeface="Microsoft Sans Serif"/>
                <a:cs typeface="Microsoft Sans Serif"/>
              </a:rPr>
              <a:t> </a:t>
            </a:r>
            <a:r>
              <a:rPr spc="-4" dirty="0">
                <a:latin typeface="Microsoft Sans Serif"/>
                <a:cs typeface="Microsoft Sans Serif"/>
              </a:rPr>
              <a:t>Frame</a:t>
            </a:r>
            <a:r>
              <a:rPr spc="26" dirty="0">
                <a:latin typeface="Microsoft Sans Serif"/>
                <a:cs typeface="Microsoft Sans Serif"/>
              </a:rPr>
              <a:t> </a:t>
            </a:r>
            <a:r>
              <a:rPr spc="-31" dirty="0">
                <a:latin typeface="Microsoft Sans Serif"/>
                <a:cs typeface="Microsoft Sans Serif"/>
              </a:rPr>
              <a:t>Relay.</a:t>
            </a:r>
            <a:endParaRPr dirty="0">
              <a:latin typeface="Microsoft Sans Serif"/>
              <a:cs typeface="Microsoft Sans Serif"/>
            </a:endParaRPr>
          </a:p>
          <a:p>
            <a:pPr marL="1019790" marR="4483" lvl="2" indent="-202277">
              <a:lnSpc>
                <a:spcPct val="150000"/>
              </a:lnSpc>
              <a:spcBef>
                <a:spcPts val="313"/>
              </a:spcBef>
              <a:buFont typeface="Wingdings"/>
              <a:buChar char=""/>
              <a:tabLst>
                <a:tab pos="1020350" algn="l"/>
              </a:tabLst>
            </a:pPr>
            <a:r>
              <a:rPr dirty="0">
                <a:latin typeface="Microsoft Sans Serif"/>
                <a:cs typeface="Microsoft Sans Serif"/>
              </a:rPr>
              <a:t>Mạng</a:t>
            </a:r>
            <a:r>
              <a:rPr spc="9" dirty="0">
                <a:latin typeface="Microsoft Sans Serif"/>
                <a:cs typeface="Microsoft Sans Serif"/>
              </a:rPr>
              <a:t> </a:t>
            </a:r>
            <a:r>
              <a:rPr dirty="0">
                <a:latin typeface="Microsoft Sans Serif"/>
                <a:cs typeface="Microsoft Sans Serif"/>
              </a:rPr>
              <a:t>này</a:t>
            </a:r>
            <a:r>
              <a:rPr spc="-9" dirty="0">
                <a:latin typeface="Microsoft Sans Serif"/>
                <a:cs typeface="Microsoft Sans Serif"/>
              </a:rPr>
              <a:t> </a:t>
            </a:r>
            <a:r>
              <a:rPr spc="71" dirty="0">
                <a:latin typeface="Microsoft Sans Serif"/>
                <a:cs typeface="Microsoft Sans Serif"/>
              </a:rPr>
              <a:t>được</a:t>
            </a:r>
            <a:r>
              <a:rPr spc="18" dirty="0">
                <a:latin typeface="Microsoft Sans Serif"/>
                <a:cs typeface="Microsoft Sans Serif"/>
              </a:rPr>
              <a:t> </a:t>
            </a:r>
            <a:r>
              <a:rPr spc="66" dirty="0">
                <a:latin typeface="Microsoft Sans Serif"/>
                <a:cs typeface="Microsoft Sans Serif"/>
              </a:rPr>
              <a:t>xử</a:t>
            </a:r>
            <a:r>
              <a:rPr spc="22" dirty="0">
                <a:latin typeface="Microsoft Sans Serif"/>
                <a:cs typeface="Microsoft Sans Serif"/>
              </a:rPr>
              <a:t> </a:t>
            </a:r>
            <a:r>
              <a:rPr spc="-9" dirty="0">
                <a:latin typeface="Microsoft Sans Serif"/>
                <a:cs typeface="Microsoft Sans Serif"/>
              </a:rPr>
              <a:t>lý</a:t>
            </a:r>
            <a:r>
              <a:rPr spc="18" dirty="0">
                <a:latin typeface="Microsoft Sans Serif"/>
                <a:cs typeface="Microsoft Sans Serif"/>
              </a:rPr>
              <a:t> </a:t>
            </a:r>
            <a:r>
              <a:rPr spc="53" dirty="0">
                <a:latin typeface="Microsoft Sans Serif"/>
                <a:cs typeface="Microsoft Sans Serif"/>
              </a:rPr>
              <a:t>như</a:t>
            </a:r>
            <a:r>
              <a:rPr spc="-9" dirty="0">
                <a:latin typeface="Microsoft Sans Serif"/>
                <a:cs typeface="Microsoft Sans Serif"/>
              </a:rPr>
              <a:t> </a:t>
            </a:r>
            <a:r>
              <a:rPr spc="4" dirty="0">
                <a:latin typeface="Microsoft Sans Serif"/>
                <a:cs typeface="Microsoft Sans Serif"/>
              </a:rPr>
              <a:t>mạng</a:t>
            </a:r>
            <a:r>
              <a:rPr spc="9" dirty="0">
                <a:latin typeface="Microsoft Sans Serif"/>
                <a:cs typeface="Microsoft Sans Serif"/>
              </a:rPr>
              <a:t> </a:t>
            </a:r>
            <a:r>
              <a:rPr dirty="0">
                <a:latin typeface="Microsoft Sans Serif"/>
                <a:cs typeface="Microsoft Sans Serif"/>
              </a:rPr>
              <a:t>quảng bá</a:t>
            </a:r>
            <a:r>
              <a:rPr spc="9" dirty="0">
                <a:latin typeface="Microsoft Sans Serif"/>
                <a:cs typeface="Microsoft Sans Serif"/>
              </a:rPr>
              <a:t> </a:t>
            </a:r>
            <a:r>
              <a:rPr dirty="0">
                <a:latin typeface="Microsoft Sans Serif"/>
                <a:cs typeface="Microsoft Sans Serif"/>
              </a:rPr>
              <a:t>nếu</a:t>
            </a:r>
            <a:r>
              <a:rPr spc="22" dirty="0">
                <a:latin typeface="Microsoft Sans Serif"/>
                <a:cs typeface="Microsoft Sans Serif"/>
              </a:rPr>
              <a:t> </a:t>
            </a:r>
            <a:r>
              <a:rPr dirty="0">
                <a:latin typeface="Microsoft Sans Serif"/>
                <a:cs typeface="Microsoft Sans Serif"/>
              </a:rPr>
              <a:t>các</a:t>
            </a:r>
            <a:r>
              <a:rPr spc="4" dirty="0">
                <a:latin typeface="Microsoft Sans Serif"/>
                <a:cs typeface="Microsoft Sans Serif"/>
              </a:rPr>
              <a:t> </a:t>
            </a:r>
            <a:r>
              <a:rPr dirty="0">
                <a:latin typeface="Microsoft Sans Serif"/>
                <a:cs typeface="Microsoft Sans Serif"/>
              </a:rPr>
              <a:t>nút</a:t>
            </a:r>
            <a:r>
              <a:rPr spc="9" dirty="0">
                <a:latin typeface="Microsoft Sans Serif"/>
                <a:cs typeface="Microsoft Sans Serif"/>
              </a:rPr>
              <a:t> </a:t>
            </a:r>
            <a:r>
              <a:rPr dirty="0">
                <a:latin typeface="Microsoft Sans Serif"/>
                <a:cs typeface="Microsoft Sans Serif"/>
              </a:rPr>
              <a:t>đều</a:t>
            </a:r>
            <a:r>
              <a:rPr spc="-4" dirty="0">
                <a:latin typeface="Microsoft Sans Serif"/>
                <a:cs typeface="Microsoft Sans Serif"/>
              </a:rPr>
              <a:t> </a:t>
            </a:r>
            <a:r>
              <a:rPr spc="4" dirty="0">
                <a:latin typeface="Microsoft Sans Serif"/>
                <a:cs typeface="Microsoft Sans Serif"/>
              </a:rPr>
              <a:t>có</a:t>
            </a:r>
            <a:r>
              <a:rPr spc="9" dirty="0">
                <a:latin typeface="Microsoft Sans Serif"/>
                <a:cs typeface="Microsoft Sans Serif"/>
              </a:rPr>
              <a:t> </a:t>
            </a:r>
            <a:r>
              <a:rPr dirty="0">
                <a:latin typeface="Microsoft Sans Serif"/>
                <a:cs typeface="Microsoft Sans Serif"/>
              </a:rPr>
              <a:t>thể</a:t>
            </a:r>
            <a:r>
              <a:rPr spc="-4" dirty="0">
                <a:latin typeface="Microsoft Sans Serif"/>
                <a:cs typeface="Microsoft Sans Serif"/>
              </a:rPr>
              <a:t> </a:t>
            </a:r>
            <a:r>
              <a:rPr spc="53" dirty="0">
                <a:latin typeface="Microsoft Sans Serif"/>
                <a:cs typeface="Microsoft Sans Serif"/>
              </a:rPr>
              <a:t>gửi</a:t>
            </a:r>
            <a:r>
              <a:rPr spc="4" dirty="0">
                <a:latin typeface="Microsoft Sans Serif"/>
                <a:cs typeface="Microsoft Sans Serif"/>
              </a:rPr>
              <a:t> </a:t>
            </a:r>
            <a:r>
              <a:rPr dirty="0">
                <a:latin typeface="Microsoft Sans Serif"/>
                <a:cs typeface="Microsoft Sans Serif"/>
              </a:rPr>
              <a:t>thông</a:t>
            </a:r>
            <a:r>
              <a:rPr spc="9" dirty="0">
                <a:latin typeface="Microsoft Sans Serif"/>
                <a:cs typeface="Microsoft Sans Serif"/>
              </a:rPr>
              <a:t> </a:t>
            </a:r>
            <a:r>
              <a:rPr spc="-4" dirty="0">
                <a:latin typeface="Microsoft Sans Serif"/>
                <a:cs typeface="Microsoft Sans Serif"/>
              </a:rPr>
              <a:t>tin </a:t>
            </a:r>
            <a:r>
              <a:rPr spc="-340" dirty="0">
                <a:latin typeface="Microsoft Sans Serif"/>
                <a:cs typeface="Microsoft Sans Serif"/>
              </a:rPr>
              <a:t> </a:t>
            </a:r>
            <a:r>
              <a:rPr spc="40" dirty="0">
                <a:latin typeface="Microsoft Sans Serif"/>
                <a:cs typeface="Microsoft Sans Serif"/>
              </a:rPr>
              <a:t>trực</a:t>
            </a:r>
            <a:r>
              <a:rPr spc="-22" dirty="0">
                <a:latin typeface="Microsoft Sans Serif"/>
                <a:cs typeface="Microsoft Sans Serif"/>
              </a:rPr>
              <a:t> </a:t>
            </a:r>
            <a:r>
              <a:rPr spc="-4" dirty="0">
                <a:latin typeface="Microsoft Sans Serif"/>
                <a:cs typeface="Microsoft Sans Serif"/>
              </a:rPr>
              <a:t>tiếp</a:t>
            </a:r>
            <a:r>
              <a:rPr spc="22" dirty="0">
                <a:latin typeface="Microsoft Sans Serif"/>
                <a:cs typeface="Microsoft Sans Serif"/>
              </a:rPr>
              <a:t> </a:t>
            </a:r>
            <a:r>
              <a:rPr dirty="0">
                <a:latin typeface="Microsoft Sans Serif"/>
                <a:cs typeface="Microsoft Sans Serif"/>
              </a:rPr>
              <a:t>đến nhau.</a:t>
            </a:r>
            <a:r>
              <a:rPr spc="-9" dirty="0">
                <a:latin typeface="Microsoft Sans Serif"/>
                <a:cs typeface="Microsoft Sans Serif"/>
              </a:rPr>
              <a:t> </a:t>
            </a:r>
            <a:r>
              <a:rPr dirty="0">
                <a:latin typeface="Microsoft Sans Serif"/>
                <a:cs typeface="Microsoft Sans Serif"/>
              </a:rPr>
              <a:t>Nếu</a:t>
            </a:r>
            <a:r>
              <a:rPr spc="22" dirty="0">
                <a:latin typeface="Microsoft Sans Serif"/>
                <a:cs typeface="Microsoft Sans Serif"/>
              </a:rPr>
              <a:t> </a:t>
            </a:r>
            <a:r>
              <a:rPr spc="4" dirty="0">
                <a:latin typeface="Microsoft Sans Serif"/>
                <a:cs typeface="Microsoft Sans Serif"/>
              </a:rPr>
              <a:t>không</a:t>
            </a:r>
            <a:r>
              <a:rPr dirty="0">
                <a:latin typeface="Microsoft Sans Serif"/>
                <a:cs typeface="Microsoft Sans Serif"/>
              </a:rPr>
              <a:t> mạng</a:t>
            </a:r>
            <a:r>
              <a:rPr spc="22" dirty="0">
                <a:latin typeface="Microsoft Sans Serif"/>
                <a:cs typeface="Microsoft Sans Serif"/>
              </a:rPr>
              <a:t> </a:t>
            </a:r>
            <a:r>
              <a:rPr spc="66" dirty="0">
                <a:latin typeface="Microsoft Sans Serif"/>
                <a:cs typeface="Microsoft Sans Serif"/>
              </a:rPr>
              <a:t>được</a:t>
            </a:r>
            <a:r>
              <a:rPr spc="9" dirty="0">
                <a:latin typeface="Microsoft Sans Serif"/>
                <a:cs typeface="Microsoft Sans Serif"/>
              </a:rPr>
              <a:t> </a:t>
            </a:r>
            <a:r>
              <a:rPr dirty="0">
                <a:latin typeface="Microsoft Sans Serif"/>
                <a:cs typeface="Microsoft Sans Serif"/>
              </a:rPr>
              <a:t>chai thành</a:t>
            </a:r>
            <a:r>
              <a:rPr spc="9" dirty="0">
                <a:latin typeface="Microsoft Sans Serif"/>
                <a:cs typeface="Microsoft Sans Serif"/>
              </a:rPr>
              <a:t> </a:t>
            </a:r>
            <a:r>
              <a:rPr dirty="0">
                <a:latin typeface="Microsoft Sans Serif"/>
                <a:cs typeface="Microsoft Sans Serif"/>
              </a:rPr>
              <a:t>các</a:t>
            </a:r>
            <a:r>
              <a:rPr spc="9" dirty="0">
                <a:latin typeface="Microsoft Sans Serif"/>
                <a:cs typeface="Microsoft Sans Serif"/>
              </a:rPr>
              <a:t> </a:t>
            </a:r>
            <a:r>
              <a:rPr spc="-4" dirty="0">
                <a:latin typeface="Microsoft Sans Serif"/>
                <a:cs typeface="Microsoft Sans Serif"/>
              </a:rPr>
              <a:t>vùng</a:t>
            </a:r>
            <a:r>
              <a:rPr spc="22" dirty="0">
                <a:latin typeface="Microsoft Sans Serif"/>
                <a:cs typeface="Microsoft Sans Serif"/>
              </a:rPr>
              <a:t> </a:t>
            </a:r>
            <a:r>
              <a:rPr dirty="0">
                <a:latin typeface="Microsoft Sans Serif"/>
                <a:cs typeface="Microsoft Sans Serif"/>
              </a:rPr>
              <a:t>“giả</a:t>
            </a:r>
            <a:r>
              <a:rPr spc="9" dirty="0">
                <a:latin typeface="Microsoft Sans Serif"/>
                <a:cs typeface="Microsoft Sans Serif"/>
              </a:rPr>
              <a:t> </a:t>
            </a:r>
            <a:r>
              <a:rPr dirty="0">
                <a:latin typeface="Microsoft Sans Serif"/>
                <a:cs typeface="Microsoft Sans Serif"/>
              </a:rPr>
              <a:t>đa</a:t>
            </a:r>
            <a:r>
              <a:rPr spc="13" dirty="0">
                <a:latin typeface="Microsoft Sans Serif"/>
                <a:cs typeface="Microsoft Sans Serif"/>
              </a:rPr>
              <a:t> </a:t>
            </a:r>
            <a:r>
              <a:rPr dirty="0">
                <a:latin typeface="Microsoft Sans Serif"/>
                <a:cs typeface="Microsoft Sans Serif"/>
              </a:rPr>
              <a:t>truy </a:t>
            </a:r>
            <a:r>
              <a:rPr spc="4" dirty="0">
                <a:latin typeface="Microsoft Sans Serif"/>
                <a:cs typeface="Microsoft Sans Serif"/>
              </a:rPr>
              <a:t> </a:t>
            </a:r>
            <a:r>
              <a:rPr dirty="0">
                <a:latin typeface="Microsoft Sans Serif"/>
                <a:cs typeface="Microsoft Sans Serif"/>
              </a:rPr>
              <a:t>nhập”</a:t>
            </a:r>
            <a:r>
              <a:rPr spc="-13" dirty="0">
                <a:latin typeface="Microsoft Sans Serif"/>
                <a:cs typeface="Microsoft Sans Serif"/>
              </a:rPr>
              <a:t> </a:t>
            </a:r>
            <a:r>
              <a:rPr dirty="0">
                <a:latin typeface="Microsoft Sans Serif"/>
                <a:cs typeface="Microsoft Sans Serif"/>
              </a:rPr>
              <a:t>trong</a:t>
            </a:r>
            <a:r>
              <a:rPr spc="-4" dirty="0">
                <a:latin typeface="Microsoft Sans Serif"/>
                <a:cs typeface="Microsoft Sans Serif"/>
              </a:rPr>
              <a:t> </a:t>
            </a:r>
            <a:r>
              <a:rPr dirty="0">
                <a:latin typeface="Microsoft Sans Serif"/>
                <a:cs typeface="Microsoft Sans Serif"/>
              </a:rPr>
              <a:t>đó</a:t>
            </a:r>
            <a:r>
              <a:rPr spc="9" dirty="0">
                <a:latin typeface="Microsoft Sans Serif"/>
                <a:cs typeface="Microsoft Sans Serif"/>
              </a:rPr>
              <a:t> </a:t>
            </a:r>
            <a:r>
              <a:rPr spc="4" dirty="0">
                <a:latin typeface="Microsoft Sans Serif"/>
                <a:cs typeface="Microsoft Sans Serif"/>
              </a:rPr>
              <a:t>các </a:t>
            </a:r>
            <a:r>
              <a:rPr dirty="0">
                <a:latin typeface="Microsoft Sans Serif"/>
                <a:cs typeface="Microsoft Sans Serif"/>
              </a:rPr>
              <a:t>nút</a:t>
            </a:r>
            <a:r>
              <a:rPr spc="-9" dirty="0">
                <a:latin typeface="Microsoft Sans Serif"/>
                <a:cs typeface="Microsoft Sans Serif"/>
              </a:rPr>
              <a:t> </a:t>
            </a:r>
            <a:r>
              <a:rPr dirty="0">
                <a:latin typeface="Microsoft Sans Serif"/>
                <a:cs typeface="Microsoft Sans Serif"/>
              </a:rPr>
              <a:t>của</a:t>
            </a:r>
            <a:r>
              <a:rPr spc="22" dirty="0">
                <a:latin typeface="Microsoft Sans Serif"/>
                <a:cs typeface="Microsoft Sans Serif"/>
              </a:rPr>
              <a:t> </a:t>
            </a:r>
            <a:r>
              <a:rPr spc="-4" dirty="0">
                <a:latin typeface="Microsoft Sans Serif"/>
                <a:cs typeface="Microsoft Sans Serif"/>
              </a:rPr>
              <a:t>vùng</a:t>
            </a:r>
            <a:r>
              <a:rPr spc="26" dirty="0">
                <a:latin typeface="Microsoft Sans Serif"/>
                <a:cs typeface="Microsoft Sans Serif"/>
              </a:rPr>
              <a:t> </a:t>
            </a:r>
            <a:r>
              <a:rPr dirty="0">
                <a:latin typeface="Microsoft Sans Serif"/>
                <a:cs typeface="Microsoft Sans Serif"/>
              </a:rPr>
              <a:t>truyền</a:t>
            </a:r>
            <a:r>
              <a:rPr spc="9" dirty="0">
                <a:latin typeface="Microsoft Sans Serif"/>
                <a:cs typeface="Microsoft Sans Serif"/>
              </a:rPr>
              <a:t> </a:t>
            </a:r>
            <a:r>
              <a:rPr spc="40" dirty="0">
                <a:latin typeface="Microsoft Sans Serif"/>
                <a:cs typeface="Microsoft Sans Serif"/>
              </a:rPr>
              <a:t>trực</a:t>
            </a:r>
            <a:r>
              <a:rPr spc="4" dirty="0">
                <a:latin typeface="Microsoft Sans Serif"/>
                <a:cs typeface="Microsoft Sans Serif"/>
              </a:rPr>
              <a:t> </a:t>
            </a:r>
            <a:r>
              <a:rPr spc="-4" dirty="0">
                <a:latin typeface="Microsoft Sans Serif"/>
                <a:cs typeface="Microsoft Sans Serif"/>
              </a:rPr>
              <a:t>tiếp </a:t>
            </a:r>
            <a:r>
              <a:rPr dirty="0">
                <a:latin typeface="Microsoft Sans Serif"/>
                <a:cs typeface="Microsoft Sans Serif"/>
              </a:rPr>
              <a:t>thông</a:t>
            </a:r>
            <a:r>
              <a:rPr spc="9" dirty="0">
                <a:latin typeface="Microsoft Sans Serif"/>
                <a:cs typeface="Microsoft Sans Serif"/>
              </a:rPr>
              <a:t> </a:t>
            </a:r>
            <a:r>
              <a:rPr spc="-4" dirty="0">
                <a:latin typeface="Microsoft Sans Serif"/>
                <a:cs typeface="Microsoft Sans Serif"/>
              </a:rPr>
              <a:t>tin</a:t>
            </a:r>
            <a:r>
              <a:rPr spc="9" dirty="0">
                <a:latin typeface="Microsoft Sans Serif"/>
                <a:cs typeface="Microsoft Sans Serif"/>
              </a:rPr>
              <a:t> </a:t>
            </a:r>
            <a:r>
              <a:rPr spc="4" dirty="0">
                <a:latin typeface="Microsoft Sans Serif"/>
                <a:cs typeface="Microsoft Sans Serif"/>
              </a:rPr>
              <a:t>cho</a:t>
            </a:r>
            <a:r>
              <a:rPr spc="-4" dirty="0">
                <a:latin typeface="Microsoft Sans Serif"/>
                <a:cs typeface="Microsoft Sans Serif"/>
              </a:rPr>
              <a:t> </a:t>
            </a:r>
            <a:r>
              <a:rPr dirty="0">
                <a:latin typeface="Microsoft Sans Serif"/>
                <a:cs typeface="Microsoft Sans Serif"/>
              </a:rPr>
              <a:t>nhau.</a:t>
            </a:r>
          </a:p>
        </p:txBody>
      </p:sp>
      <p:pic>
        <p:nvPicPr>
          <p:cNvPr id="4" name="object 4"/>
          <p:cNvPicPr/>
          <p:nvPr/>
        </p:nvPicPr>
        <p:blipFill>
          <a:blip r:embed="rId2" cstate="print"/>
          <a:stretch>
            <a:fillRect/>
          </a:stretch>
        </p:blipFill>
        <p:spPr>
          <a:xfrm>
            <a:off x="7081574" y="1898618"/>
            <a:ext cx="4688667" cy="4191714"/>
          </a:xfrm>
          <a:prstGeom prst="rect">
            <a:avLst/>
          </a:prstGeom>
        </p:spPr>
      </p:pic>
      <p:sp>
        <p:nvSpPr>
          <p:cNvPr id="5" name="object 5"/>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81" y="536339"/>
            <a:ext cx="7152154" cy="608851"/>
          </a:xfrm>
          <a:prstGeom prst="rect">
            <a:avLst/>
          </a:prstGeom>
        </p:spPr>
        <p:txBody>
          <a:bodyPr vert="horz" wrap="square" lIns="0" tIns="11206" rIns="0" bIns="0" rtlCol="0" anchor="b" anchorCtr="0">
            <a:spAutoFit/>
          </a:bodyPr>
          <a:lstStyle/>
          <a:p>
            <a:pPr marL="11206">
              <a:spcBef>
                <a:spcPts val="88"/>
              </a:spcBef>
            </a:pPr>
            <a:r>
              <a:rPr spc="-4" dirty="0"/>
              <a:t>DR</a:t>
            </a:r>
            <a:r>
              <a:rPr spc="35" dirty="0"/>
              <a:t> </a:t>
            </a:r>
            <a:r>
              <a:rPr spc="-9" dirty="0"/>
              <a:t>cho</a:t>
            </a:r>
            <a:r>
              <a:rPr spc="62" dirty="0"/>
              <a:t> </a:t>
            </a:r>
            <a:r>
              <a:rPr spc="-9" dirty="0"/>
              <a:t>đoạn</a:t>
            </a:r>
            <a:r>
              <a:rPr spc="62" dirty="0"/>
              <a:t> </a:t>
            </a:r>
            <a:r>
              <a:rPr spc="4" dirty="0"/>
              <a:t>mạng</a:t>
            </a:r>
            <a:r>
              <a:rPr spc="22" dirty="0"/>
              <a:t> </a:t>
            </a:r>
            <a:r>
              <a:rPr spc="4" dirty="0"/>
              <a:t>đa</a:t>
            </a:r>
            <a:r>
              <a:rPr spc="26" dirty="0"/>
              <a:t> </a:t>
            </a:r>
            <a:r>
              <a:rPr dirty="0"/>
              <a:t>truy</a:t>
            </a:r>
            <a:r>
              <a:rPr spc="44" dirty="0"/>
              <a:t> </a:t>
            </a:r>
            <a:r>
              <a:rPr spc="-9" dirty="0"/>
              <a:t>nhâp</a:t>
            </a:r>
          </a:p>
        </p:txBody>
      </p:sp>
      <p:sp>
        <p:nvSpPr>
          <p:cNvPr id="3" name="object 3"/>
          <p:cNvSpPr/>
          <p:nvPr/>
        </p:nvSpPr>
        <p:spPr>
          <a:xfrm>
            <a:off x="2061883" y="3429000"/>
            <a:ext cx="8068235" cy="3025588"/>
          </a:xfrm>
          <a:custGeom>
            <a:avLst/>
            <a:gdLst/>
            <a:ahLst/>
            <a:cxnLst/>
            <a:rect l="l" t="t" r="r" b="b"/>
            <a:pathLst>
              <a:path w="9144000" h="3429000">
                <a:moveTo>
                  <a:pt x="9144000" y="3429000"/>
                </a:moveTo>
                <a:lnTo>
                  <a:pt x="0" y="3429000"/>
                </a:lnTo>
                <a:lnTo>
                  <a:pt x="0" y="0"/>
                </a:lnTo>
                <a:lnTo>
                  <a:pt x="9144000" y="0"/>
                </a:lnTo>
                <a:lnTo>
                  <a:pt x="9144000" y="3429000"/>
                </a:lnTo>
                <a:close/>
              </a:path>
            </a:pathLst>
          </a:custGeom>
          <a:solidFill>
            <a:srgbClr val="FFFFFF"/>
          </a:solidFill>
        </p:spPr>
        <p:txBody>
          <a:bodyPr wrap="square" lIns="0" tIns="0" rIns="0" bIns="0" rtlCol="0"/>
          <a:lstStyle/>
          <a:p>
            <a:endParaRPr sz="1588"/>
          </a:p>
        </p:txBody>
      </p:sp>
      <p:sp>
        <p:nvSpPr>
          <p:cNvPr id="4" name="object 4"/>
          <p:cNvSpPr txBox="1"/>
          <p:nvPr/>
        </p:nvSpPr>
        <p:spPr>
          <a:xfrm>
            <a:off x="659219" y="1490798"/>
            <a:ext cx="11100390" cy="3903716"/>
          </a:xfrm>
          <a:prstGeom prst="rect">
            <a:avLst/>
          </a:prstGeom>
        </p:spPr>
        <p:txBody>
          <a:bodyPr vert="horz" wrap="square" lIns="0" tIns="11766" rIns="0" bIns="0" rtlCol="0">
            <a:spAutoFit/>
          </a:bodyPr>
          <a:lstStyle/>
          <a:p>
            <a:pPr marL="313221" indent="-302575">
              <a:lnSpc>
                <a:spcPct val="150000"/>
              </a:lnSpc>
              <a:spcBef>
                <a:spcPts val="93"/>
              </a:spcBef>
              <a:buFont typeface="Wingdings"/>
              <a:buChar char=""/>
              <a:tabLst>
                <a:tab pos="313781" algn="l"/>
              </a:tabLst>
            </a:pPr>
            <a:r>
              <a:rPr sz="1900" dirty="0">
                <a:latin typeface="Microsoft Sans Serif"/>
                <a:cs typeface="Microsoft Sans Serif"/>
              </a:rPr>
              <a:t>Một</a:t>
            </a:r>
            <a:r>
              <a:rPr sz="1900" spc="-13" dirty="0">
                <a:latin typeface="Microsoft Sans Serif"/>
                <a:cs typeface="Microsoft Sans Serif"/>
              </a:rPr>
              <a:t> </a:t>
            </a:r>
            <a:r>
              <a:rPr sz="1900" spc="-4" dirty="0">
                <a:latin typeface="Microsoft Sans Serif"/>
                <a:cs typeface="Microsoft Sans Serif"/>
              </a:rPr>
              <a:t>vùng</a:t>
            </a:r>
            <a:r>
              <a:rPr sz="1900" spc="13" dirty="0">
                <a:latin typeface="Microsoft Sans Serif"/>
                <a:cs typeface="Microsoft Sans Serif"/>
              </a:rPr>
              <a:t> </a:t>
            </a:r>
            <a:r>
              <a:rPr sz="1900" spc="-4" dirty="0">
                <a:latin typeface="Microsoft Sans Serif"/>
                <a:cs typeface="Microsoft Sans Serif"/>
              </a:rPr>
              <a:t>OSPF</a:t>
            </a:r>
            <a:r>
              <a:rPr sz="1900" spc="22" dirty="0">
                <a:latin typeface="Microsoft Sans Serif"/>
                <a:cs typeface="Microsoft Sans Serif"/>
              </a:rPr>
              <a:t> </a:t>
            </a:r>
            <a:r>
              <a:rPr sz="1900" dirty="0">
                <a:latin typeface="Microsoft Sans Serif"/>
                <a:cs typeface="Microsoft Sans Serif"/>
              </a:rPr>
              <a:t>có</a:t>
            </a:r>
            <a:r>
              <a:rPr sz="1900" spc="13" dirty="0">
                <a:latin typeface="Microsoft Sans Serif"/>
                <a:cs typeface="Microsoft Sans Serif"/>
              </a:rPr>
              <a:t> </a:t>
            </a:r>
            <a:r>
              <a:rPr sz="1900" spc="-4" dirty="0">
                <a:latin typeface="Microsoft Sans Serif"/>
                <a:cs typeface="Microsoft Sans Serif"/>
              </a:rPr>
              <a:t>thể</a:t>
            </a:r>
            <a:r>
              <a:rPr sz="1900" spc="13" dirty="0">
                <a:latin typeface="Microsoft Sans Serif"/>
                <a:cs typeface="Microsoft Sans Serif"/>
              </a:rPr>
              <a:t> </a:t>
            </a:r>
            <a:r>
              <a:rPr sz="1900" spc="-4" dirty="0">
                <a:latin typeface="Microsoft Sans Serif"/>
                <a:cs typeface="Microsoft Sans Serif"/>
              </a:rPr>
              <a:t>bao</a:t>
            </a:r>
            <a:r>
              <a:rPr sz="1900" spc="13" dirty="0">
                <a:latin typeface="Microsoft Sans Serif"/>
                <a:cs typeface="Microsoft Sans Serif"/>
              </a:rPr>
              <a:t> </a:t>
            </a:r>
            <a:r>
              <a:rPr sz="1900" spc="-4" dirty="0">
                <a:latin typeface="Microsoft Sans Serif"/>
                <a:cs typeface="Microsoft Sans Serif"/>
              </a:rPr>
              <a:t>gồm</a:t>
            </a:r>
            <a:r>
              <a:rPr sz="1900" dirty="0">
                <a:latin typeface="Microsoft Sans Serif"/>
                <a:cs typeface="Microsoft Sans Serif"/>
              </a:rPr>
              <a:t> nhiêu</a:t>
            </a:r>
            <a:r>
              <a:rPr sz="1900" spc="-4" dirty="0">
                <a:latin typeface="Microsoft Sans Serif"/>
                <a:cs typeface="Microsoft Sans Serif"/>
              </a:rPr>
              <a:t> </a:t>
            </a:r>
            <a:r>
              <a:rPr sz="1900" dirty="0">
                <a:latin typeface="Microsoft Sans Serif"/>
                <a:cs typeface="Microsoft Sans Serif"/>
              </a:rPr>
              <a:t>đoạn</a:t>
            </a:r>
            <a:r>
              <a:rPr sz="1900" spc="9" dirty="0">
                <a:latin typeface="Microsoft Sans Serif"/>
                <a:cs typeface="Microsoft Sans Serif"/>
              </a:rPr>
              <a:t> </a:t>
            </a:r>
            <a:r>
              <a:rPr sz="1900" dirty="0">
                <a:latin typeface="Microsoft Sans Serif"/>
                <a:cs typeface="Microsoft Sans Serif"/>
              </a:rPr>
              <a:t>mạng</a:t>
            </a:r>
            <a:r>
              <a:rPr sz="1900" spc="-4" dirty="0">
                <a:latin typeface="Microsoft Sans Serif"/>
                <a:cs typeface="Microsoft Sans Serif"/>
              </a:rPr>
              <a:t> </a:t>
            </a:r>
            <a:r>
              <a:rPr sz="1900" spc="-9" dirty="0">
                <a:latin typeface="Microsoft Sans Serif"/>
                <a:cs typeface="Microsoft Sans Serif"/>
              </a:rPr>
              <a:t>đa</a:t>
            </a:r>
            <a:r>
              <a:rPr sz="1900" spc="13" dirty="0">
                <a:latin typeface="Microsoft Sans Serif"/>
                <a:cs typeface="Microsoft Sans Serif"/>
              </a:rPr>
              <a:t> </a:t>
            </a:r>
            <a:r>
              <a:rPr sz="1900" dirty="0">
                <a:latin typeface="Microsoft Sans Serif"/>
                <a:cs typeface="Microsoft Sans Serif"/>
              </a:rPr>
              <a:t>truy</a:t>
            </a:r>
            <a:r>
              <a:rPr sz="1900" spc="-13" dirty="0">
                <a:latin typeface="Microsoft Sans Serif"/>
                <a:cs typeface="Microsoft Sans Serif"/>
              </a:rPr>
              <a:t> </a:t>
            </a:r>
            <a:r>
              <a:rPr sz="1900" dirty="0">
                <a:latin typeface="Microsoft Sans Serif"/>
                <a:cs typeface="Microsoft Sans Serif"/>
              </a:rPr>
              <a:t>nhập</a:t>
            </a:r>
          </a:p>
          <a:p>
            <a:pPr marL="313221" marR="176502" indent="-302575">
              <a:lnSpc>
                <a:spcPct val="150000"/>
              </a:lnSpc>
              <a:buFont typeface="Wingdings"/>
              <a:buChar char=""/>
              <a:tabLst>
                <a:tab pos="313781" algn="l"/>
              </a:tabLst>
            </a:pPr>
            <a:r>
              <a:rPr sz="1900" spc="-13" dirty="0" err="1">
                <a:latin typeface="Microsoft Sans Serif"/>
                <a:cs typeface="Microsoft Sans Serif"/>
              </a:rPr>
              <a:t>Trong</a:t>
            </a:r>
            <a:r>
              <a:rPr sz="1900" spc="13" dirty="0">
                <a:latin typeface="Microsoft Sans Serif"/>
                <a:cs typeface="Microsoft Sans Serif"/>
              </a:rPr>
              <a:t> </a:t>
            </a:r>
            <a:r>
              <a:rPr sz="1900" dirty="0">
                <a:latin typeface="Microsoft Sans Serif"/>
                <a:cs typeface="Microsoft Sans Serif"/>
              </a:rPr>
              <a:t>đoạn</a:t>
            </a:r>
            <a:r>
              <a:rPr sz="1900" spc="-4" dirty="0">
                <a:latin typeface="Microsoft Sans Serif"/>
                <a:cs typeface="Microsoft Sans Serif"/>
              </a:rPr>
              <a:t> </a:t>
            </a:r>
            <a:r>
              <a:rPr sz="1900" dirty="0">
                <a:latin typeface="Microsoft Sans Serif"/>
                <a:cs typeface="Microsoft Sans Serif"/>
              </a:rPr>
              <a:t>mạng</a:t>
            </a:r>
            <a:r>
              <a:rPr sz="1900" spc="-4" dirty="0">
                <a:latin typeface="Microsoft Sans Serif"/>
                <a:cs typeface="Microsoft Sans Serif"/>
              </a:rPr>
              <a:t> </a:t>
            </a:r>
            <a:r>
              <a:rPr sz="1900" dirty="0">
                <a:latin typeface="Microsoft Sans Serif"/>
                <a:cs typeface="Microsoft Sans Serif"/>
              </a:rPr>
              <a:t>quảng bá</a:t>
            </a:r>
            <a:r>
              <a:rPr sz="1900" spc="13" dirty="0">
                <a:latin typeface="Microsoft Sans Serif"/>
                <a:cs typeface="Microsoft Sans Serif"/>
              </a:rPr>
              <a:t> </a:t>
            </a:r>
            <a:r>
              <a:rPr sz="1900" dirty="0">
                <a:latin typeface="Microsoft Sans Serif"/>
                <a:cs typeface="Microsoft Sans Serif"/>
              </a:rPr>
              <a:t>đa</a:t>
            </a:r>
            <a:r>
              <a:rPr sz="1900" spc="-4" dirty="0">
                <a:latin typeface="Microsoft Sans Serif"/>
                <a:cs typeface="Microsoft Sans Serif"/>
              </a:rPr>
              <a:t> </a:t>
            </a:r>
            <a:r>
              <a:rPr sz="1900" dirty="0">
                <a:latin typeface="Microsoft Sans Serif"/>
                <a:cs typeface="Microsoft Sans Serif"/>
              </a:rPr>
              <a:t>truy</a:t>
            </a:r>
            <a:r>
              <a:rPr sz="1900" spc="9" dirty="0">
                <a:latin typeface="Microsoft Sans Serif"/>
                <a:cs typeface="Microsoft Sans Serif"/>
              </a:rPr>
              <a:t> </a:t>
            </a:r>
            <a:r>
              <a:rPr sz="1900" spc="-4" dirty="0">
                <a:latin typeface="Microsoft Sans Serif"/>
                <a:cs typeface="Microsoft Sans Serif"/>
              </a:rPr>
              <a:t>cập</a:t>
            </a:r>
            <a:r>
              <a:rPr sz="1900" spc="13" dirty="0">
                <a:latin typeface="Microsoft Sans Serif"/>
                <a:cs typeface="Microsoft Sans Serif"/>
              </a:rPr>
              <a:t> </a:t>
            </a:r>
            <a:r>
              <a:rPr sz="1900" dirty="0">
                <a:latin typeface="Microsoft Sans Serif"/>
                <a:cs typeface="Microsoft Sans Serif"/>
              </a:rPr>
              <a:t>có</a:t>
            </a:r>
            <a:r>
              <a:rPr sz="1900" spc="13" dirty="0">
                <a:latin typeface="Microsoft Sans Serif"/>
                <a:cs typeface="Microsoft Sans Serif"/>
              </a:rPr>
              <a:t> </a:t>
            </a:r>
            <a:r>
              <a:rPr sz="1900" spc="-9" dirty="0">
                <a:latin typeface="Microsoft Sans Serif"/>
                <a:cs typeface="Microsoft Sans Serif"/>
              </a:rPr>
              <a:t>rất</a:t>
            </a:r>
            <a:r>
              <a:rPr sz="1900" spc="31" dirty="0">
                <a:latin typeface="Microsoft Sans Serif"/>
                <a:cs typeface="Microsoft Sans Serif"/>
              </a:rPr>
              <a:t> </a:t>
            </a:r>
            <a:r>
              <a:rPr sz="1900" spc="-9" dirty="0">
                <a:latin typeface="Microsoft Sans Serif"/>
                <a:cs typeface="Microsoft Sans Serif"/>
              </a:rPr>
              <a:t>nhiều</a:t>
            </a:r>
            <a:r>
              <a:rPr sz="1900" spc="13" dirty="0">
                <a:latin typeface="Microsoft Sans Serif"/>
                <a:cs typeface="Microsoft Sans Serif"/>
              </a:rPr>
              <a:t> </a:t>
            </a:r>
            <a:r>
              <a:rPr sz="1900" spc="-4" dirty="0">
                <a:latin typeface="Microsoft Sans Serif"/>
                <a:cs typeface="Microsoft Sans Serif"/>
              </a:rPr>
              <a:t>router</a:t>
            </a:r>
            <a:r>
              <a:rPr sz="1900" dirty="0">
                <a:latin typeface="Microsoft Sans Serif"/>
                <a:cs typeface="Microsoft Sans Serif"/>
              </a:rPr>
              <a:t> kết</a:t>
            </a:r>
            <a:r>
              <a:rPr sz="1900" spc="9" dirty="0">
                <a:latin typeface="Microsoft Sans Serif"/>
                <a:cs typeface="Microsoft Sans Serif"/>
              </a:rPr>
              <a:t> </a:t>
            </a:r>
            <a:r>
              <a:rPr sz="1900" spc="-9" dirty="0">
                <a:latin typeface="Microsoft Sans Serif"/>
                <a:cs typeface="Microsoft Sans Serif"/>
              </a:rPr>
              <a:t>nối, </a:t>
            </a:r>
            <a:r>
              <a:rPr sz="1900" spc="-454" dirty="0">
                <a:latin typeface="Microsoft Sans Serif"/>
                <a:cs typeface="Microsoft Sans Serif"/>
              </a:rPr>
              <a:t> </a:t>
            </a:r>
            <a:r>
              <a:rPr sz="1900" spc="-4" dirty="0">
                <a:latin typeface="Microsoft Sans Serif"/>
                <a:cs typeface="Microsoft Sans Serif"/>
              </a:rPr>
              <a:t>nếu</a:t>
            </a:r>
            <a:r>
              <a:rPr sz="1900" spc="13" dirty="0">
                <a:latin typeface="Microsoft Sans Serif"/>
                <a:cs typeface="Microsoft Sans Serif"/>
              </a:rPr>
              <a:t> </a:t>
            </a:r>
            <a:r>
              <a:rPr sz="1900" spc="-4" dirty="0">
                <a:latin typeface="Microsoft Sans Serif"/>
                <a:cs typeface="Microsoft Sans Serif"/>
              </a:rPr>
              <a:t>mỗi</a:t>
            </a:r>
            <a:r>
              <a:rPr sz="1900" spc="22" dirty="0">
                <a:latin typeface="Microsoft Sans Serif"/>
                <a:cs typeface="Microsoft Sans Serif"/>
              </a:rPr>
              <a:t> </a:t>
            </a:r>
            <a:r>
              <a:rPr sz="1900" spc="-4" dirty="0">
                <a:latin typeface="Microsoft Sans Serif"/>
                <a:cs typeface="Microsoft Sans Serif"/>
              </a:rPr>
              <a:t>router</a:t>
            </a:r>
            <a:r>
              <a:rPr sz="1900" spc="18" dirty="0">
                <a:latin typeface="Microsoft Sans Serif"/>
                <a:cs typeface="Microsoft Sans Serif"/>
              </a:rPr>
              <a:t> </a:t>
            </a:r>
            <a:r>
              <a:rPr sz="1900" spc="-9" dirty="0">
                <a:latin typeface="Microsoft Sans Serif"/>
                <a:cs typeface="Microsoft Sans Serif"/>
              </a:rPr>
              <a:t>đều</a:t>
            </a:r>
            <a:r>
              <a:rPr sz="1900" spc="31" dirty="0">
                <a:latin typeface="Microsoft Sans Serif"/>
                <a:cs typeface="Microsoft Sans Serif"/>
              </a:rPr>
              <a:t> </a:t>
            </a:r>
            <a:r>
              <a:rPr sz="1900" spc="40" dirty="0">
                <a:latin typeface="Microsoft Sans Serif"/>
                <a:cs typeface="Microsoft Sans Serif"/>
              </a:rPr>
              <a:t>thực</a:t>
            </a:r>
            <a:r>
              <a:rPr sz="1900" spc="22" dirty="0">
                <a:latin typeface="Microsoft Sans Serif"/>
                <a:cs typeface="Microsoft Sans Serif"/>
              </a:rPr>
              <a:t> </a:t>
            </a:r>
            <a:r>
              <a:rPr sz="1900" spc="-4" dirty="0">
                <a:latin typeface="Microsoft Sans Serif"/>
                <a:cs typeface="Microsoft Sans Serif"/>
              </a:rPr>
              <a:t>hiện</a:t>
            </a:r>
            <a:r>
              <a:rPr sz="1900" spc="13" dirty="0">
                <a:latin typeface="Microsoft Sans Serif"/>
                <a:cs typeface="Microsoft Sans Serif"/>
              </a:rPr>
              <a:t> </a:t>
            </a:r>
            <a:r>
              <a:rPr sz="1900" spc="-4" dirty="0">
                <a:latin typeface="Microsoft Sans Serif"/>
                <a:cs typeface="Microsoft Sans Serif"/>
              </a:rPr>
              <a:t>trao</a:t>
            </a:r>
            <a:r>
              <a:rPr sz="1900" spc="13" dirty="0">
                <a:latin typeface="Microsoft Sans Serif"/>
                <a:cs typeface="Microsoft Sans Serif"/>
              </a:rPr>
              <a:t> </a:t>
            </a:r>
            <a:r>
              <a:rPr sz="1900" spc="-9" dirty="0">
                <a:latin typeface="Microsoft Sans Serif"/>
                <a:cs typeface="Microsoft Sans Serif"/>
              </a:rPr>
              <a:t>đổi</a:t>
            </a:r>
            <a:r>
              <a:rPr sz="1900" spc="26" dirty="0">
                <a:latin typeface="Microsoft Sans Serif"/>
                <a:cs typeface="Microsoft Sans Serif"/>
              </a:rPr>
              <a:t> </a:t>
            </a:r>
            <a:r>
              <a:rPr sz="1900" spc="-4" dirty="0">
                <a:latin typeface="Microsoft Sans Serif"/>
                <a:cs typeface="Microsoft Sans Serif"/>
              </a:rPr>
              <a:t>thông</a:t>
            </a:r>
            <a:r>
              <a:rPr sz="1900" spc="13" dirty="0">
                <a:latin typeface="Microsoft Sans Serif"/>
                <a:cs typeface="Microsoft Sans Serif"/>
              </a:rPr>
              <a:t> </a:t>
            </a:r>
            <a:r>
              <a:rPr sz="1900" spc="-4" dirty="0">
                <a:latin typeface="Microsoft Sans Serif"/>
                <a:cs typeface="Microsoft Sans Serif"/>
              </a:rPr>
              <a:t>tin</a:t>
            </a:r>
            <a:r>
              <a:rPr sz="1900" spc="13" dirty="0">
                <a:latin typeface="Microsoft Sans Serif"/>
                <a:cs typeface="Microsoft Sans Serif"/>
              </a:rPr>
              <a:t> </a:t>
            </a:r>
            <a:r>
              <a:rPr sz="1900" spc="18" dirty="0">
                <a:latin typeface="Microsoft Sans Serif"/>
                <a:cs typeface="Microsoft Sans Serif"/>
              </a:rPr>
              <a:t>thì</a:t>
            </a:r>
            <a:r>
              <a:rPr sz="1900" spc="9" dirty="0">
                <a:latin typeface="Microsoft Sans Serif"/>
                <a:cs typeface="Microsoft Sans Serif"/>
              </a:rPr>
              <a:t> </a:t>
            </a:r>
            <a:r>
              <a:rPr sz="1900" dirty="0">
                <a:latin typeface="Microsoft Sans Serif"/>
                <a:cs typeface="Microsoft Sans Serif"/>
              </a:rPr>
              <a:t>sẽ</a:t>
            </a:r>
            <a:r>
              <a:rPr sz="1900" spc="13" dirty="0">
                <a:latin typeface="Microsoft Sans Serif"/>
                <a:cs typeface="Microsoft Sans Serif"/>
              </a:rPr>
              <a:t> </a:t>
            </a:r>
            <a:r>
              <a:rPr sz="1900" spc="-4" dirty="0">
                <a:latin typeface="Microsoft Sans Serif"/>
                <a:cs typeface="Microsoft Sans Serif"/>
              </a:rPr>
              <a:t>quá</a:t>
            </a:r>
            <a:r>
              <a:rPr sz="1900" spc="31" dirty="0">
                <a:latin typeface="Microsoft Sans Serif"/>
                <a:cs typeface="Microsoft Sans Serif"/>
              </a:rPr>
              <a:t> </a:t>
            </a:r>
            <a:r>
              <a:rPr sz="1900" spc="-13" dirty="0">
                <a:latin typeface="Microsoft Sans Serif"/>
                <a:cs typeface="Microsoft Sans Serif"/>
              </a:rPr>
              <a:t>tải.</a:t>
            </a:r>
            <a:endParaRPr sz="1900" dirty="0">
              <a:latin typeface="Microsoft Sans Serif"/>
              <a:cs typeface="Microsoft Sans Serif"/>
            </a:endParaRPr>
          </a:p>
          <a:p>
            <a:pPr marL="313221" marR="179304" indent="-302575" algn="just">
              <a:lnSpc>
                <a:spcPct val="150000"/>
              </a:lnSpc>
              <a:spcBef>
                <a:spcPts val="4"/>
              </a:spcBef>
              <a:buFont typeface="Wingdings"/>
              <a:buChar char=""/>
              <a:tabLst>
                <a:tab pos="313781" algn="l"/>
              </a:tabLst>
            </a:pPr>
            <a:r>
              <a:rPr sz="1900" spc="-4" dirty="0" err="1">
                <a:latin typeface="Microsoft Sans Serif"/>
                <a:cs typeface="Microsoft Sans Serif"/>
              </a:rPr>
              <a:t>Giải</a:t>
            </a:r>
            <a:r>
              <a:rPr sz="1900" spc="-4" dirty="0">
                <a:latin typeface="Microsoft Sans Serif"/>
                <a:cs typeface="Microsoft Sans Serif"/>
              </a:rPr>
              <a:t> </a:t>
            </a:r>
            <a:r>
              <a:rPr sz="1900" dirty="0">
                <a:latin typeface="Microsoft Sans Serif"/>
                <a:cs typeface="Microsoft Sans Serif"/>
              </a:rPr>
              <a:t>pháp </a:t>
            </a:r>
            <a:r>
              <a:rPr sz="1900" spc="-4" dirty="0">
                <a:latin typeface="Microsoft Sans Serif"/>
                <a:cs typeface="Microsoft Sans Serif"/>
              </a:rPr>
              <a:t>cho </a:t>
            </a:r>
            <a:r>
              <a:rPr sz="1900" dirty="0">
                <a:latin typeface="Microsoft Sans Serif"/>
                <a:cs typeface="Microsoft Sans Serif"/>
              </a:rPr>
              <a:t>vấn </a:t>
            </a:r>
            <a:r>
              <a:rPr sz="1900" spc="-9" dirty="0">
                <a:latin typeface="Microsoft Sans Serif"/>
                <a:cs typeface="Microsoft Sans Serif"/>
              </a:rPr>
              <a:t>đề </a:t>
            </a:r>
            <a:r>
              <a:rPr sz="1900" spc="-4" dirty="0">
                <a:latin typeface="Microsoft Sans Serif"/>
                <a:cs typeface="Microsoft Sans Serif"/>
              </a:rPr>
              <a:t>quá tải </a:t>
            </a:r>
            <a:r>
              <a:rPr sz="1900" dirty="0">
                <a:latin typeface="Microsoft Sans Serif"/>
                <a:cs typeface="Microsoft Sans Serif"/>
              </a:rPr>
              <a:t>trên </a:t>
            </a:r>
            <a:r>
              <a:rPr sz="1900" spc="-9" dirty="0">
                <a:latin typeface="Microsoft Sans Serif"/>
                <a:cs typeface="Microsoft Sans Serif"/>
              </a:rPr>
              <a:t>là </a:t>
            </a:r>
            <a:r>
              <a:rPr sz="1900" spc="-4" dirty="0">
                <a:latin typeface="Microsoft Sans Serif"/>
                <a:cs typeface="Microsoft Sans Serif"/>
              </a:rPr>
              <a:t>bầu ra </a:t>
            </a:r>
            <a:r>
              <a:rPr sz="1900" dirty="0">
                <a:latin typeface="Microsoft Sans Serif"/>
                <a:cs typeface="Microsoft Sans Serif"/>
              </a:rPr>
              <a:t>một </a:t>
            </a:r>
            <a:r>
              <a:rPr sz="1900" spc="-4" dirty="0">
                <a:latin typeface="Microsoft Sans Serif"/>
                <a:cs typeface="Microsoft Sans Serif"/>
              </a:rPr>
              <a:t>router </a:t>
            </a:r>
            <a:r>
              <a:rPr sz="1900" spc="-9" dirty="0">
                <a:latin typeface="Microsoft Sans Serif"/>
                <a:cs typeface="Microsoft Sans Serif"/>
              </a:rPr>
              <a:t>làm </a:t>
            </a:r>
            <a:r>
              <a:rPr sz="1900" dirty="0">
                <a:latin typeface="Microsoft Sans Serif"/>
                <a:cs typeface="Microsoft Sans Serif"/>
              </a:rPr>
              <a:t>đại diện </a:t>
            </a:r>
            <a:r>
              <a:rPr sz="1900" spc="-459" dirty="0">
                <a:latin typeface="Microsoft Sans Serif"/>
                <a:cs typeface="Microsoft Sans Serif"/>
              </a:rPr>
              <a:t> </a:t>
            </a:r>
            <a:r>
              <a:rPr sz="1900" b="1" dirty="0">
                <a:solidFill>
                  <a:srgbClr val="FF0000"/>
                </a:solidFill>
                <a:latin typeface="Microsoft Sans Serif"/>
                <a:cs typeface="Microsoft Sans Serif"/>
              </a:rPr>
              <a:t>(DR </a:t>
            </a:r>
            <a:r>
              <a:rPr sz="1900" b="1" spc="463" dirty="0">
                <a:solidFill>
                  <a:srgbClr val="FF0000"/>
                </a:solidFill>
                <a:latin typeface="Microsoft Sans Serif"/>
                <a:cs typeface="Microsoft Sans Serif"/>
              </a:rPr>
              <a:t>– </a:t>
            </a:r>
            <a:r>
              <a:rPr sz="1900" b="1" spc="-4" dirty="0">
                <a:solidFill>
                  <a:srgbClr val="FF0000"/>
                </a:solidFill>
                <a:latin typeface="Microsoft Sans Serif"/>
                <a:cs typeface="Microsoft Sans Serif"/>
              </a:rPr>
              <a:t>Designated Router). </a:t>
            </a:r>
            <a:r>
              <a:rPr sz="1900" dirty="0">
                <a:latin typeface="Microsoft Sans Serif"/>
                <a:cs typeface="Microsoft Sans Serif"/>
              </a:rPr>
              <a:t>Router </a:t>
            </a:r>
            <a:r>
              <a:rPr sz="1900" spc="-4" dirty="0">
                <a:latin typeface="Microsoft Sans Serif"/>
                <a:cs typeface="Microsoft Sans Serif"/>
              </a:rPr>
              <a:t>này </a:t>
            </a:r>
            <a:r>
              <a:rPr sz="1900" dirty="0">
                <a:latin typeface="Microsoft Sans Serif"/>
                <a:cs typeface="Microsoft Sans Serif"/>
              </a:rPr>
              <a:t>sẽ </a:t>
            </a:r>
            <a:r>
              <a:rPr sz="1900" spc="-4" dirty="0">
                <a:latin typeface="Microsoft Sans Serif"/>
                <a:cs typeface="Microsoft Sans Serif"/>
              </a:rPr>
              <a:t>thiết lập </a:t>
            </a:r>
            <a:r>
              <a:rPr sz="1900" spc="-13" dirty="0">
                <a:latin typeface="Microsoft Sans Serif"/>
                <a:cs typeface="Microsoft Sans Serif"/>
              </a:rPr>
              <a:t>mối </a:t>
            </a:r>
            <a:r>
              <a:rPr sz="1900" dirty="0">
                <a:latin typeface="Microsoft Sans Serif"/>
                <a:cs typeface="Microsoft Sans Serif"/>
              </a:rPr>
              <a:t>quan </a:t>
            </a:r>
            <a:r>
              <a:rPr sz="1900" spc="-9" dirty="0">
                <a:latin typeface="Microsoft Sans Serif"/>
                <a:cs typeface="Microsoft Sans Serif"/>
              </a:rPr>
              <a:t>hệ </a:t>
            </a:r>
            <a:r>
              <a:rPr sz="1900" dirty="0">
                <a:latin typeface="Microsoft Sans Serif"/>
                <a:cs typeface="Microsoft Sans Serif"/>
              </a:rPr>
              <a:t>kề </a:t>
            </a:r>
            <a:r>
              <a:rPr sz="1900" spc="-459" dirty="0">
                <a:latin typeface="Microsoft Sans Serif"/>
                <a:cs typeface="Microsoft Sans Serif"/>
              </a:rPr>
              <a:t> </a:t>
            </a:r>
            <a:r>
              <a:rPr sz="1900" spc="53" dirty="0">
                <a:latin typeface="Microsoft Sans Serif"/>
                <a:cs typeface="Microsoft Sans Serif"/>
              </a:rPr>
              <a:t>với</a:t>
            </a:r>
            <a:r>
              <a:rPr sz="1900" spc="9" dirty="0">
                <a:latin typeface="Microsoft Sans Serif"/>
                <a:cs typeface="Microsoft Sans Serif"/>
              </a:rPr>
              <a:t> </a:t>
            </a:r>
            <a:r>
              <a:rPr sz="1900" spc="-4" dirty="0">
                <a:latin typeface="Microsoft Sans Serif"/>
                <a:cs typeface="Microsoft Sans Serif"/>
              </a:rPr>
              <a:t>mọi</a:t>
            </a:r>
            <a:r>
              <a:rPr sz="1900" spc="22" dirty="0">
                <a:latin typeface="Microsoft Sans Serif"/>
                <a:cs typeface="Microsoft Sans Serif"/>
              </a:rPr>
              <a:t> </a:t>
            </a:r>
            <a:r>
              <a:rPr sz="1900" spc="-4" dirty="0">
                <a:latin typeface="Microsoft Sans Serif"/>
                <a:cs typeface="Microsoft Sans Serif"/>
              </a:rPr>
              <a:t>router</a:t>
            </a:r>
            <a:r>
              <a:rPr sz="1900" spc="4" dirty="0">
                <a:latin typeface="Microsoft Sans Serif"/>
                <a:cs typeface="Microsoft Sans Serif"/>
              </a:rPr>
              <a:t> </a:t>
            </a:r>
            <a:r>
              <a:rPr sz="1900" spc="-4" dirty="0">
                <a:latin typeface="Microsoft Sans Serif"/>
                <a:cs typeface="Microsoft Sans Serif"/>
              </a:rPr>
              <a:t>khác</a:t>
            </a:r>
            <a:r>
              <a:rPr sz="1900" spc="22" dirty="0">
                <a:latin typeface="Microsoft Sans Serif"/>
                <a:cs typeface="Microsoft Sans Serif"/>
              </a:rPr>
              <a:t> </a:t>
            </a:r>
            <a:r>
              <a:rPr sz="1900" spc="-9" dirty="0">
                <a:latin typeface="Microsoft Sans Serif"/>
                <a:cs typeface="Microsoft Sans Serif"/>
              </a:rPr>
              <a:t>trong</a:t>
            </a:r>
            <a:r>
              <a:rPr sz="1900" spc="9" dirty="0">
                <a:latin typeface="Microsoft Sans Serif"/>
                <a:cs typeface="Microsoft Sans Serif"/>
              </a:rPr>
              <a:t> </a:t>
            </a:r>
            <a:r>
              <a:rPr sz="1900" dirty="0">
                <a:latin typeface="Microsoft Sans Serif"/>
                <a:cs typeface="Microsoft Sans Serif"/>
              </a:rPr>
              <a:t>mạng quảng </a:t>
            </a:r>
            <a:r>
              <a:rPr sz="1900" spc="-4" dirty="0">
                <a:latin typeface="Microsoft Sans Serif"/>
                <a:cs typeface="Microsoft Sans Serif"/>
              </a:rPr>
              <a:t>bá.</a:t>
            </a:r>
            <a:endParaRPr sz="1900" dirty="0">
              <a:latin typeface="Microsoft Sans Serif"/>
              <a:cs typeface="Microsoft Sans Serif"/>
            </a:endParaRPr>
          </a:p>
          <a:p>
            <a:pPr marL="313221" marR="4483" indent="-302575">
              <a:lnSpc>
                <a:spcPct val="150000"/>
              </a:lnSpc>
              <a:spcBef>
                <a:spcPts val="4"/>
              </a:spcBef>
              <a:buFont typeface="Wingdings"/>
              <a:buChar char=""/>
              <a:tabLst>
                <a:tab pos="313781" algn="l"/>
              </a:tabLst>
            </a:pPr>
            <a:r>
              <a:rPr sz="1900" spc="-4" dirty="0" err="1">
                <a:latin typeface="Microsoft Sans Serif"/>
                <a:cs typeface="Microsoft Sans Serif"/>
              </a:rPr>
              <a:t>Mọi</a:t>
            </a:r>
            <a:r>
              <a:rPr sz="1900" spc="22" dirty="0">
                <a:latin typeface="Microsoft Sans Serif"/>
                <a:cs typeface="Microsoft Sans Serif"/>
              </a:rPr>
              <a:t> </a:t>
            </a:r>
            <a:r>
              <a:rPr sz="1900" spc="-4" dirty="0">
                <a:latin typeface="Microsoft Sans Serif"/>
                <a:cs typeface="Microsoft Sans Serif"/>
              </a:rPr>
              <a:t>router</a:t>
            </a:r>
            <a:r>
              <a:rPr sz="1900" dirty="0">
                <a:latin typeface="Microsoft Sans Serif"/>
                <a:cs typeface="Microsoft Sans Serif"/>
              </a:rPr>
              <a:t> </a:t>
            </a:r>
            <a:r>
              <a:rPr sz="1900" spc="-4" dirty="0">
                <a:latin typeface="Microsoft Sans Serif"/>
                <a:cs typeface="Microsoft Sans Serif"/>
              </a:rPr>
              <a:t>còn</a:t>
            </a:r>
            <a:r>
              <a:rPr sz="1900" spc="35" dirty="0">
                <a:latin typeface="Microsoft Sans Serif"/>
                <a:cs typeface="Microsoft Sans Serif"/>
              </a:rPr>
              <a:t> </a:t>
            </a:r>
            <a:r>
              <a:rPr sz="1900" spc="-9" dirty="0">
                <a:latin typeface="Microsoft Sans Serif"/>
                <a:cs typeface="Microsoft Sans Serif"/>
              </a:rPr>
              <a:t>lại</a:t>
            </a:r>
            <a:r>
              <a:rPr sz="1900" spc="4" dirty="0">
                <a:latin typeface="Microsoft Sans Serif"/>
                <a:cs typeface="Microsoft Sans Serif"/>
              </a:rPr>
              <a:t> </a:t>
            </a:r>
            <a:r>
              <a:rPr sz="1900" spc="9" dirty="0">
                <a:latin typeface="Microsoft Sans Serif"/>
                <a:cs typeface="Microsoft Sans Serif"/>
              </a:rPr>
              <a:t>sẽ</a:t>
            </a:r>
            <a:r>
              <a:rPr sz="1900" dirty="0">
                <a:latin typeface="Microsoft Sans Serif"/>
                <a:cs typeface="Microsoft Sans Serif"/>
              </a:rPr>
              <a:t> </a:t>
            </a:r>
            <a:r>
              <a:rPr sz="1900" spc="-4" dirty="0">
                <a:latin typeface="Microsoft Sans Serif"/>
                <a:cs typeface="Microsoft Sans Serif"/>
              </a:rPr>
              <a:t>chỉ</a:t>
            </a:r>
            <a:r>
              <a:rPr sz="1900" spc="22" dirty="0">
                <a:latin typeface="Microsoft Sans Serif"/>
                <a:cs typeface="Microsoft Sans Serif"/>
              </a:rPr>
              <a:t> </a:t>
            </a:r>
            <a:r>
              <a:rPr sz="1900" spc="57" dirty="0">
                <a:latin typeface="Microsoft Sans Serif"/>
                <a:cs typeface="Microsoft Sans Serif"/>
              </a:rPr>
              <a:t>gửi</a:t>
            </a:r>
            <a:r>
              <a:rPr sz="1900" spc="22" dirty="0">
                <a:latin typeface="Microsoft Sans Serif"/>
                <a:cs typeface="Microsoft Sans Serif"/>
              </a:rPr>
              <a:t> </a:t>
            </a:r>
            <a:r>
              <a:rPr sz="1900" spc="-4" dirty="0">
                <a:latin typeface="Microsoft Sans Serif"/>
                <a:cs typeface="Microsoft Sans Serif"/>
              </a:rPr>
              <a:t>thông</a:t>
            </a:r>
            <a:r>
              <a:rPr sz="1900" spc="18" dirty="0">
                <a:latin typeface="Microsoft Sans Serif"/>
                <a:cs typeface="Microsoft Sans Serif"/>
              </a:rPr>
              <a:t> </a:t>
            </a:r>
            <a:r>
              <a:rPr sz="1900" spc="-4" dirty="0">
                <a:latin typeface="Microsoft Sans Serif"/>
                <a:cs typeface="Microsoft Sans Serif"/>
              </a:rPr>
              <a:t>tin</a:t>
            </a:r>
            <a:r>
              <a:rPr sz="1900" spc="13" dirty="0">
                <a:latin typeface="Microsoft Sans Serif"/>
                <a:cs typeface="Microsoft Sans Serif"/>
              </a:rPr>
              <a:t> </a:t>
            </a:r>
            <a:r>
              <a:rPr sz="1900" spc="-9" dirty="0">
                <a:latin typeface="Microsoft Sans Serif"/>
                <a:cs typeface="Microsoft Sans Serif"/>
              </a:rPr>
              <a:t>về</a:t>
            </a:r>
            <a:r>
              <a:rPr sz="1900" spc="18" dirty="0">
                <a:latin typeface="Microsoft Sans Serif"/>
                <a:cs typeface="Microsoft Sans Serif"/>
              </a:rPr>
              <a:t> </a:t>
            </a:r>
            <a:r>
              <a:rPr sz="1900" spc="-4" dirty="0">
                <a:latin typeface="Microsoft Sans Serif"/>
                <a:cs typeface="Microsoft Sans Serif"/>
              </a:rPr>
              <a:t>trạng</a:t>
            </a:r>
            <a:r>
              <a:rPr sz="1900" spc="13" dirty="0">
                <a:latin typeface="Microsoft Sans Serif"/>
                <a:cs typeface="Microsoft Sans Serif"/>
              </a:rPr>
              <a:t> </a:t>
            </a:r>
            <a:r>
              <a:rPr sz="1900" spc="-4" dirty="0">
                <a:latin typeface="Microsoft Sans Serif"/>
                <a:cs typeface="Microsoft Sans Serif"/>
              </a:rPr>
              <a:t>thái</a:t>
            </a:r>
            <a:r>
              <a:rPr sz="1900" spc="9" dirty="0">
                <a:latin typeface="Microsoft Sans Serif"/>
                <a:cs typeface="Microsoft Sans Serif"/>
              </a:rPr>
              <a:t> </a:t>
            </a:r>
            <a:r>
              <a:rPr sz="1900" spc="-9" dirty="0">
                <a:latin typeface="Microsoft Sans Serif"/>
                <a:cs typeface="Microsoft Sans Serif"/>
              </a:rPr>
              <a:t>liên</a:t>
            </a:r>
            <a:r>
              <a:rPr sz="1900" spc="31" dirty="0">
                <a:latin typeface="Microsoft Sans Serif"/>
                <a:cs typeface="Microsoft Sans Serif"/>
              </a:rPr>
              <a:t> </a:t>
            </a:r>
            <a:r>
              <a:rPr sz="1900" spc="-4" dirty="0">
                <a:latin typeface="Microsoft Sans Serif"/>
                <a:cs typeface="Microsoft Sans Serif"/>
              </a:rPr>
              <a:t>kết</a:t>
            </a:r>
            <a:r>
              <a:rPr sz="1900" spc="-9" dirty="0">
                <a:latin typeface="Microsoft Sans Serif"/>
                <a:cs typeface="Microsoft Sans Serif"/>
              </a:rPr>
              <a:t> </a:t>
            </a:r>
            <a:r>
              <a:rPr sz="1900" dirty="0">
                <a:latin typeface="Microsoft Sans Serif"/>
                <a:cs typeface="Microsoft Sans Serif"/>
              </a:rPr>
              <a:t>cho</a:t>
            </a:r>
            <a:r>
              <a:rPr sz="1900" spc="18" dirty="0">
                <a:latin typeface="Microsoft Sans Serif"/>
                <a:cs typeface="Microsoft Sans Serif"/>
              </a:rPr>
              <a:t> </a:t>
            </a:r>
            <a:r>
              <a:rPr sz="1900" spc="-4" dirty="0">
                <a:latin typeface="Microsoft Sans Serif"/>
                <a:cs typeface="Microsoft Sans Serif"/>
              </a:rPr>
              <a:t>DR. </a:t>
            </a:r>
            <a:r>
              <a:rPr sz="1900" dirty="0">
                <a:latin typeface="Microsoft Sans Serif"/>
                <a:cs typeface="Microsoft Sans Serif"/>
              </a:rPr>
              <a:t> </a:t>
            </a:r>
            <a:r>
              <a:rPr sz="1900" spc="-4" dirty="0">
                <a:latin typeface="Microsoft Sans Serif"/>
                <a:cs typeface="Microsoft Sans Serif"/>
              </a:rPr>
              <a:t>Sau</a:t>
            </a:r>
            <a:r>
              <a:rPr sz="1900" spc="13" dirty="0">
                <a:latin typeface="Microsoft Sans Serif"/>
                <a:cs typeface="Microsoft Sans Serif"/>
              </a:rPr>
              <a:t> </a:t>
            </a:r>
            <a:r>
              <a:rPr sz="1900" dirty="0">
                <a:latin typeface="Microsoft Sans Serif"/>
                <a:cs typeface="Microsoft Sans Serif"/>
              </a:rPr>
              <a:t>đó</a:t>
            </a:r>
            <a:r>
              <a:rPr sz="1900" spc="13" dirty="0">
                <a:latin typeface="Microsoft Sans Serif"/>
                <a:cs typeface="Microsoft Sans Serif"/>
              </a:rPr>
              <a:t> </a:t>
            </a:r>
            <a:r>
              <a:rPr sz="1900" spc="9" dirty="0">
                <a:latin typeface="Microsoft Sans Serif"/>
                <a:cs typeface="Microsoft Sans Serif"/>
              </a:rPr>
              <a:t>DR</a:t>
            </a:r>
            <a:r>
              <a:rPr sz="1900" spc="4" dirty="0">
                <a:latin typeface="Microsoft Sans Serif"/>
                <a:cs typeface="Microsoft Sans Serif"/>
              </a:rPr>
              <a:t> </a:t>
            </a:r>
            <a:r>
              <a:rPr sz="1900" dirty="0">
                <a:latin typeface="Microsoft Sans Serif"/>
                <a:cs typeface="Microsoft Sans Serif"/>
              </a:rPr>
              <a:t>sẽ</a:t>
            </a:r>
            <a:r>
              <a:rPr sz="1900" spc="13" dirty="0">
                <a:latin typeface="Microsoft Sans Serif"/>
                <a:cs typeface="Microsoft Sans Serif"/>
              </a:rPr>
              <a:t> </a:t>
            </a:r>
            <a:r>
              <a:rPr sz="1900" spc="66" dirty="0">
                <a:latin typeface="Microsoft Sans Serif"/>
                <a:cs typeface="Microsoft Sans Serif"/>
              </a:rPr>
              <a:t>gửi</a:t>
            </a:r>
            <a:r>
              <a:rPr sz="1900" spc="9" dirty="0">
                <a:latin typeface="Microsoft Sans Serif"/>
                <a:cs typeface="Microsoft Sans Serif"/>
              </a:rPr>
              <a:t> </a:t>
            </a:r>
            <a:r>
              <a:rPr sz="1900" spc="-4" dirty="0">
                <a:latin typeface="Microsoft Sans Serif"/>
                <a:cs typeface="Microsoft Sans Serif"/>
              </a:rPr>
              <a:t>các</a:t>
            </a:r>
            <a:r>
              <a:rPr sz="1900" spc="22" dirty="0">
                <a:latin typeface="Microsoft Sans Serif"/>
                <a:cs typeface="Microsoft Sans Serif"/>
              </a:rPr>
              <a:t> </a:t>
            </a:r>
            <a:r>
              <a:rPr sz="1900" spc="-4" dirty="0">
                <a:latin typeface="Microsoft Sans Serif"/>
                <a:cs typeface="Microsoft Sans Serif"/>
              </a:rPr>
              <a:t>thông</a:t>
            </a:r>
            <a:r>
              <a:rPr sz="1900" spc="13" dirty="0">
                <a:latin typeface="Microsoft Sans Serif"/>
                <a:cs typeface="Microsoft Sans Serif"/>
              </a:rPr>
              <a:t> </a:t>
            </a:r>
            <a:r>
              <a:rPr sz="1900" spc="-4" dirty="0">
                <a:latin typeface="Microsoft Sans Serif"/>
                <a:cs typeface="Microsoft Sans Serif"/>
              </a:rPr>
              <a:t>tin</a:t>
            </a:r>
            <a:r>
              <a:rPr sz="1900" spc="13" dirty="0">
                <a:latin typeface="Microsoft Sans Serif"/>
                <a:cs typeface="Microsoft Sans Serif"/>
              </a:rPr>
              <a:t> </a:t>
            </a:r>
            <a:r>
              <a:rPr sz="1900" spc="-4" dirty="0">
                <a:latin typeface="Microsoft Sans Serif"/>
                <a:cs typeface="Microsoft Sans Serif"/>
              </a:rPr>
              <a:t>này</a:t>
            </a:r>
            <a:r>
              <a:rPr sz="1900" spc="9" dirty="0">
                <a:latin typeface="Microsoft Sans Serif"/>
                <a:cs typeface="Microsoft Sans Serif"/>
              </a:rPr>
              <a:t> </a:t>
            </a:r>
            <a:r>
              <a:rPr sz="1900" spc="-4" dirty="0">
                <a:latin typeface="Microsoft Sans Serif"/>
                <a:cs typeface="Microsoft Sans Serif"/>
              </a:rPr>
              <a:t>cho</a:t>
            </a:r>
            <a:r>
              <a:rPr sz="1900" spc="13" dirty="0">
                <a:latin typeface="Microsoft Sans Serif"/>
                <a:cs typeface="Microsoft Sans Serif"/>
              </a:rPr>
              <a:t> </a:t>
            </a:r>
            <a:r>
              <a:rPr sz="1900" spc="-4" dirty="0">
                <a:latin typeface="Microsoft Sans Serif"/>
                <a:cs typeface="Microsoft Sans Serif"/>
              </a:rPr>
              <a:t>mọi</a:t>
            </a:r>
            <a:r>
              <a:rPr sz="1900" spc="4" dirty="0">
                <a:latin typeface="Microsoft Sans Serif"/>
                <a:cs typeface="Microsoft Sans Serif"/>
              </a:rPr>
              <a:t> </a:t>
            </a:r>
            <a:r>
              <a:rPr sz="1900" spc="-4" dirty="0">
                <a:latin typeface="Microsoft Sans Serif"/>
                <a:cs typeface="Microsoft Sans Serif"/>
              </a:rPr>
              <a:t>router</a:t>
            </a:r>
            <a:r>
              <a:rPr sz="1900" spc="35" dirty="0">
                <a:latin typeface="Microsoft Sans Serif"/>
                <a:cs typeface="Microsoft Sans Serif"/>
              </a:rPr>
              <a:t> </a:t>
            </a:r>
            <a:r>
              <a:rPr sz="1900" spc="-4" dirty="0">
                <a:latin typeface="Microsoft Sans Serif"/>
                <a:cs typeface="Microsoft Sans Serif"/>
              </a:rPr>
              <a:t>khác</a:t>
            </a:r>
            <a:r>
              <a:rPr sz="1900" spc="9" dirty="0">
                <a:latin typeface="Microsoft Sans Serif"/>
                <a:cs typeface="Microsoft Sans Serif"/>
              </a:rPr>
              <a:t> </a:t>
            </a:r>
            <a:r>
              <a:rPr sz="1900" spc="-4" dirty="0">
                <a:latin typeface="Microsoft Sans Serif"/>
                <a:cs typeface="Microsoft Sans Serif"/>
              </a:rPr>
              <a:t>trong mạng </a:t>
            </a:r>
            <a:r>
              <a:rPr sz="1900" spc="-454" dirty="0">
                <a:latin typeface="Microsoft Sans Serif"/>
                <a:cs typeface="Microsoft Sans Serif"/>
              </a:rPr>
              <a:t> </a:t>
            </a:r>
            <a:r>
              <a:rPr sz="1900" dirty="0">
                <a:latin typeface="Microsoft Sans Serif"/>
                <a:cs typeface="Microsoft Sans Serif"/>
              </a:rPr>
              <a:t>bằng</a:t>
            </a:r>
            <a:r>
              <a:rPr sz="1900" spc="9" dirty="0">
                <a:latin typeface="Microsoft Sans Serif"/>
                <a:cs typeface="Microsoft Sans Serif"/>
              </a:rPr>
              <a:t> </a:t>
            </a:r>
            <a:r>
              <a:rPr sz="1900" spc="-4" dirty="0">
                <a:latin typeface="Microsoft Sans Serif"/>
                <a:cs typeface="Microsoft Sans Serif"/>
              </a:rPr>
              <a:t>địa</a:t>
            </a:r>
            <a:r>
              <a:rPr sz="1900" spc="13" dirty="0">
                <a:latin typeface="Microsoft Sans Serif"/>
                <a:cs typeface="Microsoft Sans Serif"/>
              </a:rPr>
              <a:t> </a:t>
            </a:r>
            <a:r>
              <a:rPr sz="1900" spc="-9" dirty="0">
                <a:latin typeface="Microsoft Sans Serif"/>
                <a:cs typeface="Microsoft Sans Serif"/>
              </a:rPr>
              <a:t>chỉ</a:t>
            </a:r>
            <a:r>
              <a:rPr sz="1900" spc="22" dirty="0">
                <a:latin typeface="Microsoft Sans Serif"/>
                <a:cs typeface="Microsoft Sans Serif"/>
              </a:rPr>
              <a:t> </a:t>
            </a:r>
            <a:r>
              <a:rPr sz="1900" spc="-4" dirty="0">
                <a:latin typeface="Microsoft Sans Serif"/>
                <a:cs typeface="Microsoft Sans Serif"/>
              </a:rPr>
              <a:t>mutlticast</a:t>
            </a:r>
            <a:r>
              <a:rPr sz="1900" spc="9" dirty="0">
                <a:latin typeface="Microsoft Sans Serif"/>
                <a:cs typeface="Microsoft Sans Serif"/>
              </a:rPr>
              <a:t> </a:t>
            </a:r>
            <a:r>
              <a:rPr sz="1900" spc="-9" dirty="0">
                <a:latin typeface="Microsoft Sans Serif"/>
                <a:cs typeface="Microsoft Sans Serif"/>
              </a:rPr>
              <a:t>224.0.0.5.</a:t>
            </a:r>
            <a:endParaRPr sz="1900" dirty="0">
              <a:latin typeface="Microsoft Sans Serif"/>
              <a:cs typeface="Microsoft Sans Serif"/>
            </a:endParaRPr>
          </a:p>
          <a:p>
            <a:pPr marL="313221" marR="4483" indent="-302575">
              <a:lnSpc>
                <a:spcPct val="150000"/>
              </a:lnSpc>
              <a:buFont typeface="Wingdings"/>
              <a:buChar char=""/>
              <a:tabLst>
                <a:tab pos="313781" algn="l"/>
              </a:tabLst>
            </a:pPr>
            <a:r>
              <a:rPr sz="1900" dirty="0">
                <a:latin typeface="Microsoft Sans Serif"/>
                <a:cs typeface="Microsoft Sans Serif"/>
              </a:rPr>
              <a:t>DR</a:t>
            </a:r>
            <a:r>
              <a:rPr sz="1900" spc="22" dirty="0">
                <a:latin typeface="Microsoft Sans Serif"/>
                <a:cs typeface="Microsoft Sans Serif"/>
              </a:rPr>
              <a:t> </a:t>
            </a:r>
            <a:r>
              <a:rPr sz="1900" dirty="0">
                <a:latin typeface="Microsoft Sans Serif"/>
                <a:cs typeface="Microsoft Sans Serif"/>
              </a:rPr>
              <a:t>đóng</a:t>
            </a:r>
            <a:r>
              <a:rPr sz="1900" spc="13" dirty="0">
                <a:latin typeface="Microsoft Sans Serif"/>
                <a:cs typeface="Microsoft Sans Serif"/>
              </a:rPr>
              <a:t> </a:t>
            </a:r>
            <a:r>
              <a:rPr sz="1900" spc="-4" dirty="0">
                <a:latin typeface="Microsoft Sans Serif"/>
                <a:cs typeface="Microsoft Sans Serif"/>
              </a:rPr>
              <a:t>vai</a:t>
            </a:r>
            <a:r>
              <a:rPr sz="1900" spc="4" dirty="0">
                <a:latin typeface="Microsoft Sans Serif"/>
                <a:cs typeface="Microsoft Sans Serif"/>
              </a:rPr>
              <a:t> </a:t>
            </a:r>
            <a:r>
              <a:rPr sz="1900" spc="-4" dirty="0">
                <a:latin typeface="Microsoft Sans Serif"/>
                <a:cs typeface="Microsoft Sans Serif"/>
              </a:rPr>
              <a:t>trò </a:t>
            </a:r>
            <a:r>
              <a:rPr sz="1900" spc="71" dirty="0">
                <a:latin typeface="Microsoft Sans Serif"/>
                <a:cs typeface="Microsoft Sans Serif"/>
              </a:rPr>
              <a:t>như</a:t>
            </a:r>
            <a:r>
              <a:rPr sz="1900" spc="9" dirty="0">
                <a:latin typeface="Microsoft Sans Serif"/>
                <a:cs typeface="Microsoft Sans Serif"/>
              </a:rPr>
              <a:t> </a:t>
            </a:r>
            <a:r>
              <a:rPr sz="1900" dirty="0">
                <a:latin typeface="Microsoft Sans Serif"/>
                <a:cs typeface="Microsoft Sans Serif"/>
              </a:rPr>
              <a:t>một</a:t>
            </a:r>
            <a:r>
              <a:rPr sz="1900" spc="-9" dirty="0">
                <a:latin typeface="Microsoft Sans Serif"/>
                <a:cs typeface="Microsoft Sans Serif"/>
              </a:rPr>
              <a:t> </a:t>
            </a:r>
            <a:r>
              <a:rPr sz="1900" spc="71" dirty="0">
                <a:latin typeface="Microsoft Sans Serif"/>
                <a:cs typeface="Microsoft Sans Serif"/>
              </a:rPr>
              <a:t>người</a:t>
            </a:r>
            <a:r>
              <a:rPr sz="1900" spc="22" dirty="0">
                <a:latin typeface="Microsoft Sans Serif"/>
                <a:cs typeface="Microsoft Sans Serif"/>
              </a:rPr>
              <a:t> </a:t>
            </a:r>
            <a:r>
              <a:rPr sz="1900" spc="-9" dirty="0">
                <a:latin typeface="Microsoft Sans Serif"/>
                <a:cs typeface="Microsoft Sans Serif"/>
              </a:rPr>
              <a:t>phát</a:t>
            </a:r>
            <a:r>
              <a:rPr sz="1900" spc="26" dirty="0">
                <a:latin typeface="Microsoft Sans Serif"/>
                <a:cs typeface="Microsoft Sans Serif"/>
              </a:rPr>
              <a:t> </a:t>
            </a:r>
            <a:r>
              <a:rPr sz="1900" spc="-4" dirty="0">
                <a:latin typeface="Microsoft Sans Serif"/>
                <a:cs typeface="Microsoft Sans Serif"/>
              </a:rPr>
              <a:t>ngôn</a:t>
            </a:r>
            <a:r>
              <a:rPr sz="1900" spc="13" dirty="0">
                <a:latin typeface="Microsoft Sans Serif"/>
                <a:cs typeface="Microsoft Sans Serif"/>
              </a:rPr>
              <a:t> </a:t>
            </a:r>
            <a:r>
              <a:rPr sz="1900" spc="-4" dirty="0">
                <a:latin typeface="Microsoft Sans Serif"/>
                <a:cs typeface="Microsoft Sans Serif"/>
              </a:rPr>
              <a:t>chung</a:t>
            </a:r>
            <a:r>
              <a:rPr sz="1900" spc="31" dirty="0">
                <a:latin typeface="Microsoft Sans Serif"/>
                <a:cs typeface="Microsoft Sans Serif"/>
              </a:rPr>
              <a:t> </a:t>
            </a:r>
            <a:r>
              <a:rPr sz="1900" spc="-4" dirty="0">
                <a:latin typeface="Microsoft Sans Serif"/>
                <a:cs typeface="Microsoft Sans Serif"/>
              </a:rPr>
              <a:t>của</a:t>
            </a:r>
            <a:r>
              <a:rPr sz="1900" spc="13" dirty="0">
                <a:latin typeface="Microsoft Sans Serif"/>
                <a:cs typeface="Microsoft Sans Serif"/>
              </a:rPr>
              <a:t> </a:t>
            </a:r>
            <a:r>
              <a:rPr sz="1900" dirty="0">
                <a:latin typeface="Microsoft Sans Serif"/>
                <a:cs typeface="Microsoft Sans Serif"/>
              </a:rPr>
              <a:t>đoạn</a:t>
            </a:r>
            <a:r>
              <a:rPr sz="1900" spc="-4" dirty="0">
                <a:latin typeface="Microsoft Sans Serif"/>
                <a:cs typeface="Microsoft Sans Serif"/>
              </a:rPr>
              <a:t> mạng</a:t>
            </a:r>
            <a:r>
              <a:rPr sz="1900" spc="31" dirty="0">
                <a:latin typeface="Microsoft Sans Serif"/>
                <a:cs typeface="Microsoft Sans Serif"/>
              </a:rPr>
              <a:t> </a:t>
            </a:r>
            <a:r>
              <a:rPr sz="1900" spc="-9" dirty="0">
                <a:latin typeface="Microsoft Sans Serif"/>
                <a:cs typeface="Microsoft Sans Serif"/>
              </a:rPr>
              <a:t>đa </a:t>
            </a:r>
            <a:r>
              <a:rPr sz="1900" spc="-459" dirty="0">
                <a:latin typeface="Microsoft Sans Serif"/>
                <a:cs typeface="Microsoft Sans Serif"/>
              </a:rPr>
              <a:t> </a:t>
            </a:r>
            <a:r>
              <a:rPr sz="1900" dirty="0">
                <a:latin typeface="Microsoft Sans Serif"/>
                <a:cs typeface="Microsoft Sans Serif"/>
              </a:rPr>
              <a:t>truy</a:t>
            </a:r>
            <a:r>
              <a:rPr sz="1900" spc="-13" dirty="0">
                <a:latin typeface="Microsoft Sans Serif"/>
                <a:cs typeface="Microsoft Sans Serif"/>
              </a:rPr>
              <a:t> </a:t>
            </a:r>
            <a:r>
              <a:rPr sz="1900" dirty="0">
                <a:latin typeface="Microsoft Sans Serif"/>
                <a:cs typeface="Microsoft Sans Serif"/>
              </a:rPr>
              <a:t>nhập.</a:t>
            </a:r>
            <a:r>
              <a:rPr sz="1900" spc="-26" dirty="0">
                <a:latin typeface="Microsoft Sans Serif"/>
                <a:cs typeface="Microsoft Sans Serif"/>
              </a:rPr>
              <a:t> </a:t>
            </a:r>
            <a:r>
              <a:rPr sz="1900" spc="9" dirty="0">
                <a:latin typeface="Microsoft Sans Serif"/>
                <a:cs typeface="Microsoft Sans Serif"/>
              </a:rPr>
              <a:t>Nó</a:t>
            </a:r>
            <a:r>
              <a:rPr sz="1900" spc="13" dirty="0">
                <a:latin typeface="Microsoft Sans Serif"/>
                <a:cs typeface="Microsoft Sans Serif"/>
              </a:rPr>
              <a:t> </a:t>
            </a:r>
            <a:r>
              <a:rPr sz="1900" dirty="0">
                <a:latin typeface="Microsoft Sans Serif"/>
                <a:cs typeface="Microsoft Sans Serif"/>
              </a:rPr>
              <a:t>sẽ</a:t>
            </a:r>
            <a:r>
              <a:rPr sz="1900" spc="18" dirty="0">
                <a:latin typeface="Microsoft Sans Serif"/>
                <a:cs typeface="Microsoft Sans Serif"/>
              </a:rPr>
              <a:t> </a:t>
            </a:r>
            <a:r>
              <a:rPr sz="1900" spc="62" dirty="0">
                <a:latin typeface="Microsoft Sans Serif"/>
                <a:cs typeface="Microsoft Sans Serif"/>
              </a:rPr>
              <a:t>lưu</a:t>
            </a:r>
            <a:r>
              <a:rPr sz="1900" spc="13" dirty="0">
                <a:latin typeface="Microsoft Sans Serif"/>
                <a:cs typeface="Microsoft Sans Serif"/>
              </a:rPr>
              <a:t> </a:t>
            </a:r>
            <a:r>
              <a:rPr sz="1900" spc="62" dirty="0">
                <a:latin typeface="Microsoft Sans Serif"/>
                <a:cs typeface="Microsoft Sans Serif"/>
              </a:rPr>
              <a:t>giữ</a:t>
            </a:r>
            <a:r>
              <a:rPr sz="1900" spc="9" dirty="0">
                <a:latin typeface="Microsoft Sans Serif"/>
                <a:cs typeface="Microsoft Sans Serif"/>
              </a:rPr>
              <a:t> </a:t>
            </a:r>
            <a:r>
              <a:rPr sz="1900" spc="-4" dirty="0">
                <a:latin typeface="Microsoft Sans Serif"/>
                <a:cs typeface="Microsoft Sans Serif"/>
              </a:rPr>
              <a:t>topo </a:t>
            </a:r>
            <a:r>
              <a:rPr sz="1900" dirty="0">
                <a:latin typeface="Microsoft Sans Serif"/>
                <a:cs typeface="Microsoft Sans Serif"/>
              </a:rPr>
              <a:t>mạng</a:t>
            </a:r>
            <a:r>
              <a:rPr sz="1900" spc="18" dirty="0">
                <a:latin typeface="Microsoft Sans Serif"/>
                <a:cs typeface="Microsoft Sans Serif"/>
              </a:rPr>
              <a:t> </a:t>
            </a:r>
            <a:r>
              <a:rPr sz="1900" spc="-9" dirty="0">
                <a:latin typeface="Microsoft Sans Serif"/>
                <a:cs typeface="Microsoft Sans Serif"/>
              </a:rPr>
              <a:t>và</a:t>
            </a:r>
            <a:r>
              <a:rPr sz="1900" spc="31" dirty="0">
                <a:latin typeface="Microsoft Sans Serif"/>
                <a:cs typeface="Microsoft Sans Serif"/>
              </a:rPr>
              <a:t> </a:t>
            </a:r>
            <a:r>
              <a:rPr sz="1900" spc="57" dirty="0">
                <a:latin typeface="Microsoft Sans Serif"/>
                <a:cs typeface="Microsoft Sans Serif"/>
              </a:rPr>
              <a:t>thường</a:t>
            </a:r>
            <a:r>
              <a:rPr sz="1900" spc="-4" dirty="0">
                <a:latin typeface="Microsoft Sans Serif"/>
                <a:cs typeface="Microsoft Sans Serif"/>
              </a:rPr>
              <a:t> </a:t>
            </a:r>
            <a:r>
              <a:rPr sz="1900" dirty="0">
                <a:latin typeface="Microsoft Sans Serif"/>
                <a:cs typeface="Microsoft Sans Serif"/>
              </a:rPr>
              <a:t>xuyên</a:t>
            </a:r>
            <a:r>
              <a:rPr sz="1900" spc="18" dirty="0">
                <a:latin typeface="Microsoft Sans Serif"/>
                <a:cs typeface="Microsoft Sans Serif"/>
              </a:rPr>
              <a:t> </a:t>
            </a:r>
            <a:r>
              <a:rPr sz="1900" spc="66" dirty="0">
                <a:latin typeface="Microsoft Sans Serif"/>
                <a:cs typeface="Microsoft Sans Serif"/>
              </a:rPr>
              <a:t>gửi</a:t>
            </a:r>
            <a:r>
              <a:rPr sz="1900" spc="4" dirty="0">
                <a:latin typeface="Microsoft Sans Serif"/>
                <a:cs typeface="Microsoft Sans Serif"/>
              </a:rPr>
              <a:t> </a:t>
            </a:r>
            <a:r>
              <a:rPr sz="1900" spc="-4" dirty="0">
                <a:latin typeface="Microsoft Sans Serif"/>
                <a:cs typeface="Microsoft Sans Serif"/>
              </a:rPr>
              <a:t>update.</a:t>
            </a:r>
            <a:endParaRPr sz="1900" dirty="0">
              <a:latin typeface="Microsoft Sans Serif"/>
              <a:cs typeface="Microsoft Sans Serif"/>
            </a:endParaRPr>
          </a:p>
        </p:txBody>
      </p:sp>
      <p:sp>
        <p:nvSpPr>
          <p:cNvPr id="5" name="object 5"/>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
        <p:nvSpPr>
          <p:cNvPr id="6" name="object 6"/>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52</a:t>
            </a:fld>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4781" y="499749"/>
            <a:ext cx="7152154" cy="608851"/>
          </a:xfrm>
          <a:prstGeom prst="rect">
            <a:avLst/>
          </a:prstGeom>
        </p:spPr>
        <p:txBody>
          <a:bodyPr vert="horz" wrap="square" lIns="0" tIns="11206" rIns="0" bIns="0" rtlCol="0" anchor="b" anchorCtr="0">
            <a:spAutoFit/>
          </a:bodyPr>
          <a:lstStyle/>
          <a:p>
            <a:pPr marL="11206">
              <a:spcBef>
                <a:spcPts val="88"/>
              </a:spcBef>
            </a:pPr>
            <a:r>
              <a:rPr spc="-4" dirty="0"/>
              <a:t>DR</a:t>
            </a:r>
            <a:r>
              <a:rPr spc="35" dirty="0"/>
              <a:t> </a:t>
            </a:r>
            <a:r>
              <a:rPr spc="-9" dirty="0"/>
              <a:t>cho</a:t>
            </a:r>
            <a:r>
              <a:rPr spc="62" dirty="0"/>
              <a:t> </a:t>
            </a:r>
            <a:r>
              <a:rPr spc="-9" dirty="0"/>
              <a:t>đoạn</a:t>
            </a:r>
            <a:r>
              <a:rPr spc="62" dirty="0"/>
              <a:t> </a:t>
            </a:r>
            <a:r>
              <a:rPr spc="4" dirty="0"/>
              <a:t>mạng</a:t>
            </a:r>
            <a:r>
              <a:rPr spc="22" dirty="0"/>
              <a:t> </a:t>
            </a:r>
            <a:r>
              <a:rPr spc="4" dirty="0"/>
              <a:t>đa</a:t>
            </a:r>
            <a:r>
              <a:rPr spc="26" dirty="0"/>
              <a:t> </a:t>
            </a:r>
            <a:r>
              <a:rPr dirty="0"/>
              <a:t>truy</a:t>
            </a:r>
            <a:r>
              <a:rPr spc="44" dirty="0"/>
              <a:t> </a:t>
            </a:r>
            <a:r>
              <a:rPr spc="-9" dirty="0"/>
              <a:t>nhâp</a:t>
            </a:r>
          </a:p>
        </p:txBody>
      </p:sp>
      <p:sp>
        <p:nvSpPr>
          <p:cNvPr id="3" name="object 3"/>
          <p:cNvSpPr/>
          <p:nvPr/>
        </p:nvSpPr>
        <p:spPr>
          <a:xfrm>
            <a:off x="2061883" y="3429000"/>
            <a:ext cx="8068235" cy="3025588"/>
          </a:xfrm>
          <a:custGeom>
            <a:avLst/>
            <a:gdLst/>
            <a:ahLst/>
            <a:cxnLst/>
            <a:rect l="l" t="t" r="r" b="b"/>
            <a:pathLst>
              <a:path w="9144000" h="3429000">
                <a:moveTo>
                  <a:pt x="9144000" y="3429000"/>
                </a:moveTo>
                <a:lnTo>
                  <a:pt x="0" y="3429000"/>
                </a:lnTo>
                <a:lnTo>
                  <a:pt x="0" y="0"/>
                </a:lnTo>
                <a:lnTo>
                  <a:pt x="9144000" y="0"/>
                </a:lnTo>
                <a:lnTo>
                  <a:pt x="9144000" y="3429000"/>
                </a:lnTo>
                <a:close/>
              </a:path>
            </a:pathLst>
          </a:custGeom>
          <a:solidFill>
            <a:srgbClr val="FFFFFF"/>
          </a:solidFill>
        </p:spPr>
        <p:txBody>
          <a:bodyPr wrap="square" lIns="0" tIns="0" rIns="0" bIns="0" rtlCol="0"/>
          <a:lstStyle/>
          <a:p>
            <a:endParaRPr sz="1588"/>
          </a:p>
        </p:txBody>
      </p:sp>
      <p:sp>
        <p:nvSpPr>
          <p:cNvPr id="4" name="object 4"/>
          <p:cNvSpPr txBox="1"/>
          <p:nvPr/>
        </p:nvSpPr>
        <p:spPr>
          <a:xfrm>
            <a:off x="691116" y="1545953"/>
            <a:ext cx="11025963" cy="1766207"/>
          </a:xfrm>
          <a:prstGeom prst="rect">
            <a:avLst/>
          </a:prstGeom>
        </p:spPr>
        <p:txBody>
          <a:bodyPr vert="horz" wrap="square" lIns="0" tIns="11766" rIns="0" bIns="0" rtlCol="0">
            <a:spAutoFit/>
          </a:bodyPr>
          <a:lstStyle/>
          <a:p>
            <a:pPr marL="313221" marR="4483" indent="-302575">
              <a:spcBef>
                <a:spcPts val="93"/>
              </a:spcBef>
              <a:buFont typeface="Wingdings"/>
              <a:buChar char=""/>
              <a:tabLst>
                <a:tab pos="313781" algn="l"/>
              </a:tabLst>
            </a:pPr>
            <a:r>
              <a:rPr sz="1900" dirty="0">
                <a:latin typeface="Microsoft Sans Serif"/>
                <a:cs typeface="Microsoft Sans Serif"/>
              </a:rPr>
              <a:t>Cần</a:t>
            </a:r>
            <a:r>
              <a:rPr sz="1900" spc="9" dirty="0">
                <a:latin typeface="Microsoft Sans Serif"/>
                <a:cs typeface="Microsoft Sans Serif"/>
              </a:rPr>
              <a:t> </a:t>
            </a:r>
            <a:r>
              <a:rPr sz="1900" dirty="0">
                <a:latin typeface="Microsoft Sans Serif"/>
                <a:cs typeface="Microsoft Sans Serif"/>
              </a:rPr>
              <a:t>có</a:t>
            </a:r>
            <a:r>
              <a:rPr sz="1900" spc="13" dirty="0">
                <a:latin typeface="Microsoft Sans Serif"/>
                <a:cs typeface="Microsoft Sans Serif"/>
              </a:rPr>
              <a:t> </a:t>
            </a:r>
            <a:r>
              <a:rPr sz="1900" dirty="0">
                <a:latin typeface="Microsoft Sans Serif"/>
                <a:cs typeface="Microsoft Sans Serif"/>
              </a:rPr>
              <a:t>một</a:t>
            </a:r>
            <a:r>
              <a:rPr sz="1900" spc="-9" dirty="0">
                <a:latin typeface="Microsoft Sans Serif"/>
                <a:cs typeface="Microsoft Sans Serif"/>
              </a:rPr>
              <a:t> </a:t>
            </a:r>
            <a:r>
              <a:rPr sz="1900" spc="-4" dirty="0">
                <a:latin typeface="Microsoft Sans Serif"/>
                <a:cs typeface="Microsoft Sans Serif"/>
              </a:rPr>
              <a:t>router</a:t>
            </a:r>
            <a:r>
              <a:rPr sz="1900" spc="18" dirty="0">
                <a:latin typeface="Microsoft Sans Serif"/>
                <a:cs typeface="Microsoft Sans Serif"/>
              </a:rPr>
              <a:t> </a:t>
            </a:r>
            <a:r>
              <a:rPr sz="1900" spc="62" dirty="0">
                <a:latin typeface="Microsoft Sans Serif"/>
                <a:cs typeface="Microsoft Sans Serif"/>
              </a:rPr>
              <a:t>thứ</a:t>
            </a:r>
            <a:r>
              <a:rPr sz="1900" spc="9" dirty="0">
                <a:latin typeface="Microsoft Sans Serif"/>
                <a:cs typeface="Microsoft Sans Serif"/>
              </a:rPr>
              <a:t> </a:t>
            </a:r>
            <a:r>
              <a:rPr sz="1900" spc="-9" dirty="0">
                <a:latin typeface="Microsoft Sans Serif"/>
                <a:cs typeface="Microsoft Sans Serif"/>
              </a:rPr>
              <a:t>hai</a:t>
            </a:r>
            <a:r>
              <a:rPr sz="1900" spc="22" dirty="0">
                <a:latin typeface="Microsoft Sans Serif"/>
                <a:cs typeface="Microsoft Sans Serif"/>
              </a:rPr>
              <a:t> </a:t>
            </a:r>
            <a:r>
              <a:rPr sz="1900" spc="93" dirty="0">
                <a:latin typeface="Microsoft Sans Serif"/>
                <a:cs typeface="Microsoft Sans Serif"/>
              </a:rPr>
              <a:t>được</a:t>
            </a:r>
            <a:r>
              <a:rPr sz="1900" spc="4" dirty="0">
                <a:latin typeface="Microsoft Sans Serif"/>
                <a:cs typeface="Microsoft Sans Serif"/>
              </a:rPr>
              <a:t> bầu</a:t>
            </a:r>
            <a:r>
              <a:rPr sz="1900" spc="-4" dirty="0">
                <a:latin typeface="Microsoft Sans Serif"/>
                <a:cs typeface="Microsoft Sans Serif"/>
              </a:rPr>
              <a:t> </a:t>
            </a:r>
            <a:r>
              <a:rPr sz="1900" spc="4" dirty="0">
                <a:latin typeface="Microsoft Sans Serif"/>
                <a:cs typeface="Microsoft Sans Serif"/>
              </a:rPr>
              <a:t>ra</a:t>
            </a:r>
            <a:r>
              <a:rPr sz="1900" spc="-9" dirty="0">
                <a:latin typeface="Microsoft Sans Serif"/>
                <a:cs typeface="Microsoft Sans Serif"/>
              </a:rPr>
              <a:t> để</a:t>
            </a:r>
            <a:r>
              <a:rPr sz="1900" spc="31" dirty="0">
                <a:latin typeface="Microsoft Sans Serif"/>
                <a:cs typeface="Microsoft Sans Serif"/>
              </a:rPr>
              <a:t> </a:t>
            </a:r>
            <a:r>
              <a:rPr sz="1900" spc="-9" dirty="0">
                <a:latin typeface="Microsoft Sans Serif"/>
                <a:cs typeface="Microsoft Sans Serif"/>
              </a:rPr>
              <a:t>làm</a:t>
            </a:r>
            <a:r>
              <a:rPr sz="1900" spc="18" dirty="0">
                <a:latin typeface="Microsoft Sans Serif"/>
                <a:cs typeface="Microsoft Sans Serif"/>
              </a:rPr>
              <a:t> </a:t>
            </a:r>
            <a:r>
              <a:rPr sz="1900" spc="-4" dirty="0">
                <a:latin typeface="Microsoft Sans Serif"/>
                <a:cs typeface="Microsoft Sans Serif"/>
              </a:rPr>
              <a:t>router</a:t>
            </a:r>
            <a:r>
              <a:rPr sz="1900" dirty="0">
                <a:latin typeface="Microsoft Sans Serif"/>
                <a:cs typeface="Microsoft Sans Serif"/>
              </a:rPr>
              <a:t> </a:t>
            </a:r>
            <a:r>
              <a:rPr sz="1900" spc="-9" dirty="0">
                <a:latin typeface="Microsoft Sans Serif"/>
                <a:cs typeface="Microsoft Sans Serif"/>
              </a:rPr>
              <a:t>đại</a:t>
            </a:r>
            <a:r>
              <a:rPr sz="1900" spc="22" dirty="0">
                <a:latin typeface="Microsoft Sans Serif"/>
                <a:cs typeface="Microsoft Sans Serif"/>
              </a:rPr>
              <a:t> </a:t>
            </a:r>
            <a:r>
              <a:rPr sz="1900" dirty="0">
                <a:latin typeface="Microsoft Sans Serif"/>
                <a:cs typeface="Microsoft Sans Serif"/>
              </a:rPr>
              <a:t>diện</a:t>
            </a:r>
            <a:r>
              <a:rPr sz="1900" spc="13" dirty="0">
                <a:latin typeface="Microsoft Sans Serif"/>
                <a:cs typeface="Microsoft Sans Serif"/>
              </a:rPr>
              <a:t> </a:t>
            </a:r>
            <a:r>
              <a:rPr sz="1900" spc="93" dirty="0">
                <a:latin typeface="Microsoft Sans Serif"/>
                <a:cs typeface="Microsoft Sans Serif"/>
              </a:rPr>
              <a:t>dự </a:t>
            </a:r>
            <a:r>
              <a:rPr sz="1900" spc="-459" dirty="0">
                <a:latin typeface="Microsoft Sans Serif"/>
                <a:cs typeface="Microsoft Sans Serif"/>
              </a:rPr>
              <a:t> </a:t>
            </a:r>
            <a:r>
              <a:rPr sz="1900" dirty="0">
                <a:latin typeface="Microsoft Sans Serif"/>
                <a:cs typeface="Microsoft Sans Serif"/>
              </a:rPr>
              <a:t>phòng (BDR </a:t>
            </a:r>
            <a:r>
              <a:rPr sz="1900" spc="463" dirty="0">
                <a:latin typeface="Microsoft Sans Serif"/>
                <a:cs typeface="Microsoft Sans Serif"/>
              </a:rPr>
              <a:t>– </a:t>
            </a:r>
            <a:r>
              <a:rPr sz="1900" dirty="0">
                <a:latin typeface="Microsoft Sans Serif"/>
                <a:cs typeface="Microsoft Sans Serif"/>
              </a:rPr>
              <a:t>Backup </a:t>
            </a:r>
            <a:r>
              <a:rPr sz="1900" spc="-4" dirty="0">
                <a:latin typeface="Microsoft Sans Serif"/>
                <a:cs typeface="Microsoft Sans Serif"/>
              </a:rPr>
              <a:t>Designated Router), router </a:t>
            </a:r>
            <a:r>
              <a:rPr sz="1900" spc="-9" dirty="0">
                <a:latin typeface="Microsoft Sans Serif"/>
                <a:cs typeface="Microsoft Sans Serif"/>
              </a:rPr>
              <a:t>này </a:t>
            </a:r>
            <a:r>
              <a:rPr sz="1900" spc="9" dirty="0">
                <a:latin typeface="Microsoft Sans Serif"/>
                <a:cs typeface="Microsoft Sans Serif"/>
              </a:rPr>
              <a:t>sẽ </a:t>
            </a:r>
            <a:r>
              <a:rPr sz="1900" spc="-9" dirty="0">
                <a:latin typeface="Microsoft Sans Serif"/>
                <a:cs typeface="Microsoft Sans Serif"/>
              </a:rPr>
              <a:t>đảm </a:t>
            </a:r>
            <a:r>
              <a:rPr sz="1900" spc="-4" dirty="0">
                <a:latin typeface="Microsoft Sans Serif"/>
                <a:cs typeface="Microsoft Sans Serif"/>
              </a:rPr>
              <a:t> </a:t>
            </a:r>
            <a:r>
              <a:rPr sz="1900" dirty="0">
                <a:latin typeface="Microsoft Sans Serif"/>
                <a:cs typeface="Microsoft Sans Serif"/>
              </a:rPr>
              <a:t>trách</a:t>
            </a:r>
            <a:r>
              <a:rPr sz="1900" spc="9" dirty="0">
                <a:latin typeface="Microsoft Sans Serif"/>
                <a:cs typeface="Microsoft Sans Serif"/>
              </a:rPr>
              <a:t> </a:t>
            </a:r>
            <a:r>
              <a:rPr sz="1900" spc="-9" dirty="0">
                <a:latin typeface="Microsoft Sans Serif"/>
                <a:cs typeface="Microsoft Sans Serif"/>
              </a:rPr>
              <a:t>vai</a:t>
            </a:r>
            <a:r>
              <a:rPr sz="1900" spc="22" dirty="0">
                <a:latin typeface="Microsoft Sans Serif"/>
                <a:cs typeface="Microsoft Sans Serif"/>
              </a:rPr>
              <a:t> </a:t>
            </a:r>
            <a:r>
              <a:rPr sz="1900" spc="-9" dirty="0">
                <a:latin typeface="Microsoft Sans Serif"/>
                <a:cs typeface="Microsoft Sans Serif"/>
              </a:rPr>
              <a:t>trò</a:t>
            </a:r>
            <a:r>
              <a:rPr sz="1900" spc="13" dirty="0">
                <a:latin typeface="Microsoft Sans Serif"/>
                <a:cs typeface="Microsoft Sans Serif"/>
              </a:rPr>
              <a:t> </a:t>
            </a:r>
            <a:r>
              <a:rPr sz="1900" spc="-4" dirty="0">
                <a:latin typeface="Microsoft Sans Serif"/>
                <a:cs typeface="Microsoft Sans Serif"/>
              </a:rPr>
              <a:t>của</a:t>
            </a:r>
            <a:r>
              <a:rPr sz="1900" spc="31" dirty="0">
                <a:latin typeface="Microsoft Sans Serif"/>
                <a:cs typeface="Microsoft Sans Serif"/>
              </a:rPr>
              <a:t> </a:t>
            </a:r>
            <a:r>
              <a:rPr sz="1900" dirty="0">
                <a:latin typeface="Microsoft Sans Serif"/>
                <a:cs typeface="Microsoft Sans Serif"/>
              </a:rPr>
              <a:t>DR </a:t>
            </a:r>
            <a:r>
              <a:rPr sz="1900" spc="4" dirty="0">
                <a:latin typeface="Microsoft Sans Serif"/>
                <a:cs typeface="Microsoft Sans Serif"/>
              </a:rPr>
              <a:t>nếu</a:t>
            </a:r>
            <a:r>
              <a:rPr sz="1900" spc="13" dirty="0">
                <a:latin typeface="Microsoft Sans Serif"/>
                <a:cs typeface="Microsoft Sans Serif"/>
              </a:rPr>
              <a:t> </a:t>
            </a:r>
            <a:r>
              <a:rPr sz="1900" dirty="0">
                <a:latin typeface="Microsoft Sans Serif"/>
                <a:cs typeface="Microsoft Sans Serif"/>
              </a:rPr>
              <a:t>DR</a:t>
            </a:r>
            <a:r>
              <a:rPr sz="1900" spc="22" dirty="0">
                <a:latin typeface="Microsoft Sans Serif"/>
                <a:cs typeface="Microsoft Sans Serif"/>
              </a:rPr>
              <a:t> </a:t>
            </a:r>
            <a:r>
              <a:rPr sz="1900" spc="-4" dirty="0">
                <a:latin typeface="Microsoft Sans Serif"/>
                <a:cs typeface="Microsoft Sans Serif"/>
              </a:rPr>
              <a:t>bị</a:t>
            </a:r>
            <a:r>
              <a:rPr sz="1900" spc="4" dirty="0">
                <a:latin typeface="Microsoft Sans Serif"/>
                <a:cs typeface="Microsoft Sans Serif"/>
              </a:rPr>
              <a:t> </a:t>
            </a:r>
            <a:r>
              <a:rPr sz="1900" spc="101" dirty="0">
                <a:latin typeface="Microsoft Sans Serif"/>
                <a:cs typeface="Microsoft Sans Serif"/>
              </a:rPr>
              <a:t>sự</a:t>
            </a:r>
            <a:r>
              <a:rPr sz="1900" spc="22" dirty="0">
                <a:latin typeface="Microsoft Sans Serif"/>
                <a:cs typeface="Microsoft Sans Serif"/>
              </a:rPr>
              <a:t> </a:t>
            </a:r>
            <a:r>
              <a:rPr sz="1900" spc="-9" dirty="0">
                <a:latin typeface="Microsoft Sans Serif"/>
                <a:cs typeface="Microsoft Sans Serif"/>
              </a:rPr>
              <a:t>cố.</a:t>
            </a:r>
            <a:endParaRPr sz="1900" dirty="0">
              <a:latin typeface="Microsoft Sans Serif"/>
              <a:cs typeface="Microsoft Sans Serif"/>
            </a:endParaRPr>
          </a:p>
          <a:p>
            <a:pPr>
              <a:spcBef>
                <a:spcPts val="18"/>
              </a:spcBef>
              <a:buFont typeface="Wingdings"/>
              <a:buChar char=""/>
            </a:pPr>
            <a:endParaRPr sz="1900" dirty="0">
              <a:latin typeface="Microsoft Sans Serif"/>
              <a:cs typeface="Microsoft Sans Serif"/>
            </a:endParaRPr>
          </a:p>
          <a:p>
            <a:pPr marL="313221" marR="447139" indent="-302575">
              <a:buFont typeface="Wingdings"/>
              <a:buChar char=""/>
              <a:tabLst>
                <a:tab pos="313781" algn="l"/>
              </a:tabLst>
            </a:pPr>
            <a:r>
              <a:rPr sz="1900" dirty="0">
                <a:latin typeface="Microsoft Sans Serif"/>
                <a:cs typeface="Microsoft Sans Serif"/>
              </a:rPr>
              <a:t>Để</a:t>
            </a:r>
            <a:r>
              <a:rPr sz="1900" spc="26" dirty="0">
                <a:latin typeface="Microsoft Sans Serif"/>
                <a:cs typeface="Microsoft Sans Serif"/>
              </a:rPr>
              <a:t> </a:t>
            </a:r>
            <a:r>
              <a:rPr sz="1900" spc="-4" dirty="0">
                <a:latin typeface="Microsoft Sans Serif"/>
                <a:cs typeface="Microsoft Sans Serif"/>
              </a:rPr>
              <a:t>đảm</a:t>
            </a:r>
            <a:r>
              <a:rPr sz="1900" dirty="0">
                <a:latin typeface="Microsoft Sans Serif"/>
                <a:cs typeface="Microsoft Sans Serif"/>
              </a:rPr>
              <a:t> </a:t>
            </a:r>
            <a:r>
              <a:rPr sz="1900" spc="-4" dirty="0">
                <a:latin typeface="Microsoft Sans Serif"/>
                <a:cs typeface="Microsoft Sans Serif"/>
              </a:rPr>
              <a:t>bảo</a:t>
            </a:r>
            <a:r>
              <a:rPr sz="1900" spc="13" dirty="0">
                <a:latin typeface="Microsoft Sans Serif"/>
                <a:cs typeface="Microsoft Sans Serif"/>
              </a:rPr>
              <a:t> </a:t>
            </a:r>
            <a:r>
              <a:rPr sz="1900" dirty="0">
                <a:latin typeface="Microsoft Sans Serif"/>
                <a:cs typeface="Microsoft Sans Serif"/>
              </a:rPr>
              <a:t>cả</a:t>
            </a:r>
            <a:r>
              <a:rPr sz="1900" spc="13" dirty="0">
                <a:latin typeface="Microsoft Sans Serif"/>
                <a:cs typeface="Microsoft Sans Serif"/>
              </a:rPr>
              <a:t> </a:t>
            </a:r>
            <a:r>
              <a:rPr sz="1900" spc="9" dirty="0">
                <a:latin typeface="Microsoft Sans Serif"/>
                <a:cs typeface="Microsoft Sans Serif"/>
              </a:rPr>
              <a:t>DR</a:t>
            </a:r>
            <a:r>
              <a:rPr sz="1900" spc="4" dirty="0">
                <a:latin typeface="Microsoft Sans Serif"/>
                <a:cs typeface="Microsoft Sans Serif"/>
              </a:rPr>
              <a:t> </a:t>
            </a:r>
            <a:r>
              <a:rPr sz="1900" dirty="0">
                <a:latin typeface="Microsoft Sans Serif"/>
                <a:cs typeface="Microsoft Sans Serif"/>
              </a:rPr>
              <a:t>và</a:t>
            </a:r>
            <a:r>
              <a:rPr sz="1900" spc="13" dirty="0">
                <a:latin typeface="Microsoft Sans Serif"/>
                <a:cs typeface="Microsoft Sans Serif"/>
              </a:rPr>
              <a:t> </a:t>
            </a:r>
            <a:r>
              <a:rPr sz="1900" dirty="0">
                <a:latin typeface="Microsoft Sans Serif"/>
                <a:cs typeface="Microsoft Sans Serif"/>
              </a:rPr>
              <a:t>BDR</a:t>
            </a:r>
            <a:r>
              <a:rPr sz="1900" spc="22" dirty="0">
                <a:latin typeface="Microsoft Sans Serif"/>
                <a:cs typeface="Microsoft Sans Serif"/>
              </a:rPr>
              <a:t> </a:t>
            </a:r>
            <a:r>
              <a:rPr sz="1900" spc="-4" dirty="0">
                <a:latin typeface="Microsoft Sans Serif"/>
                <a:cs typeface="Microsoft Sans Serif"/>
              </a:rPr>
              <a:t>đều</a:t>
            </a:r>
            <a:r>
              <a:rPr sz="1900" spc="13" dirty="0">
                <a:latin typeface="Microsoft Sans Serif"/>
                <a:cs typeface="Microsoft Sans Serif"/>
              </a:rPr>
              <a:t> </a:t>
            </a:r>
            <a:r>
              <a:rPr sz="1900" spc="-4" dirty="0">
                <a:latin typeface="Microsoft Sans Serif"/>
                <a:cs typeface="Microsoft Sans Serif"/>
              </a:rPr>
              <a:t>nhận</a:t>
            </a:r>
            <a:r>
              <a:rPr sz="1900" spc="31" dirty="0">
                <a:latin typeface="Microsoft Sans Serif"/>
                <a:cs typeface="Microsoft Sans Serif"/>
              </a:rPr>
              <a:t> </a:t>
            </a:r>
            <a:r>
              <a:rPr sz="1900" spc="88" dirty="0">
                <a:latin typeface="Microsoft Sans Serif"/>
                <a:cs typeface="Microsoft Sans Serif"/>
              </a:rPr>
              <a:t>được</a:t>
            </a:r>
            <a:r>
              <a:rPr sz="1900" spc="4" dirty="0">
                <a:latin typeface="Microsoft Sans Serif"/>
                <a:cs typeface="Microsoft Sans Serif"/>
              </a:rPr>
              <a:t> </a:t>
            </a:r>
            <a:r>
              <a:rPr sz="1900" dirty="0">
                <a:latin typeface="Microsoft Sans Serif"/>
                <a:cs typeface="Microsoft Sans Serif"/>
              </a:rPr>
              <a:t>các</a:t>
            </a:r>
            <a:r>
              <a:rPr sz="1900" spc="22" dirty="0">
                <a:latin typeface="Microsoft Sans Serif"/>
                <a:cs typeface="Microsoft Sans Serif"/>
              </a:rPr>
              <a:t> </a:t>
            </a:r>
            <a:r>
              <a:rPr sz="1900" spc="-9" dirty="0">
                <a:latin typeface="Microsoft Sans Serif"/>
                <a:cs typeface="Microsoft Sans Serif"/>
              </a:rPr>
              <a:t>thông</a:t>
            </a:r>
            <a:r>
              <a:rPr sz="1900" spc="13" dirty="0">
                <a:latin typeface="Microsoft Sans Serif"/>
                <a:cs typeface="Microsoft Sans Serif"/>
              </a:rPr>
              <a:t> </a:t>
            </a:r>
            <a:r>
              <a:rPr sz="1900" spc="-4" dirty="0">
                <a:latin typeface="Microsoft Sans Serif"/>
                <a:cs typeface="Microsoft Sans Serif"/>
              </a:rPr>
              <a:t>tin</a:t>
            </a:r>
            <a:r>
              <a:rPr sz="1900" spc="13" dirty="0">
                <a:latin typeface="Microsoft Sans Serif"/>
                <a:cs typeface="Microsoft Sans Serif"/>
              </a:rPr>
              <a:t> </a:t>
            </a:r>
            <a:r>
              <a:rPr sz="1900" dirty="0">
                <a:latin typeface="Microsoft Sans Serif"/>
                <a:cs typeface="Microsoft Sans Serif"/>
              </a:rPr>
              <a:t>về </a:t>
            </a:r>
            <a:r>
              <a:rPr sz="1900" spc="-459" dirty="0">
                <a:latin typeface="Microsoft Sans Serif"/>
                <a:cs typeface="Microsoft Sans Serif"/>
              </a:rPr>
              <a:t> </a:t>
            </a:r>
            <a:r>
              <a:rPr sz="1900" spc="-4" dirty="0">
                <a:latin typeface="Microsoft Sans Serif"/>
                <a:cs typeface="Microsoft Sans Serif"/>
              </a:rPr>
              <a:t>trạng</a:t>
            </a:r>
            <a:r>
              <a:rPr sz="1900" spc="13" dirty="0">
                <a:latin typeface="Microsoft Sans Serif"/>
                <a:cs typeface="Microsoft Sans Serif"/>
              </a:rPr>
              <a:t> </a:t>
            </a:r>
            <a:r>
              <a:rPr sz="1900" spc="-9" dirty="0">
                <a:latin typeface="Microsoft Sans Serif"/>
                <a:cs typeface="Microsoft Sans Serif"/>
              </a:rPr>
              <a:t>thái</a:t>
            </a:r>
            <a:r>
              <a:rPr sz="1900" spc="22" dirty="0">
                <a:latin typeface="Microsoft Sans Serif"/>
                <a:cs typeface="Microsoft Sans Serif"/>
              </a:rPr>
              <a:t> </a:t>
            </a:r>
            <a:r>
              <a:rPr sz="1900" spc="75" dirty="0">
                <a:latin typeface="Microsoft Sans Serif"/>
                <a:cs typeface="Microsoft Sans Serif"/>
              </a:rPr>
              <a:t>đường</a:t>
            </a:r>
            <a:r>
              <a:rPr sz="1900" spc="18" dirty="0">
                <a:latin typeface="Microsoft Sans Serif"/>
                <a:cs typeface="Microsoft Sans Serif"/>
              </a:rPr>
              <a:t> </a:t>
            </a:r>
            <a:r>
              <a:rPr sz="1900" spc="-9" dirty="0">
                <a:latin typeface="Microsoft Sans Serif"/>
                <a:cs typeface="Microsoft Sans Serif"/>
              </a:rPr>
              <a:t>liên</a:t>
            </a:r>
            <a:r>
              <a:rPr sz="1900" spc="13" dirty="0">
                <a:latin typeface="Microsoft Sans Serif"/>
                <a:cs typeface="Microsoft Sans Serif"/>
              </a:rPr>
              <a:t> </a:t>
            </a:r>
            <a:r>
              <a:rPr sz="1900" dirty="0">
                <a:latin typeface="Microsoft Sans Serif"/>
                <a:cs typeface="Microsoft Sans Serif"/>
              </a:rPr>
              <a:t>kết</a:t>
            </a:r>
            <a:r>
              <a:rPr sz="1900" spc="-9" dirty="0">
                <a:latin typeface="Microsoft Sans Serif"/>
                <a:cs typeface="Microsoft Sans Serif"/>
              </a:rPr>
              <a:t> </a:t>
            </a:r>
            <a:r>
              <a:rPr sz="1900" spc="93" dirty="0">
                <a:latin typeface="Microsoft Sans Serif"/>
                <a:cs typeface="Microsoft Sans Serif"/>
              </a:rPr>
              <a:t>từ</a:t>
            </a:r>
            <a:r>
              <a:rPr sz="1900" spc="31" dirty="0">
                <a:latin typeface="Microsoft Sans Serif"/>
                <a:cs typeface="Microsoft Sans Serif"/>
              </a:rPr>
              <a:t> </a:t>
            </a:r>
            <a:r>
              <a:rPr sz="1900" spc="-4" dirty="0">
                <a:latin typeface="Microsoft Sans Serif"/>
                <a:cs typeface="Microsoft Sans Serif"/>
              </a:rPr>
              <a:t>mọi</a:t>
            </a:r>
            <a:r>
              <a:rPr sz="1900" spc="4" dirty="0">
                <a:latin typeface="Microsoft Sans Serif"/>
                <a:cs typeface="Microsoft Sans Serif"/>
              </a:rPr>
              <a:t> </a:t>
            </a:r>
            <a:r>
              <a:rPr sz="1900" spc="-4" dirty="0">
                <a:latin typeface="Microsoft Sans Serif"/>
                <a:cs typeface="Microsoft Sans Serif"/>
              </a:rPr>
              <a:t>router</a:t>
            </a:r>
            <a:r>
              <a:rPr sz="1900" dirty="0">
                <a:latin typeface="Microsoft Sans Serif"/>
                <a:cs typeface="Microsoft Sans Serif"/>
              </a:rPr>
              <a:t> </a:t>
            </a:r>
            <a:r>
              <a:rPr sz="1900" spc="-4" dirty="0">
                <a:latin typeface="Microsoft Sans Serif"/>
                <a:cs typeface="Microsoft Sans Serif"/>
              </a:rPr>
              <a:t>khác</a:t>
            </a:r>
            <a:r>
              <a:rPr sz="1900" spc="26" dirty="0">
                <a:latin typeface="Microsoft Sans Serif"/>
                <a:cs typeface="Microsoft Sans Serif"/>
              </a:rPr>
              <a:t> </a:t>
            </a:r>
            <a:r>
              <a:rPr sz="1900" spc="-9" dirty="0">
                <a:latin typeface="Microsoft Sans Serif"/>
                <a:cs typeface="Microsoft Sans Serif"/>
              </a:rPr>
              <a:t>trong</a:t>
            </a:r>
            <a:r>
              <a:rPr sz="1900" spc="13" dirty="0">
                <a:latin typeface="Microsoft Sans Serif"/>
                <a:cs typeface="Microsoft Sans Serif"/>
              </a:rPr>
              <a:t> </a:t>
            </a:r>
            <a:r>
              <a:rPr sz="1900" spc="-4" dirty="0">
                <a:latin typeface="Microsoft Sans Serif"/>
                <a:cs typeface="Microsoft Sans Serif"/>
              </a:rPr>
              <a:t>cùng</a:t>
            </a:r>
            <a:r>
              <a:rPr sz="1900" spc="18" dirty="0">
                <a:latin typeface="Microsoft Sans Serif"/>
                <a:cs typeface="Microsoft Sans Serif"/>
              </a:rPr>
              <a:t> </a:t>
            </a:r>
            <a:r>
              <a:rPr sz="1900" dirty="0">
                <a:latin typeface="Microsoft Sans Serif"/>
                <a:cs typeface="Microsoft Sans Serif"/>
              </a:rPr>
              <a:t>một </a:t>
            </a:r>
            <a:r>
              <a:rPr sz="1900" spc="4" dirty="0">
                <a:latin typeface="Microsoft Sans Serif"/>
                <a:cs typeface="Microsoft Sans Serif"/>
              </a:rPr>
              <a:t> </a:t>
            </a:r>
            <a:r>
              <a:rPr sz="1900" spc="-4" dirty="0">
                <a:latin typeface="Microsoft Sans Serif"/>
                <a:cs typeface="Microsoft Sans Serif"/>
              </a:rPr>
              <a:t>mạng,</a:t>
            </a:r>
            <a:r>
              <a:rPr sz="1900" spc="13" dirty="0">
                <a:latin typeface="Microsoft Sans Serif"/>
                <a:cs typeface="Microsoft Sans Serif"/>
              </a:rPr>
              <a:t> </a:t>
            </a:r>
            <a:r>
              <a:rPr sz="1900" spc="71" dirty="0">
                <a:latin typeface="Microsoft Sans Serif"/>
                <a:cs typeface="Microsoft Sans Serif"/>
              </a:rPr>
              <a:t>người</a:t>
            </a:r>
            <a:r>
              <a:rPr sz="1900" spc="4" dirty="0">
                <a:latin typeface="Microsoft Sans Serif"/>
                <a:cs typeface="Microsoft Sans Serif"/>
              </a:rPr>
              <a:t> </a:t>
            </a:r>
            <a:r>
              <a:rPr sz="1900" spc="-9" dirty="0">
                <a:latin typeface="Microsoft Sans Serif"/>
                <a:cs typeface="Microsoft Sans Serif"/>
              </a:rPr>
              <a:t>ta</a:t>
            </a:r>
            <a:r>
              <a:rPr sz="1900" spc="31" dirty="0">
                <a:latin typeface="Microsoft Sans Serif"/>
                <a:cs typeface="Microsoft Sans Serif"/>
              </a:rPr>
              <a:t> </a:t>
            </a:r>
            <a:r>
              <a:rPr sz="1900" spc="93" dirty="0">
                <a:latin typeface="Microsoft Sans Serif"/>
                <a:cs typeface="Microsoft Sans Serif"/>
              </a:rPr>
              <a:t>sử</a:t>
            </a:r>
            <a:r>
              <a:rPr sz="1900" spc="26" dirty="0">
                <a:latin typeface="Microsoft Sans Serif"/>
                <a:cs typeface="Microsoft Sans Serif"/>
              </a:rPr>
              <a:t> </a:t>
            </a:r>
            <a:r>
              <a:rPr sz="1900" spc="-4" dirty="0">
                <a:latin typeface="Microsoft Sans Serif"/>
                <a:cs typeface="Microsoft Sans Serif"/>
              </a:rPr>
              <a:t>dụng địa</a:t>
            </a:r>
            <a:r>
              <a:rPr sz="1900" spc="18" dirty="0">
                <a:latin typeface="Microsoft Sans Serif"/>
                <a:cs typeface="Microsoft Sans Serif"/>
              </a:rPr>
              <a:t> </a:t>
            </a:r>
            <a:r>
              <a:rPr sz="1900" spc="-4" dirty="0">
                <a:latin typeface="Microsoft Sans Serif"/>
                <a:cs typeface="Microsoft Sans Serif"/>
              </a:rPr>
              <a:t>chỉ</a:t>
            </a:r>
            <a:r>
              <a:rPr sz="1900" spc="9" dirty="0">
                <a:latin typeface="Microsoft Sans Serif"/>
                <a:cs typeface="Microsoft Sans Serif"/>
              </a:rPr>
              <a:t> </a:t>
            </a:r>
            <a:r>
              <a:rPr sz="1900" spc="-4" dirty="0">
                <a:latin typeface="Microsoft Sans Serif"/>
                <a:cs typeface="Microsoft Sans Serif"/>
              </a:rPr>
              <a:t>multicast</a:t>
            </a:r>
            <a:r>
              <a:rPr sz="1900" spc="9" dirty="0">
                <a:latin typeface="Microsoft Sans Serif"/>
                <a:cs typeface="Microsoft Sans Serif"/>
              </a:rPr>
              <a:t> </a:t>
            </a:r>
            <a:r>
              <a:rPr sz="1900" spc="-4" dirty="0">
                <a:latin typeface="Microsoft Sans Serif"/>
                <a:cs typeface="Microsoft Sans Serif"/>
              </a:rPr>
              <a:t>224</a:t>
            </a:r>
            <a:r>
              <a:rPr sz="1900" spc="13" dirty="0">
                <a:latin typeface="Microsoft Sans Serif"/>
                <a:cs typeface="Microsoft Sans Serif"/>
              </a:rPr>
              <a:t> </a:t>
            </a:r>
            <a:r>
              <a:rPr sz="1900" dirty="0">
                <a:latin typeface="Microsoft Sans Serif"/>
                <a:cs typeface="Microsoft Sans Serif"/>
              </a:rPr>
              <a:t>0.0</a:t>
            </a:r>
            <a:r>
              <a:rPr sz="1900" spc="4" dirty="0">
                <a:latin typeface="Microsoft Sans Serif"/>
                <a:cs typeface="Microsoft Sans Serif"/>
              </a:rPr>
              <a:t> </a:t>
            </a:r>
            <a:r>
              <a:rPr sz="1900" dirty="0">
                <a:latin typeface="Microsoft Sans Serif"/>
                <a:cs typeface="Microsoft Sans Serif"/>
              </a:rPr>
              <a:t>6</a:t>
            </a:r>
            <a:r>
              <a:rPr sz="1900" spc="18" dirty="0">
                <a:latin typeface="Microsoft Sans Serif"/>
                <a:cs typeface="Microsoft Sans Serif"/>
              </a:rPr>
              <a:t> </a:t>
            </a:r>
            <a:r>
              <a:rPr sz="1900" spc="-4" dirty="0">
                <a:latin typeface="Microsoft Sans Serif"/>
                <a:cs typeface="Microsoft Sans Serif"/>
              </a:rPr>
              <a:t>cho</a:t>
            </a:r>
            <a:r>
              <a:rPr sz="1900" spc="13" dirty="0">
                <a:latin typeface="Microsoft Sans Serif"/>
                <a:cs typeface="Microsoft Sans Serif"/>
              </a:rPr>
              <a:t> </a:t>
            </a:r>
            <a:r>
              <a:rPr sz="1900" dirty="0">
                <a:latin typeface="Microsoft Sans Serif"/>
                <a:cs typeface="Microsoft Sans Serif"/>
              </a:rPr>
              <a:t>các </a:t>
            </a:r>
            <a:r>
              <a:rPr sz="1900" spc="4" dirty="0">
                <a:latin typeface="Microsoft Sans Serif"/>
                <a:cs typeface="Microsoft Sans Serif"/>
              </a:rPr>
              <a:t> </a:t>
            </a:r>
            <a:r>
              <a:rPr sz="1900" spc="-4" dirty="0">
                <a:latin typeface="Microsoft Sans Serif"/>
                <a:cs typeface="Microsoft Sans Serif"/>
              </a:rPr>
              <a:t>router</a:t>
            </a:r>
            <a:r>
              <a:rPr sz="1900" spc="13" dirty="0">
                <a:latin typeface="Microsoft Sans Serif"/>
                <a:cs typeface="Microsoft Sans Serif"/>
              </a:rPr>
              <a:t> </a:t>
            </a:r>
            <a:r>
              <a:rPr sz="1900" spc="-9" dirty="0">
                <a:latin typeface="Microsoft Sans Serif"/>
                <a:cs typeface="Microsoft Sans Serif"/>
              </a:rPr>
              <a:t>đại</a:t>
            </a:r>
            <a:r>
              <a:rPr sz="1900" spc="22" dirty="0">
                <a:latin typeface="Microsoft Sans Serif"/>
                <a:cs typeface="Microsoft Sans Serif"/>
              </a:rPr>
              <a:t> </a:t>
            </a:r>
            <a:r>
              <a:rPr sz="1900" spc="-4" dirty="0">
                <a:latin typeface="Microsoft Sans Serif"/>
                <a:cs typeface="Microsoft Sans Serif"/>
              </a:rPr>
              <a:t>diện.</a:t>
            </a:r>
            <a:endParaRPr sz="1900" dirty="0">
              <a:latin typeface="Microsoft Sans Serif"/>
              <a:cs typeface="Microsoft Sans Serif"/>
            </a:endParaRPr>
          </a:p>
        </p:txBody>
      </p:sp>
      <p:pic>
        <p:nvPicPr>
          <p:cNvPr id="5" name="object 5"/>
          <p:cNvPicPr/>
          <p:nvPr/>
        </p:nvPicPr>
        <p:blipFill>
          <a:blip r:embed="rId2" cstate="print"/>
          <a:stretch>
            <a:fillRect/>
          </a:stretch>
        </p:blipFill>
        <p:spPr>
          <a:xfrm>
            <a:off x="4507903" y="3810896"/>
            <a:ext cx="3496234" cy="2287344"/>
          </a:xfrm>
          <a:prstGeom prst="rect">
            <a:avLst/>
          </a:prstGeom>
        </p:spPr>
      </p:pic>
      <p:sp>
        <p:nvSpPr>
          <p:cNvPr id="7" name="object 7"/>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53</a:t>
            </a:fld>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8360" y="351269"/>
            <a:ext cx="6067313" cy="608851"/>
          </a:xfrm>
          <a:prstGeom prst="rect">
            <a:avLst/>
          </a:prstGeom>
        </p:spPr>
        <p:txBody>
          <a:bodyPr vert="horz" wrap="square" lIns="0" tIns="11206" rIns="0" bIns="0" rtlCol="0" anchor="b" anchorCtr="0">
            <a:spAutoFit/>
          </a:bodyPr>
          <a:lstStyle/>
          <a:p>
            <a:pPr marL="11206">
              <a:spcBef>
                <a:spcPts val="88"/>
              </a:spcBef>
            </a:pPr>
            <a:r>
              <a:rPr spc="-4" dirty="0"/>
              <a:t>Giao</a:t>
            </a:r>
            <a:r>
              <a:rPr spc="13" dirty="0"/>
              <a:t> </a:t>
            </a:r>
            <a:r>
              <a:rPr spc="106" dirty="0"/>
              <a:t>thức</a:t>
            </a:r>
            <a:r>
              <a:rPr spc="40" dirty="0"/>
              <a:t> </a:t>
            </a:r>
            <a:r>
              <a:rPr dirty="0"/>
              <a:t>định</a:t>
            </a:r>
            <a:r>
              <a:rPr spc="18" dirty="0"/>
              <a:t> </a:t>
            </a:r>
            <a:r>
              <a:rPr dirty="0"/>
              <a:t>tuyến</a:t>
            </a:r>
            <a:r>
              <a:rPr spc="13" dirty="0"/>
              <a:t> </a:t>
            </a:r>
            <a:r>
              <a:rPr spc="-4" dirty="0"/>
              <a:t>OSPF</a:t>
            </a:r>
          </a:p>
        </p:txBody>
      </p:sp>
      <p:sp>
        <p:nvSpPr>
          <p:cNvPr id="3" name="object 3"/>
          <p:cNvSpPr txBox="1"/>
          <p:nvPr/>
        </p:nvSpPr>
        <p:spPr>
          <a:xfrm>
            <a:off x="2479640" y="1415472"/>
            <a:ext cx="4812926" cy="445922"/>
          </a:xfrm>
          <a:prstGeom prst="rect">
            <a:avLst/>
          </a:prstGeom>
        </p:spPr>
        <p:txBody>
          <a:bodyPr vert="horz" wrap="square" lIns="0" tIns="11206" rIns="0" bIns="0" rtlCol="0">
            <a:spAutoFit/>
          </a:bodyPr>
          <a:lstStyle/>
          <a:p>
            <a:pPr marL="365892" indent="-355245">
              <a:spcBef>
                <a:spcPts val="88"/>
              </a:spcBef>
              <a:buSzPct val="96875"/>
              <a:buFont typeface="Wingdings"/>
              <a:buChar char=""/>
              <a:tabLst>
                <a:tab pos="366452" algn="l"/>
              </a:tabLst>
            </a:pPr>
            <a:r>
              <a:rPr sz="2824" b="1" spc="-4" dirty="0">
                <a:latin typeface="Arial"/>
                <a:cs typeface="Arial"/>
              </a:rPr>
              <a:t>Khuôn</a:t>
            </a:r>
            <a:r>
              <a:rPr sz="2824" b="1" spc="-40" dirty="0">
                <a:latin typeface="Arial"/>
                <a:cs typeface="Arial"/>
              </a:rPr>
              <a:t> </a:t>
            </a:r>
            <a:r>
              <a:rPr sz="2824" b="1" dirty="0">
                <a:latin typeface="Arial"/>
                <a:cs typeface="Arial"/>
              </a:rPr>
              <a:t>dạng</a:t>
            </a:r>
            <a:r>
              <a:rPr sz="2824" b="1" spc="-40" dirty="0">
                <a:latin typeface="Arial"/>
                <a:cs typeface="Arial"/>
              </a:rPr>
              <a:t> </a:t>
            </a:r>
            <a:r>
              <a:rPr sz="2824" b="1" spc="-4" dirty="0">
                <a:latin typeface="Arial"/>
                <a:cs typeface="Arial"/>
              </a:rPr>
              <a:t>gói</a:t>
            </a:r>
            <a:r>
              <a:rPr sz="2824" b="1" spc="-31" dirty="0">
                <a:latin typeface="Arial"/>
                <a:cs typeface="Arial"/>
              </a:rPr>
              <a:t> </a:t>
            </a:r>
            <a:r>
              <a:rPr sz="2824" b="1" dirty="0">
                <a:latin typeface="Arial"/>
                <a:cs typeface="Arial"/>
              </a:rPr>
              <a:t>tin</a:t>
            </a:r>
            <a:r>
              <a:rPr sz="2824" b="1" spc="-40" dirty="0">
                <a:latin typeface="Arial"/>
                <a:cs typeface="Arial"/>
              </a:rPr>
              <a:t> </a:t>
            </a:r>
            <a:r>
              <a:rPr sz="2824" b="1" dirty="0">
                <a:latin typeface="Arial"/>
                <a:cs typeface="Arial"/>
              </a:rPr>
              <a:t>OSPF</a:t>
            </a:r>
            <a:r>
              <a:rPr sz="2824" dirty="0">
                <a:latin typeface="Microsoft Sans Serif"/>
                <a:cs typeface="Microsoft Sans Serif"/>
              </a:rPr>
              <a:t>:</a:t>
            </a:r>
            <a:endParaRPr sz="2824">
              <a:latin typeface="Microsoft Sans Serif"/>
              <a:cs typeface="Microsoft Sans Serif"/>
            </a:endParaRPr>
          </a:p>
        </p:txBody>
      </p:sp>
      <p:pic>
        <p:nvPicPr>
          <p:cNvPr id="4" name="object 4"/>
          <p:cNvPicPr/>
          <p:nvPr/>
        </p:nvPicPr>
        <p:blipFill>
          <a:blip r:embed="rId2" cstate="print"/>
          <a:stretch>
            <a:fillRect/>
          </a:stretch>
        </p:blipFill>
        <p:spPr>
          <a:xfrm>
            <a:off x="3173954" y="1904103"/>
            <a:ext cx="5983941" cy="1983441"/>
          </a:xfrm>
          <a:prstGeom prst="rect">
            <a:avLst/>
          </a:prstGeom>
        </p:spPr>
      </p:pic>
      <p:sp>
        <p:nvSpPr>
          <p:cNvPr id="5" name="object 5"/>
          <p:cNvSpPr txBox="1"/>
          <p:nvPr/>
        </p:nvSpPr>
        <p:spPr>
          <a:xfrm>
            <a:off x="5296772" y="5422725"/>
            <a:ext cx="1915085" cy="255678"/>
          </a:xfrm>
          <a:prstGeom prst="rect">
            <a:avLst/>
          </a:prstGeom>
        </p:spPr>
        <p:txBody>
          <a:bodyPr vert="horz" wrap="square" lIns="0" tIns="11206" rIns="0" bIns="0" rtlCol="0">
            <a:spAutoFit/>
          </a:bodyPr>
          <a:lstStyle/>
          <a:p>
            <a:pPr marL="11206">
              <a:spcBef>
                <a:spcPts val="88"/>
              </a:spcBef>
            </a:pPr>
            <a:r>
              <a:rPr sz="1588" spc="13" dirty="0">
                <a:latin typeface="Microsoft Sans Serif"/>
                <a:cs typeface="Microsoft Sans Serif"/>
              </a:rPr>
              <a:t>Hình</a:t>
            </a:r>
            <a:r>
              <a:rPr sz="1588" spc="-4" dirty="0">
                <a:latin typeface="Microsoft Sans Serif"/>
                <a:cs typeface="Microsoft Sans Serif"/>
              </a:rPr>
              <a:t> </a:t>
            </a:r>
            <a:r>
              <a:rPr sz="1588" spc="-9" dirty="0">
                <a:latin typeface="Microsoft Sans Serif"/>
                <a:cs typeface="Microsoft Sans Serif"/>
              </a:rPr>
              <a:t>4:</a:t>
            </a:r>
            <a:r>
              <a:rPr sz="1588" spc="13" dirty="0">
                <a:latin typeface="Microsoft Sans Serif"/>
                <a:cs typeface="Microsoft Sans Serif"/>
              </a:rPr>
              <a:t> </a:t>
            </a:r>
            <a:r>
              <a:rPr sz="1588" spc="-4" dirty="0">
                <a:latin typeface="Microsoft Sans Serif"/>
                <a:cs typeface="Microsoft Sans Serif"/>
              </a:rPr>
              <a:t>Gói</a:t>
            </a:r>
            <a:r>
              <a:rPr sz="1588" spc="4" dirty="0">
                <a:latin typeface="Microsoft Sans Serif"/>
                <a:cs typeface="Microsoft Sans Serif"/>
              </a:rPr>
              <a:t> </a:t>
            </a:r>
            <a:r>
              <a:rPr sz="1588" spc="-9" dirty="0">
                <a:latin typeface="Microsoft Sans Serif"/>
                <a:cs typeface="Microsoft Sans Serif"/>
              </a:rPr>
              <a:t>tin</a:t>
            </a:r>
            <a:r>
              <a:rPr sz="1588" dirty="0">
                <a:latin typeface="Microsoft Sans Serif"/>
                <a:cs typeface="Microsoft Sans Serif"/>
              </a:rPr>
              <a:t> </a:t>
            </a:r>
            <a:r>
              <a:rPr sz="1588" spc="-4" dirty="0">
                <a:latin typeface="Microsoft Sans Serif"/>
                <a:cs typeface="Microsoft Sans Serif"/>
              </a:rPr>
              <a:t>OSPF</a:t>
            </a:r>
            <a:endParaRPr sz="1588">
              <a:latin typeface="Microsoft Sans Serif"/>
              <a:cs typeface="Microsoft Sans Serif"/>
            </a:endParaRPr>
          </a:p>
        </p:txBody>
      </p:sp>
      <p:pic>
        <p:nvPicPr>
          <p:cNvPr id="6" name="object 6"/>
          <p:cNvPicPr/>
          <p:nvPr/>
        </p:nvPicPr>
        <p:blipFill>
          <a:blip r:embed="rId3" cstate="print"/>
          <a:stretch>
            <a:fillRect/>
          </a:stretch>
        </p:blipFill>
        <p:spPr>
          <a:xfrm>
            <a:off x="4573793" y="4000500"/>
            <a:ext cx="3406588" cy="1300330"/>
          </a:xfrm>
          <a:prstGeom prst="rect">
            <a:avLst/>
          </a:prstGeom>
        </p:spPr>
      </p:pic>
      <p:sp>
        <p:nvSpPr>
          <p:cNvPr id="7" name="object 7"/>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
        <p:nvSpPr>
          <p:cNvPr id="8" name="object 8"/>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54</a:t>
            </a:fld>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8360" y="351269"/>
            <a:ext cx="6067313" cy="608851"/>
          </a:xfrm>
          <a:prstGeom prst="rect">
            <a:avLst/>
          </a:prstGeom>
        </p:spPr>
        <p:txBody>
          <a:bodyPr vert="horz" wrap="square" lIns="0" tIns="11206" rIns="0" bIns="0" rtlCol="0" anchor="b" anchorCtr="0">
            <a:spAutoFit/>
          </a:bodyPr>
          <a:lstStyle/>
          <a:p>
            <a:pPr marL="11206">
              <a:spcBef>
                <a:spcPts val="88"/>
              </a:spcBef>
            </a:pPr>
            <a:r>
              <a:rPr spc="-4" dirty="0"/>
              <a:t>Giao</a:t>
            </a:r>
            <a:r>
              <a:rPr spc="13" dirty="0"/>
              <a:t> </a:t>
            </a:r>
            <a:r>
              <a:rPr spc="106" dirty="0"/>
              <a:t>thức</a:t>
            </a:r>
            <a:r>
              <a:rPr spc="40" dirty="0"/>
              <a:t> </a:t>
            </a:r>
            <a:r>
              <a:rPr dirty="0"/>
              <a:t>định</a:t>
            </a:r>
            <a:r>
              <a:rPr spc="18" dirty="0"/>
              <a:t> </a:t>
            </a:r>
            <a:r>
              <a:rPr dirty="0"/>
              <a:t>tuyến</a:t>
            </a:r>
            <a:r>
              <a:rPr spc="13" dirty="0"/>
              <a:t> </a:t>
            </a:r>
            <a:r>
              <a:rPr spc="-4" dirty="0"/>
              <a:t>OSPF</a:t>
            </a:r>
          </a:p>
        </p:txBody>
      </p:sp>
      <p:sp>
        <p:nvSpPr>
          <p:cNvPr id="3" name="object 3"/>
          <p:cNvSpPr/>
          <p:nvPr/>
        </p:nvSpPr>
        <p:spPr>
          <a:xfrm>
            <a:off x="2061883" y="3429000"/>
            <a:ext cx="8068235" cy="3025588"/>
          </a:xfrm>
          <a:custGeom>
            <a:avLst/>
            <a:gdLst/>
            <a:ahLst/>
            <a:cxnLst/>
            <a:rect l="l" t="t" r="r" b="b"/>
            <a:pathLst>
              <a:path w="9144000" h="3429000">
                <a:moveTo>
                  <a:pt x="9144000" y="3429000"/>
                </a:moveTo>
                <a:lnTo>
                  <a:pt x="0" y="3429000"/>
                </a:lnTo>
                <a:lnTo>
                  <a:pt x="0" y="0"/>
                </a:lnTo>
                <a:lnTo>
                  <a:pt x="9144000" y="0"/>
                </a:lnTo>
                <a:lnTo>
                  <a:pt x="9144000" y="3429000"/>
                </a:lnTo>
                <a:close/>
              </a:path>
            </a:pathLst>
          </a:custGeom>
          <a:solidFill>
            <a:srgbClr val="FFFFFF"/>
          </a:solidFill>
        </p:spPr>
        <p:txBody>
          <a:bodyPr wrap="square" lIns="0" tIns="0" rIns="0" bIns="0" rtlCol="0"/>
          <a:lstStyle/>
          <a:p>
            <a:endParaRPr sz="1588"/>
          </a:p>
        </p:txBody>
      </p:sp>
      <p:sp>
        <p:nvSpPr>
          <p:cNvPr id="4" name="object 4"/>
          <p:cNvSpPr txBox="1"/>
          <p:nvPr/>
        </p:nvSpPr>
        <p:spPr>
          <a:xfrm>
            <a:off x="2479660" y="1334635"/>
            <a:ext cx="6975101" cy="4275813"/>
          </a:xfrm>
          <a:prstGeom prst="rect">
            <a:avLst/>
          </a:prstGeom>
        </p:spPr>
        <p:txBody>
          <a:bodyPr vert="horz" wrap="square" lIns="0" tIns="52668" rIns="0" bIns="0" rtlCol="0">
            <a:spAutoFit/>
          </a:bodyPr>
          <a:lstStyle/>
          <a:p>
            <a:pPr marL="342918" indent="-332272">
              <a:spcBef>
                <a:spcPts val="415"/>
              </a:spcBef>
              <a:buSzPct val="96666"/>
              <a:buFont typeface="Wingdings"/>
              <a:buChar char=""/>
              <a:tabLst>
                <a:tab pos="343479" algn="l"/>
              </a:tabLst>
            </a:pPr>
            <a:r>
              <a:rPr sz="2647" b="1" dirty="0">
                <a:latin typeface="Arial"/>
                <a:cs typeface="Arial"/>
              </a:rPr>
              <a:t>Các</a:t>
            </a:r>
            <a:r>
              <a:rPr sz="2647" b="1" spc="-49" dirty="0">
                <a:latin typeface="Arial"/>
                <a:cs typeface="Arial"/>
              </a:rPr>
              <a:t> </a:t>
            </a:r>
            <a:r>
              <a:rPr sz="2647" b="1" dirty="0">
                <a:latin typeface="Arial"/>
                <a:cs typeface="Arial"/>
              </a:rPr>
              <a:t>loại bản</a:t>
            </a:r>
            <a:r>
              <a:rPr sz="2647" b="1" spc="-9" dirty="0">
                <a:latin typeface="Arial"/>
                <a:cs typeface="Arial"/>
              </a:rPr>
              <a:t> </a:t>
            </a:r>
            <a:r>
              <a:rPr sz="2647" b="1" spc="-4" dirty="0">
                <a:latin typeface="Arial"/>
                <a:cs typeface="Arial"/>
              </a:rPr>
              <a:t>tin</a:t>
            </a:r>
            <a:r>
              <a:rPr sz="2647" b="1" spc="-9" dirty="0">
                <a:latin typeface="Arial"/>
                <a:cs typeface="Arial"/>
              </a:rPr>
              <a:t> </a:t>
            </a:r>
            <a:r>
              <a:rPr sz="2647" b="1" dirty="0">
                <a:latin typeface="Arial"/>
                <a:cs typeface="Arial"/>
              </a:rPr>
              <a:t>trong</a:t>
            </a:r>
            <a:r>
              <a:rPr sz="2647" b="1" spc="-4" dirty="0">
                <a:latin typeface="Arial"/>
                <a:cs typeface="Arial"/>
              </a:rPr>
              <a:t> OSPF</a:t>
            </a:r>
            <a:r>
              <a:rPr sz="2647" spc="-4" dirty="0">
                <a:latin typeface="Microsoft Sans Serif"/>
                <a:cs typeface="Microsoft Sans Serif"/>
              </a:rPr>
              <a:t>:</a:t>
            </a:r>
            <a:endParaRPr sz="2647">
              <a:latin typeface="Microsoft Sans Serif"/>
              <a:cs typeface="Microsoft Sans Serif"/>
            </a:endParaRPr>
          </a:p>
          <a:p>
            <a:pPr marL="667346" marR="331151" lvl="1" indent="-253266">
              <a:lnSpc>
                <a:spcPts val="2480"/>
              </a:lnSpc>
              <a:spcBef>
                <a:spcPts val="600"/>
              </a:spcBef>
              <a:buFont typeface="Wingdings"/>
              <a:buChar char=""/>
              <a:tabLst>
                <a:tab pos="667906" algn="l"/>
              </a:tabLst>
            </a:pPr>
            <a:r>
              <a:rPr sz="2294" dirty="0">
                <a:latin typeface="Microsoft Sans Serif"/>
                <a:cs typeface="Microsoft Sans Serif"/>
              </a:rPr>
              <a:t>Các</a:t>
            </a:r>
            <a:r>
              <a:rPr sz="2294" spc="9" dirty="0">
                <a:latin typeface="Microsoft Sans Serif"/>
                <a:cs typeface="Microsoft Sans Serif"/>
              </a:rPr>
              <a:t> </a:t>
            </a:r>
            <a:r>
              <a:rPr sz="2294" spc="4" dirty="0">
                <a:latin typeface="Microsoft Sans Serif"/>
                <a:cs typeface="Microsoft Sans Serif"/>
              </a:rPr>
              <a:t>bản</a:t>
            </a:r>
            <a:r>
              <a:rPr sz="2294" spc="18" dirty="0">
                <a:latin typeface="Microsoft Sans Serif"/>
                <a:cs typeface="Microsoft Sans Serif"/>
              </a:rPr>
              <a:t> </a:t>
            </a:r>
            <a:r>
              <a:rPr sz="2294" spc="-9" dirty="0">
                <a:latin typeface="Microsoft Sans Serif"/>
                <a:cs typeface="Microsoft Sans Serif"/>
              </a:rPr>
              <a:t>tin</a:t>
            </a:r>
            <a:r>
              <a:rPr sz="2294" spc="22" dirty="0">
                <a:latin typeface="Microsoft Sans Serif"/>
                <a:cs typeface="Microsoft Sans Serif"/>
              </a:rPr>
              <a:t> </a:t>
            </a:r>
            <a:r>
              <a:rPr sz="2294" dirty="0">
                <a:latin typeface="Microsoft Sans Serif"/>
                <a:cs typeface="Microsoft Sans Serif"/>
              </a:rPr>
              <a:t>trong</a:t>
            </a:r>
            <a:r>
              <a:rPr sz="2294" spc="18" dirty="0">
                <a:latin typeface="Microsoft Sans Serif"/>
                <a:cs typeface="Microsoft Sans Serif"/>
              </a:rPr>
              <a:t> </a:t>
            </a:r>
            <a:r>
              <a:rPr sz="2294" spc="4" dirty="0">
                <a:latin typeface="Microsoft Sans Serif"/>
                <a:cs typeface="Microsoft Sans Serif"/>
              </a:rPr>
              <a:t>OSPF</a:t>
            </a:r>
            <a:r>
              <a:rPr sz="2294" spc="13" dirty="0">
                <a:latin typeface="Microsoft Sans Serif"/>
                <a:cs typeface="Microsoft Sans Serif"/>
              </a:rPr>
              <a:t> </a:t>
            </a:r>
            <a:r>
              <a:rPr sz="2294" spc="9" dirty="0">
                <a:latin typeface="Microsoft Sans Serif"/>
                <a:cs typeface="Microsoft Sans Serif"/>
              </a:rPr>
              <a:t>có</a:t>
            </a:r>
            <a:r>
              <a:rPr sz="2294" spc="18" dirty="0">
                <a:latin typeface="Microsoft Sans Serif"/>
                <a:cs typeface="Microsoft Sans Serif"/>
              </a:rPr>
              <a:t> </a:t>
            </a:r>
            <a:r>
              <a:rPr sz="2294" spc="-4" dirty="0">
                <a:latin typeface="Microsoft Sans Serif"/>
                <a:cs typeface="Microsoft Sans Serif"/>
              </a:rPr>
              <a:t>cùng</a:t>
            </a:r>
            <a:r>
              <a:rPr sz="2294" spc="22" dirty="0">
                <a:latin typeface="Microsoft Sans Serif"/>
                <a:cs typeface="Microsoft Sans Serif"/>
              </a:rPr>
              <a:t> </a:t>
            </a:r>
            <a:r>
              <a:rPr sz="2294" dirty="0">
                <a:latin typeface="Microsoft Sans Serif"/>
                <a:cs typeface="Microsoft Sans Serif"/>
              </a:rPr>
              <a:t>một</a:t>
            </a:r>
            <a:r>
              <a:rPr sz="2294" spc="35" dirty="0">
                <a:latin typeface="Microsoft Sans Serif"/>
                <a:cs typeface="Microsoft Sans Serif"/>
              </a:rPr>
              <a:t> </a:t>
            </a:r>
            <a:r>
              <a:rPr sz="2294" dirty="0">
                <a:latin typeface="Microsoft Sans Serif"/>
                <a:cs typeface="Microsoft Sans Serif"/>
              </a:rPr>
              <a:t>thông</a:t>
            </a:r>
            <a:r>
              <a:rPr sz="2294" spc="22" dirty="0">
                <a:latin typeface="Microsoft Sans Serif"/>
                <a:cs typeface="Microsoft Sans Serif"/>
              </a:rPr>
              <a:t> </a:t>
            </a:r>
            <a:r>
              <a:rPr sz="2294" spc="-9" dirty="0">
                <a:latin typeface="Microsoft Sans Serif"/>
                <a:cs typeface="Microsoft Sans Serif"/>
              </a:rPr>
              <a:t>tin </a:t>
            </a:r>
            <a:r>
              <a:rPr sz="2294" spc="-596" dirty="0">
                <a:latin typeface="Microsoft Sans Serif"/>
                <a:cs typeface="Microsoft Sans Serif"/>
              </a:rPr>
              <a:t> </a:t>
            </a:r>
            <a:r>
              <a:rPr sz="2294" spc="4" dirty="0">
                <a:latin typeface="Microsoft Sans Serif"/>
                <a:cs typeface="Microsoft Sans Serif"/>
              </a:rPr>
              <a:t>header</a:t>
            </a:r>
            <a:endParaRPr sz="2294">
              <a:latin typeface="Microsoft Sans Serif"/>
              <a:cs typeface="Microsoft Sans Serif"/>
            </a:endParaRPr>
          </a:p>
          <a:p>
            <a:pPr marL="667346" lvl="1" indent="-253827">
              <a:spcBef>
                <a:spcPts val="176"/>
              </a:spcBef>
              <a:buFont typeface="Wingdings"/>
              <a:buChar char=""/>
              <a:tabLst>
                <a:tab pos="667906" algn="l"/>
              </a:tabLst>
            </a:pPr>
            <a:r>
              <a:rPr sz="2294" dirty="0">
                <a:latin typeface="Calibri"/>
                <a:cs typeface="Calibri"/>
              </a:rPr>
              <a:t>Gói</a:t>
            </a:r>
            <a:r>
              <a:rPr sz="2294" spc="-18" dirty="0">
                <a:latin typeface="Calibri"/>
                <a:cs typeface="Calibri"/>
              </a:rPr>
              <a:t> </a:t>
            </a:r>
            <a:r>
              <a:rPr sz="2294" spc="-4" dirty="0">
                <a:latin typeface="Calibri"/>
                <a:cs typeface="Calibri"/>
              </a:rPr>
              <a:t>tin </a:t>
            </a:r>
            <a:r>
              <a:rPr sz="2294" dirty="0">
                <a:latin typeface="Calibri"/>
                <a:cs typeface="Calibri"/>
              </a:rPr>
              <a:t>OSPF</a:t>
            </a:r>
            <a:r>
              <a:rPr sz="2294" spc="4" dirty="0">
                <a:latin typeface="Calibri"/>
                <a:cs typeface="Calibri"/>
              </a:rPr>
              <a:t> </a:t>
            </a:r>
            <a:r>
              <a:rPr sz="2294" spc="-4" dirty="0">
                <a:latin typeface="Calibri"/>
                <a:cs typeface="Calibri"/>
              </a:rPr>
              <a:t>được</a:t>
            </a:r>
            <a:r>
              <a:rPr sz="2294" spc="-22" dirty="0">
                <a:latin typeface="Calibri"/>
                <a:cs typeface="Calibri"/>
              </a:rPr>
              <a:t> </a:t>
            </a:r>
            <a:r>
              <a:rPr sz="2294" dirty="0">
                <a:latin typeface="Calibri"/>
                <a:cs typeface="Calibri"/>
              </a:rPr>
              <a:t>đóng</a:t>
            </a:r>
            <a:r>
              <a:rPr sz="2294" spc="-22" dirty="0">
                <a:latin typeface="Calibri"/>
                <a:cs typeface="Calibri"/>
              </a:rPr>
              <a:t> </a:t>
            </a:r>
            <a:r>
              <a:rPr sz="2294" spc="-9" dirty="0">
                <a:latin typeface="Calibri"/>
                <a:cs typeface="Calibri"/>
              </a:rPr>
              <a:t>gói</a:t>
            </a:r>
            <a:r>
              <a:rPr sz="2294" spc="9" dirty="0">
                <a:latin typeface="Calibri"/>
                <a:cs typeface="Calibri"/>
              </a:rPr>
              <a:t> </a:t>
            </a:r>
            <a:r>
              <a:rPr sz="2294" spc="-9" dirty="0">
                <a:latin typeface="Calibri"/>
                <a:cs typeface="Calibri"/>
              </a:rPr>
              <a:t>trong</a:t>
            </a:r>
            <a:r>
              <a:rPr sz="2294" dirty="0">
                <a:latin typeface="Calibri"/>
                <a:cs typeface="Calibri"/>
              </a:rPr>
              <a:t> </a:t>
            </a:r>
            <a:r>
              <a:rPr sz="2294" spc="-9" dirty="0">
                <a:latin typeface="Calibri"/>
                <a:cs typeface="Calibri"/>
              </a:rPr>
              <a:t>gói</a:t>
            </a:r>
            <a:r>
              <a:rPr sz="2294" spc="-13" dirty="0">
                <a:latin typeface="Calibri"/>
                <a:cs typeface="Calibri"/>
              </a:rPr>
              <a:t> </a:t>
            </a:r>
            <a:r>
              <a:rPr sz="2294" spc="9" dirty="0">
                <a:latin typeface="Calibri"/>
                <a:cs typeface="Calibri"/>
              </a:rPr>
              <a:t>IP</a:t>
            </a:r>
            <a:endParaRPr sz="2294">
              <a:latin typeface="Calibri"/>
              <a:cs typeface="Calibri"/>
            </a:endParaRPr>
          </a:p>
          <a:p>
            <a:pPr marL="667346" marR="4483" lvl="1" indent="-253266">
              <a:lnSpc>
                <a:spcPts val="2480"/>
              </a:lnSpc>
              <a:spcBef>
                <a:spcPts val="649"/>
              </a:spcBef>
              <a:buFont typeface="Wingdings"/>
              <a:buChar char=""/>
              <a:tabLst>
                <a:tab pos="667906" algn="l"/>
              </a:tabLst>
            </a:pPr>
            <a:r>
              <a:rPr sz="2294" dirty="0">
                <a:latin typeface="Microsoft Sans Serif"/>
                <a:cs typeface="Microsoft Sans Serif"/>
              </a:rPr>
              <a:t>Các</a:t>
            </a:r>
            <a:r>
              <a:rPr sz="2294" spc="9" dirty="0">
                <a:latin typeface="Microsoft Sans Serif"/>
                <a:cs typeface="Microsoft Sans Serif"/>
              </a:rPr>
              <a:t> </a:t>
            </a:r>
            <a:r>
              <a:rPr sz="2294" dirty="0">
                <a:latin typeface="Microsoft Sans Serif"/>
                <a:cs typeface="Microsoft Sans Serif"/>
              </a:rPr>
              <a:t>gói</a:t>
            </a:r>
            <a:r>
              <a:rPr sz="2294" spc="4" dirty="0">
                <a:latin typeface="Microsoft Sans Serif"/>
                <a:cs typeface="Microsoft Sans Serif"/>
              </a:rPr>
              <a:t> </a:t>
            </a:r>
            <a:r>
              <a:rPr sz="2294" spc="-9" dirty="0">
                <a:latin typeface="Microsoft Sans Serif"/>
                <a:cs typeface="Microsoft Sans Serif"/>
              </a:rPr>
              <a:t>tin</a:t>
            </a:r>
            <a:r>
              <a:rPr sz="2294" spc="40" dirty="0">
                <a:latin typeface="Microsoft Sans Serif"/>
                <a:cs typeface="Microsoft Sans Serif"/>
              </a:rPr>
              <a:t> </a:t>
            </a:r>
            <a:r>
              <a:rPr sz="2294" dirty="0">
                <a:latin typeface="Microsoft Sans Serif"/>
                <a:cs typeface="Microsoft Sans Serif"/>
              </a:rPr>
              <a:t>phục</a:t>
            </a:r>
            <a:r>
              <a:rPr sz="2294" spc="31" dirty="0">
                <a:latin typeface="Microsoft Sans Serif"/>
                <a:cs typeface="Microsoft Sans Serif"/>
              </a:rPr>
              <a:t> </a:t>
            </a:r>
            <a:r>
              <a:rPr sz="2294" dirty="0">
                <a:latin typeface="Microsoft Sans Serif"/>
                <a:cs typeface="Microsoft Sans Serif"/>
              </a:rPr>
              <a:t>vụ</a:t>
            </a:r>
            <a:r>
              <a:rPr sz="2294" spc="18" dirty="0">
                <a:latin typeface="Microsoft Sans Serif"/>
                <a:cs typeface="Microsoft Sans Serif"/>
              </a:rPr>
              <a:t> </a:t>
            </a:r>
            <a:r>
              <a:rPr sz="2294" spc="4" dirty="0">
                <a:latin typeface="Microsoft Sans Serif"/>
                <a:cs typeface="Microsoft Sans Serif"/>
              </a:rPr>
              <a:t>cho</a:t>
            </a:r>
            <a:r>
              <a:rPr sz="2294" spc="18" dirty="0">
                <a:latin typeface="Microsoft Sans Serif"/>
                <a:cs typeface="Microsoft Sans Serif"/>
              </a:rPr>
              <a:t> </a:t>
            </a:r>
            <a:r>
              <a:rPr sz="2294" dirty="0">
                <a:latin typeface="Microsoft Sans Serif"/>
                <a:cs typeface="Microsoft Sans Serif"/>
              </a:rPr>
              <a:t>thông</a:t>
            </a:r>
            <a:r>
              <a:rPr sz="2294" spc="40" dirty="0">
                <a:latin typeface="Microsoft Sans Serif"/>
                <a:cs typeface="Microsoft Sans Serif"/>
              </a:rPr>
              <a:t> </a:t>
            </a:r>
            <a:r>
              <a:rPr sz="2294" spc="-18" dirty="0">
                <a:latin typeface="Microsoft Sans Serif"/>
                <a:cs typeface="Microsoft Sans Serif"/>
              </a:rPr>
              <a:t>tin</a:t>
            </a:r>
            <a:r>
              <a:rPr sz="2294" spc="40" dirty="0">
                <a:latin typeface="Microsoft Sans Serif"/>
                <a:cs typeface="Microsoft Sans Serif"/>
              </a:rPr>
              <a:t> </a:t>
            </a:r>
            <a:r>
              <a:rPr sz="2294" spc="-9" dirty="0">
                <a:latin typeface="Microsoft Sans Serif"/>
                <a:cs typeface="Microsoft Sans Serif"/>
              </a:rPr>
              <a:t>định</a:t>
            </a:r>
            <a:r>
              <a:rPr sz="2294" spc="40" dirty="0">
                <a:latin typeface="Microsoft Sans Serif"/>
                <a:cs typeface="Microsoft Sans Serif"/>
              </a:rPr>
              <a:t> </a:t>
            </a:r>
            <a:r>
              <a:rPr sz="2294" dirty="0">
                <a:latin typeface="Microsoft Sans Serif"/>
                <a:cs typeface="Microsoft Sans Serif"/>
              </a:rPr>
              <a:t>tuyến</a:t>
            </a:r>
            <a:r>
              <a:rPr sz="2294" spc="40" dirty="0">
                <a:latin typeface="Microsoft Sans Serif"/>
                <a:cs typeface="Microsoft Sans Serif"/>
              </a:rPr>
              <a:t> </a:t>
            </a:r>
            <a:r>
              <a:rPr sz="2294" spc="-9" dirty="0">
                <a:latin typeface="Microsoft Sans Serif"/>
                <a:cs typeface="Microsoft Sans Serif"/>
              </a:rPr>
              <a:t>luôn </a:t>
            </a:r>
            <a:r>
              <a:rPr sz="2294" spc="-596" dirty="0">
                <a:latin typeface="Microsoft Sans Serif"/>
                <a:cs typeface="Microsoft Sans Serif"/>
              </a:rPr>
              <a:t> </a:t>
            </a:r>
            <a:r>
              <a:rPr sz="2294" spc="4" dirty="0">
                <a:latin typeface="Microsoft Sans Serif"/>
                <a:cs typeface="Microsoft Sans Serif"/>
              </a:rPr>
              <a:t>mang</a:t>
            </a:r>
            <a:r>
              <a:rPr sz="2294" spc="-9" dirty="0">
                <a:latin typeface="Microsoft Sans Serif"/>
                <a:cs typeface="Microsoft Sans Serif"/>
              </a:rPr>
              <a:t> </a:t>
            </a:r>
            <a:r>
              <a:rPr sz="2294" spc="79" dirty="0">
                <a:latin typeface="Microsoft Sans Serif"/>
                <a:cs typeface="Microsoft Sans Serif"/>
              </a:rPr>
              <a:t>trường</a:t>
            </a:r>
            <a:r>
              <a:rPr sz="2294" spc="-4" dirty="0">
                <a:latin typeface="Microsoft Sans Serif"/>
                <a:cs typeface="Microsoft Sans Serif"/>
              </a:rPr>
              <a:t> </a:t>
            </a:r>
            <a:r>
              <a:rPr sz="2294" spc="-84" dirty="0">
                <a:latin typeface="Microsoft Sans Serif"/>
                <a:cs typeface="Microsoft Sans Serif"/>
              </a:rPr>
              <a:t>ToS</a:t>
            </a:r>
            <a:r>
              <a:rPr sz="2294" spc="18" dirty="0">
                <a:latin typeface="Microsoft Sans Serif"/>
                <a:cs typeface="Microsoft Sans Serif"/>
              </a:rPr>
              <a:t> </a:t>
            </a:r>
            <a:r>
              <a:rPr sz="2294" spc="-22" dirty="0">
                <a:latin typeface="Microsoft Sans Serif"/>
                <a:cs typeface="Microsoft Sans Serif"/>
              </a:rPr>
              <a:t>(Type</a:t>
            </a:r>
            <a:r>
              <a:rPr sz="2294" spc="18" dirty="0">
                <a:latin typeface="Microsoft Sans Serif"/>
                <a:cs typeface="Microsoft Sans Serif"/>
              </a:rPr>
              <a:t> </a:t>
            </a:r>
            <a:r>
              <a:rPr sz="2294" spc="-9" dirty="0">
                <a:latin typeface="Microsoft Sans Serif"/>
                <a:cs typeface="Microsoft Sans Serif"/>
              </a:rPr>
              <a:t>of</a:t>
            </a:r>
            <a:r>
              <a:rPr sz="2294" spc="31" dirty="0">
                <a:latin typeface="Microsoft Sans Serif"/>
                <a:cs typeface="Microsoft Sans Serif"/>
              </a:rPr>
              <a:t> </a:t>
            </a:r>
            <a:r>
              <a:rPr sz="2294" spc="-4" dirty="0">
                <a:latin typeface="Microsoft Sans Serif"/>
                <a:cs typeface="Microsoft Sans Serif"/>
              </a:rPr>
              <a:t>Service)</a:t>
            </a:r>
            <a:r>
              <a:rPr sz="2294" dirty="0">
                <a:latin typeface="Microsoft Sans Serif"/>
                <a:cs typeface="Microsoft Sans Serif"/>
              </a:rPr>
              <a:t> </a:t>
            </a:r>
            <a:r>
              <a:rPr sz="2294" spc="-13" dirty="0">
                <a:latin typeface="Microsoft Sans Serif"/>
                <a:cs typeface="Microsoft Sans Serif"/>
              </a:rPr>
              <a:t>là</a:t>
            </a:r>
            <a:r>
              <a:rPr sz="2294" spc="40" dirty="0">
                <a:latin typeface="Microsoft Sans Serif"/>
                <a:cs typeface="Microsoft Sans Serif"/>
              </a:rPr>
              <a:t> </a:t>
            </a:r>
            <a:r>
              <a:rPr sz="2294" dirty="0">
                <a:latin typeface="Microsoft Sans Serif"/>
                <a:cs typeface="Microsoft Sans Serif"/>
              </a:rPr>
              <a:t>0</a:t>
            </a:r>
            <a:endParaRPr sz="2294">
              <a:latin typeface="Microsoft Sans Serif"/>
              <a:cs typeface="Microsoft Sans Serif"/>
            </a:endParaRPr>
          </a:p>
          <a:p>
            <a:pPr marL="667346" lvl="1" indent="-253827">
              <a:spcBef>
                <a:spcPts val="234"/>
              </a:spcBef>
              <a:buFont typeface="Wingdings"/>
              <a:buChar char=""/>
              <a:tabLst>
                <a:tab pos="667906" algn="l"/>
              </a:tabLst>
            </a:pPr>
            <a:r>
              <a:rPr sz="2294" spc="-4" dirty="0">
                <a:latin typeface="Microsoft Sans Serif"/>
                <a:cs typeface="Microsoft Sans Serif"/>
              </a:rPr>
              <a:t>Có</a:t>
            </a:r>
            <a:r>
              <a:rPr sz="2294" spc="13" dirty="0">
                <a:latin typeface="Microsoft Sans Serif"/>
                <a:cs typeface="Microsoft Sans Serif"/>
              </a:rPr>
              <a:t> </a:t>
            </a:r>
            <a:r>
              <a:rPr sz="2294" dirty="0">
                <a:latin typeface="Microsoft Sans Serif"/>
                <a:cs typeface="Microsoft Sans Serif"/>
              </a:rPr>
              <a:t>5</a:t>
            </a:r>
            <a:r>
              <a:rPr sz="2294" spc="40" dirty="0">
                <a:latin typeface="Microsoft Sans Serif"/>
                <a:cs typeface="Microsoft Sans Serif"/>
              </a:rPr>
              <a:t> </a:t>
            </a:r>
            <a:r>
              <a:rPr sz="2294" spc="-13" dirty="0">
                <a:latin typeface="Microsoft Sans Serif"/>
                <a:cs typeface="Microsoft Sans Serif"/>
              </a:rPr>
              <a:t>loại</a:t>
            </a:r>
            <a:r>
              <a:rPr sz="2294" spc="26" dirty="0">
                <a:latin typeface="Microsoft Sans Serif"/>
                <a:cs typeface="Microsoft Sans Serif"/>
              </a:rPr>
              <a:t> </a:t>
            </a:r>
            <a:r>
              <a:rPr sz="2294" spc="4" dirty="0">
                <a:latin typeface="Microsoft Sans Serif"/>
                <a:cs typeface="Microsoft Sans Serif"/>
              </a:rPr>
              <a:t>bản</a:t>
            </a:r>
            <a:r>
              <a:rPr sz="2294" spc="18" dirty="0">
                <a:latin typeface="Microsoft Sans Serif"/>
                <a:cs typeface="Microsoft Sans Serif"/>
              </a:rPr>
              <a:t> </a:t>
            </a:r>
            <a:r>
              <a:rPr sz="2294" spc="-9" dirty="0">
                <a:latin typeface="Microsoft Sans Serif"/>
                <a:cs typeface="Microsoft Sans Serif"/>
              </a:rPr>
              <a:t>tin</a:t>
            </a:r>
            <a:r>
              <a:rPr sz="2294" spc="18" dirty="0">
                <a:latin typeface="Microsoft Sans Serif"/>
                <a:cs typeface="Microsoft Sans Serif"/>
              </a:rPr>
              <a:t> </a:t>
            </a:r>
            <a:r>
              <a:rPr sz="2294" dirty="0">
                <a:latin typeface="Microsoft Sans Serif"/>
                <a:cs typeface="Microsoft Sans Serif"/>
              </a:rPr>
              <a:t>trong</a:t>
            </a:r>
            <a:r>
              <a:rPr sz="2294" spc="18" dirty="0">
                <a:latin typeface="Microsoft Sans Serif"/>
                <a:cs typeface="Microsoft Sans Serif"/>
              </a:rPr>
              <a:t> </a:t>
            </a:r>
            <a:r>
              <a:rPr sz="2294" dirty="0">
                <a:latin typeface="Microsoft Sans Serif"/>
                <a:cs typeface="Microsoft Sans Serif"/>
              </a:rPr>
              <a:t>OSPF:</a:t>
            </a:r>
            <a:endParaRPr sz="2294">
              <a:latin typeface="Microsoft Sans Serif"/>
              <a:cs typeface="Microsoft Sans Serif"/>
            </a:endParaRPr>
          </a:p>
          <a:p>
            <a:pPr marL="1019229" lvl="2" indent="-202277">
              <a:spcBef>
                <a:spcPts val="238"/>
              </a:spcBef>
              <a:buFont typeface="Microsoft Sans Serif"/>
              <a:buChar char="•"/>
              <a:tabLst>
                <a:tab pos="1019229" algn="l"/>
                <a:tab pos="1019790" algn="l"/>
              </a:tabLst>
            </a:pPr>
            <a:r>
              <a:rPr sz="1941" b="1" i="1" spc="-4" dirty="0">
                <a:latin typeface="Arial"/>
                <a:cs typeface="Arial"/>
              </a:rPr>
              <a:t>Gói</a:t>
            </a:r>
            <a:r>
              <a:rPr sz="1941" b="1" i="1" spc="-22" dirty="0">
                <a:latin typeface="Arial"/>
                <a:cs typeface="Arial"/>
              </a:rPr>
              <a:t> </a:t>
            </a:r>
            <a:r>
              <a:rPr sz="1941" b="1" i="1" spc="-4" dirty="0">
                <a:latin typeface="Arial"/>
                <a:cs typeface="Arial"/>
              </a:rPr>
              <a:t>tin</a:t>
            </a:r>
            <a:r>
              <a:rPr sz="1941" b="1" i="1" spc="-26" dirty="0">
                <a:latin typeface="Arial"/>
                <a:cs typeface="Arial"/>
              </a:rPr>
              <a:t> </a:t>
            </a:r>
            <a:r>
              <a:rPr sz="1941" b="1" i="1" dirty="0">
                <a:latin typeface="Arial"/>
                <a:cs typeface="Arial"/>
              </a:rPr>
              <a:t>HELLO</a:t>
            </a:r>
            <a:endParaRPr sz="1941">
              <a:latin typeface="Arial"/>
              <a:cs typeface="Arial"/>
            </a:endParaRPr>
          </a:p>
          <a:p>
            <a:pPr marL="1019229" lvl="2" indent="-202277">
              <a:spcBef>
                <a:spcPts val="234"/>
              </a:spcBef>
              <a:buFont typeface="Microsoft Sans Serif"/>
              <a:buChar char="•"/>
              <a:tabLst>
                <a:tab pos="1019229" algn="l"/>
                <a:tab pos="1019790" algn="l"/>
              </a:tabLst>
            </a:pPr>
            <a:r>
              <a:rPr sz="1941" b="1" i="1" spc="-4" dirty="0">
                <a:latin typeface="Arial"/>
                <a:cs typeface="Arial"/>
              </a:rPr>
              <a:t>Gói</a:t>
            </a:r>
            <a:r>
              <a:rPr sz="1941" b="1" i="1" spc="-13" dirty="0">
                <a:latin typeface="Arial"/>
                <a:cs typeface="Arial"/>
              </a:rPr>
              <a:t> </a:t>
            </a:r>
            <a:r>
              <a:rPr sz="1941" b="1" i="1" spc="-4" dirty="0">
                <a:latin typeface="Arial"/>
                <a:cs typeface="Arial"/>
              </a:rPr>
              <a:t>tin</a:t>
            </a:r>
            <a:r>
              <a:rPr sz="1941" b="1" i="1" spc="-13" dirty="0">
                <a:latin typeface="Arial"/>
                <a:cs typeface="Arial"/>
              </a:rPr>
              <a:t> </a:t>
            </a:r>
            <a:r>
              <a:rPr sz="1941" b="1" i="1" spc="-4" dirty="0">
                <a:latin typeface="Arial"/>
                <a:cs typeface="Arial"/>
              </a:rPr>
              <a:t>Database</a:t>
            </a:r>
            <a:r>
              <a:rPr sz="1941" b="1" i="1" spc="13" dirty="0">
                <a:latin typeface="Arial"/>
                <a:cs typeface="Arial"/>
              </a:rPr>
              <a:t> </a:t>
            </a:r>
            <a:r>
              <a:rPr sz="1941" b="1" i="1" spc="-4" dirty="0">
                <a:latin typeface="Arial"/>
                <a:cs typeface="Arial"/>
              </a:rPr>
              <a:t>description</a:t>
            </a:r>
            <a:endParaRPr sz="1941">
              <a:latin typeface="Arial"/>
              <a:cs typeface="Arial"/>
            </a:endParaRPr>
          </a:p>
          <a:p>
            <a:pPr marL="1019229" lvl="2" indent="-202277">
              <a:spcBef>
                <a:spcPts val="234"/>
              </a:spcBef>
              <a:buFont typeface="Microsoft Sans Serif"/>
              <a:buChar char="•"/>
              <a:tabLst>
                <a:tab pos="1019229" algn="l"/>
                <a:tab pos="1019790" algn="l"/>
              </a:tabLst>
            </a:pPr>
            <a:r>
              <a:rPr sz="1941" b="1" i="1" spc="-4" dirty="0">
                <a:latin typeface="Arial"/>
                <a:cs typeface="Arial"/>
              </a:rPr>
              <a:t>Gói</a:t>
            </a:r>
            <a:r>
              <a:rPr sz="1941" b="1" i="1" spc="-13" dirty="0">
                <a:latin typeface="Arial"/>
                <a:cs typeface="Arial"/>
              </a:rPr>
              <a:t> </a:t>
            </a:r>
            <a:r>
              <a:rPr sz="1941" b="1" i="1" spc="-4" dirty="0">
                <a:latin typeface="Arial"/>
                <a:cs typeface="Arial"/>
              </a:rPr>
              <a:t>tin</a:t>
            </a:r>
            <a:r>
              <a:rPr sz="1941" b="1" i="1" spc="-13" dirty="0">
                <a:latin typeface="Arial"/>
                <a:cs typeface="Arial"/>
              </a:rPr>
              <a:t> </a:t>
            </a:r>
            <a:r>
              <a:rPr sz="1941" b="1" i="1" dirty="0">
                <a:latin typeface="Arial"/>
                <a:cs typeface="Arial"/>
              </a:rPr>
              <a:t>Link-state</a:t>
            </a:r>
            <a:r>
              <a:rPr sz="1941" b="1" i="1" spc="9" dirty="0">
                <a:latin typeface="Arial"/>
                <a:cs typeface="Arial"/>
              </a:rPr>
              <a:t> </a:t>
            </a:r>
            <a:r>
              <a:rPr sz="1941" b="1" i="1" spc="-4" dirty="0">
                <a:latin typeface="Arial"/>
                <a:cs typeface="Arial"/>
              </a:rPr>
              <a:t>request</a:t>
            </a:r>
            <a:endParaRPr sz="1941">
              <a:latin typeface="Arial"/>
              <a:cs typeface="Arial"/>
            </a:endParaRPr>
          </a:p>
          <a:p>
            <a:pPr marL="1019229" lvl="2" indent="-202277">
              <a:spcBef>
                <a:spcPts val="234"/>
              </a:spcBef>
              <a:buFont typeface="Microsoft Sans Serif"/>
              <a:buChar char="•"/>
              <a:tabLst>
                <a:tab pos="1019229" algn="l"/>
                <a:tab pos="1019790" algn="l"/>
              </a:tabLst>
            </a:pPr>
            <a:r>
              <a:rPr sz="1941" b="1" i="1" spc="-4" dirty="0">
                <a:latin typeface="Arial"/>
                <a:cs typeface="Arial"/>
              </a:rPr>
              <a:t>Gói</a:t>
            </a:r>
            <a:r>
              <a:rPr sz="1941" b="1" i="1" spc="-13" dirty="0">
                <a:latin typeface="Arial"/>
                <a:cs typeface="Arial"/>
              </a:rPr>
              <a:t> </a:t>
            </a:r>
            <a:r>
              <a:rPr sz="1941" b="1" i="1" spc="-4" dirty="0">
                <a:latin typeface="Arial"/>
                <a:cs typeface="Arial"/>
              </a:rPr>
              <a:t>tin</a:t>
            </a:r>
            <a:r>
              <a:rPr sz="1941" b="1" i="1" spc="-13" dirty="0">
                <a:latin typeface="Arial"/>
                <a:cs typeface="Arial"/>
              </a:rPr>
              <a:t> </a:t>
            </a:r>
            <a:r>
              <a:rPr sz="1941" b="1" i="1" dirty="0">
                <a:latin typeface="Arial"/>
                <a:cs typeface="Arial"/>
              </a:rPr>
              <a:t>Link-state</a:t>
            </a:r>
            <a:r>
              <a:rPr sz="1941" b="1" i="1" spc="13" dirty="0">
                <a:latin typeface="Arial"/>
                <a:cs typeface="Arial"/>
              </a:rPr>
              <a:t> </a:t>
            </a:r>
            <a:r>
              <a:rPr sz="1941" b="1" i="1" spc="-4" dirty="0">
                <a:latin typeface="Arial"/>
                <a:cs typeface="Arial"/>
              </a:rPr>
              <a:t>update</a:t>
            </a:r>
            <a:endParaRPr sz="1941">
              <a:latin typeface="Arial"/>
              <a:cs typeface="Arial"/>
            </a:endParaRPr>
          </a:p>
          <a:p>
            <a:pPr marL="1019229" lvl="2" indent="-202277">
              <a:spcBef>
                <a:spcPts val="229"/>
              </a:spcBef>
              <a:buFont typeface="Microsoft Sans Serif"/>
              <a:buChar char="•"/>
              <a:tabLst>
                <a:tab pos="1019229" algn="l"/>
                <a:tab pos="1019790" algn="l"/>
              </a:tabLst>
            </a:pPr>
            <a:r>
              <a:rPr sz="1941" b="1" i="1" spc="-4" dirty="0">
                <a:latin typeface="Arial"/>
                <a:cs typeface="Arial"/>
              </a:rPr>
              <a:t>Gói</a:t>
            </a:r>
            <a:r>
              <a:rPr sz="1941" b="1" i="1" spc="-13" dirty="0">
                <a:latin typeface="Arial"/>
                <a:cs typeface="Arial"/>
              </a:rPr>
              <a:t> </a:t>
            </a:r>
            <a:r>
              <a:rPr sz="1941" b="1" i="1" spc="-4" dirty="0">
                <a:latin typeface="Arial"/>
                <a:cs typeface="Arial"/>
              </a:rPr>
              <a:t>tin</a:t>
            </a:r>
            <a:r>
              <a:rPr sz="1941" b="1" i="1" spc="-13" dirty="0">
                <a:latin typeface="Arial"/>
                <a:cs typeface="Arial"/>
              </a:rPr>
              <a:t> </a:t>
            </a:r>
            <a:r>
              <a:rPr sz="1941" b="1" i="1" dirty="0">
                <a:latin typeface="Arial"/>
                <a:cs typeface="Arial"/>
              </a:rPr>
              <a:t>Link-state</a:t>
            </a:r>
            <a:r>
              <a:rPr sz="1941" b="1" i="1" spc="9" dirty="0">
                <a:latin typeface="Arial"/>
                <a:cs typeface="Arial"/>
              </a:rPr>
              <a:t> </a:t>
            </a:r>
            <a:r>
              <a:rPr sz="1941" b="1" i="1" spc="-4" dirty="0">
                <a:latin typeface="Arial"/>
                <a:cs typeface="Arial"/>
              </a:rPr>
              <a:t>acknowledgment</a:t>
            </a:r>
            <a:endParaRPr sz="1941">
              <a:latin typeface="Arial"/>
              <a:cs typeface="Arial"/>
            </a:endParaRPr>
          </a:p>
        </p:txBody>
      </p:sp>
      <p:sp>
        <p:nvSpPr>
          <p:cNvPr id="5" name="object 5"/>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
        <p:nvSpPr>
          <p:cNvPr id="6" name="object 6"/>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55</a:t>
            </a:fld>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56</a:t>
            </a:fld>
            <a:endParaRPr dirty="0"/>
          </a:p>
        </p:txBody>
      </p:sp>
      <p:sp>
        <p:nvSpPr>
          <p:cNvPr id="2" name="object 2"/>
          <p:cNvSpPr txBox="1">
            <a:spLocks noGrp="1"/>
          </p:cNvSpPr>
          <p:nvPr>
            <p:ph type="title"/>
          </p:nvPr>
        </p:nvSpPr>
        <p:spPr>
          <a:xfrm>
            <a:off x="2118360" y="351269"/>
            <a:ext cx="6067313" cy="608851"/>
          </a:xfrm>
          <a:prstGeom prst="rect">
            <a:avLst/>
          </a:prstGeom>
        </p:spPr>
        <p:txBody>
          <a:bodyPr vert="horz" wrap="square" lIns="0" tIns="11206" rIns="0" bIns="0" rtlCol="0" anchor="b" anchorCtr="0">
            <a:spAutoFit/>
          </a:bodyPr>
          <a:lstStyle/>
          <a:p>
            <a:pPr marL="11206">
              <a:spcBef>
                <a:spcPts val="88"/>
              </a:spcBef>
            </a:pPr>
            <a:r>
              <a:rPr spc="-4" dirty="0"/>
              <a:t>Giao</a:t>
            </a:r>
            <a:r>
              <a:rPr spc="13" dirty="0"/>
              <a:t> </a:t>
            </a:r>
            <a:r>
              <a:rPr spc="106" dirty="0"/>
              <a:t>thức</a:t>
            </a:r>
            <a:r>
              <a:rPr spc="40" dirty="0"/>
              <a:t> </a:t>
            </a:r>
            <a:r>
              <a:rPr dirty="0"/>
              <a:t>định</a:t>
            </a:r>
            <a:r>
              <a:rPr spc="18" dirty="0"/>
              <a:t> </a:t>
            </a:r>
            <a:r>
              <a:rPr dirty="0"/>
              <a:t>tuyến</a:t>
            </a:r>
            <a:r>
              <a:rPr spc="13" dirty="0"/>
              <a:t> </a:t>
            </a:r>
            <a:r>
              <a:rPr spc="-4" dirty="0"/>
              <a:t>OSPF</a:t>
            </a:r>
          </a:p>
        </p:txBody>
      </p:sp>
      <p:sp>
        <p:nvSpPr>
          <p:cNvPr id="3" name="object 3"/>
          <p:cNvSpPr txBox="1"/>
          <p:nvPr/>
        </p:nvSpPr>
        <p:spPr>
          <a:xfrm>
            <a:off x="627321" y="1336123"/>
            <a:ext cx="10972799" cy="4684711"/>
          </a:xfrm>
          <a:prstGeom prst="rect">
            <a:avLst/>
          </a:prstGeom>
        </p:spPr>
        <p:txBody>
          <a:bodyPr vert="horz" wrap="square" lIns="0" tIns="11206" rIns="0" bIns="0" rtlCol="0">
            <a:spAutoFit/>
          </a:bodyPr>
          <a:lstStyle/>
          <a:p>
            <a:pPr marL="342918" indent="-332272">
              <a:lnSpc>
                <a:spcPct val="150000"/>
              </a:lnSpc>
              <a:spcBef>
                <a:spcPts val="88"/>
              </a:spcBef>
              <a:buSzPct val="96666"/>
              <a:buFont typeface="Wingdings"/>
              <a:buChar char=""/>
              <a:tabLst>
                <a:tab pos="343479" algn="l"/>
              </a:tabLst>
            </a:pPr>
            <a:r>
              <a:rPr sz="2100" b="1" dirty="0">
                <a:latin typeface="Arial"/>
                <a:cs typeface="Arial"/>
              </a:rPr>
              <a:t>Các</a:t>
            </a:r>
            <a:r>
              <a:rPr sz="2100" b="1" spc="-53" dirty="0">
                <a:latin typeface="Arial"/>
                <a:cs typeface="Arial"/>
              </a:rPr>
              <a:t> </a:t>
            </a:r>
            <a:r>
              <a:rPr sz="2100" b="1" dirty="0">
                <a:latin typeface="Arial"/>
                <a:cs typeface="Arial"/>
              </a:rPr>
              <a:t>loại</a:t>
            </a:r>
            <a:r>
              <a:rPr sz="2100" b="1" spc="-4" dirty="0">
                <a:latin typeface="Arial"/>
                <a:cs typeface="Arial"/>
              </a:rPr>
              <a:t> </a:t>
            </a:r>
            <a:r>
              <a:rPr sz="2100" b="1" dirty="0">
                <a:latin typeface="Arial"/>
                <a:cs typeface="Arial"/>
              </a:rPr>
              <a:t>bản</a:t>
            </a:r>
            <a:r>
              <a:rPr sz="2100" b="1" spc="-13" dirty="0">
                <a:latin typeface="Arial"/>
                <a:cs typeface="Arial"/>
              </a:rPr>
              <a:t> </a:t>
            </a:r>
            <a:r>
              <a:rPr sz="2100" b="1" spc="-4" dirty="0">
                <a:latin typeface="Arial"/>
                <a:cs typeface="Arial"/>
              </a:rPr>
              <a:t>tin</a:t>
            </a:r>
            <a:r>
              <a:rPr sz="2100" b="1" spc="-13" dirty="0">
                <a:latin typeface="Arial"/>
                <a:cs typeface="Arial"/>
              </a:rPr>
              <a:t> </a:t>
            </a:r>
            <a:r>
              <a:rPr sz="2100" b="1" dirty="0">
                <a:latin typeface="Arial"/>
                <a:cs typeface="Arial"/>
              </a:rPr>
              <a:t>OSPF</a:t>
            </a:r>
            <a:r>
              <a:rPr sz="2100" dirty="0">
                <a:latin typeface="Microsoft Sans Serif"/>
                <a:cs typeface="Microsoft Sans Serif"/>
              </a:rPr>
              <a:t>:</a:t>
            </a:r>
          </a:p>
          <a:p>
            <a:pPr marL="667346" marR="342918" lvl="1" indent="-253266">
              <a:lnSpc>
                <a:spcPct val="150000"/>
              </a:lnSpc>
              <a:spcBef>
                <a:spcPts val="565"/>
              </a:spcBef>
              <a:buFont typeface="Wingdings"/>
              <a:buChar char=""/>
              <a:tabLst>
                <a:tab pos="667906" algn="l"/>
              </a:tabLst>
            </a:pPr>
            <a:r>
              <a:rPr sz="2100" b="1" dirty="0">
                <a:latin typeface="Arial"/>
                <a:cs typeface="Arial"/>
              </a:rPr>
              <a:t>Hello</a:t>
            </a:r>
            <a:r>
              <a:rPr sz="2100" dirty="0">
                <a:latin typeface="Microsoft Sans Serif"/>
                <a:cs typeface="Microsoft Sans Serif"/>
              </a:rPr>
              <a:t>:</a:t>
            </a:r>
            <a:r>
              <a:rPr sz="2100" spc="9" dirty="0">
                <a:latin typeface="Microsoft Sans Serif"/>
                <a:cs typeface="Microsoft Sans Serif"/>
              </a:rPr>
              <a:t> </a:t>
            </a:r>
            <a:r>
              <a:rPr sz="2100" dirty="0">
                <a:latin typeface="Microsoft Sans Serif"/>
                <a:cs typeface="Microsoft Sans Serif"/>
              </a:rPr>
              <a:t>dùng</a:t>
            </a:r>
            <a:r>
              <a:rPr sz="2100" spc="35" dirty="0">
                <a:latin typeface="Microsoft Sans Serif"/>
                <a:cs typeface="Microsoft Sans Serif"/>
              </a:rPr>
              <a:t> </a:t>
            </a:r>
            <a:r>
              <a:rPr sz="2100" spc="-9" dirty="0">
                <a:latin typeface="Microsoft Sans Serif"/>
                <a:cs typeface="Microsoft Sans Serif"/>
              </a:rPr>
              <a:t>để</a:t>
            </a:r>
            <a:r>
              <a:rPr sz="2100" spc="35" dirty="0">
                <a:latin typeface="Microsoft Sans Serif"/>
                <a:cs typeface="Microsoft Sans Serif"/>
              </a:rPr>
              <a:t> </a:t>
            </a:r>
            <a:r>
              <a:rPr sz="2100" spc="-4" dirty="0">
                <a:latin typeface="Microsoft Sans Serif"/>
                <a:cs typeface="Microsoft Sans Serif"/>
              </a:rPr>
              <a:t>thiết</a:t>
            </a:r>
            <a:r>
              <a:rPr sz="2100" spc="35" dirty="0">
                <a:latin typeface="Microsoft Sans Serif"/>
                <a:cs typeface="Microsoft Sans Serif"/>
              </a:rPr>
              <a:t> </a:t>
            </a:r>
            <a:r>
              <a:rPr sz="2100" spc="-4" dirty="0">
                <a:latin typeface="Microsoft Sans Serif"/>
                <a:cs typeface="Microsoft Sans Serif"/>
              </a:rPr>
              <a:t>lập</a:t>
            </a:r>
            <a:r>
              <a:rPr sz="2100" spc="13" dirty="0">
                <a:latin typeface="Microsoft Sans Serif"/>
                <a:cs typeface="Microsoft Sans Serif"/>
              </a:rPr>
              <a:t> </a:t>
            </a:r>
            <a:r>
              <a:rPr sz="2100" dirty="0">
                <a:latin typeface="Microsoft Sans Serif"/>
                <a:cs typeface="Microsoft Sans Serif"/>
              </a:rPr>
              <a:t>và</a:t>
            </a:r>
            <a:r>
              <a:rPr sz="2100" spc="13" dirty="0">
                <a:latin typeface="Microsoft Sans Serif"/>
                <a:cs typeface="Microsoft Sans Serif"/>
              </a:rPr>
              <a:t> </a:t>
            </a:r>
            <a:r>
              <a:rPr sz="2100" spc="4" dirty="0">
                <a:latin typeface="Microsoft Sans Serif"/>
                <a:cs typeface="Microsoft Sans Serif"/>
              </a:rPr>
              <a:t>duy</a:t>
            </a:r>
            <a:r>
              <a:rPr sz="2100" spc="31" dirty="0">
                <a:latin typeface="Microsoft Sans Serif"/>
                <a:cs typeface="Microsoft Sans Serif"/>
              </a:rPr>
              <a:t> </a:t>
            </a:r>
            <a:r>
              <a:rPr sz="2100" spc="26" dirty="0">
                <a:latin typeface="Microsoft Sans Serif"/>
                <a:cs typeface="Microsoft Sans Serif"/>
              </a:rPr>
              <a:t>trì</a:t>
            </a:r>
            <a:r>
              <a:rPr sz="2100" spc="31" dirty="0">
                <a:latin typeface="Microsoft Sans Serif"/>
                <a:cs typeface="Microsoft Sans Serif"/>
              </a:rPr>
              <a:t> </a:t>
            </a:r>
            <a:r>
              <a:rPr sz="2100" spc="-4" dirty="0">
                <a:latin typeface="Microsoft Sans Serif"/>
                <a:cs typeface="Microsoft Sans Serif"/>
              </a:rPr>
              <a:t>mối</a:t>
            </a:r>
            <a:r>
              <a:rPr sz="2100" spc="22" dirty="0">
                <a:latin typeface="Microsoft Sans Serif"/>
                <a:cs typeface="Microsoft Sans Serif"/>
              </a:rPr>
              <a:t> </a:t>
            </a:r>
            <a:r>
              <a:rPr sz="2100" dirty="0">
                <a:latin typeface="Microsoft Sans Serif"/>
                <a:cs typeface="Microsoft Sans Serif"/>
              </a:rPr>
              <a:t>quan</a:t>
            </a:r>
            <a:r>
              <a:rPr sz="2100" spc="18" dirty="0">
                <a:latin typeface="Microsoft Sans Serif"/>
                <a:cs typeface="Microsoft Sans Serif"/>
              </a:rPr>
              <a:t> </a:t>
            </a:r>
            <a:r>
              <a:rPr sz="2100" spc="4" dirty="0">
                <a:latin typeface="Microsoft Sans Serif"/>
                <a:cs typeface="Microsoft Sans Serif"/>
              </a:rPr>
              <a:t>hệ </a:t>
            </a:r>
            <a:r>
              <a:rPr sz="2100" spc="-600" dirty="0">
                <a:latin typeface="Microsoft Sans Serif"/>
                <a:cs typeface="Microsoft Sans Serif"/>
              </a:rPr>
              <a:t> </a:t>
            </a:r>
            <a:r>
              <a:rPr sz="2100" dirty="0">
                <a:latin typeface="Microsoft Sans Serif"/>
                <a:cs typeface="Microsoft Sans Serif"/>
              </a:rPr>
              <a:t>hàng</a:t>
            </a:r>
            <a:r>
              <a:rPr sz="2100" spc="13" dirty="0">
                <a:latin typeface="Microsoft Sans Serif"/>
                <a:cs typeface="Microsoft Sans Serif"/>
              </a:rPr>
              <a:t> </a:t>
            </a:r>
            <a:r>
              <a:rPr sz="2100" spc="4" dirty="0">
                <a:latin typeface="Microsoft Sans Serif"/>
                <a:cs typeface="Microsoft Sans Serif"/>
              </a:rPr>
              <a:t>xóm</a:t>
            </a:r>
            <a:r>
              <a:rPr sz="2100" spc="26" dirty="0">
                <a:latin typeface="Microsoft Sans Serif"/>
                <a:cs typeface="Microsoft Sans Serif"/>
              </a:rPr>
              <a:t> </a:t>
            </a:r>
            <a:r>
              <a:rPr sz="2100" spc="66" dirty="0">
                <a:latin typeface="Microsoft Sans Serif"/>
                <a:cs typeface="Microsoft Sans Serif"/>
              </a:rPr>
              <a:t>với</a:t>
            </a:r>
            <a:r>
              <a:rPr sz="2100" spc="22" dirty="0">
                <a:latin typeface="Microsoft Sans Serif"/>
                <a:cs typeface="Microsoft Sans Serif"/>
              </a:rPr>
              <a:t> </a:t>
            </a:r>
            <a:r>
              <a:rPr sz="2100" spc="53" dirty="0">
                <a:latin typeface="Microsoft Sans Serif"/>
                <a:cs typeface="Microsoft Sans Serif"/>
              </a:rPr>
              <a:t>những</a:t>
            </a:r>
            <a:r>
              <a:rPr sz="2100" spc="18" dirty="0">
                <a:latin typeface="Microsoft Sans Serif"/>
                <a:cs typeface="Microsoft Sans Serif"/>
              </a:rPr>
              <a:t> </a:t>
            </a:r>
            <a:r>
              <a:rPr sz="2100" dirty="0">
                <a:latin typeface="Microsoft Sans Serif"/>
                <a:cs typeface="Microsoft Sans Serif"/>
              </a:rPr>
              <a:t>router</a:t>
            </a:r>
            <a:r>
              <a:rPr sz="2100" spc="22" dirty="0">
                <a:latin typeface="Microsoft Sans Serif"/>
                <a:cs typeface="Microsoft Sans Serif"/>
              </a:rPr>
              <a:t> </a:t>
            </a:r>
            <a:r>
              <a:rPr sz="2100" spc="4" dirty="0">
                <a:latin typeface="Microsoft Sans Serif"/>
                <a:cs typeface="Microsoft Sans Serif"/>
              </a:rPr>
              <a:t>khác</a:t>
            </a:r>
            <a:r>
              <a:rPr sz="2100" spc="9" dirty="0">
                <a:latin typeface="Microsoft Sans Serif"/>
                <a:cs typeface="Microsoft Sans Serif"/>
              </a:rPr>
              <a:t> </a:t>
            </a:r>
            <a:r>
              <a:rPr sz="2100" dirty="0">
                <a:latin typeface="Microsoft Sans Serif"/>
                <a:cs typeface="Microsoft Sans Serif"/>
              </a:rPr>
              <a:t>.</a:t>
            </a:r>
          </a:p>
          <a:p>
            <a:pPr marL="667346" marR="4483" lvl="1" indent="-253266">
              <a:lnSpc>
                <a:spcPct val="150000"/>
              </a:lnSpc>
              <a:spcBef>
                <a:spcPts val="552"/>
              </a:spcBef>
              <a:buFont typeface="Wingdings"/>
              <a:buChar char=""/>
              <a:tabLst>
                <a:tab pos="667906" algn="l"/>
              </a:tabLst>
            </a:pPr>
            <a:r>
              <a:rPr sz="2100" b="1" dirty="0">
                <a:latin typeface="Arial"/>
                <a:cs typeface="Arial"/>
              </a:rPr>
              <a:t>DBD</a:t>
            </a:r>
            <a:r>
              <a:rPr sz="2100" dirty="0">
                <a:latin typeface="Microsoft Sans Serif"/>
                <a:cs typeface="Microsoft Sans Serif"/>
              </a:rPr>
              <a:t>:</a:t>
            </a:r>
            <a:r>
              <a:rPr sz="2100" spc="-13" dirty="0">
                <a:latin typeface="Microsoft Sans Serif"/>
                <a:cs typeface="Microsoft Sans Serif"/>
              </a:rPr>
              <a:t> </a:t>
            </a:r>
            <a:r>
              <a:rPr sz="2100" spc="4" dirty="0">
                <a:latin typeface="Microsoft Sans Serif"/>
                <a:cs typeface="Microsoft Sans Serif"/>
              </a:rPr>
              <a:t>Bản</a:t>
            </a:r>
            <a:r>
              <a:rPr sz="2100" spc="18" dirty="0">
                <a:latin typeface="Microsoft Sans Serif"/>
                <a:cs typeface="Microsoft Sans Serif"/>
              </a:rPr>
              <a:t> </a:t>
            </a:r>
            <a:r>
              <a:rPr sz="2100" spc="-9" dirty="0">
                <a:latin typeface="Microsoft Sans Serif"/>
                <a:cs typeface="Microsoft Sans Serif"/>
              </a:rPr>
              <a:t>tin</a:t>
            </a:r>
            <a:r>
              <a:rPr sz="2100" spc="40" dirty="0">
                <a:latin typeface="Microsoft Sans Serif"/>
                <a:cs typeface="Microsoft Sans Serif"/>
              </a:rPr>
              <a:t> </a:t>
            </a:r>
            <a:r>
              <a:rPr sz="2100" spc="119" dirty="0">
                <a:latin typeface="Microsoft Sans Serif"/>
                <a:cs typeface="Microsoft Sans Serif"/>
              </a:rPr>
              <a:t>được</a:t>
            </a:r>
            <a:r>
              <a:rPr sz="2100" spc="9" dirty="0">
                <a:latin typeface="Microsoft Sans Serif"/>
                <a:cs typeface="Microsoft Sans Serif"/>
              </a:rPr>
              <a:t> </a:t>
            </a:r>
            <a:r>
              <a:rPr sz="2100" dirty="0">
                <a:latin typeface="Microsoft Sans Serif"/>
                <a:cs typeface="Microsoft Sans Serif"/>
              </a:rPr>
              <a:t>dùng</a:t>
            </a:r>
            <a:r>
              <a:rPr sz="2100" spc="40" dirty="0">
                <a:latin typeface="Microsoft Sans Serif"/>
                <a:cs typeface="Microsoft Sans Serif"/>
              </a:rPr>
              <a:t> </a:t>
            </a:r>
            <a:r>
              <a:rPr sz="2100" spc="-9" dirty="0">
                <a:latin typeface="Microsoft Sans Serif"/>
                <a:cs typeface="Microsoft Sans Serif"/>
              </a:rPr>
              <a:t>để</a:t>
            </a:r>
            <a:r>
              <a:rPr sz="2100" spc="40" dirty="0">
                <a:latin typeface="Microsoft Sans Serif"/>
                <a:cs typeface="Microsoft Sans Serif"/>
              </a:rPr>
              <a:t> </a:t>
            </a:r>
            <a:r>
              <a:rPr sz="2100" spc="-4" dirty="0">
                <a:latin typeface="Microsoft Sans Serif"/>
                <a:cs typeface="Microsoft Sans Serif"/>
              </a:rPr>
              <a:t>trao</a:t>
            </a:r>
            <a:r>
              <a:rPr sz="2100" spc="40" dirty="0">
                <a:latin typeface="Microsoft Sans Serif"/>
                <a:cs typeface="Microsoft Sans Serif"/>
              </a:rPr>
              <a:t> </a:t>
            </a:r>
            <a:r>
              <a:rPr sz="2100" spc="-9" dirty="0">
                <a:latin typeface="Microsoft Sans Serif"/>
                <a:cs typeface="Microsoft Sans Serif"/>
              </a:rPr>
              <a:t>đổi</a:t>
            </a:r>
            <a:r>
              <a:rPr sz="2100" spc="26" dirty="0">
                <a:latin typeface="Microsoft Sans Serif"/>
                <a:cs typeface="Microsoft Sans Serif"/>
              </a:rPr>
              <a:t> </a:t>
            </a:r>
            <a:r>
              <a:rPr sz="2100" dirty="0">
                <a:latin typeface="Microsoft Sans Serif"/>
                <a:cs typeface="Microsoft Sans Serif"/>
              </a:rPr>
              <a:t>toàn</a:t>
            </a:r>
            <a:r>
              <a:rPr sz="2100" spc="40" dirty="0">
                <a:latin typeface="Microsoft Sans Serif"/>
                <a:cs typeface="Microsoft Sans Serif"/>
              </a:rPr>
              <a:t> </a:t>
            </a:r>
            <a:r>
              <a:rPr sz="2100" spc="4" dirty="0">
                <a:latin typeface="Microsoft Sans Serif"/>
                <a:cs typeface="Microsoft Sans Serif"/>
              </a:rPr>
              <a:t>bộ</a:t>
            </a:r>
            <a:r>
              <a:rPr sz="2100" spc="18" dirty="0">
                <a:latin typeface="Microsoft Sans Serif"/>
                <a:cs typeface="Microsoft Sans Serif"/>
              </a:rPr>
              <a:t> </a:t>
            </a:r>
            <a:r>
              <a:rPr sz="2100" spc="-4" dirty="0">
                <a:latin typeface="Microsoft Sans Serif"/>
                <a:cs typeface="Microsoft Sans Serif"/>
              </a:rPr>
              <a:t>link- </a:t>
            </a:r>
            <a:r>
              <a:rPr sz="2100" spc="-596" dirty="0">
                <a:latin typeface="Microsoft Sans Serif"/>
                <a:cs typeface="Microsoft Sans Serif"/>
              </a:rPr>
              <a:t> </a:t>
            </a:r>
            <a:r>
              <a:rPr sz="2100" spc="-4" dirty="0">
                <a:latin typeface="Microsoft Sans Serif"/>
                <a:cs typeface="Microsoft Sans Serif"/>
              </a:rPr>
              <a:t>state</a:t>
            </a:r>
            <a:r>
              <a:rPr sz="2100" spc="18" dirty="0">
                <a:latin typeface="Microsoft Sans Serif"/>
                <a:cs typeface="Microsoft Sans Serif"/>
              </a:rPr>
              <a:t> </a:t>
            </a:r>
            <a:r>
              <a:rPr sz="2100" dirty="0">
                <a:latin typeface="Microsoft Sans Serif"/>
                <a:cs typeface="Microsoft Sans Serif"/>
              </a:rPr>
              <a:t>Database</a:t>
            </a:r>
            <a:r>
              <a:rPr sz="2100" spc="18" dirty="0">
                <a:latin typeface="Microsoft Sans Serif"/>
                <a:cs typeface="Microsoft Sans Serif"/>
              </a:rPr>
              <a:t> </a:t>
            </a:r>
            <a:r>
              <a:rPr sz="2100" spc="4" dirty="0">
                <a:latin typeface="Microsoft Sans Serif"/>
                <a:cs typeface="Microsoft Sans Serif"/>
              </a:rPr>
              <a:t>phục</a:t>
            </a:r>
            <a:r>
              <a:rPr sz="2100" spc="9" dirty="0">
                <a:latin typeface="Microsoft Sans Serif"/>
                <a:cs typeface="Microsoft Sans Serif"/>
              </a:rPr>
              <a:t> </a:t>
            </a:r>
            <a:r>
              <a:rPr sz="2100" dirty="0">
                <a:latin typeface="Microsoft Sans Serif"/>
                <a:cs typeface="Microsoft Sans Serif"/>
              </a:rPr>
              <a:t>vụ</a:t>
            </a:r>
            <a:r>
              <a:rPr sz="2100" spc="40" dirty="0">
                <a:latin typeface="Microsoft Sans Serif"/>
                <a:cs typeface="Microsoft Sans Serif"/>
              </a:rPr>
              <a:t> </a:t>
            </a:r>
            <a:r>
              <a:rPr sz="2100" spc="4" dirty="0">
                <a:latin typeface="Microsoft Sans Serif"/>
                <a:cs typeface="Microsoft Sans Serif"/>
              </a:rPr>
              <a:t>cho</a:t>
            </a:r>
            <a:r>
              <a:rPr sz="2100" spc="18" dirty="0">
                <a:latin typeface="Microsoft Sans Serif"/>
                <a:cs typeface="Microsoft Sans Serif"/>
              </a:rPr>
              <a:t> </a:t>
            </a:r>
            <a:r>
              <a:rPr sz="2100" spc="-4" dirty="0">
                <a:latin typeface="Microsoft Sans Serif"/>
                <a:cs typeface="Microsoft Sans Serif"/>
              </a:rPr>
              <a:t>việc</a:t>
            </a:r>
            <a:r>
              <a:rPr sz="2100" spc="9" dirty="0">
                <a:latin typeface="Microsoft Sans Serif"/>
                <a:cs typeface="Microsoft Sans Serif"/>
              </a:rPr>
              <a:t> </a:t>
            </a:r>
            <a:r>
              <a:rPr sz="2100" spc="4" dirty="0">
                <a:latin typeface="Microsoft Sans Serif"/>
                <a:cs typeface="Microsoft Sans Serif"/>
              </a:rPr>
              <a:t>đồng</a:t>
            </a:r>
            <a:r>
              <a:rPr sz="2100" spc="18" dirty="0">
                <a:latin typeface="Microsoft Sans Serif"/>
                <a:cs typeface="Microsoft Sans Serif"/>
              </a:rPr>
              <a:t> </a:t>
            </a:r>
            <a:r>
              <a:rPr sz="2100" spc="4" dirty="0">
                <a:latin typeface="Microsoft Sans Serif"/>
                <a:cs typeface="Microsoft Sans Serif"/>
              </a:rPr>
              <a:t>bộ</a:t>
            </a:r>
            <a:r>
              <a:rPr sz="2100" spc="18" dirty="0">
                <a:latin typeface="Microsoft Sans Serif"/>
                <a:cs typeface="Microsoft Sans Serif"/>
              </a:rPr>
              <a:t> </a:t>
            </a:r>
            <a:r>
              <a:rPr sz="2100" spc="4" dirty="0">
                <a:latin typeface="Microsoft Sans Serif"/>
                <a:cs typeface="Microsoft Sans Serif"/>
              </a:rPr>
              <a:t>các </a:t>
            </a:r>
            <a:r>
              <a:rPr sz="2100" spc="9" dirty="0">
                <a:latin typeface="Microsoft Sans Serif"/>
                <a:cs typeface="Microsoft Sans Serif"/>
              </a:rPr>
              <a:t> </a:t>
            </a:r>
            <a:r>
              <a:rPr sz="2100" dirty="0">
                <a:latin typeface="Microsoft Sans Serif"/>
                <a:cs typeface="Microsoft Sans Serif"/>
              </a:rPr>
              <a:t>router</a:t>
            </a:r>
            <a:r>
              <a:rPr sz="2100" spc="-4" dirty="0">
                <a:latin typeface="Microsoft Sans Serif"/>
                <a:cs typeface="Microsoft Sans Serif"/>
              </a:rPr>
              <a:t> </a:t>
            </a:r>
            <a:r>
              <a:rPr sz="2100" spc="9" dirty="0">
                <a:latin typeface="Microsoft Sans Serif"/>
                <a:cs typeface="Microsoft Sans Serif"/>
              </a:rPr>
              <a:t>kề</a:t>
            </a:r>
            <a:endParaRPr sz="2100" dirty="0">
              <a:latin typeface="Microsoft Sans Serif"/>
              <a:cs typeface="Microsoft Sans Serif"/>
            </a:endParaRPr>
          </a:p>
          <a:p>
            <a:pPr marL="667346" marR="346280" lvl="1" indent="-253266">
              <a:lnSpc>
                <a:spcPct val="150000"/>
              </a:lnSpc>
              <a:spcBef>
                <a:spcPts val="547"/>
              </a:spcBef>
              <a:buFont typeface="Wingdings"/>
              <a:buChar char=""/>
              <a:tabLst>
                <a:tab pos="667906" algn="l"/>
              </a:tabLst>
            </a:pPr>
            <a:r>
              <a:rPr sz="2100" b="1" dirty="0">
                <a:latin typeface="Arial"/>
                <a:cs typeface="Arial"/>
              </a:rPr>
              <a:t>LSR</a:t>
            </a:r>
            <a:r>
              <a:rPr sz="2100" dirty="0">
                <a:latin typeface="Microsoft Sans Serif"/>
                <a:cs typeface="Microsoft Sans Serif"/>
              </a:rPr>
              <a:t>:</a:t>
            </a:r>
            <a:r>
              <a:rPr sz="2100" spc="-13" dirty="0">
                <a:latin typeface="Microsoft Sans Serif"/>
                <a:cs typeface="Microsoft Sans Serif"/>
              </a:rPr>
              <a:t> </a:t>
            </a:r>
            <a:r>
              <a:rPr sz="2100" dirty="0">
                <a:latin typeface="Microsoft Sans Serif"/>
                <a:cs typeface="Microsoft Sans Serif"/>
              </a:rPr>
              <a:t>Link</a:t>
            </a:r>
            <a:r>
              <a:rPr sz="2100" spc="9" dirty="0">
                <a:latin typeface="Microsoft Sans Serif"/>
                <a:cs typeface="Microsoft Sans Serif"/>
              </a:rPr>
              <a:t> </a:t>
            </a:r>
            <a:r>
              <a:rPr sz="2100" dirty="0">
                <a:latin typeface="Microsoft Sans Serif"/>
                <a:cs typeface="Microsoft Sans Serif"/>
              </a:rPr>
              <a:t>state</a:t>
            </a:r>
            <a:r>
              <a:rPr sz="2100" spc="40" dirty="0">
                <a:latin typeface="Microsoft Sans Serif"/>
                <a:cs typeface="Microsoft Sans Serif"/>
              </a:rPr>
              <a:t> </a:t>
            </a:r>
            <a:r>
              <a:rPr sz="2100" dirty="0">
                <a:latin typeface="Microsoft Sans Serif"/>
                <a:cs typeface="Microsoft Sans Serif"/>
              </a:rPr>
              <a:t>request,</a:t>
            </a:r>
            <a:r>
              <a:rPr sz="2100" spc="13" dirty="0">
                <a:latin typeface="Microsoft Sans Serif"/>
                <a:cs typeface="Microsoft Sans Serif"/>
              </a:rPr>
              <a:t> </a:t>
            </a:r>
            <a:r>
              <a:rPr sz="2100" spc="4" dirty="0">
                <a:latin typeface="Microsoft Sans Serif"/>
                <a:cs typeface="Microsoft Sans Serif"/>
              </a:rPr>
              <a:t>yêu</a:t>
            </a:r>
            <a:r>
              <a:rPr sz="2100" spc="18" dirty="0">
                <a:latin typeface="Microsoft Sans Serif"/>
                <a:cs typeface="Microsoft Sans Serif"/>
              </a:rPr>
              <a:t> </a:t>
            </a:r>
            <a:r>
              <a:rPr sz="2100" spc="4" dirty="0">
                <a:latin typeface="Microsoft Sans Serif"/>
                <a:cs typeface="Microsoft Sans Serif"/>
              </a:rPr>
              <a:t>cầu</a:t>
            </a:r>
            <a:r>
              <a:rPr sz="2100" spc="18" dirty="0">
                <a:latin typeface="Microsoft Sans Serif"/>
                <a:cs typeface="Microsoft Sans Serif"/>
              </a:rPr>
              <a:t> </a:t>
            </a:r>
            <a:r>
              <a:rPr sz="2100" dirty="0">
                <a:latin typeface="Microsoft Sans Serif"/>
                <a:cs typeface="Microsoft Sans Serif"/>
              </a:rPr>
              <a:t>một</a:t>
            </a:r>
            <a:r>
              <a:rPr sz="2100" spc="13" dirty="0">
                <a:latin typeface="Microsoft Sans Serif"/>
                <a:cs typeface="Microsoft Sans Serif"/>
              </a:rPr>
              <a:t> </a:t>
            </a:r>
            <a:r>
              <a:rPr sz="2100" dirty="0">
                <a:latin typeface="Microsoft Sans Serif"/>
                <a:cs typeface="Microsoft Sans Serif"/>
              </a:rPr>
              <a:t>thông</a:t>
            </a:r>
            <a:r>
              <a:rPr sz="2100" spc="40" dirty="0">
                <a:latin typeface="Microsoft Sans Serif"/>
                <a:cs typeface="Microsoft Sans Serif"/>
              </a:rPr>
              <a:t> </a:t>
            </a:r>
            <a:r>
              <a:rPr sz="2100" spc="-18" dirty="0">
                <a:latin typeface="Microsoft Sans Serif"/>
                <a:cs typeface="Microsoft Sans Serif"/>
              </a:rPr>
              <a:t>tin </a:t>
            </a:r>
            <a:r>
              <a:rPr sz="2100" spc="-596" dirty="0">
                <a:latin typeface="Microsoft Sans Serif"/>
                <a:cs typeface="Microsoft Sans Serif"/>
              </a:rPr>
              <a:t> </a:t>
            </a:r>
            <a:r>
              <a:rPr sz="2100" spc="-9" dirty="0">
                <a:latin typeface="Microsoft Sans Serif"/>
                <a:cs typeface="Microsoft Sans Serif"/>
              </a:rPr>
              <a:t>liên</a:t>
            </a:r>
            <a:r>
              <a:rPr sz="2100" spc="13" dirty="0">
                <a:latin typeface="Microsoft Sans Serif"/>
                <a:cs typeface="Microsoft Sans Serif"/>
              </a:rPr>
              <a:t> </a:t>
            </a:r>
            <a:r>
              <a:rPr sz="2100" spc="4" dirty="0">
                <a:latin typeface="Microsoft Sans Serif"/>
                <a:cs typeface="Microsoft Sans Serif"/>
              </a:rPr>
              <a:t>kết</a:t>
            </a:r>
            <a:r>
              <a:rPr sz="2100" spc="13" dirty="0">
                <a:latin typeface="Microsoft Sans Serif"/>
                <a:cs typeface="Microsoft Sans Serif"/>
              </a:rPr>
              <a:t> </a:t>
            </a:r>
            <a:r>
              <a:rPr sz="2100" spc="4" dirty="0">
                <a:latin typeface="Microsoft Sans Serif"/>
                <a:cs typeface="Microsoft Sans Serif"/>
              </a:rPr>
              <a:t>cập</a:t>
            </a:r>
            <a:r>
              <a:rPr sz="2100" spc="13" dirty="0">
                <a:latin typeface="Microsoft Sans Serif"/>
                <a:cs typeface="Microsoft Sans Serif"/>
              </a:rPr>
              <a:t> </a:t>
            </a:r>
            <a:r>
              <a:rPr sz="2100" dirty="0">
                <a:latin typeface="Microsoft Sans Serif"/>
                <a:cs typeface="Microsoft Sans Serif"/>
              </a:rPr>
              <a:t>nhật</a:t>
            </a:r>
            <a:r>
              <a:rPr sz="2100" spc="35" dirty="0">
                <a:latin typeface="Microsoft Sans Serif"/>
                <a:cs typeface="Microsoft Sans Serif"/>
              </a:rPr>
              <a:t> </a:t>
            </a:r>
            <a:r>
              <a:rPr sz="2100" spc="75" dirty="0">
                <a:latin typeface="Microsoft Sans Serif"/>
                <a:cs typeface="Microsoft Sans Serif"/>
              </a:rPr>
              <a:t>hơn</a:t>
            </a:r>
            <a:endParaRPr sz="2100" dirty="0">
              <a:latin typeface="Microsoft Sans Serif"/>
              <a:cs typeface="Microsoft Sans Serif"/>
            </a:endParaRPr>
          </a:p>
          <a:p>
            <a:pPr marL="667346" marR="204518" lvl="1" indent="-253266">
              <a:lnSpc>
                <a:spcPct val="150000"/>
              </a:lnSpc>
              <a:spcBef>
                <a:spcPts val="552"/>
              </a:spcBef>
              <a:buFont typeface="Wingdings"/>
              <a:buChar char=""/>
              <a:tabLst>
                <a:tab pos="667906" algn="l"/>
              </a:tabLst>
            </a:pPr>
            <a:r>
              <a:rPr sz="2100" b="1" dirty="0">
                <a:latin typeface="Arial"/>
                <a:cs typeface="Arial"/>
              </a:rPr>
              <a:t>LSU</a:t>
            </a:r>
            <a:r>
              <a:rPr sz="2100" dirty="0">
                <a:latin typeface="Microsoft Sans Serif"/>
                <a:cs typeface="Microsoft Sans Serif"/>
              </a:rPr>
              <a:t>: Link-state </a:t>
            </a:r>
            <a:r>
              <a:rPr sz="2100" spc="-4" dirty="0">
                <a:latin typeface="Microsoft Sans Serif"/>
                <a:cs typeface="Microsoft Sans Serif"/>
              </a:rPr>
              <a:t>update </a:t>
            </a:r>
            <a:r>
              <a:rPr sz="2100" spc="119" dirty="0">
                <a:latin typeface="Microsoft Sans Serif"/>
                <a:cs typeface="Microsoft Sans Serif"/>
              </a:rPr>
              <a:t>được </a:t>
            </a:r>
            <a:r>
              <a:rPr sz="2100" spc="128" dirty="0">
                <a:latin typeface="Microsoft Sans Serif"/>
                <a:cs typeface="Microsoft Sans Serif"/>
              </a:rPr>
              <a:t>sử </a:t>
            </a:r>
            <a:r>
              <a:rPr sz="2100" dirty="0">
                <a:latin typeface="Microsoft Sans Serif"/>
                <a:cs typeface="Microsoft Sans Serif"/>
              </a:rPr>
              <a:t>dụng </a:t>
            </a:r>
            <a:r>
              <a:rPr sz="2100" spc="-9" dirty="0">
                <a:latin typeface="Microsoft Sans Serif"/>
                <a:cs typeface="Microsoft Sans Serif"/>
              </a:rPr>
              <a:t>để </a:t>
            </a:r>
            <a:r>
              <a:rPr sz="2100" spc="-4" dirty="0">
                <a:latin typeface="Microsoft Sans Serif"/>
                <a:cs typeface="Microsoft Sans Serif"/>
              </a:rPr>
              <a:t>trả </a:t>
            </a:r>
            <a:r>
              <a:rPr sz="2100" spc="66" dirty="0">
                <a:latin typeface="Microsoft Sans Serif"/>
                <a:cs typeface="Microsoft Sans Serif"/>
              </a:rPr>
              <a:t>lời </a:t>
            </a:r>
            <a:r>
              <a:rPr sz="2100" spc="-600" dirty="0">
                <a:latin typeface="Microsoft Sans Serif"/>
                <a:cs typeface="Microsoft Sans Serif"/>
              </a:rPr>
              <a:t> </a:t>
            </a:r>
            <a:r>
              <a:rPr sz="2100" dirty="0">
                <a:latin typeface="Microsoft Sans Serif"/>
                <a:cs typeface="Microsoft Sans Serif"/>
              </a:rPr>
              <a:t>LSRs</a:t>
            </a:r>
            <a:r>
              <a:rPr sz="2100" spc="4" dirty="0">
                <a:latin typeface="Microsoft Sans Serif"/>
                <a:cs typeface="Microsoft Sans Serif"/>
              </a:rPr>
              <a:t> cũng</a:t>
            </a:r>
            <a:r>
              <a:rPr sz="2100" spc="18" dirty="0">
                <a:latin typeface="Microsoft Sans Serif"/>
                <a:cs typeface="Microsoft Sans Serif"/>
              </a:rPr>
              <a:t> </a:t>
            </a:r>
            <a:r>
              <a:rPr sz="2100" spc="84" dirty="0">
                <a:latin typeface="Microsoft Sans Serif"/>
                <a:cs typeface="Microsoft Sans Serif"/>
              </a:rPr>
              <a:t>như</a:t>
            </a:r>
            <a:r>
              <a:rPr sz="2100" spc="35" dirty="0">
                <a:latin typeface="Microsoft Sans Serif"/>
                <a:cs typeface="Microsoft Sans Serif"/>
              </a:rPr>
              <a:t> </a:t>
            </a:r>
            <a:r>
              <a:rPr sz="2100" spc="-4" dirty="0">
                <a:latin typeface="Microsoft Sans Serif"/>
                <a:cs typeface="Microsoft Sans Serif"/>
              </a:rPr>
              <a:t>công</a:t>
            </a:r>
            <a:r>
              <a:rPr sz="2100" spc="18" dirty="0">
                <a:latin typeface="Microsoft Sans Serif"/>
                <a:cs typeface="Microsoft Sans Serif"/>
              </a:rPr>
              <a:t> </a:t>
            </a:r>
            <a:r>
              <a:rPr sz="2100" spc="4" dirty="0">
                <a:latin typeface="Microsoft Sans Serif"/>
                <a:cs typeface="Microsoft Sans Serif"/>
              </a:rPr>
              <a:t>bố</a:t>
            </a:r>
            <a:r>
              <a:rPr sz="2100" spc="18" dirty="0">
                <a:latin typeface="Microsoft Sans Serif"/>
                <a:cs typeface="Microsoft Sans Serif"/>
              </a:rPr>
              <a:t> </a:t>
            </a:r>
            <a:r>
              <a:rPr sz="2100" dirty="0">
                <a:latin typeface="Microsoft Sans Serif"/>
                <a:cs typeface="Microsoft Sans Serif"/>
              </a:rPr>
              <a:t>thông</a:t>
            </a:r>
            <a:r>
              <a:rPr sz="2100" spc="40" dirty="0">
                <a:latin typeface="Microsoft Sans Serif"/>
                <a:cs typeface="Microsoft Sans Serif"/>
              </a:rPr>
              <a:t> </a:t>
            </a:r>
            <a:r>
              <a:rPr sz="2100" spc="-9" dirty="0">
                <a:latin typeface="Microsoft Sans Serif"/>
                <a:cs typeface="Microsoft Sans Serif"/>
              </a:rPr>
              <a:t>tin</a:t>
            </a:r>
            <a:r>
              <a:rPr sz="2100" spc="13" dirty="0">
                <a:latin typeface="Microsoft Sans Serif"/>
                <a:cs typeface="Microsoft Sans Serif"/>
              </a:rPr>
              <a:t> </a:t>
            </a:r>
            <a:r>
              <a:rPr sz="2100" spc="53" dirty="0">
                <a:latin typeface="Microsoft Sans Serif"/>
                <a:cs typeface="Microsoft Sans Serif"/>
              </a:rPr>
              <a:t>mới.</a:t>
            </a:r>
            <a:endParaRPr sz="2100" dirty="0">
              <a:latin typeface="Microsoft Sans Serif"/>
              <a:cs typeface="Microsoft Sans Serif"/>
            </a:endParaRPr>
          </a:p>
          <a:p>
            <a:pPr marL="667346" marR="202837" lvl="1" indent="-253266">
              <a:lnSpc>
                <a:spcPct val="150000"/>
              </a:lnSpc>
              <a:spcBef>
                <a:spcPts val="552"/>
              </a:spcBef>
              <a:buFont typeface="Wingdings"/>
              <a:buChar char=""/>
              <a:tabLst>
                <a:tab pos="667906" algn="l"/>
              </a:tabLst>
            </a:pPr>
            <a:r>
              <a:rPr sz="2100" b="1" dirty="0">
                <a:latin typeface="Arial"/>
                <a:cs typeface="Arial"/>
              </a:rPr>
              <a:t>LSAck</a:t>
            </a:r>
            <a:r>
              <a:rPr sz="2100" dirty="0">
                <a:latin typeface="Microsoft Sans Serif"/>
                <a:cs typeface="Microsoft Sans Serif"/>
              </a:rPr>
              <a:t>:</a:t>
            </a:r>
            <a:r>
              <a:rPr sz="2100" spc="-9" dirty="0">
                <a:latin typeface="Microsoft Sans Serif"/>
                <a:cs typeface="Microsoft Sans Serif"/>
              </a:rPr>
              <a:t> </a:t>
            </a:r>
            <a:r>
              <a:rPr sz="2100" spc="-4" dirty="0">
                <a:latin typeface="Microsoft Sans Serif"/>
                <a:cs typeface="Microsoft Sans Serif"/>
              </a:rPr>
              <a:t>khi</a:t>
            </a:r>
            <a:r>
              <a:rPr sz="2100" spc="26" dirty="0">
                <a:latin typeface="Microsoft Sans Serif"/>
                <a:cs typeface="Microsoft Sans Serif"/>
              </a:rPr>
              <a:t> </a:t>
            </a:r>
            <a:r>
              <a:rPr sz="2100" dirty="0">
                <a:latin typeface="Microsoft Sans Serif"/>
                <a:cs typeface="Microsoft Sans Serif"/>
              </a:rPr>
              <a:t>1</a:t>
            </a:r>
            <a:r>
              <a:rPr sz="2100" spc="40" dirty="0">
                <a:latin typeface="Microsoft Sans Serif"/>
                <a:cs typeface="Microsoft Sans Serif"/>
              </a:rPr>
              <a:t> </a:t>
            </a:r>
            <a:r>
              <a:rPr sz="2100" spc="-4" dirty="0">
                <a:latin typeface="Microsoft Sans Serif"/>
                <a:cs typeface="Microsoft Sans Serif"/>
              </a:rPr>
              <a:t>LSU</a:t>
            </a:r>
            <a:r>
              <a:rPr sz="2100" spc="26" dirty="0">
                <a:latin typeface="Microsoft Sans Serif"/>
                <a:cs typeface="Microsoft Sans Serif"/>
              </a:rPr>
              <a:t> </a:t>
            </a:r>
            <a:r>
              <a:rPr sz="2100" spc="119" dirty="0">
                <a:latin typeface="Microsoft Sans Serif"/>
                <a:cs typeface="Microsoft Sans Serif"/>
              </a:rPr>
              <a:t>được</a:t>
            </a:r>
            <a:r>
              <a:rPr sz="2100" spc="9" dirty="0">
                <a:latin typeface="Microsoft Sans Serif"/>
                <a:cs typeface="Microsoft Sans Serif"/>
              </a:rPr>
              <a:t> </a:t>
            </a:r>
            <a:r>
              <a:rPr sz="2100" dirty="0">
                <a:latin typeface="Microsoft Sans Serif"/>
                <a:cs typeface="Microsoft Sans Serif"/>
              </a:rPr>
              <a:t>nhận,router</a:t>
            </a:r>
            <a:r>
              <a:rPr sz="2100" spc="31" dirty="0">
                <a:latin typeface="Microsoft Sans Serif"/>
                <a:cs typeface="Microsoft Sans Serif"/>
              </a:rPr>
              <a:t> </a:t>
            </a:r>
            <a:r>
              <a:rPr sz="2100" spc="79" dirty="0">
                <a:latin typeface="Microsoft Sans Serif"/>
                <a:cs typeface="Microsoft Sans Serif"/>
              </a:rPr>
              <a:t>gửi</a:t>
            </a:r>
            <a:r>
              <a:rPr sz="2100" spc="26" dirty="0">
                <a:latin typeface="Microsoft Sans Serif"/>
                <a:cs typeface="Microsoft Sans Serif"/>
              </a:rPr>
              <a:t> </a:t>
            </a:r>
            <a:r>
              <a:rPr sz="2100" dirty="0">
                <a:latin typeface="Microsoft Sans Serif"/>
                <a:cs typeface="Microsoft Sans Serif"/>
              </a:rPr>
              <a:t>1</a:t>
            </a:r>
            <a:r>
              <a:rPr sz="2100" spc="40" dirty="0">
                <a:latin typeface="Microsoft Sans Serif"/>
                <a:cs typeface="Microsoft Sans Serif"/>
              </a:rPr>
              <a:t> </a:t>
            </a:r>
            <a:r>
              <a:rPr sz="2100" spc="-9" dirty="0">
                <a:latin typeface="Microsoft Sans Serif"/>
                <a:cs typeface="Microsoft Sans Serif"/>
              </a:rPr>
              <a:t>Link- </a:t>
            </a:r>
            <a:r>
              <a:rPr sz="2100" spc="-596" dirty="0">
                <a:latin typeface="Microsoft Sans Serif"/>
                <a:cs typeface="Microsoft Sans Serif"/>
              </a:rPr>
              <a:t> </a:t>
            </a:r>
            <a:r>
              <a:rPr sz="2100" dirty="0">
                <a:latin typeface="Microsoft Sans Serif"/>
                <a:cs typeface="Microsoft Sans Serif"/>
              </a:rPr>
              <a:t>State Acknowledgement (LSAck) </a:t>
            </a:r>
            <a:r>
              <a:rPr sz="2100" spc="4" dirty="0">
                <a:latin typeface="Microsoft Sans Serif"/>
                <a:cs typeface="Microsoft Sans Serif"/>
              </a:rPr>
              <a:t>để xác </a:t>
            </a:r>
            <a:r>
              <a:rPr sz="2100" dirty="0">
                <a:latin typeface="Microsoft Sans Serif"/>
                <a:cs typeface="Microsoft Sans Serif"/>
              </a:rPr>
              <a:t>nhận </a:t>
            </a:r>
            <a:r>
              <a:rPr sz="2100" spc="4" dirty="0">
                <a:latin typeface="Microsoft Sans Serif"/>
                <a:cs typeface="Microsoft Sans Serif"/>
              </a:rPr>
              <a:t> </a:t>
            </a:r>
            <a:r>
              <a:rPr sz="2100" dirty="0">
                <a:latin typeface="Microsoft Sans Serif"/>
                <a:cs typeface="Microsoft Sans Serif"/>
              </a:rPr>
              <a:t>LSU.</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40928" y="472101"/>
            <a:ext cx="2710143" cy="608851"/>
          </a:xfrm>
          <a:prstGeom prst="rect">
            <a:avLst/>
          </a:prstGeom>
        </p:spPr>
        <p:txBody>
          <a:bodyPr vert="horz" wrap="square" lIns="0" tIns="11206" rIns="0" bIns="0" rtlCol="0" anchor="b" anchorCtr="0">
            <a:spAutoFit/>
          </a:bodyPr>
          <a:lstStyle/>
          <a:p>
            <a:pPr marL="11206">
              <a:spcBef>
                <a:spcPts val="88"/>
              </a:spcBef>
            </a:pPr>
            <a:r>
              <a:rPr spc="-13" dirty="0"/>
              <a:t>Gói</a:t>
            </a:r>
            <a:r>
              <a:rPr spc="9" dirty="0"/>
              <a:t> </a:t>
            </a:r>
            <a:r>
              <a:rPr spc="-9" dirty="0"/>
              <a:t>tin</a:t>
            </a:r>
            <a:r>
              <a:rPr spc="35" dirty="0"/>
              <a:t> </a:t>
            </a:r>
            <a:r>
              <a:rPr spc="-13" dirty="0"/>
              <a:t>Hello</a:t>
            </a:r>
          </a:p>
        </p:txBody>
      </p:sp>
      <p:sp>
        <p:nvSpPr>
          <p:cNvPr id="3" name="object 3"/>
          <p:cNvSpPr txBox="1"/>
          <p:nvPr/>
        </p:nvSpPr>
        <p:spPr>
          <a:xfrm>
            <a:off x="2479640" y="1415472"/>
            <a:ext cx="5869640" cy="445922"/>
          </a:xfrm>
          <a:prstGeom prst="rect">
            <a:avLst/>
          </a:prstGeom>
        </p:spPr>
        <p:txBody>
          <a:bodyPr vert="horz" wrap="square" lIns="0" tIns="11206" rIns="0" bIns="0" rtlCol="0">
            <a:spAutoFit/>
          </a:bodyPr>
          <a:lstStyle/>
          <a:p>
            <a:pPr marL="365892" indent="-355245">
              <a:spcBef>
                <a:spcPts val="88"/>
              </a:spcBef>
              <a:buSzPct val="96875"/>
              <a:buFont typeface="Wingdings"/>
              <a:buChar char=""/>
              <a:tabLst>
                <a:tab pos="366452" algn="l"/>
              </a:tabLst>
            </a:pPr>
            <a:r>
              <a:rPr sz="2824" spc="-9" dirty="0">
                <a:latin typeface="Microsoft Sans Serif"/>
                <a:cs typeface="Microsoft Sans Serif"/>
              </a:rPr>
              <a:t>Định</a:t>
            </a:r>
            <a:r>
              <a:rPr sz="2824" spc="18" dirty="0">
                <a:latin typeface="Microsoft Sans Serif"/>
                <a:cs typeface="Microsoft Sans Serif"/>
              </a:rPr>
              <a:t> </a:t>
            </a:r>
            <a:r>
              <a:rPr sz="2824" spc="-9" dirty="0">
                <a:latin typeface="Microsoft Sans Serif"/>
                <a:cs typeface="Microsoft Sans Serif"/>
              </a:rPr>
              <a:t>dạng</a:t>
            </a:r>
            <a:r>
              <a:rPr sz="2824" spc="18" dirty="0">
                <a:latin typeface="Microsoft Sans Serif"/>
                <a:cs typeface="Microsoft Sans Serif"/>
              </a:rPr>
              <a:t> </a:t>
            </a:r>
            <a:r>
              <a:rPr sz="2824" spc="-4" dirty="0">
                <a:latin typeface="Microsoft Sans Serif"/>
                <a:cs typeface="Microsoft Sans Serif"/>
              </a:rPr>
              <a:t>thông</a:t>
            </a:r>
            <a:r>
              <a:rPr sz="2824" spc="22" dirty="0">
                <a:latin typeface="Microsoft Sans Serif"/>
                <a:cs typeface="Microsoft Sans Serif"/>
              </a:rPr>
              <a:t> </a:t>
            </a:r>
            <a:r>
              <a:rPr sz="2824" spc="-9" dirty="0">
                <a:latin typeface="Microsoft Sans Serif"/>
                <a:cs typeface="Microsoft Sans Serif"/>
              </a:rPr>
              <a:t>điệp</a:t>
            </a:r>
            <a:r>
              <a:rPr sz="2824" spc="18" dirty="0">
                <a:latin typeface="Microsoft Sans Serif"/>
                <a:cs typeface="Microsoft Sans Serif"/>
              </a:rPr>
              <a:t> </a:t>
            </a:r>
            <a:r>
              <a:rPr sz="2824" spc="-4" dirty="0">
                <a:latin typeface="Microsoft Sans Serif"/>
                <a:cs typeface="Microsoft Sans Serif"/>
              </a:rPr>
              <a:t>bản</a:t>
            </a:r>
            <a:r>
              <a:rPr sz="2824" spc="18" dirty="0">
                <a:latin typeface="Microsoft Sans Serif"/>
                <a:cs typeface="Microsoft Sans Serif"/>
              </a:rPr>
              <a:t> </a:t>
            </a:r>
            <a:r>
              <a:rPr sz="2824" spc="-9" dirty="0">
                <a:latin typeface="Microsoft Sans Serif"/>
                <a:cs typeface="Microsoft Sans Serif"/>
              </a:rPr>
              <a:t>tin</a:t>
            </a:r>
            <a:r>
              <a:rPr sz="2824" spc="22" dirty="0">
                <a:latin typeface="Microsoft Sans Serif"/>
                <a:cs typeface="Microsoft Sans Serif"/>
              </a:rPr>
              <a:t> </a:t>
            </a:r>
            <a:r>
              <a:rPr sz="2824" spc="-9" dirty="0">
                <a:latin typeface="Microsoft Sans Serif"/>
                <a:cs typeface="Microsoft Sans Serif"/>
              </a:rPr>
              <a:t>Hello</a:t>
            </a:r>
            <a:endParaRPr sz="2824">
              <a:latin typeface="Microsoft Sans Serif"/>
              <a:cs typeface="Microsoft Sans Serif"/>
            </a:endParaRPr>
          </a:p>
        </p:txBody>
      </p:sp>
      <p:pic>
        <p:nvPicPr>
          <p:cNvPr id="4" name="object 4"/>
          <p:cNvPicPr/>
          <p:nvPr/>
        </p:nvPicPr>
        <p:blipFill>
          <a:blip r:embed="rId2" cstate="print"/>
          <a:stretch>
            <a:fillRect/>
          </a:stretch>
        </p:blipFill>
        <p:spPr>
          <a:xfrm>
            <a:off x="714023" y="2633802"/>
            <a:ext cx="3641515" cy="2084346"/>
          </a:xfrm>
          <a:prstGeom prst="rect">
            <a:avLst/>
          </a:prstGeom>
        </p:spPr>
      </p:pic>
      <p:sp>
        <p:nvSpPr>
          <p:cNvPr id="5" name="object 5"/>
          <p:cNvSpPr txBox="1"/>
          <p:nvPr/>
        </p:nvSpPr>
        <p:spPr>
          <a:xfrm>
            <a:off x="1128443" y="5186850"/>
            <a:ext cx="2812676" cy="255678"/>
          </a:xfrm>
          <a:prstGeom prst="rect">
            <a:avLst/>
          </a:prstGeom>
        </p:spPr>
        <p:txBody>
          <a:bodyPr vert="horz" wrap="square" lIns="0" tIns="11206" rIns="0" bIns="0" rtlCol="0">
            <a:spAutoFit/>
          </a:bodyPr>
          <a:lstStyle/>
          <a:p>
            <a:pPr marL="11206">
              <a:spcBef>
                <a:spcPts val="88"/>
              </a:spcBef>
            </a:pPr>
            <a:r>
              <a:rPr sz="1588" spc="13" dirty="0">
                <a:latin typeface="Microsoft Sans Serif"/>
                <a:cs typeface="Microsoft Sans Serif"/>
              </a:rPr>
              <a:t>Hình</a:t>
            </a:r>
            <a:r>
              <a:rPr sz="1588" spc="4" dirty="0">
                <a:latin typeface="Microsoft Sans Serif"/>
                <a:cs typeface="Microsoft Sans Serif"/>
              </a:rPr>
              <a:t> </a:t>
            </a:r>
            <a:r>
              <a:rPr sz="1588" spc="-9" dirty="0">
                <a:latin typeface="Microsoft Sans Serif"/>
                <a:cs typeface="Microsoft Sans Serif"/>
              </a:rPr>
              <a:t>4:</a:t>
            </a:r>
            <a:r>
              <a:rPr sz="1588" spc="18" dirty="0">
                <a:latin typeface="Microsoft Sans Serif"/>
                <a:cs typeface="Microsoft Sans Serif"/>
              </a:rPr>
              <a:t> </a:t>
            </a:r>
            <a:r>
              <a:rPr sz="1588" spc="-4" dirty="0">
                <a:latin typeface="Microsoft Sans Serif"/>
                <a:cs typeface="Microsoft Sans Serif"/>
              </a:rPr>
              <a:t>Gói</a:t>
            </a:r>
            <a:r>
              <a:rPr sz="1588" spc="13" dirty="0">
                <a:latin typeface="Microsoft Sans Serif"/>
                <a:cs typeface="Microsoft Sans Serif"/>
              </a:rPr>
              <a:t> </a:t>
            </a:r>
            <a:r>
              <a:rPr sz="1588" spc="-9" dirty="0">
                <a:latin typeface="Microsoft Sans Serif"/>
                <a:cs typeface="Microsoft Sans Serif"/>
              </a:rPr>
              <a:t>tin</a:t>
            </a:r>
            <a:r>
              <a:rPr sz="1588" spc="9" dirty="0">
                <a:latin typeface="Microsoft Sans Serif"/>
                <a:cs typeface="Microsoft Sans Serif"/>
              </a:rPr>
              <a:t> </a:t>
            </a:r>
            <a:r>
              <a:rPr sz="1588" spc="-13" dirty="0">
                <a:latin typeface="Microsoft Sans Serif"/>
                <a:cs typeface="Microsoft Sans Serif"/>
              </a:rPr>
              <a:t>Hello</a:t>
            </a:r>
            <a:r>
              <a:rPr sz="1588" spc="22" dirty="0">
                <a:latin typeface="Microsoft Sans Serif"/>
                <a:cs typeface="Microsoft Sans Serif"/>
              </a:rPr>
              <a:t> </a:t>
            </a:r>
            <a:r>
              <a:rPr sz="1588" dirty="0">
                <a:latin typeface="Microsoft Sans Serif"/>
                <a:cs typeface="Microsoft Sans Serif"/>
              </a:rPr>
              <a:t>của</a:t>
            </a:r>
            <a:r>
              <a:rPr sz="1588" spc="22" dirty="0">
                <a:latin typeface="Microsoft Sans Serif"/>
                <a:cs typeface="Microsoft Sans Serif"/>
              </a:rPr>
              <a:t> </a:t>
            </a:r>
            <a:r>
              <a:rPr sz="1588" spc="-4" dirty="0">
                <a:latin typeface="Microsoft Sans Serif"/>
                <a:cs typeface="Microsoft Sans Serif"/>
              </a:rPr>
              <a:t>OSPF</a:t>
            </a:r>
            <a:endParaRPr sz="1588" dirty="0">
              <a:latin typeface="Microsoft Sans Serif"/>
              <a:cs typeface="Microsoft Sans Serif"/>
            </a:endParaRPr>
          </a:p>
        </p:txBody>
      </p:sp>
      <p:sp>
        <p:nvSpPr>
          <p:cNvPr id="6" name="object 6"/>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
        <p:nvSpPr>
          <p:cNvPr id="7" name="object 7"/>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57</a:t>
            </a:fld>
            <a:endParaRPr dirty="0"/>
          </a:p>
        </p:txBody>
      </p:sp>
      <p:sp>
        <p:nvSpPr>
          <p:cNvPr id="8" name="object 3">
            <a:extLst>
              <a:ext uri="{FF2B5EF4-FFF2-40B4-BE49-F238E27FC236}">
                <a16:creationId xmlns:a16="http://schemas.microsoft.com/office/drawing/2014/main" id="{3B7E562D-6F7F-40C8-8F49-4D53A8925F25}"/>
              </a:ext>
            </a:extLst>
          </p:cNvPr>
          <p:cNvSpPr txBox="1"/>
          <p:nvPr/>
        </p:nvSpPr>
        <p:spPr>
          <a:xfrm>
            <a:off x="4730835" y="2043468"/>
            <a:ext cx="7040096" cy="4112001"/>
          </a:xfrm>
          <a:prstGeom prst="rect">
            <a:avLst/>
          </a:prstGeom>
          <a:solidFill>
            <a:schemeClr val="bg1">
              <a:lumMod val="85000"/>
            </a:schemeClr>
          </a:solidFill>
        </p:spPr>
        <p:txBody>
          <a:bodyPr vert="horz" wrap="square" lIns="0" tIns="10646" rIns="0" bIns="0" rtlCol="0">
            <a:spAutoFit/>
          </a:bodyPr>
          <a:lstStyle/>
          <a:p>
            <a:pPr marL="313781" indent="-302575">
              <a:spcBef>
                <a:spcPts val="84"/>
              </a:spcBef>
              <a:buFont typeface="Wingdings"/>
              <a:buChar char=""/>
              <a:tabLst>
                <a:tab pos="313781" algn="l"/>
              </a:tabLst>
            </a:pPr>
            <a:r>
              <a:rPr sz="1941" spc="-9" dirty="0">
                <a:latin typeface="Microsoft Sans Serif"/>
                <a:cs typeface="Microsoft Sans Serif"/>
              </a:rPr>
              <a:t>Định</a:t>
            </a:r>
            <a:r>
              <a:rPr sz="1941" spc="9" dirty="0">
                <a:latin typeface="Microsoft Sans Serif"/>
                <a:cs typeface="Microsoft Sans Serif"/>
              </a:rPr>
              <a:t> </a:t>
            </a:r>
            <a:r>
              <a:rPr sz="1941" dirty="0">
                <a:latin typeface="Microsoft Sans Serif"/>
                <a:cs typeface="Microsoft Sans Serif"/>
              </a:rPr>
              <a:t>dạng</a:t>
            </a:r>
            <a:r>
              <a:rPr sz="1941" spc="13" dirty="0">
                <a:latin typeface="Microsoft Sans Serif"/>
                <a:cs typeface="Microsoft Sans Serif"/>
              </a:rPr>
              <a:t> </a:t>
            </a:r>
            <a:r>
              <a:rPr sz="1941" spc="-4" dirty="0">
                <a:latin typeface="Microsoft Sans Serif"/>
                <a:cs typeface="Microsoft Sans Serif"/>
              </a:rPr>
              <a:t>thông</a:t>
            </a:r>
            <a:r>
              <a:rPr sz="1941" spc="31" dirty="0">
                <a:latin typeface="Microsoft Sans Serif"/>
                <a:cs typeface="Microsoft Sans Serif"/>
              </a:rPr>
              <a:t> </a:t>
            </a:r>
            <a:r>
              <a:rPr sz="1941" spc="-4" dirty="0">
                <a:latin typeface="Microsoft Sans Serif"/>
                <a:cs typeface="Microsoft Sans Serif"/>
              </a:rPr>
              <a:t>điệp</a:t>
            </a:r>
            <a:r>
              <a:rPr sz="1941" spc="31" dirty="0">
                <a:latin typeface="Microsoft Sans Serif"/>
                <a:cs typeface="Microsoft Sans Serif"/>
              </a:rPr>
              <a:t> </a:t>
            </a:r>
            <a:r>
              <a:rPr sz="1941" spc="-9" dirty="0">
                <a:latin typeface="Microsoft Sans Serif"/>
                <a:cs typeface="Microsoft Sans Serif"/>
              </a:rPr>
              <a:t>bản</a:t>
            </a:r>
            <a:r>
              <a:rPr sz="1941" spc="31" dirty="0">
                <a:latin typeface="Microsoft Sans Serif"/>
                <a:cs typeface="Microsoft Sans Serif"/>
              </a:rPr>
              <a:t> </a:t>
            </a:r>
            <a:r>
              <a:rPr sz="1941" spc="-9" dirty="0">
                <a:latin typeface="Microsoft Sans Serif"/>
                <a:cs typeface="Microsoft Sans Serif"/>
              </a:rPr>
              <a:t>tin</a:t>
            </a:r>
            <a:r>
              <a:rPr sz="1941" spc="31" dirty="0">
                <a:latin typeface="Microsoft Sans Serif"/>
                <a:cs typeface="Microsoft Sans Serif"/>
              </a:rPr>
              <a:t> </a:t>
            </a:r>
            <a:r>
              <a:rPr sz="1941" spc="-4" dirty="0">
                <a:latin typeface="Microsoft Sans Serif"/>
                <a:cs typeface="Microsoft Sans Serif"/>
              </a:rPr>
              <a:t>Hello</a:t>
            </a:r>
            <a:r>
              <a:rPr sz="1941" spc="9" dirty="0">
                <a:latin typeface="Microsoft Sans Serif"/>
                <a:cs typeface="Microsoft Sans Serif"/>
              </a:rPr>
              <a:t> </a:t>
            </a:r>
            <a:r>
              <a:rPr sz="1941" spc="-4" dirty="0">
                <a:latin typeface="Microsoft Sans Serif"/>
                <a:cs typeface="Microsoft Sans Serif"/>
              </a:rPr>
              <a:t>của</a:t>
            </a:r>
            <a:r>
              <a:rPr sz="1941" spc="31" dirty="0">
                <a:latin typeface="Microsoft Sans Serif"/>
                <a:cs typeface="Microsoft Sans Serif"/>
              </a:rPr>
              <a:t> </a:t>
            </a:r>
            <a:r>
              <a:rPr sz="1941" spc="-9" dirty="0">
                <a:latin typeface="Microsoft Sans Serif"/>
                <a:cs typeface="Microsoft Sans Serif"/>
              </a:rPr>
              <a:t>OSPF:</a:t>
            </a:r>
            <a:endParaRPr sz="1941" dirty="0">
              <a:latin typeface="Microsoft Sans Serif"/>
              <a:cs typeface="Microsoft Sans Serif"/>
            </a:endParaRPr>
          </a:p>
          <a:p>
            <a:pPr marL="667346" marR="356926" lvl="1" indent="-253266">
              <a:lnSpc>
                <a:spcPct val="80000"/>
              </a:lnSpc>
              <a:spcBef>
                <a:spcPts val="431"/>
              </a:spcBef>
              <a:buFont typeface="Wingdings"/>
              <a:buChar char=""/>
              <a:tabLst>
                <a:tab pos="667906" algn="l"/>
              </a:tabLst>
            </a:pPr>
            <a:r>
              <a:rPr sz="1765" dirty="0">
                <a:latin typeface="Microsoft Sans Serif"/>
                <a:cs typeface="Microsoft Sans Serif"/>
              </a:rPr>
              <a:t>Network</a:t>
            </a:r>
            <a:r>
              <a:rPr sz="1765" spc="-18" dirty="0">
                <a:latin typeface="Microsoft Sans Serif"/>
                <a:cs typeface="Microsoft Sans Serif"/>
              </a:rPr>
              <a:t> </a:t>
            </a:r>
            <a:r>
              <a:rPr sz="1765" dirty="0">
                <a:latin typeface="Microsoft Sans Serif"/>
                <a:cs typeface="Microsoft Sans Serif"/>
              </a:rPr>
              <a:t>mask</a:t>
            </a:r>
            <a:r>
              <a:rPr sz="1765" spc="4" dirty="0">
                <a:latin typeface="Microsoft Sans Serif"/>
                <a:cs typeface="Microsoft Sans Serif"/>
              </a:rPr>
              <a:t> </a:t>
            </a:r>
            <a:r>
              <a:rPr sz="1765" spc="53" dirty="0">
                <a:latin typeface="Microsoft Sans Serif"/>
                <a:cs typeface="Microsoft Sans Serif"/>
              </a:rPr>
              <a:t>chứa</a:t>
            </a:r>
            <a:r>
              <a:rPr sz="1765" spc="-9" dirty="0">
                <a:latin typeface="Microsoft Sans Serif"/>
                <a:cs typeface="Microsoft Sans Serif"/>
              </a:rPr>
              <a:t> </a:t>
            </a:r>
            <a:r>
              <a:rPr sz="1765" dirty="0">
                <a:latin typeface="Microsoft Sans Serif"/>
                <a:cs typeface="Microsoft Sans Serif"/>
              </a:rPr>
              <a:t>mặt</a:t>
            </a:r>
            <a:r>
              <a:rPr sz="1765" spc="-9" dirty="0">
                <a:latin typeface="Microsoft Sans Serif"/>
                <a:cs typeface="Microsoft Sans Serif"/>
              </a:rPr>
              <a:t> </a:t>
            </a:r>
            <a:r>
              <a:rPr sz="1765" dirty="0">
                <a:latin typeface="Microsoft Sans Serif"/>
                <a:cs typeface="Microsoft Sans Serif"/>
              </a:rPr>
              <a:t>nạ</a:t>
            </a:r>
            <a:r>
              <a:rPr sz="1765" spc="9" dirty="0">
                <a:latin typeface="Microsoft Sans Serif"/>
                <a:cs typeface="Microsoft Sans Serif"/>
              </a:rPr>
              <a:t> </a:t>
            </a:r>
            <a:r>
              <a:rPr sz="1765" spc="-4" dirty="0">
                <a:latin typeface="Microsoft Sans Serif"/>
                <a:cs typeface="Microsoft Sans Serif"/>
              </a:rPr>
              <a:t>của</a:t>
            </a:r>
            <a:r>
              <a:rPr sz="1765" spc="13" dirty="0">
                <a:latin typeface="Microsoft Sans Serif"/>
                <a:cs typeface="Microsoft Sans Serif"/>
              </a:rPr>
              <a:t> </a:t>
            </a:r>
            <a:r>
              <a:rPr sz="1765" dirty="0">
                <a:latin typeface="Microsoft Sans Serif"/>
                <a:cs typeface="Microsoft Sans Serif"/>
              </a:rPr>
              <a:t>mạng</a:t>
            </a:r>
            <a:r>
              <a:rPr sz="1765" spc="-9" dirty="0">
                <a:latin typeface="Microsoft Sans Serif"/>
                <a:cs typeface="Microsoft Sans Serif"/>
              </a:rPr>
              <a:t> </a:t>
            </a:r>
            <a:r>
              <a:rPr sz="1765" spc="-4" dirty="0">
                <a:latin typeface="Microsoft Sans Serif"/>
                <a:cs typeface="Microsoft Sans Serif"/>
              </a:rPr>
              <a:t>mà</a:t>
            </a:r>
            <a:r>
              <a:rPr sz="1765" spc="13" dirty="0">
                <a:latin typeface="Microsoft Sans Serif"/>
                <a:cs typeface="Microsoft Sans Serif"/>
              </a:rPr>
              <a:t> </a:t>
            </a:r>
            <a:r>
              <a:rPr sz="1765" spc="-4" dirty="0">
                <a:latin typeface="Microsoft Sans Serif"/>
                <a:cs typeface="Microsoft Sans Serif"/>
              </a:rPr>
              <a:t>qua</a:t>
            </a:r>
            <a:r>
              <a:rPr sz="1765" spc="13" dirty="0">
                <a:latin typeface="Microsoft Sans Serif"/>
                <a:cs typeface="Microsoft Sans Serif"/>
              </a:rPr>
              <a:t> </a:t>
            </a:r>
            <a:r>
              <a:rPr sz="1765" spc="-9" dirty="0">
                <a:latin typeface="Microsoft Sans Serif"/>
                <a:cs typeface="Microsoft Sans Serif"/>
              </a:rPr>
              <a:t>đó</a:t>
            </a:r>
            <a:r>
              <a:rPr sz="1765" spc="26" dirty="0">
                <a:latin typeface="Microsoft Sans Serif"/>
                <a:cs typeface="Microsoft Sans Serif"/>
              </a:rPr>
              <a:t> </a:t>
            </a:r>
            <a:r>
              <a:rPr sz="1765" spc="-4" dirty="0">
                <a:latin typeface="Microsoft Sans Serif"/>
                <a:cs typeface="Microsoft Sans Serif"/>
              </a:rPr>
              <a:t>thông </a:t>
            </a:r>
            <a:r>
              <a:rPr sz="1765" dirty="0">
                <a:latin typeface="Microsoft Sans Serif"/>
                <a:cs typeface="Microsoft Sans Serif"/>
              </a:rPr>
              <a:t>điệp </a:t>
            </a:r>
            <a:r>
              <a:rPr sz="1765" spc="-459" dirty="0">
                <a:latin typeface="Microsoft Sans Serif"/>
                <a:cs typeface="Microsoft Sans Serif"/>
              </a:rPr>
              <a:t> </a:t>
            </a:r>
            <a:r>
              <a:rPr sz="1765" spc="97" dirty="0">
                <a:latin typeface="Microsoft Sans Serif"/>
                <a:cs typeface="Microsoft Sans Serif"/>
              </a:rPr>
              <a:t>được</a:t>
            </a:r>
            <a:r>
              <a:rPr sz="1765" spc="-18" dirty="0">
                <a:latin typeface="Microsoft Sans Serif"/>
                <a:cs typeface="Microsoft Sans Serif"/>
              </a:rPr>
              <a:t> </a:t>
            </a:r>
            <a:r>
              <a:rPr sz="1765" spc="57" dirty="0">
                <a:latin typeface="Microsoft Sans Serif"/>
                <a:cs typeface="Microsoft Sans Serif"/>
              </a:rPr>
              <a:t>gửi</a:t>
            </a:r>
            <a:r>
              <a:rPr sz="1765" spc="22" dirty="0">
                <a:latin typeface="Microsoft Sans Serif"/>
                <a:cs typeface="Microsoft Sans Serif"/>
              </a:rPr>
              <a:t> </a:t>
            </a:r>
            <a:r>
              <a:rPr sz="1765" spc="-9" dirty="0">
                <a:latin typeface="Microsoft Sans Serif"/>
                <a:cs typeface="Microsoft Sans Serif"/>
              </a:rPr>
              <a:t>đi.</a:t>
            </a:r>
            <a:endParaRPr sz="1765" dirty="0">
              <a:latin typeface="Microsoft Sans Serif"/>
              <a:cs typeface="Microsoft Sans Serif"/>
            </a:endParaRPr>
          </a:p>
          <a:p>
            <a:pPr marL="667346" marR="4483" lvl="1" indent="-253266">
              <a:lnSpc>
                <a:spcPct val="80000"/>
              </a:lnSpc>
              <a:spcBef>
                <a:spcPts val="424"/>
              </a:spcBef>
              <a:buFont typeface="Wingdings"/>
              <a:buChar char=""/>
              <a:tabLst>
                <a:tab pos="667906" algn="l"/>
              </a:tabLst>
            </a:pPr>
            <a:r>
              <a:rPr sz="1765" dirty="0">
                <a:latin typeface="Microsoft Sans Serif"/>
                <a:cs typeface="Microsoft Sans Serif"/>
              </a:rPr>
              <a:t>Dead</a:t>
            </a:r>
            <a:r>
              <a:rPr sz="1765" spc="-40" dirty="0">
                <a:latin typeface="Microsoft Sans Serif"/>
                <a:cs typeface="Microsoft Sans Serif"/>
              </a:rPr>
              <a:t> </a:t>
            </a:r>
            <a:r>
              <a:rPr sz="1765" spc="-18" dirty="0">
                <a:latin typeface="Microsoft Sans Serif"/>
                <a:cs typeface="Microsoft Sans Serif"/>
              </a:rPr>
              <a:t>Timer </a:t>
            </a:r>
            <a:r>
              <a:rPr sz="1765" dirty="0">
                <a:latin typeface="Microsoft Sans Serif"/>
                <a:cs typeface="Microsoft Sans Serif"/>
              </a:rPr>
              <a:t>cho</a:t>
            </a:r>
            <a:r>
              <a:rPr sz="1765" spc="13" dirty="0">
                <a:latin typeface="Microsoft Sans Serif"/>
                <a:cs typeface="Microsoft Sans Serif"/>
              </a:rPr>
              <a:t> </a:t>
            </a:r>
            <a:r>
              <a:rPr sz="1765" spc="-4" dirty="0">
                <a:latin typeface="Microsoft Sans Serif"/>
                <a:cs typeface="Microsoft Sans Serif"/>
              </a:rPr>
              <a:t>giá</a:t>
            </a:r>
            <a:r>
              <a:rPr sz="1765" spc="18" dirty="0">
                <a:latin typeface="Microsoft Sans Serif"/>
                <a:cs typeface="Microsoft Sans Serif"/>
              </a:rPr>
              <a:t> </a:t>
            </a:r>
            <a:r>
              <a:rPr sz="1765" spc="-9" dirty="0">
                <a:latin typeface="Microsoft Sans Serif"/>
                <a:cs typeface="Microsoft Sans Serif"/>
              </a:rPr>
              <a:t>trị</a:t>
            </a:r>
            <a:r>
              <a:rPr sz="1765" spc="4" dirty="0">
                <a:latin typeface="Microsoft Sans Serif"/>
                <a:cs typeface="Microsoft Sans Serif"/>
              </a:rPr>
              <a:t> </a:t>
            </a:r>
            <a:r>
              <a:rPr sz="1765" spc="40" dirty="0">
                <a:latin typeface="Microsoft Sans Serif"/>
                <a:cs typeface="Microsoft Sans Serif"/>
              </a:rPr>
              <a:t>thời</a:t>
            </a:r>
            <a:r>
              <a:rPr sz="1765" spc="22" dirty="0">
                <a:latin typeface="Microsoft Sans Serif"/>
                <a:cs typeface="Microsoft Sans Serif"/>
              </a:rPr>
              <a:t> </a:t>
            </a:r>
            <a:r>
              <a:rPr sz="1765" spc="-4" dirty="0">
                <a:latin typeface="Microsoft Sans Serif"/>
                <a:cs typeface="Microsoft Sans Serif"/>
              </a:rPr>
              <a:t>gian</a:t>
            </a:r>
            <a:r>
              <a:rPr sz="1765" spc="18" dirty="0">
                <a:latin typeface="Microsoft Sans Serif"/>
                <a:cs typeface="Microsoft Sans Serif"/>
              </a:rPr>
              <a:t> </a:t>
            </a:r>
            <a:r>
              <a:rPr sz="1765" spc="4" dirty="0">
                <a:latin typeface="Microsoft Sans Serif"/>
                <a:cs typeface="Microsoft Sans Serif"/>
              </a:rPr>
              <a:t>(s),</a:t>
            </a:r>
            <a:r>
              <a:rPr sz="1765" spc="-26" dirty="0">
                <a:latin typeface="Microsoft Sans Serif"/>
                <a:cs typeface="Microsoft Sans Serif"/>
              </a:rPr>
              <a:t> </a:t>
            </a:r>
            <a:r>
              <a:rPr sz="1765" dirty="0">
                <a:latin typeface="Microsoft Sans Serif"/>
                <a:cs typeface="Microsoft Sans Serif"/>
              </a:rPr>
              <a:t>sau</a:t>
            </a:r>
            <a:r>
              <a:rPr sz="1765" spc="13" dirty="0">
                <a:latin typeface="Microsoft Sans Serif"/>
                <a:cs typeface="Microsoft Sans Serif"/>
              </a:rPr>
              <a:t> </a:t>
            </a:r>
            <a:r>
              <a:rPr sz="1765" spc="40" dirty="0">
                <a:latin typeface="Microsoft Sans Serif"/>
                <a:cs typeface="Microsoft Sans Serif"/>
              </a:rPr>
              <a:t>thời</a:t>
            </a:r>
            <a:r>
              <a:rPr sz="1765" spc="4" dirty="0">
                <a:latin typeface="Microsoft Sans Serif"/>
                <a:cs typeface="Microsoft Sans Serif"/>
              </a:rPr>
              <a:t> </a:t>
            </a:r>
            <a:r>
              <a:rPr sz="1765" spc="-4" dirty="0">
                <a:latin typeface="Microsoft Sans Serif"/>
                <a:cs typeface="Microsoft Sans Serif"/>
              </a:rPr>
              <a:t>gian</a:t>
            </a:r>
            <a:r>
              <a:rPr sz="1765" spc="35" dirty="0">
                <a:latin typeface="Microsoft Sans Serif"/>
                <a:cs typeface="Microsoft Sans Serif"/>
              </a:rPr>
              <a:t> </a:t>
            </a:r>
            <a:r>
              <a:rPr sz="1765" spc="-4" dirty="0">
                <a:latin typeface="Microsoft Sans Serif"/>
                <a:cs typeface="Microsoft Sans Serif"/>
              </a:rPr>
              <a:t>này</a:t>
            </a:r>
            <a:r>
              <a:rPr sz="1765" spc="4" dirty="0">
                <a:latin typeface="Microsoft Sans Serif"/>
                <a:cs typeface="Microsoft Sans Serif"/>
              </a:rPr>
              <a:t> </a:t>
            </a:r>
            <a:r>
              <a:rPr sz="1765" spc="-4" dirty="0">
                <a:latin typeface="Microsoft Sans Serif"/>
                <a:cs typeface="Microsoft Sans Serif"/>
              </a:rPr>
              <a:t>nếu</a:t>
            </a:r>
            <a:r>
              <a:rPr sz="1765" spc="13" dirty="0">
                <a:latin typeface="Microsoft Sans Serif"/>
                <a:cs typeface="Microsoft Sans Serif"/>
              </a:rPr>
              <a:t> </a:t>
            </a:r>
            <a:r>
              <a:rPr sz="1765" dirty="0">
                <a:latin typeface="Microsoft Sans Serif"/>
                <a:cs typeface="Microsoft Sans Serif"/>
              </a:rPr>
              <a:t>máy </a:t>
            </a:r>
            <a:r>
              <a:rPr sz="1765" spc="4" dirty="0">
                <a:latin typeface="Microsoft Sans Serif"/>
                <a:cs typeface="Microsoft Sans Serif"/>
              </a:rPr>
              <a:t> </a:t>
            </a:r>
            <a:r>
              <a:rPr sz="1765" spc="-4" dirty="0">
                <a:latin typeface="Microsoft Sans Serif"/>
                <a:cs typeface="Microsoft Sans Serif"/>
              </a:rPr>
              <a:t>lân </a:t>
            </a:r>
            <a:r>
              <a:rPr sz="1765" dirty="0">
                <a:latin typeface="Microsoft Sans Serif"/>
                <a:cs typeface="Microsoft Sans Serif"/>
              </a:rPr>
              <a:t>cận</a:t>
            </a:r>
            <a:r>
              <a:rPr sz="1765" spc="-4" dirty="0">
                <a:latin typeface="Microsoft Sans Serif"/>
                <a:cs typeface="Microsoft Sans Serif"/>
              </a:rPr>
              <a:t> </a:t>
            </a:r>
            <a:r>
              <a:rPr sz="1765" spc="4" dirty="0">
                <a:latin typeface="Microsoft Sans Serif"/>
                <a:cs typeface="Microsoft Sans Serif"/>
              </a:rPr>
              <a:t>không</a:t>
            </a:r>
            <a:r>
              <a:rPr sz="1765" dirty="0">
                <a:latin typeface="Microsoft Sans Serif"/>
                <a:cs typeface="Microsoft Sans Serif"/>
              </a:rPr>
              <a:t> </a:t>
            </a:r>
            <a:r>
              <a:rPr sz="1765" spc="-4" dirty="0">
                <a:latin typeface="Microsoft Sans Serif"/>
                <a:cs typeface="Microsoft Sans Serif"/>
              </a:rPr>
              <a:t>trả</a:t>
            </a:r>
            <a:r>
              <a:rPr sz="1765" spc="13" dirty="0">
                <a:latin typeface="Microsoft Sans Serif"/>
                <a:cs typeface="Microsoft Sans Serif"/>
              </a:rPr>
              <a:t> </a:t>
            </a:r>
            <a:r>
              <a:rPr sz="1765" spc="53" dirty="0">
                <a:latin typeface="Microsoft Sans Serif"/>
                <a:cs typeface="Microsoft Sans Serif"/>
              </a:rPr>
              <a:t>lời</a:t>
            </a:r>
            <a:r>
              <a:rPr sz="1765" spc="9" dirty="0">
                <a:latin typeface="Microsoft Sans Serif"/>
                <a:cs typeface="Microsoft Sans Serif"/>
              </a:rPr>
              <a:t> </a:t>
            </a:r>
            <a:r>
              <a:rPr sz="1765" spc="31" dirty="0">
                <a:latin typeface="Microsoft Sans Serif"/>
                <a:cs typeface="Microsoft Sans Serif"/>
              </a:rPr>
              <a:t>thì</a:t>
            </a:r>
            <a:r>
              <a:rPr sz="1765" spc="-9" dirty="0">
                <a:latin typeface="Microsoft Sans Serif"/>
                <a:cs typeface="Microsoft Sans Serif"/>
              </a:rPr>
              <a:t> </a:t>
            </a:r>
            <a:r>
              <a:rPr sz="1765" spc="97" dirty="0">
                <a:latin typeface="Microsoft Sans Serif"/>
                <a:cs typeface="Microsoft Sans Serif"/>
              </a:rPr>
              <a:t>được</a:t>
            </a:r>
            <a:r>
              <a:rPr sz="1765" spc="-9" dirty="0">
                <a:latin typeface="Microsoft Sans Serif"/>
                <a:cs typeface="Microsoft Sans Serif"/>
              </a:rPr>
              <a:t> </a:t>
            </a:r>
            <a:r>
              <a:rPr sz="1765" dirty="0">
                <a:latin typeface="Microsoft Sans Serif"/>
                <a:cs typeface="Microsoft Sans Serif"/>
              </a:rPr>
              <a:t>xem </a:t>
            </a:r>
            <a:r>
              <a:rPr sz="1765" spc="62" dirty="0">
                <a:latin typeface="Microsoft Sans Serif"/>
                <a:cs typeface="Microsoft Sans Serif"/>
              </a:rPr>
              <a:t>như</a:t>
            </a:r>
            <a:r>
              <a:rPr sz="1765" spc="13" dirty="0">
                <a:latin typeface="Microsoft Sans Serif"/>
                <a:cs typeface="Microsoft Sans Serif"/>
              </a:rPr>
              <a:t> </a:t>
            </a:r>
            <a:r>
              <a:rPr sz="1765" dirty="0">
                <a:latin typeface="Microsoft Sans Serif"/>
                <a:cs typeface="Microsoft Sans Serif"/>
              </a:rPr>
              <a:t>đã</a:t>
            </a:r>
            <a:r>
              <a:rPr sz="1765" spc="13" dirty="0">
                <a:latin typeface="Microsoft Sans Serif"/>
                <a:cs typeface="Microsoft Sans Serif"/>
              </a:rPr>
              <a:t> </a:t>
            </a:r>
            <a:r>
              <a:rPr sz="1765" spc="-4" dirty="0">
                <a:latin typeface="Microsoft Sans Serif"/>
                <a:cs typeface="Microsoft Sans Serif"/>
              </a:rPr>
              <a:t>“chết”</a:t>
            </a:r>
            <a:r>
              <a:rPr sz="1765" spc="4" dirty="0">
                <a:latin typeface="Microsoft Sans Serif"/>
                <a:cs typeface="Microsoft Sans Serif"/>
              </a:rPr>
              <a:t> </a:t>
            </a:r>
            <a:r>
              <a:rPr sz="1765" spc="-4" dirty="0">
                <a:latin typeface="Microsoft Sans Serif"/>
                <a:cs typeface="Microsoft Sans Serif"/>
              </a:rPr>
              <a:t>(VD:</a:t>
            </a:r>
            <a:r>
              <a:rPr sz="1765" spc="9" dirty="0">
                <a:latin typeface="Microsoft Sans Serif"/>
                <a:cs typeface="Microsoft Sans Serif"/>
              </a:rPr>
              <a:t> </a:t>
            </a:r>
            <a:r>
              <a:rPr sz="1765" spc="-4" dirty="0">
                <a:latin typeface="Microsoft Sans Serif"/>
                <a:cs typeface="Microsoft Sans Serif"/>
              </a:rPr>
              <a:t>Gấp</a:t>
            </a:r>
            <a:r>
              <a:rPr sz="1765" spc="13" dirty="0">
                <a:latin typeface="Microsoft Sans Serif"/>
                <a:cs typeface="Microsoft Sans Serif"/>
              </a:rPr>
              <a:t> </a:t>
            </a:r>
            <a:r>
              <a:rPr sz="1765" dirty="0">
                <a:latin typeface="Microsoft Sans Serif"/>
                <a:cs typeface="Microsoft Sans Serif"/>
              </a:rPr>
              <a:t>4 </a:t>
            </a:r>
            <a:r>
              <a:rPr sz="1765" spc="-4" dirty="0">
                <a:latin typeface="Microsoft Sans Serif"/>
                <a:cs typeface="Microsoft Sans Serif"/>
              </a:rPr>
              <a:t>lần </a:t>
            </a:r>
            <a:r>
              <a:rPr sz="1765" spc="-454" dirty="0">
                <a:latin typeface="Microsoft Sans Serif"/>
                <a:cs typeface="Microsoft Sans Serif"/>
              </a:rPr>
              <a:t> </a:t>
            </a:r>
            <a:r>
              <a:rPr sz="1765" dirty="0">
                <a:latin typeface="Microsoft Sans Serif"/>
                <a:cs typeface="Microsoft Sans Serif"/>
              </a:rPr>
              <a:t>chu</a:t>
            </a:r>
            <a:r>
              <a:rPr sz="1765" spc="-9" dirty="0">
                <a:latin typeface="Microsoft Sans Serif"/>
                <a:cs typeface="Microsoft Sans Serif"/>
              </a:rPr>
              <a:t> </a:t>
            </a:r>
            <a:r>
              <a:rPr sz="1765" dirty="0">
                <a:latin typeface="Microsoft Sans Serif"/>
                <a:cs typeface="Microsoft Sans Serif"/>
              </a:rPr>
              <a:t>kỳ</a:t>
            </a:r>
            <a:r>
              <a:rPr sz="1765" spc="4" dirty="0">
                <a:latin typeface="Microsoft Sans Serif"/>
                <a:cs typeface="Microsoft Sans Serif"/>
              </a:rPr>
              <a:t> </a:t>
            </a:r>
            <a:r>
              <a:rPr sz="1765" spc="-4" dirty="0">
                <a:latin typeface="Microsoft Sans Serif"/>
                <a:cs typeface="Microsoft Sans Serif"/>
              </a:rPr>
              <a:t>hello)</a:t>
            </a:r>
            <a:endParaRPr sz="1765" dirty="0">
              <a:latin typeface="Microsoft Sans Serif"/>
              <a:cs typeface="Microsoft Sans Serif"/>
            </a:endParaRPr>
          </a:p>
          <a:p>
            <a:pPr marL="667346" marR="93574" lvl="1" indent="-253266">
              <a:lnSpc>
                <a:spcPct val="80000"/>
              </a:lnSpc>
              <a:spcBef>
                <a:spcPts val="424"/>
              </a:spcBef>
              <a:buFont typeface="Wingdings"/>
              <a:buChar char=""/>
              <a:tabLst>
                <a:tab pos="667906" algn="l"/>
              </a:tabLst>
            </a:pPr>
            <a:r>
              <a:rPr sz="1765" spc="-4" dirty="0">
                <a:latin typeface="Microsoft Sans Serif"/>
                <a:cs typeface="Microsoft Sans Serif"/>
              </a:rPr>
              <a:t>Hello Inter </a:t>
            </a:r>
            <a:r>
              <a:rPr sz="1765" dirty="0">
                <a:latin typeface="Microsoft Sans Serif"/>
                <a:cs typeface="Microsoft Sans Serif"/>
              </a:rPr>
              <a:t>khoảng cách </a:t>
            </a:r>
            <a:r>
              <a:rPr sz="1765" spc="40" dirty="0">
                <a:latin typeface="Microsoft Sans Serif"/>
                <a:cs typeface="Microsoft Sans Serif"/>
              </a:rPr>
              <a:t>thời </a:t>
            </a:r>
            <a:r>
              <a:rPr sz="1765" dirty="0">
                <a:latin typeface="Microsoft Sans Serif"/>
                <a:cs typeface="Microsoft Sans Serif"/>
              </a:rPr>
              <a:t>gian (s) </a:t>
            </a:r>
            <a:r>
              <a:rPr sz="1765" spc="49" dirty="0">
                <a:latin typeface="Microsoft Sans Serif"/>
                <a:cs typeface="Microsoft Sans Serif"/>
              </a:rPr>
              <a:t>giữa </a:t>
            </a:r>
            <a:r>
              <a:rPr sz="1765" dirty="0">
                <a:latin typeface="Microsoft Sans Serif"/>
                <a:cs typeface="Microsoft Sans Serif"/>
              </a:rPr>
              <a:t>các </a:t>
            </a:r>
            <a:r>
              <a:rPr sz="1765" spc="-4" dirty="0">
                <a:latin typeface="Microsoft Sans Serif"/>
                <a:cs typeface="Microsoft Sans Serif"/>
              </a:rPr>
              <a:t>thông </a:t>
            </a:r>
            <a:r>
              <a:rPr sz="1765" dirty="0">
                <a:latin typeface="Microsoft Sans Serif"/>
                <a:cs typeface="Microsoft Sans Serif"/>
              </a:rPr>
              <a:t>điệp </a:t>
            </a:r>
            <a:r>
              <a:rPr sz="1765" spc="-4" dirty="0">
                <a:latin typeface="Microsoft Sans Serif"/>
                <a:cs typeface="Microsoft Sans Serif"/>
              </a:rPr>
              <a:t>Hello. </a:t>
            </a:r>
            <a:r>
              <a:rPr sz="1765" spc="-459" dirty="0">
                <a:latin typeface="Microsoft Sans Serif"/>
                <a:cs typeface="Microsoft Sans Serif"/>
              </a:rPr>
              <a:t> </a:t>
            </a:r>
            <a:r>
              <a:rPr sz="1765" dirty="0">
                <a:latin typeface="Microsoft Sans Serif"/>
                <a:cs typeface="Microsoft Sans Serif"/>
              </a:rPr>
              <a:t>Mặc</a:t>
            </a:r>
            <a:r>
              <a:rPr sz="1765" spc="-13" dirty="0">
                <a:latin typeface="Microsoft Sans Serif"/>
                <a:cs typeface="Microsoft Sans Serif"/>
              </a:rPr>
              <a:t> </a:t>
            </a:r>
            <a:r>
              <a:rPr sz="1765" spc="-4" dirty="0">
                <a:latin typeface="Microsoft Sans Serif"/>
                <a:cs typeface="Microsoft Sans Serif"/>
              </a:rPr>
              <a:t>định</a:t>
            </a:r>
            <a:r>
              <a:rPr sz="1765" spc="35" dirty="0">
                <a:latin typeface="Microsoft Sans Serif"/>
                <a:cs typeface="Microsoft Sans Serif"/>
              </a:rPr>
              <a:t> </a:t>
            </a:r>
            <a:r>
              <a:rPr sz="1765" spc="49" dirty="0">
                <a:latin typeface="Microsoft Sans Serif"/>
                <a:cs typeface="Microsoft Sans Serif"/>
              </a:rPr>
              <a:t>với</a:t>
            </a:r>
            <a:r>
              <a:rPr sz="1765" spc="26" dirty="0">
                <a:latin typeface="Microsoft Sans Serif"/>
                <a:cs typeface="Microsoft Sans Serif"/>
              </a:rPr>
              <a:t> </a:t>
            </a:r>
            <a:r>
              <a:rPr sz="1765" dirty="0">
                <a:latin typeface="Microsoft Sans Serif"/>
                <a:cs typeface="Microsoft Sans Serif"/>
              </a:rPr>
              <a:t>mạng </a:t>
            </a:r>
            <a:r>
              <a:rPr sz="1765" spc="-4" dirty="0">
                <a:latin typeface="Microsoft Sans Serif"/>
                <a:cs typeface="Microsoft Sans Serif"/>
              </a:rPr>
              <a:t>multiaccess</a:t>
            </a:r>
            <a:r>
              <a:rPr sz="1765" spc="-13" dirty="0">
                <a:latin typeface="Microsoft Sans Serif"/>
                <a:cs typeface="Microsoft Sans Serif"/>
              </a:rPr>
              <a:t> </a:t>
            </a:r>
            <a:r>
              <a:rPr sz="1765" spc="-9" dirty="0">
                <a:latin typeface="Microsoft Sans Serif"/>
                <a:cs typeface="Microsoft Sans Serif"/>
              </a:rPr>
              <a:t>và</a:t>
            </a:r>
            <a:r>
              <a:rPr sz="1765" spc="35" dirty="0">
                <a:latin typeface="Microsoft Sans Serif"/>
                <a:cs typeface="Microsoft Sans Serif"/>
              </a:rPr>
              <a:t> </a:t>
            </a:r>
            <a:r>
              <a:rPr sz="1765" spc="-4" dirty="0">
                <a:latin typeface="Microsoft Sans Serif"/>
                <a:cs typeface="Microsoft Sans Serif"/>
              </a:rPr>
              <a:t>point-to-point</a:t>
            </a:r>
            <a:r>
              <a:rPr sz="1765" spc="-22" dirty="0">
                <a:latin typeface="Microsoft Sans Serif"/>
                <a:cs typeface="Microsoft Sans Serif"/>
              </a:rPr>
              <a:t> </a:t>
            </a:r>
            <a:r>
              <a:rPr sz="1765" spc="-9" dirty="0">
                <a:latin typeface="Microsoft Sans Serif"/>
                <a:cs typeface="Microsoft Sans Serif"/>
              </a:rPr>
              <a:t>là</a:t>
            </a:r>
            <a:r>
              <a:rPr sz="1765" spc="35" dirty="0">
                <a:latin typeface="Microsoft Sans Serif"/>
                <a:cs typeface="Microsoft Sans Serif"/>
              </a:rPr>
              <a:t> </a:t>
            </a:r>
            <a:r>
              <a:rPr sz="1765" spc="-4" dirty="0">
                <a:latin typeface="Microsoft Sans Serif"/>
                <a:cs typeface="Microsoft Sans Serif"/>
              </a:rPr>
              <a:t>10s</a:t>
            </a:r>
            <a:r>
              <a:rPr sz="1765" spc="9" dirty="0">
                <a:latin typeface="Microsoft Sans Serif"/>
                <a:cs typeface="Microsoft Sans Serif"/>
              </a:rPr>
              <a:t> </a:t>
            </a:r>
            <a:r>
              <a:rPr sz="1765" spc="-9" dirty="0">
                <a:latin typeface="Microsoft Sans Serif"/>
                <a:cs typeface="Microsoft Sans Serif"/>
              </a:rPr>
              <a:t>và</a:t>
            </a:r>
            <a:r>
              <a:rPr sz="1765" spc="31" dirty="0">
                <a:latin typeface="Microsoft Sans Serif"/>
                <a:cs typeface="Microsoft Sans Serif"/>
              </a:rPr>
              <a:t> </a:t>
            </a:r>
            <a:r>
              <a:rPr sz="1765" spc="-4" dirty="0">
                <a:latin typeface="Microsoft Sans Serif"/>
                <a:cs typeface="Microsoft Sans Serif"/>
              </a:rPr>
              <a:t>30s</a:t>
            </a:r>
            <a:endParaRPr sz="1765" dirty="0">
              <a:latin typeface="Microsoft Sans Serif"/>
              <a:cs typeface="Microsoft Sans Serif"/>
            </a:endParaRPr>
          </a:p>
          <a:p>
            <a:pPr lvl="1">
              <a:spcBef>
                <a:spcPts val="18"/>
              </a:spcBef>
              <a:buFont typeface="Wingdings"/>
              <a:buChar char=""/>
            </a:pPr>
            <a:endParaRPr sz="1853" dirty="0">
              <a:latin typeface="Microsoft Sans Serif"/>
              <a:cs typeface="Microsoft Sans Serif"/>
            </a:endParaRPr>
          </a:p>
          <a:p>
            <a:pPr marL="667346" marR="33619" lvl="1" indent="-253266">
              <a:lnSpc>
                <a:spcPct val="80000"/>
              </a:lnSpc>
              <a:buFont typeface="Wingdings"/>
              <a:buChar char=""/>
              <a:tabLst>
                <a:tab pos="667906" algn="l"/>
              </a:tabLst>
            </a:pPr>
            <a:r>
              <a:rPr sz="1765" dirty="0">
                <a:latin typeface="Microsoft Sans Serif"/>
                <a:cs typeface="Microsoft Sans Serif"/>
              </a:rPr>
              <a:t>Gway</a:t>
            </a:r>
            <a:r>
              <a:rPr sz="1765" spc="-13" dirty="0">
                <a:latin typeface="Microsoft Sans Serif"/>
                <a:cs typeface="Microsoft Sans Serif"/>
              </a:rPr>
              <a:t> </a:t>
            </a:r>
            <a:r>
              <a:rPr sz="1765" spc="-4" dirty="0">
                <a:latin typeface="Microsoft Sans Serif"/>
                <a:cs typeface="Microsoft Sans Serif"/>
              </a:rPr>
              <a:t>Prio</a:t>
            </a:r>
            <a:r>
              <a:rPr sz="1765" spc="13" dirty="0">
                <a:latin typeface="Microsoft Sans Serif"/>
                <a:cs typeface="Microsoft Sans Serif"/>
              </a:rPr>
              <a:t> </a:t>
            </a:r>
            <a:r>
              <a:rPr sz="1765" dirty="0">
                <a:latin typeface="Microsoft Sans Serif"/>
                <a:cs typeface="Microsoft Sans Serif"/>
              </a:rPr>
              <a:t>là</a:t>
            </a:r>
            <a:r>
              <a:rPr sz="1765" spc="13" dirty="0">
                <a:latin typeface="Microsoft Sans Serif"/>
                <a:cs typeface="Microsoft Sans Serif"/>
              </a:rPr>
              <a:t> </a:t>
            </a:r>
            <a:r>
              <a:rPr sz="1765" spc="-9" dirty="0">
                <a:latin typeface="Microsoft Sans Serif"/>
                <a:cs typeface="Microsoft Sans Serif"/>
              </a:rPr>
              <a:t>độ</a:t>
            </a:r>
            <a:r>
              <a:rPr sz="1765" spc="13" dirty="0">
                <a:latin typeface="Microsoft Sans Serif"/>
                <a:cs typeface="Microsoft Sans Serif"/>
              </a:rPr>
              <a:t> </a:t>
            </a:r>
            <a:r>
              <a:rPr sz="1765" spc="101" dirty="0">
                <a:latin typeface="Microsoft Sans Serif"/>
                <a:cs typeface="Microsoft Sans Serif"/>
              </a:rPr>
              <a:t>ưu</a:t>
            </a:r>
            <a:r>
              <a:rPr sz="1765" spc="13" dirty="0">
                <a:latin typeface="Microsoft Sans Serif"/>
                <a:cs typeface="Microsoft Sans Serif"/>
              </a:rPr>
              <a:t> </a:t>
            </a:r>
            <a:r>
              <a:rPr sz="1765" spc="-9" dirty="0">
                <a:latin typeface="Microsoft Sans Serif"/>
                <a:cs typeface="Microsoft Sans Serif"/>
              </a:rPr>
              <a:t>tiên</a:t>
            </a:r>
            <a:r>
              <a:rPr sz="1765" spc="18" dirty="0">
                <a:latin typeface="Microsoft Sans Serif"/>
                <a:cs typeface="Microsoft Sans Serif"/>
              </a:rPr>
              <a:t> </a:t>
            </a:r>
            <a:r>
              <a:rPr sz="1765" dirty="0">
                <a:latin typeface="Microsoft Sans Serif"/>
                <a:cs typeface="Microsoft Sans Serif"/>
              </a:rPr>
              <a:t>của</a:t>
            </a:r>
            <a:r>
              <a:rPr sz="1765" spc="-4" dirty="0">
                <a:latin typeface="Microsoft Sans Serif"/>
                <a:cs typeface="Microsoft Sans Serif"/>
              </a:rPr>
              <a:t> </a:t>
            </a:r>
            <a:r>
              <a:rPr sz="1765" dirty="0">
                <a:latin typeface="Microsoft Sans Serif"/>
                <a:cs typeface="Microsoft Sans Serif"/>
              </a:rPr>
              <a:t>bộ</a:t>
            </a:r>
            <a:r>
              <a:rPr sz="1765" spc="13" dirty="0">
                <a:latin typeface="Microsoft Sans Serif"/>
                <a:cs typeface="Microsoft Sans Serif"/>
              </a:rPr>
              <a:t> </a:t>
            </a:r>
            <a:r>
              <a:rPr sz="1765" spc="-4" dirty="0">
                <a:latin typeface="Microsoft Sans Serif"/>
                <a:cs typeface="Microsoft Sans Serif"/>
              </a:rPr>
              <a:t>định</a:t>
            </a:r>
            <a:r>
              <a:rPr sz="1765" spc="31" dirty="0">
                <a:latin typeface="Microsoft Sans Serif"/>
                <a:cs typeface="Microsoft Sans Serif"/>
              </a:rPr>
              <a:t> </a:t>
            </a:r>
            <a:r>
              <a:rPr sz="1765" spc="-4" dirty="0">
                <a:latin typeface="Microsoft Sans Serif"/>
                <a:cs typeface="Microsoft Sans Serif"/>
              </a:rPr>
              <a:t>tuyến</a:t>
            </a:r>
            <a:r>
              <a:rPr sz="1765" spc="13" dirty="0">
                <a:latin typeface="Microsoft Sans Serif"/>
                <a:cs typeface="Microsoft Sans Serif"/>
              </a:rPr>
              <a:t> </a:t>
            </a:r>
            <a:r>
              <a:rPr sz="1765" spc="-35" dirty="0">
                <a:latin typeface="Microsoft Sans Serif"/>
                <a:cs typeface="Microsoft Sans Serif"/>
              </a:rPr>
              <a:t>này,</a:t>
            </a:r>
            <a:r>
              <a:rPr sz="1765" spc="-4" dirty="0">
                <a:latin typeface="Microsoft Sans Serif"/>
                <a:cs typeface="Microsoft Sans Serif"/>
              </a:rPr>
              <a:t> </a:t>
            </a:r>
            <a:r>
              <a:rPr sz="1765" spc="18" dirty="0">
                <a:latin typeface="Microsoft Sans Serif"/>
                <a:cs typeface="Microsoft Sans Serif"/>
              </a:rPr>
              <a:t>tính</a:t>
            </a:r>
            <a:r>
              <a:rPr sz="1765" spc="13" dirty="0">
                <a:latin typeface="Microsoft Sans Serif"/>
                <a:cs typeface="Microsoft Sans Serif"/>
              </a:rPr>
              <a:t> </a:t>
            </a:r>
            <a:r>
              <a:rPr sz="1765" spc="-4" dirty="0">
                <a:latin typeface="Microsoft Sans Serif"/>
                <a:cs typeface="Microsoft Sans Serif"/>
              </a:rPr>
              <a:t>theo </a:t>
            </a:r>
            <a:r>
              <a:rPr sz="1765" dirty="0">
                <a:latin typeface="Microsoft Sans Serif"/>
                <a:cs typeface="Microsoft Sans Serif"/>
              </a:rPr>
              <a:t>số </a:t>
            </a:r>
            <a:r>
              <a:rPr sz="1765" spc="4" dirty="0">
                <a:latin typeface="Microsoft Sans Serif"/>
                <a:cs typeface="Microsoft Sans Serif"/>
              </a:rPr>
              <a:t> </a:t>
            </a:r>
            <a:r>
              <a:rPr sz="1765" spc="-4" dirty="0">
                <a:latin typeface="Microsoft Sans Serif"/>
                <a:cs typeface="Microsoft Sans Serif"/>
              </a:rPr>
              <a:t>nguyên </a:t>
            </a:r>
            <a:r>
              <a:rPr sz="1765" dirty="0">
                <a:latin typeface="Microsoft Sans Serif"/>
                <a:cs typeface="Microsoft Sans Serif"/>
              </a:rPr>
              <a:t>và</a:t>
            </a:r>
            <a:r>
              <a:rPr sz="1765" spc="13" dirty="0">
                <a:latin typeface="Microsoft Sans Serif"/>
                <a:cs typeface="Microsoft Sans Serif"/>
              </a:rPr>
              <a:t> </a:t>
            </a:r>
            <a:r>
              <a:rPr sz="1765" spc="97" dirty="0">
                <a:latin typeface="Microsoft Sans Serif"/>
                <a:cs typeface="Microsoft Sans Serif"/>
              </a:rPr>
              <a:t>được</a:t>
            </a:r>
            <a:r>
              <a:rPr sz="1765" spc="-9" dirty="0">
                <a:latin typeface="Microsoft Sans Serif"/>
                <a:cs typeface="Microsoft Sans Serif"/>
              </a:rPr>
              <a:t> </a:t>
            </a:r>
            <a:r>
              <a:rPr sz="1765" spc="101" dirty="0">
                <a:latin typeface="Microsoft Sans Serif"/>
                <a:cs typeface="Microsoft Sans Serif"/>
              </a:rPr>
              <a:t>sử</a:t>
            </a:r>
            <a:r>
              <a:rPr sz="1765" spc="9" dirty="0">
                <a:latin typeface="Microsoft Sans Serif"/>
                <a:cs typeface="Microsoft Sans Serif"/>
              </a:rPr>
              <a:t> </a:t>
            </a:r>
            <a:r>
              <a:rPr sz="1765" dirty="0">
                <a:latin typeface="Microsoft Sans Serif"/>
                <a:cs typeface="Microsoft Sans Serif"/>
              </a:rPr>
              <a:t>dụng</a:t>
            </a:r>
            <a:r>
              <a:rPr sz="1765" spc="13" dirty="0">
                <a:latin typeface="Microsoft Sans Serif"/>
                <a:cs typeface="Microsoft Sans Serif"/>
              </a:rPr>
              <a:t> </a:t>
            </a:r>
            <a:r>
              <a:rPr sz="1765" dirty="0">
                <a:latin typeface="Microsoft Sans Serif"/>
                <a:cs typeface="Microsoft Sans Serif"/>
              </a:rPr>
              <a:t>trong </a:t>
            </a:r>
            <a:r>
              <a:rPr sz="1765" spc="-9" dirty="0">
                <a:latin typeface="Microsoft Sans Serif"/>
                <a:cs typeface="Microsoft Sans Serif"/>
              </a:rPr>
              <a:t>việc</a:t>
            </a:r>
            <a:r>
              <a:rPr sz="1765" spc="4" dirty="0">
                <a:latin typeface="Microsoft Sans Serif"/>
                <a:cs typeface="Microsoft Sans Serif"/>
              </a:rPr>
              <a:t> </a:t>
            </a:r>
            <a:r>
              <a:rPr sz="1765" dirty="0">
                <a:latin typeface="Microsoft Sans Serif"/>
                <a:cs typeface="Microsoft Sans Serif"/>
              </a:rPr>
              <a:t>chọn</a:t>
            </a:r>
            <a:r>
              <a:rPr sz="1765" spc="13" dirty="0">
                <a:latin typeface="Microsoft Sans Serif"/>
                <a:cs typeface="Microsoft Sans Serif"/>
              </a:rPr>
              <a:t> </a:t>
            </a:r>
            <a:r>
              <a:rPr sz="1765" dirty="0">
                <a:latin typeface="Microsoft Sans Serif"/>
                <a:cs typeface="Microsoft Sans Serif"/>
              </a:rPr>
              <a:t>máy</a:t>
            </a:r>
            <a:r>
              <a:rPr sz="1765" spc="-9" dirty="0">
                <a:latin typeface="Microsoft Sans Serif"/>
                <a:cs typeface="Microsoft Sans Serif"/>
              </a:rPr>
              <a:t> </a:t>
            </a:r>
            <a:r>
              <a:rPr sz="1765" spc="101" dirty="0">
                <a:latin typeface="Microsoft Sans Serif"/>
                <a:cs typeface="Microsoft Sans Serif"/>
              </a:rPr>
              <a:t>dự</a:t>
            </a:r>
            <a:r>
              <a:rPr sz="1765" spc="9" dirty="0">
                <a:latin typeface="Microsoft Sans Serif"/>
                <a:cs typeface="Microsoft Sans Serif"/>
              </a:rPr>
              <a:t> </a:t>
            </a:r>
            <a:r>
              <a:rPr sz="1765" dirty="0">
                <a:latin typeface="Microsoft Sans Serif"/>
                <a:cs typeface="Microsoft Sans Serif"/>
              </a:rPr>
              <a:t>phòng</a:t>
            </a:r>
            <a:r>
              <a:rPr sz="1765" spc="-4" dirty="0">
                <a:latin typeface="Microsoft Sans Serif"/>
                <a:cs typeface="Microsoft Sans Serif"/>
              </a:rPr>
              <a:t> </a:t>
            </a:r>
            <a:r>
              <a:rPr sz="1765" dirty="0">
                <a:latin typeface="Microsoft Sans Serif"/>
                <a:cs typeface="Microsoft Sans Serif"/>
              </a:rPr>
              <a:t>cho bộ </a:t>
            </a:r>
            <a:r>
              <a:rPr sz="1765" spc="-454" dirty="0">
                <a:latin typeface="Microsoft Sans Serif"/>
                <a:cs typeface="Microsoft Sans Serif"/>
              </a:rPr>
              <a:t> </a:t>
            </a:r>
            <a:r>
              <a:rPr sz="1765" spc="-4" dirty="0">
                <a:latin typeface="Microsoft Sans Serif"/>
                <a:cs typeface="Microsoft Sans Serif"/>
              </a:rPr>
              <a:t>định</a:t>
            </a:r>
            <a:r>
              <a:rPr sz="1765" spc="9" dirty="0">
                <a:latin typeface="Microsoft Sans Serif"/>
                <a:cs typeface="Microsoft Sans Serif"/>
              </a:rPr>
              <a:t> </a:t>
            </a:r>
            <a:r>
              <a:rPr sz="1765" spc="-4" dirty="0">
                <a:latin typeface="Microsoft Sans Serif"/>
                <a:cs typeface="Microsoft Sans Serif"/>
              </a:rPr>
              <a:t>tuyến</a:t>
            </a:r>
            <a:r>
              <a:rPr sz="1765" spc="13" dirty="0">
                <a:latin typeface="Microsoft Sans Serif"/>
                <a:cs typeface="Microsoft Sans Serif"/>
              </a:rPr>
              <a:t> </a:t>
            </a:r>
            <a:r>
              <a:rPr sz="1765" spc="97" dirty="0">
                <a:latin typeface="Microsoft Sans Serif"/>
                <a:cs typeface="Microsoft Sans Serif"/>
              </a:rPr>
              <a:t>được</a:t>
            </a:r>
            <a:r>
              <a:rPr sz="1765" spc="-13" dirty="0">
                <a:latin typeface="Microsoft Sans Serif"/>
                <a:cs typeface="Microsoft Sans Serif"/>
              </a:rPr>
              <a:t> </a:t>
            </a:r>
            <a:r>
              <a:rPr sz="1765" spc="-4" dirty="0">
                <a:latin typeface="Microsoft Sans Serif"/>
                <a:cs typeface="Microsoft Sans Serif"/>
              </a:rPr>
              <a:t>chỉ</a:t>
            </a:r>
            <a:r>
              <a:rPr sz="1765" spc="22" dirty="0">
                <a:latin typeface="Microsoft Sans Serif"/>
                <a:cs typeface="Microsoft Sans Serif"/>
              </a:rPr>
              <a:t> </a:t>
            </a:r>
            <a:r>
              <a:rPr sz="1765" spc="-4" dirty="0">
                <a:latin typeface="Microsoft Sans Serif"/>
                <a:cs typeface="Microsoft Sans Serif"/>
              </a:rPr>
              <a:t>định.</a:t>
            </a:r>
            <a:endParaRPr sz="1765" dirty="0">
              <a:latin typeface="Microsoft Sans Serif"/>
              <a:cs typeface="Microsoft Sans Serif"/>
            </a:endParaRPr>
          </a:p>
          <a:p>
            <a:pPr marL="667346" marR="175942" lvl="1" indent="-253266">
              <a:lnSpc>
                <a:spcPct val="80000"/>
              </a:lnSpc>
              <a:spcBef>
                <a:spcPts val="424"/>
              </a:spcBef>
              <a:buFont typeface="Wingdings"/>
              <a:buChar char=""/>
              <a:tabLst>
                <a:tab pos="667906" algn="l"/>
              </a:tabLst>
            </a:pPr>
            <a:r>
              <a:rPr sz="1765" dirty="0">
                <a:latin typeface="Microsoft Sans Serif"/>
                <a:cs typeface="Microsoft Sans Serif"/>
              </a:rPr>
              <a:t>Designated Router </a:t>
            </a:r>
            <a:r>
              <a:rPr sz="1765" spc="-9" dirty="0">
                <a:latin typeface="Microsoft Sans Serif"/>
                <a:cs typeface="Microsoft Sans Serif"/>
              </a:rPr>
              <a:t>và </a:t>
            </a:r>
            <a:r>
              <a:rPr sz="1765" dirty="0">
                <a:latin typeface="Microsoft Sans Serif"/>
                <a:cs typeface="Microsoft Sans Serif"/>
              </a:rPr>
              <a:t>Backup Designated Router </a:t>
            </a:r>
            <a:r>
              <a:rPr sz="1765" spc="53" dirty="0">
                <a:latin typeface="Microsoft Sans Serif"/>
                <a:cs typeface="Microsoft Sans Serif"/>
              </a:rPr>
              <a:t>chứa </a:t>
            </a:r>
            <a:r>
              <a:rPr sz="1765" spc="-4" dirty="0">
                <a:latin typeface="Microsoft Sans Serif"/>
                <a:cs typeface="Microsoft Sans Serif"/>
              </a:rPr>
              <a:t>địa chỉ </a:t>
            </a:r>
            <a:r>
              <a:rPr sz="1765" spc="-459" dirty="0">
                <a:latin typeface="Microsoft Sans Serif"/>
                <a:cs typeface="Microsoft Sans Serif"/>
              </a:rPr>
              <a:t> </a:t>
            </a:r>
            <a:r>
              <a:rPr sz="1765" dirty="0">
                <a:latin typeface="Microsoft Sans Serif"/>
                <a:cs typeface="Microsoft Sans Serif"/>
              </a:rPr>
              <a:t>của</a:t>
            </a:r>
            <a:r>
              <a:rPr sz="1765" spc="-9" dirty="0">
                <a:latin typeface="Microsoft Sans Serif"/>
                <a:cs typeface="Microsoft Sans Serif"/>
              </a:rPr>
              <a:t> </a:t>
            </a:r>
            <a:r>
              <a:rPr sz="1765" dirty="0">
                <a:latin typeface="Microsoft Sans Serif"/>
                <a:cs typeface="Microsoft Sans Serif"/>
              </a:rPr>
              <a:t>bộ</a:t>
            </a:r>
            <a:r>
              <a:rPr sz="1765" spc="-4" dirty="0">
                <a:latin typeface="Microsoft Sans Serif"/>
                <a:cs typeface="Microsoft Sans Serif"/>
              </a:rPr>
              <a:t> </a:t>
            </a:r>
            <a:r>
              <a:rPr sz="1765" dirty="0">
                <a:latin typeface="Microsoft Sans Serif"/>
                <a:cs typeface="Microsoft Sans Serif"/>
              </a:rPr>
              <a:t>định</a:t>
            </a:r>
            <a:r>
              <a:rPr sz="1765" spc="-4" dirty="0">
                <a:latin typeface="Microsoft Sans Serif"/>
                <a:cs typeface="Microsoft Sans Serif"/>
              </a:rPr>
              <a:t> </a:t>
            </a:r>
            <a:r>
              <a:rPr sz="1765" dirty="0">
                <a:latin typeface="Microsoft Sans Serif"/>
                <a:cs typeface="Microsoft Sans Serif"/>
              </a:rPr>
              <a:t>tuyến</a:t>
            </a:r>
            <a:r>
              <a:rPr sz="1765" spc="13" dirty="0">
                <a:latin typeface="Microsoft Sans Serif"/>
                <a:cs typeface="Microsoft Sans Serif"/>
              </a:rPr>
              <a:t> </a:t>
            </a:r>
            <a:r>
              <a:rPr sz="1765" dirty="0">
                <a:latin typeface="Microsoft Sans Serif"/>
                <a:cs typeface="Microsoft Sans Serif"/>
              </a:rPr>
              <a:t>của</a:t>
            </a:r>
            <a:r>
              <a:rPr sz="1765" spc="-4" dirty="0">
                <a:latin typeface="Microsoft Sans Serif"/>
                <a:cs typeface="Microsoft Sans Serif"/>
              </a:rPr>
              <a:t> </a:t>
            </a:r>
            <a:r>
              <a:rPr sz="1765" dirty="0">
                <a:latin typeface="Microsoft Sans Serif"/>
                <a:cs typeface="Microsoft Sans Serif"/>
              </a:rPr>
              <a:t>router</a:t>
            </a:r>
            <a:r>
              <a:rPr sz="1765" spc="-22" dirty="0">
                <a:latin typeface="Microsoft Sans Serif"/>
                <a:cs typeface="Microsoft Sans Serif"/>
              </a:rPr>
              <a:t> </a:t>
            </a:r>
            <a:r>
              <a:rPr sz="1765" dirty="0">
                <a:latin typeface="Microsoft Sans Serif"/>
                <a:cs typeface="Microsoft Sans Serif"/>
              </a:rPr>
              <a:t>DR</a:t>
            </a:r>
            <a:r>
              <a:rPr sz="1765" spc="22" dirty="0">
                <a:latin typeface="Microsoft Sans Serif"/>
                <a:cs typeface="Microsoft Sans Serif"/>
              </a:rPr>
              <a:t> </a:t>
            </a:r>
            <a:r>
              <a:rPr sz="1765" dirty="0">
                <a:latin typeface="Microsoft Sans Serif"/>
                <a:cs typeface="Microsoft Sans Serif"/>
              </a:rPr>
              <a:t>và</a:t>
            </a:r>
            <a:r>
              <a:rPr sz="1765" spc="13" dirty="0">
                <a:latin typeface="Microsoft Sans Serif"/>
                <a:cs typeface="Microsoft Sans Serif"/>
              </a:rPr>
              <a:t> </a:t>
            </a:r>
            <a:r>
              <a:rPr sz="1765" spc="4" dirty="0">
                <a:latin typeface="Microsoft Sans Serif"/>
                <a:cs typeface="Microsoft Sans Serif"/>
              </a:rPr>
              <a:t>BDR.</a:t>
            </a:r>
            <a:endParaRPr sz="1765" dirty="0">
              <a:latin typeface="Microsoft Sans Serif"/>
              <a:cs typeface="Microsoft Sans Serif"/>
            </a:endParaRPr>
          </a:p>
          <a:p>
            <a:pPr marL="667346" marR="51549" lvl="1" indent="-253266">
              <a:lnSpc>
                <a:spcPts val="1694"/>
              </a:lnSpc>
              <a:spcBef>
                <a:spcPts val="410"/>
              </a:spcBef>
              <a:buFont typeface="Wingdings"/>
              <a:buChar char=""/>
              <a:tabLst>
                <a:tab pos="667906" algn="l"/>
              </a:tabLst>
            </a:pPr>
            <a:r>
              <a:rPr sz="1765" spc="-4" dirty="0">
                <a:latin typeface="Microsoft Sans Serif"/>
                <a:cs typeface="Microsoft Sans Serif"/>
              </a:rPr>
              <a:t>Neighbor</a:t>
            </a:r>
            <a:r>
              <a:rPr sz="1765" spc="-18" dirty="0">
                <a:latin typeface="Microsoft Sans Serif"/>
                <a:cs typeface="Microsoft Sans Serif"/>
              </a:rPr>
              <a:t> </a:t>
            </a:r>
            <a:r>
              <a:rPr sz="1765" dirty="0">
                <a:latin typeface="Microsoft Sans Serif"/>
                <a:cs typeface="Microsoft Sans Serif"/>
              </a:rPr>
              <a:t>IP</a:t>
            </a:r>
            <a:r>
              <a:rPr sz="1765" spc="-110" dirty="0">
                <a:latin typeface="Microsoft Sans Serif"/>
                <a:cs typeface="Microsoft Sans Serif"/>
              </a:rPr>
              <a:t> </a:t>
            </a:r>
            <a:r>
              <a:rPr sz="1765" dirty="0">
                <a:latin typeface="Microsoft Sans Serif"/>
                <a:cs typeface="Microsoft Sans Serif"/>
              </a:rPr>
              <a:t>Address</a:t>
            </a:r>
            <a:r>
              <a:rPr sz="1765" spc="-9" dirty="0">
                <a:latin typeface="Microsoft Sans Serif"/>
                <a:cs typeface="Microsoft Sans Serif"/>
              </a:rPr>
              <a:t> </a:t>
            </a:r>
            <a:r>
              <a:rPr sz="1765" spc="53" dirty="0">
                <a:latin typeface="Microsoft Sans Serif"/>
                <a:cs typeface="Microsoft Sans Serif"/>
              </a:rPr>
              <a:t>chứa</a:t>
            </a:r>
            <a:r>
              <a:rPr sz="1765" spc="-4" dirty="0">
                <a:latin typeface="Microsoft Sans Serif"/>
                <a:cs typeface="Microsoft Sans Serif"/>
              </a:rPr>
              <a:t> địa</a:t>
            </a:r>
            <a:r>
              <a:rPr sz="1765" spc="18" dirty="0">
                <a:latin typeface="Microsoft Sans Serif"/>
                <a:cs typeface="Microsoft Sans Serif"/>
              </a:rPr>
              <a:t> </a:t>
            </a:r>
            <a:r>
              <a:rPr sz="1765" spc="-4" dirty="0">
                <a:latin typeface="Microsoft Sans Serif"/>
                <a:cs typeface="Microsoft Sans Serif"/>
              </a:rPr>
              <a:t>chỉ</a:t>
            </a:r>
            <a:r>
              <a:rPr sz="1765" spc="4" dirty="0">
                <a:latin typeface="Microsoft Sans Serif"/>
                <a:cs typeface="Microsoft Sans Serif"/>
              </a:rPr>
              <a:t> </a:t>
            </a:r>
            <a:r>
              <a:rPr sz="1765" dirty="0">
                <a:latin typeface="Microsoft Sans Serif"/>
                <a:cs typeface="Microsoft Sans Serif"/>
              </a:rPr>
              <a:t>IP</a:t>
            </a:r>
            <a:r>
              <a:rPr sz="1765" spc="-22" dirty="0">
                <a:latin typeface="Microsoft Sans Serif"/>
                <a:cs typeface="Microsoft Sans Serif"/>
              </a:rPr>
              <a:t> </a:t>
            </a:r>
            <a:r>
              <a:rPr sz="1765" dirty="0">
                <a:latin typeface="Microsoft Sans Serif"/>
                <a:cs typeface="Microsoft Sans Serif"/>
              </a:rPr>
              <a:t>của</a:t>
            </a:r>
            <a:r>
              <a:rPr sz="1765" spc="18" dirty="0">
                <a:latin typeface="Microsoft Sans Serif"/>
                <a:cs typeface="Microsoft Sans Serif"/>
              </a:rPr>
              <a:t> </a:t>
            </a:r>
            <a:r>
              <a:rPr sz="1765" spc="-4" dirty="0">
                <a:latin typeface="Microsoft Sans Serif"/>
                <a:cs typeface="Microsoft Sans Serif"/>
              </a:rPr>
              <a:t>tất</a:t>
            </a:r>
            <a:r>
              <a:rPr sz="1765" spc="-9" dirty="0">
                <a:latin typeface="Microsoft Sans Serif"/>
                <a:cs typeface="Microsoft Sans Serif"/>
              </a:rPr>
              <a:t> </a:t>
            </a:r>
            <a:r>
              <a:rPr sz="1765" spc="9" dirty="0">
                <a:latin typeface="Microsoft Sans Serif"/>
                <a:cs typeface="Microsoft Sans Serif"/>
              </a:rPr>
              <a:t>cả</a:t>
            </a:r>
            <a:r>
              <a:rPr sz="1765" dirty="0">
                <a:latin typeface="Microsoft Sans Serif"/>
                <a:cs typeface="Microsoft Sans Serif"/>
              </a:rPr>
              <a:t> các</a:t>
            </a:r>
            <a:r>
              <a:rPr sz="1765" spc="4" dirty="0">
                <a:latin typeface="Microsoft Sans Serif"/>
                <a:cs typeface="Microsoft Sans Serif"/>
              </a:rPr>
              <a:t> </a:t>
            </a:r>
            <a:r>
              <a:rPr sz="1765" dirty="0">
                <a:latin typeface="Microsoft Sans Serif"/>
                <a:cs typeface="Microsoft Sans Serif"/>
              </a:rPr>
              <a:t>máy</a:t>
            </a:r>
            <a:r>
              <a:rPr sz="1765" spc="9" dirty="0">
                <a:latin typeface="Microsoft Sans Serif"/>
                <a:cs typeface="Microsoft Sans Serif"/>
              </a:rPr>
              <a:t> </a:t>
            </a:r>
            <a:r>
              <a:rPr sz="1765" spc="-4" dirty="0">
                <a:latin typeface="Microsoft Sans Serif"/>
                <a:cs typeface="Microsoft Sans Serif"/>
              </a:rPr>
              <a:t>lân</a:t>
            </a:r>
            <a:r>
              <a:rPr sz="1765" spc="13" dirty="0">
                <a:latin typeface="Microsoft Sans Serif"/>
                <a:cs typeface="Microsoft Sans Serif"/>
              </a:rPr>
              <a:t> </a:t>
            </a:r>
            <a:r>
              <a:rPr sz="1765" dirty="0">
                <a:latin typeface="Microsoft Sans Serif"/>
                <a:cs typeface="Microsoft Sans Serif"/>
              </a:rPr>
              <a:t>cận </a:t>
            </a:r>
            <a:r>
              <a:rPr sz="1765" spc="-454" dirty="0">
                <a:latin typeface="Microsoft Sans Serif"/>
                <a:cs typeface="Microsoft Sans Serif"/>
              </a:rPr>
              <a:t> </a:t>
            </a:r>
            <a:r>
              <a:rPr sz="1765" spc="-4" dirty="0">
                <a:latin typeface="Microsoft Sans Serif"/>
                <a:cs typeface="Microsoft Sans Serif"/>
              </a:rPr>
              <a:t>mà</a:t>
            </a:r>
            <a:r>
              <a:rPr sz="1765" spc="-9" dirty="0">
                <a:latin typeface="Microsoft Sans Serif"/>
                <a:cs typeface="Microsoft Sans Serif"/>
              </a:rPr>
              <a:t> </a:t>
            </a:r>
            <a:r>
              <a:rPr sz="1765" spc="57" dirty="0">
                <a:latin typeface="Microsoft Sans Serif"/>
                <a:cs typeface="Microsoft Sans Serif"/>
              </a:rPr>
              <a:t>nơi</a:t>
            </a:r>
            <a:r>
              <a:rPr sz="1765" spc="4" dirty="0">
                <a:latin typeface="Microsoft Sans Serif"/>
                <a:cs typeface="Microsoft Sans Serif"/>
              </a:rPr>
              <a:t> </a:t>
            </a:r>
            <a:r>
              <a:rPr sz="1765" spc="66" dirty="0">
                <a:latin typeface="Microsoft Sans Serif"/>
                <a:cs typeface="Microsoft Sans Serif"/>
              </a:rPr>
              <a:t>gửi</a:t>
            </a:r>
            <a:r>
              <a:rPr sz="1765" spc="4" dirty="0">
                <a:latin typeface="Microsoft Sans Serif"/>
                <a:cs typeface="Microsoft Sans Serif"/>
              </a:rPr>
              <a:t> </a:t>
            </a:r>
            <a:r>
              <a:rPr sz="1765" spc="66" dirty="0">
                <a:latin typeface="Microsoft Sans Serif"/>
                <a:cs typeface="Microsoft Sans Serif"/>
              </a:rPr>
              <a:t>vừa</a:t>
            </a:r>
            <a:r>
              <a:rPr sz="1765" spc="13" dirty="0">
                <a:latin typeface="Microsoft Sans Serif"/>
                <a:cs typeface="Microsoft Sans Serif"/>
              </a:rPr>
              <a:t> </a:t>
            </a:r>
            <a:r>
              <a:rPr sz="1765" spc="53" dirty="0">
                <a:latin typeface="Microsoft Sans Serif"/>
                <a:cs typeface="Microsoft Sans Serif"/>
              </a:rPr>
              <a:t>mới</a:t>
            </a:r>
            <a:r>
              <a:rPr sz="1765" spc="18" dirty="0">
                <a:latin typeface="Microsoft Sans Serif"/>
                <a:cs typeface="Microsoft Sans Serif"/>
              </a:rPr>
              <a:t> </a:t>
            </a:r>
            <a:r>
              <a:rPr sz="1765" dirty="0">
                <a:latin typeface="Microsoft Sans Serif"/>
                <a:cs typeface="Microsoft Sans Serif"/>
              </a:rPr>
              <a:t>nhận</a:t>
            </a:r>
            <a:r>
              <a:rPr sz="1765" spc="-4" dirty="0">
                <a:latin typeface="Microsoft Sans Serif"/>
                <a:cs typeface="Microsoft Sans Serif"/>
              </a:rPr>
              <a:t> </a:t>
            </a:r>
            <a:r>
              <a:rPr sz="1765" dirty="0">
                <a:latin typeface="Microsoft Sans Serif"/>
                <a:cs typeface="Microsoft Sans Serif"/>
              </a:rPr>
              <a:t>các</a:t>
            </a:r>
            <a:r>
              <a:rPr sz="1765" spc="-13" dirty="0">
                <a:latin typeface="Microsoft Sans Serif"/>
                <a:cs typeface="Microsoft Sans Serif"/>
              </a:rPr>
              <a:t> </a:t>
            </a:r>
            <a:r>
              <a:rPr sz="1765" dirty="0">
                <a:latin typeface="Microsoft Sans Serif"/>
                <a:cs typeface="Microsoft Sans Serif"/>
              </a:rPr>
              <a:t>thông</a:t>
            </a:r>
            <a:r>
              <a:rPr sz="1765" spc="13" dirty="0">
                <a:latin typeface="Microsoft Sans Serif"/>
                <a:cs typeface="Microsoft Sans Serif"/>
              </a:rPr>
              <a:t> </a:t>
            </a:r>
            <a:r>
              <a:rPr sz="1765" spc="-4" dirty="0">
                <a:latin typeface="Microsoft Sans Serif"/>
                <a:cs typeface="Microsoft Sans Serif"/>
              </a:rPr>
              <a:t>điệp</a:t>
            </a:r>
            <a:r>
              <a:rPr sz="1765" spc="9" dirty="0">
                <a:latin typeface="Microsoft Sans Serif"/>
                <a:cs typeface="Microsoft Sans Serif"/>
              </a:rPr>
              <a:t> </a:t>
            </a:r>
            <a:r>
              <a:rPr sz="1765" spc="-4" dirty="0">
                <a:latin typeface="Microsoft Sans Serif"/>
                <a:cs typeface="Microsoft Sans Serif"/>
              </a:rPr>
              <a:t>Hello</a:t>
            </a:r>
            <a:r>
              <a:rPr sz="1765" spc="31" dirty="0">
                <a:latin typeface="Microsoft Sans Serif"/>
                <a:cs typeface="Microsoft Sans Serif"/>
              </a:rPr>
              <a:t> </a:t>
            </a:r>
            <a:r>
              <a:rPr sz="1765" spc="101" dirty="0">
                <a:latin typeface="Microsoft Sans Serif"/>
                <a:cs typeface="Microsoft Sans Serif"/>
              </a:rPr>
              <a:t>từ</a:t>
            </a:r>
            <a:r>
              <a:rPr sz="1765" spc="9" dirty="0">
                <a:latin typeface="Microsoft Sans Serif"/>
                <a:cs typeface="Microsoft Sans Serif"/>
              </a:rPr>
              <a:t> </a:t>
            </a:r>
            <a:r>
              <a:rPr sz="1765" spc="-4" dirty="0">
                <a:latin typeface="Microsoft Sans Serif"/>
                <a:cs typeface="Microsoft Sans Serif"/>
              </a:rPr>
              <a:t>đó.</a:t>
            </a:r>
            <a:endParaRPr sz="1765" dirty="0">
              <a:latin typeface="Microsoft Sans Serif"/>
              <a:cs typeface="Microsoft Sans Serif"/>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8333" y="570746"/>
            <a:ext cx="3455334" cy="608851"/>
          </a:xfrm>
          <a:prstGeom prst="rect">
            <a:avLst/>
          </a:prstGeom>
        </p:spPr>
        <p:txBody>
          <a:bodyPr vert="horz" wrap="square" lIns="0" tIns="11206" rIns="0" bIns="0" rtlCol="0" anchor="b" anchorCtr="0">
            <a:spAutoFit/>
          </a:bodyPr>
          <a:lstStyle/>
          <a:p>
            <a:pPr marL="11206">
              <a:spcBef>
                <a:spcPts val="88"/>
              </a:spcBef>
            </a:pPr>
            <a:r>
              <a:rPr spc="-4" dirty="0"/>
              <a:t>Giao</a:t>
            </a:r>
            <a:r>
              <a:rPr dirty="0"/>
              <a:t> </a:t>
            </a:r>
            <a:r>
              <a:rPr spc="106" dirty="0"/>
              <a:t>thức</a:t>
            </a:r>
            <a:r>
              <a:rPr spc="22" dirty="0"/>
              <a:t> </a:t>
            </a:r>
            <a:r>
              <a:rPr spc="-4" dirty="0"/>
              <a:t>Hello</a:t>
            </a:r>
          </a:p>
        </p:txBody>
      </p:sp>
      <p:sp>
        <p:nvSpPr>
          <p:cNvPr id="3" name="object 3"/>
          <p:cNvSpPr txBox="1"/>
          <p:nvPr/>
        </p:nvSpPr>
        <p:spPr>
          <a:xfrm>
            <a:off x="650875" y="1305780"/>
            <a:ext cx="6132698" cy="1164836"/>
          </a:xfrm>
          <a:prstGeom prst="rect">
            <a:avLst/>
          </a:prstGeom>
        </p:spPr>
        <p:txBody>
          <a:bodyPr vert="horz" wrap="square" lIns="0" tIns="77881" rIns="0" bIns="0" rtlCol="0">
            <a:spAutoFit/>
          </a:bodyPr>
          <a:lstStyle/>
          <a:p>
            <a:pPr marL="313221" marR="4483" indent="-302575">
              <a:lnSpc>
                <a:spcPct val="80000"/>
              </a:lnSpc>
              <a:spcBef>
                <a:spcPts val="613"/>
              </a:spcBef>
              <a:buFont typeface="Wingdings"/>
              <a:buChar char=""/>
              <a:tabLst>
                <a:tab pos="313781" algn="l"/>
              </a:tabLst>
            </a:pPr>
            <a:r>
              <a:rPr sz="2206" b="1" spc="-4" dirty="0">
                <a:latin typeface="Arial"/>
                <a:cs typeface="Arial"/>
              </a:rPr>
              <a:t>Hoạt động</a:t>
            </a:r>
            <a:r>
              <a:rPr sz="2206" spc="-4" dirty="0">
                <a:latin typeface="Microsoft Sans Serif"/>
                <a:cs typeface="Microsoft Sans Serif"/>
              </a:rPr>
              <a:t>:</a:t>
            </a:r>
            <a:r>
              <a:rPr sz="2206" spc="35" dirty="0">
                <a:latin typeface="Microsoft Sans Serif"/>
                <a:cs typeface="Microsoft Sans Serif"/>
              </a:rPr>
              <a:t> </a:t>
            </a:r>
            <a:r>
              <a:rPr sz="2206" spc="-9" dirty="0">
                <a:latin typeface="Microsoft Sans Serif"/>
                <a:cs typeface="Microsoft Sans Serif"/>
              </a:rPr>
              <a:t>Mỗi</a:t>
            </a:r>
            <a:r>
              <a:rPr sz="2206" spc="22" dirty="0">
                <a:latin typeface="Microsoft Sans Serif"/>
                <a:cs typeface="Microsoft Sans Serif"/>
              </a:rPr>
              <a:t> </a:t>
            </a:r>
            <a:r>
              <a:rPr sz="2206" spc="-4" dirty="0">
                <a:latin typeface="Microsoft Sans Serif"/>
                <a:cs typeface="Microsoft Sans Serif"/>
              </a:rPr>
              <a:t>router</a:t>
            </a:r>
            <a:r>
              <a:rPr sz="2206" spc="22" dirty="0">
                <a:latin typeface="Microsoft Sans Serif"/>
                <a:cs typeface="Microsoft Sans Serif"/>
              </a:rPr>
              <a:t> </a:t>
            </a:r>
            <a:r>
              <a:rPr sz="2206" spc="75" dirty="0">
                <a:latin typeface="Microsoft Sans Serif"/>
                <a:cs typeface="Microsoft Sans Serif"/>
              </a:rPr>
              <a:t>gửi</a:t>
            </a:r>
            <a:r>
              <a:rPr sz="2206" spc="22" dirty="0">
                <a:latin typeface="Microsoft Sans Serif"/>
                <a:cs typeface="Microsoft Sans Serif"/>
              </a:rPr>
              <a:t> </a:t>
            </a:r>
            <a:r>
              <a:rPr sz="2206" spc="-9" dirty="0">
                <a:latin typeface="Microsoft Sans Serif"/>
                <a:cs typeface="Microsoft Sans Serif"/>
              </a:rPr>
              <a:t>multicast</a:t>
            </a:r>
            <a:r>
              <a:rPr sz="2206" spc="35" dirty="0">
                <a:latin typeface="Microsoft Sans Serif"/>
                <a:cs typeface="Microsoft Sans Serif"/>
              </a:rPr>
              <a:t> </a:t>
            </a:r>
            <a:r>
              <a:rPr sz="2206" spc="-4" dirty="0">
                <a:latin typeface="Microsoft Sans Serif"/>
                <a:cs typeface="Microsoft Sans Serif"/>
              </a:rPr>
              <a:t>gói</a:t>
            </a:r>
            <a:r>
              <a:rPr sz="2206" spc="26" dirty="0">
                <a:latin typeface="Microsoft Sans Serif"/>
                <a:cs typeface="Microsoft Sans Serif"/>
              </a:rPr>
              <a:t> </a:t>
            </a:r>
            <a:r>
              <a:rPr sz="2206" spc="-13" dirty="0">
                <a:latin typeface="Microsoft Sans Serif"/>
                <a:cs typeface="Microsoft Sans Serif"/>
              </a:rPr>
              <a:t>hello</a:t>
            </a:r>
            <a:r>
              <a:rPr sz="2206" spc="35" dirty="0">
                <a:latin typeface="Microsoft Sans Serif"/>
                <a:cs typeface="Microsoft Sans Serif"/>
              </a:rPr>
              <a:t> </a:t>
            </a:r>
            <a:r>
              <a:rPr sz="2206" spc="-13" dirty="0">
                <a:latin typeface="Microsoft Sans Serif"/>
                <a:cs typeface="Microsoft Sans Serif"/>
              </a:rPr>
              <a:t>để</a:t>
            </a:r>
            <a:r>
              <a:rPr sz="2206" spc="35" dirty="0">
                <a:latin typeface="Microsoft Sans Serif"/>
                <a:cs typeface="Microsoft Sans Serif"/>
              </a:rPr>
              <a:t> </a:t>
            </a:r>
            <a:r>
              <a:rPr sz="2206" spc="75" dirty="0">
                <a:latin typeface="Microsoft Sans Serif"/>
                <a:cs typeface="Microsoft Sans Serif"/>
              </a:rPr>
              <a:t>giữ </a:t>
            </a:r>
            <a:r>
              <a:rPr sz="2206" spc="-574" dirty="0">
                <a:latin typeface="Microsoft Sans Serif"/>
                <a:cs typeface="Microsoft Sans Serif"/>
              </a:rPr>
              <a:t> </a:t>
            </a:r>
            <a:r>
              <a:rPr sz="2206" spc="-13" dirty="0">
                <a:latin typeface="Microsoft Sans Serif"/>
                <a:cs typeface="Microsoft Sans Serif"/>
              </a:rPr>
              <a:t>liên</a:t>
            </a:r>
            <a:r>
              <a:rPr sz="2206" spc="35" dirty="0">
                <a:latin typeface="Microsoft Sans Serif"/>
                <a:cs typeface="Microsoft Sans Serif"/>
              </a:rPr>
              <a:t> </a:t>
            </a:r>
            <a:r>
              <a:rPr sz="2206" spc="-9" dirty="0">
                <a:latin typeface="Microsoft Sans Serif"/>
                <a:cs typeface="Microsoft Sans Serif"/>
              </a:rPr>
              <a:t>lạc</a:t>
            </a:r>
            <a:r>
              <a:rPr sz="2206" spc="4" dirty="0">
                <a:latin typeface="Microsoft Sans Serif"/>
                <a:cs typeface="Microsoft Sans Serif"/>
              </a:rPr>
              <a:t> </a:t>
            </a:r>
            <a:r>
              <a:rPr sz="2206" spc="66" dirty="0">
                <a:latin typeface="Microsoft Sans Serif"/>
                <a:cs typeface="Microsoft Sans Serif"/>
              </a:rPr>
              <a:t>với</a:t>
            </a:r>
            <a:r>
              <a:rPr sz="2206" spc="26" dirty="0">
                <a:latin typeface="Microsoft Sans Serif"/>
                <a:cs typeface="Microsoft Sans Serif"/>
              </a:rPr>
              <a:t> </a:t>
            </a:r>
            <a:r>
              <a:rPr sz="2206" spc="-4" dirty="0">
                <a:latin typeface="Microsoft Sans Serif"/>
                <a:cs typeface="Microsoft Sans Serif"/>
              </a:rPr>
              <a:t>các</a:t>
            </a:r>
            <a:r>
              <a:rPr sz="2206" spc="4" dirty="0">
                <a:latin typeface="Microsoft Sans Serif"/>
                <a:cs typeface="Microsoft Sans Serif"/>
              </a:rPr>
              <a:t> </a:t>
            </a:r>
            <a:r>
              <a:rPr sz="2206" spc="-4" dirty="0">
                <a:latin typeface="Microsoft Sans Serif"/>
                <a:cs typeface="Microsoft Sans Serif"/>
              </a:rPr>
              <a:t>router</a:t>
            </a:r>
            <a:r>
              <a:rPr sz="2206" spc="26" dirty="0">
                <a:latin typeface="Microsoft Sans Serif"/>
                <a:cs typeface="Microsoft Sans Serif"/>
              </a:rPr>
              <a:t> </a:t>
            </a:r>
            <a:r>
              <a:rPr sz="2206" spc="-9" dirty="0">
                <a:latin typeface="Microsoft Sans Serif"/>
                <a:cs typeface="Microsoft Sans Serif"/>
              </a:rPr>
              <a:t>láng</a:t>
            </a:r>
            <a:r>
              <a:rPr sz="2206" spc="35" dirty="0">
                <a:latin typeface="Microsoft Sans Serif"/>
                <a:cs typeface="Microsoft Sans Serif"/>
              </a:rPr>
              <a:t> </a:t>
            </a:r>
            <a:r>
              <a:rPr sz="2206" spc="-13" dirty="0">
                <a:latin typeface="Microsoft Sans Serif"/>
                <a:cs typeface="Microsoft Sans Serif"/>
              </a:rPr>
              <a:t>giềng.</a:t>
            </a:r>
            <a:r>
              <a:rPr sz="2206" spc="40" dirty="0">
                <a:latin typeface="Microsoft Sans Serif"/>
                <a:cs typeface="Microsoft Sans Serif"/>
              </a:rPr>
              <a:t> </a:t>
            </a:r>
            <a:r>
              <a:rPr sz="2206" spc="-4" dirty="0">
                <a:latin typeface="Microsoft Sans Serif"/>
                <a:cs typeface="Microsoft Sans Serif"/>
              </a:rPr>
              <a:t>Gói</a:t>
            </a:r>
            <a:r>
              <a:rPr sz="2206" spc="22" dirty="0">
                <a:latin typeface="Microsoft Sans Serif"/>
                <a:cs typeface="Microsoft Sans Serif"/>
              </a:rPr>
              <a:t> </a:t>
            </a:r>
            <a:r>
              <a:rPr sz="2206" b="1" i="1" dirty="0">
                <a:latin typeface="Arial"/>
                <a:cs typeface="Arial"/>
              </a:rPr>
              <a:t>hello</a:t>
            </a:r>
            <a:r>
              <a:rPr sz="2206" b="1" i="1" spc="-9" dirty="0">
                <a:latin typeface="Arial"/>
                <a:cs typeface="Arial"/>
              </a:rPr>
              <a:t> </a:t>
            </a:r>
            <a:r>
              <a:rPr sz="2206" spc="-4" dirty="0">
                <a:latin typeface="Microsoft Sans Serif"/>
                <a:cs typeface="Microsoft Sans Serif"/>
              </a:rPr>
              <a:t>mang </a:t>
            </a:r>
            <a:r>
              <a:rPr sz="2206" dirty="0">
                <a:latin typeface="Microsoft Sans Serif"/>
                <a:cs typeface="Microsoft Sans Serif"/>
              </a:rPr>
              <a:t> </a:t>
            </a:r>
            <a:r>
              <a:rPr sz="2206" spc="-4" dirty="0">
                <a:latin typeface="Microsoft Sans Serif"/>
                <a:cs typeface="Microsoft Sans Serif"/>
              </a:rPr>
              <a:t>thông</a:t>
            </a:r>
            <a:r>
              <a:rPr sz="2206" spc="31" dirty="0">
                <a:latin typeface="Microsoft Sans Serif"/>
                <a:cs typeface="Microsoft Sans Serif"/>
              </a:rPr>
              <a:t> </a:t>
            </a:r>
            <a:r>
              <a:rPr sz="2206" spc="-9" dirty="0">
                <a:latin typeface="Microsoft Sans Serif"/>
                <a:cs typeface="Microsoft Sans Serif"/>
              </a:rPr>
              <a:t>tin</a:t>
            </a:r>
            <a:r>
              <a:rPr sz="2206" spc="35" dirty="0">
                <a:latin typeface="Microsoft Sans Serif"/>
                <a:cs typeface="Microsoft Sans Serif"/>
              </a:rPr>
              <a:t> </a:t>
            </a:r>
            <a:r>
              <a:rPr sz="2206" spc="-13" dirty="0">
                <a:latin typeface="Microsoft Sans Serif"/>
                <a:cs typeface="Microsoft Sans Serif"/>
              </a:rPr>
              <a:t>về</a:t>
            </a:r>
            <a:r>
              <a:rPr sz="2206" spc="35" dirty="0">
                <a:latin typeface="Microsoft Sans Serif"/>
                <a:cs typeface="Microsoft Sans Serif"/>
              </a:rPr>
              <a:t> </a:t>
            </a:r>
            <a:r>
              <a:rPr sz="2206" spc="-9" dirty="0">
                <a:latin typeface="Microsoft Sans Serif"/>
                <a:cs typeface="Microsoft Sans Serif"/>
              </a:rPr>
              <a:t>các</a:t>
            </a:r>
            <a:r>
              <a:rPr sz="2206" spc="26" dirty="0">
                <a:latin typeface="Microsoft Sans Serif"/>
                <a:cs typeface="Microsoft Sans Serif"/>
              </a:rPr>
              <a:t> </a:t>
            </a:r>
            <a:r>
              <a:rPr sz="2206" spc="-4" dirty="0">
                <a:latin typeface="Microsoft Sans Serif"/>
                <a:cs typeface="Microsoft Sans Serif"/>
              </a:rPr>
              <a:t>mạng</a:t>
            </a:r>
            <a:r>
              <a:rPr sz="2206" spc="31" dirty="0">
                <a:latin typeface="Microsoft Sans Serif"/>
                <a:cs typeface="Microsoft Sans Serif"/>
              </a:rPr>
              <a:t> </a:t>
            </a:r>
            <a:r>
              <a:rPr sz="2206" spc="-9" dirty="0">
                <a:latin typeface="Microsoft Sans Serif"/>
                <a:cs typeface="Microsoft Sans Serif"/>
              </a:rPr>
              <a:t>kết</a:t>
            </a:r>
            <a:r>
              <a:rPr sz="2206" spc="35" dirty="0">
                <a:latin typeface="Microsoft Sans Serif"/>
                <a:cs typeface="Microsoft Sans Serif"/>
              </a:rPr>
              <a:t> </a:t>
            </a:r>
            <a:r>
              <a:rPr sz="2206" spc="-4" dirty="0">
                <a:latin typeface="Microsoft Sans Serif"/>
                <a:cs typeface="Microsoft Sans Serif"/>
              </a:rPr>
              <a:t>nối</a:t>
            </a:r>
            <a:r>
              <a:rPr sz="2206" spc="22" dirty="0">
                <a:latin typeface="Microsoft Sans Serif"/>
                <a:cs typeface="Microsoft Sans Serif"/>
              </a:rPr>
              <a:t> </a:t>
            </a:r>
            <a:r>
              <a:rPr sz="2206" spc="57" dirty="0">
                <a:latin typeface="Microsoft Sans Serif"/>
                <a:cs typeface="Microsoft Sans Serif"/>
              </a:rPr>
              <a:t>trực</a:t>
            </a:r>
            <a:r>
              <a:rPr sz="2206" spc="26" dirty="0">
                <a:latin typeface="Microsoft Sans Serif"/>
                <a:cs typeface="Microsoft Sans Serif"/>
              </a:rPr>
              <a:t> </a:t>
            </a:r>
            <a:r>
              <a:rPr sz="2206" spc="-9" dirty="0">
                <a:latin typeface="Microsoft Sans Serif"/>
                <a:cs typeface="Microsoft Sans Serif"/>
              </a:rPr>
              <a:t>tiếp</a:t>
            </a:r>
            <a:r>
              <a:rPr sz="2206" spc="9" dirty="0">
                <a:latin typeface="Microsoft Sans Serif"/>
                <a:cs typeface="Microsoft Sans Serif"/>
              </a:rPr>
              <a:t> </a:t>
            </a:r>
            <a:r>
              <a:rPr sz="2206" spc="4" dirty="0">
                <a:latin typeface="Microsoft Sans Serif"/>
                <a:cs typeface="Microsoft Sans Serif"/>
              </a:rPr>
              <a:t>vào</a:t>
            </a:r>
            <a:r>
              <a:rPr sz="2206" spc="13" dirty="0">
                <a:latin typeface="Microsoft Sans Serif"/>
                <a:cs typeface="Microsoft Sans Serif"/>
              </a:rPr>
              <a:t> </a:t>
            </a:r>
            <a:r>
              <a:rPr sz="2206" spc="-18" dirty="0">
                <a:latin typeface="Microsoft Sans Serif"/>
                <a:cs typeface="Microsoft Sans Serif"/>
              </a:rPr>
              <a:t>router.</a:t>
            </a:r>
            <a:endParaRPr sz="2206" dirty="0">
              <a:latin typeface="Microsoft Sans Serif"/>
              <a:cs typeface="Microsoft Sans Serif"/>
            </a:endParaRPr>
          </a:p>
        </p:txBody>
      </p:sp>
      <p:pic>
        <p:nvPicPr>
          <p:cNvPr id="4" name="object 4"/>
          <p:cNvPicPr/>
          <p:nvPr/>
        </p:nvPicPr>
        <p:blipFill>
          <a:blip r:embed="rId2" cstate="print"/>
          <a:stretch>
            <a:fillRect/>
          </a:stretch>
        </p:blipFill>
        <p:spPr>
          <a:xfrm>
            <a:off x="1169483" y="2606809"/>
            <a:ext cx="4578723" cy="3049793"/>
          </a:xfrm>
          <a:prstGeom prst="rect">
            <a:avLst/>
          </a:prstGeom>
        </p:spPr>
      </p:pic>
      <p:sp>
        <p:nvSpPr>
          <p:cNvPr id="5" name="object 5"/>
          <p:cNvSpPr txBox="1"/>
          <p:nvPr/>
        </p:nvSpPr>
        <p:spPr>
          <a:xfrm>
            <a:off x="1397886" y="5943720"/>
            <a:ext cx="4638675" cy="255678"/>
          </a:xfrm>
          <a:prstGeom prst="rect">
            <a:avLst/>
          </a:prstGeom>
        </p:spPr>
        <p:txBody>
          <a:bodyPr vert="horz" wrap="square" lIns="0" tIns="11206" rIns="0" bIns="0" rtlCol="0">
            <a:spAutoFit/>
          </a:bodyPr>
          <a:lstStyle/>
          <a:p>
            <a:pPr marL="11206">
              <a:spcBef>
                <a:spcPts val="88"/>
              </a:spcBef>
            </a:pPr>
            <a:r>
              <a:rPr sz="1588" spc="13" dirty="0">
                <a:latin typeface="Microsoft Sans Serif"/>
                <a:cs typeface="Microsoft Sans Serif"/>
              </a:rPr>
              <a:t>Hình</a:t>
            </a:r>
            <a:r>
              <a:rPr sz="1588" spc="26" dirty="0">
                <a:latin typeface="Microsoft Sans Serif"/>
                <a:cs typeface="Microsoft Sans Serif"/>
              </a:rPr>
              <a:t> </a:t>
            </a:r>
            <a:r>
              <a:rPr sz="1588" spc="-9" dirty="0">
                <a:latin typeface="Microsoft Sans Serif"/>
                <a:cs typeface="Microsoft Sans Serif"/>
              </a:rPr>
              <a:t>4:</a:t>
            </a:r>
            <a:r>
              <a:rPr sz="1588" spc="22" dirty="0">
                <a:latin typeface="Microsoft Sans Serif"/>
                <a:cs typeface="Microsoft Sans Serif"/>
              </a:rPr>
              <a:t> </a:t>
            </a:r>
            <a:r>
              <a:rPr sz="1588" spc="88" dirty="0">
                <a:latin typeface="Microsoft Sans Serif"/>
                <a:cs typeface="Microsoft Sans Serif"/>
              </a:rPr>
              <a:t>Sử</a:t>
            </a:r>
            <a:r>
              <a:rPr sz="1588" spc="9" dirty="0">
                <a:latin typeface="Microsoft Sans Serif"/>
                <a:cs typeface="Microsoft Sans Serif"/>
              </a:rPr>
              <a:t> </a:t>
            </a:r>
            <a:r>
              <a:rPr sz="1588" spc="-4" dirty="0">
                <a:latin typeface="Microsoft Sans Serif"/>
                <a:cs typeface="Microsoft Sans Serif"/>
              </a:rPr>
              <a:t>dụng</a:t>
            </a:r>
            <a:r>
              <a:rPr sz="1588" spc="9" dirty="0">
                <a:latin typeface="Microsoft Sans Serif"/>
                <a:cs typeface="Microsoft Sans Serif"/>
              </a:rPr>
              <a:t> </a:t>
            </a:r>
            <a:r>
              <a:rPr sz="1588" spc="-9" dirty="0">
                <a:latin typeface="Microsoft Sans Serif"/>
                <a:cs typeface="Microsoft Sans Serif"/>
              </a:rPr>
              <a:t>hello</a:t>
            </a:r>
            <a:r>
              <a:rPr sz="1588" spc="9" dirty="0">
                <a:latin typeface="Microsoft Sans Serif"/>
                <a:cs typeface="Microsoft Sans Serif"/>
              </a:rPr>
              <a:t> </a:t>
            </a:r>
            <a:r>
              <a:rPr sz="1588" spc="-9" dirty="0">
                <a:latin typeface="Microsoft Sans Serif"/>
                <a:cs typeface="Microsoft Sans Serif"/>
              </a:rPr>
              <a:t>để</a:t>
            </a:r>
            <a:r>
              <a:rPr sz="1588" spc="31" dirty="0">
                <a:latin typeface="Microsoft Sans Serif"/>
                <a:cs typeface="Microsoft Sans Serif"/>
              </a:rPr>
              <a:t> </a:t>
            </a:r>
            <a:r>
              <a:rPr sz="1588" spc="-4" dirty="0">
                <a:latin typeface="Microsoft Sans Serif"/>
                <a:cs typeface="Microsoft Sans Serif"/>
              </a:rPr>
              <a:t>xác</a:t>
            </a:r>
            <a:r>
              <a:rPr sz="1588" spc="35" dirty="0">
                <a:latin typeface="Microsoft Sans Serif"/>
                <a:cs typeface="Microsoft Sans Serif"/>
              </a:rPr>
              <a:t> </a:t>
            </a:r>
            <a:r>
              <a:rPr sz="1588" spc="-13" dirty="0">
                <a:latin typeface="Microsoft Sans Serif"/>
                <a:cs typeface="Microsoft Sans Serif"/>
              </a:rPr>
              <a:t>định</a:t>
            </a:r>
            <a:r>
              <a:rPr sz="1588" spc="31" dirty="0">
                <a:latin typeface="Microsoft Sans Serif"/>
                <a:cs typeface="Microsoft Sans Serif"/>
              </a:rPr>
              <a:t> </a:t>
            </a:r>
            <a:r>
              <a:rPr sz="1588" spc="-4" dirty="0">
                <a:latin typeface="Microsoft Sans Serif"/>
                <a:cs typeface="Microsoft Sans Serif"/>
              </a:rPr>
              <a:t>router</a:t>
            </a:r>
            <a:r>
              <a:rPr sz="1588" spc="18" dirty="0">
                <a:latin typeface="Microsoft Sans Serif"/>
                <a:cs typeface="Microsoft Sans Serif"/>
              </a:rPr>
              <a:t> </a:t>
            </a:r>
            <a:r>
              <a:rPr sz="1588" spc="-9" dirty="0">
                <a:latin typeface="Microsoft Sans Serif"/>
                <a:cs typeface="Microsoft Sans Serif"/>
              </a:rPr>
              <a:t>láng</a:t>
            </a:r>
            <a:r>
              <a:rPr sz="1588" spc="31" dirty="0">
                <a:latin typeface="Microsoft Sans Serif"/>
                <a:cs typeface="Microsoft Sans Serif"/>
              </a:rPr>
              <a:t> </a:t>
            </a:r>
            <a:r>
              <a:rPr sz="1588" spc="-9" dirty="0">
                <a:latin typeface="Microsoft Sans Serif"/>
                <a:cs typeface="Microsoft Sans Serif"/>
              </a:rPr>
              <a:t>giềng</a:t>
            </a:r>
            <a:endParaRPr sz="1588" dirty="0">
              <a:latin typeface="Microsoft Sans Serif"/>
              <a:cs typeface="Microsoft Sans Serif"/>
            </a:endParaRPr>
          </a:p>
        </p:txBody>
      </p:sp>
      <p:sp>
        <p:nvSpPr>
          <p:cNvPr id="7" name="object 7"/>
          <p:cNvSpPr txBox="1">
            <a:spLocks noGrp="1"/>
          </p:cNvSpPr>
          <p:nvPr>
            <p:ph type="sldNum" sz="quarter" idx="7"/>
          </p:nvPr>
        </p:nvSpPr>
        <p:spPr>
          <a:xfrm>
            <a:off x="9048974" y="5557511"/>
            <a:ext cx="2891118" cy="155299"/>
          </a:xfrm>
          <a:prstGeom prst="rect">
            <a:avLst/>
          </a:prstGeom>
        </p:spPr>
        <p:txBody>
          <a:bodyPr vert="horz" wrap="square" lIns="0" tIns="0" rIns="0" bIns="0" rtlCol="0" anchor="ctr">
            <a:spAutoFit/>
          </a:bodyPr>
          <a:lstStyle/>
          <a:p>
            <a:pPr marL="33619">
              <a:lnSpc>
                <a:spcPts val="1257"/>
              </a:lnSpc>
            </a:pPr>
            <a:fld id="{81D60167-4931-47E6-BA6A-407CBD079E47}" type="slidenum">
              <a:rPr dirty="0"/>
              <a:pPr marL="33619">
                <a:lnSpc>
                  <a:spcPts val="1257"/>
                </a:lnSpc>
              </a:pPr>
              <a:t>58</a:t>
            </a:fld>
            <a:endParaRPr dirty="0"/>
          </a:p>
        </p:txBody>
      </p:sp>
      <p:sp>
        <p:nvSpPr>
          <p:cNvPr id="8" name="object 3">
            <a:extLst>
              <a:ext uri="{FF2B5EF4-FFF2-40B4-BE49-F238E27FC236}">
                <a16:creationId xmlns:a16="http://schemas.microsoft.com/office/drawing/2014/main" id="{51146B0E-14C3-4E3C-BA42-A1513C4C1143}"/>
              </a:ext>
            </a:extLst>
          </p:cNvPr>
          <p:cNvSpPr txBox="1"/>
          <p:nvPr/>
        </p:nvSpPr>
        <p:spPr>
          <a:xfrm>
            <a:off x="6086365" y="2470616"/>
            <a:ext cx="6105635" cy="4106251"/>
          </a:xfrm>
          <a:prstGeom prst="rect">
            <a:avLst/>
          </a:prstGeom>
          <a:solidFill>
            <a:schemeClr val="accent3"/>
          </a:solidFill>
        </p:spPr>
        <p:txBody>
          <a:bodyPr vert="horz" wrap="square" lIns="0" tIns="57149" rIns="0" bIns="0" rtlCol="0">
            <a:spAutoFit/>
          </a:bodyPr>
          <a:lstStyle/>
          <a:p>
            <a:pPr marL="365892" indent="-355245">
              <a:spcBef>
                <a:spcPts val="449"/>
              </a:spcBef>
              <a:buSzPct val="96875"/>
              <a:buFont typeface="Wingdings"/>
              <a:buChar char=""/>
              <a:tabLst>
                <a:tab pos="366452" algn="l"/>
              </a:tabLst>
            </a:pPr>
            <a:r>
              <a:rPr sz="2000" b="1" dirty="0">
                <a:latin typeface="Arial"/>
                <a:cs typeface="Arial"/>
              </a:rPr>
              <a:t>Hoạt</a:t>
            </a:r>
            <a:r>
              <a:rPr sz="2000" b="1" spc="-40" dirty="0">
                <a:latin typeface="Arial"/>
                <a:cs typeface="Arial"/>
              </a:rPr>
              <a:t> </a:t>
            </a:r>
            <a:r>
              <a:rPr sz="2000" b="1" spc="-4" dirty="0">
                <a:latin typeface="Arial"/>
                <a:cs typeface="Arial"/>
              </a:rPr>
              <a:t>động</a:t>
            </a:r>
            <a:r>
              <a:rPr sz="2000" b="1" spc="-35" dirty="0">
                <a:latin typeface="Arial"/>
                <a:cs typeface="Arial"/>
              </a:rPr>
              <a:t> </a:t>
            </a:r>
            <a:r>
              <a:rPr sz="2000" b="1" dirty="0">
                <a:latin typeface="Arial"/>
                <a:cs typeface="Arial"/>
              </a:rPr>
              <a:t>của</a:t>
            </a:r>
            <a:r>
              <a:rPr sz="2000" b="1" spc="-49" dirty="0">
                <a:latin typeface="Arial"/>
                <a:cs typeface="Arial"/>
              </a:rPr>
              <a:t> </a:t>
            </a:r>
            <a:r>
              <a:rPr sz="2000" b="1" spc="4" dirty="0">
                <a:latin typeface="Arial"/>
                <a:cs typeface="Arial"/>
              </a:rPr>
              <a:t>gói</a:t>
            </a:r>
            <a:r>
              <a:rPr sz="2000" b="1" spc="-22" dirty="0">
                <a:latin typeface="Arial"/>
                <a:cs typeface="Arial"/>
              </a:rPr>
              <a:t> </a:t>
            </a:r>
            <a:r>
              <a:rPr sz="2000" b="1" dirty="0">
                <a:latin typeface="Arial"/>
                <a:cs typeface="Arial"/>
              </a:rPr>
              <a:t>tin</a:t>
            </a:r>
            <a:r>
              <a:rPr sz="2000" b="1" spc="-35" dirty="0">
                <a:latin typeface="Arial"/>
                <a:cs typeface="Arial"/>
              </a:rPr>
              <a:t> </a:t>
            </a:r>
            <a:r>
              <a:rPr sz="2000" b="1" dirty="0">
                <a:latin typeface="Arial"/>
                <a:cs typeface="Arial"/>
              </a:rPr>
              <a:t>HELLO</a:t>
            </a:r>
            <a:r>
              <a:rPr sz="2000" dirty="0">
                <a:latin typeface="Microsoft Sans Serif"/>
                <a:cs typeface="Microsoft Sans Serif"/>
              </a:rPr>
              <a:t>:</a:t>
            </a:r>
          </a:p>
          <a:p>
            <a:pPr marL="667346" marR="582177" lvl="1" indent="-253266">
              <a:lnSpc>
                <a:spcPts val="2665"/>
              </a:lnSpc>
              <a:spcBef>
                <a:spcPts val="649"/>
              </a:spcBef>
              <a:buSzPct val="96428"/>
              <a:buFont typeface="Wingdings"/>
              <a:buChar char=""/>
              <a:tabLst>
                <a:tab pos="667906" algn="l"/>
              </a:tabLst>
            </a:pPr>
            <a:r>
              <a:rPr sz="2000" spc="84" dirty="0">
                <a:latin typeface="Microsoft Sans Serif"/>
                <a:cs typeface="Microsoft Sans Serif"/>
              </a:rPr>
              <a:t>Gửi</a:t>
            </a:r>
            <a:r>
              <a:rPr sz="2000" spc="4" dirty="0">
                <a:latin typeface="Microsoft Sans Serif"/>
                <a:cs typeface="Microsoft Sans Serif"/>
              </a:rPr>
              <a:t> </a:t>
            </a:r>
            <a:r>
              <a:rPr sz="2000" spc="-4" dirty="0">
                <a:latin typeface="Microsoft Sans Serif"/>
                <a:cs typeface="Microsoft Sans Serif"/>
              </a:rPr>
              <a:t>gói</a:t>
            </a:r>
            <a:r>
              <a:rPr sz="2000" spc="31" dirty="0">
                <a:latin typeface="Microsoft Sans Serif"/>
                <a:cs typeface="Microsoft Sans Serif"/>
              </a:rPr>
              <a:t> </a:t>
            </a:r>
            <a:r>
              <a:rPr sz="2000" spc="-9" dirty="0">
                <a:latin typeface="Microsoft Sans Serif"/>
                <a:cs typeface="Microsoft Sans Serif"/>
              </a:rPr>
              <a:t>tin</a:t>
            </a:r>
            <a:r>
              <a:rPr sz="2000" spc="40" dirty="0">
                <a:latin typeface="Microsoft Sans Serif"/>
                <a:cs typeface="Microsoft Sans Serif"/>
              </a:rPr>
              <a:t> </a:t>
            </a:r>
            <a:r>
              <a:rPr sz="2000" spc="-4" dirty="0">
                <a:latin typeface="Microsoft Sans Serif"/>
                <a:cs typeface="Microsoft Sans Serif"/>
              </a:rPr>
              <a:t>multicast</a:t>
            </a:r>
            <a:r>
              <a:rPr sz="2000" spc="18" dirty="0">
                <a:latin typeface="Microsoft Sans Serif"/>
                <a:cs typeface="Microsoft Sans Serif"/>
              </a:rPr>
              <a:t> </a:t>
            </a:r>
            <a:r>
              <a:rPr sz="2000" dirty="0">
                <a:latin typeface="Microsoft Sans Serif"/>
                <a:cs typeface="Microsoft Sans Serif"/>
              </a:rPr>
              <a:t>đến</a:t>
            </a:r>
            <a:r>
              <a:rPr sz="2000" spc="44" dirty="0">
                <a:latin typeface="Microsoft Sans Serif"/>
                <a:cs typeface="Microsoft Sans Serif"/>
              </a:rPr>
              <a:t> </a:t>
            </a:r>
            <a:r>
              <a:rPr sz="2000" spc="-9" dirty="0">
                <a:latin typeface="Microsoft Sans Serif"/>
                <a:cs typeface="Microsoft Sans Serif"/>
              </a:rPr>
              <a:t>địa</a:t>
            </a:r>
            <a:r>
              <a:rPr sz="2000" spc="18" dirty="0">
                <a:latin typeface="Microsoft Sans Serif"/>
                <a:cs typeface="Microsoft Sans Serif"/>
              </a:rPr>
              <a:t> </a:t>
            </a:r>
            <a:r>
              <a:rPr sz="2000" spc="-9" dirty="0">
                <a:latin typeface="Microsoft Sans Serif"/>
                <a:cs typeface="Microsoft Sans Serif"/>
              </a:rPr>
              <a:t>chỉ</a:t>
            </a:r>
            <a:r>
              <a:rPr sz="2000" spc="57" dirty="0">
                <a:latin typeface="Microsoft Sans Serif"/>
                <a:cs typeface="Microsoft Sans Serif"/>
              </a:rPr>
              <a:t> </a:t>
            </a:r>
            <a:r>
              <a:rPr sz="2000" spc="-4" dirty="0">
                <a:latin typeface="Microsoft Sans Serif"/>
                <a:cs typeface="Microsoft Sans Serif"/>
              </a:rPr>
              <a:t>224.0.0.5 </a:t>
            </a:r>
            <a:r>
              <a:rPr sz="2000" spc="-644" dirty="0">
                <a:latin typeface="Microsoft Sans Serif"/>
                <a:cs typeface="Microsoft Sans Serif"/>
              </a:rPr>
              <a:t> </a:t>
            </a:r>
            <a:r>
              <a:rPr sz="2000" spc="-4" dirty="0">
                <a:latin typeface="Microsoft Sans Serif"/>
                <a:cs typeface="Microsoft Sans Serif"/>
              </a:rPr>
              <a:t>trên</a:t>
            </a:r>
            <a:r>
              <a:rPr sz="2000" spc="13" dirty="0">
                <a:latin typeface="Microsoft Sans Serif"/>
                <a:cs typeface="Microsoft Sans Serif"/>
              </a:rPr>
              <a:t> </a:t>
            </a:r>
            <a:r>
              <a:rPr sz="2000" dirty="0">
                <a:latin typeface="Microsoft Sans Serif"/>
                <a:cs typeface="Microsoft Sans Serif"/>
              </a:rPr>
              <a:t>tất</a:t>
            </a:r>
            <a:r>
              <a:rPr sz="2000" spc="40" dirty="0">
                <a:latin typeface="Microsoft Sans Serif"/>
                <a:cs typeface="Microsoft Sans Serif"/>
              </a:rPr>
              <a:t> </a:t>
            </a:r>
            <a:r>
              <a:rPr sz="2000" spc="-4" dirty="0">
                <a:latin typeface="Microsoft Sans Serif"/>
                <a:cs typeface="Microsoft Sans Serif"/>
              </a:rPr>
              <a:t>cả</a:t>
            </a:r>
            <a:r>
              <a:rPr sz="2000" spc="18" dirty="0">
                <a:latin typeface="Microsoft Sans Serif"/>
                <a:cs typeface="Microsoft Sans Serif"/>
              </a:rPr>
              <a:t> </a:t>
            </a:r>
            <a:r>
              <a:rPr sz="2000" dirty="0">
                <a:latin typeface="Microsoft Sans Serif"/>
                <a:cs typeface="Microsoft Sans Serif"/>
              </a:rPr>
              <a:t>các</a:t>
            </a:r>
            <a:r>
              <a:rPr sz="2000" spc="31" dirty="0">
                <a:latin typeface="Microsoft Sans Serif"/>
                <a:cs typeface="Microsoft Sans Serif"/>
              </a:rPr>
              <a:t> </a:t>
            </a:r>
            <a:r>
              <a:rPr sz="2000" spc="-4" dirty="0">
                <a:latin typeface="Microsoft Sans Serif"/>
                <a:cs typeface="Microsoft Sans Serif"/>
              </a:rPr>
              <a:t>interfaces</a:t>
            </a:r>
            <a:endParaRPr sz="2000" dirty="0">
              <a:latin typeface="Microsoft Sans Serif"/>
              <a:cs typeface="Microsoft Sans Serif"/>
            </a:endParaRPr>
          </a:p>
          <a:p>
            <a:pPr marL="667346" lvl="1" indent="-253266">
              <a:spcBef>
                <a:spcPts val="260"/>
              </a:spcBef>
              <a:buSzPct val="96428"/>
              <a:buFont typeface="Wingdings"/>
              <a:buChar char=""/>
              <a:tabLst>
                <a:tab pos="667906" algn="l"/>
              </a:tabLst>
            </a:pPr>
            <a:r>
              <a:rPr sz="2000" spc="84" dirty="0">
                <a:latin typeface="Microsoft Sans Serif"/>
                <a:cs typeface="Microsoft Sans Serif"/>
              </a:rPr>
              <a:t>Gửi</a:t>
            </a:r>
            <a:r>
              <a:rPr sz="2000" spc="4" dirty="0">
                <a:latin typeface="Microsoft Sans Serif"/>
                <a:cs typeface="Microsoft Sans Serif"/>
              </a:rPr>
              <a:t> </a:t>
            </a:r>
            <a:r>
              <a:rPr sz="2000" spc="-4" dirty="0">
                <a:latin typeface="Microsoft Sans Serif"/>
                <a:cs typeface="Microsoft Sans Serif"/>
              </a:rPr>
              <a:t>gói</a:t>
            </a:r>
            <a:r>
              <a:rPr sz="2000" spc="26" dirty="0">
                <a:latin typeface="Microsoft Sans Serif"/>
                <a:cs typeface="Microsoft Sans Serif"/>
              </a:rPr>
              <a:t> </a:t>
            </a:r>
            <a:r>
              <a:rPr sz="2000" spc="-9" dirty="0">
                <a:latin typeface="Microsoft Sans Serif"/>
                <a:cs typeface="Microsoft Sans Serif"/>
              </a:rPr>
              <a:t>tin</a:t>
            </a:r>
            <a:r>
              <a:rPr sz="2000" spc="40" dirty="0">
                <a:latin typeface="Microsoft Sans Serif"/>
                <a:cs typeface="Microsoft Sans Serif"/>
              </a:rPr>
              <a:t> </a:t>
            </a:r>
            <a:r>
              <a:rPr sz="2000" spc="-4" dirty="0">
                <a:latin typeface="Microsoft Sans Serif"/>
                <a:cs typeface="Microsoft Sans Serif"/>
              </a:rPr>
              <a:t>unicast</a:t>
            </a:r>
            <a:r>
              <a:rPr sz="2000" spc="40" dirty="0">
                <a:latin typeface="Microsoft Sans Serif"/>
                <a:cs typeface="Microsoft Sans Serif"/>
              </a:rPr>
              <a:t> </a:t>
            </a:r>
            <a:r>
              <a:rPr sz="2000" spc="-4" dirty="0">
                <a:latin typeface="Microsoft Sans Serif"/>
                <a:cs typeface="Microsoft Sans Serif"/>
              </a:rPr>
              <a:t>trên</a:t>
            </a:r>
            <a:r>
              <a:rPr sz="2000" spc="18" dirty="0">
                <a:latin typeface="Microsoft Sans Serif"/>
                <a:cs typeface="Microsoft Sans Serif"/>
              </a:rPr>
              <a:t> </a:t>
            </a:r>
            <a:r>
              <a:rPr sz="2000" spc="-4" dirty="0">
                <a:latin typeface="Microsoft Sans Serif"/>
                <a:cs typeface="Microsoft Sans Serif"/>
              </a:rPr>
              <a:t>các</a:t>
            </a:r>
            <a:r>
              <a:rPr sz="2000" spc="31" dirty="0">
                <a:latin typeface="Microsoft Sans Serif"/>
                <a:cs typeface="Microsoft Sans Serif"/>
              </a:rPr>
              <a:t> </a:t>
            </a:r>
            <a:r>
              <a:rPr sz="2000" spc="-4" dirty="0">
                <a:latin typeface="Microsoft Sans Serif"/>
                <a:cs typeface="Microsoft Sans Serif"/>
              </a:rPr>
              <a:t>liên</a:t>
            </a:r>
            <a:r>
              <a:rPr sz="2000" spc="18" dirty="0">
                <a:latin typeface="Microsoft Sans Serif"/>
                <a:cs typeface="Microsoft Sans Serif"/>
              </a:rPr>
              <a:t> </a:t>
            </a:r>
            <a:r>
              <a:rPr sz="2000" dirty="0">
                <a:latin typeface="Microsoft Sans Serif"/>
                <a:cs typeface="Microsoft Sans Serif"/>
              </a:rPr>
              <a:t>kết</a:t>
            </a:r>
            <a:r>
              <a:rPr sz="2000" spc="40" dirty="0">
                <a:latin typeface="Microsoft Sans Serif"/>
                <a:cs typeface="Microsoft Sans Serif"/>
              </a:rPr>
              <a:t> </a:t>
            </a:r>
            <a:r>
              <a:rPr sz="2000" spc="-13" dirty="0">
                <a:latin typeface="Microsoft Sans Serif"/>
                <a:cs typeface="Microsoft Sans Serif"/>
              </a:rPr>
              <a:t>ảo</a:t>
            </a:r>
            <a:endParaRPr sz="2000" dirty="0">
              <a:latin typeface="Microsoft Sans Serif"/>
              <a:cs typeface="Microsoft Sans Serif"/>
            </a:endParaRPr>
          </a:p>
          <a:p>
            <a:pPr marL="667346" marR="8405" lvl="1" indent="-253266">
              <a:lnSpc>
                <a:spcPts val="2665"/>
              </a:lnSpc>
              <a:spcBef>
                <a:spcPts val="635"/>
              </a:spcBef>
              <a:buSzPct val="96428"/>
              <a:buFont typeface="Wingdings"/>
              <a:buChar char=""/>
              <a:tabLst>
                <a:tab pos="667906" algn="l"/>
              </a:tabLst>
            </a:pPr>
            <a:r>
              <a:rPr sz="2000" spc="-4" dirty="0">
                <a:latin typeface="Microsoft Sans Serif"/>
                <a:cs typeface="Microsoft Sans Serif"/>
              </a:rPr>
              <a:t>Các</a:t>
            </a:r>
            <a:r>
              <a:rPr sz="2000" spc="26" dirty="0">
                <a:latin typeface="Microsoft Sans Serif"/>
                <a:cs typeface="Microsoft Sans Serif"/>
              </a:rPr>
              <a:t> </a:t>
            </a:r>
            <a:r>
              <a:rPr sz="2000" spc="-13" dirty="0">
                <a:latin typeface="Microsoft Sans Serif"/>
                <a:cs typeface="Microsoft Sans Serif"/>
              </a:rPr>
              <a:t>gói</a:t>
            </a:r>
            <a:r>
              <a:rPr sz="2000" spc="26" dirty="0">
                <a:latin typeface="Microsoft Sans Serif"/>
                <a:cs typeface="Microsoft Sans Serif"/>
              </a:rPr>
              <a:t> </a:t>
            </a:r>
            <a:r>
              <a:rPr sz="2000" dirty="0">
                <a:latin typeface="Microsoft Sans Serif"/>
                <a:cs typeface="Microsoft Sans Serif"/>
              </a:rPr>
              <a:t>tin</a:t>
            </a:r>
            <a:r>
              <a:rPr sz="2000" spc="13" dirty="0">
                <a:latin typeface="Microsoft Sans Serif"/>
                <a:cs typeface="Microsoft Sans Serif"/>
              </a:rPr>
              <a:t> </a:t>
            </a:r>
            <a:r>
              <a:rPr sz="2000" dirty="0">
                <a:latin typeface="Microsoft Sans Serif"/>
                <a:cs typeface="Microsoft Sans Serif"/>
              </a:rPr>
              <a:t>HELLO</a:t>
            </a:r>
            <a:r>
              <a:rPr sz="2000" spc="40" dirty="0">
                <a:latin typeface="Microsoft Sans Serif"/>
                <a:cs typeface="Microsoft Sans Serif"/>
              </a:rPr>
              <a:t> </a:t>
            </a:r>
            <a:r>
              <a:rPr sz="2000" spc="-4" dirty="0">
                <a:latin typeface="Microsoft Sans Serif"/>
                <a:cs typeface="Microsoft Sans Serif"/>
              </a:rPr>
              <a:t>có</a:t>
            </a:r>
            <a:r>
              <a:rPr sz="2000" spc="13" dirty="0">
                <a:latin typeface="Microsoft Sans Serif"/>
                <a:cs typeface="Microsoft Sans Serif"/>
              </a:rPr>
              <a:t> </a:t>
            </a:r>
            <a:r>
              <a:rPr sz="2000" dirty="0">
                <a:latin typeface="Microsoft Sans Serif"/>
                <a:cs typeface="Microsoft Sans Serif"/>
              </a:rPr>
              <a:t>chu</a:t>
            </a:r>
            <a:r>
              <a:rPr sz="2000" spc="40" dirty="0">
                <a:latin typeface="Microsoft Sans Serif"/>
                <a:cs typeface="Microsoft Sans Serif"/>
              </a:rPr>
              <a:t> </a:t>
            </a:r>
            <a:r>
              <a:rPr sz="2000" spc="-4" dirty="0">
                <a:latin typeface="Microsoft Sans Serif"/>
                <a:cs typeface="Microsoft Sans Serif"/>
              </a:rPr>
              <a:t>kỳ</a:t>
            </a:r>
            <a:r>
              <a:rPr sz="2000" spc="26" dirty="0">
                <a:latin typeface="Microsoft Sans Serif"/>
                <a:cs typeface="Microsoft Sans Serif"/>
              </a:rPr>
              <a:t> </a:t>
            </a:r>
            <a:r>
              <a:rPr sz="2000" spc="-9" dirty="0">
                <a:latin typeface="Microsoft Sans Serif"/>
                <a:cs typeface="Microsoft Sans Serif"/>
              </a:rPr>
              <a:t>10s</a:t>
            </a:r>
            <a:r>
              <a:rPr sz="2000" spc="31" dirty="0">
                <a:latin typeface="Microsoft Sans Serif"/>
                <a:cs typeface="Microsoft Sans Serif"/>
              </a:rPr>
              <a:t> </a:t>
            </a:r>
            <a:r>
              <a:rPr sz="2000" spc="-4" dirty="0">
                <a:latin typeface="Microsoft Sans Serif"/>
                <a:cs typeface="Microsoft Sans Serif"/>
              </a:rPr>
              <a:t>trên</a:t>
            </a:r>
            <a:r>
              <a:rPr sz="2000" spc="40" dirty="0">
                <a:latin typeface="Microsoft Sans Serif"/>
                <a:cs typeface="Microsoft Sans Serif"/>
              </a:rPr>
              <a:t> </a:t>
            </a:r>
            <a:r>
              <a:rPr sz="2000" spc="-9" dirty="0">
                <a:latin typeface="Microsoft Sans Serif"/>
                <a:cs typeface="Microsoft Sans Serif"/>
              </a:rPr>
              <a:t>LAN</a:t>
            </a:r>
            <a:r>
              <a:rPr sz="2000" spc="22" dirty="0">
                <a:latin typeface="Microsoft Sans Serif"/>
                <a:cs typeface="Microsoft Sans Serif"/>
              </a:rPr>
              <a:t> </a:t>
            </a:r>
            <a:r>
              <a:rPr sz="2000" spc="9" dirty="0">
                <a:latin typeface="Microsoft Sans Serif"/>
                <a:cs typeface="Microsoft Sans Serif"/>
              </a:rPr>
              <a:t>và </a:t>
            </a:r>
            <a:r>
              <a:rPr sz="2000" spc="-644" dirty="0">
                <a:latin typeface="Microsoft Sans Serif"/>
                <a:cs typeface="Microsoft Sans Serif"/>
              </a:rPr>
              <a:t> </a:t>
            </a:r>
            <a:r>
              <a:rPr sz="2000" dirty="0">
                <a:latin typeface="Microsoft Sans Serif"/>
                <a:cs typeface="Microsoft Sans Serif"/>
              </a:rPr>
              <a:t>30s</a:t>
            </a:r>
            <a:r>
              <a:rPr sz="2000" spc="26" dirty="0">
                <a:latin typeface="Microsoft Sans Serif"/>
                <a:cs typeface="Microsoft Sans Serif"/>
              </a:rPr>
              <a:t> </a:t>
            </a:r>
            <a:r>
              <a:rPr sz="2000" spc="-4" dirty="0">
                <a:latin typeface="Microsoft Sans Serif"/>
                <a:cs typeface="Microsoft Sans Serif"/>
              </a:rPr>
              <a:t>trên</a:t>
            </a:r>
            <a:r>
              <a:rPr sz="2000" spc="18" dirty="0">
                <a:latin typeface="Microsoft Sans Serif"/>
                <a:cs typeface="Microsoft Sans Serif"/>
              </a:rPr>
              <a:t> </a:t>
            </a:r>
            <a:r>
              <a:rPr sz="2000" spc="-9" dirty="0">
                <a:latin typeface="Microsoft Sans Serif"/>
                <a:cs typeface="Microsoft Sans Serif"/>
              </a:rPr>
              <a:t>NBMA</a:t>
            </a:r>
            <a:endParaRPr sz="2000" dirty="0">
              <a:latin typeface="Microsoft Sans Serif"/>
              <a:cs typeface="Microsoft Sans Serif"/>
            </a:endParaRPr>
          </a:p>
          <a:p>
            <a:pPr marL="667346" marR="4483" lvl="1" indent="-253266">
              <a:lnSpc>
                <a:spcPts val="2665"/>
              </a:lnSpc>
              <a:spcBef>
                <a:spcPts val="600"/>
              </a:spcBef>
              <a:buSzPct val="96428"/>
              <a:buFont typeface="Wingdings"/>
              <a:buChar char=""/>
              <a:tabLst>
                <a:tab pos="667906" algn="l"/>
              </a:tabLst>
            </a:pPr>
            <a:r>
              <a:rPr sz="2000" spc="137" dirty="0">
                <a:latin typeface="Microsoft Sans Serif"/>
                <a:cs typeface="Microsoft Sans Serif"/>
              </a:rPr>
              <a:t>Sử</a:t>
            </a:r>
            <a:r>
              <a:rPr sz="2000" spc="4" dirty="0">
                <a:latin typeface="Microsoft Sans Serif"/>
                <a:cs typeface="Microsoft Sans Serif"/>
              </a:rPr>
              <a:t> </a:t>
            </a:r>
            <a:r>
              <a:rPr sz="2000" spc="-4" dirty="0">
                <a:latin typeface="Microsoft Sans Serif"/>
                <a:cs typeface="Microsoft Sans Serif"/>
              </a:rPr>
              <a:t>dụng</a:t>
            </a:r>
            <a:r>
              <a:rPr sz="2000" spc="40" dirty="0">
                <a:latin typeface="Microsoft Sans Serif"/>
                <a:cs typeface="Microsoft Sans Serif"/>
              </a:rPr>
              <a:t> </a:t>
            </a:r>
            <a:r>
              <a:rPr sz="2000" dirty="0">
                <a:latin typeface="Microsoft Sans Serif"/>
                <a:cs typeface="Microsoft Sans Serif"/>
              </a:rPr>
              <a:t>để</a:t>
            </a:r>
            <a:r>
              <a:rPr sz="2000" spc="40" dirty="0">
                <a:latin typeface="Microsoft Sans Serif"/>
                <a:cs typeface="Microsoft Sans Serif"/>
              </a:rPr>
              <a:t> </a:t>
            </a:r>
            <a:r>
              <a:rPr sz="2000" spc="-4" dirty="0">
                <a:latin typeface="Microsoft Sans Serif"/>
                <a:cs typeface="Microsoft Sans Serif"/>
              </a:rPr>
              <a:t>thành</a:t>
            </a:r>
            <a:r>
              <a:rPr sz="2000" spc="18" dirty="0">
                <a:latin typeface="Microsoft Sans Serif"/>
                <a:cs typeface="Microsoft Sans Serif"/>
              </a:rPr>
              <a:t> </a:t>
            </a:r>
            <a:r>
              <a:rPr sz="2000" dirty="0">
                <a:latin typeface="Microsoft Sans Serif"/>
                <a:cs typeface="Microsoft Sans Serif"/>
              </a:rPr>
              <a:t>lập</a:t>
            </a:r>
            <a:r>
              <a:rPr sz="2000" spc="40" dirty="0">
                <a:latin typeface="Microsoft Sans Serif"/>
                <a:cs typeface="Microsoft Sans Serif"/>
              </a:rPr>
              <a:t> </a:t>
            </a:r>
            <a:r>
              <a:rPr sz="2000" spc="-4" dirty="0">
                <a:latin typeface="Microsoft Sans Serif"/>
                <a:cs typeface="Microsoft Sans Serif"/>
              </a:rPr>
              <a:t>quan</a:t>
            </a:r>
            <a:r>
              <a:rPr sz="2000" spc="40" dirty="0">
                <a:latin typeface="Microsoft Sans Serif"/>
                <a:cs typeface="Microsoft Sans Serif"/>
              </a:rPr>
              <a:t> </a:t>
            </a:r>
            <a:r>
              <a:rPr sz="2000" dirty="0">
                <a:latin typeface="Microsoft Sans Serif"/>
                <a:cs typeface="Microsoft Sans Serif"/>
              </a:rPr>
              <a:t>hệ</a:t>
            </a:r>
            <a:r>
              <a:rPr sz="2000" spc="18" dirty="0">
                <a:latin typeface="Microsoft Sans Serif"/>
                <a:cs typeface="Microsoft Sans Serif"/>
              </a:rPr>
              <a:t> </a:t>
            </a:r>
            <a:r>
              <a:rPr sz="2000" dirty="0">
                <a:latin typeface="Microsoft Sans Serif"/>
                <a:cs typeface="Microsoft Sans Serif"/>
              </a:rPr>
              <a:t>kết</a:t>
            </a:r>
            <a:r>
              <a:rPr sz="2000" spc="40" dirty="0">
                <a:latin typeface="Microsoft Sans Serif"/>
                <a:cs typeface="Microsoft Sans Serif"/>
              </a:rPr>
              <a:t> </a:t>
            </a:r>
            <a:r>
              <a:rPr sz="2000" spc="-13" dirty="0">
                <a:latin typeface="Microsoft Sans Serif"/>
                <a:cs typeface="Microsoft Sans Serif"/>
              </a:rPr>
              <a:t>nối</a:t>
            </a:r>
            <a:r>
              <a:rPr sz="2000" spc="26" dirty="0">
                <a:latin typeface="Microsoft Sans Serif"/>
                <a:cs typeface="Microsoft Sans Serif"/>
              </a:rPr>
              <a:t> </a:t>
            </a:r>
            <a:r>
              <a:rPr sz="2000" spc="75" dirty="0">
                <a:latin typeface="Microsoft Sans Serif"/>
                <a:cs typeface="Microsoft Sans Serif"/>
              </a:rPr>
              <a:t>với</a:t>
            </a:r>
            <a:r>
              <a:rPr sz="2000" spc="53" dirty="0">
                <a:latin typeface="Microsoft Sans Serif"/>
                <a:cs typeface="Microsoft Sans Serif"/>
              </a:rPr>
              <a:t> </a:t>
            </a:r>
            <a:r>
              <a:rPr sz="2000" dirty="0">
                <a:latin typeface="Microsoft Sans Serif"/>
                <a:cs typeface="Microsoft Sans Serif"/>
              </a:rPr>
              <a:t>các </a:t>
            </a:r>
            <a:r>
              <a:rPr sz="2000" spc="-644" dirty="0">
                <a:latin typeface="Microsoft Sans Serif"/>
                <a:cs typeface="Microsoft Sans Serif"/>
              </a:rPr>
              <a:t> </a:t>
            </a:r>
            <a:r>
              <a:rPr sz="2000" spc="-4" dirty="0">
                <a:latin typeface="Microsoft Sans Serif"/>
                <a:cs typeface="Microsoft Sans Serif"/>
              </a:rPr>
              <a:t>láng</a:t>
            </a:r>
            <a:r>
              <a:rPr sz="2000" spc="13" dirty="0">
                <a:latin typeface="Microsoft Sans Serif"/>
                <a:cs typeface="Microsoft Sans Serif"/>
              </a:rPr>
              <a:t> </a:t>
            </a:r>
            <a:r>
              <a:rPr sz="2000" spc="-4" dirty="0">
                <a:latin typeface="Microsoft Sans Serif"/>
                <a:cs typeface="Microsoft Sans Serif"/>
              </a:rPr>
              <a:t>giềng</a:t>
            </a:r>
            <a:r>
              <a:rPr sz="2000" spc="40" dirty="0">
                <a:latin typeface="Microsoft Sans Serif"/>
                <a:cs typeface="Microsoft Sans Serif"/>
              </a:rPr>
              <a:t> </a:t>
            </a:r>
            <a:r>
              <a:rPr sz="2000" spc="-13" dirty="0">
                <a:latin typeface="Microsoft Sans Serif"/>
                <a:cs typeface="Microsoft Sans Serif"/>
              </a:rPr>
              <a:t>liền</a:t>
            </a:r>
            <a:r>
              <a:rPr sz="2000" spc="40" dirty="0">
                <a:latin typeface="Microsoft Sans Serif"/>
                <a:cs typeface="Microsoft Sans Serif"/>
              </a:rPr>
              <a:t> </a:t>
            </a:r>
            <a:r>
              <a:rPr sz="2000" spc="-4" dirty="0">
                <a:latin typeface="Microsoft Sans Serif"/>
                <a:cs typeface="Microsoft Sans Serif"/>
              </a:rPr>
              <a:t>kề</a:t>
            </a:r>
            <a:endParaRPr sz="2000" dirty="0">
              <a:latin typeface="Microsoft Sans Serif"/>
              <a:cs typeface="Microsoft Sans Serif"/>
            </a:endParaRPr>
          </a:p>
          <a:p>
            <a:pPr marL="667346" marR="442096" lvl="1" indent="-253266">
              <a:lnSpc>
                <a:spcPts val="2665"/>
              </a:lnSpc>
              <a:spcBef>
                <a:spcPts val="600"/>
              </a:spcBef>
              <a:buSzPct val="96428"/>
              <a:buFont typeface="Wingdings"/>
              <a:buChar char=""/>
              <a:tabLst>
                <a:tab pos="667906" algn="l"/>
              </a:tabLst>
            </a:pPr>
            <a:r>
              <a:rPr sz="2000" spc="-4" dirty="0">
                <a:latin typeface="Microsoft Sans Serif"/>
                <a:cs typeface="Microsoft Sans Serif"/>
              </a:rPr>
              <a:t>Quan</a:t>
            </a:r>
            <a:r>
              <a:rPr sz="2000" spc="35" dirty="0">
                <a:latin typeface="Microsoft Sans Serif"/>
                <a:cs typeface="Microsoft Sans Serif"/>
              </a:rPr>
              <a:t> </a:t>
            </a:r>
            <a:r>
              <a:rPr sz="2000" spc="-13" dirty="0">
                <a:latin typeface="Microsoft Sans Serif"/>
                <a:cs typeface="Microsoft Sans Serif"/>
              </a:rPr>
              <a:t>hệ</a:t>
            </a:r>
            <a:r>
              <a:rPr sz="2000" spc="40" dirty="0">
                <a:latin typeface="Microsoft Sans Serif"/>
                <a:cs typeface="Microsoft Sans Serif"/>
              </a:rPr>
              <a:t> </a:t>
            </a:r>
            <a:r>
              <a:rPr sz="2000" spc="-4" dirty="0">
                <a:latin typeface="Microsoft Sans Serif"/>
                <a:cs typeface="Microsoft Sans Serif"/>
              </a:rPr>
              <a:t>láng</a:t>
            </a:r>
            <a:r>
              <a:rPr sz="2000" spc="35" dirty="0">
                <a:latin typeface="Microsoft Sans Serif"/>
                <a:cs typeface="Microsoft Sans Serif"/>
              </a:rPr>
              <a:t> </a:t>
            </a:r>
            <a:r>
              <a:rPr sz="2000" spc="-4" dirty="0">
                <a:latin typeface="Microsoft Sans Serif"/>
                <a:cs typeface="Microsoft Sans Serif"/>
              </a:rPr>
              <a:t>giềng</a:t>
            </a:r>
            <a:r>
              <a:rPr sz="2000" spc="18" dirty="0">
                <a:latin typeface="Microsoft Sans Serif"/>
                <a:cs typeface="Microsoft Sans Serif"/>
              </a:rPr>
              <a:t> </a:t>
            </a:r>
            <a:r>
              <a:rPr sz="2000" spc="132" dirty="0">
                <a:latin typeface="Microsoft Sans Serif"/>
                <a:cs typeface="Microsoft Sans Serif"/>
              </a:rPr>
              <a:t>được</a:t>
            </a:r>
            <a:r>
              <a:rPr sz="2000" spc="31" dirty="0">
                <a:latin typeface="Microsoft Sans Serif"/>
                <a:cs typeface="Microsoft Sans Serif"/>
              </a:rPr>
              <a:t> </a:t>
            </a:r>
            <a:r>
              <a:rPr sz="2000" spc="-9" dirty="0">
                <a:latin typeface="Microsoft Sans Serif"/>
                <a:cs typeface="Microsoft Sans Serif"/>
              </a:rPr>
              <a:t>lập</a:t>
            </a:r>
            <a:r>
              <a:rPr sz="2000" spc="35" dirty="0">
                <a:latin typeface="Microsoft Sans Serif"/>
                <a:cs typeface="Microsoft Sans Serif"/>
              </a:rPr>
              <a:t> </a:t>
            </a:r>
            <a:r>
              <a:rPr sz="2000" spc="-4" dirty="0">
                <a:latin typeface="Microsoft Sans Serif"/>
                <a:cs typeface="Microsoft Sans Serif"/>
              </a:rPr>
              <a:t>khi</a:t>
            </a:r>
            <a:r>
              <a:rPr sz="2000" spc="26" dirty="0">
                <a:latin typeface="Microsoft Sans Serif"/>
                <a:cs typeface="Microsoft Sans Serif"/>
              </a:rPr>
              <a:t> </a:t>
            </a:r>
            <a:r>
              <a:rPr sz="2000" spc="-4" dirty="0">
                <a:latin typeface="Microsoft Sans Serif"/>
                <a:cs typeface="Microsoft Sans Serif"/>
              </a:rPr>
              <a:t>1</a:t>
            </a:r>
            <a:r>
              <a:rPr sz="2000" spc="35" dirty="0">
                <a:latin typeface="Microsoft Sans Serif"/>
                <a:cs typeface="Microsoft Sans Serif"/>
              </a:rPr>
              <a:t> </a:t>
            </a:r>
            <a:r>
              <a:rPr sz="2000" spc="-4" dirty="0">
                <a:latin typeface="Microsoft Sans Serif"/>
                <a:cs typeface="Microsoft Sans Serif"/>
              </a:rPr>
              <a:t>routeur </a:t>
            </a:r>
            <a:r>
              <a:rPr sz="2000" spc="-640" dirty="0">
                <a:latin typeface="Microsoft Sans Serif"/>
                <a:cs typeface="Microsoft Sans Serif"/>
              </a:rPr>
              <a:t> </a:t>
            </a:r>
            <a:r>
              <a:rPr sz="2000" dirty="0">
                <a:latin typeface="Microsoft Sans Serif"/>
                <a:cs typeface="Microsoft Sans Serif"/>
              </a:rPr>
              <a:t>thấy</a:t>
            </a:r>
            <a:r>
              <a:rPr sz="2000" spc="4" dirty="0">
                <a:latin typeface="Microsoft Sans Serif"/>
                <a:cs typeface="Microsoft Sans Serif"/>
              </a:rPr>
              <a:t> </a:t>
            </a:r>
            <a:r>
              <a:rPr sz="2000" spc="-9" dirty="0">
                <a:latin typeface="Microsoft Sans Serif"/>
                <a:cs typeface="Microsoft Sans Serif"/>
              </a:rPr>
              <a:t>tên</a:t>
            </a:r>
            <a:r>
              <a:rPr sz="2000" spc="40" dirty="0">
                <a:latin typeface="Microsoft Sans Serif"/>
                <a:cs typeface="Microsoft Sans Serif"/>
              </a:rPr>
              <a:t> </a:t>
            </a:r>
            <a:r>
              <a:rPr sz="2000" spc="26" dirty="0">
                <a:latin typeface="Microsoft Sans Serif"/>
                <a:cs typeface="Microsoft Sans Serif"/>
              </a:rPr>
              <a:t>mình</a:t>
            </a:r>
            <a:r>
              <a:rPr sz="2000" spc="40" dirty="0">
                <a:latin typeface="Microsoft Sans Serif"/>
                <a:cs typeface="Microsoft Sans Serif"/>
              </a:rPr>
              <a:t> </a:t>
            </a:r>
            <a:r>
              <a:rPr sz="2000" dirty="0">
                <a:latin typeface="Microsoft Sans Serif"/>
                <a:cs typeface="Microsoft Sans Serif"/>
              </a:rPr>
              <a:t>trong</a:t>
            </a:r>
            <a:r>
              <a:rPr sz="2000" spc="13" dirty="0">
                <a:latin typeface="Microsoft Sans Serif"/>
                <a:cs typeface="Microsoft Sans Serif"/>
              </a:rPr>
              <a:t> </a:t>
            </a:r>
            <a:r>
              <a:rPr sz="2000" dirty="0">
                <a:latin typeface="Microsoft Sans Serif"/>
                <a:cs typeface="Microsoft Sans Serif"/>
              </a:rPr>
              <a:t>bản</a:t>
            </a:r>
            <a:r>
              <a:rPr sz="2000" spc="40" dirty="0">
                <a:latin typeface="Microsoft Sans Serif"/>
                <a:cs typeface="Microsoft Sans Serif"/>
              </a:rPr>
              <a:t> </a:t>
            </a:r>
            <a:r>
              <a:rPr sz="2000" spc="-9" dirty="0">
                <a:latin typeface="Microsoft Sans Serif"/>
                <a:cs typeface="Microsoft Sans Serif"/>
              </a:rPr>
              <a:t>tin</a:t>
            </a:r>
            <a:r>
              <a:rPr sz="2000" spc="40" dirty="0">
                <a:latin typeface="Microsoft Sans Serif"/>
                <a:cs typeface="Microsoft Sans Serif"/>
              </a:rPr>
              <a:t> </a:t>
            </a:r>
            <a:r>
              <a:rPr sz="2000" spc="-9" dirty="0">
                <a:latin typeface="Microsoft Sans Serif"/>
                <a:cs typeface="Microsoft Sans Serif"/>
              </a:rPr>
              <a:t>hello</a:t>
            </a:r>
            <a:r>
              <a:rPr sz="2000" spc="35" dirty="0">
                <a:latin typeface="Microsoft Sans Serif"/>
                <a:cs typeface="Microsoft Sans Serif"/>
              </a:rPr>
              <a:t> </a:t>
            </a:r>
            <a:r>
              <a:rPr sz="2000" dirty="0">
                <a:latin typeface="Microsoft Sans Serif"/>
                <a:cs typeface="Microsoft Sans Serif"/>
              </a:rPr>
              <a:t>của</a:t>
            </a:r>
            <a:r>
              <a:rPr sz="2000" spc="18" dirty="0">
                <a:latin typeface="Microsoft Sans Serif"/>
                <a:cs typeface="Microsoft Sans Serif"/>
              </a:rPr>
              <a:t> </a:t>
            </a:r>
            <a:r>
              <a:rPr sz="2000" spc="-4" dirty="0">
                <a:latin typeface="Microsoft Sans Serif"/>
                <a:cs typeface="Microsoft Sans Serif"/>
              </a:rPr>
              <a:t>láng </a:t>
            </a:r>
            <a:r>
              <a:rPr sz="2000" dirty="0">
                <a:latin typeface="Microsoft Sans Serif"/>
                <a:cs typeface="Microsoft Sans Serif"/>
              </a:rPr>
              <a:t> </a:t>
            </a:r>
            <a:r>
              <a:rPr sz="2000" spc="-4" dirty="0">
                <a:latin typeface="Microsoft Sans Serif"/>
                <a:cs typeface="Microsoft Sans Serif"/>
              </a:rPr>
              <a:t>giềng</a:t>
            </a:r>
            <a:endParaRPr sz="2000" dirty="0">
              <a:latin typeface="Microsoft Sans Serif"/>
              <a:cs typeface="Microsoft Sans Serif"/>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83846" y="457637"/>
            <a:ext cx="6224307" cy="608851"/>
          </a:xfrm>
          <a:prstGeom prst="rect">
            <a:avLst/>
          </a:prstGeom>
        </p:spPr>
        <p:txBody>
          <a:bodyPr vert="horz" wrap="square" lIns="0" tIns="11206" rIns="0" bIns="0" rtlCol="0" anchor="b" anchorCtr="0">
            <a:spAutoFit/>
          </a:bodyPr>
          <a:lstStyle/>
          <a:p>
            <a:pPr marL="11206">
              <a:spcBef>
                <a:spcPts val="88"/>
              </a:spcBef>
            </a:pPr>
            <a:r>
              <a:rPr spc="-13" dirty="0"/>
              <a:t>Gói</a:t>
            </a:r>
            <a:r>
              <a:rPr spc="35" dirty="0"/>
              <a:t> </a:t>
            </a:r>
            <a:r>
              <a:rPr spc="-9" dirty="0"/>
              <a:t>tin</a:t>
            </a:r>
            <a:r>
              <a:rPr spc="62" dirty="0"/>
              <a:t> </a:t>
            </a:r>
            <a:r>
              <a:rPr spc="-4" dirty="0"/>
              <a:t>Database</a:t>
            </a:r>
            <a:r>
              <a:rPr spc="22" dirty="0"/>
              <a:t> </a:t>
            </a:r>
            <a:r>
              <a:rPr spc="-4" dirty="0"/>
              <a:t>description</a:t>
            </a:r>
          </a:p>
        </p:txBody>
      </p:sp>
      <p:sp>
        <p:nvSpPr>
          <p:cNvPr id="3" name="object 3"/>
          <p:cNvSpPr txBox="1"/>
          <p:nvPr/>
        </p:nvSpPr>
        <p:spPr>
          <a:xfrm>
            <a:off x="884811" y="1284488"/>
            <a:ext cx="4908737" cy="390982"/>
          </a:xfrm>
          <a:prstGeom prst="rect">
            <a:avLst/>
          </a:prstGeom>
        </p:spPr>
        <p:txBody>
          <a:bodyPr vert="horz" wrap="square" lIns="0" tIns="10646" rIns="0" bIns="0" rtlCol="0">
            <a:spAutoFit/>
          </a:bodyPr>
          <a:lstStyle/>
          <a:p>
            <a:pPr marL="313781" indent="-302575">
              <a:spcBef>
                <a:spcPts val="84"/>
              </a:spcBef>
              <a:buFont typeface="Wingdings"/>
              <a:buChar char=""/>
              <a:tabLst>
                <a:tab pos="313781" algn="l"/>
              </a:tabLst>
            </a:pPr>
            <a:r>
              <a:rPr sz="2118" spc="-4" dirty="0">
                <a:latin typeface="Microsoft Sans Serif"/>
                <a:cs typeface="Microsoft Sans Serif"/>
              </a:rPr>
              <a:t>Dùng</a:t>
            </a:r>
            <a:r>
              <a:rPr sz="2118" spc="9" dirty="0">
                <a:latin typeface="Microsoft Sans Serif"/>
                <a:cs typeface="Microsoft Sans Serif"/>
              </a:rPr>
              <a:t> </a:t>
            </a:r>
            <a:r>
              <a:rPr sz="2118" spc="-4" dirty="0">
                <a:latin typeface="Microsoft Sans Serif"/>
                <a:cs typeface="Microsoft Sans Serif"/>
              </a:rPr>
              <a:t>khi</a:t>
            </a:r>
            <a:r>
              <a:rPr sz="2118" spc="18" dirty="0">
                <a:latin typeface="Microsoft Sans Serif"/>
                <a:cs typeface="Microsoft Sans Serif"/>
              </a:rPr>
              <a:t> </a:t>
            </a:r>
            <a:r>
              <a:rPr sz="2118" dirty="0">
                <a:latin typeface="Microsoft Sans Serif"/>
                <a:cs typeface="Microsoft Sans Serif"/>
              </a:rPr>
              <a:t>các</a:t>
            </a:r>
            <a:r>
              <a:rPr sz="2118" spc="22" dirty="0">
                <a:latin typeface="Microsoft Sans Serif"/>
                <a:cs typeface="Microsoft Sans Serif"/>
              </a:rPr>
              <a:t> </a:t>
            </a:r>
            <a:r>
              <a:rPr sz="2118" spc="-4" dirty="0">
                <a:latin typeface="Microsoft Sans Serif"/>
                <a:cs typeface="Microsoft Sans Serif"/>
              </a:rPr>
              <a:t>router</a:t>
            </a:r>
            <a:r>
              <a:rPr sz="2118" spc="18" dirty="0">
                <a:latin typeface="Microsoft Sans Serif"/>
                <a:cs typeface="Microsoft Sans Serif"/>
              </a:rPr>
              <a:t> </a:t>
            </a:r>
            <a:r>
              <a:rPr sz="2118" spc="-9" dirty="0">
                <a:latin typeface="Microsoft Sans Serif"/>
                <a:cs typeface="Microsoft Sans Serif"/>
              </a:rPr>
              <a:t>đồng</a:t>
            </a:r>
            <a:r>
              <a:rPr sz="2118" spc="31" dirty="0">
                <a:latin typeface="Microsoft Sans Serif"/>
                <a:cs typeface="Microsoft Sans Serif"/>
              </a:rPr>
              <a:t> </a:t>
            </a:r>
            <a:r>
              <a:rPr sz="2118" dirty="0">
                <a:latin typeface="Microsoft Sans Serif"/>
                <a:cs typeface="Microsoft Sans Serif"/>
              </a:rPr>
              <a:t>bộ</a:t>
            </a:r>
            <a:r>
              <a:rPr sz="2118" spc="13" dirty="0">
                <a:latin typeface="Microsoft Sans Serif"/>
                <a:cs typeface="Microsoft Sans Serif"/>
              </a:rPr>
              <a:t> </a:t>
            </a:r>
            <a:r>
              <a:rPr sz="2118" spc="66" dirty="0">
                <a:latin typeface="Microsoft Sans Serif"/>
                <a:cs typeface="Microsoft Sans Serif"/>
              </a:rPr>
              <a:t>với</a:t>
            </a:r>
            <a:r>
              <a:rPr sz="2118" spc="18" dirty="0">
                <a:latin typeface="Microsoft Sans Serif"/>
                <a:cs typeface="Microsoft Sans Serif"/>
              </a:rPr>
              <a:t> </a:t>
            </a:r>
            <a:r>
              <a:rPr sz="2118" spc="-4" dirty="0">
                <a:latin typeface="Microsoft Sans Serif"/>
                <a:cs typeface="Microsoft Sans Serif"/>
              </a:rPr>
              <a:t>nhau</a:t>
            </a:r>
            <a:r>
              <a:rPr sz="2471" spc="-4" dirty="0">
                <a:latin typeface="Microsoft Sans Serif"/>
                <a:cs typeface="Microsoft Sans Serif"/>
              </a:rPr>
              <a:t>:</a:t>
            </a:r>
            <a:endParaRPr sz="2471" dirty="0">
              <a:latin typeface="Microsoft Sans Serif"/>
              <a:cs typeface="Microsoft Sans Serif"/>
            </a:endParaRPr>
          </a:p>
        </p:txBody>
      </p:sp>
      <p:sp>
        <p:nvSpPr>
          <p:cNvPr id="5" name="object 5"/>
          <p:cNvSpPr txBox="1"/>
          <p:nvPr/>
        </p:nvSpPr>
        <p:spPr>
          <a:xfrm>
            <a:off x="986127" y="2064268"/>
            <a:ext cx="4341159" cy="2449740"/>
          </a:xfrm>
          <a:prstGeom prst="rect">
            <a:avLst/>
          </a:prstGeom>
        </p:spPr>
        <p:txBody>
          <a:bodyPr vert="horz" wrap="square" lIns="0" tIns="11206" rIns="0" bIns="0" rtlCol="0">
            <a:spAutoFit/>
          </a:bodyPr>
          <a:lstStyle/>
          <a:p>
            <a:pPr marL="77885">
              <a:lnSpc>
                <a:spcPts val="1010"/>
              </a:lnSpc>
              <a:spcBef>
                <a:spcPts val="88"/>
              </a:spcBef>
              <a:tabLst>
                <a:tab pos="1406974" algn="l"/>
                <a:tab pos="2734381" algn="l"/>
                <a:tab pos="4063470" algn="l"/>
              </a:tabLst>
            </a:pPr>
            <a:r>
              <a:rPr sz="882" spc="-4" dirty="0">
                <a:latin typeface="Courier New"/>
                <a:cs typeface="Courier New"/>
              </a:rPr>
              <a:t>0	1	2	3</a:t>
            </a:r>
            <a:endParaRPr sz="882" dirty="0">
              <a:latin typeface="Courier New"/>
              <a:cs typeface="Courier New"/>
            </a:endParaRPr>
          </a:p>
          <a:p>
            <a:pPr marL="77885">
              <a:lnSpc>
                <a:spcPts val="971"/>
              </a:lnSpc>
            </a:pPr>
            <a:r>
              <a:rPr sz="882" spc="-4" dirty="0">
                <a:latin typeface="Courier New"/>
                <a:cs typeface="Courier New"/>
              </a:rPr>
              <a:t>0</a:t>
            </a:r>
            <a:r>
              <a:rPr sz="882" spc="-13" dirty="0">
                <a:latin typeface="Courier New"/>
                <a:cs typeface="Courier New"/>
              </a:rPr>
              <a:t> </a:t>
            </a:r>
            <a:r>
              <a:rPr sz="882" spc="-4" dirty="0">
                <a:latin typeface="Courier New"/>
                <a:cs typeface="Courier New"/>
              </a:rPr>
              <a:t>1</a:t>
            </a:r>
            <a:r>
              <a:rPr sz="882" spc="-22" dirty="0">
                <a:latin typeface="Courier New"/>
                <a:cs typeface="Courier New"/>
              </a:rPr>
              <a:t> </a:t>
            </a:r>
            <a:r>
              <a:rPr sz="882" spc="-4" dirty="0">
                <a:latin typeface="Courier New"/>
                <a:cs typeface="Courier New"/>
              </a:rPr>
              <a:t>2</a:t>
            </a:r>
            <a:r>
              <a:rPr sz="882" spc="-13" dirty="0">
                <a:latin typeface="Courier New"/>
                <a:cs typeface="Courier New"/>
              </a:rPr>
              <a:t> </a:t>
            </a:r>
            <a:r>
              <a:rPr sz="882" spc="-4" dirty="0">
                <a:latin typeface="Courier New"/>
                <a:cs typeface="Courier New"/>
              </a:rPr>
              <a:t>3</a:t>
            </a:r>
            <a:r>
              <a:rPr sz="882" spc="-13" dirty="0">
                <a:latin typeface="Courier New"/>
                <a:cs typeface="Courier New"/>
              </a:rPr>
              <a:t> </a:t>
            </a:r>
            <a:r>
              <a:rPr sz="882" spc="-4" dirty="0">
                <a:latin typeface="Courier New"/>
                <a:cs typeface="Courier New"/>
              </a:rPr>
              <a:t>4</a:t>
            </a:r>
            <a:r>
              <a:rPr sz="882" spc="-13" dirty="0">
                <a:latin typeface="Courier New"/>
                <a:cs typeface="Courier New"/>
              </a:rPr>
              <a:t> </a:t>
            </a:r>
            <a:r>
              <a:rPr sz="882" spc="-4" dirty="0">
                <a:latin typeface="Courier New"/>
                <a:cs typeface="Courier New"/>
              </a:rPr>
              <a:t>5</a:t>
            </a:r>
            <a:r>
              <a:rPr sz="882" spc="-13" dirty="0">
                <a:latin typeface="Courier New"/>
                <a:cs typeface="Courier New"/>
              </a:rPr>
              <a:t> </a:t>
            </a:r>
            <a:r>
              <a:rPr sz="882" spc="-4" dirty="0">
                <a:latin typeface="Courier New"/>
                <a:cs typeface="Courier New"/>
              </a:rPr>
              <a:t>6</a:t>
            </a:r>
            <a:r>
              <a:rPr sz="882" spc="-22" dirty="0">
                <a:latin typeface="Courier New"/>
                <a:cs typeface="Courier New"/>
              </a:rPr>
              <a:t> </a:t>
            </a:r>
            <a:r>
              <a:rPr sz="882" spc="-4" dirty="0">
                <a:latin typeface="Courier New"/>
                <a:cs typeface="Courier New"/>
              </a:rPr>
              <a:t>7</a:t>
            </a:r>
            <a:r>
              <a:rPr sz="882" spc="-13" dirty="0">
                <a:latin typeface="Courier New"/>
                <a:cs typeface="Courier New"/>
              </a:rPr>
              <a:t> </a:t>
            </a:r>
            <a:r>
              <a:rPr sz="882" spc="-4" dirty="0">
                <a:latin typeface="Courier New"/>
                <a:cs typeface="Courier New"/>
              </a:rPr>
              <a:t>8</a:t>
            </a:r>
            <a:r>
              <a:rPr sz="882" spc="-13" dirty="0">
                <a:latin typeface="Courier New"/>
                <a:cs typeface="Courier New"/>
              </a:rPr>
              <a:t> </a:t>
            </a:r>
            <a:r>
              <a:rPr sz="882" spc="-4" dirty="0">
                <a:latin typeface="Courier New"/>
                <a:cs typeface="Courier New"/>
              </a:rPr>
              <a:t>9</a:t>
            </a:r>
            <a:r>
              <a:rPr sz="882" spc="-13" dirty="0">
                <a:latin typeface="Courier New"/>
                <a:cs typeface="Courier New"/>
              </a:rPr>
              <a:t> </a:t>
            </a:r>
            <a:r>
              <a:rPr sz="882" spc="-4" dirty="0">
                <a:latin typeface="Courier New"/>
                <a:cs typeface="Courier New"/>
              </a:rPr>
              <a:t>0</a:t>
            </a:r>
            <a:r>
              <a:rPr sz="882" spc="-9" dirty="0">
                <a:latin typeface="Courier New"/>
                <a:cs typeface="Courier New"/>
              </a:rPr>
              <a:t> </a:t>
            </a:r>
            <a:r>
              <a:rPr sz="882" spc="-4" dirty="0">
                <a:latin typeface="Courier New"/>
                <a:cs typeface="Courier New"/>
              </a:rPr>
              <a:t>1</a:t>
            </a:r>
            <a:r>
              <a:rPr sz="882" spc="-31" dirty="0">
                <a:latin typeface="Courier New"/>
                <a:cs typeface="Courier New"/>
              </a:rPr>
              <a:t> </a:t>
            </a:r>
            <a:r>
              <a:rPr sz="882" spc="-4" dirty="0">
                <a:latin typeface="Courier New"/>
                <a:cs typeface="Courier New"/>
              </a:rPr>
              <a:t>2 3</a:t>
            </a:r>
            <a:r>
              <a:rPr sz="882" spc="-13" dirty="0">
                <a:latin typeface="Courier New"/>
                <a:cs typeface="Courier New"/>
              </a:rPr>
              <a:t> </a:t>
            </a:r>
            <a:r>
              <a:rPr sz="882" spc="-4" dirty="0">
                <a:latin typeface="Courier New"/>
                <a:cs typeface="Courier New"/>
              </a:rPr>
              <a:t>4</a:t>
            </a:r>
            <a:r>
              <a:rPr sz="882" spc="-13" dirty="0">
                <a:latin typeface="Courier New"/>
                <a:cs typeface="Courier New"/>
              </a:rPr>
              <a:t> </a:t>
            </a:r>
            <a:r>
              <a:rPr sz="882" spc="-4" dirty="0">
                <a:latin typeface="Courier New"/>
                <a:cs typeface="Courier New"/>
              </a:rPr>
              <a:t>5</a:t>
            </a:r>
            <a:r>
              <a:rPr sz="882" spc="-13" dirty="0">
                <a:latin typeface="Courier New"/>
                <a:cs typeface="Courier New"/>
              </a:rPr>
              <a:t> </a:t>
            </a:r>
            <a:r>
              <a:rPr sz="882" spc="-4" dirty="0">
                <a:latin typeface="Courier New"/>
                <a:cs typeface="Courier New"/>
              </a:rPr>
              <a:t>6</a:t>
            </a:r>
            <a:r>
              <a:rPr sz="882" spc="-31" dirty="0">
                <a:latin typeface="Courier New"/>
                <a:cs typeface="Courier New"/>
              </a:rPr>
              <a:t> </a:t>
            </a:r>
            <a:r>
              <a:rPr sz="882" spc="-4" dirty="0">
                <a:latin typeface="Courier New"/>
                <a:cs typeface="Courier New"/>
              </a:rPr>
              <a:t>7</a:t>
            </a:r>
            <a:r>
              <a:rPr sz="882" spc="-13" dirty="0">
                <a:latin typeface="Courier New"/>
                <a:cs typeface="Courier New"/>
              </a:rPr>
              <a:t> </a:t>
            </a:r>
            <a:r>
              <a:rPr sz="882" spc="-4" dirty="0">
                <a:latin typeface="Courier New"/>
                <a:cs typeface="Courier New"/>
              </a:rPr>
              <a:t>8</a:t>
            </a:r>
            <a:r>
              <a:rPr sz="882" spc="-13" dirty="0">
                <a:latin typeface="Courier New"/>
                <a:cs typeface="Courier New"/>
              </a:rPr>
              <a:t> </a:t>
            </a:r>
            <a:r>
              <a:rPr sz="882" spc="-4" dirty="0">
                <a:latin typeface="Courier New"/>
                <a:cs typeface="Courier New"/>
              </a:rPr>
              <a:t>9</a:t>
            </a:r>
            <a:r>
              <a:rPr sz="882" spc="-13" dirty="0">
                <a:latin typeface="Courier New"/>
                <a:cs typeface="Courier New"/>
              </a:rPr>
              <a:t> </a:t>
            </a:r>
            <a:r>
              <a:rPr sz="882" spc="-4" dirty="0">
                <a:latin typeface="Courier New"/>
                <a:cs typeface="Courier New"/>
              </a:rPr>
              <a:t>0</a:t>
            </a:r>
            <a:r>
              <a:rPr sz="882" spc="-13" dirty="0">
                <a:latin typeface="Courier New"/>
                <a:cs typeface="Courier New"/>
              </a:rPr>
              <a:t> </a:t>
            </a:r>
            <a:r>
              <a:rPr sz="882" spc="-4" dirty="0">
                <a:latin typeface="Courier New"/>
                <a:cs typeface="Courier New"/>
              </a:rPr>
              <a:t>1</a:t>
            </a:r>
            <a:r>
              <a:rPr sz="882" spc="-18" dirty="0">
                <a:latin typeface="Courier New"/>
                <a:cs typeface="Courier New"/>
              </a:rPr>
              <a:t> </a:t>
            </a:r>
            <a:r>
              <a:rPr sz="882" spc="-4" dirty="0">
                <a:latin typeface="Courier New"/>
                <a:cs typeface="Courier New"/>
              </a:rPr>
              <a:t>2</a:t>
            </a:r>
            <a:r>
              <a:rPr sz="882" spc="-13" dirty="0">
                <a:latin typeface="Courier New"/>
                <a:cs typeface="Courier New"/>
              </a:rPr>
              <a:t> </a:t>
            </a:r>
            <a:r>
              <a:rPr sz="882" spc="-4" dirty="0">
                <a:latin typeface="Courier New"/>
                <a:cs typeface="Courier New"/>
              </a:rPr>
              <a:t>3</a:t>
            </a:r>
            <a:r>
              <a:rPr sz="882" spc="-13" dirty="0">
                <a:latin typeface="Courier New"/>
                <a:cs typeface="Courier New"/>
              </a:rPr>
              <a:t> </a:t>
            </a:r>
            <a:r>
              <a:rPr sz="882" spc="-4" dirty="0">
                <a:latin typeface="Courier New"/>
                <a:cs typeface="Courier New"/>
              </a:rPr>
              <a:t>4</a:t>
            </a:r>
            <a:r>
              <a:rPr sz="882" spc="-13" dirty="0">
                <a:latin typeface="Courier New"/>
                <a:cs typeface="Courier New"/>
              </a:rPr>
              <a:t> </a:t>
            </a:r>
            <a:r>
              <a:rPr sz="882" spc="-4" dirty="0">
                <a:latin typeface="Courier New"/>
                <a:cs typeface="Courier New"/>
              </a:rPr>
              <a:t>5</a:t>
            </a:r>
            <a:r>
              <a:rPr sz="882" spc="-13" dirty="0">
                <a:latin typeface="Courier New"/>
                <a:cs typeface="Courier New"/>
              </a:rPr>
              <a:t> </a:t>
            </a:r>
            <a:r>
              <a:rPr sz="882" spc="-4" dirty="0">
                <a:latin typeface="Courier New"/>
                <a:cs typeface="Courier New"/>
              </a:rPr>
              <a:t>6</a:t>
            </a:r>
            <a:r>
              <a:rPr sz="882" spc="-22" dirty="0">
                <a:latin typeface="Courier New"/>
                <a:cs typeface="Courier New"/>
              </a:rPr>
              <a:t> </a:t>
            </a:r>
            <a:r>
              <a:rPr sz="882" spc="-4" dirty="0">
                <a:latin typeface="Courier New"/>
                <a:cs typeface="Courier New"/>
              </a:rPr>
              <a:t>7</a:t>
            </a:r>
            <a:r>
              <a:rPr sz="882" spc="-13" dirty="0">
                <a:latin typeface="Courier New"/>
                <a:cs typeface="Courier New"/>
              </a:rPr>
              <a:t> </a:t>
            </a:r>
            <a:r>
              <a:rPr sz="882" spc="-4" dirty="0">
                <a:latin typeface="Courier New"/>
                <a:cs typeface="Courier New"/>
              </a:rPr>
              <a:t>8</a:t>
            </a:r>
            <a:r>
              <a:rPr sz="882" spc="-13" dirty="0">
                <a:latin typeface="Courier New"/>
                <a:cs typeface="Courier New"/>
              </a:rPr>
              <a:t> </a:t>
            </a:r>
            <a:r>
              <a:rPr sz="882" spc="-4" dirty="0">
                <a:latin typeface="Courier New"/>
                <a:cs typeface="Courier New"/>
              </a:rPr>
              <a:t>9</a:t>
            </a:r>
            <a:r>
              <a:rPr sz="882" spc="-13" dirty="0">
                <a:latin typeface="Courier New"/>
                <a:cs typeface="Courier New"/>
              </a:rPr>
              <a:t> </a:t>
            </a:r>
            <a:r>
              <a:rPr sz="882" spc="-4" dirty="0">
                <a:latin typeface="Courier New"/>
                <a:cs typeface="Courier New"/>
              </a:rPr>
              <a:t>0</a:t>
            </a:r>
            <a:r>
              <a:rPr sz="882" spc="-13" dirty="0">
                <a:latin typeface="Courier New"/>
                <a:cs typeface="Courier New"/>
              </a:rPr>
              <a:t> </a:t>
            </a:r>
            <a:r>
              <a:rPr sz="882" spc="-4" dirty="0">
                <a:latin typeface="Courier New"/>
                <a:cs typeface="Courier New"/>
              </a:rPr>
              <a:t>1</a:t>
            </a:r>
            <a:endParaRPr sz="882" dirty="0">
              <a:latin typeface="Courier New"/>
              <a:cs typeface="Courier New"/>
            </a:endParaRPr>
          </a:p>
          <a:p>
            <a:pPr marL="11206">
              <a:lnSpc>
                <a:spcPts val="979"/>
              </a:lnSpc>
            </a:pPr>
            <a:r>
              <a:rPr sz="882" spc="-13" dirty="0">
                <a:latin typeface="Courier New"/>
                <a:cs typeface="Courier New"/>
              </a:rPr>
              <a:t>+-+-+-+-+-+-+-+-+-+-+-+-+-+-+-+-+-+-+-+-+-+-+-+-+-+-+-+-+-+-+-+-+</a:t>
            </a:r>
            <a:endParaRPr sz="882" dirty="0">
              <a:latin typeface="Courier New"/>
              <a:cs typeface="Courier New"/>
            </a:endParaRPr>
          </a:p>
          <a:p>
            <a:pPr marL="11206">
              <a:lnSpc>
                <a:spcPts val="975"/>
              </a:lnSpc>
              <a:tabLst>
                <a:tab pos="277360" algn="l"/>
                <a:tab pos="1074701" algn="l"/>
                <a:tab pos="1605889" algn="l"/>
                <a:tab pos="2135955" algn="l"/>
                <a:tab pos="2800499" algn="l"/>
                <a:tab pos="4262385" algn="l"/>
              </a:tabLst>
            </a:pPr>
            <a:r>
              <a:rPr sz="882" spc="-4" dirty="0">
                <a:latin typeface="Courier New"/>
                <a:cs typeface="Courier New"/>
              </a:rPr>
              <a:t>|	</a:t>
            </a:r>
            <a:r>
              <a:rPr sz="882" spc="-18" dirty="0">
                <a:latin typeface="Courier New"/>
                <a:cs typeface="Courier New"/>
              </a:rPr>
              <a:t>V</a:t>
            </a:r>
            <a:r>
              <a:rPr sz="882" spc="-9" dirty="0">
                <a:latin typeface="Courier New"/>
                <a:cs typeface="Courier New"/>
              </a:rPr>
              <a:t>e</a:t>
            </a:r>
            <a:r>
              <a:rPr sz="882" spc="-18" dirty="0">
                <a:latin typeface="Courier New"/>
                <a:cs typeface="Courier New"/>
              </a:rPr>
              <a:t>r</a:t>
            </a:r>
            <a:r>
              <a:rPr sz="882" spc="-9" dirty="0">
                <a:latin typeface="Courier New"/>
                <a:cs typeface="Courier New"/>
              </a:rPr>
              <a:t>s</a:t>
            </a:r>
            <a:r>
              <a:rPr sz="882" spc="-18" dirty="0">
                <a:latin typeface="Courier New"/>
                <a:cs typeface="Courier New"/>
              </a:rPr>
              <a:t>io</a:t>
            </a:r>
            <a:r>
              <a:rPr sz="882" spc="-4" dirty="0">
                <a:latin typeface="Courier New"/>
                <a:cs typeface="Courier New"/>
              </a:rPr>
              <a:t>n</a:t>
            </a:r>
            <a:r>
              <a:rPr sz="882" spc="-13" dirty="0">
                <a:latin typeface="Courier New"/>
                <a:cs typeface="Courier New"/>
              </a:rPr>
              <a:t> </a:t>
            </a:r>
            <a:r>
              <a:rPr sz="882" spc="-4" dirty="0">
                <a:latin typeface="Courier New"/>
                <a:cs typeface="Courier New"/>
              </a:rPr>
              <a:t>#</a:t>
            </a:r>
            <a:r>
              <a:rPr sz="882" dirty="0">
                <a:latin typeface="Courier New"/>
                <a:cs typeface="Courier New"/>
              </a:rPr>
              <a:t>	</a:t>
            </a:r>
            <a:r>
              <a:rPr sz="882" spc="-4" dirty="0">
                <a:latin typeface="Courier New"/>
                <a:cs typeface="Courier New"/>
              </a:rPr>
              <a:t>|</a:t>
            </a:r>
            <a:r>
              <a:rPr sz="882" dirty="0">
                <a:latin typeface="Courier New"/>
                <a:cs typeface="Courier New"/>
              </a:rPr>
              <a:t>	</a:t>
            </a:r>
            <a:r>
              <a:rPr sz="882" spc="-4" dirty="0">
                <a:latin typeface="Courier New"/>
                <a:cs typeface="Courier New"/>
              </a:rPr>
              <a:t>2</a:t>
            </a:r>
            <a:r>
              <a:rPr sz="882" dirty="0">
                <a:latin typeface="Courier New"/>
                <a:cs typeface="Courier New"/>
              </a:rPr>
              <a:t>	</a:t>
            </a:r>
            <a:r>
              <a:rPr sz="882" spc="-4" dirty="0">
                <a:latin typeface="Courier New"/>
                <a:cs typeface="Courier New"/>
              </a:rPr>
              <a:t>|</a:t>
            </a:r>
            <a:r>
              <a:rPr sz="882" dirty="0">
                <a:latin typeface="Courier New"/>
                <a:cs typeface="Courier New"/>
              </a:rPr>
              <a:t>	</a:t>
            </a:r>
            <a:r>
              <a:rPr sz="882" spc="-9" dirty="0">
                <a:latin typeface="Courier New"/>
                <a:cs typeface="Courier New"/>
              </a:rPr>
              <a:t>P</a:t>
            </a:r>
            <a:r>
              <a:rPr sz="882" spc="-18" dirty="0">
                <a:latin typeface="Courier New"/>
                <a:cs typeface="Courier New"/>
              </a:rPr>
              <a:t>ac</a:t>
            </a:r>
            <a:r>
              <a:rPr sz="882" spc="-9" dirty="0">
                <a:latin typeface="Courier New"/>
                <a:cs typeface="Courier New"/>
              </a:rPr>
              <a:t>k</a:t>
            </a:r>
            <a:r>
              <a:rPr sz="882" spc="-18" dirty="0">
                <a:latin typeface="Courier New"/>
                <a:cs typeface="Courier New"/>
              </a:rPr>
              <a:t>e</a:t>
            </a:r>
            <a:r>
              <a:rPr sz="882" spc="-4" dirty="0">
                <a:latin typeface="Courier New"/>
                <a:cs typeface="Courier New"/>
              </a:rPr>
              <a:t>t</a:t>
            </a:r>
            <a:r>
              <a:rPr sz="882" spc="-13" dirty="0">
                <a:latin typeface="Courier New"/>
                <a:cs typeface="Courier New"/>
              </a:rPr>
              <a:t> </a:t>
            </a:r>
            <a:r>
              <a:rPr sz="882" spc="-18" dirty="0">
                <a:latin typeface="Courier New"/>
                <a:cs typeface="Courier New"/>
              </a:rPr>
              <a:t>l</a:t>
            </a:r>
            <a:r>
              <a:rPr sz="882" spc="-9" dirty="0">
                <a:latin typeface="Courier New"/>
                <a:cs typeface="Courier New"/>
              </a:rPr>
              <a:t>e</a:t>
            </a:r>
            <a:r>
              <a:rPr sz="882" spc="-18" dirty="0">
                <a:latin typeface="Courier New"/>
                <a:cs typeface="Courier New"/>
              </a:rPr>
              <a:t>n</a:t>
            </a:r>
            <a:r>
              <a:rPr sz="882" spc="-9" dirty="0">
                <a:latin typeface="Courier New"/>
                <a:cs typeface="Courier New"/>
              </a:rPr>
              <a:t>g</a:t>
            </a:r>
            <a:r>
              <a:rPr sz="882" spc="-18" dirty="0">
                <a:latin typeface="Courier New"/>
                <a:cs typeface="Courier New"/>
              </a:rPr>
              <a:t>t</a:t>
            </a:r>
            <a:r>
              <a:rPr sz="882" spc="-4" dirty="0">
                <a:latin typeface="Courier New"/>
                <a:cs typeface="Courier New"/>
              </a:rPr>
              <a:t>h</a:t>
            </a:r>
            <a:r>
              <a:rPr sz="882" dirty="0">
                <a:latin typeface="Courier New"/>
                <a:cs typeface="Courier New"/>
              </a:rPr>
              <a:t>	</a:t>
            </a:r>
            <a:r>
              <a:rPr sz="882" spc="-4" dirty="0">
                <a:latin typeface="Courier New"/>
                <a:cs typeface="Courier New"/>
              </a:rPr>
              <a:t>|</a:t>
            </a:r>
            <a:endParaRPr sz="882" dirty="0">
              <a:latin typeface="Courier New"/>
              <a:cs typeface="Courier New"/>
            </a:endParaRPr>
          </a:p>
          <a:p>
            <a:pPr marL="11206">
              <a:lnSpc>
                <a:spcPts val="971"/>
              </a:lnSpc>
            </a:pPr>
            <a:r>
              <a:rPr sz="882" spc="-13" dirty="0">
                <a:latin typeface="Courier New"/>
                <a:cs typeface="Courier New"/>
              </a:rPr>
              <a:t>+-+-+-+-+-+-+-+-+-+-+-+-+-+-+-+-+-+-+-+-+-+-+-+-+-+-+-+-+-+-+-+-+</a:t>
            </a:r>
            <a:endParaRPr sz="882" dirty="0">
              <a:latin typeface="Courier New"/>
              <a:cs typeface="Courier New"/>
            </a:endParaRPr>
          </a:p>
          <a:p>
            <a:pPr marL="11206">
              <a:lnSpc>
                <a:spcPts val="975"/>
              </a:lnSpc>
              <a:tabLst>
                <a:tab pos="1804804" algn="l"/>
                <a:tab pos="4262385" algn="l"/>
              </a:tabLst>
            </a:pPr>
            <a:r>
              <a:rPr sz="882" spc="-4" dirty="0">
                <a:latin typeface="Courier New"/>
                <a:cs typeface="Courier New"/>
              </a:rPr>
              <a:t>|	</a:t>
            </a:r>
            <a:r>
              <a:rPr sz="882" spc="-9" dirty="0">
                <a:latin typeface="Courier New"/>
                <a:cs typeface="Courier New"/>
              </a:rPr>
              <a:t>R</a:t>
            </a:r>
            <a:r>
              <a:rPr sz="882" spc="-18" dirty="0">
                <a:latin typeface="Courier New"/>
                <a:cs typeface="Courier New"/>
              </a:rPr>
              <a:t>o</a:t>
            </a:r>
            <a:r>
              <a:rPr sz="882" spc="-26" dirty="0">
                <a:latin typeface="Courier New"/>
                <a:cs typeface="Courier New"/>
              </a:rPr>
              <a:t>u</a:t>
            </a:r>
            <a:r>
              <a:rPr sz="882" dirty="0">
                <a:latin typeface="Courier New"/>
                <a:cs typeface="Courier New"/>
              </a:rPr>
              <a:t>t</a:t>
            </a:r>
            <a:r>
              <a:rPr sz="882" spc="-26" dirty="0">
                <a:latin typeface="Courier New"/>
                <a:cs typeface="Courier New"/>
              </a:rPr>
              <a:t>e</a:t>
            </a:r>
            <a:r>
              <a:rPr sz="882" spc="-4" dirty="0">
                <a:latin typeface="Courier New"/>
                <a:cs typeface="Courier New"/>
              </a:rPr>
              <a:t>r</a:t>
            </a:r>
            <a:r>
              <a:rPr sz="882" spc="-13" dirty="0">
                <a:latin typeface="Courier New"/>
                <a:cs typeface="Courier New"/>
              </a:rPr>
              <a:t> </a:t>
            </a:r>
            <a:r>
              <a:rPr sz="882" spc="-18" dirty="0">
                <a:latin typeface="Courier New"/>
                <a:cs typeface="Courier New"/>
              </a:rPr>
              <a:t>I</a:t>
            </a:r>
            <a:r>
              <a:rPr sz="882" spc="-4" dirty="0">
                <a:latin typeface="Courier New"/>
                <a:cs typeface="Courier New"/>
              </a:rPr>
              <a:t>D</a:t>
            </a:r>
            <a:r>
              <a:rPr sz="882" dirty="0">
                <a:latin typeface="Courier New"/>
                <a:cs typeface="Courier New"/>
              </a:rPr>
              <a:t>	</a:t>
            </a:r>
            <a:r>
              <a:rPr sz="882" spc="-4" dirty="0">
                <a:latin typeface="Courier New"/>
                <a:cs typeface="Courier New"/>
              </a:rPr>
              <a:t>|</a:t>
            </a:r>
            <a:endParaRPr sz="882" dirty="0">
              <a:latin typeface="Courier New"/>
              <a:cs typeface="Courier New"/>
            </a:endParaRPr>
          </a:p>
          <a:p>
            <a:pPr marL="11206">
              <a:lnSpc>
                <a:spcPts val="975"/>
              </a:lnSpc>
            </a:pPr>
            <a:r>
              <a:rPr sz="882" spc="-13" dirty="0">
                <a:latin typeface="Courier New"/>
                <a:cs typeface="Courier New"/>
              </a:rPr>
              <a:t>+-+-+-+-+-+-+-+-+-+-+-+-+-+-+-+-+-+-+-+-+-+-+-+-+-+-+-+-+-+-+-+-+</a:t>
            </a:r>
            <a:endParaRPr sz="882" dirty="0">
              <a:latin typeface="Courier New"/>
              <a:cs typeface="Courier New"/>
            </a:endParaRPr>
          </a:p>
          <a:p>
            <a:pPr marL="11206">
              <a:lnSpc>
                <a:spcPts val="975"/>
              </a:lnSpc>
              <a:tabLst>
                <a:tab pos="1872042" algn="l"/>
                <a:tab pos="4262385" algn="l"/>
              </a:tabLst>
            </a:pPr>
            <a:r>
              <a:rPr sz="882" spc="-4" dirty="0">
                <a:latin typeface="Courier New"/>
                <a:cs typeface="Courier New"/>
              </a:rPr>
              <a:t>|	</a:t>
            </a:r>
            <a:r>
              <a:rPr sz="882" spc="-18" dirty="0">
                <a:latin typeface="Courier New"/>
                <a:cs typeface="Courier New"/>
              </a:rPr>
              <a:t>A</a:t>
            </a:r>
            <a:r>
              <a:rPr sz="882" spc="-26" dirty="0">
                <a:latin typeface="Courier New"/>
                <a:cs typeface="Courier New"/>
              </a:rPr>
              <a:t>r</a:t>
            </a:r>
            <a:r>
              <a:rPr sz="882" dirty="0">
                <a:latin typeface="Courier New"/>
                <a:cs typeface="Courier New"/>
              </a:rPr>
              <a:t>e</a:t>
            </a:r>
            <a:r>
              <a:rPr sz="882" spc="-4" dirty="0">
                <a:latin typeface="Courier New"/>
                <a:cs typeface="Courier New"/>
              </a:rPr>
              <a:t>a</a:t>
            </a:r>
            <a:r>
              <a:rPr sz="882" spc="-13" dirty="0">
                <a:latin typeface="Courier New"/>
                <a:cs typeface="Courier New"/>
              </a:rPr>
              <a:t> </a:t>
            </a:r>
            <a:r>
              <a:rPr sz="882" spc="-26" dirty="0">
                <a:latin typeface="Courier New"/>
                <a:cs typeface="Courier New"/>
              </a:rPr>
              <a:t>I</a:t>
            </a:r>
            <a:r>
              <a:rPr sz="882" spc="-4" dirty="0">
                <a:latin typeface="Courier New"/>
                <a:cs typeface="Courier New"/>
              </a:rPr>
              <a:t>D</a:t>
            </a:r>
            <a:r>
              <a:rPr sz="882" dirty="0">
                <a:latin typeface="Courier New"/>
                <a:cs typeface="Courier New"/>
              </a:rPr>
              <a:t>	</a:t>
            </a:r>
            <a:r>
              <a:rPr sz="882" spc="-4" dirty="0">
                <a:latin typeface="Courier New"/>
                <a:cs typeface="Courier New"/>
              </a:rPr>
              <a:t>|</a:t>
            </a:r>
            <a:endParaRPr sz="882" dirty="0">
              <a:latin typeface="Courier New"/>
              <a:cs typeface="Courier New"/>
            </a:endParaRPr>
          </a:p>
          <a:p>
            <a:pPr marL="11206">
              <a:lnSpc>
                <a:spcPts val="975"/>
              </a:lnSpc>
            </a:pPr>
            <a:r>
              <a:rPr sz="882" spc="-13" dirty="0">
                <a:latin typeface="Courier New"/>
                <a:cs typeface="Courier New"/>
              </a:rPr>
              <a:t>+-+-+-+-+-+-+-+-+-+-+-+-+-+-+-+-+-+-+-+-+-+-+-+-+-+-+-+-+-+-+-+-+</a:t>
            </a:r>
            <a:endParaRPr sz="882" dirty="0">
              <a:latin typeface="Courier New"/>
              <a:cs typeface="Courier New"/>
            </a:endParaRPr>
          </a:p>
          <a:p>
            <a:pPr marL="11206">
              <a:lnSpc>
                <a:spcPts val="975"/>
              </a:lnSpc>
              <a:tabLst>
                <a:tab pos="808548" algn="l"/>
                <a:tab pos="2135955" algn="l"/>
                <a:tab pos="3066652" algn="l"/>
                <a:tab pos="4262385" algn="l"/>
              </a:tabLst>
            </a:pPr>
            <a:r>
              <a:rPr sz="882" spc="-4" dirty="0">
                <a:latin typeface="Courier New"/>
                <a:cs typeface="Courier New"/>
              </a:rPr>
              <a:t>|	</a:t>
            </a:r>
            <a:r>
              <a:rPr sz="882" spc="-9" dirty="0">
                <a:latin typeface="Courier New"/>
                <a:cs typeface="Courier New"/>
              </a:rPr>
              <a:t>C</a:t>
            </a:r>
            <a:r>
              <a:rPr sz="882" spc="-18" dirty="0">
                <a:latin typeface="Courier New"/>
                <a:cs typeface="Courier New"/>
              </a:rPr>
              <a:t>he</a:t>
            </a:r>
            <a:r>
              <a:rPr sz="882" spc="-9" dirty="0">
                <a:latin typeface="Courier New"/>
                <a:cs typeface="Courier New"/>
              </a:rPr>
              <a:t>c</a:t>
            </a:r>
            <a:r>
              <a:rPr sz="882" spc="-18" dirty="0">
                <a:latin typeface="Courier New"/>
                <a:cs typeface="Courier New"/>
              </a:rPr>
              <a:t>k</a:t>
            </a:r>
            <a:r>
              <a:rPr sz="882" spc="-9" dirty="0">
                <a:latin typeface="Courier New"/>
                <a:cs typeface="Courier New"/>
              </a:rPr>
              <a:t>s</a:t>
            </a:r>
            <a:r>
              <a:rPr sz="882" spc="-18" dirty="0">
                <a:latin typeface="Courier New"/>
                <a:cs typeface="Courier New"/>
              </a:rPr>
              <a:t>u</a:t>
            </a:r>
            <a:r>
              <a:rPr sz="882" spc="-4" dirty="0">
                <a:latin typeface="Courier New"/>
                <a:cs typeface="Courier New"/>
              </a:rPr>
              <a:t>m</a:t>
            </a:r>
            <a:r>
              <a:rPr sz="882" dirty="0">
                <a:latin typeface="Courier New"/>
                <a:cs typeface="Courier New"/>
              </a:rPr>
              <a:t>	</a:t>
            </a:r>
            <a:r>
              <a:rPr sz="882" spc="-4" dirty="0">
                <a:latin typeface="Courier New"/>
                <a:cs typeface="Courier New"/>
              </a:rPr>
              <a:t>|</a:t>
            </a:r>
            <a:r>
              <a:rPr sz="882" dirty="0">
                <a:latin typeface="Courier New"/>
                <a:cs typeface="Courier New"/>
              </a:rPr>
              <a:t>	</a:t>
            </a:r>
            <a:r>
              <a:rPr sz="882" spc="-18" dirty="0">
                <a:latin typeface="Courier New"/>
                <a:cs typeface="Courier New"/>
              </a:rPr>
              <a:t>A</a:t>
            </a:r>
            <a:r>
              <a:rPr sz="882" spc="-9" dirty="0">
                <a:latin typeface="Courier New"/>
                <a:cs typeface="Courier New"/>
              </a:rPr>
              <a:t>u</a:t>
            </a:r>
            <a:r>
              <a:rPr sz="882" spc="-18" dirty="0">
                <a:latin typeface="Courier New"/>
                <a:cs typeface="Courier New"/>
              </a:rPr>
              <a:t>Ty</a:t>
            </a:r>
            <a:r>
              <a:rPr sz="882" spc="-9" dirty="0">
                <a:latin typeface="Courier New"/>
                <a:cs typeface="Courier New"/>
              </a:rPr>
              <a:t>p</a:t>
            </a:r>
            <a:r>
              <a:rPr sz="882" spc="-4" dirty="0">
                <a:latin typeface="Courier New"/>
                <a:cs typeface="Courier New"/>
              </a:rPr>
              <a:t>e</a:t>
            </a:r>
            <a:r>
              <a:rPr sz="882" dirty="0">
                <a:latin typeface="Courier New"/>
                <a:cs typeface="Courier New"/>
              </a:rPr>
              <a:t>	</a:t>
            </a:r>
            <a:r>
              <a:rPr sz="882" spc="-4" dirty="0">
                <a:latin typeface="Courier New"/>
                <a:cs typeface="Courier New"/>
              </a:rPr>
              <a:t>|</a:t>
            </a:r>
            <a:endParaRPr sz="882" dirty="0">
              <a:latin typeface="Courier New"/>
              <a:cs typeface="Courier New"/>
            </a:endParaRPr>
          </a:p>
          <a:p>
            <a:pPr marL="11206">
              <a:lnSpc>
                <a:spcPts val="975"/>
              </a:lnSpc>
            </a:pPr>
            <a:r>
              <a:rPr sz="882" spc="-13" dirty="0">
                <a:latin typeface="Courier New"/>
                <a:cs typeface="Courier New"/>
              </a:rPr>
              <a:t>+-+-+-+-+-+-+-+-+-+-+-+-+-+-+-+-+-+-+-+-+-+-+-+-+-+-+-+-+-+-+-+-+</a:t>
            </a:r>
            <a:endParaRPr sz="882" dirty="0">
              <a:latin typeface="Courier New"/>
              <a:cs typeface="Courier New"/>
            </a:endParaRPr>
          </a:p>
          <a:p>
            <a:pPr marL="11206">
              <a:lnSpc>
                <a:spcPts val="975"/>
              </a:lnSpc>
              <a:tabLst>
                <a:tab pos="1605889" algn="l"/>
                <a:tab pos="4262385" algn="l"/>
              </a:tabLst>
            </a:pPr>
            <a:r>
              <a:rPr sz="882" spc="-4" dirty="0">
                <a:latin typeface="Courier New"/>
                <a:cs typeface="Courier New"/>
              </a:rPr>
              <a:t>|	</a:t>
            </a:r>
            <a:r>
              <a:rPr sz="882" spc="-26" dirty="0">
                <a:latin typeface="Courier New"/>
                <a:cs typeface="Courier New"/>
              </a:rPr>
              <a:t>A</a:t>
            </a:r>
            <a:r>
              <a:rPr sz="882" dirty="0">
                <a:latin typeface="Courier New"/>
                <a:cs typeface="Courier New"/>
              </a:rPr>
              <a:t>u</a:t>
            </a:r>
            <a:r>
              <a:rPr sz="882" spc="-18" dirty="0">
                <a:latin typeface="Courier New"/>
                <a:cs typeface="Courier New"/>
              </a:rPr>
              <a:t>t</a:t>
            </a:r>
            <a:r>
              <a:rPr sz="882" spc="-9" dirty="0">
                <a:latin typeface="Courier New"/>
                <a:cs typeface="Courier New"/>
              </a:rPr>
              <a:t>h</a:t>
            </a:r>
            <a:r>
              <a:rPr sz="882" spc="-18" dirty="0">
                <a:latin typeface="Courier New"/>
                <a:cs typeface="Courier New"/>
              </a:rPr>
              <a:t>e</a:t>
            </a:r>
            <a:r>
              <a:rPr sz="882" spc="-26" dirty="0">
                <a:latin typeface="Courier New"/>
                <a:cs typeface="Courier New"/>
              </a:rPr>
              <a:t>n</a:t>
            </a:r>
            <a:r>
              <a:rPr sz="882" dirty="0">
                <a:latin typeface="Courier New"/>
                <a:cs typeface="Courier New"/>
              </a:rPr>
              <a:t>t</a:t>
            </a:r>
            <a:r>
              <a:rPr sz="882" spc="-26" dirty="0">
                <a:latin typeface="Courier New"/>
                <a:cs typeface="Courier New"/>
              </a:rPr>
              <a:t>i</a:t>
            </a:r>
            <a:r>
              <a:rPr sz="882" dirty="0">
                <a:latin typeface="Courier New"/>
                <a:cs typeface="Courier New"/>
              </a:rPr>
              <a:t>c</a:t>
            </a:r>
            <a:r>
              <a:rPr sz="882" spc="-26" dirty="0">
                <a:latin typeface="Courier New"/>
                <a:cs typeface="Courier New"/>
              </a:rPr>
              <a:t>a</a:t>
            </a:r>
            <a:r>
              <a:rPr sz="882" spc="-18" dirty="0">
                <a:latin typeface="Courier New"/>
                <a:cs typeface="Courier New"/>
              </a:rPr>
              <a:t>t</a:t>
            </a:r>
            <a:r>
              <a:rPr sz="882" spc="-9" dirty="0">
                <a:latin typeface="Courier New"/>
                <a:cs typeface="Courier New"/>
              </a:rPr>
              <a:t>i</a:t>
            </a:r>
            <a:r>
              <a:rPr sz="882" spc="-18" dirty="0">
                <a:latin typeface="Courier New"/>
                <a:cs typeface="Courier New"/>
              </a:rPr>
              <a:t>o</a:t>
            </a:r>
            <a:r>
              <a:rPr sz="882" spc="-4" dirty="0">
                <a:latin typeface="Courier New"/>
                <a:cs typeface="Courier New"/>
              </a:rPr>
              <a:t>n</a:t>
            </a:r>
            <a:r>
              <a:rPr sz="882" dirty="0">
                <a:latin typeface="Courier New"/>
                <a:cs typeface="Courier New"/>
              </a:rPr>
              <a:t>	</a:t>
            </a:r>
            <a:r>
              <a:rPr sz="882" spc="-4" dirty="0">
                <a:latin typeface="Courier New"/>
                <a:cs typeface="Courier New"/>
              </a:rPr>
              <a:t>|</a:t>
            </a:r>
            <a:endParaRPr sz="882" dirty="0">
              <a:latin typeface="Courier New"/>
              <a:cs typeface="Courier New"/>
            </a:endParaRPr>
          </a:p>
          <a:p>
            <a:pPr marL="11206">
              <a:lnSpc>
                <a:spcPts val="975"/>
              </a:lnSpc>
            </a:pPr>
            <a:r>
              <a:rPr sz="882" spc="-13" dirty="0">
                <a:latin typeface="Courier New"/>
                <a:cs typeface="Courier New"/>
              </a:rPr>
              <a:t>+-+-+-+-+-+-+-+-+-+-+-+-+-+-+-+-+-+-+-+-+-+-+-+-+-+-+-+-+-+-+-+-+</a:t>
            </a:r>
            <a:endParaRPr sz="882" dirty="0">
              <a:latin typeface="Courier New"/>
              <a:cs typeface="Courier New"/>
            </a:endParaRPr>
          </a:p>
          <a:p>
            <a:pPr marL="11206">
              <a:lnSpc>
                <a:spcPts val="975"/>
              </a:lnSpc>
              <a:tabLst>
                <a:tab pos="1605889" algn="l"/>
                <a:tab pos="4262385" algn="l"/>
              </a:tabLst>
            </a:pPr>
            <a:r>
              <a:rPr sz="882" spc="-4" dirty="0">
                <a:latin typeface="Courier New"/>
                <a:cs typeface="Courier New"/>
              </a:rPr>
              <a:t>|	</a:t>
            </a:r>
            <a:r>
              <a:rPr sz="882" spc="-26" dirty="0">
                <a:latin typeface="Courier New"/>
                <a:cs typeface="Courier New"/>
              </a:rPr>
              <a:t>A</a:t>
            </a:r>
            <a:r>
              <a:rPr sz="882" dirty="0">
                <a:latin typeface="Courier New"/>
                <a:cs typeface="Courier New"/>
              </a:rPr>
              <a:t>u</a:t>
            </a:r>
            <a:r>
              <a:rPr sz="882" spc="-18" dirty="0">
                <a:latin typeface="Courier New"/>
                <a:cs typeface="Courier New"/>
              </a:rPr>
              <a:t>t</a:t>
            </a:r>
            <a:r>
              <a:rPr sz="882" spc="-9" dirty="0">
                <a:latin typeface="Courier New"/>
                <a:cs typeface="Courier New"/>
              </a:rPr>
              <a:t>h</a:t>
            </a:r>
            <a:r>
              <a:rPr sz="882" spc="-18" dirty="0">
                <a:latin typeface="Courier New"/>
                <a:cs typeface="Courier New"/>
              </a:rPr>
              <a:t>e</a:t>
            </a:r>
            <a:r>
              <a:rPr sz="882" spc="-26" dirty="0">
                <a:latin typeface="Courier New"/>
                <a:cs typeface="Courier New"/>
              </a:rPr>
              <a:t>n</a:t>
            </a:r>
            <a:r>
              <a:rPr sz="882" dirty="0">
                <a:latin typeface="Courier New"/>
                <a:cs typeface="Courier New"/>
              </a:rPr>
              <a:t>t</a:t>
            </a:r>
            <a:r>
              <a:rPr sz="882" spc="-26" dirty="0">
                <a:latin typeface="Courier New"/>
                <a:cs typeface="Courier New"/>
              </a:rPr>
              <a:t>i</a:t>
            </a:r>
            <a:r>
              <a:rPr sz="882" dirty="0">
                <a:latin typeface="Courier New"/>
                <a:cs typeface="Courier New"/>
              </a:rPr>
              <a:t>c</a:t>
            </a:r>
            <a:r>
              <a:rPr sz="882" spc="-26" dirty="0">
                <a:latin typeface="Courier New"/>
                <a:cs typeface="Courier New"/>
              </a:rPr>
              <a:t>a</a:t>
            </a:r>
            <a:r>
              <a:rPr sz="882" spc="-18" dirty="0">
                <a:latin typeface="Courier New"/>
                <a:cs typeface="Courier New"/>
              </a:rPr>
              <a:t>t</a:t>
            </a:r>
            <a:r>
              <a:rPr sz="882" spc="-9" dirty="0">
                <a:latin typeface="Courier New"/>
                <a:cs typeface="Courier New"/>
              </a:rPr>
              <a:t>i</a:t>
            </a:r>
            <a:r>
              <a:rPr sz="882" spc="-18" dirty="0">
                <a:latin typeface="Courier New"/>
                <a:cs typeface="Courier New"/>
              </a:rPr>
              <a:t>o</a:t>
            </a:r>
            <a:r>
              <a:rPr sz="882" spc="-4" dirty="0">
                <a:latin typeface="Courier New"/>
                <a:cs typeface="Courier New"/>
              </a:rPr>
              <a:t>n</a:t>
            </a:r>
            <a:r>
              <a:rPr sz="882" dirty="0">
                <a:latin typeface="Courier New"/>
                <a:cs typeface="Courier New"/>
              </a:rPr>
              <a:t>	</a:t>
            </a:r>
            <a:r>
              <a:rPr sz="882" spc="-4" dirty="0">
                <a:latin typeface="Courier New"/>
                <a:cs typeface="Courier New"/>
              </a:rPr>
              <a:t>|</a:t>
            </a:r>
            <a:endParaRPr sz="882" dirty="0">
              <a:latin typeface="Courier New"/>
              <a:cs typeface="Courier New"/>
            </a:endParaRPr>
          </a:p>
          <a:p>
            <a:pPr marL="11206">
              <a:lnSpc>
                <a:spcPts val="975"/>
              </a:lnSpc>
            </a:pPr>
            <a:r>
              <a:rPr sz="882" spc="-13" dirty="0">
                <a:latin typeface="Courier New"/>
                <a:cs typeface="Courier New"/>
              </a:rPr>
              <a:t>+-+-+-+-+-+-+-+-+-+-+-+-+-+-+-+-+-+-+-+-+-+-+-+-+-+-+-+-+-+-+-+-+</a:t>
            </a:r>
            <a:endParaRPr sz="882" dirty="0">
              <a:latin typeface="Courier New"/>
              <a:cs typeface="Courier New"/>
            </a:endParaRPr>
          </a:p>
          <a:p>
            <a:pPr marL="11206">
              <a:lnSpc>
                <a:spcPts val="971"/>
              </a:lnSpc>
              <a:tabLst>
                <a:tab pos="675190" algn="l"/>
                <a:tab pos="2135955" algn="l"/>
                <a:tab pos="2468227" algn="l"/>
                <a:tab pos="3200010" algn="l"/>
              </a:tabLst>
            </a:pPr>
            <a:r>
              <a:rPr sz="882" spc="-4" dirty="0">
                <a:latin typeface="Courier New"/>
                <a:cs typeface="Courier New"/>
              </a:rPr>
              <a:t>|	</a:t>
            </a:r>
            <a:r>
              <a:rPr sz="882" spc="-13" dirty="0">
                <a:latin typeface="Courier New"/>
                <a:cs typeface="Courier New"/>
              </a:rPr>
              <a:t>Interface</a:t>
            </a:r>
            <a:r>
              <a:rPr sz="882" spc="-4" dirty="0">
                <a:latin typeface="Courier New"/>
                <a:cs typeface="Courier New"/>
              </a:rPr>
              <a:t> </a:t>
            </a:r>
            <a:r>
              <a:rPr sz="882" spc="-9" dirty="0">
                <a:latin typeface="Courier New"/>
                <a:cs typeface="Courier New"/>
              </a:rPr>
              <a:t>MTU	</a:t>
            </a:r>
            <a:r>
              <a:rPr sz="882" spc="-4" dirty="0">
                <a:latin typeface="Courier New"/>
                <a:cs typeface="Courier New"/>
              </a:rPr>
              <a:t>|	</a:t>
            </a:r>
            <a:r>
              <a:rPr sz="882" spc="-9" dirty="0">
                <a:latin typeface="Courier New"/>
                <a:cs typeface="Courier New"/>
              </a:rPr>
              <a:t>Options	</a:t>
            </a:r>
            <a:r>
              <a:rPr sz="882" spc="-13" dirty="0">
                <a:latin typeface="Courier New"/>
                <a:cs typeface="Courier New"/>
              </a:rPr>
              <a:t>|0|0|0|0|0|</a:t>
            </a:r>
            <a:r>
              <a:rPr sz="882" b="1" spc="-13" dirty="0">
                <a:solidFill>
                  <a:srgbClr val="FF0000"/>
                </a:solidFill>
                <a:latin typeface="Courier New"/>
                <a:cs typeface="Courier New"/>
              </a:rPr>
              <a:t>I|M|MS</a:t>
            </a:r>
            <a:endParaRPr sz="882" b="1" dirty="0">
              <a:solidFill>
                <a:srgbClr val="FF0000"/>
              </a:solidFill>
              <a:latin typeface="Courier New"/>
              <a:cs typeface="Courier New"/>
            </a:endParaRPr>
          </a:p>
          <a:p>
            <a:pPr marL="11206">
              <a:lnSpc>
                <a:spcPts val="975"/>
              </a:lnSpc>
            </a:pPr>
            <a:r>
              <a:rPr sz="882" spc="-13" dirty="0">
                <a:latin typeface="Courier New"/>
                <a:cs typeface="Courier New"/>
              </a:rPr>
              <a:t>+-+-+-+-+-+-+-+-+-+-+-+-+-+-+-+-+-+-+-+-+-+-+-+-+-+-+-+-+-+-+-+-+</a:t>
            </a:r>
            <a:endParaRPr sz="882" dirty="0">
              <a:latin typeface="Courier New"/>
              <a:cs typeface="Courier New"/>
            </a:endParaRPr>
          </a:p>
          <a:p>
            <a:pPr marL="11206">
              <a:lnSpc>
                <a:spcPts val="979"/>
              </a:lnSpc>
              <a:tabLst>
                <a:tab pos="1473091" algn="l"/>
                <a:tab pos="4262385" algn="l"/>
              </a:tabLst>
            </a:pPr>
            <a:r>
              <a:rPr sz="882" spc="-4" dirty="0">
                <a:latin typeface="Courier New"/>
                <a:cs typeface="Courier New"/>
              </a:rPr>
              <a:t>|	</a:t>
            </a:r>
            <a:r>
              <a:rPr sz="882" spc="-9" dirty="0">
                <a:latin typeface="Courier New"/>
                <a:cs typeface="Courier New"/>
              </a:rPr>
              <a:t>D</a:t>
            </a:r>
            <a:r>
              <a:rPr sz="882" spc="-4" dirty="0">
                <a:latin typeface="Courier New"/>
                <a:cs typeface="Courier New"/>
              </a:rPr>
              <a:t>D</a:t>
            </a:r>
            <a:r>
              <a:rPr sz="882" spc="-31" dirty="0">
                <a:latin typeface="Courier New"/>
                <a:cs typeface="Courier New"/>
              </a:rPr>
              <a:t> </a:t>
            </a:r>
            <a:r>
              <a:rPr sz="882" dirty="0">
                <a:latin typeface="Courier New"/>
                <a:cs typeface="Courier New"/>
              </a:rPr>
              <a:t>s</a:t>
            </a:r>
            <a:r>
              <a:rPr sz="882" spc="-18" dirty="0">
                <a:latin typeface="Courier New"/>
                <a:cs typeface="Courier New"/>
              </a:rPr>
              <a:t>e</a:t>
            </a:r>
            <a:r>
              <a:rPr sz="882" spc="-9" dirty="0">
                <a:latin typeface="Courier New"/>
                <a:cs typeface="Courier New"/>
              </a:rPr>
              <a:t>q</a:t>
            </a:r>
            <a:r>
              <a:rPr sz="882" spc="-18" dirty="0">
                <a:latin typeface="Courier New"/>
                <a:cs typeface="Courier New"/>
              </a:rPr>
              <a:t>u</a:t>
            </a:r>
            <a:r>
              <a:rPr sz="882" spc="-26" dirty="0">
                <a:latin typeface="Courier New"/>
                <a:cs typeface="Courier New"/>
              </a:rPr>
              <a:t>e</a:t>
            </a:r>
            <a:r>
              <a:rPr sz="882" dirty="0">
                <a:latin typeface="Courier New"/>
                <a:cs typeface="Courier New"/>
              </a:rPr>
              <a:t>n</a:t>
            </a:r>
            <a:r>
              <a:rPr sz="882" spc="-26" dirty="0">
                <a:latin typeface="Courier New"/>
                <a:cs typeface="Courier New"/>
              </a:rPr>
              <a:t>c</a:t>
            </a:r>
            <a:r>
              <a:rPr sz="882" spc="-4" dirty="0">
                <a:latin typeface="Courier New"/>
                <a:cs typeface="Courier New"/>
              </a:rPr>
              <a:t>e</a:t>
            </a:r>
            <a:r>
              <a:rPr sz="882" spc="-13" dirty="0">
                <a:latin typeface="Courier New"/>
                <a:cs typeface="Courier New"/>
              </a:rPr>
              <a:t> </a:t>
            </a:r>
            <a:r>
              <a:rPr sz="882" spc="-18" dirty="0">
                <a:latin typeface="Courier New"/>
                <a:cs typeface="Courier New"/>
              </a:rPr>
              <a:t>n</a:t>
            </a:r>
            <a:r>
              <a:rPr sz="882" spc="-9" dirty="0">
                <a:latin typeface="Courier New"/>
                <a:cs typeface="Courier New"/>
              </a:rPr>
              <a:t>u</a:t>
            </a:r>
            <a:r>
              <a:rPr sz="882" spc="-18" dirty="0">
                <a:latin typeface="Courier New"/>
                <a:cs typeface="Courier New"/>
              </a:rPr>
              <a:t>m</a:t>
            </a:r>
            <a:r>
              <a:rPr sz="882" dirty="0">
                <a:latin typeface="Courier New"/>
                <a:cs typeface="Courier New"/>
              </a:rPr>
              <a:t>b</a:t>
            </a:r>
            <a:r>
              <a:rPr sz="882" spc="-26" dirty="0">
                <a:latin typeface="Courier New"/>
                <a:cs typeface="Courier New"/>
              </a:rPr>
              <a:t>e</a:t>
            </a:r>
            <a:r>
              <a:rPr sz="882" spc="-4" dirty="0">
                <a:latin typeface="Courier New"/>
                <a:cs typeface="Courier New"/>
              </a:rPr>
              <a:t>r</a:t>
            </a:r>
            <a:r>
              <a:rPr sz="882" dirty="0">
                <a:latin typeface="Courier New"/>
                <a:cs typeface="Courier New"/>
              </a:rPr>
              <a:t>	</a:t>
            </a:r>
            <a:r>
              <a:rPr sz="882" spc="-4" dirty="0">
                <a:latin typeface="Courier New"/>
                <a:cs typeface="Courier New"/>
              </a:rPr>
              <a:t>|</a:t>
            </a:r>
            <a:endParaRPr sz="882" dirty="0">
              <a:latin typeface="Courier New"/>
              <a:cs typeface="Courier New"/>
            </a:endParaRPr>
          </a:p>
          <a:p>
            <a:pPr marL="11206">
              <a:lnSpc>
                <a:spcPts val="1015"/>
              </a:lnSpc>
            </a:pPr>
            <a:r>
              <a:rPr sz="882" spc="-13" dirty="0">
                <a:latin typeface="Courier New"/>
                <a:cs typeface="Courier New"/>
              </a:rPr>
              <a:t>+-+-+-+-+-+-+-+-+-+-+-+-+-+-+-+-+-+-+-+-+-+-+-+-+-+-+-+-+-+-+-+-+</a:t>
            </a:r>
            <a:endParaRPr sz="882" dirty="0">
              <a:latin typeface="Courier New"/>
              <a:cs typeface="Courier New"/>
            </a:endParaRPr>
          </a:p>
        </p:txBody>
      </p:sp>
      <p:sp>
        <p:nvSpPr>
          <p:cNvPr id="8" name="object 8"/>
          <p:cNvSpPr txBox="1"/>
          <p:nvPr/>
        </p:nvSpPr>
        <p:spPr>
          <a:xfrm>
            <a:off x="2534781" y="6090332"/>
            <a:ext cx="621926" cy="155299"/>
          </a:xfrm>
          <a:prstGeom prst="rect">
            <a:avLst/>
          </a:prstGeom>
        </p:spPr>
        <p:txBody>
          <a:bodyPr vert="horz" wrap="square" lIns="0" tIns="0" rIns="0" bIns="0" rtlCol="0">
            <a:spAutoFit/>
          </a:bodyPr>
          <a:lstStyle/>
          <a:p>
            <a:pPr marL="11206">
              <a:lnSpc>
                <a:spcPts val="1257"/>
              </a:lnSpc>
            </a:pPr>
            <a:r>
              <a:rPr sz="1059" spc="-4" dirty="0">
                <a:solidFill>
                  <a:srgbClr val="1F497C"/>
                </a:solidFill>
                <a:latin typeface="Microsoft Sans Serif"/>
                <a:cs typeface="Microsoft Sans Serif"/>
              </a:rPr>
              <a:t>10/6/2021</a:t>
            </a:r>
            <a:endParaRPr sz="1059" dirty="0">
              <a:latin typeface="Microsoft Sans Serif"/>
              <a:cs typeface="Microsoft Sans Serif"/>
            </a:endParaRPr>
          </a:p>
        </p:txBody>
      </p:sp>
      <p:graphicFrame>
        <p:nvGraphicFramePr>
          <p:cNvPr id="6" name="object 6"/>
          <p:cNvGraphicFramePr>
            <a:graphicFrameLocks noGrp="1"/>
          </p:cNvGraphicFramePr>
          <p:nvPr>
            <p:extLst>
              <p:ext uri="{D42A27DB-BD31-4B8C-83A1-F6EECF244321}">
                <p14:modId xmlns:p14="http://schemas.microsoft.com/office/powerpoint/2010/main" val="1448915406"/>
              </p:ext>
            </p:extLst>
          </p:nvPr>
        </p:nvGraphicFramePr>
        <p:xfrm>
          <a:off x="952510" y="4451520"/>
          <a:ext cx="4374776" cy="1183640"/>
        </p:xfrm>
        <a:graphic>
          <a:graphicData uri="http://schemas.openxmlformats.org/drawingml/2006/table">
            <a:tbl>
              <a:tblPr firstRow="1" bandRow="1">
                <a:tableStyleId>{2D5ABB26-0587-4C30-8999-92F81FD0307C}</a:tableStyleId>
              </a:tblPr>
              <a:tblGrid>
                <a:gridCol w="892549">
                  <a:extLst>
                    <a:ext uri="{9D8B030D-6E8A-4147-A177-3AD203B41FA5}">
                      <a16:colId xmlns:a16="http://schemas.microsoft.com/office/drawing/2014/main" val="20000"/>
                    </a:ext>
                  </a:extLst>
                </a:gridCol>
                <a:gridCol w="895910">
                  <a:extLst>
                    <a:ext uri="{9D8B030D-6E8A-4147-A177-3AD203B41FA5}">
                      <a16:colId xmlns:a16="http://schemas.microsoft.com/office/drawing/2014/main" val="20001"/>
                    </a:ext>
                  </a:extLst>
                </a:gridCol>
                <a:gridCol w="266700">
                  <a:extLst>
                    <a:ext uri="{9D8B030D-6E8A-4147-A177-3AD203B41FA5}">
                      <a16:colId xmlns:a16="http://schemas.microsoft.com/office/drawing/2014/main" val="20002"/>
                    </a:ext>
                  </a:extLst>
                </a:gridCol>
                <a:gridCol w="1294840">
                  <a:extLst>
                    <a:ext uri="{9D8B030D-6E8A-4147-A177-3AD203B41FA5}">
                      <a16:colId xmlns:a16="http://schemas.microsoft.com/office/drawing/2014/main" val="20003"/>
                    </a:ext>
                  </a:extLst>
                </a:gridCol>
                <a:gridCol w="1024777">
                  <a:extLst>
                    <a:ext uri="{9D8B030D-6E8A-4147-A177-3AD203B41FA5}">
                      <a16:colId xmlns:a16="http://schemas.microsoft.com/office/drawing/2014/main" val="20004"/>
                    </a:ext>
                  </a:extLst>
                </a:gridCol>
              </a:tblGrid>
              <a:tr h="373475">
                <a:tc>
                  <a:txBody>
                    <a:bodyPr/>
                    <a:lstStyle/>
                    <a:p>
                      <a:pPr marL="31750">
                        <a:lnSpc>
                          <a:spcPts val="985"/>
                        </a:lnSpc>
                      </a:pPr>
                      <a:r>
                        <a:rPr sz="900" dirty="0">
                          <a:latin typeface="Courier New"/>
                          <a:cs typeface="Courier New"/>
                        </a:rPr>
                        <a:t>|</a:t>
                      </a:r>
                      <a:endParaRPr sz="900">
                        <a:latin typeface="Courier New"/>
                        <a:cs typeface="Courier New"/>
                      </a:endParaRPr>
                    </a:p>
                    <a:p>
                      <a:pPr marL="31750">
                        <a:lnSpc>
                          <a:spcPts val="1110"/>
                        </a:lnSpc>
                      </a:pPr>
                      <a:r>
                        <a:rPr sz="900" spc="-5" dirty="0">
                          <a:latin typeface="Courier New"/>
                          <a:cs typeface="Courier New"/>
                        </a:rPr>
                        <a:t>+-</a:t>
                      </a:r>
                      <a:endParaRPr sz="900">
                        <a:latin typeface="Courier New"/>
                        <a:cs typeface="Courier New"/>
                      </a:endParaRPr>
                    </a:p>
                    <a:p>
                      <a:pPr marL="31750">
                        <a:lnSpc>
                          <a:spcPts val="1140"/>
                        </a:lnSpc>
                      </a:pPr>
                      <a:r>
                        <a:rPr sz="900" dirty="0">
                          <a:latin typeface="Courier New"/>
                          <a:cs typeface="Courier New"/>
                        </a:rPr>
                        <a:t>|</a:t>
                      </a:r>
                      <a:endParaRPr sz="900">
                        <a:latin typeface="Courier New"/>
                        <a:cs typeface="Courier New"/>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R="24130" algn="r">
                        <a:lnSpc>
                          <a:spcPts val="985"/>
                        </a:lnSpc>
                      </a:pPr>
                      <a:r>
                        <a:rPr sz="900" dirty="0">
                          <a:latin typeface="Courier New"/>
                          <a:cs typeface="Courier New"/>
                        </a:rPr>
                        <a:t>|</a:t>
                      </a:r>
                      <a:endParaRPr sz="900">
                        <a:latin typeface="Courier New"/>
                        <a:cs typeface="Courier New"/>
                      </a:endParaRPr>
                    </a:p>
                    <a:p>
                      <a:pPr marR="24130" algn="r">
                        <a:lnSpc>
                          <a:spcPts val="1110"/>
                        </a:lnSpc>
                      </a:pPr>
                      <a:r>
                        <a:rPr sz="900" spc="-10" dirty="0">
                          <a:latin typeface="Courier New"/>
                          <a:cs typeface="Courier New"/>
                        </a:rPr>
                        <a:t>-+</a:t>
                      </a:r>
                      <a:endParaRPr sz="900">
                        <a:latin typeface="Courier New"/>
                        <a:cs typeface="Courier New"/>
                      </a:endParaRPr>
                    </a:p>
                    <a:p>
                      <a:pPr marR="24130" algn="r">
                        <a:lnSpc>
                          <a:spcPts val="1140"/>
                        </a:lnSpc>
                      </a:pPr>
                      <a:r>
                        <a:rPr sz="900" dirty="0">
                          <a:latin typeface="Courier New"/>
                          <a:cs typeface="Courier New"/>
                        </a:rPr>
                        <a:t>|</a:t>
                      </a:r>
                      <a:endParaRPr sz="900">
                        <a:latin typeface="Courier New"/>
                        <a:cs typeface="Courier New"/>
                      </a:endParaRPr>
                    </a:p>
                  </a:txBody>
                  <a:tcPr marL="0" marR="0" marT="0" marB="0"/>
                </a:tc>
                <a:extLst>
                  <a:ext uri="{0D108BD9-81ED-4DB2-BD59-A6C34878D82A}">
                    <a16:rowId xmlns:a16="http://schemas.microsoft.com/office/drawing/2014/main" val="10000"/>
                  </a:ext>
                </a:extLst>
              </a:tr>
              <a:tr h="123037">
                <a:tc>
                  <a:txBody>
                    <a:bodyPr/>
                    <a:lstStyle/>
                    <a:p>
                      <a:pPr marL="31750">
                        <a:lnSpc>
                          <a:spcPts val="1000"/>
                        </a:lnSpc>
                      </a:pPr>
                      <a:r>
                        <a:rPr sz="900" spc="-5" dirty="0">
                          <a:latin typeface="Courier New"/>
                          <a:cs typeface="Courier New"/>
                        </a:rPr>
                        <a:t>+-</a:t>
                      </a:r>
                      <a:endParaRPr sz="900">
                        <a:latin typeface="Courier New"/>
                        <a:cs typeface="Courier New"/>
                      </a:endParaRPr>
                    </a:p>
                  </a:txBody>
                  <a:tcPr marL="0" marR="0" marT="0" marB="0"/>
                </a:tc>
                <a:tc>
                  <a:txBody>
                    <a:bodyPr/>
                    <a:lstStyle/>
                    <a:p>
                      <a:pPr marR="29845" algn="r">
                        <a:lnSpc>
                          <a:spcPts val="1000"/>
                        </a:lnSpc>
                      </a:pPr>
                      <a:r>
                        <a:rPr sz="900" spc="-15" dirty="0">
                          <a:latin typeface="Courier New"/>
                          <a:cs typeface="Courier New"/>
                        </a:rPr>
                        <a:t>An</a:t>
                      </a:r>
                      <a:endParaRPr sz="900">
                        <a:latin typeface="Courier New"/>
                        <a:cs typeface="Courier New"/>
                      </a:endParaRPr>
                    </a:p>
                  </a:txBody>
                  <a:tcPr marL="0" marR="0" marT="0" marB="0"/>
                </a:tc>
                <a:tc>
                  <a:txBody>
                    <a:bodyPr/>
                    <a:lstStyle/>
                    <a:p>
                      <a:pPr marL="37465">
                        <a:lnSpc>
                          <a:spcPts val="1000"/>
                        </a:lnSpc>
                      </a:pPr>
                      <a:r>
                        <a:rPr sz="900" spc="-10" dirty="0">
                          <a:latin typeface="Courier New"/>
                          <a:cs typeface="Courier New"/>
                        </a:rPr>
                        <a:t>LSA</a:t>
                      </a:r>
                      <a:endParaRPr sz="900">
                        <a:latin typeface="Courier New"/>
                        <a:cs typeface="Courier New"/>
                      </a:endParaRPr>
                    </a:p>
                  </a:txBody>
                  <a:tcPr marL="0" marR="0" marT="0" marB="0"/>
                </a:tc>
                <a:tc>
                  <a:txBody>
                    <a:bodyPr/>
                    <a:lstStyle/>
                    <a:p>
                      <a:pPr marL="36830">
                        <a:lnSpc>
                          <a:spcPts val="1000"/>
                        </a:lnSpc>
                      </a:pPr>
                      <a:r>
                        <a:rPr sz="900" spc="-15" dirty="0">
                          <a:latin typeface="Courier New"/>
                          <a:cs typeface="Courier New"/>
                        </a:rPr>
                        <a:t>Header</a:t>
                      </a:r>
                      <a:endParaRPr sz="900">
                        <a:latin typeface="Courier New"/>
                        <a:cs typeface="Courier New"/>
                      </a:endParaRPr>
                    </a:p>
                  </a:txBody>
                  <a:tcPr marL="0" marR="0" marT="0" marB="0"/>
                </a:tc>
                <a:tc>
                  <a:txBody>
                    <a:bodyPr/>
                    <a:lstStyle/>
                    <a:p>
                      <a:pPr marR="24130" algn="r">
                        <a:lnSpc>
                          <a:spcPts val="1000"/>
                        </a:lnSpc>
                      </a:pPr>
                      <a:r>
                        <a:rPr sz="900" spc="-10" dirty="0">
                          <a:latin typeface="Courier New"/>
                          <a:cs typeface="Courier New"/>
                        </a:rPr>
                        <a:t>-+</a:t>
                      </a:r>
                      <a:endParaRPr sz="900">
                        <a:latin typeface="Courier New"/>
                        <a:cs typeface="Courier New"/>
                      </a:endParaRPr>
                    </a:p>
                  </a:txBody>
                  <a:tcPr marL="0" marR="0" marT="0" marB="0"/>
                </a:tc>
                <a:extLst>
                  <a:ext uri="{0D108BD9-81ED-4DB2-BD59-A6C34878D82A}">
                    <a16:rowId xmlns:a16="http://schemas.microsoft.com/office/drawing/2014/main" val="10001"/>
                  </a:ext>
                </a:extLst>
              </a:tr>
              <a:tr h="123704">
                <a:tc>
                  <a:txBody>
                    <a:bodyPr/>
                    <a:lstStyle/>
                    <a:p>
                      <a:pPr marL="31750">
                        <a:lnSpc>
                          <a:spcPts val="1005"/>
                        </a:lnSpc>
                      </a:pPr>
                      <a:r>
                        <a:rPr sz="900" dirty="0">
                          <a:latin typeface="Courier New"/>
                          <a:cs typeface="Courier New"/>
                        </a:rPr>
                        <a:t>|</a:t>
                      </a:r>
                      <a:endParaRPr sz="900">
                        <a:latin typeface="Courier New"/>
                        <a:cs typeface="Courier New"/>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marR="24130" algn="r">
                        <a:lnSpc>
                          <a:spcPts val="1005"/>
                        </a:lnSpc>
                      </a:pPr>
                      <a:r>
                        <a:rPr sz="900" dirty="0">
                          <a:latin typeface="Courier New"/>
                          <a:cs typeface="Courier New"/>
                        </a:rPr>
                        <a:t>|</a:t>
                      </a:r>
                      <a:endParaRPr sz="900">
                        <a:latin typeface="Courier New"/>
                        <a:cs typeface="Courier New"/>
                      </a:endParaRPr>
                    </a:p>
                  </a:txBody>
                  <a:tcPr marL="0" marR="0" marT="0" marB="0"/>
                </a:tc>
                <a:extLst>
                  <a:ext uri="{0D108BD9-81ED-4DB2-BD59-A6C34878D82A}">
                    <a16:rowId xmlns:a16="http://schemas.microsoft.com/office/drawing/2014/main" val="10002"/>
                  </a:ext>
                </a:extLst>
              </a:tr>
              <a:tr h="123722">
                <a:tc>
                  <a:txBody>
                    <a:bodyPr/>
                    <a:lstStyle/>
                    <a:p>
                      <a:pPr marL="31750">
                        <a:lnSpc>
                          <a:spcPts val="1005"/>
                        </a:lnSpc>
                      </a:pPr>
                      <a:r>
                        <a:rPr sz="900" spc="-5" dirty="0">
                          <a:latin typeface="Courier New"/>
                          <a:cs typeface="Courier New"/>
                        </a:rPr>
                        <a:t>+-</a:t>
                      </a:r>
                      <a:endParaRPr sz="900">
                        <a:latin typeface="Courier New"/>
                        <a:cs typeface="Courier New"/>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marR="24130" algn="r">
                        <a:lnSpc>
                          <a:spcPts val="1005"/>
                        </a:lnSpc>
                      </a:pPr>
                      <a:r>
                        <a:rPr sz="900" spc="-10" dirty="0">
                          <a:latin typeface="Courier New"/>
                          <a:cs typeface="Courier New"/>
                        </a:rPr>
                        <a:t>-+</a:t>
                      </a:r>
                      <a:endParaRPr sz="900">
                        <a:latin typeface="Courier New"/>
                        <a:cs typeface="Courier New"/>
                      </a:endParaRPr>
                    </a:p>
                  </a:txBody>
                  <a:tcPr marL="0" marR="0" marT="0" marB="0"/>
                </a:tc>
                <a:extLst>
                  <a:ext uri="{0D108BD9-81ED-4DB2-BD59-A6C34878D82A}">
                    <a16:rowId xmlns:a16="http://schemas.microsoft.com/office/drawing/2014/main" val="10003"/>
                  </a:ext>
                </a:extLst>
              </a:tr>
              <a:tr h="123722">
                <a:tc>
                  <a:txBody>
                    <a:bodyPr/>
                    <a:lstStyle/>
                    <a:p>
                      <a:pPr marL="31750">
                        <a:lnSpc>
                          <a:spcPts val="1005"/>
                        </a:lnSpc>
                      </a:pPr>
                      <a:r>
                        <a:rPr sz="900" dirty="0">
                          <a:latin typeface="Courier New"/>
                          <a:cs typeface="Courier New"/>
                        </a:rPr>
                        <a:t>|</a:t>
                      </a:r>
                      <a:endParaRPr sz="900">
                        <a:latin typeface="Courier New"/>
                        <a:cs typeface="Courier New"/>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marR="24130" algn="r">
                        <a:lnSpc>
                          <a:spcPts val="1005"/>
                        </a:lnSpc>
                      </a:pPr>
                      <a:r>
                        <a:rPr sz="900" dirty="0">
                          <a:latin typeface="Courier New"/>
                          <a:cs typeface="Courier New"/>
                        </a:rPr>
                        <a:t>|</a:t>
                      </a:r>
                      <a:endParaRPr sz="900">
                        <a:latin typeface="Courier New"/>
                        <a:cs typeface="Courier New"/>
                      </a:endParaRPr>
                    </a:p>
                  </a:txBody>
                  <a:tcPr marL="0" marR="0" marT="0" marB="0"/>
                </a:tc>
                <a:extLst>
                  <a:ext uri="{0D108BD9-81ED-4DB2-BD59-A6C34878D82A}">
                    <a16:rowId xmlns:a16="http://schemas.microsoft.com/office/drawing/2014/main" val="10004"/>
                  </a:ext>
                </a:extLst>
              </a:tr>
              <a:tr h="123722">
                <a:tc>
                  <a:txBody>
                    <a:bodyPr/>
                    <a:lstStyle/>
                    <a:p>
                      <a:pPr marL="31750">
                        <a:lnSpc>
                          <a:spcPts val="1005"/>
                        </a:lnSpc>
                      </a:pPr>
                      <a:r>
                        <a:rPr sz="900" spc="-5" dirty="0">
                          <a:latin typeface="Courier New"/>
                          <a:cs typeface="Courier New"/>
                        </a:rPr>
                        <a:t>+-</a:t>
                      </a:r>
                      <a:endParaRPr sz="900">
                        <a:latin typeface="Courier New"/>
                        <a:cs typeface="Courier New"/>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marR="24130" algn="r">
                        <a:lnSpc>
                          <a:spcPts val="1005"/>
                        </a:lnSpc>
                      </a:pPr>
                      <a:r>
                        <a:rPr sz="900" spc="-10" dirty="0">
                          <a:latin typeface="Courier New"/>
                          <a:cs typeface="Courier New"/>
                        </a:rPr>
                        <a:t>-+</a:t>
                      </a:r>
                      <a:endParaRPr sz="900">
                        <a:latin typeface="Courier New"/>
                        <a:cs typeface="Courier New"/>
                      </a:endParaRPr>
                    </a:p>
                  </a:txBody>
                  <a:tcPr marL="0" marR="0" marT="0" marB="0"/>
                </a:tc>
                <a:extLst>
                  <a:ext uri="{0D108BD9-81ED-4DB2-BD59-A6C34878D82A}">
                    <a16:rowId xmlns:a16="http://schemas.microsoft.com/office/drawing/2014/main" val="10005"/>
                  </a:ext>
                </a:extLst>
              </a:tr>
              <a:tr h="125364">
                <a:tc>
                  <a:txBody>
                    <a:bodyPr/>
                    <a:lstStyle/>
                    <a:p>
                      <a:pPr marL="31750">
                        <a:lnSpc>
                          <a:spcPts val="1019"/>
                        </a:lnSpc>
                      </a:pPr>
                      <a:r>
                        <a:rPr sz="900" dirty="0">
                          <a:latin typeface="Courier New"/>
                          <a:cs typeface="Courier New"/>
                        </a:rPr>
                        <a:t>|</a:t>
                      </a:r>
                      <a:endParaRPr sz="900">
                        <a:latin typeface="Courier New"/>
                        <a:cs typeface="Courier New"/>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marR="24130" algn="r">
                        <a:lnSpc>
                          <a:spcPts val="1019"/>
                        </a:lnSpc>
                      </a:pPr>
                      <a:r>
                        <a:rPr sz="900" dirty="0">
                          <a:latin typeface="Courier New"/>
                          <a:cs typeface="Courier New"/>
                        </a:rPr>
                        <a:t>|</a:t>
                      </a:r>
                    </a:p>
                  </a:txBody>
                  <a:tcPr marL="0" marR="0" marT="0" marB="0"/>
                </a:tc>
                <a:extLst>
                  <a:ext uri="{0D108BD9-81ED-4DB2-BD59-A6C34878D82A}">
                    <a16:rowId xmlns:a16="http://schemas.microsoft.com/office/drawing/2014/main" val="10006"/>
                  </a:ext>
                </a:extLst>
              </a:tr>
            </a:tbl>
          </a:graphicData>
        </a:graphic>
      </p:graphicFrame>
      <p:sp>
        <p:nvSpPr>
          <p:cNvPr id="7" name="object 7"/>
          <p:cNvSpPr txBox="1"/>
          <p:nvPr/>
        </p:nvSpPr>
        <p:spPr>
          <a:xfrm>
            <a:off x="986127" y="5557511"/>
            <a:ext cx="4341159" cy="269656"/>
          </a:xfrm>
          <a:prstGeom prst="rect">
            <a:avLst/>
          </a:prstGeom>
        </p:spPr>
        <p:txBody>
          <a:bodyPr vert="horz" wrap="square" lIns="0" tIns="11206" rIns="0" bIns="0" rtlCol="0">
            <a:spAutoFit/>
          </a:bodyPr>
          <a:lstStyle/>
          <a:p>
            <a:pPr marL="11206">
              <a:lnSpc>
                <a:spcPts val="1015"/>
              </a:lnSpc>
              <a:spcBef>
                <a:spcPts val="88"/>
              </a:spcBef>
            </a:pPr>
            <a:r>
              <a:rPr sz="882" spc="-13" dirty="0">
                <a:latin typeface="Courier New"/>
                <a:cs typeface="Courier New"/>
              </a:rPr>
              <a:t>+-+-+-+-+-+-+-+-+-+-+-+-+-+-+-+-+-+-+-+-+-+-+-+-+-+-+-+-+-+-+-+-+</a:t>
            </a:r>
            <a:endParaRPr sz="882" dirty="0">
              <a:latin typeface="Courier New"/>
              <a:cs typeface="Courier New"/>
            </a:endParaRPr>
          </a:p>
          <a:p>
            <a:pPr marL="11206">
              <a:lnSpc>
                <a:spcPts val="1015"/>
              </a:lnSpc>
              <a:tabLst>
                <a:tab pos="2071518" algn="l"/>
                <a:tab pos="4262385" algn="l"/>
              </a:tabLst>
            </a:pPr>
            <a:r>
              <a:rPr sz="882" spc="-4" dirty="0">
                <a:latin typeface="Courier New"/>
                <a:cs typeface="Courier New"/>
              </a:rPr>
              <a:t>|	</a:t>
            </a:r>
            <a:r>
              <a:rPr sz="882" spc="-26" dirty="0">
                <a:latin typeface="Courier New"/>
                <a:cs typeface="Courier New"/>
              </a:rPr>
              <a:t>.</a:t>
            </a:r>
            <a:r>
              <a:rPr sz="882" dirty="0">
                <a:latin typeface="Courier New"/>
                <a:cs typeface="Courier New"/>
              </a:rPr>
              <a:t>.</a:t>
            </a:r>
            <a:r>
              <a:rPr sz="882" spc="-4" dirty="0">
                <a:latin typeface="Courier New"/>
                <a:cs typeface="Courier New"/>
              </a:rPr>
              <a:t>.</a:t>
            </a:r>
            <a:r>
              <a:rPr sz="882" dirty="0">
                <a:latin typeface="Courier New"/>
                <a:cs typeface="Courier New"/>
              </a:rPr>
              <a:t>	</a:t>
            </a:r>
            <a:r>
              <a:rPr sz="882" spc="-4" dirty="0">
                <a:latin typeface="Courier New"/>
                <a:cs typeface="Courier New"/>
              </a:rPr>
              <a:t>|</a:t>
            </a:r>
            <a:endParaRPr sz="882" dirty="0">
              <a:latin typeface="Courier New"/>
              <a:cs typeface="Courier New"/>
            </a:endParaRPr>
          </a:p>
        </p:txBody>
      </p:sp>
      <p:sp>
        <p:nvSpPr>
          <p:cNvPr id="10" name="object 3">
            <a:extLst>
              <a:ext uri="{FF2B5EF4-FFF2-40B4-BE49-F238E27FC236}">
                <a16:creationId xmlns:a16="http://schemas.microsoft.com/office/drawing/2014/main" id="{D29DD874-9299-4F0C-ACC6-7726AB31D401}"/>
              </a:ext>
            </a:extLst>
          </p:cNvPr>
          <p:cNvSpPr txBox="1"/>
          <p:nvPr/>
        </p:nvSpPr>
        <p:spPr>
          <a:xfrm>
            <a:off x="5932967" y="1656201"/>
            <a:ext cx="5826642" cy="4268198"/>
          </a:xfrm>
          <a:prstGeom prst="rect">
            <a:avLst/>
          </a:prstGeom>
        </p:spPr>
        <p:txBody>
          <a:bodyPr vert="horz" wrap="square" lIns="0" tIns="67796" rIns="0" bIns="0" rtlCol="0">
            <a:spAutoFit/>
          </a:bodyPr>
          <a:lstStyle/>
          <a:p>
            <a:pPr marL="263913" marR="241500" indent="-253266">
              <a:lnSpc>
                <a:spcPts val="1862"/>
              </a:lnSpc>
              <a:spcBef>
                <a:spcPts val="534"/>
              </a:spcBef>
              <a:buFont typeface="Wingdings"/>
              <a:buChar char=""/>
              <a:tabLst>
                <a:tab pos="264473" algn="l"/>
              </a:tabLst>
            </a:pPr>
            <a:r>
              <a:rPr sz="1941" spc="-4" dirty="0">
                <a:latin typeface="Microsoft Sans Serif"/>
                <a:cs typeface="Microsoft Sans Serif"/>
              </a:rPr>
              <a:t>Các</a:t>
            </a:r>
            <a:r>
              <a:rPr sz="1941" spc="4" dirty="0">
                <a:latin typeface="Microsoft Sans Serif"/>
                <a:cs typeface="Microsoft Sans Serif"/>
              </a:rPr>
              <a:t> </a:t>
            </a:r>
            <a:r>
              <a:rPr sz="1941" dirty="0">
                <a:latin typeface="Microsoft Sans Serif"/>
                <a:cs typeface="Microsoft Sans Serif"/>
              </a:rPr>
              <a:t>bộ</a:t>
            </a:r>
            <a:r>
              <a:rPr sz="1941" spc="26" dirty="0">
                <a:latin typeface="Microsoft Sans Serif"/>
                <a:cs typeface="Microsoft Sans Serif"/>
              </a:rPr>
              <a:t> </a:t>
            </a:r>
            <a:r>
              <a:rPr sz="1941" spc="-4" dirty="0">
                <a:latin typeface="Microsoft Sans Serif"/>
                <a:cs typeface="Microsoft Sans Serif"/>
              </a:rPr>
              <a:t>định</a:t>
            </a:r>
            <a:r>
              <a:rPr sz="1941" spc="13" dirty="0">
                <a:latin typeface="Microsoft Sans Serif"/>
                <a:cs typeface="Microsoft Sans Serif"/>
              </a:rPr>
              <a:t> </a:t>
            </a:r>
            <a:r>
              <a:rPr sz="1941" spc="-4" dirty="0">
                <a:latin typeface="Microsoft Sans Serif"/>
                <a:cs typeface="Microsoft Sans Serif"/>
              </a:rPr>
              <a:t>tuyến</a:t>
            </a:r>
            <a:r>
              <a:rPr sz="1941" spc="31" dirty="0">
                <a:latin typeface="Microsoft Sans Serif"/>
                <a:cs typeface="Microsoft Sans Serif"/>
              </a:rPr>
              <a:t> </a:t>
            </a:r>
            <a:r>
              <a:rPr sz="1941" dirty="0">
                <a:latin typeface="Microsoft Sans Serif"/>
                <a:cs typeface="Microsoft Sans Serif"/>
              </a:rPr>
              <a:t>dùng</a:t>
            </a:r>
            <a:r>
              <a:rPr sz="1941" spc="31" dirty="0">
                <a:latin typeface="Microsoft Sans Serif"/>
                <a:cs typeface="Microsoft Sans Serif"/>
              </a:rPr>
              <a:t> </a:t>
            </a:r>
            <a:r>
              <a:rPr sz="1941" spc="-9" dirty="0">
                <a:latin typeface="Microsoft Sans Serif"/>
                <a:cs typeface="Microsoft Sans Serif"/>
              </a:rPr>
              <a:t>gói</a:t>
            </a:r>
            <a:r>
              <a:rPr sz="1941" spc="22" dirty="0">
                <a:latin typeface="Microsoft Sans Serif"/>
                <a:cs typeface="Microsoft Sans Serif"/>
              </a:rPr>
              <a:t> </a:t>
            </a:r>
            <a:r>
              <a:rPr sz="1941" spc="-9" dirty="0">
                <a:latin typeface="Microsoft Sans Serif"/>
                <a:cs typeface="Microsoft Sans Serif"/>
              </a:rPr>
              <a:t>tin</a:t>
            </a:r>
            <a:r>
              <a:rPr sz="1941" spc="31" dirty="0">
                <a:latin typeface="Microsoft Sans Serif"/>
                <a:cs typeface="Microsoft Sans Serif"/>
              </a:rPr>
              <a:t> </a:t>
            </a:r>
            <a:r>
              <a:rPr sz="1941" spc="-4" dirty="0">
                <a:latin typeface="Microsoft Sans Serif"/>
                <a:cs typeface="Microsoft Sans Serif"/>
              </a:rPr>
              <a:t>“database</a:t>
            </a:r>
            <a:r>
              <a:rPr sz="1941" spc="31" dirty="0">
                <a:latin typeface="Microsoft Sans Serif"/>
                <a:cs typeface="Microsoft Sans Serif"/>
              </a:rPr>
              <a:t> </a:t>
            </a:r>
            <a:r>
              <a:rPr sz="1941" spc="-4" dirty="0">
                <a:latin typeface="Microsoft Sans Serif"/>
                <a:cs typeface="Microsoft Sans Serif"/>
              </a:rPr>
              <a:t>description” </a:t>
            </a:r>
            <a:r>
              <a:rPr sz="1941" spc="-499" dirty="0">
                <a:latin typeface="Microsoft Sans Serif"/>
                <a:cs typeface="Microsoft Sans Serif"/>
              </a:rPr>
              <a:t> </a:t>
            </a:r>
            <a:r>
              <a:rPr sz="1941" spc="-4" dirty="0">
                <a:latin typeface="Microsoft Sans Serif"/>
                <a:cs typeface="Microsoft Sans Serif"/>
              </a:rPr>
              <a:t>đồng</a:t>
            </a:r>
            <a:r>
              <a:rPr sz="1941" spc="9" dirty="0">
                <a:latin typeface="Microsoft Sans Serif"/>
                <a:cs typeface="Microsoft Sans Serif"/>
              </a:rPr>
              <a:t> </a:t>
            </a:r>
            <a:r>
              <a:rPr sz="1941" dirty="0">
                <a:latin typeface="Microsoft Sans Serif"/>
                <a:cs typeface="Microsoft Sans Serif"/>
              </a:rPr>
              <a:t>bộ</a:t>
            </a:r>
            <a:r>
              <a:rPr sz="1941" spc="31" dirty="0">
                <a:latin typeface="Microsoft Sans Serif"/>
                <a:cs typeface="Microsoft Sans Serif"/>
              </a:rPr>
              <a:t> </a:t>
            </a:r>
            <a:r>
              <a:rPr sz="1941" spc="93" dirty="0">
                <a:latin typeface="Microsoft Sans Serif"/>
                <a:cs typeface="Microsoft Sans Serif"/>
              </a:rPr>
              <a:t>cơ</a:t>
            </a:r>
            <a:r>
              <a:rPr sz="1941" spc="13" dirty="0">
                <a:latin typeface="Microsoft Sans Serif"/>
                <a:cs typeface="Microsoft Sans Serif"/>
              </a:rPr>
              <a:t> </a:t>
            </a:r>
            <a:r>
              <a:rPr sz="1941" spc="101" dirty="0">
                <a:latin typeface="Microsoft Sans Serif"/>
                <a:cs typeface="Microsoft Sans Serif"/>
              </a:rPr>
              <a:t>sở</a:t>
            </a:r>
            <a:r>
              <a:rPr sz="1941" spc="13" dirty="0">
                <a:latin typeface="Microsoft Sans Serif"/>
                <a:cs typeface="Microsoft Sans Serif"/>
              </a:rPr>
              <a:t> </a:t>
            </a:r>
            <a:r>
              <a:rPr sz="1941" spc="106" dirty="0">
                <a:latin typeface="Microsoft Sans Serif"/>
                <a:cs typeface="Microsoft Sans Serif"/>
              </a:rPr>
              <a:t>dữ</a:t>
            </a:r>
            <a:r>
              <a:rPr sz="1941" spc="26" dirty="0">
                <a:latin typeface="Microsoft Sans Serif"/>
                <a:cs typeface="Microsoft Sans Serif"/>
              </a:rPr>
              <a:t> </a:t>
            </a:r>
            <a:r>
              <a:rPr sz="1941" spc="-9" dirty="0">
                <a:latin typeface="Microsoft Sans Serif"/>
                <a:cs typeface="Microsoft Sans Serif"/>
              </a:rPr>
              <a:t>liệu</a:t>
            </a:r>
            <a:r>
              <a:rPr sz="1941" spc="13" dirty="0">
                <a:latin typeface="Microsoft Sans Serif"/>
                <a:cs typeface="Microsoft Sans Serif"/>
              </a:rPr>
              <a:t> </a:t>
            </a:r>
            <a:r>
              <a:rPr sz="1941" spc="-4" dirty="0">
                <a:latin typeface="Microsoft Sans Serif"/>
                <a:cs typeface="Microsoft Sans Serif"/>
              </a:rPr>
              <a:t>cấu</a:t>
            </a:r>
            <a:r>
              <a:rPr sz="1941" spc="31" dirty="0">
                <a:latin typeface="Microsoft Sans Serif"/>
                <a:cs typeface="Microsoft Sans Serif"/>
              </a:rPr>
              <a:t> </a:t>
            </a:r>
            <a:r>
              <a:rPr sz="1941" spc="18" dirty="0">
                <a:latin typeface="Microsoft Sans Serif"/>
                <a:cs typeface="Microsoft Sans Serif"/>
              </a:rPr>
              <a:t>hình</a:t>
            </a:r>
            <a:r>
              <a:rPr sz="1941" spc="31" dirty="0">
                <a:latin typeface="Microsoft Sans Serif"/>
                <a:cs typeface="Microsoft Sans Serif"/>
              </a:rPr>
              <a:t> </a:t>
            </a:r>
            <a:r>
              <a:rPr sz="1941" spc="-4" dirty="0">
                <a:latin typeface="Microsoft Sans Serif"/>
                <a:cs typeface="Microsoft Sans Serif"/>
              </a:rPr>
              <a:t>mạng</a:t>
            </a:r>
            <a:r>
              <a:rPr sz="1941" spc="31" dirty="0">
                <a:latin typeface="Microsoft Sans Serif"/>
                <a:cs typeface="Microsoft Sans Serif"/>
              </a:rPr>
              <a:t> </a:t>
            </a:r>
            <a:r>
              <a:rPr sz="1941" spc="-4" dirty="0">
                <a:latin typeface="Microsoft Sans Serif"/>
                <a:cs typeface="Microsoft Sans Serif"/>
              </a:rPr>
              <a:t>của</a:t>
            </a:r>
            <a:r>
              <a:rPr sz="1941" spc="31" dirty="0">
                <a:latin typeface="Microsoft Sans Serif"/>
                <a:cs typeface="Microsoft Sans Serif"/>
              </a:rPr>
              <a:t> </a:t>
            </a:r>
            <a:r>
              <a:rPr sz="1941" spc="-4" dirty="0">
                <a:latin typeface="Microsoft Sans Serif"/>
                <a:cs typeface="Microsoft Sans Serif"/>
              </a:rPr>
              <a:t>chúng.</a:t>
            </a:r>
            <a:endParaRPr sz="1941" dirty="0">
              <a:latin typeface="Microsoft Sans Serif"/>
              <a:cs typeface="Microsoft Sans Serif"/>
            </a:endParaRPr>
          </a:p>
          <a:p>
            <a:pPr>
              <a:spcBef>
                <a:spcPts val="18"/>
              </a:spcBef>
              <a:buFont typeface="Wingdings"/>
              <a:buChar char=""/>
            </a:pPr>
            <a:endParaRPr sz="2471" dirty="0">
              <a:latin typeface="Microsoft Sans Serif"/>
              <a:cs typeface="Microsoft Sans Serif"/>
            </a:endParaRPr>
          </a:p>
          <a:p>
            <a:pPr marL="263913" marR="258309" indent="-253266">
              <a:lnSpc>
                <a:spcPct val="80000"/>
              </a:lnSpc>
              <a:buFont typeface="Wingdings"/>
              <a:buChar char=""/>
              <a:tabLst>
                <a:tab pos="264473" algn="l"/>
              </a:tabLst>
            </a:pPr>
            <a:r>
              <a:rPr sz="1941" spc="-9" dirty="0">
                <a:latin typeface="Microsoft Sans Serif"/>
                <a:cs typeface="Microsoft Sans Serif"/>
              </a:rPr>
              <a:t>Khi</a:t>
            </a:r>
            <a:r>
              <a:rPr sz="1941" spc="18" dirty="0">
                <a:latin typeface="Microsoft Sans Serif"/>
                <a:cs typeface="Microsoft Sans Serif"/>
              </a:rPr>
              <a:t> </a:t>
            </a:r>
            <a:r>
              <a:rPr sz="1941" spc="-4" dirty="0">
                <a:latin typeface="Microsoft Sans Serif"/>
                <a:cs typeface="Microsoft Sans Serif"/>
              </a:rPr>
              <a:t>trao</a:t>
            </a:r>
            <a:r>
              <a:rPr sz="1941" spc="26" dirty="0">
                <a:latin typeface="Microsoft Sans Serif"/>
                <a:cs typeface="Microsoft Sans Serif"/>
              </a:rPr>
              <a:t> </a:t>
            </a:r>
            <a:r>
              <a:rPr sz="1941" spc="-4" dirty="0">
                <a:latin typeface="Microsoft Sans Serif"/>
                <a:cs typeface="Microsoft Sans Serif"/>
              </a:rPr>
              <a:t>đổi,</a:t>
            </a:r>
            <a:r>
              <a:rPr sz="1941" spc="9" dirty="0">
                <a:latin typeface="Microsoft Sans Serif"/>
                <a:cs typeface="Microsoft Sans Serif"/>
              </a:rPr>
              <a:t> </a:t>
            </a:r>
            <a:r>
              <a:rPr sz="1941" spc="-4" dirty="0">
                <a:latin typeface="Microsoft Sans Serif"/>
                <a:cs typeface="Microsoft Sans Serif"/>
              </a:rPr>
              <a:t>một</a:t>
            </a:r>
            <a:r>
              <a:rPr sz="1941" spc="44" dirty="0">
                <a:latin typeface="Microsoft Sans Serif"/>
                <a:cs typeface="Microsoft Sans Serif"/>
              </a:rPr>
              <a:t> </a:t>
            </a:r>
            <a:r>
              <a:rPr sz="1941" spc="-4" dirty="0">
                <a:latin typeface="Microsoft Sans Serif"/>
                <a:cs typeface="Microsoft Sans Serif"/>
              </a:rPr>
              <a:t>router</a:t>
            </a:r>
            <a:r>
              <a:rPr sz="1941" spc="40" dirty="0">
                <a:latin typeface="Microsoft Sans Serif"/>
                <a:cs typeface="Microsoft Sans Serif"/>
              </a:rPr>
              <a:t> </a:t>
            </a:r>
            <a:r>
              <a:rPr sz="1941" spc="-4" dirty="0">
                <a:latin typeface="Microsoft Sans Serif"/>
                <a:cs typeface="Microsoft Sans Serif"/>
              </a:rPr>
              <a:t>đóng</a:t>
            </a:r>
            <a:r>
              <a:rPr sz="1941" spc="26" dirty="0">
                <a:latin typeface="Microsoft Sans Serif"/>
                <a:cs typeface="Microsoft Sans Serif"/>
              </a:rPr>
              <a:t> </a:t>
            </a:r>
            <a:r>
              <a:rPr sz="1941" spc="-13" dirty="0">
                <a:latin typeface="Microsoft Sans Serif"/>
                <a:cs typeface="Microsoft Sans Serif"/>
              </a:rPr>
              <a:t>vài</a:t>
            </a:r>
            <a:r>
              <a:rPr sz="1941" spc="40" dirty="0">
                <a:latin typeface="Microsoft Sans Serif"/>
                <a:cs typeface="Microsoft Sans Serif"/>
              </a:rPr>
              <a:t> </a:t>
            </a:r>
            <a:r>
              <a:rPr sz="1941" spc="-4" dirty="0">
                <a:latin typeface="Microsoft Sans Serif"/>
                <a:cs typeface="Microsoft Sans Serif"/>
              </a:rPr>
              <a:t>trò</a:t>
            </a:r>
            <a:r>
              <a:rPr sz="1941" spc="26" dirty="0">
                <a:latin typeface="Microsoft Sans Serif"/>
                <a:cs typeface="Microsoft Sans Serif"/>
              </a:rPr>
              <a:t> </a:t>
            </a:r>
            <a:r>
              <a:rPr sz="1941" spc="-13" dirty="0">
                <a:latin typeface="Microsoft Sans Serif"/>
                <a:cs typeface="Microsoft Sans Serif"/>
              </a:rPr>
              <a:t>là</a:t>
            </a:r>
            <a:r>
              <a:rPr sz="1941" spc="31" dirty="0">
                <a:latin typeface="Microsoft Sans Serif"/>
                <a:cs typeface="Microsoft Sans Serif"/>
              </a:rPr>
              <a:t> </a:t>
            </a:r>
            <a:r>
              <a:rPr sz="1941" dirty="0">
                <a:latin typeface="Microsoft Sans Serif"/>
                <a:cs typeface="Microsoft Sans Serif"/>
              </a:rPr>
              <a:t>chủ,</a:t>
            </a:r>
            <a:r>
              <a:rPr sz="1941" spc="4" dirty="0">
                <a:latin typeface="Microsoft Sans Serif"/>
                <a:cs typeface="Microsoft Sans Serif"/>
              </a:rPr>
              <a:t> </a:t>
            </a:r>
            <a:r>
              <a:rPr sz="1941" spc="-4" dirty="0">
                <a:latin typeface="Microsoft Sans Serif"/>
                <a:cs typeface="Microsoft Sans Serif"/>
              </a:rPr>
              <a:t>các</a:t>
            </a:r>
            <a:r>
              <a:rPr sz="1941" spc="26" dirty="0">
                <a:latin typeface="Microsoft Sans Serif"/>
                <a:cs typeface="Microsoft Sans Serif"/>
              </a:rPr>
              <a:t> </a:t>
            </a:r>
            <a:r>
              <a:rPr sz="1941" spc="-4" dirty="0">
                <a:latin typeface="Microsoft Sans Serif"/>
                <a:cs typeface="Microsoft Sans Serif"/>
              </a:rPr>
              <a:t>router </a:t>
            </a:r>
            <a:r>
              <a:rPr sz="1941" spc="-503" dirty="0">
                <a:latin typeface="Microsoft Sans Serif"/>
                <a:cs typeface="Microsoft Sans Serif"/>
              </a:rPr>
              <a:t> </a:t>
            </a:r>
            <a:r>
              <a:rPr sz="1941" dirty="0">
                <a:latin typeface="Microsoft Sans Serif"/>
                <a:cs typeface="Microsoft Sans Serif"/>
              </a:rPr>
              <a:t>khác đóng</a:t>
            </a:r>
            <a:r>
              <a:rPr sz="1941" spc="9" dirty="0">
                <a:latin typeface="Microsoft Sans Serif"/>
                <a:cs typeface="Microsoft Sans Serif"/>
              </a:rPr>
              <a:t> </a:t>
            </a:r>
            <a:r>
              <a:rPr sz="1941" spc="-4" dirty="0">
                <a:latin typeface="Microsoft Sans Serif"/>
                <a:cs typeface="Microsoft Sans Serif"/>
              </a:rPr>
              <a:t>vai</a:t>
            </a:r>
            <a:r>
              <a:rPr sz="1941" spc="22" dirty="0">
                <a:latin typeface="Microsoft Sans Serif"/>
                <a:cs typeface="Microsoft Sans Serif"/>
              </a:rPr>
              <a:t> </a:t>
            </a:r>
            <a:r>
              <a:rPr sz="1941" spc="-4" dirty="0">
                <a:latin typeface="Microsoft Sans Serif"/>
                <a:cs typeface="Microsoft Sans Serif"/>
              </a:rPr>
              <a:t>trò</a:t>
            </a:r>
            <a:r>
              <a:rPr sz="1941" spc="26" dirty="0">
                <a:latin typeface="Microsoft Sans Serif"/>
                <a:cs typeface="Microsoft Sans Serif"/>
              </a:rPr>
              <a:t> </a:t>
            </a:r>
            <a:r>
              <a:rPr sz="1941" spc="93" dirty="0">
                <a:latin typeface="Microsoft Sans Serif"/>
                <a:cs typeface="Microsoft Sans Serif"/>
              </a:rPr>
              <a:t>tớ</a:t>
            </a:r>
            <a:r>
              <a:rPr sz="1941" spc="31" dirty="0">
                <a:latin typeface="Microsoft Sans Serif"/>
                <a:cs typeface="Microsoft Sans Serif"/>
              </a:rPr>
              <a:t> </a:t>
            </a:r>
            <a:r>
              <a:rPr sz="1941" spc="-13" dirty="0">
                <a:latin typeface="Microsoft Sans Serif"/>
                <a:cs typeface="Microsoft Sans Serif"/>
              </a:rPr>
              <a:t>và</a:t>
            </a:r>
            <a:r>
              <a:rPr sz="1941" spc="26" dirty="0">
                <a:latin typeface="Microsoft Sans Serif"/>
                <a:cs typeface="Microsoft Sans Serif"/>
              </a:rPr>
              <a:t> </a:t>
            </a:r>
            <a:r>
              <a:rPr sz="1941" dirty="0">
                <a:latin typeface="Microsoft Sans Serif"/>
                <a:cs typeface="Microsoft Sans Serif"/>
              </a:rPr>
              <a:t>đáp</a:t>
            </a:r>
            <a:r>
              <a:rPr sz="1941" spc="26" dirty="0">
                <a:latin typeface="Microsoft Sans Serif"/>
                <a:cs typeface="Microsoft Sans Serif"/>
              </a:rPr>
              <a:t> </a:t>
            </a:r>
            <a:r>
              <a:rPr sz="1941" spc="-4" dirty="0">
                <a:latin typeface="Microsoft Sans Serif"/>
                <a:cs typeface="Microsoft Sans Serif"/>
              </a:rPr>
              <a:t>trả</a:t>
            </a:r>
            <a:r>
              <a:rPr sz="1941" spc="31" dirty="0">
                <a:latin typeface="Microsoft Sans Serif"/>
                <a:cs typeface="Microsoft Sans Serif"/>
              </a:rPr>
              <a:t> </a:t>
            </a:r>
            <a:r>
              <a:rPr sz="1941" spc="-9" dirty="0">
                <a:latin typeface="Microsoft Sans Serif"/>
                <a:cs typeface="Microsoft Sans Serif"/>
              </a:rPr>
              <a:t>lại</a:t>
            </a:r>
            <a:r>
              <a:rPr sz="1941" spc="18" dirty="0">
                <a:latin typeface="Microsoft Sans Serif"/>
                <a:cs typeface="Microsoft Sans Serif"/>
              </a:rPr>
              <a:t> </a:t>
            </a:r>
            <a:r>
              <a:rPr sz="1941" spc="-9" dirty="0">
                <a:latin typeface="Microsoft Sans Serif"/>
                <a:cs typeface="Microsoft Sans Serif"/>
              </a:rPr>
              <a:t>mỗi</a:t>
            </a:r>
            <a:r>
              <a:rPr sz="1941" spc="18" dirty="0">
                <a:latin typeface="Microsoft Sans Serif"/>
                <a:cs typeface="Microsoft Sans Serif"/>
              </a:rPr>
              <a:t> </a:t>
            </a:r>
            <a:r>
              <a:rPr sz="1941" spc="-4" dirty="0">
                <a:latin typeface="Microsoft Sans Serif"/>
                <a:cs typeface="Microsoft Sans Serif"/>
              </a:rPr>
              <a:t>thông</a:t>
            </a:r>
            <a:r>
              <a:rPr sz="1941" spc="31" dirty="0">
                <a:latin typeface="Microsoft Sans Serif"/>
                <a:cs typeface="Microsoft Sans Serif"/>
              </a:rPr>
              <a:t> </a:t>
            </a:r>
            <a:r>
              <a:rPr sz="1941" spc="-4" dirty="0">
                <a:latin typeface="Microsoft Sans Serif"/>
                <a:cs typeface="Microsoft Sans Serif"/>
              </a:rPr>
              <a:t>điệp </a:t>
            </a:r>
            <a:r>
              <a:rPr sz="1941" dirty="0">
                <a:latin typeface="Microsoft Sans Serif"/>
                <a:cs typeface="Microsoft Sans Serif"/>
              </a:rPr>
              <a:t> </a:t>
            </a:r>
            <a:r>
              <a:rPr sz="1941" spc="-4" dirty="0">
                <a:latin typeface="Microsoft Sans Serif"/>
                <a:cs typeface="Microsoft Sans Serif"/>
              </a:rPr>
              <a:t>“database</a:t>
            </a:r>
            <a:r>
              <a:rPr sz="1941" spc="26" dirty="0">
                <a:latin typeface="Microsoft Sans Serif"/>
                <a:cs typeface="Microsoft Sans Serif"/>
              </a:rPr>
              <a:t> </a:t>
            </a:r>
            <a:r>
              <a:rPr sz="1941" spc="-4" dirty="0">
                <a:latin typeface="Microsoft Sans Serif"/>
                <a:cs typeface="Microsoft Sans Serif"/>
              </a:rPr>
              <a:t>description”</a:t>
            </a:r>
            <a:r>
              <a:rPr sz="1941" spc="18" dirty="0">
                <a:latin typeface="Microsoft Sans Serif"/>
                <a:cs typeface="Microsoft Sans Serif"/>
              </a:rPr>
              <a:t> </a:t>
            </a:r>
            <a:r>
              <a:rPr sz="1941" spc="-40" dirty="0">
                <a:latin typeface="Microsoft Sans Serif"/>
                <a:cs typeface="Microsoft Sans Serif"/>
              </a:rPr>
              <a:t>này.</a:t>
            </a:r>
            <a:endParaRPr sz="1941" dirty="0">
              <a:latin typeface="Microsoft Sans Serif"/>
              <a:cs typeface="Microsoft Sans Serif"/>
            </a:endParaRPr>
          </a:p>
          <a:p>
            <a:pPr>
              <a:spcBef>
                <a:spcPts val="31"/>
              </a:spcBef>
              <a:buFont typeface="Wingdings"/>
              <a:buChar char=""/>
            </a:pPr>
            <a:endParaRPr sz="2030" dirty="0">
              <a:latin typeface="Microsoft Sans Serif"/>
              <a:cs typeface="Microsoft Sans Serif"/>
            </a:endParaRPr>
          </a:p>
          <a:p>
            <a:pPr marL="263913" indent="-253266">
              <a:buFont typeface="Wingdings"/>
              <a:buChar char=""/>
              <a:tabLst>
                <a:tab pos="264473" algn="l"/>
              </a:tabLst>
            </a:pPr>
            <a:r>
              <a:rPr sz="1941" spc="-9" dirty="0">
                <a:latin typeface="Microsoft Sans Serif"/>
                <a:cs typeface="Microsoft Sans Serif"/>
              </a:rPr>
              <a:t>Bit</a:t>
            </a:r>
            <a:r>
              <a:rPr sz="1941" spc="4" dirty="0">
                <a:latin typeface="Microsoft Sans Serif"/>
                <a:cs typeface="Microsoft Sans Serif"/>
              </a:rPr>
              <a:t> </a:t>
            </a:r>
            <a:r>
              <a:rPr sz="1941" spc="-4" dirty="0">
                <a:latin typeface="Microsoft Sans Serif"/>
                <a:cs typeface="Microsoft Sans Serif"/>
              </a:rPr>
              <a:t>I</a:t>
            </a:r>
            <a:r>
              <a:rPr sz="1941" spc="31" dirty="0">
                <a:latin typeface="Microsoft Sans Serif"/>
                <a:cs typeface="Microsoft Sans Serif"/>
              </a:rPr>
              <a:t> </a:t>
            </a:r>
            <a:r>
              <a:rPr sz="1941" spc="101" dirty="0">
                <a:latin typeface="Microsoft Sans Serif"/>
                <a:cs typeface="Microsoft Sans Serif"/>
              </a:rPr>
              <a:t>được</a:t>
            </a:r>
            <a:r>
              <a:rPr sz="1941" spc="4" dirty="0">
                <a:latin typeface="Microsoft Sans Serif"/>
                <a:cs typeface="Microsoft Sans Serif"/>
              </a:rPr>
              <a:t> </a:t>
            </a:r>
            <a:r>
              <a:rPr sz="1941" spc="-4" dirty="0">
                <a:latin typeface="Microsoft Sans Serif"/>
                <a:cs typeface="Microsoft Sans Serif"/>
              </a:rPr>
              <a:t>set</a:t>
            </a:r>
            <a:r>
              <a:rPr sz="1941" spc="31" dirty="0">
                <a:latin typeface="Microsoft Sans Serif"/>
                <a:cs typeface="Microsoft Sans Serif"/>
              </a:rPr>
              <a:t> </a:t>
            </a:r>
            <a:r>
              <a:rPr sz="1941" spc="-13" dirty="0">
                <a:latin typeface="Microsoft Sans Serif"/>
                <a:cs typeface="Microsoft Sans Serif"/>
              </a:rPr>
              <a:t>là</a:t>
            </a:r>
            <a:r>
              <a:rPr sz="1941" spc="31" dirty="0">
                <a:latin typeface="Microsoft Sans Serif"/>
                <a:cs typeface="Microsoft Sans Serif"/>
              </a:rPr>
              <a:t> </a:t>
            </a:r>
            <a:r>
              <a:rPr sz="1941" spc="-4" dirty="0">
                <a:latin typeface="Microsoft Sans Serif"/>
                <a:cs typeface="Microsoft Sans Serif"/>
              </a:rPr>
              <a:t>1</a:t>
            </a:r>
            <a:r>
              <a:rPr sz="1941" spc="13" dirty="0">
                <a:latin typeface="Microsoft Sans Serif"/>
                <a:cs typeface="Microsoft Sans Serif"/>
              </a:rPr>
              <a:t> </a:t>
            </a:r>
            <a:r>
              <a:rPr sz="1941" spc="57" dirty="0">
                <a:latin typeface="Microsoft Sans Serif"/>
                <a:cs typeface="Microsoft Sans Serif"/>
              </a:rPr>
              <a:t>với</a:t>
            </a:r>
            <a:r>
              <a:rPr sz="1941" spc="18" dirty="0">
                <a:latin typeface="Microsoft Sans Serif"/>
                <a:cs typeface="Microsoft Sans Serif"/>
              </a:rPr>
              <a:t> </a:t>
            </a:r>
            <a:r>
              <a:rPr sz="1941" spc="-4" dirty="0">
                <a:latin typeface="Microsoft Sans Serif"/>
                <a:cs typeface="Microsoft Sans Serif"/>
              </a:rPr>
              <a:t>gói</a:t>
            </a:r>
            <a:r>
              <a:rPr sz="1941" spc="22" dirty="0">
                <a:latin typeface="Microsoft Sans Serif"/>
                <a:cs typeface="Microsoft Sans Serif"/>
              </a:rPr>
              <a:t> </a:t>
            </a:r>
            <a:r>
              <a:rPr sz="1941" spc="-9" dirty="0">
                <a:latin typeface="Microsoft Sans Serif"/>
                <a:cs typeface="Microsoft Sans Serif"/>
              </a:rPr>
              <a:t>đầu</a:t>
            </a:r>
            <a:r>
              <a:rPr sz="1941" spc="31" dirty="0">
                <a:latin typeface="Microsoft Sans Serif"/>
                <a:cs typeface="Microsoft Sans Serif"/>
              </a:rPr>
              <a:t> </a:t>
            </a:r>
            <a:r>
              <a:rPr sz="1941" spc="-4" dirty="0">
                <a:latin typeface="Microsoft Sans Serif"/>
                <a:cs typeface="Microsoft Sans Serif"/>
              </a:rPr>
              <a:t>tiên.</a:t>
            </a:r>
            <a:endParaRPr sz="1941" dirty="0">
              <a:latin typeface="Microsoft Sans Serif"/>
              <a:cs typeface="Microsoft Sans Serif"/>
            </a:endParaRPr>
          </a:p>
          <a:p>
            <a:pPr>
              <a:spcBef>
                <a:spcPts val="35"/>
              </a:spcBef>
              <a:buFont typeface="Wingdings"/>
              <a:buChar char=""/>
            </a:pPr>
            <a:endParaRPr sz="2030" dirty="0">
              <a:latin typeface="Microsoft Sans Serif"/>
              <a:cs typeface="Microsoft Sans Serif"/>
            </a:endParaRPr>
          </a:p>
          <a:p>
            <a:pPr marL="263913" indent="-253266">
              <a:buFont typeface="Wingdings"/>
              <a:buChar char=""/>
              <a:tabLst>
                <a:tab pos="264473" algn="l"/>
              </a:tabLst>
            </a:pPr>
            <a:r>
              <a:rPr sz="1941" spc="-9" dirty="0">
                <a:latin typeface="Microsoft Sans Serif"/>
                <a:cs typeface="Microsoft Sans Serif"/>
              </a:rPr>
              <a:t>Bit</a:t>
            </a:r>
            <a:r>
              <a:rPr sz="1941" spc="4" dirty="0">
                <a:latin typeface="Microsoft Sans Serif"/>
                <a:cs typeface="Microsoft Sans Serif"/>
              </a:rPr>
              <a:t> </a:t>
            </a:r>
            <a:r>
              <a:rPr sz="1941" spc="-4" dirty="0">
                <a:latin typeface="Microsoft Sans Serif"/>
                <a:cs typeface="Microsoft Sans Serif"/>
              </a:rPr>
              <a:t>M</a:t>
            </a:r>
            <a:r>
              <a:rPr sz="1941" spc="40" dirty="0">
                <a:latin typeface="Microsoft Sans Serif"/>
                <a:cs typeface="Microsoft Sans Serif"/>
              </a:rPr>
              <a:t> </a:t>
            </a:r>
            <a:r>
              <a:rPr sz="1941" spc="97" dirty="0">
                <a:latin typeface="Microsoft Sans Serif"/>
                <a:cs typeface="Microsoft Sans Serif"/>
              </a:rPr>
              <a:t>được</a:t>
            </a:r>
            <a:r>
              <a:rPr sz="1941" spc="26" dirty="0">
                <a:latin typeface="Microsoft Sans Serif"/>
                <a:cs typeface="Microsoft Sans Serif"/>
              </a:rPr>
              <a:t> </a:t>
            </a:r>
            <a:r>
              <a:rPr sz="1941" spc="-4" dirty="0">
                <a:latin typeface="Microsoft Sans Serif"/>
                <a:cs typeface="Microsoft Sans Serif"/>
              </a:rPr>
              <a:t>set</a:t>
            </a:r>
            <a:r>
              <a:rPr sz="1941" spc="31" dirty="0">
                <a:latin typeface="Microsoft Sans Serif"/>
                <a:cs typeface="Microsoft Sans Serif"/>
              </a:rPr>
              <a:t> </a:t>
            </a:r>
            <a:r>
              <a:rPr sz="1941" spc="-13" dirty="0">
                <a:latin typeface="Microsoft Sans Serif"/>
                <a:cs typeface="Microsoft Sans Serif"/>
              </a:rPr>
              <a:t>là</a:t>
            </a:r>
            <a:r>
              <a:rPr sz="1941" spc="26" dirty="0">
                <a:latin typeface="Microsoft Sans Serif"/>
                <a:cs typeface="Microsoft Sans Serif"/>
              </a:rPr>
              <a:t> </a:t>
            </a:r>
            <a:r>
              <a:rPr sz="1941" spc="-4" dirty="0">
                <a:latin typeface="Microsoft Sans Serif"/>
                <a:cs typeface="Microsoft Sans Serif"/>
              </a:rPr>
              <a:t>1</a:t>
            </a:r>
            <a:r>
              <a:rPr sz="1941" spc="13" dirty="0">
                <a:latin typeface="Microsoft Sans Serif"/>
                <a:cs typeface="Microsoft Sans Serif"/>
              </a:rPr>
              <a:t> </a:t>
            </a:r>
            <a:r>
              <a:rPr sz="1941" dirty="0">
                <a:latin typeface="Microsoft Sans Serif"/>
                <a:cs typeface="Microsoft Sans Serif"/>
              </a:rPr>
              <a:t>nếu</a:t>
            </a:r>
            <a:r>
              <a:rPr sz="1941" spc="13" dirty="0">
                <a:latin typeface="Microsoft Sans Serif"/>
                <a:cs typeface="Microsoft Sans Serif"/>
              </a:rPr>
              <a:t> </a:t>
            </a:r>
            <a:r>
              <a:rPr sz="1941" spc="4" dirty="0">
                <a:latin typeface="Microsoft Sans Serif"/>
                <a:cs typeface="Microsoft Sans Serif"/>
              </a:rPr>
              <a:t>có</a:t>
            </a:r>
            <a:r>
              <a:rPr sz="1941" spc="13" dirty="0">
                <a:latin typeface="Microsoft Sans Serif"/>
                <a:cs typeface="Microsoft Sans Serif"/>
              </a:rPr>
              <a:t> </a:t>
            </a:r>
            <a:r>
              <a:rPr sz="1941" dirty="0">
                <a:latin typeface="Microsoft Sans Serif"/>
                <a:cs typeface="Microsoft Sans Serif"/>
              </a:rPr>
              <a:t>thêm</a:t>
            </a:r>
            <a:r>
              <a:rPr sz="1941" spc="18" dirty="0">
                <a:latin typeface="Microsoft Sans Serif"/>
                <a:cs typeface="Microsoft Sans Serif"/>
              </a:rPr>
              <a:t> </a:t>
            </a:r>
            <a:r>
              <a:rPr sz="1941" spc="-4" dirty="0">
                <a:latin typeface="Microsoft Sans Serif"/>
                <a:cs typeface="Microsoft Sans Serif"/>
              </a:rPr>
              <a:t>các</a:t>
            </a:r>
            <a:r>
              <a:rPr sz="1941" spc="22" dirty="0">
                <a:latin typeface="Microsoft Sans Serif"/>
                <a:cs typeface="Microsoft Sans Serif"/>
              </a:rPr>
              <a:t> </a:t>
            </a:r>
            <a:r>
              <a:rPr sz="1941" spc="-4" dirty="0">
                <a:latin typeface="Microsoft Sans Serif"/>
                <a:cs typeface="Microsoft Sans Serif"/>
              </a:rPr>
              <a:t>gói</a:t>
            </a:r>
            <a:r>
              <a:rPr sz="1941" spc="22" dirty="0">
                <a:latin typeface="Microsoft Sans Serif"/>
                <a:cs typeface="Microsoft Sans Serif"/>
              </a:rPr>
              <a:t> </a:t>
            </a:r>
            <a:r>
              <a:rPr sz="1941" spc="-4" dirty="0">
                <a:latin typeface="Microsoft Sans Serif"/>
                <a:cs typeface="Microsoft Sans Serif"/>
              </a:rPr>
              <a:t>tiếp</a:t>
            </a:r>
            <a:r>
              <a:rPr sz="1941" spc="31" dirty="0">
                <a:latin typeface="Microsoft Sans Serif"/>
                <a:cs typeface="Microsoft Sans Serif"/>
              </a:rPr>
              <a:t> </a:t>
            </a:r>
            <a:r>
              <a:rPr sz="1941" spc="-4" dirty="0">
                <a:latin typeface="Microsoft Sans Serif"/>
                <a:cs typeface="Microsoft Sans Serif"/>
              </a:rPr>
              <a:t>theo</a:t>
            </a:r>
            <a:r>
              <a:rPr sz="1941" spc="13" dirty="0">
                <a:latin typeface="Microsoft Sans Serif"/>
                <a:cs typeface="Microsoft Sans Serif"/>
              </a:rPr>
              <a:t> </a:t>
            </a:r>
            <a:r>
              <a:rPr sz="1941" dirty="0">
                <a:latin typeface="Microsoft Sans Serif"/>
                <a:cs typeface="Microsoft Sans Serif"/>
              </a:rPr>
              <a:t>sau.</a:t>
            </a:r>
          </a:p>
          <a:p>
            <a:pPr>
              <a:spcBef>
                <a:spcPts val="31"/>
              </a:spcBef>
              <a:buFont typeface="Wingdings"/>
              <a:buChar char=""/>
            </a:pPr>
            <a:endParaRPr sz="2030" dirty="0">
              <a:latin typeface="Microsoft Sans Serif"/>
              <a:cs typeface="Microsoft Sans Serif"/>
            </a:endParaRPr>
          </a:p>
          <a:p>
            <a:pPr marL="263913" indent="-253266">
              <a:lnSpc>
                <a:spcPts val="2096"/>
              </a:lnSpc>
              <a:buFont typeface="Wingdings"/>
              <a:buChar char=""/>
              <a:tabLst>
                <a:tab pos="264473" algn="l"/>
              </a:tabLst>
            </a:pPr>
            <a:r>
              <a:rPr sz="1941" spc="-9" dirty="0">
                <a:latin typeface="Microsoft Sans Serif"/>
                <a:cs typeface="Microsoft Sans Serif"/>
              </a:rPr>
              <a:t>Bit</a:t>
            </a:r>
            <a:r>
              <a:rPr sz="1941" spc="9" dirty="0">
                <a:latin typeface="Microsoft Sans Serif"/>
                <a:cs typeface="Microsoft Sans Serif"/>
              </a:rPr>
              <a:t> </a:t>
            </a:r>
            <a:r>
              <a:rPr sz="1941" spc="-4" dirty="0">
                <a:latin typeface="Microsoft Sans Serif"/>
                <a:cs typeface="Microsoft Sans Serif"/>
              </a:rPr>
              <a:t>S</a:t>
            </a:r>
            <a:r>
              <a:rPr sz="1941" spc="13" dirty="0">
                <a:latin typeface="Microsoft Sans Serif"/>
                <a:cs typeface="Microsoft Sans Serif"/>
              </a:rPr>
              <a:t> </a:t>
            </a:r>
            <a:r>
              <a:rPr sz="1941" dirty="0">
                <a:latin typeface="Microsoft Sans Serif"/>
                <a:cs typeface="Microsoft Sans Serif"/>
              </a:rPr>
              <a:t>để</a:t>
            </a:r>
            <a:r>
              <a:rPr sz="1941" spc="31" dirty="0">
                <a:latin typeface="Microsoft Sans Serif"/>
                <a:cs typeface="Microsoft Sans Serif"/>
              </a:rPr>
              <a:t> </a:t>
            </a:r>
            <a:r>
              <a:rPr sz="1941" spc="-4" dirty="0">
                <a:latin typeface="Microsoft Sans Serif"/>
                <a:cs typeface="Microsoft Sans Serif"/>
              </a:rPr>
              <a:t>chỉ</a:t>
            </a:r>
            <a:r>
              <a:rPr sz="1941" spc="22" dirty="0">
                <a:latin typeface="Microsoft Sans Serif"/>
                <a:cs typeface="Microsoft Sans Serif"/>
              </a:rPr>
              <a:t> </a:t>
            </a:r>
            <a:r>
              <a:rPr sz="1941" spc="-9" dirty="0">
                <a:latin typeface="Microsoft Sans Serif"/>
                <a:cs typeface="Microsoft Sans Serif"/>
              </a:rPr>
              <a:t>ra</a:t>
            </a:r>
            <a:r>
              <a:rPr sz="1941" spc="31" dirty="0">
                <a:latin typeface="Microsoft Sans Serif"/>
                <a:cs typeface="Microsoft Sans Serif"/>
              </a:rPr>
              <a:t> </a:t>
            </a:r>
            <a:r>
              <a:rPr sz="1941" spc="-4" dirty="0">
                <a:latin typeface="Microsoft Sans Serif"/>
                <a:cs typeface="Microsoft Sans Serif"/>
              </a:rPr>
              <a:t>rằng</a:t>
            </a:r>
            <a:r>
              <a:rPr sz="1941" spc="31" dirty="0">
                <a:latin typeface="Microsoft Sans Serif"/>
                <a:cs typeface="Microsoft Sans Serif"/>
              </a:rPr>
              <a:t> </a:t>
            </a:r>
            <a:r>
              <a:rPr sz="1941" spc="-4" dirty="0">
                <a:latin typeface="Microsoft Sans Serif"/>
                <a:cs typeface="Microsoft Sans Serif"/>
              </a:rPr>
              <a:t>thông</a:t>
            </a:r>
            <a:r>
              <a:rPr sz="1941" spc="35" dirty="0">
                <a:latin typeface="Microsoft Sans Serif"/>
                <a:cs typeface="Microsoft Sans Serif"/>
              </a:rPr>
              <a:t> </a:t>
            </a:r>
            <a:r>
              <a:rPr sz="1941" spc="-4" dirty="0">
                <a:latin typeface="Microsoft Sans Serif"/>
                <a:cs typeface="Microsoft Sans Serif"/>
              </a:rPr>
              <a:t>điệp</a:t>
            </a:r>
            <a:r>
              <a:rPr sz="1941" spc="13" dirty="0">
                <a:latin typeface="Microsoft Sans Serif"/>
                <a:cs typeface="Microsoft Sans Serif"/>
              </a:rPr>
              <a:t> </a:t>
            </a:r>
            <a:r>
              <a:rPr sz="1941" spc="101" dirty="0">
                <a:latin typeface="Microsoft Sans Serif"/>
                <a:cs typeface="Microsoft Sans Serif"/>
              </a:rPr>
              <a:t>được</a:t>
            </a:r>
            <a:r>
              <a:rPr sz="1941" spc="26" dirty="0">
                <a:latin typeface="Microsoft Sans Serif"/>
                <a:cs typeface="Microsoft Sans Serif"/>
              </a:rPr>
              <a:t> </a:t>
            </a:r>
            <a:r>
              <a:rPr sz="1941" spc="66" dirty="0">
                <a:latin typeface="Microsoft Sans Serif"/>
                <a:cs typeface="Microsoft Sans Serif"/>
              </a:rPr>
              <a:t>gửi</a:t>
            </a:r>
            <a:r>
              <a:rPr sz="1941" spc="22" dirty="0">
                <a:latin typeface="Microsoft Sans Serif"/>
                <a:cs typeface="Microsoft Sans Serif"/>
              </a:rPr>
              <a:t> </a:t>
            </a:r>
            <a:r>
              <a:rPr sz="1941" spc="-9" dirty="0">
                <a:latin typeface="Microsoft Sans Serif"/>
                <a:cs typeface="Microsoft Sans Serif"/>
              </a:rPr>
              <a:t>đi</a:t>
            </a:r>
            <a:r>
              <a:rPr sz="1941" spc="22" dirty="0">
                <a:latin typeface="Microsoft Sans Serif"/>
                <a:cs typeface="Microsoft Sans Serif"/>
              </a:rPr>
              <a:t> </a:t>
            </a:r>
            <a:r>
              <a:rPr sz="1941" spc="53" dirty="0">
                <a:latin typeface="Microsoft Sans Serif"/>
                <a:cs typeface="Microsoft Sans Serif"/>
              </a:rPr>
              <a:t>bởi</a:t>
            </a:r>
            <a:r>
              <a:rPr sz="1941" spc="22" dirty="0">
                <a:latin typeface="Microsoft Sans Serif"/>
                <a:cs typeface="Microsoft Sans Serif"/>
              </a:rPr>
              <a:t> </a:t>
            </a:r>
            <a:r>
              <a:rPr sz="1941" spc="-4" dirty="0" err="1">
                <a:latin typeface="Microsoft Sans Serif"/>
                <a:cs typeface="Microsoft Sans Serif"/>
              </a:rPr>
              <a:t>máy</a:t>
            </a:r>
            <a:r>
              <a:rPr sz="1941" spc="26" dirty="0">
                <a:latin typeface="Microsoft Sans Serif"/>
                <a:cs typeface="Microsoft Sans Serif"/>
              </a:rPr>
              <a:t> </a:t>
            </a:r>
            <a:r>
              <a:rPr sz="1941" spc="-4" dirty="0" err="1">
                <a:latin typeface="Microsoft Sans Serif"/>
                <a:cs typeface="Microsoft Sans Serif"/>
              </a:rPr>
              <a:t>chủ</a:t>
            </a:r>
            <a:r>
              <a:rPr lang="vi-VN" sz="1941" spc="-4" dirty="0">
                <a:latin typeface="Microsoft Sans Serif"/>
                <a:cs typeface="Microsoft Sans Serif"/>
              </a:rPr>
              <a:t> </a:t>
            </a:r>
            <a:r>
              <a:rPr sz="1941" dirty="0">
                <a:latin typeface="Microsoft Sans Serif"/>
                <a:cs typeface="Microsoft Sans Serif"/>
              </a:rPr>
              <a:t>hay</a:t>
            </a:r>
            <a:r>
              <a:rPr sz="1941" spc="9" dirty="0">
                <a:latin typeface="Microsoft Sans Serif"/>
                <a:cs typeface="Microsoft Sans Serif"/>
              </a:rPr>
              <a:t> </a:t>
            </a:r>
            <a:r>
              <a:rPr sz="1941" spc="-4" dirty="0">
                <a:latin typeface="Microsoft Sans Serif"/>
                <a:cs typeface="Microsoft Sans Serif"/>
              </a:rPr>
              <a:t>máy</a:t>
            </a:r>
            <a:r>
              <a:rPr sz="1941" spc="13" dirty="0">
                <a:latin typeface="Microsoft Sans Serif"/>
                <a:cs typeface="Microsoft Sans Serif"/>
              </a:rPr>
              <a:t> </a:t>
            </a:r>
            <a:r>
              <a:rPr sz="1941" spc="71" dirty="0">
                <a:latin typeface="Microsoft Sans Serif"/>
                <a:cs typeface="Microsoft Sans Serif"/>
              </a:rPr>
              <a:t>thứ</a:t>
            </a:r>
            <a:r>
              <a:rPr sz="1941" spc="13" dirty="0">
                <a:latin typeface="Microsoft Sans Serif"/>
                <a:cs typeface="Microsoft Sans Serif"/>
              </a:rPr>
              <a:t> </a:t>
            </a:r>
            <a:r>
              <a:rPr sz="1941" spc="-9" dirty="0">
                <a:latin typeface="Microsoft Sans Serif"/>
                <a:cs typeface="Microsoft Sans Serif"/>
              </a:rPr>
              <a:t>(0).</a:t>
            </a:r>
            <a:endParaRPr sz="1941" dirty="0">
              <a:latin typeface="Microsoft Sans Serif"/>
              <a:cs typeface="Microsoft Sans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10718" y="386566"/>
            <a:ext cx="5416363" cy="608851"/>
          </a:xfrm>
          <a:prstGeom prst="rect">
            <a:avLst/>
          </a:prstGeom>
        </p:spPr>
        <p:txBody>
          <a:bodyPr vert="horz" wrap="square" lIns="0" tIns="11206" rIns="0" bIns="0" rtlCol="0" anchor="b" anchorCtr="0">
            <a:spAutoFit/>
          </a:bodyPr>
          <a:lstStyle/>
          <a:p>
            <a:pPr marL="11206">
              <a:spcBef>
                <a:spcPts val="88"/>
              </a:spcBef>
            </a:pPr>
            <a:r>
              <a:rPr spc="-79" dirty="0">
                <a:latin typeface="Calibri"/>
                <a:cs typeface="Calibri"/>
              </a:rPr>
              <a:t>Ký</a:t>
            </a:r>
            <a:r>
              <a:rPr spc="-44" dirty="0">
                <a:latin typeface="Calibri"/>
                <a:cs typeface="Calibri"/>
              </a:rPr>
              <a:t> </a:t>
            </a:r>
            <a:r>
              <a:rPr spc="4" dirty="0">
                <a:latin typeface="Calibri"/>
                <a:cs typeface="Calibri"/>
              </a:rPr>
              <a:t>hiệu</a:t>
            </a:r>
            <a:r>
              <a:rPr spc="-18" dirty="0">
                <a:latin typeface="Calibri"/>
                <a:cs typeface="Calibri"/>
              </a:rPr>
              <a:t> </a:t>
            </a:r>
            <a:r>
              <a:rPr dirty="0">
                <a:latin typeface="Calibri"/>
                <a:cs typeface="Calibri"/>
              </a:rPr>
              <a:t>thập</a:t>
            </a:r>
            <a:r>
              <a:rPr spc="-18" dirty="0">
                <a:latin typeface="Calibri"/>
                <a:cs typeface="Calibri"/>
              </a:rPr>
              <a:t> </a:t>
            </a:r>
            <a:r>
              <a:rPr dirty="0">
                <a:latin typeface="Calibri"/>
                <a:cs typeface="Calibri"/>
              </a:rPr>
              <a:t>phân</a:t>
            </a:r>
            <a:r>
              <a:rPr spc="-18" dirty="0">
                <a:latin typeface="Calibri"/>
                <a:cs typeface="Calibri"/>
              </a:rPr>
              <a:t> </a:t>
            </a:r>
            <a:r>
              <a:rPr spc="-9" dirty="0">
                <a:latin typeface="Calibri"/>
                <a:cs typeface="Calibri"/>
              </a:rPr>
              <a:t>có</a:t>
            </a:r>
            <a:r>
              <a:rPr spc="-18" dirty="0">
                <a:latin typeface="Calibri"/>
                <a:cs typeface="Calibri"/>
              </a:rPr>
              <a:t> </a:t>
            </a:r>
            <a:r>
              <a:rPr dirty="0">
                <a:latin typeface="Calibri"/>
                <a:cs typeface="Calibri"/>
              </a:rPr>
              <a:t>chấm</a:t>
            </a:r>
          </a:p>
        </p:txBody>
      </p:sp>
      <p:sp>
        <p:nvSpPr>
          <p:cNvPr id="3" name="object 3"/>
          <p:cNvSpPr/>
          <p:nvPr/>
        </p:nvSpPr>
        <p:spPr>
          <a:xfrm>
            <a:off x="2914426" y="2155574"/>
            <a:ext cx="644338" cy="1273549"/>
          </a:xfrm>
          <a:custGeom>
            <a:avLst/>
            <a:gdLst/>
            <a:ahLst/>
            <a:cxnLst/>
            <a:rect l="l" t="t" r="r" b="b"/>
            <a:pathLst>
              <a:path w="730250" h="1443354">
                <a:moveTo>
                  <a:pt x="729996" y="345935"/>
                </a:moveTo>
                <a:lnTo>
                  <a:pt x="728472" y="327660"/>
                </a:lnTo>
                <a:lnTo>
                  <a:pt x="722376" y="291084"/>
                </a:lnTo>
                <a:lnTo>
                  <a:pt x="720852" y="284988"/>
                </a:lnTo>
                <a:lnTo>
                  <a:pt x="720852" y="364236"/>
                </a:lnTo>
                <a:lnTo>
                  <a:pt x="716280" y="419100"/>
                </a:lnTo>
                <a:lnTo>
                  <a:pt x="704088" y="470916"/>
                </a:lnTo>
                <a:lnTo>
                  <a:pt x="691896" y="502920"/>
                </a:lnTo>
                <a:lnTo>
                  <a:pt x="685800" y="518160"/>
                </a:lnTo>
                <a:lnTo>
                  <a:pt x="659892" y="563880"/>
                </a:lnTo>
                <a:lnTo>
                  <a:pt x="627888" y="603504"/>
                </a:lnTo>
                <a:lnTo>
                  <a:pt x="591312" y="638543"/>
                </a:lnTo>
                <a:lnTo>
                  <a:pt x="548627" y="669036"/>
                </a:lnTo>
                <a:lnTo>
                  <a:pt x="518160" y="684276"/>
                </a:lnTo>
                <a:lnTo>
                  <a:pt x="502920" y="691896"/>
                </a:lnTo>
                <a:lnTo>
                  <a:pt x="454152" y="708660"/>
                </a:lnTo>
                <a:lnTo>
                  <a:pt x="382524" y="719328"/>
                </a:lnTo>
                <a:lnTo>
                  <a:pt x="345948" y="719328"/>
                </a:lnTo>
                <a:lnTo>
                  <a:pt x="292608" y="713219"/>
                </a:lnTo>
                <a:lnTo>
                  <a:pt x="242316" y="697992"/>
                </a:lnTo>
                <a:lnTo>
                  <a:pt x="179832" y="669036"/>
                </a:lnTo>
                <a:lnTo>
                  <a:pt x="124968" y="627888"/>
                </a:lnTo>
                <a:lnTo>
                  <a:pt x="102108" y="603504"/>
                </a:lnTo>
                <a:lnTo>
                  <a:pt x="89916" y="591312"/>
                </a:lnTo>
                <a:lnTo>
                  <a:pt x="51816" y="533400"/>
                </a:lnTo>
                <a:lnTo>
                  <a:pt x="30480" y="486143"/>
                </a:lnTo>
                <a:lnTo>
                  <a:pt x="25908" y="469392"/>
                </a:lnTo>
                <a:lnTo>
                  <a:pt x="19812" y="452628"/>
                </a:lnTo>
                <a:lnTo>
                  <a:pt x="13716" y="419100"/>
                </a:lnTo>
                <a:lnTo>
                  <a:pt x="10668" y="400812"/>
                </a:lnTo>
                <a:lnTo>
                  <a:pt x="9258" y="384035"/>
                </a:lnTo>
                <a:lnTo>
                  <a:pt x="9131" y="345935"/>
                </a:lnTo>
                <a:lnTo>
                  <a:pt x="10668" y="327660"/>
                </a:lnTo>
                <a:lnTo>
                  <a:pt x="13716" y="310896"/>
                </a:lnTo>
                <a:lnTo>
                  <a:pt x="16764" y="292608"/>
                </a:lnTo>
                <a:lnTo>
                  <a:pt x="19812" y="275844"/>
                </a:lnTo>
                <a:lnTo>
                  <a:pt x="25908" y="259080"/>
                </a:lnTo>
                <a:lnTo>
                  <a:pt x="30480" y="242316"/>
                </a:lnTo>
                <a:lnTo>
                  <a:pt x="51816" y="195059"/>
                </a:lnTo>
                <a:lnTo>
                  <a:pt x="80772" y="152400"/>
                </a:lnTo>
                <a:lnTo>
                  <a:pt x="89916" y="138684"/>
                </a:lnTo>
                <a:lnTo>
                  <a:pt x="102108" y="124968"/>
                </a:lnTo>
                <a:lnTo>
                  <a:pt x="112776" y="112776"/>
                </a:lnTo>
                <a:lnTo>
                  <a:pt x="126492" y="100584"/>
                </a:lnTo>
                <a:lnTo>
                  <a:pt x="179832" y="60960"/>
                </a:lnTo>
                <a:lnTo>
                  <a:pt x="227076" y="36576"/>
                </a:lnTo>
                <a:lnTo>
                  <a:pt x="275831" y="19812"/>
                </a:lnTo>
                <a:lnTo>
                  <a:pt x="292608" y="16751"/>
                </a:lnTo>
                <a:lnTo>
                  <a:pt x="310896" y="12192"/>
                </a:lnTo>
                <a:lnTo>
                  <a:pt x="345948" y="9144"/>
                </a:lnTo>
                <a:lnTo>
                  <a:pt x="384048" y="9144"/>
                </a:lnTo>
                <a:lnTo>
                  <a:pt x="437388" y="16751"/>
                </a:lnTo>
                <a:lnTo>
                  <a:pt x="487680" y="30480"/>
                </a:lnTo>
                <a:lnTo>
                  <a:pt x="534924" y="51816"/>
                </a:lnTo>
                <a:lnTo>
                  <a:pt x="548627" y="60960"/>
                </a:lnTo>
                <a:lnTo>
                  <a:pt x="563880" y="70104"/>
                </a:lnTo>
                <a:lnTo>
                  <a:pt x="577596" y="79235"/>
                </a:lnTo>
                <a:lnTo>
                  <a:pt x="591312" y="89916"/>
                </a:lnTo>
                <a:lnTo>
                  <a:pt x="603504" y="102108"/>
                </a:lnTo>
                <a:lnTo>
                  <a:pt x="615696" y="112776"/>
                </a:lnTo>
                <a:lnTo>
                  <a:pt x="659892" y="166116"/>
                </a:lnTo>
                <a:lnTo>
                  <a:pt x="685800" y="210312"/>
                </a:lnTo>
                <a:lnTo>
                  <a:pt x="691896" y="225552"/>
                </a:lnTo>
                <a:lnTo>
                  <a:pt x="699516" y="242316"/>
                </a:lnTo>
                <a:lnTo>
                  <a:pt x="713232" y="292608"/>
                </a:lnTo>
                <a:lnTo>
                  <a:pt x="716280" y="310896"/>
                </a:lnTo>
                <a:lnTo>
                  <a:pt x="717804" y="327660"/>
                </a:lnTo>
                <a:lnTo>
                  <a:pt x="720852" y="364236"/>
                </a:lnTo>
                <a:lnTo>
                  <a:pt x="720852" y="284988"/>
                </a:lnTo>
                <a:lnTo>
                  <a:pt x="701027" y="222504"/>
                </a:lnTo>
                <a:lnTo>
                  <a:pt x="667512" y="160020"/>
                </a:lnTo>
                <a:lnTo>
                  <a:pt x="635508" y="118859"/>
                </a:lnTo>
                <a:lnTo>
                  <a:pt x="609600" y="94488"/>
                </a:lnTo>
                <a:lnTo>
                  <a:pt x="597408" y="82296"/>
                </a:lnTo>
                <a:lnTo>
                  <a:pt x="554723" y="51816"/>
                </a:lnTo>
                <a:lnTo>
                  <a:pt x="522732" y="35052"/>
                </a:lnTo>
                <a:lnTo>
                  <a:pt x="507492" y="27419"/>
                </a:lnTo>
                <a:lnTo>
                  <a:pt x="473964" y="15227"/>
                </a:lnTo>
                <a:lnTo>
                  <a:pt x="455676" y="10668"/>
                </a:lnTo>
                <a:lnTo>
                  <a:pt x="450088" y="9144"/>
                </a:lnTo>
                <a:lnTo>
                  <a:pt x="438912" y="6096"/>
                </a:lnTo>
                <a:lnTo>
                  <a:pt x="420624" y="3035"/>
                </a:lnTo>
                <a:lnTo>
                  <a:pt x="384048" y="0"/>
                </a:lnTo>
                <a:lnTo>
                  <a:pt x="345948" y="0"/>
                </a:lnTo>
                <a:lnTo>
                  <a:pt x="291084" y="6096"/>
                </a:lnTo>
                <a:lnTo>
                  <a:pt x="222504" y="27419"/>
                </a:lnTo>
                <a:lnTo>
                  <a:pt x="190500" y="44196"/>
                </a:lnTo>
                <a:lnTo>
                  <a:pt x="175260" y="51816"/>
                </a:lnTo>
                <a:lnTo>
                  <a:pt x="160020" y="62484"/>
                </a:lnTo>
                <a:lnTo>
                  <a:pt x="146304" y="71628"/>
                </a:lnTo>
                <a:lnTo>
                  <a:pt x="132588" y="82296"/>
                </a:lnTo>
                <a:lnTo>
                  <a:pt x="118872" y="94488"/>
                </a:lnTo>
                <a:lnTo>
                  <a:pt x="94488" y="118859"/>
                </a:lnTo>
                <a:lnTo>
                  <a:pt x="83820" y="132588"/>
                </a:lnTo>
                <a:lnTo>
                  <a:pt x="71628" y="146304"/>
                </a:lnTo>
                <a:lnTo>
                  <a:pt x="62484" y="160020"/>
                </a:lnTo>
                <a:lnTo>
                  <a:pt x="35039" y="205727"/>
                </a:lnTo>
                <a:lnTo>
                  <a:pt x="28956" y="222504"/>
                </a:lnTo>
                <a:lnTo>
                  <a:pt x="21323" y="239268"/>
                </a:lnTo>
                <a:lnTo>
                  <a:pt x="16764" y="256019"/>
                </a:lnTo>
                <a:lnTo>
                  <a:pt x="10668" y="272796"/>
                </a:lnTo>
                <a:lnTo>
                  <a:pt x="1524" y="327660"/>
                </a:lnTo>
                <a:lnTo>
                  <a:pt x="0" y="345935"/>
                </a:lnTo>
                <a:lnTo>
                  <a:pt x="0" y="384035"/>
                </a:lnTo>
                <a:lnTo>
                  <a:pt x="1524" y="402336"/>
                </a:lnTo>
                <a:lnTo>
                  <a:pt x="7620" y="438912"/>
                </a:lnTo>
                <a:lnTo>
                  <a:pt x="10668" y="455676"/>
                </a:lnTo>
                <a:lnTo>
                  <a:pt x="16764" y="472427"/>
                </a:lnTo>
                <a:lnTo>
                  <a:pt x="21323" y="490728"/>
                </a:lnTo>
                <a:lnTo>
                  <a:pt x="28956" y="507492"/>
                </a:lnTo>
                <a:lnTo>
                  <a:pt x="35039" y="522719"/>
                </a:lnTo>
                <a:lnTo>
                  <a:pt x="62484" y="568452"/>
                </a:lnTo>
                <a:lnTo>
                  <a:pt x="94488" y="609600"/>
                </a:lnTo>
                <a:lnTo>
                  <a:pt x="146304" y="656844"/>
                </a:lnTo>
                <a:lnTo>
                  <a:pt x="190500" y="685800"/>
                </a:lnTo>
                <a:lnTo>
                  <a:pt x="207264" y="693420"/>
                </a:lnTo>
                <a:lnTo>
                  <a:pt x="222504" y="701027"/>
                </a:lnTo>
                <a:lnTo>
                  <a:pt x="256032" y="713219"/>
                </a:lnTo>
                <a:lnTo>
                  <a:pt x="274320" y="717804"/>
                </a:lnTo>
                <a:lnTo>
                  <a:pt x="291084" y="722376"/>
                </a:lnTo>
                <a:lnTo>
                  <a:pt x="309372" y="725424"/>
                </a:lnTo>
                <a:lnTo>
                  <a:pt x="363512" y="729945"/>
                </a:lnTo>
                <a:lnTo>
                  <a:pt x="303276" y="851903"/>
                </a:lnTo>
                <a:lnTo>
                  <a:pt x="361188" y="851903"/>
                </a:lnTo>
                <a:lnTo>
                  <a:pt x="361188" y="1443215"/>
                </a:lnTo>
                <a:lnTo>
                  <a:pt x="371856" y="1443215"/>
                </a:lnTo>
                <a:lnTo>
                  <a:pt x="371856" y="851903"/>
                </a:lnTo>
                <a:lnTo>
                  <a:pt x="429768" y="851903"/>
                </a:lnTo>
                <a:lnTo>
                  <a:pt x="423595" y="839711"/>
                </a:lnTo>
                <a:lnTo>
                  <a:pt x="367919" y="729703"/>
                </a:lnTo>
                <a:lnTo>
                  <a:pt x="420624" y="725424"/>
                </a:lnTo>
                <a:lnTo>
                  <a:pt x="438912" y="722376"/>
                </a:lnTo>
                <a:lnTo>
                  <a:pt x="450088" y="719328"/>
                </a:lnTo>
                <a:lnTo>
                  <a:pt x="455676" y="717804"/>
                </a:lnTo>
                <a:lnTo>
                  <a:pt x="473964" y="713219"/>
                </a:lnTo>
                <a:lnTo>
                  <a:pt x="507492" y="701027"/>
                </a:lnTo>
                <a:lnTo>
                  <a:pt x="522732" y="693420"/>
                </a:lnTo>
                <a:lnTo>
                  <a:pt x="539496" y="685800"/>
                </a:lnTo>
                <a:lnTo>
                  <a:pt x="583692" y="656844"/>
                </a:lnTo>
                <a:lnTo>
                  <a:pt x="611124" y="633984"/>
                </a:lnTo>
                <a:lnTo>
                  <a:pt x="623316" y="623316"/>
                </a:lnTo>
                <a:lnTo>
                  <a:pt x="635508" y="609600"/>
                </a:lnTo>
                <a:lnTo>
                  <a:pt x="646176" y="597408"/>
                </a:lnTo>
                <a:lnTo>
                  <a:pt x="656844" y="582168"/>
                </a:lnTo>
                <a:lnTo>
                  <a:pt x="667512" y="568452"/>
                </a:lnTo>
                <a:lnTo>
                  <a:pt x="693420" y="522719"/>
                </a:lnTo>
                <a:lnTo>
                  <a:pt x="713232" y="472427"/>
                </a:lnTo>
                <a:lnTo>
                  <a:pt x="725424" y="420624"/>
                </a:lnTo>
                <a:lnTo>
                  <a:pt x="729869" y="384035"/>
                </a:lnTo>
                <a:lnTo>
                  <a:pt x="729996" y="345935"/>
                </a:lnTo>
                <a:close/>
              </a:path>
            </a:pathLst>
          </a:custGeom>
          <a:solidFill>
            <a:srgbClr val="000000"/>
          </a:solidFill>
        </p:spPr>
        <p:txBody>
          <a:bodyPr wrap="square" lIns="0" tIns="0" rIns="0" bIns="0" rtlCol="0"/>
          <a:lstStyle/>
          <a:p>
            <a:endParaRPr sz="1588"/>
          </a:p>
        </p:txBody>
      </p:sp>
      <p:sp>
        <p:nvSpPr>
          <p:cNvPr id="4" name="object 4"/>
          <p:cNvSpPr/>
          <p:nvPr/>
        </p:nvSpPr>
        <p:spPr>
          <a:xfrm>
            <a:off x="3866478" y="2155564"/>
            <a:ext cx="644338" cy="644338"/>
          </a:xfrm>
          <a:custGeom>
            <a:avLst/>
            <a:gdLst/>
            <a:ahLst/>
            <a:cxnLst/>
            <a:rect l="l" t="t" r="r" b="b"/>
            <a:pathLst>
              <a:path w="730250" h="730250">
                <a:moveTo>
                  <a:pt x="365759" y="729995"/>
                </a:moveTo>
                <a:lnTo>
                  <a:pt x="309372" y="725424"/>
                </a:lnTo>
                <a:lnTo>
                  <a:pt x="257556" y="713231"/>
                </a:lnTo>
                <a:lnTo>
                  <a:pt x="207264" y="693419"/>
                </a:lnTo>
                <a:lnTo>
                  <a:pt x="161543" y="667511"/>
                </a:lnTo>
                <a:lnTo>
                  <a:pt x="120395" y="635508"/>
                </a:lnTo>
                <a:lnTo>
                  <a:pt x="83819" y="597408"/>
                </a:lnTo>
                <a:lnTo>
                  <a:pt x="44195" y="537971"/>
                </a:lnTo>
                <a:lnTo>
                  <a:pt x="22859" y="490727"/>
                </a:lnTo>
                <a:lnTo>
                  <a:pt x="7619" y="438911"/>
                </a:lnTo>
                <a:lnTo>
                  <a:pt x="0" y="384047"/>
                </a:lnTo>
                <a:lnTo>
                  <a:pt x="0" y="345947"/>
                </a:lnTo>
                <a:lnTo>
                  <a:pt x="7619" y="291083"/>
                </a:lnTo>
                <a:lnTo>
                  <a:pt x="28956" y="222503"/>
                </a:lnTo>
                <a:lnTo>
                  <a:pt x="62483" y="160019"/>
                </a:lnTo>
                <a:lnTo>
                  <a:pt x="94488" y="118871"/>
                </a:lnTo>
                <a:lnTo>
                  <a:pt x="120395" y="94487"/>
                </a:lnTo>
                <a:lnTo>
                  <a:pt x="132588" y="82295"/>
                </a:lnTo>
                <a:lnTo>
                  <a:pt x="146303" y="71627"/>
                </a:lnTo>
                <a:lnTo>
                  <a:pt x="161543" y="62483"/>
                </a:lnTo>
                <a:lnTo>
                  <a:pt x="175259" y="51816"/>
                </a:lnTo>
                <a:lnTo>
                  <a:pt x="190500" y="44195"/>
                </a:lnTo>
                <a:lnTo>
                  <a:pt x="207264" y="35051"/>
                </a:lnTo>
                <a:lnTo>
                  <a:pt x="222503" y="27431"/>
                </a:lnTo>
                <a:lnTo>
                  <a:pt x="256032" y="15239"/>
                </a:lnTo>
                <a:lnTo>
                  <a:pt x="274319" y="10667"/>
                </a:lnTo>
                <a:lnTo>
                  <a:pt x="291083" y="6095"/>
                </a:lnTo>
                <a:lnTo>
                  <a:pt x="309372" y="3047"/>
                </a:lnTo>
                <a:lnTo>
                  <a:pt x="345948" y="0"/>
                </a:lnTo>
                <a:lnTo>
                  <a:pt x="384048" y="0"/>
                </a:lnTo>
                <a:lnTo>
                  <a:pt x="420624" y="3047"/>
                </a:lnTo>
                <a:lnTo>
                  <a:pt x="438911" y="6095"/>
                </a:lnTo>
                <a:lnTo>
                  <a:pt x="451103" y="9143"/>
                </a:lnTo>
                <a:lnTo>
                  <a:pt x="347472" y="9143"/>
                </a:lnTo>
                <a:lnTo>
                  <a:pt x="310895" y="12191"/>
                </a:lnTo>
                <a:lnTo>
                  <a:pt x="294132" y="16763"/>
                </a:lnTo>
                <a:lnTo>
                  <a:pt x="275843" y="19811"/>
                </a:lnTo>
                <a:lnTo>
                  <a:pt x="259080" y="24383"/>
                </a:lnTo>
                <a:lnTo>
                  <a:pt x="243840" y="30479"/>
                </a:lnTo>
                <a:lnTo>
                  <a:pt x="227075" y="36575"/>
                </a:lnTo>
                <a:lnTo>
                  <a:pt x="196595" y="51816"/>
                </a:lnTo>
                <a:lnTo>
                  <a:pt x="152400" y="79247"/>
                </a:lnTo>
                <a:lnTo>
                  <a:pt x="102108" y="124967"/>
                </a:lnTo>
                <a:lnTo>
                  <a:pt x="70103" y="166116"/>
                </a:lnTo>
                <a:lnTo>
                  <a:pt x="53340" y="195071"/>
                </a:lnTo>
                <a:lnTo>
                  <a:pt x="44195" y="210311"/>
                </a:lnTo>
                <a:lnTo>
                  <a:pt x="25908" y="259079"/>
                </a:lnTo>
                <a:lnTo>
                  <a:pt x="13716" y="310895"/>
                </a:lnTo>
                <a:lnTo>
                  <a:pt x="9143" y="364235"/>
                </a:lnTo>
                <a:lnTo>
                  <a:pt x="13716" y="419100"/>
                </a:lnTo>
                <a:lnTo>
                  <a:pt x="16764" y="435863"/>
                </a:lnTo>
                <a:lnTo>
                  <a:pt x="30480" y="486155"/>
                </a:lnTo>
                <a:lnTo>
                  <a:pt x="38100" y="502919"/>
                </a:lnTo>
                <a:lnTo>
                  <a:pt x="44195" y="518159"/>
                </a:lnTo>
                <a:lnTo>
                  <a:pt x="53340" y="533400"/>
                </a:lnTo>
                <a:lnTo>
                  <a:pt x="60959" y="548639"/>
                </a:lnTo>
                <a:lnTo>
                  <a:pt x="70103" y="563879"/>
                </a:lnTo>
                <a:lnTo>
                  <a:pt x="102108" y="603503"/>
                </a:lnTo>
                <a:lnTo>
                  <a:pt x="138683" y="638555"/>
                </a:lnTo>
                <a:lnTo>
                  <a:pt x="181356" y="669035"/>
                </a:lnTo>
                <a:lnTo>
                  <a:pt x="211835" y="684275"/>
                </a:lnTo>
                <a:lnTo>
                  <a:pt x="227075" y="691895"/>
                </a:lnTo>
                <a:lnTo>
                  <a:pt x="275843" y="708659"/>
                </a:lnTo>
                <a:lnTo>
                  <a:pt x="347472" y="719327"/>
                </a:lnTo>
                <a:lnTo>
                  <a:pt x="451103" y="719327"/>
                </a:lnTo>
                <a:lnTo>
                  <a:pt x="438911" y="722375"/>
                </a:lnTo>
                <a:lnTo>
                  <a:pt x="420624" y="725424"/>
                </a:lnTo>
                <a:lnTo>
                  <a:pt x="365759" y="729995"/>
                </a:lnTo>
                <a:close/>
              </a:path>
              <a:path w="730250" h="730250">
                <a:moveTo>
                  <a:pt x="451103" y="719327"/>
                </a:moveTo>
                <a:lnTo>
                  <a:pt x="384048" y="719327"/>
                </a:lnTo>
                <a:lnTo>
                  <a:pt x="419100" y="716279"/>
                </a:lnTo>
                <a:lnTo>
                  <a:pt x="437388" y="713231"/>
                </a:lnTo>
                <a:lnTo>
                  <a:pt x="487680" y="697992"/>
                </a:lnTo>
                <a:lnTo>
                  <a:pt x="550164" y="669035"/>
                </a:lnTo>
                <a:lnTo>
                  <a:pt x="605027" y="627887"/>
                </a:lnTo>
                <a:lnTo>
                  <a:pt x="627888" y="603503"/>
                </a:lnTo>
                <a:lnTo>
                  <a:pt x="640080" y="591311"/>
                </a:lnTo>
                <a:lnTo>
                  <a:pt x="678180" y="533400"/>
                </a:lnTo>
                <a:lnTo>
                  <a:pt x="699516" y="486155"/>
                </a:lnTo>
                <a:lnTo>
                  <a:pt x="705611" y="470916"/>
                </a:lnTo>
                <a:lnTo>
                  <a:pt x="710184" y="454151"/>
                </a:lnTo>
                <a:lnTo>
                  <a:pt x="713232" y="435863"/>
                </a:lnTo>
                <a:lnTo>
                  <a:pt x="716280" y="419100"/>
                </a:lnTo>
                <a:lnTo>
                  <a:pt x="719327" y="400811"/>
                </a:lnTo>
                <a:lnTo>
                  <a:pt x="720724" y="384047"/>
                </a:lnTo>
                <a:lnTo>
                  <a:pt x="720851" y="345947"/>
                </a:lnTo>
                <a:lnTo>
                  <a:pt x="719327" y="327659"/>
                </a:lnTo>
                <a:lnTo>
                  <a:pt x="716280" y="310895"/>
                </a:lnTo>
                <a:lnTo>
                  <a:pt x="713232" y="292608"/>
                </a:lnTo>
                <a:lnTo>
                  <a:pt x="693419" y="225551"/>
                </a:lnTo>
                <a:lnTo>
                  <a:pt x="669035" y="179831"/>
                </a:lnTo>
                <a:lnTo>
                  <a:pt x="629411" y="124967"/>
                </a:lnTo>
                <a:lnTo>
                  <a:pt x="605027" y="102108"/>
                </a:lnTo>
                <a:lnTo>
                  <a:pt x="591311" y="89916"/>
                </a:lnTo>
                <a:lnTo>
                  <a:pt x="550164" y="60959"/>
                </a:lnTo>
                <a:lnTo>
                  <a:pt x="504443" y="36575"/>
                </a:lnTo>
                <a:lnTo>
                  <a:pt x="454151" y="19811"/>
                </a:lnTo>
                <a:lnTo>
                  <a:pt x="419100" y="13716"/>
                </a:lnTo>
                <a:lnTo>
                  <a:pt x="402335" y="10667"/>
                </a:lnTo>
                <a:lnTo>
                  <a:pt x="384048" y="9143"/>
                </a:lnTo>
                <a:lnTo>
                  <a:pt x="451103" y="9143"/>
                </a:lnTo>
                <a:lnTo>
                  <a:pt x="507492" y="27431"/>
                </a:lnTo>
                <a:lnTo>
                  <a:pt x="539495" y="44195"/>
                </a:lnTo>
                <a:lnTo>
                  <a:pt x="554735" y="51816"/>
                </a:lnTo>
                <a:lnTo>
                  <a:pt x="597408" y="82295"/>
                </a:lnTo>
                <a:lnTo>
                  <a:pt x="635508" y="118871"/>
                </a:lnTo>
                <a:lnTo>
                  <a:pt x="667511" y="160019"/>
                </a:lnTo>
                <a:lnTo>
                  <a:pt x="678180" y="175259"/>
                </a:lnTo>
                <a:lnTo>
                  <a:pt x="685800" y="190500"/>
                </a:lnTo>
                <a:lnTo>
                  <a:pt x="694943" y="205739"/>
                </a:lnTo>
                <a:lnTo>
                  <a:pt x="702564" y="222503"/>
                </a:lnTo>
                <a:lnTo>
                  <a:pt x="714756" y="256031"/>
                </a:lnTo>
                <a:lnTo>
                  <a:pt x="719327" y="272795"/>
                </a:lnTo>
                <a:lnTo>
                  <a:pt x="722375" y="291083"/>
                </a:lnTo>
                <a:lnTo>
                  <a:pt x="726948" y="309371"/>
                </a:lnTo>
                <a:lnTo>
                  <a:pt x="729995" y="345947"/>
                </a:lnTo>
                <a:lnTo>
                  <a:pt x="729878" y="384047"/>
                </a:lnTo>
                <a:lnTo>
                  <a:pt x="728472" y="402335"/>
                </a:lnTo>
                <a:lnTo>
                  <a:pt x="726948" y="420624"/>
                </a:lnTo>
                <a:lnTo>
                  <a:pt x="722375" y="437387"/>
                </a:lnTo>
                <a:lnTo>
                  <a:pt x="719327" y="455675"/>
                </a:lnTo>
                <a:lnTo>
                  <a:pt x="714756" y="472439"/>
                </a:lnTo>
                <a:lnTo>
                  <a:pt x="702564" y="505967"/>
                </a:lnTo>
                <a:lnTo>
                  <a:pt x="694943" y="522731"/>
                </a:lnTo>
                <a:lnTo>
                  <a:pt x="685800" y="537971"/>
                </a:lnTo>
                <a:lnTo>
                  <a:pt x="678180" y="553211"/>
                </a:lnTo>
                <a:lnTo>
                  <a:pt x="667511" y="568451"/>
                </a:lnTo>
                <a:lnTo>
                  <a:pt x="658367" y="582167"/>
                </a:lnTo>
                <a:lnTo>
                  <a:pt x="647700" y="597408"/>
                </a:lnTo>
                <a:lnTo>
                  <a:pt x="635508" y="609600"/>
                </a:lnTo>
                <a:lnTo>
                  <a:pt x="623316" y="623316"/>
                </a:lnTo>
                <a:lnTo>
                  <a:pt x="611124" y="633983"/>
                </a:lnTo>
                <a:lnTo>
                  <a:pt x="569975" y="667511"/>
                </a:lnTo>
                <a:lnTo>
                  <a:pt x="524256" y="693419"/>
                </a:lnTo>
                <a:lnTo>
                  <a:pt x="473964" y="713231"/>
                </a:lnTo>
                <a:lnTo>
                  <a:pt x="457200" y="717803"/>
                </a:lnTo>
                <a:lnTo>
                  <a:pt x="451103" y="719327"/>
                </a:lnTo>
                <a:close/>
              </a:path>
            </a:pathLst>
          </a:custGeom>
          <a:solidFill>
            <a:srgbClr val="000000"/>
          </a:solidFill>
        </p:spPr>
        <p:txBody>
          <a:bodyPr wrap="square" lIns="0" tIns="0" rIns="0" bIns="0" rtlCol="0"/>
          <a:lstStyle/>
          <a:p>
            <a:endParaRPr sz="1588"/>
          </a:p>
        </p:txBody>
      </p:sp>
      <p:sp>
        <p:nvSpPr>
          <p:cNvPr id="5" name="object 5"/>
          <p:cNvSpPr/>
          <p:nvPr/>
        </p:nvSpPr>
        <p:spPr>
          <a:xfrm>
            <a:off x="4821219" y="2155564"/>
            <a:ext cx="644338" cy="644338"/>
          </a:xfrm>
          <a:custGeom>
            <a:avLst/>
            <a:gdLst/>
            <a:ahLst/>
            <a:cxnLst/>
            <a:rect l="l" t="t" r="r" b="b"/>
            <a:pathLst>
              <a:path w="730250" h="730250">
                <a:moveTo>
                  <a:pt x="364235" y="729995"/>
                </a:moveTo>
                <a:lnTo>
                  <a:pt x="309371" y="725424"/>
                </a:lnTo>
                <a:lnTo>
                  <a:pt x="256032" y="713231"/>
                </a:lnTo>
                <a:lnTo>
                  <a:pt x="205740" y="693419"/>
                </a:lnTo>
                <a:lnTo>
                  <a:pt x="160019" y="667511"/>
                </a:lnTo>
                <a:lnTo>
                  <a:pt x="118871" y="635508"/>
                </a:lnTo>
                <a:lnTo>
                  <a:pt x="94487" y="609600"/>
                </a:lnTo>
                <a:lnTo>
                  <a:pt x="82295" y="597408"/>
                </a:lnTo>
                <a:lnTo>
                  <a:pt x="71627" y="583692"/>
                </a:lnTo>
                <a:lnTo>
                  <a:pt x="60959" y="568451"/>
                </a:lnTo>
                <a:lnTo>
                  <a:pt x="51816" y="553211"/>
                </a:lnTo>
                <a:lnTo>
                  <a:pt x="44195" y="537971"/>
                </a:lnTo>
                <a:lnTo>
                  <a:pt x="35051" y="522731"/>
                </a:lnTo>
                <a:lnTo>
                  <a:pt x="15240" y="472439"/>
                </a:lnTo>
                <a:lnTo>
                  <a:pt x="3048" y="420624"/>
                </a:lnTo>
                <a:lnTo>
                  <a:pt x="0" y="384047"/>
                </a:lnTo>
                <a:lnTo>
                  <a:pt x="0" y="345947"/>
                </a:lnTo>
                <a:lnTo>
                  <a:pt x="6095" y="291083"/>
                </a:lnTo>
                <a:lnTo>
                  <a:pt x="27432" y="222503"/>
                </a:lnTo>
                <a:lnTo>
                  <a:pt x="60959" y="160019"/>
                </a:lnTo>
                <a:lnTo>
                  <a:pt x="94487" y="118871"/>
                </a:lnTo>
                <a:lnTo>
                  <a:pt x="132587" y="82295"/>
                </a:lnTo>
                <a:lnTo>
                  <a:pt x="160019" y="62483"/>
                </a:lnTo>
                <a:lnTo>
                  <a:pt x="175259" y="51816"/>
                </a:lnTo>
                <a:lnTo>
                  <a:pt x="190500" y="44195"/>
                </a:lnTo>
                <a:lnTo>
                  <a:pt x="205740" y="35051"/>
                </a:lnTo>
                <a:lnTo>
                  <a:pt x="222503" y="27431"/>
                </a:lnTo>
                <a:lnTo>
                  <a:pt x="272795" y="10667"/>
                </a:lnTo>
                <a:lnTo>
                  <a:pt x="345948" y="0"/>
                </a:lnTo>
                <a:lnTo>
                  <a:pt x="382524" y="0"/>
                </a:lnTo>
                <a:lnTo>
                  <a:pt x="402335" y="1524"/>
                </a:lnTo>
                <a:lnTo>
                  <a:pt x="419100" y="3047"/>
                </a:lnTo>
                <a:lnTo>
                  <a:pt x="437387" y="6095"/>
                </a:lnTo>
                <a:lnTo>
                  <a:pt x="449579" y="9143"/>
                </a:lnTo>
                <a:lnTo>
                  <a:pt x="345948" y="9143"/>
                </a:lnTo>
                <a:lnTo>
                  <a:pt x="310895" y="12191"/>
                </a:lnTo>
                <a:lnTo>
                  <a:pt x="292608" y="16763"/>
                </a:lnTo>
                <a:lnTo>
                  <a:pt x="275843" y="19811"/>
                </a:lnTo>
                <a:lnTo>
                  <a:pt x="259079" y="24383"/>
                </a:lnTo>
                <a:lnTo>
                  <a:pt x="195071" y="51816"/>
                </a:lnTo>
                <a:lnTo>
                  <a:pt x="152400" y="79247"/>
                </a:lnTo>
                <a:lnTo>
                  <a:pt x="100583" y="124967"/>
                </a:lnTo>
                <a:lnTo>
                  <a:pt x="60959" y="179831"/>
                </a:lnTo>
                <a:lnTo>
                  <a:pt x="36575" y="225551"/>
                </a:lnTo>
                <a:lnTo>
                  <a:pt x="19811" y="275843"/>
                </a:lnTo>
                <a:lnTo>
                  <a:pt x="13716" y="310895"/>
                </a:lnTo>
                <a:lnTo>
                  <a:pt x="10667" y="327659"/>
                </a:lnTo>
                <a:lnTo>
                  <a:pt x="9143" y="345947"/>
                </a:lnTo>
                <a:lnTo>
                  <a:pt x="9270" y="384047"/>
                </a:lnTo>
                <a:lnTo>
                  <a:pt x="12191" y="419100"/>
                </a:lnTo>
                <a:lnTo>
                  <a:pt x="16763" y="435863"/>
                </a:lnTo>
                <a:lnTo>
                  <a:pt x="19811" y="452627"/>
                </a:lnTo>
                <a:lnTo>
                  <a:pt x="36575" y="502919"/>
                </a:lnTo>
                <a:lnTo>
                  <a:pt x="70103" y="563879"/>
                </a:lnTo>
                <a:lnTo>
                  <a:pt x="100583" y="603503"/>
                </a:lnTo>
                <a:lnTo>
                  <a:pt x="138683" y="638555"/>
                </a:lnTo>
                <a:lnTo>
                  <a:pt x="150875" y="649224"/>
                </a:lnTo>
                <a:lnTo>
                  <a:pt x="225551" y="691895"/>
                </a:lnTo>
                <a:lnTo>
                  <a:pt x="292608" y="713231"/>
                </a:lnTo>
                <a:lnTo>
                  <a:pt x="345948" y="719327"/>
                </a:lnTo>
                <a:lnTo>
                  <a:pt x="449579" y="719327"/>
                </a:lnTo>
                <a:lnTo>
                  <a:pt x="437387" y="722375"/>
                </a:lnTo>
                <a:lnTo>
                  <a:pt x="420624" y="725424"/>
                </a:lnTo>
                <a:lnTo>
                  <a:pt x="364235" y="729995"/>
                </a:lnTo>
                <a:close/>
              </a:path>
              <a:path w="730250" h="730250">
                <a:moveTo>
                  <a:pt x="449579" y="719327"/>
                </a:moveTo>
                <a:lnTo>
                  <a:pt x="382524" y="719327"/>
                </a:lnTo>
                <a:lnTo>
                  <a:pt x="419100" y="716279"/>
                </a:lnTo>
                <a:lnTo>
                  <a:pt x="435863" y="713231"/>
                </a:lnTo>
                <a:lnTo>
                  <a:pt x="502919" y="691895"/>
                </a:lnTo>
                <a:lnTo>
                  <a:pt x="548640" y="669035"/>
                </a:lnTo>
                <a:lnTo>
                  <a:pt x="589787" y="638555"/>
                </a:lnTo>
                <a:lnTo>
                  <a:pt x="603503" y="627887"/>
                </a:lnTo>
                <a:lnTo>
                  <a:pt x="638555" y="591311"/>
                </a:lnTo>
                <a:lnTo>
                  <a:pt x="669035" y="548639"/>
                </a:lnTo>
                <a:lnTo>
                  <a:pt x="691895" y="502919"/>
                </a:lnTo>
                <a:lnTo>
                  <a:pt x="697992" y="486155"/>
                </a:lnTo>
                <a:lnTo>
                  <a:pt x="704087" y="470916"/>
                </a:lnTo>
                <a:lnTo>
                  <a:pt x="716279" y="419100"/>
                </a:lnTo>
                <a:lnTo>
                  <a:pt x="719327" y="345947"/>
                </a:lnTo>
                <a:lnTo>
                  <a:pt x="717803" y="327659"/>
                </a:lnTo>
                <a:lnTo>
                  <a:pt x="704087" y="259079"/>
                </a:lnTo>
                <a:lnTo>
                  <a:pt x="685800" y="210311"/>
                </a:lnTo>
                <a:lnTo>
                  <a:pt x="676655" y="195071"/>
                </a:lnTo>
                <a:lnTo>
                  <a:pt x="669035" y="179831"/>
                </a:lnTo>
                <a:lnTo>
                  <a:pt x="659892" y="166116"/>
                </a:lnTo>
                <a:lnTo>
                  <a:pt x="627887" y="124967"/>
                </a:lnTo>
                <a:lnTo>
                  <a:pt x="615695" y="112775"/>
                </a:lnTo>
                <a:lnTo>
                  <a:pt x="603503" y="102108"/>
                </a:lnTo>
                <a:lnTo>
                  <a:pt x="591311" y="89916"/>
                </a:lnTo>
                <a:lnTo>
                  <a:pt x="533400" y="51816"/>
                </a:lnTo>
                <a:lnTo>
                  <a:pt x="486155" y="30479"/>
                </a:lnTo>
                <a:lnTo>
                  <a:pt x="470916" y="24383"/>
                </a:lnTo>
                <a:lnTo>
                  <a:pt x="454151" y="19811"/>
                </a:lnTo>
                <a:lnTo>
                  <a:pt x="435863" y="16763"/>
                </a:lnTo>
                <a:lnTo>
                  <a:pt x="419100" y="13716"/>
                </a:lnTo>
                <a:lnTo>
                  <a:pt x="400811" y="10667"/>
                </a:lnTo>
                <a:lnTo>
                  <a:pt x="382524" y="9143"/>
                </a:lnTo>
                <a:lnTo>
                  <a:pt x="449579" y="9143"/>
                </a:lnTo>
                <a:lnTo>
                  <a:pt x="505967" y="27431"/>
                </a:lnTo>
                <a:lnTo>
                  <a:pt x="537971" y="44195"/>
                </a:lnTo>
                <a:lnTo>
                  <a:pt x="553211" y="51816"/>
                </a:lnTo>
                <a:lnTo>
                  <a:pt x="595883" y="82295"/>
                </a:lnTo>
                <a:lnTo>
                  <a:pt x="633983" y="118871"/>
                </a:lnTo>
                <a:lnTo>
                  <a:pt x="667511" y="160019"/>
                </a:lnTo>
                <a:lnTo>
                  <a:pt x="693419" y="205739"/>
                </a:lnTo>
                <a:lnTo>
                  <a:pt x="713232" y="256031"/>
                </a:lnTo>
                <a:lnTo>
                  <a:pt x="725424" y="309371"/>
                </a:lnTo>
                <a:lnTo>
                  <a:pt x="729995" y="364235"/>
                </a:lnTo>
                <a:lnTo>
                  <a:pt x="728354" y="384047"/>
                </a:lnTo>
                <a:lnTo>
                  <a:pt x="726948" y="402335"/>
                </a:lnTo>
                <a:lnTo>
                  <a:pt x="717803" y="455675"/>
                </a:lnTo>
                <a:lnTo>
                  <a:pt x="701040" y="505967"/>
                </a:lnTo>
                <a:lnTo>
                  <a:pt x="667511" y="568451"/>
                </a:lnTo>
                <a:lnTo>
                  <a:pt x="656843" y="582167"/>
                </a:lnTo>
                <a:lnTo>
                  <a:pt x="646175" y="597408"/>
                </a:lnTo>
                <a:lnTo>
                  <a:pt x="635508" y="609600"/>
                </a:lnTo>
                <a:lnTo>
                  <a:pt x="623316" y="623316"/>
                </a:lnTo>
                <a:lnTo>
                  <a:pt x="609600" y="633983"/>
                </a:lnTo>
                <a:lnTo>
                  <a:pt x="597408" y="646175"/>
                </a:lnTo>
                <a:lnTo>
                  <a:pt x="537971" y="685800"/>
                </a:lnTo>
                <a:lnTo>
                  <a:pt x="490727" y="707135"/>
                </a:lnTo>
                <a:lnTo>
                  <a:pt x="455675" y="717803"/>
                </a:lnTo>
                <a:lnTo>
                  <a:pt x="449579" y="719327"/>
                </a:lnTo>
                <a:close/>
              </a:path>
            </a:pathLst>
          </a:custGeom>
          <a:solidFill>
            <a:srgbClr val="000000"/>
          </a:solidFill>
        </p:spPr>
        <p:txBody>
          <a:bodyPr wrap="square" lIns="0" tIns="0" rIns="0" bIns="0" rtlCol="0"/>
          <a:lstStyle/>
          <a:p>
            <a:endParaRPr sz="1588"/>
          </a:p>
        </p:txBody>
      </p:sp>
      <p:sp>
        <p:nvSpPr>
          <p:cNvPr id="6" name="object 6"/>
          <p:cNvSpPr/>
          <p:nvPr/>
        </p:nvSpPr>
        <p:spPr>
          <a:xfrm>
            <a:off x="5774615" y="2155564"/>
            <a:ext cx="644338" cy="644338"/>
          </a:xfrm>
          <a:custGeom>
            <a:avLst/>
            <a:gdLst/>
            <a:ahLst/>
            <a:cxnLst/>
            <a:rect l="l" t="t" r="r" b="b"/>
            <a:pathLst>
              <a:path w="730250" h="730250">
                <a:moveTo>
                  <a:pt x="365759" y="729995"/>
                </a:moveTo>
                <a:lnTo>
                  <a:pt x="309371" y="725424"/>
                </a:lnTo>
                <a:lnTo>
                  <a:pt x="291083" y="722375"/>
                </a:lnTo>
                <a:lnTo>
                  <a:pt x="274319" y="717803"/>
                </a:lnTo>
                <a:lnTo>
                  <a:pt x="256032" y="713231"/>
                </a:lnTo>
                <a:lnTo>
                  <a:pt x="222503" y="701039"/>
                </a:lnTo>
                <a:lnTo>
                  <a:pt x="207263" y="693419"/>
                </a:lnTo>
                <a:lnTo>
                  <a:pt x="190500" y="685800"/>
                </a:lnTo>
                <a:lnTo>
                  <a:pt x="146303" y="656843"/>
                </a:lnTo>
                <a:lnTo>
                  <a:pt x="106679" y="623316"/>
                </a:lnTo>
                <a:lnTo>
                  <a:pt x="73151" y="583692"/>
                </a:lnTo>
                <a:lnTo>
                  <a:pt x="44195" y="537971"/>
                </a:lnTo>
                <a:lnTo>
                  <a:pt x="21335" y="490727"/>
                </a:lnTo>
                <a:lnTo>
                  <a:pt x="16763" y="472439"/>
                </a:lnTo>
                <a:lnTo>
                  <a:pt x="10667" y="455675"/>
                </a:lnTo>
                <a:lnTo>
                  <a:pt x="7619" y="438911"/>
                </a:lnTo>
                <a:lnTo>
                  <a:pt x="1524" y="402335"/>
                </a:lnTo>
                <a:lnTo>
                  <a:pt x="0" y="384047"/>
                </a:lnTo>
                <a:lnTo>
                  <a:pt x="0" y="345947"/>
                </a:lnTo>
                <a:lnTo>
                  <a:pt x="1524" y="327659"/>
                </a:lnTo>
                <a:lnTo>
                  <a:pt x="10667" y="272795"/>
                </a:lnTo>
                <a:lnTo>
                  <a:pt x="16763" y="256031"/>
                </a:lnTo>
                <a:lnTo>
                  <a:pt x="21335" y="239267"/>
                </a:lnTo>
                <a:lnTo>
                  <a:pt x="28955" y="222503"/>
                </a:lnTo>
                <a:lnTo>
                  <a:pt x="35051" y="205739"/>
                </a:lnTo>
                <a:lnTo>
                  <a:pt x="62483" y="160019"/>
                </a:lnTo>
                <a:lnTo>
                  <a:pt x="71627" y="146303"/>
                </a:lnTo>
                <a:lnTo>
                  <a:pt x="83819" y="132587"/>
                </a:lnTo>
                <a:lnTo>
                  <a:pt x="94487" y="118871"/>
                </a:lnTo>
                <a:lnTo>
                  <a:pt x="118871" y="94487"/>
                </a:lnTo>
                <a:lnTo>
                  <a:pt x="132587" y="82295"/>
                </a:lnTo>
                <a:lnTo>
                  <a:pt x="146303" y="71627"/>
                </a:lnTo>
                <a:lnTo>
                  <a:pt x="160019" y="62483"/>
                </a:lnTo>
                <a:lnTo>
                  <a:pt x="175259" y="51816"/>
                </a:lnTo>
                <a:lnTo>
                  <a:pt x="190500" y="44195"/>
                </a:lnTo>
                <a:lnTo>
                  <a:pt x="207263" y="35051"/>
                </a:lnTo>
                <a:lnTo>
                  <a:pt x="222503" y="27431"/>
                </a:lnTo>
                <a:lnTo>
                  <a:pt x="272796" y="10667"/>
                </a:lnTo>
                <a:lnTo>
                  <a:pt x="345948" y="0"/>
                </a:lnTo>
                <a:lnTo>
                  <a:pt x="384048" y="0"/>
                </a:lnTo>
                <a:lnTo>
                  <a:pt x="420623" y="3047"/>
                </a:lnTo>
                <a:lnTo>
                  <a:pt x="438912" y="6095"/>
                </a:lnTo>
                <a:lnTo>
                  <a:pt x="450087" y="9143"/>
                </a:lnTo>
                <a:lnTo>
                  <a:pt x="347471" y="9143"/>
                </a:lnTo>
                <a:lnTo>
                  <a:pt x="310896" y="12191"/>
                </a:lnTo>
                <a:lnTo>
                  <a:pt x="292607" y="16763"/>
                </a:lnTo>
                <a:lnTo>
                  <a:pt x="275843" y="19811"/>
                </a:lnTo>
                <a:lnTo>
                  <a:pt x="259080" y="24383"/>
                </a:lnTo>
                <a:lnTo>
                  <a:pt x="210311" y="44195"/>
                </a:lnTo>
                <a:lnTo>
                  <a:pt x="181355" y="60959"/>
                </a:lnTo>
                <a:lnTo>
                  <a:pt x="166116" y="70103"/>
                </a:lnTo>
                <a:lnTo>
                  <a:pt x="126491" y="100583"/>
                </a:lnTo>
                <a:lnTo>
                  <a:pt x="89916" y="138683"/>
                </a:lnTo>
                <a:lnTo>
                  <a:pt x="80771" y="152400"/>
                </a:lnTo>
                <a:lnTo>
                  <a:pt x="70103" y="166116"/>
                </a:lnTo>
                <a:lnTo>
                  <a:pt x="60959" y="179831"/>
                </a:lnTo>
                <a:lnTo>
                  <a:pt x="51816" y="195071"/>
                </a:lnTo>
                <a:lnTo>
                  <a:pt x="44195" y="210311"/>
                </a:lnTo>
                <a:lnTo>
                  <a:pt x="38100" y="225551"/>
                </a:lnTo>
                <a:lnTo>
                  <a:pt x="30479" y="242316"/>
                </a:lnTo>
                <a:lnTo>
                  <a:pt x="16763" y="292608"/>
                </a:lnTo>
                <a:lnTo>
                  <a:pt x="13716" y="310895"/>
                </a:lnTo>
                <a:lnTo>
                  <a:pt x="10667" y="327659"/>
                </a:lnTo>
                <a:lnTo>
                  <a:pt x="9143" y="345947"/>
                </a:lnTo>
                <a:lnTo>
                  <a:pt x="9270" y="384047"/>
                </a:lnTo>
                <a:lnTo>
                  <a:pt x="10667" y="400811"/>
                </a:lnTo>
                <a:lnTo>
                  <a:pt x="13716" y="419100"/>
                </a:lnTo>
                <a:lnTo>
                  <a:pt x="19811" y="452627"/>
                </a:lnTo>
                <a:lnTo>
                  <a:pt x="25908" y="469392"/>
                </a:lnTo>
                <a:lnTo>
                  <a:pt x="30479" y="486155"/>
                </a:lnTo>
                <a:lnTo>
                  <a:pt x="51816" y="533400"/>
                </a:lnTo>
                <a:lnTo>
                  <a:pt x="79247" y="577595"/>
                </a:lnTo>
                <a:lnTo>
                  <a:pt x="102108" y="603503"/>
                </a:lnTo>
                <a:lnTo>
                  <a:pt x="112775" y="615695"/>
                </a:lnTo>
                <a:lnTo>
                  <a:pt x="166116" y="659892"/>
                </a:lnTo>
                <a:lnTo>
                  <a:pt x="210311" y="684275"/>
                </a:lnTo>
                <a:lnTo>
                  <a:pt x="259080" y="704087"/>
                </a:lnTo>
                <a:lnTo>
                  <a:pt x="310896" y="716279"/>
                </a:lnTo>
                <a:lnTo>
                  <a:pt x="345948" y="719327"/>
                </a:lnTo>
                <a:lnTo>
                  <a:pt x="450087" y="719327"/>
                </a:lnTo>
                <a:lnTo>
                  <a:pt x="438912" y="722375"/>
                </a:lnTo>
                <a:lnTo>
                  <a:pt x="420623" y="725424"/>
                </a:lnTo>
                <a:lnTo>
                  <a:pt x="365759" y="729995"/>
                </a:lnTo>
                <a:close/>
              </a:path>
              <a:path w="730250" h="730250">
                <a:moveTo>
                  <a:pt x="450087" y="719327"/>
                </a:moveTo>
                <a:lnTo>
                  <a:pt x="382523" y="719327"/>
                </a:lnTo>
                <a:lnTo>
                  <a:pt x="419100" y="716279"/>
                </a:lnTo>
                <a:lnTo>
                  <a:pt x="435864" y="713231"/>
                </a:lnTo>
                <a:lnTo>
                  <a:pt x="487680" y="697992"/>
                </a:lnTo>
                <a:lnTo>
                  <a:pt x="534923" y="676655"/>
                </a:lnTo>
                <a:lnTo>
                  <a:pt x="591312" y="638555"/>
                </a:lnTo>
                <a:lnTo>
                  <a:pt x="640080" y="591311"/>
                </a:lnTo>
                <a:lnTo>
                  <a:pt x="649223" y="577595"/>
                </a:lnTo>
                <a:lnTo>
                  <a:pt x="659891" y="563879"/>
                </a:lnTo>
                <a:lnTo>
                  <a:pt x="678180" y="533400"/>
                </a:lnTo>
                <a:lnTo>
                  <a:pt x="685800" y="518159"/>
                </a:lnTo>
                <a:lnTo>
                  <a:pt x="691896" y="502919"/>
                </a:lnTo>
                <a:lnTo>
                  <a:pt x="699516" y="486155"/>
                </a:lnTo>
                <a:lnTo>
                  <a:pt x="713232" y="435863"/>
                </a:lnTo>
                <a:lnTo>
                  <a:pt x="720724" y="384047"/>
                </a:lnTo>
                <a:lnTo>
                  <a:pt x="720851" y="345947"/>
                </a:lnTo>
                <a:lnTo>
                  <a:pt x="719328" y="327659"/>
                </a:lnTo>
                <a:lnTo>
                  <a:pt x="716280" y="310895"/>
                </a:lnTo>
                <a:lnTo>
                  <a:pt x="713232" y="292608"/>
                </a:lnTo>
                <a:lnTo>
                  <a:pt x="710183" y="275843"/>
                </a:lnTo>
                <a:lnTo>
                  <a:pt x="704087" y="259079"/>
                </a:lnTo>
                <a:lnTo>
                  <a:pt x="699516" y="242316"/>
                </a:lnTo>
                <a:lnTo>
                  <a:pt x="678180" y="195071"/>
                </a:lnTo>
                <a:lnTo>
                  <a:pt x="650748" y="152400"/>
                </a:lnTo>
                <a:lnTo>
                  <a:pt x="627887" y="124967"/>
                </a:lnTo>
                <a:lnTo>
                  <a:pt x="617219" y="112775"/>
                </a:lnTo>
                <a:lnTo>
                  <a:pt x="603503" y="102108"/>
                </a:lnTo>
                <a:lnTo>
                  <a:pt x="591312" y="89916"/>
                </a:lnTo>
                <a:lnTo>
                  <a:pt x="577596" y="79247"/>
                </a:lnTo>
                <a:lnTo>
                  <a:pt x="534923" y="51816"/>
                </a:lnTo>
                <a:lnTo>
                  <a:pt x="487680" y="30479"/>
                </a:lnTo>
                <a:lnTo>
                  <a:pt x="437387" y="16763"/>
                </a:lnTo>
                <a:lnTo>
                  <a:pt x="384048" y="9143"/>
                </a:lnTo>
                <a:lnTo>
                  <a:pt x="450087" y="9143"/>
                </a:lnTo>
                <a:lnTo>
                  <a:pt x="455675" y="10667"/>
                </a:lnTo>
                <a:lnTo>
                  <a:pt x="473964" y="15239"/>
                </a:lnTo>
                <a:lnTo>
                  <a:pt x="507491" y="27431"/>
                </a:lnTo>
                <a:lnTo>
                  <a:pt x="522732" y="35051"/>
                </a:lnTo>
                <a:lnTo>
                  <a:pt x="539496" y="44195"/>
                </a:lnTo>
                <a:lnTo>
                  <a:pt x="554735" y="51816"/>
                </a:lnTo>
                <a:lnTo>
                  <a:pt x="597407" y="82295"/>
                </a:lnTo>
                <a:lnTo>
                  <a:pt x="635507" y="118871"/>
                </a:lnTo>
                <a:lnTo>
                  <a:pt x="667512" y="160019"/>
                </a:lnTo>
                <a:lnTo>
                  <a:pt x="693419" y="205739"/>
                </a:lnTo>
                <a:lnTo>
                  <a:pt x="713232" y="256031"/>
                </a:lnTo>
                <a:lnTo>
                  <a:pt x="719328" y="272795"/>
                </a:lnTo>
                <a:lnTo>
                  <a:pt x="728471" y="327659"/>
                </a:lnTo>
                <a:lnTo>
                  <a:pt x="729996" y="345947"/>
                </a:lnTo>
                <a:lnTo>
                  <a:pt x="729878" y="384047"/>
                </a:lnTo>
                <a:lnTo>
                  <a:pt x="728471" y="402335"/>
                </a:lnTo>
                <a:lnTo>
                  <a:pt x="725423" y="420624"/>
                </a:lnTo>
                <a:lnTo>
                  <a:pt x="722375" y="437387"/>
                </a:lnTo>
                <a:lnTo>
                  <a:pt x="719328" y="455675"/>
                </a:lnTo>
                <a:lnTo>
                  <a:pt x="713232" y="472439"/>
                </a:lnTo>
                <a:lnTo>
                  <a:pt x="708659" y="489203"/>
                </a:lnTo>
                <a:lnTo>
                  <a:pt x="693419" y="522731"/>
                </a:lnTo>
                <a:lnTo>
                  <a:pt x="667512" y="568451"/>
                </a:lnTo>
                <a:lnTo>
                  <a:pt x="635507" y="609600"/>
                </a:lnTo>
                <a:lnTo>
                  <a:pt x="611123" y="633983"/>
                </a:lnTo>
                <a:lnTo>
                  <a:pt x="597407" y="646175"/>
                </a:lnTo>
                <a:lnTo>
                  <a:pt x="569975" y="667511"/>
                </a:lnTo>
                <a:lnTo>
                  <a:pt x="539496" y="685800"/>
                </a:lnTo>
                <a:lnTo>
                  <a:pt x="522732" y="693419"/>
                </a:lnTo>
                <a:lnTo>
                  <a:pt x="507491" y="701039"/>
                </a:lnTo>
                <a:lnTo>
                  <a:pt x="473964" y="713231"/>
                </a:lnTo>
                <a:lnTo>
                  <a:pt x="455675" y="717803"/>
                </a:lnTo>
                <a:lnTo>
                  <a:pt x="450087" y="719327"/>
                </a:lnTo>
                <a:close/>
              </a:path>
            </a:pathLst>
          </a:custGeom>
          <a:solidFill>
            <a:srgbClr val="000000"/>
          </a:solidFill>
        </p:spPr>
        <p:txBody>
          <a:bodyPr wrap="square" lIns="0" tIns="0" rIns="0" bIns="0" rtlCol="0"/>
          <a:lstStyle/>
          <a:p>
            <a:endParaRPr sz="1588"/>
          </a:p>
        </p:txBody>
      </p:sp>
      <p:pic>
        <p:nvPicPr>
          <p:cNvPr id="7" name="object 7"/>
          <p:cNvPicPr/>
          <p:nvPr/>
        </p:nvPicPr>
        <p:blipFill>
          <a:blip r:embed="rId2" cstate="print"/>
          <a:stretch>
            <a:fillRect/>
          </a:stretch>
        </p:blipFill>
        <p:spPr>
          <a:xfrm>
            <a:off x="3628465" y="2710926"/>
            <a:ext cx="87406" cy="88751"/>
          </a:xfrm>
          <a:prstGeom prst="rect">
            <a:avLst/>
          </a:prstGeom>
        </p:spPr>
      </p:pic>
      <p:pic>
        <p:nvPicPr>
          <p:cNvPr id="8" name="object 8"/>
          <p:cNvPicPr/>
          <p:nvPr/>
        </p:nvPicPr>
        <p:blipFill>
          <a:blip r:embed="rId3" cstate="print"/>
          <a:stretch>
            <a:fillRect/>
          </a:stretch>
        </p:blipFill>
        <p:spPr>
          <a:xfrm>
            <a:off x="4584550" y="2710926"/>
            <a:ext cx="86061" cy="88751"/>
          </a:xfrm>
          <a:prstGeom prst="rect">
            <a:avLst/>
          </a:prstGeom>
        </p:spPr>
      </p:pic>
      <p:pic>
        <p:nvPicPr>
          <p:cNvPr id="9" name="object 9"/>
          <p:cNvPicPr/>
          <p:nvPr/>
        </p:nvPicPr>
        <p:blipFill>
          <a:blip r:embed="rId4" cstate="print"/>
          <a:stretch>
            <a:fillRect/>
          </a:stretch>
        </p:blipFill>
        <p:spPr>
          <a:xfrm>
            <a:off x="5539292" y="2710926"/>
            <a:ext cx="86061" cy="88751"/>
          </a:xfrm>
          <a:prstGeom prst="rect">
            <a:avLst/>
          </a:prstGeom>
        </p:spPr>
      </p:pic>
      <p:sp>
        <p:nvSpPr>
          <p:cNvPr id="10" name="object 10"/>
          <p:cNvSpPr txBox="1"/>
          <p:nvPr/>
        </p:nvSpPr>
        <p:spPr>
          <a:xfrm>
            <a:off x="7046298" y="2319174"/>
            <a:ext cx="1890993" cy="1315006"/>
          </a:xfrm>
          <a:prstGeom prst="rect">
            <a:avLst/>
          </a:prstGeom>
        </p:spPr>
        <p:txBody>
          <a:bodyPr vert="horz" wrap="square" lIns="0" tIns="11206" rIns="0" bIns="0" rtlCol="0">
            <a:spAutoFit/>
          </a:bodyPr>
          <a:lstStyle/>
          <a:p>
            <a:pPr marL="11206" marR="4483">
              <a:spcBef>
                <a:spcPts val="88"/>
              </a:spcBef>
            </a:pPr>
            <a:r>
              <a:rPr sz="2118" spc="53" dirty="0">
                <a:latin typeface="Microsoft Sans Serif"/>
                <a:cs typeface="Microsoft Sans Serif"/>
              </a:rPr>
              <a:t>Ví </a:t>
            </a:r>
            <a:r>
              <a:rPr sz="2118" spc="-4" dirty="0">
                <a:latin typeface="Microsoft Sans Serif"/>
                <a:cs typeface="Microsoft Sans Serif"/>
              </a:rPr>
              <a:t>dụ: </a:t>
            </a:r>
            <a:r>
              <a:rPr sz="2118" dirty="0">
                <a:latin typeface="Microsoft Sans Serif"/>
                <a:cs typeface="Microsoft Sans Serif"/>
              </a:rPr>
              <a:t> </a:t>
            </a:r>
            <a:r>
              <a:rPr sz="2118" spc="-13" dirty="0">
                <a:latin typeface="Microsoft Sans Serif"/>
                <a:cs typeface="Microsoft Sans Serif"/>
              </a:rPr>
              <a:t>2</a:t>
            </a:r>
            <a:r>
              <a:rPr sz="2118" spc="4" dirty="0">
                <a:latin typeface="Microsoft Sans Serif"/>
                <a:cs typeface="Microsoft Sans Serif"/>
              </a:rPr>
              <a:t>03</a:t>
            </a:r>
            <a:r>
              <a:rPr sz="2118" spc="-18" dirty="0">
                <a:latin typeface="Microsoft Sans Serif"/>
                <a:cs typeface="Microsoft Sans Serif"/>
              </a:rPr>
              <a:t>.</a:t>
            </a:r>
            <a:r>
              <a:rPr sz="2118" spc="4" dirty="0">
                <a:latin typeface="Microsoft Sans Serif"/>
                <a:cs typeface="Microsoft Sans Serif"/>
              </a:rPr>
              <a:t>1</a:t>
            </a:r>
            <a:r>
              <a:rPr sz="2118" spc="-13" dirty="0">
                <a:latin typeface="Microsoft Sans Serif"/>
                <a:cs typeface="Microsoft Sans Serif"/>
              </a:rPr>
              <a:t>7</a:t>
            </a:r>
            <a:r>
              <a:rPr sz="2118" spc="4" dirty="0">
                <a:latin typeface="Microsoft Sans Serif"/>
                <a:cs typeface="Microsoft Sans Serif"/>
              </a:rPr>
              <a:t>8.</a:t>
            </a:r>
            <a:r>
              <a:rPr sz="2118" spc="-13" dirty="0">
                <a:latin typeface="Microsoft Sans Serif"/>
                <a:cs typeface="Microsoft Sans Serif"/>
              </a:rPr>
              <a:t>1</a:t>
            </a:r>
            <a:r>
              <a:rPr sz="2118" spc="4" dirty="0">
                <a:latin typeface="Microsoft Sans Serif"/>
                <a:cs typeface="Microsoft Sans Serif"/>
              </a:rPr>
              <a:t>3</a:t>
            </a:r>
            <a:r>
              <a:rPr sz="2118" spc="-13" dirty="0">
                <a:latin typeface="Microsoft Sans Serif"/>
                <a:cs typeface="Microsoft Sans Serif"/>
              </a:rPr>
              <a:t>6</a:t>
            </a:r>
            <a:r>
              <a:rPr sz="2118" spc="4" dirty="0">
                <a:latin typeface="Microsoft Sans Serif"/>
                <a:cs typeface="Microsoft Sans Serif"/>
              </a:rPr>
              <a:t>.6</a:t>
            </a:r>
            <a:r>
              <a:rPr sz="2118" dirty="0">
                <a:latin typeface="Microsoft Sans Serif"/>
                <a:cs typeface="Microsoft Sans Serif"/>
              </a:rPr>
              <a:t>3</a:t>
            </a:r>
            <a:endParaRPr sz="2118">
              <a:latin typeface="Microsoft Sans Serif"/>
              <a:cs typeface="Microsoft Sans Serif"/>
            </a:endParaRPr>
          </a:p>
          <a:p>
            <a:pPr marL="11206"/>
            <a:r>
              <a:rPr sz="2118" spc="-4" dirty="0">
                <a:latin typeface="Microsoft Sans Serif"/>
                <a:cs typeface="Microsoft Sans Serif"/>
              </a:rPr>
              <a:t>259.12.49.192</a:t>
            </a:r>
            <a:endParaRPr sz="2118">
              <a:latin typeface="Microsoft Sans Serif"/>
              <a:cs typeface="Microsoft Sans Serif"/>
            </a:endParaRPr>
          </a:p>
          <a:p>
            <a:pPr marL="11206"/>
            <a:r>
              <a:rPr sz="2118" spc="-4" dirty="0">
                <a:latin typeface="Microsoft Sans Serif"/>
                <a:cs typeface="Microsoft Sans Serif"/>
              </a:rPr>
              <a:t>133.27.4.27</a:t>
            </a:r>
            <a:endParaRPr sz="2118">
              <a:latin typeface="Microsoft Sans Serif"/>
              <a:cs typeface="Microsoft Sans Serif"/>
            </a:endParaRPr>
          </a:p>
        </p:txBody>
      </p:sp>
      <p:sp>
        <p:nvSpPr>
          <p:cNvPr id="11" name="object 11"/>
          <p:cNvSpPr txBox="1"/>
          <p:nvPr/>
        </p:nvSpPr>
        <p:spPr>
          <a:xfrm>
            <a:off x="9477968" y="2641955"/>
            <a:ext cx="149599" cy="337238"/>
          </a:xfrm>
          <a:prstGeom prst="rect">
            <a:avLst/>
          </a:prstGeom>
        </p:spPr>
        <p:txBody>
          <a:bodyPr vert="horz" wrap="square" lIns="0" tIns="11206" rIns="0" bIns="0" rtlCol="0">
            <a:spAutoFit/>
          </a:bodyPr>
          <a:lstStyle/>
          <a:p>
            <a:pPr>
              <a:spcBef>
                <a:spcPts val="88"/>
              </a:spcBef>
            </a:pPr>
            <a:r>
              <a:rPr sz="2118" dirty="0">
                <a:latin typeface="Microsoft Sans Serif"/>
                <a:cs typeface="Microsoft Sans Serif"/>
              </a:rPr>
              <a:t>o</a:t>
            </a:r>
            <a:endParaRPr sz="2118">
              <a:latin typeface="Microsoft Sans Serif"/>
              <a:cs typeface="Microsoft Sans Serif"/>
            </a:endParaRPr>
          </a:p>
        </p:txBody>
      </p:sp>
      <p:sp>
        <p:nvSpPr>
          <p:cNvPr id="12" name="object 12"/>
          <p:cNvSpPr txBox="1"/>
          <p:nvPr/>
        </p:nvSpPr>
        <p:spPr>
          <a:xfrm>
            <a:off x="9477968" y="2964605"/>
            <a:ext cx="134471" cy="337238"/>
          </a:xfrm>
          <a:prstGeom prst="rect">
            <a:avLst/>
          </a:prstGeom>
        </p:spPr>
        <p:txBody>
          <a:bodyPr vert="horz" wrap="square" lIns="0" tIns="11206" rIns="0" bIns="0" rtlCol="0">
            <a:spAutoFit/>
          </a:bodyPr>
          <a:lstStyle/>
          <a:p>
            <a:pPr>
              <a:spcBef>
                <a:spcPts val="88"/>
              </a:spcBef>
            </a:pPr>
            <a:r>
              <a:rPr sz="2118" dirty="0">
                <a:latin typeface="Microsoft Sans Serif"/>
                <a:cs typeface="Microsoft Sans Serif"/>
              </a:rPr>
              <a:t>x</a:t>
            </a:r>
            <a:endParaRPr sz="2118">
              <a:latin typeface="Microsoft Sans Serif"/>
              <a:cs typeface="Microsoft Sans Serif"/>
            </a:endParaRPr>
          </a:p>
        </p:txBody>
      </p:sp>
      <p:sp>
        <p:nvSpPr>
          <p:cNvPr id="13" name="object 13"/>
          <p:cNvSpPr txBox="1"/>
          <p:nvPr/>
        </p:nvSpPr>
        <p:spPr>
          <a:xfrm>
            <a:off x="2986583" y="3450089"/>
            <a:ext cx="1814792" cy="663161"/>
          </a:xfrm>
          <a:prstGeom prst="rect">
            <a:avLst/>
          </a:prstGeom>
        </p:spPr>
        <p:txBody>
          <a:bodyPr vert="horz" wrap="square" lIns="0" tIns="11206" rIns="0" bIns="0" rtlCol="0">
            <a:spAutoFit/>
          </a:bodyPr>
          <a:lstStyle/>
          <a:p>
            <a:pPr marL="11206">
              <a:spcBef>
                <a:spcPts val="88"/>
              </a:spcBef>
            </a:pPr>
            <a:r>
              <a:rPr sz="2118" dirty="0">
                <a:latin typeface="Microsoft Sans Serif"/>
                <a:cs typeface="Microsoft Sans Serif"/>
              </a:rPr>
              <a:t>8</a:t>
            </a:r>
            <a:r>
              <a:rPr sz="2118" spc="-26" dirty="0">
                <a:latin typeface="Microsoft Sans Serif"/>
                <a:cs typeface="Microsoft Sans Serif"/>
              </a:rPr>
              <a:t> </a:t>
            </a:r>
            <a:r>
              <a:rPr sz="2118" spc="-4" dirty="0">
                <a:latin typeface="Microsoft Sans Serif"/>
                <a:cs typeface="Microsoft Sans Serif"/>
              </a:rPr>
              <a:t>bits</a:t>
            </a:r>
            <a:endParaRPr sz="2118">
              <a:latin typeface="Microsoft Sans Serif"/>
              <a:cs typeface="Microsoft Sans Serif"/>
            </a:endParaRPr>
          </a:p>
          <a:p>
            <a:pPr marL="11206"/>
            <a:r>
              <a:rPr sz="2118" dirty="0">
                <a:latin typeface="Microsoft Sans Serif"/>
                <a:cs typeface="Microsoft Sans Serif"/>
              </a:rPr>
              <a:t>0</a:t>
            </a:r>
            <a:r>
              <a:rPr sz="2118" spc="-4" dirty="0">
                <a:latin typeface="Microsoft Sans Serif"/>
                <a:cs typeface="Microsoft Sans Serif"/>
              </a:rPr>
              <a:t> </a:t>
            </a:r>
            <a:r>
              <a:rPr sz="2118" spc="556" dirty="0">
                <a:latin typeface="Microsoft Sans Serif"/>
                <a:cs typeface="Microsoft Sans Serif"/>
              </a:rPr>
              <a:t>–</a:t>
            </a:r>
            <a:r>
              <a:rPr sz="2118" spc="-4" dirty="0">
                <a:latin typeface="Microsoft Sans Serif"/>
                <a:cs typeface="Microsoft Sans Serif"/>
              </a:rPr>
              <a:t> 255</a:t>
            </a:r>
            <a:r>
              <a:rPr sz="2118" spc="18" dirty="0">
                <a:latin typeface="Microsoft Sans Serif"/>
                <a:cs typeface="Microsoft Sans Serif"/>
              </a:rPr>
              <a:t> </a:t>
            </a:r>
            <a:r>
              <a:rPr sz="2118" spc="-9" dirty="0">
                <a:latin typeface="Microsoft Sans Serif"/>
                <a:cs typeface="Microsoft Sans Serif"/>
              </a:rPr>
              <a:t>integer</a:t>
            </a:r>
            <a:endParaRPr sz="2118">
              <a:latin typeface="Microsoft Sans Serif"/>
              <a:cs typeface="Microsoft Sans Serif"/>
            </a:endParaRPr>
          </a:p>
        </p:txBody>
      </p:sp>
      <p:sp>
        <p:nvSpPr>
          <p:cNvPr id="14" name="object 14"/>
          <p:cNvSpPr txBox="1"/>
          <p:nvPr/>
        </p:nvSpPr>
        <p:spPr>
          <a:xfrm>
            <a:off x="9477968" y="3287387"/>
            <a:ext cx="149599" cy="337238"/>
          </a:xfrm>
          <a:prstGeom prst="rect">
            <a:avLst/>
          </a:prstGeom>
        </p:spPr>
        <p:txBody>
          <a:bodyPr vert="horz" wrap="square" lIns="0" tIns="11206" rIns="0" bIns="0" rtlCol="0">
            <a:spAutoFit/>
          </a:bodyPr>
          <a:lstStyle/>
          <a:p>
            <a:pPr>
              <a:spcBef>
                <a:spcPts val="88"/>
              </a:spcBef>
            </a:pPr>
            <a:r>
              <a:rPr sz="2118" dirty="0">
                <a:latin typeface="Microsoft Sans Serif"/>
                <a:cs typeface="Microsoft Sans Serif"/>
              </a:rPr>
              <a:t>o</a:t>
            </a:r>
            <a:endParaRPr sz="2118">
              <a:latin typeface="Microsoft Sans Serif"/>
              <a:cs typeface="Microsoft Sans Serif"/>
            </a:endParaRPr>
          </a:p>
        </p:txBody>
      </p:sp>
      <p:grpSp>
        <p:nvGrpSpPr>
          <p:cNvPr id="15" name="object 15"/>
          <p:cNvGrpSpPr/>
          <p:nvPr/>
        </p:nvGrpSpPr>
        <p:grpSpPr>
          <a:xfrm>
            <a:off x="2520427" y="5299486"/>
            <a:ext cx="7152714" cy="430306"/>
            <a:chOff x="976883" y="6006084"/>
            <a:chExt cx="8106409" cy="487680"/>
          </a:xfrm>
        </p:grpSpPr>
        <p:pic>
          <p:nvPicPr>
            <p:cNvPr id="16" name="object 16"/>
            <p:cNvPicPr/>
            <p:nvPr/>
          </p:nvPicPr>
          <p:blipFill>
            <a:blip r:embed="rId5" cstate="print"/>
            <a:stretch>
              <a:fillRect/>
            </a:stretch>
          </p:blipFill>
          <p:spPr>
            <a:xfrm>
              <a:off x="986027" y="6016752"/>
              <a:ext cx="8087867" cy="467868"/>
            </a:xfrm>
            <a:prstGeom prst="rect">
              <a:avLst/>
            </a:prstGeom>
          </p:spPr>
        </p:pic>
        <p:sp>
          <p:nvSpPr>
            <p:cNvPr id="17" name="object 17"/>
            <p:cNvSpPr/>
            <p:nvPr/>
          </p:nvSpPr>
          <p:spPr>
            <a:xfrm>
              <a:off x="976871" y="6006084"/>
              <a:ext cx="8106409" cy="487680"/>
            </a:xfrm>
            <a:custGeom>
              <a:avLst/>
              <a:gdLst/>
              <a:ahLst/>
              <a:cxnLst/>
              <a:rect l="l" t="t" r="r" b="b"/>
              <a:pathLst>
                <a:path w="8106409" h="487679">
                  <a:moveTo>
                    <a:pt x="8106156" y="0"/>
                  </a:moveTo>
                  <a:lnTo>
                    <a:pt x="8077213" y="0"/>
                  </a:lnTo>
                  <a:lnTo>
                    <a:pt x="8077213" y="28956"/>
                  </a:lnTo>
                  <a:lnTo>
                    <a:pt x="8077213" y="457200"/>
                  </a:lnTo>
                  <a:lnTo>
                    <a:pt x="6086856" y="457200"/>
                  </a:lnTo>
                  <a:lnTo>
                    <a:pt x="6086856" y="30480"/>
                  </a:lnTo>
                  <a:lnTo>
                    <a:pt x="6086856" y="28956"/>
                  </a:lnTo>
                  <a:lnTo>
                    <a:pt x="8077213" y="28956"/>
                  </a:lnTo>
                  <a:lnTo>
                    <a:pt x="8077213" y="0"/>
                  </a:lnTo>
                  <a:lnTo>
                    <a:pt x="6057900" y="0"/>
                  </a:lnTo>
                  <a:lnTo>
                    <a:pt x="6057900" y="1524"/>
                  </a:lnTo>
                  <a:lnTo>
                    <a:pt x="6057900" y="30480"/>
                  </a:lnTo>
                  <a:lnTo>
                    <a:pt x="6057900" y="458724"/>
                  </a:lnTo>
                  <a:lnTo>
                    <a:pt x="4067556" y="458724"/>
                  </a:lnTo>
                  <a:lnTo>
                    <a:pt x="4067556" y="457200"/>
                  </a:lnTo>
                  <a:lnTo>
                    <a:pt x="4067556" y="30480"/>
                  </a:lnTo>
                  <a:lnTo>
                    <a:pt x="6057900" y="30480"/>
                  </a:lnTo>
                  <a:lnTo>
                    <a:pt x="6057900" y="1524"/>
                  </a:lnTo>
                  <a:lnTo>
                    <a:pt x="4067556" y="1524"/>
                  </a:lnTo>
                  <a:lnTo>
                    <a:pt x="4067556" y="0"/>
                  </a:lnTo>
                  <a:lnTo>
                    <a:pt x="4038600" y="0"/>
                  </a:lnTo>
                  <a:lnTo>
                    <a:pt x="4038600" y="28956"/>
                  </a:lnTo>
                  <a:lnTo>
                    <a:pt x="4038600" y="457200"/>
                  </a:lnTo>
                  <a:lnTo>
                    <a:pt x="2048256" y="457200"/>
                  </a:lnTo>
                  <a:lnTo>
                    <a:pt x="2048256" y="28956"/>
                  </a:lnTo>
                  <a:lnTo>
                    <a:pt x="4038600" y="28956"/>
                  </a:lnTo>
                  <a:lnTo>
                    <a:pt x="4038600" y="0"/>
                  </a:lnTo>
                  <a:lnTo>
                    <a:pt x="2048256" y="0"/>
                  </a:lnTo>
                  <a:lnTo>
                    <a:pt x="2019300" y="0"/>
                  </a:lnTo>
                  <a:lnTo>
                    <a:pt x="2019300" y="28956"/>
                  </a:lnTo>
                  <a:lnTo>
                    <a:pt x="2019300" y="457200"/>
                  </a:lnTo>
                  <a:lnTo>
                    <a:pt x="28956" y="457200"/>
                  </a:lnTo>
                  <a:lnTo>
                    <a:pt x="28956" y="28956"/>
                  </a:lnTo>
                  <a:lnTo>
                    <a:pt x="2019300" y="28956"/>
                  </a:lnTo>
                  <a:lnTo>
                    <a:pt x="2019300" y="0"/>
                  </a:lnTo>
                  <a:lnTo>
                    <a:pt x="0" y="0"/>
                  </a:lnTo>
                  <a:lnTo>
                    <a:pt x="0" y="486168"/>
                  </a:lnTo>
                  <a:lnTo>
                    <a:pt x="2019300" y="486168"/>
                  </a:lnTo>
                  <a:lnTo>
                    <a:pt x="2048256" y="486168"/>
                  </a:lnTo>
                  <a:lnTo>
                    <a:pt x="4038600" y="486168"/>
                  </a:lnTo>
                  <a:lnTo>
                    <a:pt x="4038600" y="487680"/>
                  </a:lnTo>
                  <a:lnTo>
                    <a:pt x="6086856" y="487680"/>
                  </a:lnTo>
                  <a:lnTo>
                    <a:pt x="6086856" y="486168"/>
                  </a:lnTo>
                  <a:lnTo>
                    <a:pt x="8106156" y="486168"/>
                  </a:lnTo>
                  <a:lnTo>
                    <a:pt x="8106156" y="470916"/>
                  </a:lnTo>
                  <a:lnTo>
                    <a:pt x="8106156" y="457200"/>
                  </a:lnTo>
                  <a:lnTo>
                    <a:pt x="8106156" y="28956"/>
                  </a:lnTo>
                  <a:lnTo>
                    <a:pt x="8106156" y="13716"/>
                  </a:lnTo>
                  <a:lnTo>
                    <a:pt x="8106156" y="0"/>
                  </a:lnTo>
                  <a:close/>
                </a:path>
              </a:pathLst>
            </a:custGeom>
            <a:solidFill>
              <a:srgbClr val="000000"/>
            </a:solidFill>
          </p:spPr>
          <p:txBody>
            <a:bodyPr wrap="square" lIns="0" tIns="0" rIns="0" bIns="0" rtlCol="0"/>
            <a:lstStyle/>
            <a:p>
              <a:endParaRPr sz="1588"/>
            </a:p>
          </p:txBody>
        </p:sp>
      </p:grpSp>
      <p:sp>
        <p:nvSpPr>
          <p:cNvPr id="18" name="object 18"/>
          <p:cNvSpPr txBox="1"/>
          <p:nvPr/>
        </p:nvSpPr>
        <p:spPr>
          <a:xfrm>
            <a:off x="2569762" y="4325459"/>
            <a:ext cx="7052422" cy="2083742"/>
          </a:xfrm>
          <a:prstGeom prst="rect">
            <a:avLst/>
          </a:prstGeom>
        </p:spPr>
        <p:txBody>
          <a:bodyPr vert="horz" wrap="square" lIns="0" tIns="11206" rIns="0" bIns="0" rtlCol="0">
            <a:spAutoFit/>
          </a:bodyPr>
          <a:lstStyle/>
          <a:p>
            <a:pPr marL="581056">
              <a:spcBef>
                <a:spcPts val="88"/>
              </a:spcBef>
            </a:pPr>
            <a:r>
              <a:rPr sz="2118" spc="119" dirty="0">
                <a:latin typeface="Microsoft Sans Serif"/>
                <a:cs typeface="Microsoft Sans Serif"/>
              </a:rPr>
              <a:t>Sử</a:t>
            </a:r>
            <a:r>
              <a:rPr sz="2118" spc="4" dirty="0">
                <a:latin typeface="Microsoft Sans Serif"/>
                <a:cs typeface="Microsoft Sans Serif"/>
              </a:rPr>
              <a:t> </a:t>
            </a:r>
            <a:r>
              <a:rPr sz="2118" spc="-4" dirty="0">
                <a:latin typeface="Microsoft Sans Serif"/>
                <a:cs typeface="Microsoft Sans Serif"/>
              </a:rPr>
              <a:t>dụng</a:t>
            </a:r>
            <a:r>
              <a:rPr sz="2118" spc="35" dirty="0">
                <a:latin typeface="Microsoft Sans Serif"/>
                <a:cs typeface="Microsoft Sans Serif"/>
              </a:rPr>
              <a:t> </a:t>
            </a:r>
            <a:r>
              <a:rPr sz="2118" dirty="0">
                <a:latin typeface="Microsoft Sans Serif"/>
                <a:cs typeface="Microsoft Sans Serif"/>
              </a:rPr>
              <a:t>4</a:t>
            </a:r>
            <a:r>
              <a:rPr sz="2118" spc="13" dirty="0">
                <a:latin typeface="Microsoft Sans Serif"/>
                <a:cs typeface="Microsoft Sans Serif"/>
              </a:rPr>
              <a:t> </a:t>
            </a:r>
            <a:r>
              <a:rPr sz="2118" spc="-4" dirty="0">
                <a:latin typeface="Microsoft Sans Serif"/>
                <a:cs typeface="Microsoft Sans Serif"/>
              </a:rPr>
              <a:t>phần</a:t>
            </a:r>
            <a:r>
              <a:rPr sz="2118" spc="35" dirty="0">
                <a:latin typeface="Microsoft Sans Serif"/>
                <a:cs typeface="Microsoft Sans Serif"/>
              </a:rPr>
              <a:t> </a:t>
            </a:r>
            <a:r>
              <a:rPr sz="2118" dirty="0">
                <a:latin typeface="Microsoft Sans Serif"/>
                <a:cs typeface="Microsoft Sans Serif"/>
              </a:rPr>
              <a:t>8</a:t>
            </a:r>
            <a:r>
              <a:rPr sz="2118" spc="13" dirty="0">
                <a:latin typeface="Microsoft Sans Serif"/>
                <a:cs typeface="Microsoft Sans Serif"/>
              </a:rPr>
              <a:t> </a:t>
            </a:r>
            <a:r>
              <a:rPr sz="2118" spc="-9" dirty="0">
                <a:latin typeface="Microsoft Sans Serif"/>
                <a:cs typeface="Microsoft Sans Serif"/>
              </a:rPr>
              <a:t>bits</a:t>
            </a:r>
            <a:r>
              <a:rPr sz="2118" spc="26" dirty="0">
                <a:latin typeface="Microsoft Sans Serif"/>
                <a:cs typeface="Microsoft Sans Serif"/>
              </a:rPr>
              <a:t> </a:t>
            </a:r>
            <a:r>
              <a:rPr sz="2118" dirty="0">
                <a:latin typeface="Microsoft Sans Serif"/>
                <a:cs typeface="Microsoft Sans Serif"/>
              </a:rPr>
              <a:t>để</a:t>
            </a:r>
            <a:r>
              <a:rPr sz="2118" spc="13" dirty="0">
                <a:latin typeface="Microsoft Sans Serif"/>
                <a:cs typeface="Microsoft Sans Serif"/>
              </a:rPr>
              <a:t> </a:t>
            </a:r>
            <a:r>
              <a:rPr sz="2118" spc="-9" dirty="0">
                <a:latin typeface="Microsoft Sans Serif"/>
                <a:cs typeface="Microsoft Sans Serif"/>
              </a:rPr>
              <a:t>miêu</a:t>
            </a:r>
            <a:r>
              <a:rPr sz="2118" spc="35" dirty="0">
                <a:latin typeface="Microsoft Sans Serif"/>
                <a:cs typeface="Microsoft Sans Serif"/>
              </a:rPr>
              <a:t> </a:t>
            </a:r>
            <a:r>
              <a:rPr sz="2118" dirty="0">
                <a:latin typeface="Microsoft Sans Serif"/>
                <a:cs typeface="Microsoft Sans Serif"/>
              </a:rPr>
              <a:t>tả</a:t>
            </a:r>
            <a:r>
              <a:rPr sz="2118" spc="9" dirty="0">
                <a:latin typeface="Microsoft Sans Serif"/>
                <a:cs typeface="Microsoft Sans Serif"/>
              </a:rPr>
              <a:t> </a:t>
            </a:r>
            <a:r>
              <a:rPr sz="2118" dirty="0">
                <a:latin typeface="Microsoft Sans Serif"/>
                <a:cs typeface="Microsoft Sans Serif"/>
              </a:rPr>
              <a:t>một</a:t>
            </a:r>
            <a:r>
              <a:rPr sz="2118" spc="13" dirty="0">
                <a:latin typeface="Microsoft Sans Serif"/>
                <a:cs typeface="Microsoft Sans Serif"/>
              </a:rPr>
              <a:t> </a:t>
            </a:r>
            <a:r>
              <a:rPr sz="2118" spc="-9" dirty="0">
                <a:latin typeface="Microsoft Sans Serif"/>
                <a:cs typeface="Microsoft Sans Serif"/>
              </a:rPr>
              <a:t>địa</a:t>
            </a:r>
            <a:r>
              <a:rPr sz="2118" spc="35" dirty="0">
                <a:latin typeface="Microsoft Sans Serif"/>
                <a:cs typeface="Microsoft Sans Serif"/>
              </a:rPr>
              <a:t> </a:t>
            </a:r>
            <a:r>
              <a:rPr sz="2118" spc="-9" dirty="0">
                <a:latin typeface="Microsoft Sans Serif"/>
                <a:cs typeface="Microsoft Sans Serif"/>
              </a:rPr>
              <a:t>chỉ</a:t>
            </a:r>
            <a:r>
              <a:rPr sz="2118" spc="44" dirty="0">
                <a:latin typeface="Microsoft Sans Serif"/>
                <a:cs typeface="Microsoft Sans Serif"/>
              </a:rPr>
              <a:t> </a:t>
            </a:r>
            <a:r>
              <a:rPr sz="2118" spc="-9" dirty="0">
                <a:latin typeface="Microsoft Sans Serif"/>
                <a:cs typeface="Microsoft Sans Serif"/>
              </a:rPr>
              <a:t>32</a:t>
            </a:r>
            <a:r>
              <a:rPr sz="2118" spc="35" dirty="0">
                <a:latin typeface="Microsoft Sans Serif"/>
                <a:cs typeface="Microsoft Sans Serif"/>
              </a:rPr>
              <a:t> </a:t>
            </a:r>
            <a:r>
              <a:rPr sz="2118" spc="-9" dirty="0">
                <a:latin typeface="Microsoft Sans Serif"/>
                <a:cs typeface="Microsoft Sans Serif"/>
              </a:rPr>
              <a:t>bits</a:t>
            </a:r>
            <a:endParaRPr sz="2118">
              <a:latin typeface="Microsoft Sans Serif"/>
              <a:cs typeface="Microsoft Sans Serif"/>
            </a:endParaRPr>
          </a:p>
          <a:p>
            <a:pPr marL="1681" algn="ctr">
              <a:spcBef>
                <a:spcPts val="2074"/>
              </a:spcBef>
            </a:pPr>
            <a:r>
              <a:rPr sz="2118" spc="-4" dirty="0">
                <a:latin typeface="Microsoft Sans Serif"/>
                <a:cs typeface="Microsoft Sans Serif"/>
              </a:rPr>
              <a:t>3417476964</a:t>
            </a:r>
            <a:endParaRPr sz="2118">
              <a:latin typeface="Microsoft Sans Serif"/>
              <a:cs typeface="Microsoft Sans Serif"/>
            </a:endParaRPr>
          </a:p>
          <a:p>
            <a:pPr algn="ctr">
              <a:spcBef>
                <a:spcPts val="1010"/>
              </a:spcBef>
            </a:pPr>
            <a:r>
              <a:rPr sz="1765" dirty="0">
                <a:latin typeface="Microsoft Sans Serif"/>
                <a:cs typeface="Microsoft Sans Serif"/>
              </a:rPr>
              <a:t>1</a:t>
            </a:r>
            <a:r>
              <a:rPr sz="1765" spc="300"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0</a:t>
            </a:r>
            <a:r>
              <a:rPr sz="1765" spc="291" dirty="0">
                <a:latin typeface="Microsoft Sans Serif"/>
                <a:cs typeface="Microsoft Sans Serif"/>
              </a:rPr>
              <a:t> </a:t>
            </a:r>
            <a:r>
              <a:rPr sz="1765" dirty="0">
                <a:latin typeface="Microsoft Sans Serif"/>
                <a:cs typeface="Microsoft Sans Serif"/>
              </a:rPr>
              <a:t>0</a:t>
            </a:r>
            <a:r>
              <a:rPr sz="1765" spc="300"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0</a:t>
            </a:r>
            <a:r>
              <a:rPr sz="1765" spc="304" dirty="0">
                <a:latin typeface="Microsoft Sans Serif"/>
                <a:cs typeface="Microsoft Sans Serif"/>
              </a:rPr>
              <a:t> </a:t>
            </a:r>
            <a:r>
              <a:rPr sz="1765" dirty="0">
                <a:latin typeface="Microsoft Sans Serif"/>
                <a:cs typeface="Microsoft Sans Serif"/>
              </a:rPr>
              <a:t>1</a:t>
            </a:r>
            <a:r>
              <a:rPr sz="1765" spc="300"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0</a:t>
            </a:r>
            <a:r>
              <a:rPr sz="1765" spc="300"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0</a:t>
            </a:r>
            <a:r>
              <a:rPr sz="1765" spc="291" dirty="0">
                <a:latin typeface="Microsoft Sans Serif"/>
                <a:cs typeface="Microsoft Sans Serif"/>
              </a:rPr>
              <a:t> </a:t>
            </a:r>
            <a:r>
              <a:rPr sz="1765" dirty="0">
                <a:latin typeface="Microsoft Sans Serif"/>
                <a:cs typeface="Microsoft Sans Serif"/>
              </a:rPr>
              <a:t>0</a:t>
            </a:r>
            <a:r>
              <a:rPr sz="1765" spc="304" dirty="0">
                <a:latin typeface="Microsoft Sans Serif"/>
                <a:cs typeface="Microsoft Sans Serif"/>
              </a:rPr>
              <a:t> </a:t>
            </a:r>
            <a:r>
              <a:rPr sz="1765" dirty="0">
                <a:latin typeface="Microsoft Sans Serif"/>
                <a:cs typeface="Microsoft Sans Serif"/>
              </a:rPr>
              <a:t>1</a:t>
            </a:r>
            <a:r>
              <a:rPr sz="1765" spc="300" dirty="0">
                <a:latin typeface="Microsoft Sans Serif"/>
                <a:cs typeface="Microsoft Sans Serif"/>
              </a:rPr>
              <a:t> </a:t>
            </a:r>
            <a:r>
              <a:rPr sz="1765" dirty="0">
                <a:latin typeface="Microsoft Sans Serif"/>
                <a:cs typeface="Microsoft Sans Serif"/>
              </a:rPr>
              <a:t>0</a:t>
            </a:r>
            <a:r>
              <a:rPr sz="1765" spc="296"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0</a:t>
            </a:r>
            <a:r>
              <a:rPr sz="1765" spc="300" dirty="0">
                <a:latin typeface="Microsoft Sans Serif"/>
                <a:cs typeface="Microsoft Sans Serif"/>
              </a:rPr>
              <a:t> </a:t>
            </a:r>
            <a:r>
              <a:rPr sz="1765" dirty="0">
                <a:latin typeface="Microsoft Sans Serif"/>
                <a:cs typeface="Microsoft Sans Serif"/>
              </a:rPr>
              <a:t>0</a:t>
            </a:r>
            <a:r>
              <a:rPr sz="1765" spc="291" dirty="0">
                <a:latin typeface="Microsoft Sans Serif"/>
                <a:cs typeface="Microsoft Sans Serif"/>
              </a:rPr>
              <a:t> </a:t>
            </a:r>
            <a:r>
              <a:rPr sz="1765" dirty="0">
                <a:latin typeface="Microsoft Sans Serif"/>
                <a:cs typeface="Microsoft Sans Serif"/>
              </a:rPr>
              <a:t>0</a:t>
            </a:r>
            <a:r>
              <a:rPr sz="1765" spc="304"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0</a:t>
            </a:r>
            <a:r>
              <a:rPr sz="1765" spc="304"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0</a:t>
            </a:r>
            <a:r>
              <a:rPr sz="1765" spc="304" dirty="0">
                <a:latin typeface="Microsoft Sans Serif"/>
                <a:cs typeface="Microsoft Sans Serif"/>
              </a:rPr>
              <a:t> </a:t>
            </a:r>
            <a:r>
              <a:rPr sz="1765" dirty="0">
                <a:latin typeface="Microsoft Sans Serif"/>
                <a:cs typeface="Microsoft Sans Serif"/>
              </a:rPr>
              <a:t>0</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0</a:t>
            </a:r>
            <a:r>
              <a:rPr sz="1765" spc="309" dirty="0">
                <a:latin typeface="Microsoft Sans Serif"/>
                <a:cs typeface="Microsoft Sans Serif"/>
              </a:rPr>
              <a:t> </a:t>
            </a:r>
            <a:r>
              <a:rPr sz="1765" dirty="0">
                <a:latin typeface="Microsoft Sans Serif"/>
                <a:cs typeface="Microsoft Sans Serif"/>
              </a:rPr>
              <a:t>0</a:t>
            </a:r>
            <a:endParaRPr sz="1765">
              <a:latin typeface="Microsoft Sans Serif"/>
              <a:cs typeface="Microsoft Sans Serif"/>
            </a:endParaRPr>
          </a:p>
          <a:p>
            <a:pPr algn="ctr">
              <a:spcBef>
                <a:spcPts val="1160"/>
              </a:spcBef>
              <a:tabLst>
                <a:tab pos="1777348" algn="l"/>
                <a:tab pos="3558057" algn="l"/>
                <a:tab pos="5335965" algn="l"/>
              </a:tabLst>
            </a:pPr>
            <a:r>
              <a:rPr sz="2118" spc="-4" dirty="0">
                <a:latin typeface="Microsoft Sans Serif"/>
                <a:cs typeface="Microsoft Sans Serif"/>
              </a:rPr>
              <a:t>203	178	</a:t>
            </a:r>
            <a:r>
              <a:rPr sz="2118" spc="-9" dirty="0">
                <a:latin typeface="Microsoft Sans Serif"/>
                <a:cs typeface="Microsoft Sans Serif"/>
              </a:rPr>
              <a:t>143	</a:t>
            </a:r>
            <a:r>
              <a:rPr sz="2118" spc="-4" dirty="0">
                <a:latin typeface="Microsoft Sans Serif"/>
                <a:cs typeface="Microsoft Sans Serif"/>
              </a:rPr>
              <a:t>100</a:t>
            </a:r>
            <a:endParaRPr sz="2118">
              <a:latin typeface="Microsoft Sans Serif"/>
              <a:cs typeface="Microsoft Sans Serif"/>
            </a:endParaRPr>
          </a:p>
        </p:txBody>
      </p:sp>
      <p:sp>
        <p:nvSpPr>
          <p:cNvPr id="19" name="object 19"/>
          <p:cNvSpPr txBox="1"/>
          <p:nvPr/>
        </p:nvSpPr>
        <p:spPr>
          <a:xfrm>
            <a:off x="9535731" y="6035219"/>
            <a:ext cx="142315" cy="155299"/>
          </a:xfrm>
          <a:prstGeom prst="rect">
            <a:avLst/>
          </a:prstGeom>
        </p:spPr>
        <p:txBody>
          <a:bodyPr vert="horz" wrap="square" lIns="0" tIns="0" rIns="0" bIns="0" rtlCol="0">
            <a:spAutoFit/>
          </a:bodyPr>
          <a:lstStyle/>
          <a:p>
            <a:pPr marL="33619">
              <a:lnSpc>
                <a:spcPts val="1257"/>
              </a:lnSpc>
            </a:pPr>
            <a:fld id="{81D60167-4931-47E6-BA6A-407CBD079E47}" type="slidenum">
              <a:rPr sz="1059" dirty="0">
                <a:solidFill>
                  <a:srgbClr val="898989"/>
                </a:solidFill>
                <a:latin typeface="Microsoft Sans Serif"/>
                <a:cs typeface="Microsoft Sans Serif"/>
              </a:rPr>
              <a:pPr marL="33619">
                <a:lnSpc>
                  <a:spcPts val="1257"/>
                </a:lnSpc>
              </a:pPr>
              <a:t>6</a:t>
            </a:fld>
            <a:endParaRPr sz="1059">
              <a:latin typeface="Microsoft Sans Serif"/>
              <a:cs typeface="Microsoft Sans Serif"/>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8360" y="351269"/>
            <a:ext cx="6067313" cy="608851"/>
          </a:xfrm>
          <a:prstGeom prst="rect">
            <a:avLst/>
          </a:prstGeom>
        </p:spPr>
        <p:txBody>
          <a:bodyPr vert="horz" wrap="square" lIns="0" tIns="11206" rIns="0" bIns="0" rtlCol="0" anchor="b" anchorCtr="0">
            <a:spAutoFit/>
          </a:bodyPr>
          <a:lstStyle/>
          <a:p>
            <a:pPr marL="11206">
              <a:spcBef>
                <a:spcPts val="88"/>
              </a:spcBef>
            </a:pPr>
            <a:r>
              <a:rPr spc="-4" dirty="0"/>
              <a:t>Giao</a:t>
            </a:r>
            <a:r>
              <a:rPr spc="13" dirty="0"/>
              <a:t> </a:t>
            </a:r>
            <a:r>
              <a:rPr spc="106" dirty="0"/>
              <a:t>thức</a:t>
            </a:r>
            <a:r>
              <a:rPr spc="40" dirty="0"/>
              <a:t> </a:t>
            </a:r>
            <a:r>
              <a:rPr dirty="0"/>
              <a:t>định</a:t>
            </a:r>
            <a:r>
              <a:rPr spc="18" dirty="0"/>
              <a:t> </a:t>
            </a:r>
            <a:r>
              <a:rPr dirty="0"/>
              <a:t>tuyến</a:t>
            </a:r>
            <a:r>
              <a:rPr spc="13" dirty="0"/>
              <a:t> </a:t>
            </a:r>
            <a:r>
              <a:rPr spc="-4" dirty="0"/>
              <a:t>OSPF</a:t>
            </a:r>
          </a:p>
        </p:txBody>
      </p:sp>
      <p:sp>
        <p:nvSpPr>
          <p:cNvPr id="3" name="object 3"/>
          <p:cNvSpPr txBox="1"/>
          <p:nvPr/>
        </p:nvSpPr>
        <p:spPr>
          <a:xfrm>
            <a:off x="648586" y="1127306"/>
            <a:ext cx="10473069" cy="4982850"/>
          </a:xfrm>
          <a:prstGeom prst="rect">
            <a:avLst/>
          </a:prstGeom>
        </p:spPr>
        <p:txBody>
          <a:bodyPr vert="horz" wrap="square" lIns="0" tIns="75640" rIns="0" bIns="0" rtlCol="0">
            <a:spAutoFit/>
          </a:bodyPr>
          <a:lstStyle/>
          <a:p>
            <a:pPr marL="313781" indent="-302575">
              <a:spcBef>
                <a:spcPts val="596"/>
              </a:spcBef>
              <a:buFont typeface="Wingdings"/>
              <a:buChar char=""/>
              <a:tabLst>
                <a:tab pos="313781" algn="l"/>
              </a:tabLst>
            </a:pPr>
            <a:r>
              <a:rPr spc="-13" dirty="0">
                <a:latin typeface="Microsoft Sans Serif"/>
                <a:cs typeface="Microsoft Sans Serif"/>
              </a:rPr>
              <a:t>Định</a:t>
            </a:r>
            <a:r>
              <a:rPr spc="35" dirty="0">
                <a:latin typeface="Microsoft Sans Serif"/>
                <a:cs typeface="Microsoft Sans Serif"/>
              </a:rPr>
              <a:t> </a:t>
            </a:r>
            <a:r>
              <a:rPr spc="-4" dirty="0">
                <a:latin typeface="Microsoft Sans Serif"/>
                <a:cs typeface="Microsoft Sans Serif"/>
              </a:rPr>
              <a:t>dạng</a:t>
            </a:r>
            <a:r>
              <a:rPr spc="40" dirty="0">
                <a:latin typeface="Microsoft Sans Serif"/>
                <a:cs typeface="Microsoft Sans Serif"/>
              </a:rPr>
              <a:t> </a:t>
            </a:r>
            <a:r>
              <a:rPr spc="-9" dirty="0">
                <a:latin typeface="Microsoft Sans Serif"/>
                <a:cs typeface="Microsoft Sans Serif"/>
              </a:rPr>
              <a:t>gói</a:t>
            </a:r>
            <a:r>
              <a:rPr spc="26" dirty="0">
                <a:latin typeface="Microsoft Sans Serif"/>
                <a:cs typeface="Microsoft Sans Serif"/>
              </a:rPr>
              <a:t> </a:t>
            </a:r>
            <a:r>
              <a:rPr spc="-9" dirty="0">
                <a:latin typeface="Microsoft Sans Serif"/>
                <a:cs typeface="Microsoft Sans Serif"/>
              </a:rPr>
              <a:t>tin</a:t>
            </a:r>
            <a:r>
              <a:rPr spc="18" dirty="0">
                <a:latin typeface="Microsoft Sans Serif"/>
                <a:cs typeface="Microsoft Sans Serif"/>
              </a:rPr>
              <a:t> </a:t>
            </a:r>
            <a:r>
              <a:rPr spc="-4" dirty="0">
                <a:latin typeface="Microsoft Sans Serif"/>
                <a:cs typeface="Microsoft Sans Serif"/>
              </a:rPr>
              <a:t>“database</a:t>
            </a:r>
            <a:r>
              <a:rPr spc="40" dirty="0">
                <a:latin typeface="Microsoft Sans Serif"/>
                <a:cs typeface="Microsoft Sans Serif"/>
              </a:rPr>
              <a:t> </a:t>
            </a:r>
            <a:r>
              <a:rPr spc="-9" dirty="0">
                <a:latin typeface="Microsoft Sans Serif"/>
                <a:cs typeface="Microsoft Sans Serif"/>
              </a:rPr>
              <a:t>description”</a:t>
            </a:r>
            <a:r>
              <a:rPr spc="71" dirty="0">
                <a:latin typeface="Microsoft Sans Serif"/>
                <a:cs typeface="Microsoft Sans Serif"/>
              </a:rPr>
              <a:t> </a:t>
            </a:r>
            <a:r>
              <a:rPr spc="-4" dirty="0">
                <a:latin typeface="Microsoft Sans Serif"/>
                <a:cs typeface="Microsoft Sans Serif"/>
              </a:rPr>
              <a:t>của</a:t>
            </a:r>
            <a:r>
              <a:rPr spc="35" dirty="0">
                <a:latin typeface="Microsoft Sans Serif"/>
                <a:cs typeface="Microsoft Sans Serif"/>
              </a:rPr>
              <a:t> </a:t>
            </a:r>
            <a:r>
              <a:rPr spc="-4" dirty="0">
                <a:latin typeface="Microsoft Sans Serif"/>
                <a:cs typeface="Microsoft Sans Serif"/>
              </a:rPr>
              <a:t>OSPF:</a:t>
            </a:r>
            <a:endParaRPr dirty="0">
              <a:latin typeface="Microsoft Sans Serif"/>
              <a:cs typeface="Microsoft Sans Serif"/>
            </a:endParaRPr>
          </a:p>
          <a:p>
            <a:pPr marL="667346" marR="4483" lvl="1" indent="-253266">
              <a:spcBef>
                <a:spcPts val="427"/>
              </a:spcBef>
              <a:buFont typeface="Wingdings"/>
              <a:buChar char=""/>
              <a:tabLst>
                <a:tab pos="667906" algn="l"/>
              </a:tabLst>
            </a:pPr>
            <a:r>
              <a:rPr dirty="0">
                <a:latin typeface="Microsoft Sans Serif"/>
                <a:cs typeface="Microsoft Sans Serif"/>
              </a:rPr>
              <a:t>Vùng</a:t>
            </a:r>
            <a:r>
              <a:rPr spc="-9" dirty="0">
                <a:latin typeface="Microsoft Sans Serif"/>
                <a:cs typeface="Microsoft Sans Serif"/>
              </a:rPr>
              <a:t> </a:t>
            </a:r>
            <a:r>
              <a:rPr dirty="0">
                <a:latin typeface="Microsoft Sans Serif"/>
                <a:cs typeface="Microsoft Sans Serif"/>
              </a:rPr>
              <a:t>Database</a:t>
            </a:r>
            <a:r>
              <a:rPr spc="-4" dirty="0">
                <a:latin typeface="Microsoft Sans Serif"/>
                <a:cs typeface="Microsoft Sans Serif"/>
              </a:rPr>
              <a:t> </a:t>
            </a:r>
            <a:r>
              <a:rPr dirty="0">
                <a:latin typeface="Microsoft Sans Serif"/>
                <a:cs typeface="Microsoft Sans Serif"/>
              </a:rPr>
              <a:t>sequence</a:t>
            </a:r>
            <a:r>
              <a:rPr spc="-26" dirty="0">
                <a:latin typeface="Microsoft Sans Serif"/>
                <a:cs typeface="Microsoft Sans Serif"/>
              </a:rPr>
              <a:t> </a:t>
            </a:r>
            <a:r>
              <a:rPr dirty="0">
                <a:latin typeface="Microsoft Sans Serif"/>
                <a:cs typeface="Microsoft Sans Serif"/>
              </a:rPr>
              <a:t>number </a:t>
            </a:r>
            <a:r>
              <a:rPr spc="93" dirty="0">
                <a:latin typeface="Microsoft Sans Serif"/>
                <a:cs typeface="Microsoft Sans Serif"/>
              </a:rPr>
              <a:t>được</a:t>
            </a:r>
            <a:r>
              <a:rPr dirty="0">
                <a:latin typeface="Microsoft Sans Serif"/>
                <a:cs typeface="Microsoft Sans Serif"/>
              </a:rPr>
              <a:t> dùng</a:t>
            </a:r>
            <a:r>
              <a:rPr spc="-4" dirty="0">
                <a:latin typeface="Microsoft Sans Serif"/>
                <a:cs typeface="Microsoft Sans Serif"/>
              </a:rPr>
              <a:t> </a:t>
            </a:r>
            <a:r>
              <a:rPr dirty="0">
                <a:latin typeface="Microsoft Sans Serif"/>
                <a:cs typeface="Microsoft Sans Serif"/>
              </a:rPr>
              <a:t>để</a:t>
            </a:r>
            <a:r>
              <a:rPr spc="9" dirty="0">
                <a:latin typeface="Microsoft Sans Serif"/>
                <a:cs typeface="Microsoft Sans Serif"/>
              </a:rPr>
              <a:t> </a:t>
            </a:r>
            <a:r>
              <a:rPr dirty="0">
                <a:latin typeface="Microsoft Sans Serif"/>
                <a:cs typeface="Microsoft Sans Serif"/>
              </a:rPr>
              <a:t>đánh</a:t>
            </a:r>
            <a:r>
              <a:rPr spc="-4" dirty="0">
                <a:latin typeface="Microsoft Sans Serif"/>
                <a:cs typeface="Microsoft Sans Serif"/>
              </a:rPr>
              <a:t> </a:t>
            </a:r>
            <a:r>
              <a:rPr dirty="0">
                <a:latin typeface="Microsoft Sans Serif"/>
                <a:cs typeface="Microsoft Sans Serif"/>
              </a:rPr>
              <a:t>số</a:t>
            </a:r>
            <a:r>
              <a:rPr spc="9" dirty="0">
                <a:latin typeface="Microsoft Sans Serif"/>
                <a:cs typeface="Microsoft Sans Serif"/>
              </a:rPr>
              <a:t> </a:t>
            </a:r>
            <a:r>
              <a:rPr spc="62" dirty="0">
                <a:latin typeface="Microsoft Sans Serif"/>
                <a:cs typeface="Microsoft Sans Serif"/>
              </a:rPr>
              <a:t>thứ</a:t>
            </a:r>
            <a:r>
              <a:rPr spc="9" dirty="0">
                <a:latin typeface="Microsoft Sans Serif"/>
                <a:cs typeface="Microsoft Sans Serif"/>
              </a:rPr>
              <a:t> </a:t>
            </a:r>
            <a:r>
              <a:rPr spc="101" dirty="0">
                <a:latin typeface="Microsoft Sans Serif"/>
                <a:cs typeface="Microsoft Sans Serif"/>
              </a:rPr>
              <a:t>tự </a:t>
            </a:r>
            <a:r>
              <a:rPr spc="-454" dirty="0">
                <a:latin typeface="Microsoft Sans Serif"/>
                <a:cs typeface="Microsoft Sans Serif"/>
              </a:rPr>
              <a:t> </a:t>
            </a:r>
            <a:r>
              <a:rPr dirty="0">
                <a:latin typeface="Microsoft Sans Serif"/>
                <a:cs typeface="Microsoft Sans Serif"/>
              </a:rPr>
              <a:t>các</a:t>
            </a:r>
            <a:r>
              <a:rPr spc="-13" dirty="0">
                <a:latin typeface="Microsoft Sans Serif"/>
                <a:cs typeface="Microsoft Sans Serif"/>
              </a:rPr>
              <a:t> </a:t>
            </a:r>
            <a:r>
              <a:rPr dirty="0">
                <a:latin typeface="Microsoft Sans Serif"/>
                <a:cs typeface="Microsoft Sans Serif"/>
              </a:rPr>
              <a:t>thông</a:t>
            </a:r>
            <a:r>
              <a:rPr spc="-9" dirty="0">
                <a:latin typeface="Microsoft Sans Serif"/>
                <a:cs typeface="Microsoft Sans Serif"/>
              </a:rPr>
              <a:t> </a:t>
            </a:r>
            <a:r>
              <a:rPr dirty="0">
                <a:latin typeface="Microsoft Sans Serif"/>
                <a:cs typeface="Microsoft Sans Serif"/>
              </a:rPr>
              <a:t>điệp</a:t>
            </a:r>
            <a:r>
              <a:rPr spc="-4" dirty="0">
                <a:latin typeface="Microsoft Sans Serif"/>
                <a:cs typeface="Microsoft Sans Serif"/>
              </a:rPr>
              <a:t> </a:t>
            </a:r>
            <a:r>
              <a:rPr dirty="0">
                <a:latin typeface="Microsoft Sans Serif"/>
                <a:cs typeface="Microsoft Sans Serif"/>
              </a:rPr>
              <a:t>giúp</a:t>
            </a:r>
            <a:r>
              <a:rPr spc="13" dirty="0">
                <a:latin typeface="Microsoft Sans Serif"/>
                <a:cs typeface="Microsoft Sans Serif"/>
              </a:rPr>
              <a:t> </a:t>
            </a:r>
            <a:r>
              <a:rPr spc="57" dirty="0">
                <a:latin typeface="Microsoft Sans Serif"/>
                <a:cs typeface="Microsoft Sans Serif"/>
              </a:rPr>
              <a:t>nơi</a:t>
            </a:r>
            <a:r>
              <a:rPr spc="4" dirty="0">
                <a:latin typeface="Microsoft Sans Serif"/>
                <a:cs typeface="Microsoft Sans Serif"/>
              </a:rPr>
              <a:t> </a:t>
            </a:r>
            <a:r>
              <a:rPr dirty="0">
                <a:latin typeface="Microsoft Sans Serif"/>
                <a:cs typeface="Microsoft Sans Serif"/>
              </a:rPr>
              <a:t>nhận</a:t>
            </a:r>
            <a:r>
              <a:rPr spc="13" dirty="0">
                <a:latin typeface="Microsoft Sans Serif"/>
                <a:cs typeface="Microsoft Sans Serif"/>
              </a:rPr>
              <a:t> </a:t>
            </a:r>
            <a:r>
              <a:rPr dirty="0">
                <a:latin typeface="Microsoft Sans Serif"/>
                <a:cs typeface="Microsoft Sans Serif"/>
              </a:rPr>
              <a:t>có</a:t>
            </a:r>
            <a:r>
              <a:rPr spc="13" dirty="0">
                <a:latin typeface="Microsoft Sans Serif"/>
                <a:cs typeface="Microsoft Sans Serif"/>
              </a:rPr>
              <a:t> </a:t>
            </a:r>
            <a:r>
              <a:rPr spc="-4" dirty="0">
                <a:latin typeface="Microsoft Sans Serif"/>
                <a:cs typeface="Microsoft Sans Serif"/>
              </a:rPr>
              <a:t>thể biết</a:t>
            </a:r>
            <a:r>
              <a:rPr spc="-9" dirty="0">
                <a:latin typeface="Microsoft Sans Serif"/>
                <a:cs typeface="Microsoft Sans Serif"/>
              </a:rPr>
              <a:t> </a:t>
            </a:r>
            <a:r>
              <a:rPr spc="97" dirty="0">
                <a:latin typeface="Microsoft Sans Serif"/>
                <a:cs typeface="Microsoft Sans Serif"/>
              </a:rPr>
              <a:t>được</a:t>
            </a:r>
            <a:r>
              <a:rPr spc="4" dirty="0">
                <a:latin typeface="Microsoft Sans Serif"/>
                <a:cs typeface="Microsoft Sans Serif"/>
              </a:rPr>
              <a:t> </a:t>
            </a:r>
            <a:r>
              <a:rPr spc="-4" dirty="0">
                <a:latin typeface="Microsoft Sans Serif"/>
                <a:cs typeface="Microsoft Sans Serif"/>
              </a:rPr>
              <a:t>cái</a:t>
            </a:r>
            <a:r>
              <a:rPr spc="4" dirty="0">
                <a:latin typeface="Microsoft Sans Serif"/>
                <a:cs typeface="Microsoft Sans Serif"/>
              </a:rPr>
              <a:t> </a:t>
            </a:r>
            <a:r>
              <a:rPr spc="-4" dirty="0">
                <a:latin typeface="Microsoft Sans Serif"/>
                <a:cs typeface="Microsoft Sans Serif"/>
              </a:rPr>
              <a:t>nào</a:t>
            </a:r>
            <a:r>
              <a:rPr spc="13" dirty="0">
                <a:latin typeface="Microsoft Sans Serif"/>
                <a:cs typeface="Microsoft Sans Serif"/>
              </a:rPr>
              <a:t> </a:t>
            </a:r>
            <a:r>
              <a:rPr spc="-13" dirty="0">
                <a:latin typeface="Microsoft Sans Serif"/>
                <a:cs typeface="Microsoft Sans Serif"/>
              </a:rPr>
              <a:t>bị</a:t>
            </a:r>
            <a:r>
              <a:rPr spc="22" dirty="0">
                <a:latin typeface="Microsoft Sans Serif"/>
                <a:cs typeface="Microsoft Sans Serif"/>
              </a:rPr>
              <a:t> </a:t>
            </a:r>
            <a:r>
              <a:rPr dirty="0">
                <a:latin typeface="Microsoft Sans Serif"/>
                <a:cs typeface="Microsoft Sans Serif"/>
              </a:rPr>
              <a:t>mất.</a:t>
            </a:r>
          </a:p>
          <a:p>
            <a:pPr marL="667346" marR="319385" lvl="1" indent="-253266">
              <a:spcBef>
                <a:spcPts val="357"/>
              </a:spcBef>
              <a:buFont typeface="Wingdings"/>
              <a:buChar char=""/>
              <a:tabLst>
                <a:tab pos="667906" algn="l"/>
              </a:tabLst>
            </a:pPr>
            <a:r>
              <a:rPr spc="-4" dirty="0">
                <a:latin typeface="Calibri"/>
                <a:cs typeface="Calibri"/>
              </a:rPr>
              <a:t>Phần </a:t>
            </a:r>
            <a:r>
              <a:rPr dirty="0">
                <a:latin typeface="Calibri"/>
                <a:cs typeface="Calibri"/>
              </a:rPr>
              <a:t>còn lại của gói </a:t>
            </a:r>
            <a:r>
              <a:rPr spc="-4" dirty="0">
                <a:latin typeface="Calibri"/>
                <a:cs typeface="Calibri"/>
              </a:rPr>
              <a:t>tin bao </a:t>
            </a:r>
            <a:r>
              <a:rPr dirty="0">
                <a:latin typeface="Calibri"/>
                <a:cs typeface="Calibri"/>
              </a:rPr>
              <a:t>gồm </a:t>
            </a:r>
            <a:r>
              <a:rPr spc="-4" dirty="0">
                <a:latin typeface="Calibri"/>
                <a:cs typeface="Calibri"/>
              </a:rPr>
              <a:t>danh sách các phần </a:t>
            </a:r>
            <a:r>
              <a:rPr dirty="0">
                <a:latin typeface="Calibri"/>
                <a:cs typeface="Calibri"/>
              </a:rPr>
              <a:t>của CSDL link- </a:t>
            </a:r>
            <a:r>
              <a:rPr spc="-388" dirty="0">
                <a:latin typeface="Calibri"/>
                <a:cs typeface="Calibri"/>
              </a:rPr>
              <a:t> </a:t>
            </a:r>
            <a:r>
              <a:rPr spc="-18" dirty="0">
                <a:latin typeface="Calibri"/>
                <a:cs typeface="Calibri"/>
              </a:rPr>
              <a:t>state.</a:t>
            </a:r>
            <a:r>
              <a:rPr dirty="0">
                <a:latin typeface="Calibri"/>
                <a:cs typeface="Calibri"/>
              </a:rPr>
              <a:t> </a:t>
            </a:r>
            <a:r>
              <a:rPr spc="4" dirty="0">
                <a:latin typeface="Calibri"/>
                <a:cs typeface="Calibri"/>
              </a:rPr>
              <a:t>Mỗi</a:t>
            </a:r>
            <a:r>
              <a:rPr spc="-13" dirty="0">
                <a:latin typeface="Calibri"/>
                <a:cs typeface="Calibri"/>
              </a:rPr>
              <a:t> </a:t>
            </a:r>
            <a:r>
              <a:rPr spc="-4" dirty="0">
                <a:latin typeface="Calibri"/>
                <a:cs typeface="Calibri"/>
              </a:rPr>
              <a:t>phần</a:t>
            </a:r>
            <a:r>
              <a:rPr spc="-22" dirty="0">
                <a:latin typeface="Calibri"/>
                <a:cs typeface="Calibri"/>
              </a:rPr>
              <a:t> </a:t>
            </a:r>
            <a:r>
              <a:rPr dirty="0">
                <a:latin typeface="Calibri"/>
                <a:cs typeface="Calibri"/>
              </a:rPr>
              <a:t>là</a:t>
            </a:r>
            <a:r>
              <a:rPr spc="-9" dirty="0">
                <a:latin typeface="Calibri"/>
                <a:cs typeface="Calibri"/>
              </a:rPr>
              <a:t> </a:t>
            </a:r>
            <a:r>
              <a:rPr dirty="0">
                <a:latin typeface="Calibri"/>
                <a:cs typeface="Calibri"/>
              </a:rPr>
              <a:t>một</a:t>
            </a:r>
            <a:r>
              <a:rPr spc="-4" dirty="0">
                <a:latin typeface="Calibri"/>
                <a:cs typeface="Calibri"/>
              </a:rPr>
              <a:t> </a:t>
            </a:r>
            <a:r>
              <a:rPr dirty="0">
                <a:latin typeface="Calibri"/>
                <a:cs typeface="Calibri"/>
              </a:rPr>
              <a:t>header</a:t>
            </a:r>
            <a:r>
              <a:rPr spc="-9" dirty="0">
                <a:latin typeface="Calibri"/>
                <a:cs typeface="Calibri"/>
              </a:rPr>
              <a:t> </a:t>
            </a:r>
            <a:r>
              <a:rPr spc="4" dirty="0">
                <a:latin typeface="Calibri"/>
                <a:cs typeface="Calibri"/>
              </a:rPr>
              <a:t>của</a:t>
            </a:r>
            <a:r>
              <a:rPr spc="-9" dirty="0">
                <a:latin typeface="Calibri"/>
                <a:cs typeface="Calibri"/>
              </a:rPr>
              <a:t> </a:t>
            </a:r>
            <a:r>
              <a:rPr spc="-4" dirty="0">
                <a:latin typeface="Calibri"/>
                <a:cs typeface="Calibri"/>
              </a:rPr>
              <a:t>một </a:t>
            </a:r>
            <a:r>
              <a:rPr spc="-9" dirty="0">
                <a:latin typeface="Calibri"/>
                <a:cs typeface="Calibri"/>
              </a:rPr>
              <a:t>LSA </a:t>
            </a:r>
            <a:r>
              <a:rPr spc="-4" dirty="0">
                <a:latin typeface="Calibri"/>
                <a:cs typeface="Calibri"/>
              </a:rPr>
              <a:t>riêng.</a:t>
            </a:r>
            <a:endParaRPr dirty="0">
              <a:latin typeface="Calibri"/>
              <a:cs typeface="Calibri"/>
            </a:endParaRPr>
          </a:p>
          <a:p>
            <a:pPr marL="667346" lvl="1" indent="-253827">
              <a:spcBef>
                <a:spcPts val="424"/>
              </a:spcBef>
              <a:buFont typeface="Wingdings"/>
              <a:buChar char=""/>
              <a:tabLst>
                <a:tab pos="667906" algn="l"/>
              </a:tabLst>
            </a:pPr>
            <a:r>
              <a:rPr dirty="0">
                <a:latin typeface="Calibri"/>
                <a:cs typeface="Calibri"/>
              </a:rPr>
              <a:t>Một</a:t>
            </a:r>
            <a:r>
              <a:rPr spc="-22" dirty="0">
                <a:latin typeface="Calibri"/>
                <a:cs typeface="Calibri"/>
              </a:rPr>
              <a:t> </a:t>
            </a:r>
            <a:r>
              <a:rPr dirty="0">
                <a:latin typeface="Calibri"/>
                <a:cs typeface="Calibri"/>
              </a:rPr>
              <a:t>LSA</a:t>
            </a:r>
            <a:r>
              <a:rPr spc="-9" dirty="0">
                <a:latin typeface="Calibri"/>
                <a:cs typeface="Calibri"/>
              </a:rPr>
              <a:t> </a:t>
            </a:r>
            <a:r>
              <a:rPr dirty="0">
                <a:latin typeface="Calibri"/>
                <a:cs typeface="Calibri"/>
              </a:rPr>
              <a:t>là</a:t>
            </a:r>
            <a:r>
              <a:rPr spc="-4" dirty="0">
                <a:latin typeface="Calibri"/>
                <a:cs typeface="Calibri"/>
              </a:rPr>
              <a:t> </a:t>
            </a:r>
            <a:r>
              <a:rPr dirty="0">
                <a:latin typeface="Calibri"/>
                <a:cs typeface="Calibri"/>
              </a:rPr>
              <a:t>một</a:t>
            </a:r>
            <a:r>
              <a:rPr spc="-4" dirty="0">
                <a:latin typeface="Calibri"/>
                <a:cs typeface="Calibri"/>
              </a:rPr>
              <a:t> </a:t>
            </a:r>
            <a:r>
              <a:rPr dirty="0">
                <a:latin typeface="Calibri"/>
                <a:cs typeface="Calibri"/>
              </a:rPr>
              <a:t>bản </a:t>
            </a:r>
            <a:r>
              <a:rPr spc="-4" dirty="0">
                <a:latin typeface="Calibri"/>
                <a:cs typeface="Calibri"/>
              </a:rPr>
              <a:t>tin chứa thông</a:t>
            </a:r>
            <a:r>
              <a:rPr spc="-13" dirty="0">
                <a:latin typeface="Calibri"/>
                <a:cs typeface="Calibri"/>
              </a:rPr>
              <a:t> </a:t>
            </a:r>
            <a:r>
              <a:rPr dirty="0">
                <a:latin typeface="Calibri"/>
                <a:cs typeface="Calibri"/>
              </a:rPr>
              <a:t>tin </a:t>
            </a:r>
            <a:r>
              <a:rPr spc="-13" dirty="0">
                <a:latin typeface="Calibri"/>
                <a:cs typeface="Calibri"/>
              </a:rPr>
              <a:t>về</a:t>
            </a:r>
            <a:r>
              <a:rPr spc="-9" dirty="0">
                <a:latin typeface="Calibri"/>
                <a:cs typeface="Calibri"/>
              </a:rPr>
              <a:t> </a:t>
            </a:r>
            <a:r>
              <a:rPr spc="-4" dirty="0">
                <a:latin typeface="Calibri"/>
                <a:cs typeface="Calibri"/>
              </a:rPr>
              <a:t>các</a:t>
            </a:r>
            <a:r>
              <a:rPr spc="4" dirty="0">
                <a:latin typeface="Calibri"/>
                <a:cs typeface="Calibri"/>
              </a:rPr>
              <a:t> </a:t>
            </a:r>
            <a:r>
              <a:rPr spc="-4" dirty="0">
                <a:latin typeface="Calibri"/>
                <a:cs typeface="Calibri"/>
              </a:rPr>
              <a:t>liên </a:t>
            </a:r>
            <a:r>
              <a:rPr spc="-22" dirty="0">
                <a:latin typeface="Calibri"/>
                <a:cs typeface="Calibri"/>
              </a:rPr>
              <a:t>kết</a:t>
            </a:r>
            <a:r>
              <a:rPr dirty="0">
                <a:latin typeface="Calibri"/>
                <a:cs typeface="Calibri"/>
              </a:rPr>
              <a:t> của</a:t>
            </a:r>
            <a:r>
              <a:rPr spc="9" dirty="0">
                <a:latin typeface="Calibri"/>
                <a:cs typeface="Calibri"/>
              </a:rPr>
              <a:t> </a:t>
            </a:r>
            <a:r>
              <a:rPr spc="-4" dirty="0">
                <a:latin typeface="Calibri"/>
                <a:cs typeface="Calibri"/>
              </a:rPr>
              <a:t>một</a:t>
            </a:r>
            <a:r>
              <a:rPr dirty="0">
                <a:latin typeface="Calibri"/>
                <a:cs typeface="Calibri"/>
              </a:rPr>
              <a:t> </a:t>
            </a:r>
            <a:r>
              <a:rPr spc="-35" dirty="0">
                <a:latin typeface="Calibri"/>
                <a:cs typeface="Calibri"/>
              </a:rPr>
              <a:t>router.</a:t>
            </a:r>
            <a:endParaRPr dirty="0">
              <a:latin typeface="Calibri"/>
              <a:cs typeface="Calibri"/>
            </a:endParaRPr>
          </a:p>
          <a:p>
            <a:pPr marL="667346" lvl="1" indent="-253827">
              <a:spcBef>
                <a:spcPts val="424"/>
              </a:spcBef>
              <a:buFont typeface="Wingdings"/>
              <a:buChar char=""/>
              <a:tabLst>
                <a:tab pos="667906" algn="l"/>
              </a:tabLst>
            </a:pPr>
            <a:r>
              <a:rPr spc="-44" dirty="0">
                <a:latin typeface="Calibri"/>
                <a:cs typeface="Calibri"/>
              </a:rPr>
              <a:t>Tập</a:t>
            </a:r>
            <a:r>
              <a:rPr spc="-26" dirty="0">
                <a:latin typeface="Calibri"/>
                <a:cs typeface="Calibri"/>
              </a:rPr>
              <a:t> </a:t>
            </a:r>
            <a:r>
              <a:rPr dirty="0">
                <a:latin typeface="Calibri"/>
                <a:cs typeface="Calibri"/>
              </a:rPr>
              <a:t>hợp</a:t>
            </a:r>
            <a:r>
              <a:rPr spc="-22" dirty="0">
                <a:latin typeface="Calibri"/>
                <a:cs typeface="Calibri"/>
              </a:rPr>
              <a:t> </a:t>
            </a:r>
            <a:r>
              <a:rPr spc="-4" dirty="0">
                <a:latin typeface="Calibri"/>
                <a:cs typeface="Calibri"/>
              </a:rPr>
              <a:t>các</a:t>
            </a:r>
            <a:r>
              <a:rPr dirty="0">
                <a:latin typeface="Calibri"/>
                <a:cs typeface="Calibri"/>
              </a:rPr>
              <a:t> </a:t>
            </a:r>
            <a:r>
              <a:rPr spc="-9" dirty="0">
                <a:latin typeface="Calibri"/>
                <a:cs typeface="Calibri"/>
              </a:rPr>
              <a:t>LSA</a:t>
            </a:r>
            <a:r>
              <a:rPr spc="9" dirty="0">
                <a:latin typeface="Calibri"/>
                <a:cs typeface="Calibri"/>
              </a:rPr>
              <a:t> </a:t>
            </a:r>
            <a:r>
              <a:rPr spc="-9" dirty="0">
                <a:latin typeface="Calibri"/>
                <a:cs typeface="Calibri"/>
              </a:rPr>
              <a:t>tạo </a:t>
            </a:r>
            <a:r>
              <a:rPr dirty="0">
                <a:latin typeface="Calibri"/>
                <a:cs typeface="Calibri"/>
              </a:rPr>
              <a:t>thành</a:t>
            </a:r>
            <a:r>
              <a:rPr spc="-26" dirty="0">
                <a:latin typeface="Calibri"/>
                <a:cs typeface="Calibri"/>
              </a:rPr>
              <a:t> </a:t>
            </a:r>
            <a:r>
              <a:rPr dirty="0">
                <a:latin typeface="Calibri"/>
                <a:cs typeface="Calibri"/>
              </a:rPr>
              <a:t>CSDL</a:t>
            </a:r>
            <a:r>
              <a:rPr spc="-13" dirty="0">
                <a:latin typeface="Calibri"/>
                <a:cs typeface="Calibri"/>
              </a:rPr>
              <a:t> link-state</a:t>
            </a:r>
            <a:endParaRPr dirty="0">
              <a:latin typeface="Calibri"/>
              <a:cs typeface="Calibri"/>
            </a:endParaRPr>
          </a:p>
          <a:p>
            <a:pPr marL="667346" lvl="1" indent="-253827">
              <a:spcBef>
                <a:spcPts val="424"/>
              </a:spcBef>
              <a:buFont typeface="Wingdings"/>
              <a:buChar char=""/>
              <a:tabLst>
                <a:tab pos="667906" algn="l"/>
              </a:tabLst>
            </a:pPr>
            <a:r>
              <a:rPr spc="-4" dirty="0">
                <a:latin typeface="Calibri"/>
                <a:cs typeface="Calibri"/>
              </a:rPr>
              <a:t>Các</a:t>
            </a:r>
            <a:r>
              <a:rPr spc="-40" dirty="0">
                <a:latin typeface="Calibri"/>
                <a:cs typeface="Calibri"/>
              </a:rPr>
              <a:t> </a:t>
            </a:r>
            <a:r>
              <a:rPr dirty="0">
                <a:latin typeface="Calibri"/>
                <a:cs typeface="Calibri"/>
              </a:rPr>
              <a:t>loại</a:t>
            </a:r>
            <a:r>
              <a:rPr spc="-31" dirty="0">
                <a:latin typeface="Calibri"/>
                <a:cs typeface="Calibri"/>
              </a:rPr>
              <a:t> </a:t>
            </a:r>
            <a:r>
              <a:rPr dirty="0">
                <a:latin typeface="Calibri"/>
                <a:cs typeface="Calibri"/>
              </a:rPr>
              <a:t>LSA:</a:t>
            </a:r>
          </a:p>
          <a:p>
            <a:pPr marL="1019229" marR="49869" lvl="2" indent="-202277">
              <a:spcBef>
                <a:spcPts val="365"/>
              </a:spcBef>
              <a:buFont typeface="Wingdings"/>
              <a:buChar char=""/>
              <a:tabLst>
                <a:tab pos="1019790" algn="l"/>
              </a:tabLst>
            </a:pPr>
            <a:r>
              <a:rPr spc="-13" dirty="0">
                <a:latin typeface="Calibri"/>
                <a:cs typeface="Calibri"/>
              </a:rPr>
              <a:t>Router</a:t>
            </a:r>
            <a:r>
              <a:rPr spc="9" dirty="0">
                <a:latin typeface="Calibri"/>
                <a:cs typeface="Calibri"/>
              </a:rPr>
              <a:t> </a:t>
            </a:r>
            <a:r>
              <a:rPr spc="-4" dirty="0">
                <a:latin typeface="Calibri"/>
                <a:cs typeface="Calibri"/>
              </a:rPr>
              <a:t>LSA: Mô</a:t>
            </a:r>
            <a:r>
              <a:rPr spc="9" dirty="0">
                <a:latin typeface="Calibri"/>
                <a:cs typeface="Calibri"/>
              </a:rPr>
              <a:t> </a:t>
            </a:r>
            <a:r>
              <a:rPr spc="-13" dirty="0">
                <a:latin typeface="Calibri"/>
                <a:cs typeface="Calibri"/>
              </a:rPr>
              <a:t>tả</a:t>
            </a:r>
            <a:r>
              <a:rPr spc="9" dirty="0">
                <a:latin typeface="Calibri"/>
                <a:cs typeface="Calibri"/>
              </a:rPr>
              <a:t> </a:t>
            </a:r>
            <a:r>
              <a:rPr spc="-13" dirty="0">
                <a:latin typeface="Calibri"/>
                <a:cs typeface="Calibri"/>
              </a:rPr>
              <a:t>các</a:t>
            </a:r>
            <a:r>
              <a:rPr spc="4" dirty="0">
                <a:latin typeface="Calibri"/>
                <a:cs typeface="Calibri"/>
              </a:rPr>
              <a:t> </a:t>
            </a:r>
            <a:r>
              <a:rPr spc="-9" dirty="0">
                <a:latin typeface="Calibri"/>
                <a:cs typeface="Calibri"/>
              </a:rPr>
              <a:t>trạng</a:t>
            </a:r>
            <a:r>
              <a:rPr spc="9" dirty="0">
                <a:latin typeface="Calibri"/>
                <a:cs typeface="Calibri"/>
              </a:rPr>
              <a:t> </a:t>
            </a:r>
            <a:r>
              <a:rPr spc="-4" dirty="0">
                <a:latin typeface="Calibri"/>
                <a:cs typeface="Calibri"/>
              </a:rPr>
              <a:t>thái</a:t>
            </a:r>
            <a:r>
              <a:rPr spc="9" dirty="0">
                <a:latin typeface="Calibri"/>
                <a:cs typeface="Calibri"/>
              </a:rPr>
              <a:t> </a:t>
            </a:r>
            <a:r>
              <a:rPr spc="-4" dirty="0">
                <a:latin typeface="Calibri"/>
                <a:cs typeface="Calibri"/>
              </a:rPr>
              <a:t>liên</a:t>
            </a:r>
            <a:r>
              <a:rPr spc="-13" dirty="0">
                <a:latin typeface="Calibri"/>
                <a:cs typeface="Calibri"/>
              </a:rPr>
              <a:t> </a:t>
            </a:r>
            <a:r>
              <a:rPr spc="-26" dirty="0">
                <a:latin typeface="Calibri"/>
                <a:cs typeface="Calibri"/>
              </a:rPr>
              <a:t>kết</a:t>
            </a:r>
            <a:r>
              <a:rPr spc="13" dirty="0">
                <a:latin typeface="Calibri"/>
                <a:cs typeface="Calibri"/>
              </a:rPr>
              <a:t> </a:t>
            </a:r>
            <a:r>
              <a:rPr spc="-4" dirty="0">
                <a:latin typeface="Calibri"/>
                <a:cs typeface="Calibri"/>
              </a:rPr>
              <a:t>của </a:t>
            </a:r>
            <a:r>
              <a:rPr spc="-9" dirty="0">
                <a:latin typeface="Calibri"/>
                <a:cs typeface="Calibri"/>
              </a:rPr>
              <a:t>một</a:t>
            </a:r>
            <a:r>
              <a:rPr spc="31" dirty="0">
                <a:latin typeface="Calibri"/>
                <a:cs typeface="Calibri"/>
              </a:rPr>
              <a:t> </a:t>
            </a:r>
            <a:r>
              <a:rPr spc="-13" dirty="0">
                <a:latin typeface="Calibri"/>
                <a:cs typeface="Calibri"/>
              </a:rPr>
              <a:t>router</a:t>
            </a:r>
            <a:r>
              <a:rPr spc="22" dirty="0">
                <a:latin typeface="Calibri"/>
                <a:cs typeface="Calibri"/>
              </a:rPr>
              <a:t> </a:t>
            </a:r>
            <a:r>
              <a:rPr spc="-9" dirty="0">
                <a:latin typeface="Calibri"/>
                <a:cs typeface="Calibri"/>
              </a:rPr>
              <a:t>(đến</a:t>
            </a:r>
            <a:r>
              <a:rPr spc="13" dirty="0">
                <a:latin typeface="Calibri"/>
                <a:cs typeface="Calibri"/>
              </a:rPr>
              <a:t> </a:t>
            </a:r>
            <a:r>
              <a:rPr spc="-4" dirty="0">
                <a:latin typeface="Calibri"/>
                <a:cs typeface="Calibri"/>
              </a:rPr>
              <a:t>các</a:t>
            </a:r>
            <a:r>
              <a:rPr spc="-13" dirty="0">
                <a:latin typeface="Calibri"/>
                <a:cs typeface="Calibri"/>
              </a:rPr>
              <a:t> router</a:t>
            </a:r>
            <a:r>
              <a:rPr spc="40" dirty="0">
                <a:latin typeface="Calibri"/>
                <a:cs typeface="Calibri"/>
              </a:rPr>
              <a:t> </a:t>
            </a:r>
            <a:r>
              <a:rPr spc="-4" dirty="0">
                <a:latin typeface="Calibri"/>
                <a:cs typeface="Calibri"/>
              </a:rPr>
              <a:t>hoặc</a:t>
            </a:r>
            <a:r>
              <a:rPr spc="4" dirty="0">
                <a:latin typeface="Calibri"/>
                <a:cs typeface="Calibri"/>
              </a:rPr>
              <a:t> </a:t>
            </a:r>
            <a:r>
              <a:rPr spc="-9" dirty="0">
                <a:latin typeface="Calibri"/>
                <a:cs typeface="Calibri"/>
              </a:rPr>
              <a:t>đoạn </a:t>
            </a:r>
            <a:r>
              <a:rPr spc="-309" dirty="0">
                <a:latin typeface="Calibri"/>
                <a:cs typeface="Calibri"/>
              </a:rPr>
              <a:t> </a:t>
            </a:r>
            <a:r>
              <a:rPr spc="-4" dirty="0">
                <a:latin typeface="Calibri"/>
                <a:cs typeface="Calibri"/>
              </a:rPr>
              <a:t>mạng</a:t>
            </a:r>
            <a:r>
              <a:rPr spc="-18" dirty="0">
                <a:latin typeface="Calibri"/>
                <a:cs typeface="Calibri"/>
              </a:rPr>
              <a:t> </a:t>
            </a:r>
            <a:r>
              <a:rPr spc="-4" dirty="0">
                <a:latin typeface="Calibri"/>
                <a:cs typeface="Calibri"/>
              </a:rPr>
              <a:t>khác).</a:t>
            </a:r>
            <a:endParaRPr dirty="0">
              <a:latin typeface="Calibri"/>
              <a:cs typeface="Calibri"/>
            </a:endParaRPr>
          </a:p>
          <a:p>
            <a:pPr marL="1019229" marR="150167" lvl="2" indent="-202277">
              <a:spcBef>
                <a:spcPts val="335"/>
              </a:spcBef>
              <a:buFont typeface="Wingdings"/>
              <a:buChar char=""/>
              <a:tabLst>
                <a:tab pos="1019790" algn="l"/>
              </a:tabLst>
            </a:pPr>
            <a:r>
              <a:rPr spc="-9" dirty="0">
                <a:latin typeface="Calibri"/>
                <a:cs typeface="Calibri"/>
              </a:rPr>
              <a:t>Network</a:t>
            </a:r>
            <a:r>
              <a:rPr spc="26" dirty="0">
                <a:latin typeface="Calibri"/>
                <a:cs typeface="Calibri"/>
              </a:rPr>
              <a:t> </a:t>
            </a:r>
            <a:r>
              <a:rPr spc="-9" dirty="0">
                <a:latin typeface="Calibri"/>
                <a:cs typeface="Calibri"/>
              </a:rPr>
              <a:t>LSA:</a:t>
            </a:r>
            <a:r>
              <a:rPr spc="26" dirty="0">
                <a:latin typeface="Calibri"/>
                <a:cs typeface="Calibri"/>
              </a:rPr>
              <a:t> </a:t>
            </a:r>
            <a:r>
              <a:rPr spc="-9" dirty="0">
                <a:latin typeface="Calibri"/>
                <a:cs typeface="Calibri"/>
              </a:rPr>
              <a:t>Mô</a:t>
            </a:r>
            <a:r>
              <a:rPr spc="9" dirty="0">
                <a:latin typeface="Calibri"/>
                <a:cs typeface="Calibri"/>
              </a:rPr>
              <a:t> </a:t>
            </a:r>
            <a:r>
              <a:rPr spc="-13" dirty="0">
                <a:latin typeface="Calibri"/>
                <a:cs typeface="Calibri"/>
              </a:rPr>
              <a:t>tả</a:t>
            </a:r>
            <a:r>
              <a:rPr spc="9" dirty="0">
                <a:latin typeface="Calibri"/>
                <a:cs typeface="Calibri"/>
              </a:rPr>
              <a:t> </a:t>
            </a:r>
            <a:r>
              <a:rPr spc="-4" dirty="0">
                <a:latin typeface="Calibri"/>
                <a:cs typeface="Calibri"/>
              </a:rPr>
              <a:t>danh</a:t>
            </a:r>
            <a:r>
              <a:rPr spc="-13" dirty="0">
                <a:latin typeface="Calibri"/>
                <a:cs typeface="Calibri"/>
              </a:rPr>
              <a:t> </a:t>
            </a:r>
            <a:r>
              <a:rPr spc="-4" dirty="0">
                <a:latin typeface="Calibri"/>
                <a:cs typeface="Calibri"/>
              </a:rPr>
              <a:t>sách</a:t>
            </a:r>
            <a:r>
              <a:rPr dirty="0">
                <a:latin typeface="Calibri"/>
                <a:cs typeface="Calibri"/>
              </a:rPr>
              <a:t> </a:t>
            </a:r>
            <a:r>
              <a:rPr spc="-13" dirty="0">
                <a:latin typeface="Calibri"/>
                <a:cs typeface="Calibri"/>
              </a:rPr>
              <a:t>các</a:t>
            </a:r>
            <a:r>
              <a:rPr spc="4" dirty="0">
                <a:latin typeface="Calibri"/>
                <a:cs typeface="Calibri"/>
              </a:rPr>
              <a:t> </a:t>
            </a:r>
            <a:r>
              <a:rPr spc="-13" dirty="0">
                <a:latin typeface="Calibri"/>
                <a:cs typeface="Calibri"/>
              </a:rPr>
              <a:t>router</a:t>
            </a:r>
            <a:r>
              <a:rPr spc="18" dirty="0">
                <a:latin typeface="Calibri"/>
                <a:cs typeface="Calibri"/>
              </a:rPr>
              <a:t> </a:t>
            </a:r>
            <a:r>
              <a:rPr spc="-4" dirty="0">
                <a:latin typeface="Calibri"/>
                <a:cs typeface="Calibri"/>
              </a:rPr>
              <a:t>thuộc</a:t>
            </a:r>
            <a:r>
              <a:rPr spc="4" dirty="0">
                <a:latin typeface="Calibri"/>
                <a:cs typeface="Calibri"/>
              </a:rPr>
              <a:t> </a:t>
            </a:r>
            <a:r>
              <a:rPr spc="-4" dirty="0">
                <a:latin typeface="Calibri"/>
                <a:cs typeface="Calibri"/>
              </a:rPr>
              <a:t>mạng</a:t>
            </a:r>
            <a:r>
              <a:rPr spc="4" dirty="0">
                <a:latin typeface="Calibri"/>
                <a:cs typeface="Calibri"/>
              </a:rPr>
              <a:t> </a:t>
            </a:r>
            <a:r>
              <a:rPr spc="-4" dirty="0">
                <a:latin typeface="Calibri"/>
                <a:cs typeface="Calibri"/>
              </a:rPr>
              <a:t>đa</a:t>
            </a:r>
            <a:r>
              <a:rPr spc="9" dirty="0">
                <a:latin typeface="Calibri"/>
                <a:cs typeface="Calibri"/>
              </a:rPr>
              <a:t> </a:t>
            </a:r>
            <a:r>
              <a:rPr spc="-4" dirty="0">
                <a:latin typeface="Calibri"/>
                <a:cs typeface="Calibri"/>
              </a:rPr>
              <a:t>truy</a:t>
            </a:r>
            <a:r>
              <a:rPr spc="4" dirty="0">
                <a:latin typeface="Calibri"/>
                <a:cs typeface="Calibri"/>
              </a:rPr>
              <a:t> </a:t>
            </a:r>
            <a:r>
              <a:rPr spc="-9" dirty="0">
                <a:latin typeface="Calibri"/>
                <a:cs typeface="Calibri"/>
              </a:rPr>
              <a:t>cập.</a:t>
            </a:r>
            <a:r>
              <a:rPr spc="4" dirty="0">
                <a:latin typeface="Calibri"/>
                <a:cs typeface="Calibri"/>
              </a:rPr>
              <a:t> </a:t>
            </a:r>
            <a:r>
              <a:rPr spc="-4" dirty="0">
                <a:latin typeface="Calibri"/>
                <a:cs typeface="Calibri"/>
              </a:rPr>
              <a:t>Thông</a:t>
            </a:r>
            <a:r>
              <a:rPr spc="-9" dirty="0">
                <a:latin typeface="Calibri"/>
                <a:cs typeface="Calibri"/>
              </a:rPr>
              <a:t> </a:t>
            </a:r>
            <a:r>
              <a:rPr spc="4" dirty="0">
                <a:latin typeface="Calibri"/>
                <a:cs typeface="Calibri"/>
              </a:rPr>
              <a:t>tin</a:t>
            </a:r>
            <a:r>
              <a:rPr spc="-18" dirty="0">
                <a:latin typeface="Calibri"/>
                <a:cs typeface="Calibri"/>
              </a:rPr>
              <a:t> </a:t>
            </a:r>
            <a:r>
              <a:rPr spc="-9" dirty="0">
                <a:latin typeface="Calibri"/>
                <a:cs typeface="Calibri"/>
              </a:rPr>
              <a:t>xuất </a:t>
            </a:r>
            <a:r>
              <a:rPr spc="-304" dirty="0">
                <a:latin typeface="Calibri"/>
                <a:cs typeface="Calibri"/>
              </a:rPr>
              <a:t> </a:t>
            </a:r>
            <a:r>
              <a:rPr spc="-4" dirty="0">
                <a:latin typeface="Calibri"/>
                <a:cs typeface="Calibri"/>
              </a:rPr>
              <a:t>phát</a:t>
            </a:r>
            <a:r>
              <a:rPr spc="-22" dirty="0">
                <a:latin typeface="Calibri"/>
                <a:cs typeface="Calibri"/>
              </a:rPr>
              <a:t> </a:t>
            </a:r>
            <a:r>
              <a:rPr spc="-9" dirty="0">
                <a:latin typeface="Calibri"/>
                <a:cs typeface="Calibri"/>
              </a:rPr>
              <a:t>từ</a:t>
            </a:r>
            <a:r>
              <a:rPr dirty="0">
                <a:latin typeface="Calibri"/>
                <a:cs typeface="Calibri"/>
              </a:rPr>
              <a:t> </a:t>
            </a:r>
            <a:r>
              <a:rPr spc="-4" dirty="0">
                <a:latin typeface="Calibri"/>
                <a:cs typeface="Calibri"/>
              </a:rPr>
              <a:t>Designated</a:t>
            </a:r>
            <a:r>
              <a:rPr spc="-18" dirty="0">
                <a:latin typeface="Calibri"/>
                <a:cs typeface="Calibri"/>
              </a:rPr>
              <a:t> </a:t>
            </a:r>
            <a:r>
              <a:rPr spc="-31" dirty="0">
                <a:latin typeface="Calibri"/>
                <a:cs typeface="Calibri"/>
              </a:rPr>
              <a:t>router.</a:t>
            </a:r>
            <a:endParaRPr dirty="0">
              <a:latin typeface="Calibri"/>
              <a:cs typeface="Calibri"/>
            </a:endParaRPr>
          </a:p>
          <a:p>
            <a:pPr marL="1019229" marR="105341" lvl="2" indent="-202277">
              <a:spcBef>
                <a:spcPts val="340"/>
              </a:spcBef>
              <a:buFont typeface="Wingdings"/>
              <a:buChar char=""/>
              <a:tabLst>
                <a:tab pos="1019790" algn="l"/>
              </a:tabLst>
            </a:pPr>
            <a:r>
              <a:rPr spc="-4" dirty="0">
                <a:latin typeface="Calibri"/>
                <a:cs typeface="Calibri"/>
              </a:rPr>
              <a:t>Sumary</a:t>
            </a:r>
            <a:r>
              <a:rPr spc="-9" dirty="0">
                <a:latin typeface="Calibri"/>
                <a:cs typeface="Calibri"/>
              </a:rPr>
              <a:t> LSA:</a:t>
            </a:r>
            <a:r>
              <a:rPr spc="26" dirty="0">
                <a:latin typeface="Calibri"/>
                <a:cs typeface="Calibri"/>
              </a:rPr>
              <a:t> </a:t>
            </a:r>
            <a:r>
              <a:rPr spc="-9" dirty="0">
                <a:latin typeface="Calibri"/>
                <a:cs typeface="Calibri"/>
              </a:rPr>
              <a:t>Mô</a:t>
            </a:r>
            <a:r>
              <a:rPr spc="9" dirty="0">
                <a:latin typeface="Calibri"/>
                <a:cs typeface="Calibri"/>
              </a:rPr>
              <a:t> </a:t>
            </a:r>
            <a:r>
              <a:rPr spc="-13" dirty="0">
                <a:latin typeface="Calibri"/>
                <a:cs typeface="Calibri"/>
              </a:rPr>
              <a:t>tả</a:t>
            </a:r>
            <a:r>
              <a:rPr spc="9" dirty="0">
                <a:latin typeface="Calibri"/>
                <a:cs typeface="Calibri"/>
              </a:rPr>
              <a:t> </a:t>
            </a:r>
            <a:r>
              <a:rPr spc="-13" dirty="0">
                <a:latin typeface="Calibri"/>
                <a:cs typeface="Calibri"/>
              </a:rPr>
              <a:t>các</a:t>
            </a:r>
            <a:r>
              <a:rPr spc="4" dirty="0">
                <a:latin typeface="Calibri"/>
                <a:cs typeface="Calibri"/>
              </a:rPr>
              <a:t> </a:t>
            </a:r>
            <a:r>
              <a:rPr spc="-9" dirty="0">
                <a:latin typeface="Calibri"/>
                <a:cs typeface="Calibri"/>
              </a:rPr>
              <a:t>đường</a:t>
            </a:r>
            <a:r>
              <a:rPr spc="22" dirty="0">
                <a:latin typeface="Calibri"/>
                <a:cs typeface="Calibri"/>
              </a:rPr>
              <a:t> </a:t>
            </a:r>
            <a:r>
              <a:rPr spc="-4" dirty="0">
                <a:latin typeface="Calibri"/>
                <a:cs typeface="Calibri"/>
              </a:rPr>
              <a:t>đi</a:t>
            </a:r>
            <a:r>
              <a:rPr spc="9" dirty="0">
                <a:latin typeface="Calibri"/>
                <a:cs typeface="Calibri"/>
              </a:rPr>
              <a:t> </a:t>
            </a:r>
            <a:r>
              <a:rPr spc="-9" dirty="0">
                <a:latin typeface="Calibri"/>
                <a:cs typeface="Calibri"/>
              </a:rPr>
              <a:t>inter-area.</a:t>
            </a:r>
            <a:r>
              <a:rPr spc="4" dirty="0">
                <a:latin typeface="Calibri"/>
                <a:cs typeface="Calibri"/>
              </a:rPr>
              <a:t> </a:t>
            </a:r>
            <a:r>
              <a:rPr spc="-9" dirty="0">
                <a:latin typeface="Calibri"/>
                <a:cs typeface="Calibri"/>
              </a:rPr>
              <a:t>Xuất </a:t>
            </a:r>
            <a:r>
              <a:rPr spc="-4" dirty="0">
                <a:latin typeface="Calibri"/>
                <a:cs typeface="Calibri"/>
              </a:rPr>
              <a:t>phát</a:t>
            </a:r>
            <a:r>
              <a:rPr spc="-13" dirty="0">
                <a:latin typeface="Calibri"/>
                <a:cs typeface="Calibri"/>
              </a:rPr>
              <a:t> </a:t>
            </a:r>
            <a:r>
              <a:rPr dirty="0">
                <a:latin typeface="Calibri"/>
                <a:cs typeface="Calibri"/>
              </a:rPr>
              <a:t>từ</a:t>
            </a:r>
            <a:r>
              <a:rPr spc="4" dirty="0">
                <a:latin typeface="Calibri"/>
                <a:cs typeface="Calibri"/>
              </a:rPr>
              <a:t> </a:t>
            </a:r>
            <a:r>
              <a:rPr spc="-9" dirty="0">
                <a:latin typeface="Calibri"/>
                <a:cs typeface="Calibri"/>
              </a:rPr>
              <a:t>một</a:t>
            </a:r>
            <a:r>
              <a:rPr spc="13" dirty="0">
                <a:latin typeface="Calibri"/>
                <a:cs typeface="Calibri"/>
              </a:rPr>
              <a:t> </a:t>
            </a:r>
            <a:r>
              <a:rPr spc="-9" dirty="0">
                <a:latin typeface="Calibri"/>
                <a:cs typeface="Calibri"/>
              </a:rPr>
              <a:t>router</a:t>
            </a:r>
            <a:r>
              <a:rPr spc="9" dirty="0">
                <a:latin typeface="Calibri"/>
                <a:cs typeface="Calibri"/>
              </a:rPr>
              <a:t> </a:t>
            </a:r>
            <a:r>
              <a:rPr spc="-4" dirty="0">
                <a:latin typeface="Calibri"/>
                <a:cs typeface="Calibri"/>
              </a:rPr>
              <a:t>biên</a:t>
            </a:r>
            <a:r>
              <a:rPr dirty="0">
                <a:latin typeface="Calibri"/>
                <a:cs typeface="Calibri"/>
              </a:rPr>
              <a:t> </a:t>
            </a:r>
            <a:r>
              <a:rPr spc="-4" dirty="0">
                <a:latin typeface="Calibri"/>
                <a:cs typeface="Calibri"/>
              </a:rPr>
              <a:t>của một </a:t>
            </a:r>
            <a:r>
              <a:rPr spc="-304" dirty="0">
                <a:latin typeface="Calibri"/>
                <a:cs typeface="Calibri"/>
              </a:rPr>
              <a:t> </a:t>
            </a:r>
            <a:r>
              <a:rPr spc="-4" dirty="0">
                <a:latin typeface="Calibri"/>
                <a:cs typeface="Calibri"/>
              </a:rPr>
              <a:t>vùng,</a:t>
            </a:r>
            <a:r>
              <a:rPr dirty="0">
                <a:latin typeface="Calibri"/>
                <a:cs typeface="Calibri"/>
              </a:rPr>
              <a:t> </a:t>
            </a:r>
            <a:r>
              <a:rPr spc="-4" dirty="0">
                <a:latin typeface="Calibri"/>
                <a:cs typeface="Calibri"/>
              </a:rPr>
              <a:t>chứa</a:t>
            </a:r>
            <a:r>
              <a:rPr spc="-9" dirty="0">
                <a:latin typeface="Calibri"/>
                <a:cs typeface="Calibri"/>
              </a:rPr>
              <a:t> </a:t>
            </a:r>
            <a:r>
              <a:rPr spc="-4" dirty="0">
                <a:latin typeface="Calibri"/>
                <a:cs typeface="Calibri"/>
              </a:rPr>
              <a:t>thông</a:t>
            </a:r>
            <a:r>
              <a:rPr spc="-13" dirty="0">
                <a:latin typeface="Calibri"/>
                <a:cs typeface="Calibri"/>
              </a:rPr>
              <a:t> </a:t>
            </a:r>
            <a:r>
              <a:rPr dirty="0">
                <a:latin typeface="Calibri"/>
                <a:cs typeface="Calibri"/>
              </a:rPr>
              <a:t>tin</a:t>
            </a:r>
            <a:r>
              <a:rPr spc="-4" dirty="0">
                <a:latin typeface="Calibri"/>
                <a:cs typeface="Calibri"/>
              </a:rPr>
              <a:t> </a:t>
            </a:r>
            <a:r>
              <a:rPr spc="-9" dirty="0">
                <a:latin typeface="Calibri"/>
                <a:cs typeface="Calibri"/>
              </a:rPr>
              <a:t>tóm</a:t>
            </a:r>
            <a:r>
              <a:rPr spc="4" dirty="0">
                <a:latin typeface="Calibri"/>
                <a:cs typeface="Calibri"/>
              </a:rPr>
              <a:t> </a:t>
            </a:r>
            <a:r>
              <a:rPr spc="-13" dirty="0">
                <a:latin typeface="Calibri"/>
                <a:cs typeface="Calibri"/>
              </a:rPr>
              <a:t>tắt</a:t>
            </a:r>
            <a:r>
              <a:rPr spc="9" dirty="0">
                <a:latin typeface="Calibri"/>
                <a:cs typeface="Calibri"/>
              </a:rPr>
              <a:t> </a:t>
            </a:r>
            <a:r>
              <a:rPr spc="-13" dirty="0">
                <a:latin typeface="Calibri"/>
                <a:cs typeface="Calibri"/>
              </a:rPr>
              <a:t>về</a:t>
            </a:r>
            <a:r>
              <a:rPr spc="4" dirty="0">
                <a:latin typeface="Calibri"/>
                <a:cs typeface="Calibri"/>
              </a:rPr>
              <a:t> </a:t>
            </a:r>
            <a:r>
              <a:rPr spc="-4" dirty="0">
                <a:latin typeface="Calibri"/>
                <a:cs typeface="Calibri"/>
              </a:rPr>
              <a:t>vùng.</a:t>
            </a:r>
            <a:endParaRPr dirty="0">
              <a:latin typeface="Calibri"/>
              <a:cs typeface="Calibri"/>
            </a:endParaRPr>
          </a:p>
          <a:p>
            <a:pPr marL="1019229" marR="303696" lvl="2" indent="-202277">
              <a:spcBef>
                <a:spcPts val="340"/>
              </a:spcBef>
              <a:buFont typeface="Wingdings"/>
              <a:buChar char=""/>
              <a:tabLst>
                <a:tab pos="1019790" algn="l"/>
              </a:tabLst>
            </a:pPr>
            <a:r>
              <a:rPr spc="-4" dirty="0">
                <a:latin typeface="Calibri"/>
                <a:cs typeface="Calibri"/>
              </a:rPr>
              <a:t>AS</a:t>
            </a:r>
            <a:r>
              <a:rPr spc="-9" dirty="0">
                <a:latin typeface="Calibri"/>
                <a:cs typeface="Calibri"/>
              </a:rPr>
              <a:t> external</a:t>
            </a:r>
            <a:r>
              <a:rPr spc="9" dirty="0">
                <a:latin typeface="Calibri"/>
                <a:cs typeface="Calibri"/>
              </a:rPr>
              <a:t> </a:t>
            </a:r>
            <a:r>
              <a:rPr spc="-9" dirty="0">
                <a:latin typeface="Calibri"/>
                <a:cs typeface="Calibri"/>
              </a:rPr>
              <a:t>LSA:</a:t>
            </a:r>
            <a:r>
              <a:rPr spc="4" dirty="0">
                <a:latin typeface="Calibri"/>
                <a:cs typeface="Calibri"/>
              </a:rPr>
              <a:t> </a:t>
            </a:r>
            <a:r>
              <a:rPr spc="-9" dirty="0">
                <a:latin typeface="Calibri"/>
                <a:cs typeface="Calibri"/>
              </a:rPr>
              <a:t>Mô</a:t>
            </a:r>
            <a:r>
              <a:rPr spc="9" dirty="0">
                <a:latin typeface="Calibri"/>
                <a:cs typeface="Calibri"/>
              </a:rPr>
              <a:t> </a:t>
            </a:r>
            <a:r>
              <a:rPr spc="-9" dirty="0">
                <a:latin typeface="Calibri"/>
                <a:cs typeface="Calibri"/>
              </a:rPr>
              <a:t>tả </a:t>
            </a:r>
            <a:r>
              <a:rPr spc="-4" dirty="0">
                <a:latin typeface="Calibri"/>
                <a:cs typeface="Calibri"/>
              </a:rPr>
              <a:t>các</a:t>
            </a:r>
            <a:r>
              <a:rPr spc="-13" dirty="0">
                <a:latin typeface="Calibri"/>
                <a:cs typeface="Calibri"/>
              </a:rPr>
              <a:t> </a:t>
            </a:r>
            <a:r>
              <a:rPr spc="-4" dirty="0">
                <a:latin typeface="Calibri"/>
                <a:cs typeface="Calibri"/>
              </a:rPr>
              <a:t>đường</a:t>
            </a:r>
            <a:r>
              <a:rPr spc="18" dirty="0">
                <a:latin typeface="Calibri"/>
                <a:cs typeface="Calibri"/>
              </a:rPr>
              <a:t> </a:t>
            </a:r>
            <a:r>
              <a:rPr spc="-4" dirty="0">
                <a:latin typeface="Calibri"/>
                <a:cs typeface="Calibri"/>
              </a:rPr>
              <a:t>đi đến</a:t>
            </a:r>
            <a:r>
              <a:rPr spc="22" dirty="0">
                <a:latin typeface="Calibri"/>
                <a:cs typeface="Calibri"/>
              </a:rPr>
              <a:t> </a:t>
            </a:r>
            <a:r>
              <a:rPr spc="-9" dirty="0">
                <a:latin typeface="Calibri"/>
                <a:cs typeface="Calibri"/>
              </a:rPr>
              <a:t>một</a:t>
            </a:r>
            <a:r>
              <a:rPr spc="13" dirty="0">
                <a:latin typeface="Calibri"/>
                <a:cs typeface="Calibri"/>
              </a:rPr>
              <a:t> </a:t>
            </a:r>
            <a:r>
              <a:rPr spc="-4" dirty="0">
                <a:latin typeface="Calibri"/>
                <a:cs typeface="Calibri"/>
              </a:rPr>
              <a:t>AS</a:t>
            </a:r>
            <a:r>
              <a:rPr spc="-9" dirty="0">
                <a:latin typeface="Calibri"/>
                <a:cs typeface="Calibri"/>
              </a:rPr>
              <a:t> </a:t>
            </a:r>
            <a:r>
              <a:rPr spc="-4" dirty="0">
                <a:latin typeface="Calibri"/>
                <a:cs typeface="Calibri"/>
              </a:rPr>
              <a:t>bên</a:t>
            </a:r>
            <a:r>
              <a:rPr spc="13" dirty="0">
                <a:latin typeface="Calibri"/>
                <a:cs typeface="Calibri"/>
              </a:rPr>
              <a:t> </a:t>
            </a:r>
            <a:r>
              <a:rPr spc="-4" dirty="0">
                <a:latin typeface="Calibri"/>
                <a:cs typeface="Calibri"/>
              </a:rPr>
              <a:t>ngoài.</a:t>
            </a:r>
            <a:r>
              <a:rPr spc="9" dirty="0">
                <a:latin typeface="Calibri"/>
                <a:cs typeface="Calibri"/>
              </a:rPr>
              <a:t> </a:t>
            </a:r>
            <a:r>
              <a:rPr spc="-4" dirty="0">
                <a:latin typeface="Calibri"/>
                <a:cs typeface="Calibri"/>
              </a:rPr>
              <a:t>Thông</a:t>
            </a:r>
            <a:r>
              <a:rPr spc="-13" dirty="0">
                <a:latin typeface="Calibri"/>
                <a:cs typeface="Calibri"/>
              </a:rPr>
              <a:t> </a:t>
            </a:r>
            <a:r>
              <a:rPr dirty="0">
                <a:latin typeface="Calibri"/>
                <a:cs typeface="Calibri"/>
              </a:rPr>
              <a:t>tin</a:t>
            </a:r>
            <a:r>
              <a:rPr spc="-13" dirty="0">
                <a:latin typeface="Calibri"/>
                <a:cs typeface="Calibri"/>
              </a:rPr>
              <a:t> </a:t>
            </a:r>
            <a:r>
              <a:rPr spc="-9" dirty="0">
                <a:latin typeface="Calibri"/>
                <a:cs typeface="Calibri"/>
              </a:rPr>
              <a:t>này</a:t>
            </a:r>
            <a:r>
              <a:rPr spc="-13" dirty="0">
                <a:latin typeface="Calibri"/>
                <a:cs typeface="Calibri"/>
              </a:rPr>
              <a:t> </a:t>
            </a:r>
            <a:r>
              <a:rPr spc="-9" dirty="0">
                <a:latin typeface="Calibri"/>
                <a:cs typeface="Calibri"/>
              </a:rPr>
              <a:t>xuất </a:t>
            </a:r>
            <a:r>
              <a:rPr spc="-309" dirty="0">
                <a:latin typeface="Calibri"/>
                <a:cs typeface="Calibri"/>
              </a:rPr>
              <a:t> </a:t>
            </a:r>
            <a:r>
              <a:rPr spc="-4" dirty="0">
                <a:latin typeface="Calibri"/>
                <a:cs typeface="Calibri"/>
              </a:rPr>
              <a:t>phát</a:t>
            </a:r>
            <a:r>
              <a:rPr spc="-22" dirty="0">
                <a:latin typeface="Calibri"/>
                <a:cs typeface="Calibri"/>
              </a:rPr>
              <a:t> </a:t>
            </a:r>
            <a:r>
              <a:rPr spc="-9" dirty="0">
                <a:latin typeface="Calibri"/>
                <a:cs typeface="Calibri"/>
              </a:rPr>
              <a:t>từ</a:t>
            </a:r>
            <a:r>
              <a:rPr dirty="0">
                <a:latin typeface="Calibri"/>
                <a:cs typeface="Calibri"/>
              </a:rPr>
              <a:t> </a:t>
            </a:r>
            <a:r>
              <a:rPr spc="-9" dirty="0">
                <a:latin typeface="Calibri"/>
                <a:cs typeface="Calibri"/>
              </a:rPr>
              <a:t>các</a:t>
            </a:r>
            <a:r>
              <a:rPr spc="-18" dirty="0">
                <a:latin typeface="Calibri"/>
                <a:cs typeface="Calibri"/>
              </a:rPr>
              <a:t> </a:t>
            </a:r>
            <a:r>
              <a:rPr spc="-13" dirty="0">
                <a:latin typeface="Calibri"/>
                <a:cs typeface="Calibri"/>
              </a:rPr>
              <a:t>router</a:t>
            </a:r>
            <a:r>
              <a:rPr spc="31" dirty="0">
                <a:latin typeface="Calibri"/>
                <a:cs typeface="Calibri"/>
              </a:rPr>
              <a:t> </a:t>
            </a:r>
            <a:r>
              <a:rPr spc="-4" dirty="0">
                <a:latin typeface="Calibri"/>
                <a:cs typeface="Calibri"/>
              </a:rPr>
              <a:t>biên </a:t>
            </a:r>
            <a:r>
              <a:rPr spc="-9" dirty="0">
                <a:latin typeface="Calibri"/>
                <a:cs typeface="Calibri"/>
              </a:rPr>
              <a:t>AS.</a:t>
            </a:r>
            <a:endParaRPr dirty="0">
              <a:latin typeface="Calibri"/>
              <a:cs typeface="Calibri"/>
            </a:endParaRPr>
          </a:p>
          <a:p>
            <a:pPr marL="667346" lvl="1" indent="-253827">
              <a:spcBef>
                <a:spcPts val="397"/>
              </a:spcBef>
              <a:buFont typeface="Wingdings"/>
              <a:buChar char=""/>
              <a:tabLst>
                <a:tab pos="667906" algn="l"/>
              </a:tabLst>
            </a:pPr>
            <a:r>
              <a:rPr dirty="0">
                <a:latin typeface="Calibri"/>
                <a:cs typeface="Calibri"/>
              </a:rPr>
              <a:t>Thông</a:t>
            </a:r>
            <a:r>
              <a:rPr spc="-49" dirty="0">
                <a:latin typeface="Calibri"/>
                <a:cs typeface="Calibri"/>
              </a:rPr>
              <a:t> </a:t>
            </a:r>
            <a:r>
              <a:rPr dirty="0">
                <a:latin typeface="Calibri"/>
                <a:cs typeface="Calibri"/>
              </a:rPr>
              <a:t>tin </a:t>
            </a:r>
            <a:r>
              <a:rPr spc="-4" dirty="0">
                <a:latin typeface="Calibri"/>
                <a:cs typeface="Calibri"/>
              </a:rPr>
              <a:t>cụ </a:t>
            </a:r>
            <a:r>
              <a:rPr spc="4" dirty="0">
                <a:latin typeface="Calibri"/>
                <a:cs typeface="Calibri"/>
              </a:rPr>
              <a:t>thể</a:t>
            </a:r>
            <a:r>
              <a:rPr spc="-4" dirty="0">
                <a:latin typeface="Calibri"/>
                <a:cs typeface="Calibri"/>
              </a:rPr>
              <a:t> </a:t>
            </a:r>
            <a:r>
              <a:rPr spc="-13" dirty="0">
                <a:latin typeface="Calibri"/>
                <a:cs typeface="Calibri"/>
              </a:rPr>
              <a:t>về</a:t>
            </a:r>
            <a:r>
              <a:rPr spc="-9" dirty="0">
                <a:latin typeface="Calibri"/>
                <a:cs typeface="Calibri"/>
              </a:rPr>
              <a:t> </a:t>
            </a:r>
            <a:r>
              <a:rPr dirty="0">
                <a:latin typeface="Calibri"/>
                <a:cs typeface="Calibri"/>
              </a:rPr>
              <a:t>1 LSA</a:t>
            </a:r>
            <a:r>
              <a:rPr spc="-4" dirty="0">
                <a:latin typeface="Calibri"/>
                <a:cs typeface="Calibri"/>
              </a:rPr>
              <a:t> </a:t>
            </a:r>
            <a:r>
              <a:rPr dirty="0">
                <a:latin typeface="Calibri"/>
                <a:cs typeface="Calibri"/>
              </a:rPr>
              <a:t>được</a:t>
            </a:r>
            <a:r>
              <a:rPr spc="-18" dirty="0">
                <a:latin typeface="Calibri"/>
                <a:cs typeface="Calibri"/>
              </a:rPr>
              <a:t> </a:t>
            </a:r>
            <a:r>
              <a:rPr spc="-13" dirty="0">
                <a:latin typeface="Calibri"/>
                <a:cs typeface="Calibri"/>
              </a:rPr>
              <a:t>trao</a:t>
            </a:r>
            <a:r>
              <a:rPr spc="-4" dirty="0">
                <a:latin typeface="Calibri"/>
                <a:cs typeface="Calibri"/>
              </a:rPr>
              <a:t> </a:t>
            </a:r>
            <a:r>
              <a:rPr dirty="0">
                <a:latin typeface="Calibri"/>
                <a:cs typeface="Calibri"/>
              </a:rPr>
              <a:t>đổi</a:t>
            </a:r>
            <a:r>
              <a:rPr spc="-13" dirty="0">
                <a:latin typeface="Calibri"/>
                <a:cs typeface="Calibri"/>
              </a:rPr>
              <a:t> </a:t>
            </a:r>
            <a:r>
              <a:rPr spc="-4" dirty="0">
                <a:latin typeface="Calibri"/>
                <a:cs typeface="Calibri"/>
              </a:rPr>
              <a:t>giữa các</a:t>
            </a:r>
            <a:r>
              <a:rPr dirty="0">
                <a:latin typeface="Calibri"/>
                <a:cs typeface="Calibri"/>
              </a:rPr>
              <a:t> </a:t>
            </a:r>
            <a:r>
              <a:rPr spc="-13" dirty="0">
                <a:latin typeface="Calibri"/>
                <a:cs typeface="Calibri"/>
              </a:rPr>
              <a:t>router</a:t>
            </a:r>
            <a:r>
              <a:rPr spc="-4" dirty="0">
                <a:latin typeface="Calibri"/>
                <a:cs typeface="Calibri"/>
              </a:rPr>
              <a:t> </a:t>
            </a:r>
            <a:r>
              <a:rPr dirty="0">
                <a:latin typeface="Calibri"/>
                <a:cs typeface="Calibri"/>
              </a:rPr>
              <a:t>bằng</a:t>
            </a:r>
          </a:p>
        </p:txBody>
      </p:sp>
      <p:sp>
        <p:nvSpPr>
          <p:cNvPr id="4" name="object 4"/>
          <p:cNvSpPr txBox="1"/>
          <p:nvPr/>
        </p:nvSpPr>
        <p:spPr>
          <a:xfrm>
            <a:off x="6963672" y="5810389"/>
            <a:ext cx="2776818" cy="288880"/>
          </a:xfrm>
          <a:prstGeom prst="rect">
            <a:avLst/>
          </a:prstGeom>
        </p:spPr>
        <p:txBody>
          <a:bodyPr vert="horz" wrap="square" lIns="0" tIns="11766" rIns="0" bIns="0" rtlCol="0">
            <a:spAutoFit/>
          </a:bodyPr>
          <a:lstStyle/>
          <a:p>
            <a:pPr marL="33619">
              <a:spcBef>
                <a:spcPts val="93"/>
              </a:spcBef>
            </a:pPr>
            <a:r>
              <a:rPr lang="vi-VN" spc="-4" dirty="0">
                <a:latin typeface="Calibri"/>
                <a:cs typeface="Calibri"/>
              </a:rPr>
              <a:t>LSRequest</a:t>
            </a:r>
            <a:r>
              <a:rPr lang="vi-VN" spc="-22" dirty="0">
                <a:latin typeface="Calibri"/>
                <a:cs typeface="Calibri"/>
              </a:rPr>
              <a:t> </a:t>
            </a:r>
            <a:r>
              <a:rPr lang="vi-VN" spc="-13" dirty="0">
                <a:latin typeface="Calibri"/>
                <a:cs typeface="Calibri"/>
              </a:rPr>
              <a:t>và</a:t>
            </a:r>
            <a:r>
              <a:rPr lang="vi-VN" spc="-26" dirty="0">
                <a:latin typeface="Calibri"/>
                <a:cs typeface="Calibri"/>
              </a:rPr>
              <a:t> </a:t>
            </a:r>
            <a:r>
              <a:rPr lang="vi-VN" spc="-9" dirty="0">
                <a:latin typeface="Calibri"/>
                <a:cs typeface="Calibri"/>
              </a:rPr>
              <a:t>LSUpdate</a:t>
            </a:r>
            <a:endParaRPr dirty="0">
              <a:latin typeface="Calibri"/>
              <a:cs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27326" y="515949"/>
            <a:ext cx="737347" cy="608851"/>
          </a:xfrm>
          <a:prstGeom prst="rect">
            <a:avLst/>
          </a:prstGeom>
        </p:spPr>
        <p:txBody>
          <a:bodyPr vert="horz" wrap="square" lIns="0" tIns="11206" rIns="0" bIns="0" rtlCol="0" anchor="b" anchorCtr="0">
            <a:spAutoFit/>
          </a:bodyPr>
          <a:lstStyle/>
          <a:p>
            <a:pPr marL="11206">
              <a:spcBef>
                <a:spcPts val="88"/>
              </a:spcBef>
            </a:pPr>
            <a:r>
              <a:rPr spc="-4" dirty="0">
                <a:latin typeface="Calibri"/>
                <a:cs typeface="Calibri"/>
              </a:rPr>
              <a:t>L</a:t>
            </a:r>
            <a:r>
              <a:rPr spc="-40" dirty="0">
                <a:latin typeface="Calibri"/>
                <a:cs typeface="Calibri"/>
              </a:rPr>
              <a:t>S</a:t>
            </a:r>
            <a:r>
              <a:rPr dirty="0">
                <a:latin typeface="Calibri"/>
                <a:cs typeface="Calibri"/>
              </a:rPr>
              <a:t>A</a:t>
            </a:r>
          </a:p>
        </p:txBody>
      </p:sp>
      <p:sp>
        <p:nvSpPr>
          <p:cNvPr id="3" name="object 3"/>
          <p:cNvSpPr txBox="1"/>
          <p:nvPr/>
        </p:nvSpPr>
        <p:spPr>
          <a:xfrm>
            <a:off x="3260762" y="1477511"/>
            <a:ext cx="5563721" cy="2054436"/>
          </a:xfrm>
          <a:prstGeom prst="rect">
            <a:avLst/>
          </a:prstGeom>
        </p:spPr>
        <p:txBody>
          <a:bodyPr vert="horz" wrap="square" lIns="0" tIns="14568" rIns="0" bIns="0" rtlCol="0">
            <a:spAutoFit/>
          </a:bodyPr>
          <a:lstStyle/>
          <a:p>
            <a:pPr marL="96936">
              <a:lnSpc>
                <a:spcPts val="1288"/>
              </a:lnSpc>
              <a:spcBef>
                <a:spcPts val="115"/>
              </a:spcBef>
              <a:tabLst>
                <a:tab pos="1800321" algn="l"/>
                <a:tab pos="3505387" algn="l"/>
                <a:tab pos="5209332" algn="l"/>
              </a:tabLst>
            </a:pPr>
            <a:r>
              <a:rPr sz="1103" spc="13" dirty="0">
                <a:latin typeface="Courier New"/>
                <a:cs typeface="Courier New"/>
              </a:rPr>
              <a:t>0	1	2	3</a:t>
            </a:r>
            <a:endParaRPr sz="1103">
              <a:latin typeface="Courier New"/>
              <a:cs typeface="Courier New"/>
            </a:endParaRPr>
          </a:p>
          <a:p>
            <a:pPr marL="96936">
              <a:lnSpc>
                <a:spcPts val="1244"/>
              </a:lnSpc>
            </a:pPr>
            <a:r>
              <a:rPr sz="1103" spc="13" dirty="0">
                <a:latin typeface="Courier New"/>
                <a:cs typeface="Courier New"/>
              </a:rPr>
              <a:t>0</a:t>
            </a:r>
            <a:r>
              <a:rPr sz="1103" spc="-9" dirty="0">
                <a:latin typeface="Courier New"/>
                <a:cs typeface="Courier New"/>
              </a:rPr>
              <a:t> </a:t>
            </a:r>
            <a:r>
              <a:rPr sz="1103" spc="13" dirty="0">
                <a:latin typeface="Courier New"/>
                <a:cs typeface="Courier New"/>
              </a:rPr>
              <a:t>1</a:t>
            </a:r>
            <a:r>
              <a:rPr sz="1103" spc="4" dirty="0">
                <a:latin typeface="Courier New"/>
                <a:cs typeface="Courier New"/>
              </a:rPr>
              <a:t> </a:t>
            </a:r>
            <a:r>
              <a:rPr sz="1103" spc="13" dirty="0">
                <a:latin typeface="Courier New"/>
                <a:cs typeface="Courier New"/>
              </a:rPr>
              <a:t>2</a:t>
            </a:r>
            <a:r>
              <a:rPr sz="1103" spc="4" dirty="0">
                <a:latin typeface="Courier New"/>
                <a:cs typeface="Courier New"/>
              </a:rPr>
              <a:t> </a:t>
            </a:r>
            <a:r>
              <a:rPr sz="1103" spc="13" dirty="0">
                <a:latin typeface="Courier New"/>
                <a:cs typeface="Courier New"/>
              </a:rPr>
              <a:t>3</a:t>
            </a:r>
            <a:r>
              <a:rPr sz="1103" spc="4" dirty="0">
                <a:latin typeface="Courier New"/>
                <a:cs typeface="Courier New"/>
              </a:rPr>
              <a:t> </a:t>
            </a:r>
            <a:r>
              <a:rPr sz="1103" spc="13" dirty="0">
                <a:latin typeface="Courier New"/>
                <a:cs typeface="Courier New"/>
              </a:rPr>
              <a:t>4</a:t>
            </a:r>
            <a:r>
              <a:rPr sz="1103" spc="4" dirty="0">
                <a:latin typeface="Courier New"/>
                <a:cs typeface="Courier New"/>
              </a:rPr>
              <a:t> </a:t>
            </a:r>
            <a:r>
              <a:rPr sz="1103" spc="13" dirty="0">
                <a:latin typeface="Courier New"/>
                <a:cs typeface="Courier New"/>
              </a:rPr>
              <a:t>5</a:t>
            </a:r>
            <a:r>
              <a:rPr sz="1103" spc="-9" dirty="0">
                <a:latin typeface="Courier New"/>
                <a:cs typeface="Courier New"/>
              </a:rPr>
              <a:t> </a:t>
            </a:r>
            <a:r>
              <a:rPr sz="1103" spc="13" dirty="0">
                <a:latin typeface="Courier New"/>
                <a:cs typeface="Courier New"/>
              </a:rPr>
              <a:t>6</a:t>
            </a:r>
            <a:r>
              <a:rPr sz="1103" spc="4" dirty="0">
                <a:latin typeface="Courier New"/>
                <a:cs typeface="Courier New"/>
              </a:rPr>
              <a:t> </a:t>
            </a:r>
            <a:r>
              <a:rPr sz="1103" spc="13" dirty="0">
                <a:latin typeface="Courier New"/>
                <a:cs typeface="Courier New"/>
              </a:rPr>
              <a:t>7</a:t>
            </a:r>
            <a:r>
              <a:rPr sz="1103" spc="4" dirty="0">
                <a:latin typeface="Courier New"/>
                <a:cs typeface="Courier New"/>
              </a:rPr>
              <a:t> </a:t>
            </a:r>
            <a:r>
              <a:rPr sz="1103" spc="13" dirty="0">
                <a:latin typeface="Courier New"/>
                <a:cs typeface="Courier New"/>
              </a:rPr>
              <a:t>8</a:t>
            </a:r>
            <a:r>
              <a:rPr sz="1103" spc="4" dirty="0">
                <a:latin typeface="Courier New"/>
                <a:cs typeface="Courier New"/>
              </a:rPr>
              <a:t> </a:t>
            </a:r>
            <a:r>
              <a:rPr sz="1103" spc="13" dirty="0">
                <a:latin typeface="Courier New"/>
                <a:cs typeface="Courier New"/>
              </a:rPr>
              <a:t>9</a:t>
            </a:r>
            <a:r>
              <a:rPr sz="1103" spc="-9" dirty="0">
                <a:latin typeface="Courier New"/>
                <a:cs typeface="Courier New"/>
              </a:rPr>
              <a:t> </a:t>
            </a:r>
            <a:r>
              <a:rPr sz="1103" spc="13" dirty="0">
                <a:latin typeface="Courier New"/>
                <a:cs typeface="Courier New"/>
              </a:rPr>
              <a:t>0</a:t>
            </a:r>
            <a:r>
              <a:rPr sz="1103" spc="4" dirty="0">
                <a:latin typeface="Courier New"/>
                <a:cs typeface="Courier New"/>
              </a:rPr>
              <a:t> </a:t>
            </a:r>
            <a:r>
              <a:rPr sz="1103" spc="13" dirty="0">
                <a:latin typeface="Courier New"/>
                <a:cs typeface="Courier New"/>
              </a:rPr>
              <a:t>1</a:t>
            </a:r>
            <a:r>
              <a:rPr sz="1103" spc="4" dirty="0">
                <a:latin typeface="Courier New"/>
                <a:cs typeface="Courier New"/>
              </a:rPr>
              <a:t> </a:t>
            </a:r>
            <a:r>
              <a:rPr sz="1103" spc="13" dirty="0">
                <a:latin typeface="Courier New"/>
                <a:cs typeface="Courier New"/>
              </a:rPr>
              <a:t>2</a:t>
            </a:r>
            <a:r>
              <a:rPr sz="1103" spc="4" dirty="0">
                <a:latin typeface="Courier New"/>
                <a:cs typeface="Courier New"/>
              </a:rPr>
              <a:t> </a:t>
            </a:r>
            <a:r>
              <a:rPr sz="1103" spc="13" dirty="0">
                <a:latin typeface="Courier New"/>
                <a:cs typeface="Courier New"/>
              </a:rPr>
              <a:t>3</a:t>
            </a:r>
            <a:r>
              <a:rPr sz="1103" spc="-9" dirty="0">
                <a:latin typeface="Courier New"/>
                <a:cs typeface="Courier New"/>
              </a:rPr>
              <a:t> </a:t>
            </a:r>
            <a:r>
              <a:rPr sz="1103" spc="13" dirty="0">
                <a:latin typeface="Courier New"/>
                <a:cs typeface="Courier New"/>
              </a:rPr>
              <a:t>4</a:t>
            </a:r>
            <a:r>
              <a:rPr sz="1103" spc="4" dirty="0">
                <a:latin typeface="Courier New"/>
                <a:cs typeface="Courier New"/>
              </a:rPr>
              <a:t> </a:t>
            </a:r>
            <a:r>
              <a:rPr sz="1103" spc="13" dirty="0">
                <a:latin typeface="Courier New"/>
                <a:cs typeface="Courier New"/>
              </a:rPr>
              <a:t>5</a:t>
            </a:r>
            <a:r>
              <a:rPr sz="1103" spc="4" dirty="0">
                <a:latin typeface="Courier New"/>
                <a:cs typeface="Courier New"/>
              </a:rPr>
              <a:t> </a:t>
            </a:r>
            <a:r>
              <a:rPr sz="1103" spc="13" dirty="0">
                <a:latin typeface="Courier New"/>
                <a:cs typeface="Courier New"/>
              </a:rPr>
              <a:t>6</a:t>
            </a:r>
            <a:r>
              <a:rPr sz="1103" spc="9" dirty="0">
                <a:latin typeface="Courier New"/>
                <a:cs typeface="Courier New"/>
              </a:rPr>
              <a:t> </a:t>
            </a:r>
            <a:r>
              <a:rPr sz="1103" spc="13" dirty="0">
                <a:latin typeface="Courier New"/>
                <a:cs typeface="Courier New"/>
              </a:rPr>
              <a:t>7</a:t>
            </a:r>
            <a:r>
              <a:rPr sz="1103" spc="-9" dirty="0">
                <a:latin typeface="Courier New"/>
                <a:cs typeface="Courier New"/>
              </a:rPr>
              <a:t> </a:t>
            </a:r>
            <a:r>
              <a:rPr sz="1103" spc="13" dirty="0">
                <a:latin typeface="Courier New"/>
                <a:cs typeface="Courier New"/>
              </a:rPr>
              <a:t>8</a:t>
            </a:r>
            <a:r>
              <a:rPr sz="1103" spc="4" dirty="0">
                <a:latin typeface="Courier New"/>
                <a:cs typeface="Courier New"/>
              </a:rPr>
              <a:t> </a:t>
            </a:r>
            <a:r>
              <a:rPr sz="1103" spc="13" dirty="0">
                <a:latin typeface="Courier New"/>
                <a:cs typeface="Courier New"/>
              </a:rPr>
              <a:t>9</a:t>
            </a:r>
            <a:r>
              <a:rPr sz="1103" spc="4" dirty="0">
                <a:latin typeface="Courier New"/>
                <a:cs typeface="Courier New"/>
              </a:rPr>
              <a:t> </a:t>
            </a:r>
            <a:r>
              <a:rPr sz="1103" spc="13" dirty="0">
                <a:latin typeface="Courier New"/>
                <a:cs typeface="Courier New"/>
              </a:rPr>
              <a:t>0</a:t>
            </a:r>
            <a:r>
              <a:rPr sz="1103" spc="4" dirty="0">
                <a:latin typeface="Courier New"/>
                <a:cs typeface="Courier New"/>
              </a:rPr>
              <a:t> </a:t>
            </a:r>
            <a:r>
              <a:rPr sz="1103" spc="13" dirty="0">
                <a:latin typeface="Courier New"/>
                <a:cs typeface="Courier New"/>
              </a:rPr>
              <a:t>1</a:t>
            </a:r>
            <a:r>
              <a:rPr sz="1103" spc="-9" dirty="0">
                <a:latin typeface="Courier New"/>
                <a:cs typeface="Courier New"/>
              </a:rPr>
              <a:t> </a:t>
            </a:r>
            <a:r>
              <a:rPr sz="1103" spc="13" dirty="0">
                <a:latin typeface="Courier New"/>
                <a:cs typeface="Courier New"/>
              </a:rPr>
              <a:t>2</a:t>
            </a:r>
            <a:r>
              <a:rPr sz="1103" spc="4" dirty="0">
                <a:latin typeface="Courier New"/>
                <a:cs typeface="Courier New"/>
              </a:rPr>
              <a:t> </a:t>
            </a:r>
            <a:r>
              <a:rPr sz="1103" spc="13" dirty="0">
                <a:latin typeface="Courier New"/>
                <a:cs typeface="Courier New"/>
              </a:rPr>
              <a:t>3</a:t>
            </a:r>
            <a:r>
              <a:rPr sz="1103" spc="4" dirty="0">
                <a:latin typeface="Courier New"/>
                <a:cs typeface="Courier New"/>
              </a:rPr>
              <a:t> </a:t>
            </a:r>
            <a:r>
              <a:rPr sz="1103" spc="13" dirty="0">
                <a:latin typeface="Courier New"/>
                <a:cs typeface="Courier New"/>
              </a:rPr>
              <a:t>4</a:t>
            </a:r>
            <a:r>
              <a:rPr sz="1103" spc="4" dirty="0">
                <a:latin typeface="Courier New"/>
                <a:cs typeface="Courier New"/>
              </a:rPr>
              <a:t> </a:t>
            </a:r>
            <a:r>
              <a:rPr sz="1103" spc="13" dirty="0">
                <a:latin typeface="Courier New"/>
                <a:cs typeface="Courier New"/>
              </a:rPr>
              <a:t>5</a:t>
            </a:r>
            <a:r>
              <a:rPr sz="1103" spc="-9" dirty="0">
                <a:latin typeface="Courier New"/>
                <a:cs typeface="Courier New"/>
              </a:rPr>
              <a:t> </a:t>
            </a:r>
            <a:r>
              <a:rPr sz="1103" spc="13" dirty="0">
                <a:latin typeface="Courier New"/>
                <a:cs typeface="Courier New"/>
              </a:rPr>
              <a:t>6</a:t>
            </a:r>
            <a:r>
              <a:rPr sz="1103" spc="4" dirty="0">
                <a:latin typeface="Courier New"/>
                <a:cs typeface="Courier New"/>
              </a:rPr>
              <a:t> </a:t>
            </a:r>
            <a:r>
              <a:rPr sz="1103" spc="13" dirty="0">
                <a:latin typeface="Courier New"/>
                <a:cs typeface="Courier New"/>
              </a:rPr>
              <a:t>7</a:t>
            </a:r>
            <a:r>
              <a:rPr sz="1103" spc="4" dirty="0">
                <a:latin typeface="Courier New"/>
                <a:cs typeface="Courier New"/>
              </a:rPr>
              <a:t> </a:t>
            </a:r>
            <a:r>
              <a:rPr sz="1103" spc="13" dirty="0">
                <a:latin typeface="Courier New"/>
                <a:cs typeface="Courier New"/>
              </a:rPr>
              <a:t>8</a:t>
            </a:r>
            <a:r>
              <a:rPr sz="1103" spc="4" dirty="0">
                <a:latin typeface="Courier New"/>
                <a:cs typeface="Courier New"/>
              </a:rPr>
              <a:t> </a:t>
            </a:r>
            <a:r>
              <a:rPr sz="1103" spc="13" dirty="0">
                <a:latin typeface="Courier New"/>
                <a:cs typeface="Courier New"/>
              </a:rPr>
              <a:t>9</a:t>
            </a:r>
            <a:r>
              <a:rPr sz="1103" spc="-9" dirty="0">
                <a:latin typeface="Courier New"/>
                <a:cs typeface="Courier New"/>
              </a:rPr>
              <a:t> </a:t>
            </a:r>
            <a:r>
              <a:rPr sz="1103" spc="13" dirty="0">
                <a:latin typeface="Courier New"/>
                <a:cs typeface="Courier New"/>
              </a:rPr>
              <a:t>0</a:t>
            </a:r>
            <a:r>
              <a:rPr sz="1103" spc="4" dirty="0">
                <a:latin typeface="Courier New"/>
                <a:cs typeface="Courier New"/>
              </a:rPr>
              <a:t> </a:t>
            </a:r>
            <a:r>
              <a:rPr sz="1103" spc="13" dirty="0">
                <a:latin typeface="Courier New"/>
                <a:cs typeface="Courier New"/>
              </a:rPr>
              <a:t>1</a:t>
            </a:r>
            <a:endParaRPr sz="1103">
              <a:latin typeface="Courier New"/>
              <a:cs typeface="Courier New"/>
            </a:endParaRPr>
          </a:p>
          <a:p>
            <a:pPr marL="11206">
              <a:lnSpc>
                <a:spcPts val="1244"/>
              </a:lnSpc>
            </a:pPr>
            <a:r>
              <a:rPr sz="1103" spc="4" dirty="0">
                <a:latin typeface="Courier New"/>
                <a:cs typeface="Courier New"/>
              </a:rPr>
              <a:t>+-+-+-+-+-+-+-+-+-+-+-+-+-+-+-+-+-+-+-+-+-+-+-+-+-+-+-+-+-+-+-+-+</a:t>
            </a:r>
            <a:endParaRPr sz="1103">
              <a:latin typeface="Courier New"/>
              <a:cs typeface="Courier New"/>
            </a:endParaRPr>
          </a:p>
          <a:p>
            <a:pPr marL="11206">
              <a:lnSpc>
                <a:spcPts val="1249"/>
              </a:lnSpc>
              <a:tabLst>
                <a:tab pos="1118967" algn="l"/>
                <a:tab pos="2737743" algn="l"/>
                <a:tab pos="3164150" algn="l"/>
                <a:tab pos="4102692" algn="l"/>
                <a:tab pos="4527418" algn="l"/>
                <a:tab pos="5465961" algn="l"/>
              </a:tabLst>
            </a:pPr>
            <a:r>
              <a:rPr sz="1103" spc="13" dirty="0">
                <a:latin typeface="Courier New"/>
                <a:cs typeface="Courier New"/>
              </a:rPr>
              <a:t>|	</a:t>
            </a:r>
            <a:r>
              <a:rPr sz="1103" spc="9" dirty="0">
                <a:latin typeface="Courier New"/>
                <a:cs typeface="Courier New"/>
              </a:rPr>
              <a:t>L</a:t>
            </a:r>
            <a:r>
              <a:rPr sz="1103" spc="13" dirty="0">
                <a:latin typeface="Courier New"/>
                <a:cs typeface="Courier New"/>
              </a:rPr>
              <a:t>S</a:t>
            </a:r>
            <a:r>
              <a:rPr sz="1103" spc="-9" dirty="0">
                <a:latin typeface="Courier New"/>
                <a:cs typeface="Courier New"/>
              </a:rPr>
              <a:t> </a:t>
            </a:r>
            <a:r>
              <a:rPr sz="1103" spc="9" dirty="0">
                <a:latin typeface="Courier New"/>
                <a:cs typeface="Courier New"/>
              </a:rPr>
              <a:t>a</a:t>
            </a:r>
            <a:r>
              <a:rPr sz="1103" dirty="0">
                <a:latin typeface="Courier New"/>
                <a:cs typeface="Courier New"/>
              </a:rPr>
              <a:t>g</a:t>
            </a:r>
            <a:r>
              <a:rPr sz="1103" spc="13" dirty="0">
                <a:latin typeface="Courier New"/>
                <a:cs typeface="Courier New"/>
              </a:rPr>
              <a:t>e</a:t>
            </a:r>
            <a:r>
              <a:rPr sz="1103" dirty="0">
                <a:latin typeface="Courier New"/>
                <a:cs typeface="Courier New"/>
              </a:rPr>
              <a:t>	</a:t>
            </a:r>
            <a:r>
              <a:rPr sz="1103" spc="13" dirty="0">
                <a:latin typeface="Courier New"/>
                <a:cs typeface="Courier New"/>
              </a:rPr>
              <a:t>|</a:t>
            </a:r>
            <a:r>
              <a:rPr sz="1103" dirty="0">
                <a:latin typeface="Courier New"/>
                <a:cs typeface="Courier New"/>
              </a:rPr>
              <a:t>	</a:t>
            </a:r>
            <a:r>
              <a:rPr sz="1103" spc="9" dirty="0">
                <a:latin typeface="Courier New"/>
                <a:cs typeface="Courier New"/>
              </a:rPr>
              <a:t>O</a:t>
            </a:r>
            <a:r>
              <a:rPr sz="1103" dirty="0">
                <a:latin typeface="Courier New"/>
                <a:cs typeface="Courier New"/>
              </a:rPr>
              <a:t>pt</a:t>
            </a:r>
            <a:r>
              <a:rPr sz="1103" spc="9" dirty="0">
                <a:latin typeface="Courier New"/>
                <a:cs typeface="Courier New"/>
              </a:rPr>
              <a:t>i</a:t>
            </a:r>
            <a:r>
              <a:rPr sz="1103" dirty="0">
                <a:latin typeface="Courier New"/>
                <a:cs typeface="Courier New"/>
              </a:rPr>
              <a:t>o</a:t>
            </a:r>
            <a:r>
              <a:rPr sz="1103" spc="9" dirty="0">
                <a:latin typeface="Courier New"/>
                <a:cs typeface="Courier New"/>
              </a:rPr>
              <a:t>n</a:t>
            </a:r>
            <a:r>
              <a:rPr sz="1103" spc="13" dirty="0">
                <a:latin typeface="Courier New"/>
                <a:cs typeface="Courier New"/>
              </a:rPr>
              <a:t>s</a:t>
            </a:r>
            <a:r>
              <a:rPr sz="1103" dirty="0">
                <a:latin typeface="Courier New"/>
                <a:cs typeface="Courier New"/>
              </a:rPr>
              <a:t>	</a:t>
            </a:r>
            <a:r>
              <a:rPr sz="1103" spc="13" dirty="0">
                <a:latin typeface="Courier New"/>
                <a:cs typeface="Courier New"/>
              </a:rPr>
              <a:t>|</a:t>
            </a:r>
            <a:r>
              <a:rPr sz="1103" dirty="0">
                <a:latin typeface="Courier New"/>
                <a:cs typeface="Courier New"/>
              </a:rPr>
              <a:t>	</a:t>
            </a:r>
            <a:r>
              <a:rPr sz="1103" spc="9" dirty="0">
                <a:latin typeface="Courier New"/>
                <a:cs typeface="Courier New"/>
              </a:rPr>
              <a:t>L</a:t>
            </a:r>
            <a:r>
              <a:rPr sz="1103" spc="13" dirty="0">
                <a:latin typeface="Courier New"/>
                <a:cs typeface="Courier New"/>
              </a:rPr>
              <a:t>S</a:t>
            </a:r>
            <a:r>
              <a:rPr sz="1103" spc="4" dirty="0">
                <a:latin typeface="Courier New"/>
                <a:cs typeface="Courier New"/>
              </a:rPr>
              <a:t> </a:t>
            </a:r>
            <a:r>
              <a:rPr sz="1103" dirty="0">
                <a:latin typeface="Courier New"/>
                <a:cs typeface="Courier New"/>
              </a:rPr>
              <a:t>ty</a:t>
            </a:r>
            <a:r>
              <a:rPr sz="1103" spc="9" dirty="0">
                <a:latin typeface="Courier New"/>
                <a:cs typeface="Courier New"/>
              </a:rPr>
              <a:t>p</a:t>
            </a:r>
            <a:r>
              <a:rPr sz="1103" spc="13" dirty="0">
                <a:latin typeface="Courier New"/>
                <a:cs typeface="Courier New"/>
              </a:rPr>
              <a:t>e</a:t>
            </a:r>
            <a:r>
              <a:rPr sz="1103" dirty="0">
                <a:latin typeface="Courier New"/>
                <a:cs typeface="Courier New"/>
              </a:rPr>
              <a:t>	</a:t>
            </a:r>
            <a:r>
              <a:rPr sz="1103" spc="13" dirty="0">
                <a:latin typeface="Courier New"/>
                <a:cs typeface="Courier New"/>
              </a:rPr>
              <a:t>|</a:t>
            </a:r>
            <a:endParaRPr sz="1103">
              <a:latin typeface="Courier New"/>
              <a:cs typeface="Courier New"/>
            </a:endParaRPr>
          </a:p>
          <a:p>
            <a:pPr marL="11206">
              <a:lnSpc>
                <a:spcPts val="1249"/>
              </a:lnSpc>
            </a:pPr>
            <a:r>
              <a:rPr sz="1103" spc="4" dirty="0">
                <a:latin typeface="Courier New"/>
                <a:cs typeface="Courier New"/>
              </a:rPr>
              <a:t>+-+-+-+-+-+-+-+-+-+-+-+-+-+-+-+-+-+-+-+-+-+-+-+-+-+-+-+-+-+-+-+-+</a:t>
            </a:r>
            <a:endParaRPr sz="1103">
              <a:latin typeface="Courier New"/>
              <a:cs typeface="Courier New"/>
            </a:endParaRPr>
          </a:p>
          <a:p>
            <a:pPr marL="11206">
              <a:lnSpc>
                <a:spcPts val="1249"/>
              </a:lnSpc>
              <a:tabLst>
                <a:tab pos="2142119" algn="l"/>
                <a:tab pos="5465961" algn="l"/>
              </a:tabLst>
            </a:pPr>
            <a:r>
              <a:rPr sz="1103" spc="13" dirty="0">
                <a:latin typeface="Courier New"/>
                <a:cs typeface="Courier New"/>
              </a:rPr>
              <a:t>|	</a:t>
            </a:r>
            <a:r>
              <a:rPr sz="1103" dirty="0">
                <a:latin typeface="Courier New"/>
                <a:cs typeface="Courier New"/>
              </a:rPr>
              <a:t>L</a:t>
            </a:r>
            <a:r>
              <a:rPr sz="1103" spc="9" dirty="0">
                <a:latin typeface="Courier New"/>
                <a:cs typeface="Courier New"/>
              </a:rPr>
              <a:t>i</a:t>
            </a:r>
            <a:r>
              <a:rPr sz="1103" dirty="0">
                <a:latin typeface="Courier New"/>
                <a:cs typeface="Courier New"/>
              </a:rPr>
              <a:t>n</a:t>
            </a:r>
            <a:r>
              <a:rPr sz="1103" spc="13" dirty="0">
                <a:latin typeface="Courier New"/>
                <a:cs typeface="Courier New"/>
              </a:rPr>
              <a:t>k</a:t>
            </a:r>
            <a:r>
              <a:rPr sz="1103" spc="4" dirty="0">
                <a:latin typeface="Courier New"/>
                <a:cs typeface="Courier New"/>
              </a:rPr>
              <a:t> </a:t>
            </a:r>
            <a:r>
              <a:rPr sz="1103" dirty="0">
                <a:latin typeface="Courier New"/>
                <a:cs typeface="Courier New"/>
              </a:rPr>
              <a:t>St</a:t>
            </a:r>
            <a:r>
              <a:rPr sz="1103" spc="9" dirty="0">
                <a:latin typeface="Courier New"/>
                <a:cs typeface="Courier New"/>
              </a:rPr>
              <a:t>a</a:t>
            </a:r>
            <a:r>
              <a:rPr sz="1103" dirty="0">
                <a:latin typeface="Courier New"/>
                <a:cs typeface="Courier New"/>
              </a:rPr>
              <a:t>t</a:t>
            </a:r>
            <a:r>
              <a:rPr sz="1103" spc="13" dirty="0">
                <a:latin typeface="Courier New"/>
                <a:cs typeface="Courier New"/>
              </a:rPr>
              <a:t>e</a:t>
            </a:r>
            <a:r>
              <a:rPr sz="1103" spc="4" dirty="0">
                <a:latin typeface="Courier New"/>
                <a:cs typeface="Courier New"/>
              </a:rPr>
              <a:t> </a:t>
            </a:r>
            <a:r>
              <a:rPr sz="1103" dirty="0">
                <a:latin typeface="Courier New"/>
                <a:cs typeface="Courier New"/>
              </a:rPr>
              <a:t>I</a:t>
            </a:r>
            <a:r>
              <a:rPr sz="1103" spc="13" dirty="0">
                <a:latin typeface="Courier New"/>
                <a:cs typeface="Courier New"/>
              </a:rPr>
              <a:t>D</a:t>
            </a:r>
            <a:r>
              <a:rPr sz="1103" dirty="0">
                <a:latin typeface="Courier New"/>
                <a:cs typeface="Courier New"/>
              </a:rPr>
              <a:t>	</a:t>
            </a:r>
            <a:r>
              <a:rPr sz="1103" spc="13" dirty="0">
                <a:latin typeface="Courier New"/>
                <a:cs typeface="Courier New"/>
              </a:rPr>
              <a:t>|</a:t>
            </a:r>
            <a:endParaRPr sz="1103">
              <a:latin typeface="Courier New"/>
              <a:cs typeface="Courier New"/>
            </a:endParaRPr>
          </a:p>
          <a:p>
            <a:pPr marL="11206">
              <a:lnSpc>
                <a:spcPts val="1249"/>
              </a:lnSpc>
            </a:pPr>
            <a:r>
              <a:rPr sz="1103" spc="4" dirty="0">
                <a:latin typeface="Courier New"/>
                <a:cs typeface="Courier New"/>
              </a:rPr>
              <a:t>+-+-+-+-+-+-+-+-+-+-+-+-+-+-+-+-+-+-+-+-+-+-+-+-+-+-+-+-+-+-+-+-+</a:t>
            </a:r>
            <a:endParaRPr sz="1103">
              <a:latin typeface="Courier New"/>
              <a:cs typeface="Courier New"/>
            </a:endParaRPr>
          </a:p>
          <a:p>
            <a:pPr marL="11206">
              <a:lnSpc>
                <a:spcPts val="1244"/>
              </a:lnSpc>
              <a:tabLst>
                <a:tab pos="1886611" algn="l"/>
                <a:tab pos="5465961" algn="l"/>
              </a:tabLst>
            </a:pPr>
            <a:r>
              <a:rPr sz="1103" spc="13" dirty="0">
                <a:latin typeface="Courier New"/>
                <a:cs typeface="Courier New"/>
              </a:rPr>
              <a:t>|	</a:t>
            </a:r>
            <a:r>
              <a:rPr sz="1103" dirty="0">
                <a:latin typeface="Courier New"/>
                <a:cs typeface="Courier New"/>
              </a:rPr>
              <a:t>Ad</a:t>
            </a:r>
            <a:r>
              <a:rPr sz="1103" spc="9" dirty="0">
                <a:latin typeface="Courier New"/>
                <a:cs typeface="Courier New"/>
              </a:rPr>
              <a:t>v</a:t>
            </a:r>
            <a:r>
              <a:rPr sz="1103" dirty="0">
                <a:latin typeface="Courier New"/>
                <a:cs typeface="Courier New"/>
              </a:rPr>
              <a:t>e</a:t>
            </a:r>
            <a:r>
              <a:rPr sz="1103" spc="9" dirty="0">
                <a:latin typeface="Courier New"/>
                <a:cs typeface="Courier New"/>
              </a:rPr>
              <a:t>r</a:t>
            </a:r>
            <a:r>
              <a:rPr sz="1103" dirty="0">
                <a:latin typeface="Courier New"/>
                <a:cs typeface="Courier New"/>
              </a:rPr>
              <a:t>ti</a:t>
            </a:r>
            <a:r>
              <a:rPr sz="1103" spc="9" dirty="0">
                <a:latin typeface="Courier New"/>
                <a:cs typeface="Courier New"/>
              </a:rPr>
              <a:t>s</a:t>
            </a:r>
            <a:r>
              <a:rPr sz="1103" dirty="0">
                <a:latin typeface="Courier New"/>
                <a:cs typeface="Courier New"/>
              </a:rPr>
              <a:t>in</a:t>
            </a:r>
            <a:r>
              <a:rPr sz="1103" spc="13" dirty="0">
                <a:latin typeface="Courier New"/>
                <a:cs typeface="Courier New"/>
              </a:rPr>
              <a:t>g</a:t>
            </a:r>
            <a:r>
              <a:rPr sz="1103" spc="4" dirty="0">
                <a:latin typeface="Courier New"/>
                <a:cs typeface="Courier New"/>
              </a:rPr>
              <a:t> </a:t>
            </a:r>
            <a:r>
              <a:rPr sz="1103" spc="9" dirty="0">
                <a:latin typeface="Courier New"/>
                <a:cs typeface="Courier New"/>
              </a:rPr>
              <a:t>R</a:t>
            </a:r>
            <a:r>
              <a:rPr sz="1103" dirty="0">
                <a:latin typeface="Courier New"/>
                <a:cs typeface="Courier New"/>
              </a:rPr>
              <a:t>ou</a:t>
            </a:r>
            <a:r>
              <a:rPr sz="1103" spc="9" dirty="0">
                <a:latin typeface="Courier New"/>
                <a:cs typeface="Courier New"/>
              </a:rPr>
              <a:t>t</a:t>
            </a:r>
            <a:r>
              <a:rPr sz="1103" dirty="0">
                <a:latin typeface="Courier New"/>
                <a:cs typeface="Courier New"/>
              </a:rPr>
              <a:t>e</a:t>
            </a:r>
            <a:r>
              <a:rPr sz="1103" spc="13" dirty="0">
                <a:latin typeface="Courier New"/>
                <a:cs typeface="Courier New"/>
              </a:rPr>
              <a:t>r</a:t>
            </a:r>
            <a:r>
              <a:rPr sz="1103" dirty="0">
                <a:latin typeface="Courier New"/>
                <a:cs typeface="Courier New"/>
              </a:rPr>
              <a:t>	</a:t>
            </a:r>
            <a:r>
              <a:rPr sz="1103" spc="13" dirty="0">
                <a:latin typeface="Courier New"/>
                <a:cs typeface="Courier New"/>
              </a:rPr>
              <a:t>|</a:t>
            </a:r>
            <a:endParaRPr sz="1103">
              <a:latin typeface="Courier New"/>
              <a:cs typeface="Courier New"/>
            </a:endParaRPr>
          </a:p>
          <a:p>
            <a:pPr marL="11206">
              <a:lnSpc>
                <a:spcPts val="1244"/>
              </a:lnSpc>
            </a:pPr>
            <a:r>
              <a:rPr sz="1103" spc="4" dirty="0">
                <a:latin typeface="Courier New"/>
                <a:cs typeface="Courier New"/>
              </a:rPr>
              <a:t>+-+-+-+-+-+-+-+-+-+-+-+-+-+-+-+-+-+-+-+-+-+-+-+-+-+-+-+-+-+-+-+-+</a:t>
            </a:r>
            <a:endParaRPr sz="1103">
              <a:latin typeface="Courier New"/>
              <a:cs typeface="Courier New"/>
            </a:endParaRPr>
          </a:p>
          <a:p>
            <a:pPr marL="11206">
              <a:lnSpc>
                <a:spcPts val="1253"/>
              </a:lnSpc>
              <a:tabLst>
                <a:tab pos="1886611" algn="l"/>
                <a:tab pos="5465961" algn="l"/>
              </a:tabLst>
            </a:pPr>
            <a:r>
              <a:rPr sz="1103" spc="13" dirty="0">
                <a:latin typeface="Courier New"/>
                <a:cs typeface="Courier New"/>
              </a:rPr>
              <a:t>|	</a:t>
            </a:r>
            <a:r>
              <a:rPr sz="1103" dirty="0">
                <a:latin typeface="Courier New"/>
                <a:cs typeface="Courier New"/>
              </a:rPr>
              <a:t>L</a:t>
            </a:r>
            <a:r>
              <a:rPr sz="1103" spc="13" dirty="0">
                <a:latin typeface="Courier New"/>
                <a:cs typeface="Courier New"/>
              </a:rPr>
              <a:t>S</a:t>
            </a:r>
            <a:r>
              <a:rPr sz="1103" spc="4" dirty="0">
                <a:latin typeface="Courier New"/>
                <a:cs typeface="Courier New"/>
              </a:rPr>
              <a:t> </a:t>
            </a:r>
            <a:r>
              <a:rPr sz="1103" dirty="0">
                <a:latin typeface="Courier New"/>
                <a:cs typeface="Courier New"/>
              </a:rPr>
              <a:t>s</a:t>
            </a:r>
            <a:r>
              <a:rPr sz="1103" spc="9" dirty="0">
                <a:latin typeface="Courier New"/>
                <a:cs typeface="Courier New"/>
              </a:rPr>
              <a:t>e</a:t>
            </a:r>
            <a:r>
              <a:rPr sz="1103" dirty="0">
                <a:latin typeface="Courier New"/>
                <a:cs typeface="Courier New"/>
              </a:rPr>
              <a:t>qu</a:t>
            </a:r>
            <a:r>
              <a:rPr sz="1103" spc="9" dirty="0">
                <a:latin typeface="Courier New"/>
                <a:cs typeface="Courier New"/>
              </a:rPr>
              <a:t>e</a:t>
            </a:r>
            <a:r>
              <a:rPr sz="1103" dirty="0">
                <a:latin typeface="Courier New"/>
                <a:cs typeface="Courier New"/>
              </a:rPr>
              <a:t>nc</a:t>
            </a:r>
            <a:r>
              <a:rPr sz="1103" spc="13" dirty="0">
                <a:latin typeface="Courier New"/>
                <a:cs typeface="Courier New"/>
              </a:rPr>
              <a:t>e</a:t>
            </a:r>
            <a:r>
              <a:rPr sz="1103" spc="4" dirty="0">
                <a:latin typeface="Courier New"/>
                <a:cs typeface="Courier New"/>
              </a:rPr>
              <a:t> </a:t>
            </a:r>
            <a:r>
              <a:rPr sz="1103" spc="9" dirty="0">
                <a:latin typeface="Courier New"/>
                <a:cs typeface="Courier New"/>
              </a:rPr>
              <a:t>n</a:t>
            </a:r>
            <a:r>
              <a:rPr sz="1103" dirty="0">
                <a:latin typeface="Courier New"/>
                <a:cs typeface="Courier New"/>
              </a:rPr>
              <a:t>um</a:t>
            </a:r>
            <a:r>
              <a:rPr sz="1103" spc="9" dirty="0">
                <a:latin typeface="Courier New"/>
                <a:cs typeface="Courier New"/>
              </a:rPr>
              <a:t>b</a:t>
            </a:r>
            <a:r>
              <a:rPr sz="1103" dirty="0">
                <a:latin typeface="Courier New"/>
                <a:cs typeface="Courier New"/>
              </a:rPr>
              <a:t>e</a:t>
            </a:r>
            <a:r>
              <a:rPr sz="1103" spc="13" dirty="0">
                <a:latin typeface="Courier New"/>
                <a:cs typeface="Courier New"/>
              </a:rPr>
              <a:t>r</a:t>
            </a:r>
            <a:r>
              <a:rPr sz="1103" dirty="0">
                <a:latin typeface="Courier New"/>
                <a:cs typeface="Courier New"/>
              </a:rPr>
              <a:t>	</a:t>
            </a:r>
            <a:r>
              <a:rPr sz="1103" spc="13" dirty="0">
                <a:latin typeface="Courier New"/>
                <a:cs typeface="Courier New"/>
              </a:rPr>
              <a:t>|</a:t>
            </a:r>
            <a:endParaRPr sz="1103">
              <a:latin typeface="Courier New"/>
              <a:cs typeface="Courier New"/>
            </a:endParaRPr>
          </a:p>
          <a:p>
            <a:pPr marL="11206">
              <a:lnSpc>
                <a:spcPts val="1249"/>
              </a:lnSpc>
            </a:pPr>
            <a:r>
              <a:rPr sz="1103" spc="4" dirty="0">
                <a:latin typeface="Courier New"/>
                <a:cs typeface="Courier New"/>
              </a:rPr>
              <a:t>+-+-+-+-+-+-+-+-+-+-+-+-+-+-+-+-+-+-+-+-+-+-+-+-+-+-+-+-+-+-+-+-+</a:t>
            </a:r>
            <a:endParaRPr sz="1103">
              <a:latin typeface="Courier New"/>
              <a:cs typeface="Courier New"/>
            </a:endParaRPr>
          </a:p>
          <a:p>
            <a:pPr marL="11206">
              <a:lnSpc>
                <a:spcPts val="1244"/>
              </a:lnSpc>
              <a:tabLst>
                <a:tab pos="863459" algn="l"/>
                <a:tab pos="2737743" algn="l"/>
                <a:tab pos="3931794" algn="l"/>
                <a:tab pos="5465961" algn="l"/>
              </a:tabLst>
            </a:pPr>
            <a:r>
              <a:rPr sz="1103" spc="13" dirty="0">
                <a:latin typeface="Courier New"/>
                <a:cs typeface="Courier New"/>
              </a:rPr>
              <a:t>|	</a:t>
            </a:r>
            <a:r>
              <a:rPr sz="1103" spc="9" dirty="0">
                <a:latin typeface="Courier New"/>
                <a:cs typeface="Courier New"/>
              </a:rPr>
              <a:t>L</a:t>
            </a:r>
            <a:r>
              <a:rPr sz="1103" spc="13" dirty="0">
                <a:latin typeface="Courier New"/>
                <a:cs typeface="Courier New"/>
              </a:rPr>
              <a:t>S</a:t>
            </a:r>
            <a:r>
              <a:rPr sz="1103" spc="-9" dirty="0">
                <a:latin typeface="Courier New"/>
                <a:cs typeface="Courier New"/>
              </a:rPr>
              <a:t> </a:t>
            </a:r>
            <a:r>
              <a:rPr sz="1103" spc="9" dirty="0">
                <a:latin typeface="Courier New"/>
                <a:cs typeface="Courier New"/>
              </a:rPr>
              <a:t>c</a:t>
            </a:r>
            <a:r>
              <a:rPr sz="1103" dirty="0">
                <a:latin typeface="Courier New"/>
                <a:cs typeface="Courier New"/>
              </a:rPr>
              <a:t>he</a:t>
            </a:r>
            <a:r>
              <a:rPr sz="1103" spc="9" dirty="0">
                <a:latin typeface="Courier New"/>
                <a:cs typeface="Courier New"/>
              </a:rPr>
              <a:t>c</a:t>
            </a:r>
            <a:r>
              <a:rPr sz="1103" dirty="0">
                <a:latin typeface="Courier New"/>
                <a:cs typeface="Courier New"/>
              </a:rPr>
              <a:t>k</a:t>
            </a:r>
            <a:r>
              <a:rPr sz="1103" spc="9" dirty="0">
                <a:latin typeface="Courier New"/>
                <a:cs typeface="Courier New"/>
              </a:rPr>
              <a:t>s</a:t>
            </a:r>
            <a:r>
              <a:rPr sz="1103" dirty="0">
                <a:latin typeface="Courier New"/>
                <a:cs typeface="Courier New"/>
              </a:rPr>
              <a:t>u</a:t>
            </a:r>
            <a:r>
              <a:rPr sz="1103" spc="13" dirty="0">
                <a:latin typeface="Courier New"/>
                <a:cs typeface="Courier New"/>
              </a:rPr>
              <a:t>m</a:t>
            </a:r>
            <a:r>
              <a:rPr sz="1103" dirty="0">
                <a:latin typeface="Courier New"/>
                <a:cs typeface="Courier New"/>
              </a:rPr>
              <a:t>	</a:t>
            </a:r>
            <a:r>
              <a:rPr sz="1103" spc="13" dirty="0">
                <a:latin typeface="Courier New"/>
                <a:cs typeface="Courier New"/>
              </a:rPr>
              <a:t>|</a:t>
            </a:r>
            <a:r>
              <a:rPr sz="1103" dirty="0">
                <a:latin typeface="Courier New"/>
                <a:cs typeface="Courier New"/>
              </a:rPr>
              <a:t>	l</a:t>
            </a:r>
            <a:r>
              <a:rPr sz="1103" spc="9" dirty="0">
                <a:latin typeface="Courier New"/>
                <a:cs typeface="Courier New"/>
              </a:rPr>
              <a:t>e</a:t>
            </a:r>
            <a:r>
              <a:rPr sz="1103" dirty="0">
                <a:latin typeface="Courier New"/>
                <a:cs typeface="Courier New"/>
              </a:rPr>
              <a:t>ng</a:t>
            </a:r>
            <a:r>
              <a:rPr sz="1103" spc="9" dirty="0">
                <a:latin typeface="Courier New"/>
                <a:cs typeface="Courier New"/>
              </a:rPr>
              <a:t>t</a:t>
            </a:r>
            <a:r>
              <a:rPr sz="1103" spc="13" dirty="0">
                <a:latin typeface="Courier New"/>
                <a:cs typeface="Courier New"/>
              </a:rPr>
              <a:t>h</a:t>
            </a:r>
            <a:r>
              <a:rPr sz="1103" dirty="0">
                <a:latin typeface="Courier New"/>
                <a:cs typeface="Courier New"/>
              </a:rPr>
              <a:t>	</a:t>
            </a:r>
            <a:r>
              <a:rPr sz="1103" spc="13" dirty="0">
                <a:latin typeface="Courier New"/>
                <a:cs typeface="Courier New"/>
              </a:rPr>
              <a:t>|</a:t>
            </a:r>
            <a:endParaRPr sz="1103">
              <a:latin typeface="Courier New"/>
              <a:cs typeface="Courier New"/>
            </a:endParaRPr>
          </a:p>
          <a:p>
            <a:pPr marL="11206">
              <a:lnSpc>
                <a:spcPts val="1288"/>
              </a:lnSpc>
            </a:pPr>
            <a:r>
              <a:rPr sz="1103" spc="4" dirty="0">
                <a:latin typeface="Courier New"/>
                <a:cs typeface="Courier New"/>
              </a:rPr>
              <a:t>+-+-+-+-+-+-+-+-+-+-+-+-+-+-+-+-+-+-+-+-+-+-+-+-+-+-+-+-+-+-+-+-+</a:t>
            </a:r>
            <a:endParaRPr sz="1103">
              <a:latin typeface="Courier New"/>
              <a:cs typeface="Courier New"/>
            </a:endParaRPr>
          </a:p>
        </p:txBody>
      </p:sp>
      <p:sp>
        <p:nvSpPr>
          <p:cNvPr id="4" name="object 4"/>
          <p:cNvSpPr txBox="1"/>
          <p:nvPr/>
        </p:nvSpPr>
        <p:spPr>
          <a:xfrm>
            <a:off x="625548" y="3978336"/>
            <a:ext cx="10940902" cy="2047249"/>
          </a:xfrm>
          <a:prstGeom prst="rect">
            <a:avLst/>
          </a:prstGeom>
        </p:spPr>
        <p:txBody>
          <a:bodyPr vert="horz" wrap="square" lIns="0" tIns="65554" rIns="0" bIns="0" rtlCol="0">
            <a:spAutoFit/>
          </a:bodyPr>
          <a:lstStyle/>
          <a:p>
            <a:pPr marL="313221" marR="4483" indent="-302575">
              <a:lnSpc>
                <a:spcPct val="80000"/>
              </a:lnSpc>
              <a:spcBef>
                <a:spcPts val="516"/>
              </a:spcBef>
              <a:buFont typeface="Microsoft Sans Serif"/>
              <a:buChar char="•"/>
              <a:tabLst>
                <a:tab pos="313221" algn="l"/>
                <a:tab pos="313781" algn="l"/>
              </a:tabLst>
            </a:pPr>
            <a:r>
              <a:rPr sz="1900" dirty="0">
                <a:latin typeface="Calibri"/>
                <a:cs typeface="Calibri"/>
              </a:rPr>
              <a:t>LSA:</a:t>
            </a:r>
            <a:r>
              <a:rPr sz="1900" spc="-26" dirty="0">
                <a:latin typeface="Calibri"/>
                <a:cs typeface="Calibri"/>
              </a:rPr>
              <a:t> </a:t>
            </a:r>
            <a:r>
              <a:rPr sz="1900" spc="-4" dirty="0">
                <a:latin typeface="Calibri"/>
                <a:cs typeface="Calibri"/>
              </a:rPr>
              <a:t>Link</a:t>
            </a:r>
            <a:r>
              <a:rPr sz="1900" dirty="0">
                <a:latin typeface="Calibri"/>
                <a:cs typeface="Calibri"/>
              </a:rPr>
              <a:t> </a:t>
            </a:r>
            <a:r>
              <a:rPr sz="1900" spc="-18" dirty="0">
                <a:latin typeface="Calibri"/>
                <a:cs typeface="Calibri"/>
              </a:rPr>
              <a:t>state</a:t>
            </a:r>
            <a:r>
              <a:rPr sz="1900" spc="31" dirty="0">
                <a:latin typeface="Calibri"/>
                <a:cs typeface="Calibri"/>
              </a:rPr>
              <a:t> </a:t>
            </a:r>
            <a:r>
              <a:rPr sz="1900" spc="-9" dirty="0">
                <a:latin typeface="Calibri"/>
                <a:cs typeface="Calibri"/>
              </a:rPr>
              <a:t>advertisement,</a:t>
            </a:r>
            <a:r>
              <a:rPr sz="1900" spc="44" dirty="0">
                <a:latin typeface="Calibri"/>
                <a:cs typeface="Calibri"/>
              </a:rPr>
              <a:t> </a:t>
            </a:r>
            <a:r>
              <a:rPr sz="1900" spc="-9" dirty="0">
                <a:latin typeface="Calibri"/>
                <a:cs typeface="Calibri"/>
              </a:rPr>
              <a:t>mô </a:t>
            </a:r>
            <a:r>
              <a:rPr sz="1900" spc="-13" dirty="0">
                <a:latin typeface="Calibri"/>
                <a:cs typeface="Calibri"/>
              </a:rPr>
              <a:t>tả</a:t>
            </a:r>
            <a:r>
              <a:rPr sz="1900" spc="13" dirty="0">
                <a:latin typeface="Calibri"/>
                <a:cs typeface="Calibri"/>
              </a:rPr>
              <a:t> </a:t>
            </a:r>
            <a:r>
              <a:rPr sz="1900" spc="-4" dirty="0">
                <a:latin typeface="Calibri"/>
                <a:cs typeface="Calibri"/>
              </a:rPr>
              <a:t>một</a:t>
            </a:r>
            <a:r>
              <a:rPr sz="1900" spc="18" dirty="0">
                <a:latin typeface="Calibri"/>
                <a:cs typeface="Calibri"/>
              </a:rPr>
              <a:t> </a:t>
            </a:r>
            <a:r>
              <a:rPr sz="1900" spc="-4" dirty="0">
                <a:latin typeface="Calibri"/>
                <a:cs typeface="Calibri"/>
              </a:rPr>
              <a:t>liên</a:t>
            </a:r>
            <a:r>
              <a:rPr sz="1900" dirty="0">
                <a:latin typeface="Calibri"/>
                <a:cs typeface="Calibri"/>
              </a:rPr>
              <a:t> </a:t>
            </a:r>
            <a:r>
              <a:rPr sz="1900" spc="-22" dirty="0">
                <a:latin typeface="Calibri"/>
                <a:cs typeface="Calibri"/>
              </a:rPr>
              <a:t>kết</a:t>
            </a:r>
            <a:r>
              <a:rPr sz="1900" dirty="0">
                <a:latin typeface="Calibri"/>
                <a:cs typeface="Calibri"/>
              </a:rPr>
              <a:t> </a:t>
            </a:r>
            <a:r>
              <a:rPr sz="1900" spc="-9" dirty="0">
                <a:latin typeface="Calibri"/>
                <a:cs typeface="Calibri"/>
              </a:rPr>
              <a:t>với</a:t>
            </a:r>
            <a:r>
              <a:rPr sz="1900" spc="4" dirty="0">
                <a:latin typeface="Calibri"/>
                <a:cs typeface="Calibri"/>
              </a:rPr>
              <a:t> </a:t>
            </a:r>
            <a:r>
              <a:rPr sz="1900" spc="-4" dirty="0">
                <a:latin typeface="Calibri"/>
                <a:cs typeface="Calibri"/>
              </a:rPr>
              <a:t>một</a:t>
            </a:r>
            <a:r>
              <a:rPr sz="1900" dirty="0">
                <a:latin typeface="Calibri"/>
                <a:cs typeface="Calibri"/>
              </a:rPr>
              <a:t> </a:t>
            </a:r>
            <a:r>
              <a:rPr sz="1900" spc="-13" dirty="0">
                <a:latin typeface="Calibri"/>
                <a:cs typeface="Calibri"/>
              </a:rPr>
              <a:t>router</a:t>
            </a:r>
            <a:r>
              <a:rPr sz="1900" spc="13" dirty="0">
                <a:latin typeface="Calibri"/>
                <a:cs typeface="Calibri"/>
              </a:rPr>
              <a:t> </a:t>
            </a:r>
            <a:r>
              <a:rPr sz="1900" spc="-9" dirty="0">
                <a:latin typeface="Calibri"/>
                <a:cs typeface="Calibri"/>
              </a:rPr>
              <a:t>hay</a:t>
            </a:r>
            <a:r>
              <a:rPr sz="1900" spc="-13" dirty="0">
                <a:latin typeface="Calibri"/>
                <a:cs typeface="Calibri"/>
              </a:rPr>
              <a:t> </a:t>
            </a:r>
            <a:r>
              <a:rPr sz="1900" spc="-4" dirty="0">
                <a:latin typeface="Calibri"/>
                <a:cs typeface="Calibri"/>
              </a:rPr>
              <a:t>một </a:t>
            </a:r>
            <a:r>
              <a:rPr sz="1900" spc="-388" dirty="0">
                <a:latin typeface="Calibri"/>
                <a:cs typeface="Calibri"/>
              </a:rPr>
              <a:t> </a:t>
            </a:r>
            <a:r>
              <a:rPr sz="1900" dirty="0">
                <a:latin typeface="Calibri"/>
                <a:cs typeface="Calibri"/>
              </a:rPr>
              <a:t>đoạn</a:t>
            </a:r>
            <a:r>
              <a:rPr sz="1900" spc="-44" dirty="0">
                <a:latin typeface="Calibri"/>
                <a:cs typeface="Calibri"/>
              </a:rPr>
              <a:t> </a:t>
            </a:r>
            <a:r>
              <a:rPr sz="1900" dirty="0">
                <a:latin typeface="Calibri"/>
                <a:cs typeface="Calibri"/>
              </a:rPr>
              <a:t>mạng</a:t>
            </a:r>
          </a:p>
          <a:p>
            <a:pPr marL="313221" indent="-302575">
              <a:buFont typeface="Microsoft Sans Serif"/>
              <a:buChar char="•"/>
              <a:tabLst>
                <a:tab pos="313221" algn="l"/>
                <a:tab pos="313781" algn="l"/>
              </a:tabLst>
            </a:pPr>
            <a:r>
              <a:rPr sz="1900" spc="-4" dirty="0">
                <a:latin typeface="Calibri"/>
                <a:cs typeface="Calibri"/>
              </a:rPr>
              <a:t>Tiêu</a:t>
            </a:r>
            <a:r>
              <a:rPr sz="1900" spc="-9" dirty="0">
                <a:latin typeface="Calibri"/>
                <a:cs typeface="Calibri"/>
              </a:rPr>
              <a:t> </a:t>
            </a:r>
            <a:r>
              <a:rPr sz="1900" spc="-4" dirty="0">
                <a:latin typeface="Calibri"/>
                <a:cs typeface="Calibri"/>
              </a:rPr>
              <a:t>đề</a:t>
            </a:r>
            <a:r>
              <a:rPr sz="1900" spc="-13" dirty="0">
                <a:latin typeface="Calibri"/>
                <a:cs typeface="Calibri"/>
              </a:rPr>
              <a:t> </a:t>
            </a:r>
            <a:r>
              <a:rPr sz="1900" dirty="0">
                <a:latin typeface="Calibri"/>
                <a:cs typeface="Calibri"/>
              </a:rPr>
              <a:t>chung</a:t>
            </a:r>
            <a:r>
              <a:rPr sz="1900" spc="-31" dirty="0">
                <a:latin typeface="Calibri"/>
                <a:cs typeface="Calibri"/>
              </a:rPr>
              <a:t> </a:t>
            </a:r>
            <a:r>
              <a:rPr sz="1900" dirty="0">
                <a:latin typeface="Calibri"/>
                <a:cs typeface="Calibri"/>
              </a:rPr>
              <a:t>của</a:t>
            </a:r>
            <a:r>
              <a:rPr sz="1900" spc="-13" dirty="0">
                <a:latin typeface="Calibri"/>
                <a:cs typeface="Calibri"/>
              </a:rPr>
              <a:t> </a:t>
            </a:r>
            <a:r>
              <a:rPr sz="1900" spc="-4" dirty="0">
                <a:latin typeface="Calibri"/>
                <a:cs typeface="Calibri"/>
              </a:rPr>
              <a:t>các </a:t>
            </a:r>
            <a:r>
              <a:rPr sz="1900" spc="-9" dirty="0">
                <a:latin typeface="Calibri"/>
                <a:cs typeface="Calibri"/>
              </a:rPr>
              <a:t>LSA</a:t>
            </a:r>
            <a:r>
              <a:rPr sz="1900" spc="9" dirty="0">
                <a:latin typeface="Calibri"/>
                <a:cs typeface="Calibri"/>
              </a:rPr>
              <a:t> </a:t>
            </a:r>
            <a:r>
              <a:rPr sz="1900" spc="-4" dirty="0">
                <a:latin typeface="Calibri"/>
                <a:cs typeface="Calibri"/>
              </a:rPr>
              <a:t>bao</a:t>
            </a:r>
            <a:r>
              <a:rPr sz="1900" spc="-31" dirty="0">
                <a:latin typeface="Calibri"/>
                <a:cs typeface="Calibri"/>
              </a:rPr>
              <a:t> </a:t>
            </a:r>
            <a:r>
              <a:rPr sz="1900" dirty="0">
                <a:latin typeface="Calibri"/>
                <a:cs typeface="Calibri"/>
              </a:rPr>
              <a:t>gồm:</a:t>
            </a:r>
          </a:p>
          <a:p>
            <a:pPr marL="667346" lvl="1" indent="-253266">
              <a:spcBef>
                <a:spcPts val="9"/>
              </a:spcBef>
              <a:buFont typeface="Microsoft Sans Serif"/>
              <a:buChar char="–"/>
              <a:tabLst>
                <a:tab pos="667346" algn="l"/>
                <a:tab pos="667906" algn="l"/>
              </a:tabLst>
            </a:pPr>
            <a:r>
              <a:rPr sz="1900" spc="-4" dirty="0">
                <a:latin typeface="Calibri"/>
                <a:cs typeface="Calibri"/>
              </a:rPr>
              <a:t>LS</a:t>
            </a:r>
            <a:r>
              <a:rPr sz="1900" spc="-31" dirty="0">
                <a:latin typeface="Calibri"/>
                <a:cs typeface="Calibri"/>
              </a:rPr>
              <a:t> </a:t>
            </a:r>
            <a:r>
              <a:rPr sz="1900" dirty="0">
                <a:latin typeface="Calibri"/>
                <a:cs typeface="Calibri"/>
              </a:rPr>
              <a:t>age:</a:t>
            </a:r>
            <a:r>
              <a:rPr sz="1900" spc="-22" dirty="0">
                <a:latin typeface="Calibri"/>
                <a:cs typeface="Calibri"/>
              </a:rPr>
              <a:t> </a:t>
            </a:r>
            <a:r>
              <a:rPr sz="1900" dirty="0">
                <a:latin typeface="Calibri"/>
                <a:cs typeface="Calibri"/>
              </a:rPr>
              <a:t>thời</a:t>
            </a:r>
            <a:r>
              <a:rPr sz="1900" spc="4" dirty="0">
                <a:latin typeface="Calibri"/>
                <a:cs typeface="Calibri"/>
              </a:rPr>
              <a:t> </a:t>
            </a:r>
            <a:r>
              <a:rPr sz="1900" dirty="0">
                <a:latin typeface="Calibri"/>
                <a:cs typeface="Calibri"/>
              </a:rPr>
              <a:t>gian</a:t>
            </a:r>
            <a:r>
              <a:rPr sz="1900" spc="-18" dirty="0">
                <a:latin typeface="Calibri"/>
                <a:cs typeface="Calibri"/>
              </a:rPr>
              <a:t> </a:t>
            </a:r>
            <a:r>
              <a:rPr sz="1900" dirty="0">
                <a:latin typeface="Calibri"/>
                <a:cs typeface="Calibri"/>
              </a:rPr>
              <a:t>sống</a:t>
            </a:r>
            <a:r>
              <a:rPr sz="1900" spc="-26" dirty="0">
                <a:latin typeface="Calibri"/>
                <a:cs typeface="Calibri"/>
              </a:rPr>
              <a:t> </a:t>
            </a:r>
            <a:r>
              <a:rPr sz="1900" spc="-4" dirty="0">
                <a:latin typeface="Calibri"/>
                <a:cs typeface="Calibri"/>
              </a:rPr>
              <a:t>(giây) </a:t>
            </a:r>
            <a:r>
              <a:rPr sz="1900" spc="-26" dirty="0">
                <a:latin typeface="Calibri"/>
                <a:cs typeface="Calibri"/>
              </a:rPr>
              <a:t>kể</a:t>
            </a:r>
            <a:r>
              <a:rPr sz="1900" spc="-9" dirty="0">
                <a:latin typeface="Calibri"/>
                <a:cs typeface="Calibri"/>
              </a:rPr>
              <a:t> </a:t>
            </a:r>
            <a:r>
              <a:rPr sz="1900" dirty="0">
                <a:latin typeface="Calibri"/>
                <a:cs typeface="Calibri"/>
              </a:rPr>
              <a:t>từ khi</a:t>
            </a:r>
            <a:r>
              <a:rPr sz="1900" spc="-26" dirty="0">
                <a:latin typeface="Calibri"/>
                <a:cs typeface="Calibri"/>
              </a:rPr>
              <a:t> </a:t>
            </a:r>
            <a:r>
              <a:rPr sz="1900" dirty="0">
                <a:latin typeface="Calibri"/>
                <a:cs typeface="Calibri"/>
              </a:rPr>
              <a:t>LSA</a:t>
            </a:r>
            <a:r>
              <a:rPr sz="1900" spc="-22" dirty="0">
                <a:latin typeface="Calibri"/>
                <a:cs typeface="Calibri"/>
              </a:rPr>
              <a:t> </a:t>
            </a:r>
            <a:r>
              <a:rPr sz="1900" spc="-4" dirty="0">
                <a:latin typeface="Calibri"/>
                <a:cs typeface="Calibri"/>
              </a:rPr>
              <a:t>được</a:t>
            </a:r>
            <a:r>
              <a:rPr sz="1900" spc="9" dirty="0">
                <a:latin typeface="Calibri"/>
                <a:cs typeface="Calibri"/>
              </a:rPr>
              <a:t> </a:t>
            </a:r>
            <a:r>
              <a:rPr sz="1900" dirty="0">
                <a:latin typeface="Calibri"/>
                <a:cs typeface="Calibri"/>
              </a:rPr>
              <a:t>sinh</a:t>
            </a:r>
            <a:r>
              <a:rPr sz="1900" spc="-18" dirty="0">
                <a:latin typeface="Calibri"/>
                <a:cs typeface="Calibri"/>
              </a:rPr>
              <a:t> ra</a:t>
            </a:r>
            <a:endParaRPr sz="1900" dirty="0">
              <a:latin typeface="Calibri"/>
              <a:cs typeface="Calibri"/>
            </a:endParaRPr>
          </a:p>
          <a:p>
            <a:pPr marL="667346" lvl="1" indent="-253266">
              <a:buFont typeface="Microsoft Sans Serif"/>
              <a:buChar char="–"/>
              <a:tabLst>
                <a:tab pos="667346" algn="l"/>
                <a:tab pos="667906" algn="l"/>
              </a:tabLst>
            </a:pPr>
            <a:r>
              <a:rPr sz="1900" spc="-4" dirty="0">
                <a:latin typeface="Calibri"/>
                <a:cs typeface="Calibri"/>
              </a:rPr>
              <a:t>LS</a:t>
            </a:r>
            <a:r>
              <a:rPr sz="1900" spc="-40" dirty="0">
                <a:latin typeface="Calibri"/>
                <a:cs typeface="Calibri"/>
              </a:rPr>
              <a:t> </a:t>
            </a:r>
            <a:r>
              <a:rPr sz="1900" dirty="0">
                <a:latin typeface="Calibri"/>
                <a:cs typeface="Calibri"/>
              </a:rPr>
              <a:t>type:</a:t>
            </a:r>
            <a:r>
              <a:rPr sz="1900" spc="-31" dirty="0">
                <a:latin typeface="Calibri"/>
                <a:cs typeface="Calibri"/>
              </a:rPr>
              <a:t> </a:t>
            </a:r>
            <a:r>
              <a:rPr sz="1900" spc="4" dirty="0">
                <a:latin typeface="Calibri"/>
                <a:cs typeface="Calibri"/>
              </a:rPr>
              <a:t>Kiểu</a:t>
            </a:r>
            <a:r>
              <a:rPr sz="1900" spc="-31" dirty="0">
                <a:latin typeface="Calibri"/>
                <a:cs typeface="Calibri"/>
              </a:rPr>
              <a:t> </a:t>
            </a:r>
            <a:r>
              <a:rPr sz="1900" spc="4" dirty="0">
                <a:latin typeface="Calibri"/>
                <a:cs typeface="Calibri"/>
              </a:rPr>
              <a:t>của</a:t>
            </a:r>
            <a:r>
              <a:rPr sz="1900" spc="-31" dirty="0">
                <a:latin typeface="Calibri"/>
                <a:cs typeface="Calibri"/>
              </a:rPr>
              <a:t> </a:t>
            </a:r>
            <a:r>
              <a:rPr sz="1900" dirty="0">
                <a:latin typeface="Calibri"/>
                <a:cs typeface="Calibri"/>
              </a:rPr>
              <a:t>LSA</a:t>
            </a:r>
          </a:p>
          <a:p>
            <a:pPr marL="667346" marR="28576" lvl="1" indent="-253266">
              <a:lnSpc>
                <a:spcPct val="80000"/>
              </a:lnSpc>
              <a:spcBef>
                <a:spcPts val="361"/>
              </a:spcBef>
              <a:buFont typeface="Microsoft Sans Serif"/>
              <a:buChar char="–"/>
              <a:tabLst>
                <a:tab pos="667346" algn="l"/>
                <a:tab pos="667906" algn="l"/>
              </a:tabLst>
            </a:pPr>
            <a:r>
              <a:rPr sz="1900" dirty="0">
                <a:latin typeface="Calibri"/>
                <a:cs typeface="Calibri"/>
              </a:rPr>
              <a:t>Link </a:t>
            </a:r>
            <a:r>
              <a:rPr sz="1900" spc="-13" dirty="0">
                <a:latin typeface="Calibri"/>
                <a:cs typeface="Calibri"/>
              </a:rPr>
              <a:t>state </a:t>
            </a:r>
            <a:r>
              <a:rPr sz="1900" dirty="0">
                <a:latin typeface="Calibri"/>
                <a:cs typeface="Calibri"/>
              </a:rPr>
              <a:t>ID: Địa chỉ </a:t>
            </a:r>
            <a:r>
              <a:rPr sz="1900" spc="-4" dirty="0">
                <a:latin typeface="Calibri"/>
                <a:cs typeface="Calibri"/>
              </a:rPr>
              <a:t>IP </a:t>
            </a:r>
            <a:r>
              <a:rPr sz="1900" spc="-13" dirty="0">
                <a:latin typeface="Calibri"/>
                <a:cs typeface="Calibri"/>
              </a:rPr>
              <a:t>xác </a:t>
            </a:r>
            <a:r>
              <a:rPr sz="1900" dirty="0">
                <a:latin typeface="Calibri"/>
                <a:cs typeface="Calibri"/>
              </a:rPr>
              <a:t>định phần </a:t>
            </a:r>
            <a:r>
              <a:rPr sz="1900" spc="-4" dirty="0">
                <a:latin typeface="Calibri"/>
                <a:cs typeface="Calibri"/>
              </a:rPr>
              <a:t>mạng đang </a:t>
            </a:r>
            <a:r>
              <a:rPr sz="1900" dirty="0">
                <a:latin typeface="Calibri"/>
                <a:cs typeface="Calibri"/>
              </a:rPr>
              <a:t>được mô </a:t>
            </a:r>
            <a:r>
              <a:rPr sz="1900" spc="-4" dirty="0">
                <a:latin typeface="Calibri"/>
                <a:cs typeface="Calibri"/>
              </a:rPr>
              <a:t>tả trong LSA, </a:t>
            </a:r>
            <a:r>
              <a:rPr sz="1900" spc="4" dirty="0">
                <a:latin typeface="Calibri"/>
                <a:cs typeface="Calibri"/>
              </a:rPr>
              <a:t>tùy </a:t>
            </a:r>
            <a:r>
              <a:rPr sz="1900" dirty="0">
                <a:latin typeface="Calibri"/>
                <a:cs typeface="Calibri"/>
              </a:rPr>
              <a:t>theo </a:t>
            </a:r>
            <a:r>
              <a:rPr sz="1900" spc="-326" dirty="0">
                <a:latin typeface="Calibri"/>
                <a:cs typeface="Calibri"/>
              </a:rPr>
              <a:t> </a:t>
            </a:r>
            <a:r>
              <a:rPr sz="1900" spc="-4" dirty="0">
                <a:latin typeface="Calibri"/>
                <a:cs typeface="Calibri"/>
              </a:rPr>
              <a:t>LS</a:t>
            </a:r>
            <a:r>
              <a:rPr sz="1900" spc="-31" dirty="0">
                <a:latin typeface="Calibri"/>
                <a:cs typeface="Calibri"/>
              </a:rPr>
              <a:t> </a:t>
            </a:r>
            <a:r>
              <a:rPr sz="1900" dirty="0">
                <a:latin typeface="Calibri"/>
                <a:cs typeface="Calibri"/>
              </a:rPr>
              <a:t>type.</a:t>
            </a:r>
          </a:p>
          <a:p>
            <a:pPr marL="667346" lvl="1" indent="-253266">
              <a:buFont typeface="Microsoft Sans Serif"/>
              <a:buChar char="–"/>
              <a:tabLst>
                <a:tab pos="667346" algn="l"/>
                <a:tab pos="667906" algn="l"/>
              </a:tabLst>
            </a:pPr>
            <a:r>
              <a:rPr sz="1900" spc="-4" dirty="0">
                <a:latin typeface="Calibri"/>
                <a:cs typeface="Calibri"/>
              </a:rPr>
              <a:t>Advertising</a:t>
            </a:r>
            <a:r>
              <a:rPr sz="1900" spc="-57" dirty="0">
                <a:latin typeface="Calibri"/>
                <a:cs typeface="Calibri"/>
              </a:rPr>
              <a:t> </a:t>
            </a:r>
            <a:r>
              <a:rPr sz="1900" spc="-4" dirty="0">
                <a:latin typeface="Calibri"/>
                <a:cs typeface="Calibri"/>
              </a:rPr>
              <a:t>router:</a:t>
            </a:r>
            <a:r>
              <a:rPr sz="1900" spc="-53" dirty="0">
                <a:latin typeface="Calibri"/>
                <a:cs typeface="Calibri"/>
              </a:rPr>
              <a:t> </a:t>
            </a:r>
            <a:r>
              <a:rPr sz="1900" dirty="0">
                <a:latin typeface="Calibri"/>
                <a:cs typeface="Calibri"/>
              </a:rPr>
              <a:t>địa</a:t>
            </a:r>
            <a:r>
              <a:rPr sz="1900" spc="4" dirty="0">
                <a:latin typeface="Calibri"/>
                <a:cs typeface="Calibri"/>
              </a:rPr>
              <a:t> </a:t>
            </a:r>
            <a:r>
              <a:rPr sz="1900" dirty="0">
                <a:latin typeface="Calibri"/>
                <a:cs typeface="Calibri"/>
              </a:rPr>
              <a:t>chỉ</a:t>
            </a:r>
            <a:r>
              <a:rPr sz="1900" spc="-9" dirty="0">
                <a:latin typeface="Calibri"/>
                <a:cs typeface="Calibri"/>
              </a:rPr>
              <a:t> </a:t>
            </a:r>
            <a:r>
              <a:rPr sz="1900" spc="-4" dirty="0">
                <a:latin typeface="Calibri"/>
                <a:cs typeface="Calibri"/>
              </a:rPr>
              <a:t>router</a:t>
            </a:r>
            <a:r>
              <a:rPr sz="1900" spc="-40" dirty="0">
                <a:latin typeface="Calibri"/>
                <a:cs typeface="Calibri"/>
              </a:rPr>
              <a:t> </a:t>
            </a:r>
            <a:r>
              <a:rPr sz="1900" dirty="0">
                <a:latin typeface="Calibri"/>
                <a:cs typeface="Calibri"/>
              </a:rPr>
              <a:t>gửi</a:t>
            </a:r>
            <a:r>
              <a:rPr sz="1900" spc="-9" dirty="0">
                <a:latin typeface="Calibri"/>
                <a:cs typeface="Calibri"/>
              </a:rPr>
              <a:t> LSA </a:t>
            </a:r>
            <a:r>
              <a:rPr sz="1900" spc="-13" dirty="0">
                <a:latin typeface="Calibri"/>
                <a:cs typeface="Calibri"/>
              </a:rPr>
              <a:t>này</a:t>
            </a:r>
            <a:endParaRPr sz="1900" dirty="0">
              <a:latin typeface="Calibri"/>
              <a:cs typeface="Calibri"/>
            </a:endParaRPr>
          </a:p>
          <a:p>
            <a:pPr marL="667346" lvl="1" indent="-253266">
              <a:buFont typeface="Microsoft Sans Serif"/>
              <a:buChar char="–"/>
              <a:tabLst>
                <a:tab pos="667346" algn="l"/>
                <a:tab pos="667906" algn="l"/>
              </a:tabLst>
            </a:pPr>
            <a:r>
              <a:rPr sz="1900" spc="-4" dirty="0">
                <a:latin typeface="Calibri"/>
                <a:cs typeface="Calibri"/>
              </a:rPr>
              <a:t>LS</a:t>
            </a:r>
            <a:r>
              <a:rPr sz="1900" spc="-35" dirty="0">
                <a:latin typeface="Calibri"/>
                <a:cs typeface="Calibri"/>
              </a:rPr>
              <a:t> </a:t>
            </a:r>
            <a:r>
              <a:rPr sz="1900" dirty="0">
                <a:latin typeface="Calibri"/>
                <a:cs typeface="Calibri"/>
              </a:rPr>
              <a:t>sequence</a:t>
            </a:r>
            <a:r>
              <a:rPr sz="1900" spc="-26" dirty="0">
                <a:latin typeface="Calibri"/>
                <a:cs typeface="Calibri"/>
              </a:rPr>
              <a:t> </a:t>
            </a:r>
            <a:r>
              <a:rPr sz="1900" spc="-18" dirty="0">
                <a:latin typeface="Calibri"/>
                <a:cs typeface="Calibri"/>
              </a:rPr>
              <a:t>number,</a:t>
            </a:r>
            <a:r>
              <a:rPr sz="1900" spc="-57" dirty="0">
                <a:latin typeface="Calibri"/>
                <a:cs typeface="Calibri"/>
              </a:rPr>
              <a:t> </a:t>
            </a:r>
            <a:r>
              <a:rPr sz="1900" dirty="0">
                <a:latin typeface="Calibri"/>
                <a:cs typeface="Calibri"/>
              </a:rPr>
              <a:t>checksum,</a:t>
            </a:r>
            <a:r>
              <a:rPr sz="1900" spc="-13" dirty="0">
                <a:latin typeface="Calibri"/>
                <a:cs typeface="Calibri"/>
              </a:rPr>
              <a:t> </a:t>
            </a:r>
            <a:r>
              <a:rPr sz="1900" spc="-4" dirty="0">
                <a:latin typeface="Calibri"/>
                <a:cs typeface="Calibri"/>
              </a:rPr>
              <a:t>length</a:t>
            </a:r>
            <a:endParaRPr sz="1900" dirty="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27326" y="657868"/>
            <a:ext cx="737347" cy="608851"/>
          </a:xfrm>
          <a:prstGeom prst="rect">
            <a:avLst/>
          </a:prstGeom>
        </p:spPr>
        <p:txBody>
          <a:bodyPr vert="horz" wrap="square" lIns="0" tIns="11206" rIns="0" bIns="0" rtlCol="0">
            <a:spAutoFit/>
          </a:bodyPr>
          <a:lstStyle/>
          <a:p>
            <a:pPr marL="11206">
              <a:spcBef>
                <a:spcPts val="88"/>
              </a:spcBef>
            </a:pPr>
            <a:r>
              <a:rPr sz="3883" spc="-4" dirty="0">
                <a:latin typeface="Calibri"/>
                <a:cs typeface="Calibri"/>
              </a:rPr>
              <a:t>L</a:t>
            </a:r>
            <a:r>
              <a:rPr sz="3883" spc="-40" dirty="0">
                <a:latin typeface="Calibri"/>
                <a:cs typeface="Calibri"/>
              </a:rPr>
              <a:t>S</a:t>
            </a:r>
            <a:r>
              <a:rPr sz="3883" dirty="0">
                <a:latin typeface="Calibri"/>
                <a:cs typeface="Calibri"/>
              </a:rPr>
              <a:t>A</a:t>
            </a:r>
          </a:p>
        </p:txBody>
      </p:sp>
      <p:sp>
        <p:nvSpPr>
          <p:cNvPr id="3" name="object 3"/>
          <p:cNvSpPr txBox="1"/>
          <p:nvPr/>
        </p:nvSpPr>
        <p:spPr>
          <a:xfrm>
            <a:off x="3948566" y="2062977"/>
            <a:ext cx="600075" cy="179910"/>
          </a:xfrm>
          <a:prstGeom prst="rect">
            <a:avLst/>
          </a:prstGeom>
        </p:spPr>
        <p:txBody>
          <a:bodyPr vert="horz" wrap="square" lIns="0" tIns="10085" rIns="0" bIns="0" rtlCol="0">
            <a:spAutoFit/>
          </a:bodyPr>
          <a:lstStyle/>
          <a:p>
            <a:pPr marL="11206">
              <a:spcBef>
                <a:spcPts val="79"/>
              </a:spcBef>
            </a:pPr>
            <a:r>
              <a:rPr sz="1103" spc="-13" dirty="0">
                <a:latin typeface="Courier New"/>
                <a:cs typeface="Courier New"/>
              </a:rPr>
              <a:t>LS</a:t>
            </a:r>
            <a:r>
              <a:rPr sz="1103" spc="-79" dirty="0">
                <a:latin typeface="Courier New"/>
                <a:cs typeface="Courier New"/>
              </a:rPr>
              <a:t> </a:t>
            </a:r>
            <a:r>
              <a:rPr sz="1103" spc="-18" dirty="0">
                <a:latin typeface="Courier New"/>
                <a:cs typeface="Courier New"/>
              </a:rPr>
              <a:t>Type</a:t>
            </a:r>
            <a:endParaRPr sz="1103">
              <a:latin typeface="Courier New"/>
              <a:cs typeface="Courier New"/>
            </a:endParaRPr>
          </a:p>
        </p:txBody>
      </p:sp>
      <p:sp>
        <p:nvSpPr>
          <p:cNvPr id="4" name="object 4"/>
          <p:cNvSpPr txBox="1"/>
          <p:nvPr/>
        </p:nvSpPr>
        <p:spPr>
          <a:xfrm>
            <a:off x="4771925" y="2062977"/>
            <a:ext cx="932329" cy="179910"/>
          </a:xfrm>
          <a:prstGeom prst="rect">
            <a:avLst/>
          </a:prstGeom>
        </p:spPr>
        <p:txBody>
          <a:bodyPr vert="horz" wrap="square" lIns="0" tIns="10085" rIns="0" bIns="0" rtlCol="0">
            <a:spAutoFit/>
          </a:bodyPr>
          <a:lstStyle/>
          <a:p>
            <a:pPr marL="11206">
              <a:spcBef>
                <a:spcPts val="79"/>
              </a:spcBef>
            </a:pPr>
            <a:r>
              <a:rPr sz="1103" spc="-18" dirty="0">
                <a:latin typeface="Courier New"/>
                <a:cs typeface="Courier New"/>
              </a:rPr>
              <a:t>Description</a:t>
            </a:r>
            <a:endParaRPr sz="1103">
              <a:latin typeface="Courier New"/>
              <a:cs typeface="Courier New"/>
            </a:endParaRPr>
          </a:p>
        </p:txBody>
      </p:sp>
      <p:sp>
        <p:nvSpPr>
          <p:cNvPr id="5" name="object 5"/>
          <p:cNvSpPr/>
          <p:nvPr/>
        </p:nvSpPr>
        <p:spPr>
          <a:xfrm>
            <a:off x="3959772" y="2400527"/>
            <a:ext cx="2888316" cy="0"/>
          </a:xfrm>
          <a:custGeom>
            <a:avLst/>
            <a:gdLst/>
            <a:ahLst/>
            <a:cxnLst/>
            <a:rect l="l" t="t" r="r" b="b"/>
            <a:pathLst>
              <a:path w="3273425">
                <a:moveTo>
                  <a:pt x="0" y="0"/>
                </a:moveTo>
                <a:lnTo>
                  <a:pt x="3273085" y="0"/>
                </a:lnTo>
              </a:path>
            </a:pathLst>
          </a:custGeom>
          <a:ln w="6451">
            <a:solidFill>
              <a:srgbClr val="000000"/>
            </a:solidFill>
          </a:ln>
        </p:spPr>
        <p:txBody>
          <a:bodyPr wrap="square" lIns="0" tIns="0" rIns="0" bIns="0" rtlCol="0"/>
          <a:lstStyle/>
          <a:p>
            <a:endParaRPr sz="1588"/>
          </a:p>
        </p:txBody>
      </p:sp>
      <p:sp>
        <p:nvSpPr>
          <p:cNvPr id="6" name="object 6"/>
          <p:cNvSpPr txBox="1"/>
          <p:nvPr/>
        </p:nvSpPr>
        <p:spPr>
          <a:xfrm>
            <a:off x="3948565" y="2369551"/>
            <a:ext cx="105895" cy="805979"/>
          </a:xfrm>
          <a:prstGeom prst="rect">
            <a:avLst/>
          </a:prstGeom>
        </p:spPr>
        <p:txBody>
          <a:bodyPr vert="horz" wrap="square" lIns="0" tIns="10085" rIns="0" bIns="0" rtlCol="0">
            <a:spAutoFit/>
          </a:bodyPr>
          <a:lstStyle/>
          <a:p>
            <a:pPr marL="11206">
              <a:lnSpc>
                <a:spcPts val="1266"/>
              </a:lnSpc>
              <a:spcBef>
                <a:spcPts val="79"/>
              </a:spcBef>
            </a:pPr>
            <a:r>
              <a:rPr sz="1103" spc="-9" dirty="0">
                <a:latin typeface="Courier New"/>
                <a:cs typeface="Courier New"/>
              </a:rPr>
              <a:t>1</a:t>
            </a:r>
            <a:endParaRPr sz="1103">
              <a:latin typeface="Courier New"/>
              <a:cs typeface="Courier New"/>
            </a:endParaRPr>
          </a:p>
          <a:p>
            <a:pPr marL="11206">
              <a:lnSpc>
                <a:spcPts val="1209"/>
              </a:lnSpc>
            </a:pPr>
            <a:r>
              <a:rPr sz="1103" spc="-9" dirty="0">
                <a:latin typeface="Courier New"/>
                <a:cs typeface="Courier New"/>
              </a:rPr>
              <a:t>2</a:t>
            </a:r>
            <a:endParaRPr sz="1103">
              <a:latin typeface="Courier New"/>
              <a:cs typeface="Courier New"/>
            </a:endParaRPr>
          </a:p>
          <a:p>
            <a:pPr marL="11206">
              <a:lnSpc>
                <a:spcPts val="1209"/>
              </a:lnSpc>
            </a:pPr>
            <a:r>
              <a:rPr sz="1103" spc="-9" dirty="0">
                <a:latin typeface="Courier New"/>
                <a:cs typeface="Courier New"/>
              </a:rPr>
              <a:t>3</a:t>
            </a:r>
            <a:endParaRPr sz="1103">
              <a:latin typeface="Courier New"/>
              <a:cs typeface="Courier New"/>
            </a:endParaRPr>
          </a:p>
          <a:p>
            <a:pPr marL="11206">
              <a:lnSpc>
                <a:spcPts val="1213"/>
              </a:lnSpc>
            </a:pPr>
            <a:r>
              <a:rPr sz="1103" spc="-9" dirty="0">
                <a:latin typeface="Courier New"/>
                <a:cs typeface="Courier New"/>
              </a:rPr>
              <a:t>4</a:t>
            </a:r>
            <a:endParaRPr sz="1103">
              <a:latin typeface="Courier New"/>
              <a:cs typeface="Courier New"/>
            </a:endParaRPr>
          </a:p>
          <a:p>
            <a:pPr marL="11206">
              <a:lnSpc>
                <a:spcPts val="1271"/>
              </a:lnSpc>
            </a:pPr>
            <a:r>
              <a:rPr sz="1103" spc="-9" dirty="0">
                <a:latin typeface="Courier New"/>
                <a:cs typeface="Courier New"/>
              </a:rPr>
              <a:t>5</a:t>
            </a:r>
            <a:endParaRPr sz="1103">
              <a:latin typeface="Courier New"/>
              <a:cs typeface="Courier New"/>
            </a:endParaRPr>
          </a:p>
        </p:txBody>
      </p:sp>
      <p:sp>
        <p:nvSpPr>
          <p:cNvPr id="7" name="object 7"/>
          <p:cNvSpPr txBox="1"/>
          <p:nvPr/>
        </p:nvSpPr>
        <p:spPr>
          <a:xfrm>
            <a:off x="4771925" y="2369551"/>
            <a:ext cx="2087096" cy="801075"/>
          </a:xfrm>
          <a:prstGeom prst="rect">
            <a:avLst/>
          </a:prstGeom>
        </p:spPr>
        <p:txBody>
          <a:bodyPr vert="horz" wrap="square" lIns="0" tIns="27454" rIns="0" bIns="0" rtlCol="0">
            <a:spAutoFit/>
          </a:bodyPr>
          <a:lstStyle/>
          <a:p>
            <a:pPr marL="11206" marR="1077503">
              <a:lnSpc>
                <a:spcPts val="1209"/>
              </a:lnSpc>
              <a:spcBef>
                <a:spcPts val="216"/>
              </a:spcBef>
            </a:pPr>
            <a:r>
              <a:rPr sz="1103" spc="-18" dirty="0">
                <a:latin typeface="Courier New"/>
                <a:cs typeface="Courier New"/>
              </a:rPr>
              <a:t>Router-LSAs </a:t>
            </a:r>
            <a:r>
              <a:rPr sz="1103" spc="-653" dirty="0">
                <a:latin typeface="Courier New"/>
                <a:cs typeface="Courier New"/>
              </a:rPr>
              <a:t> </a:t>
            </a:r>
            <a:r>
              <a:rPr sz="1103" spc="-13" dirty="0">
                <a:latin typeface="Courier New"/>
                <a:cs typeface="Courier New"/>
              </a:rPr>
              <a:t>N</a:t>
            </a:r>
            <a:r>
              <a:rPr sz="1103" spc="-22" dirty="0">
                <a:latin typeface="Courier New"/>
                <a:cs typeface="Courier New"/>
              </a:rPr>
              <a:t>e</a:t>
            </a:r>
            <a:r>
              <a:rPr sz="1103" spc="-13" dirty="0">
                <a:latin typeface="Courier New"/>
                <a:cs typeface="Courier New"/>
              </a:rPr>
              <a:t>tw</a:t>
            </a:r>
            <a:r>
              <a:rPr sz="1103" spc="-22" dirty="0">
                <a:latin typeface="Courier New"/>
                <a:cs typeface="Courier New"/>
              </a:rPr>
              <a:t>or</a:t>
            </a:r>
            <a:r>
              <a:rPr sz="1103" spc="-13" dirty="0">
                <a:latin typeface="Courier New"/>
                <a:cs typeface="Courier New"/>
              </a:rPr>
              <a:t>k</a:t>
            </a:r>
            <a:r>
              <a:rPr sz="1103" spc="-22" dirty="0">
                <a:latin typeface="Courier New"/>
                <a:cs typeface="Courier New"/>
              </a:rPr>
              <a:t>-L</a:t>
            </a:r>
            <a:r>
              <a:rPr sz="1103" spc="-13" dirty="0">
                <a:latin typeface="Courier New"/>
                <a:cs typeface="Courier New"/>
              </a:rPr>
              <a:t>S</a:t>
            </a:r>
            <a:r>
              <a:rPr sz="1103" spc="-22" dirty="0">
                <a:latin typeface="Courier New"/>
                <a:cs typeface="Courier New"/>
              </a:rPr>
              <a:t>A</a:t>
            </a:r>
            <a:r>
              <a:rPr sz="1103" spc="-9" dirty="0">
                <a:latin typeface="Courier New"/>
                <a:cs typeface="Courier New"/>
              </a:rPr>
              <a:t>s</a:t>
            </a:r>
            <a:endParaRPr sz="1103" dirty="0">
              <a:latin typeface="Courier New"/>
              <a:cs typeface="Courier New"/>
            </a:endParaRPr>
          </a:p>
          <a:p>
            <a:pPr marL="11206">
              <a:lnSpc>
                <a:spcPts val="1125"/>
              </a:lnSpc>
            </a:pPr>
            <a:r>
              <a:rPr sz="1103" spc="-18" dirty="0">
                <a:latin typeface="Courier New"/>
                <a:cs typeface="Courier New"/>
              </a:rPr>
              <a:t>Summary-LSAs</a:t>
            </a:r>
            <a:r>
              <a:rPr sz="1103" spc="-40" dirty="0">
                <a:latin typeface="Courier New"/>
                <a:cs typeface="Courier New"/>
              </a:rPr>
              <a:t> </a:t>
            </a:r>
            <a:r>
              <a:rPr sz="1103" spc="-13" dirty="0">
                <a:latin typeface="Courier New"/>
                <a:cs typeface="Courier New"/>
              </a:rPr>
              <a:t>(IP</a:t>
            </a:r>
            <a:r>
              <a:rPr sz="1103" spc="-49" dirty="0">
                <a:latin typeface="Courier New"/>
                <a:cs typeface="Courier New"/>
              </a:rPr>
              <a:t> </a:t>
            </a:r>
            <a:r>
              <a:rPr sz="1103" spc="-13" dirty="0">
                <a:latin typeface="Courier New"/>
                <a:cs typeface="Courier New"/>
              </a:rPr>
              <a:t>network)</a:t>
            </a:r>
            <a:endParaRPr sz="1103" dirty="0">
              <a:latin typeface="Courier New"/>
              <a:cs typeface="Courier New"/>
            </a:endParaRPr>
          </a:p>
          <a:p>
            <a:pPr marL="11206" marR="499809">
              <a:lnSpc>
                <a:spcPts val="1218"/>
              </a:lnSpc>
              <a:spcBef>
                <a:spcPts val="71"/>
              </a:spcBef>
            </a:pPr>
            <a:r>
              <a:rPr sz="1103" spc="-18" dirty="0">
                <a:latin typeface="Courier New"/>
                <a:cs typeface="Courier New"/>
              </a:rPr>
              <a:t>Summary-LSAs (ASBR) </a:t>
            </a:r>
            <a:r>
              <a:rPr sz="1103" spc="-653" dirty="0">
                <a:latin typeface="Courier New"/>
                <a:cs typeface="Courier New"/>
              </a:rPr>
              <a:t> </a:t>
            </a:r>
            <a:r>
              <a:rPr sz="1103" spc="-18" dirty="0">
                <a:latin typeface="Courier New"/>
                <a:cs typeface="Courier New"/>
              </a:rPr>
              <a:t>AS-external-LSAs</a:t>
            </a:r>
            <a:endParaRPr sz="1103" dirty="0">
              <a:latin typeface="Courier New"/>
              <a:cs typeface="Courier New"/>
            </a:endParaRPr>
          </a:p>
        </p:txBody>
      </p:sp>
      <p:sp>
        <p:nvSpPr>
          <p:cNvPr id="8" name="object 8"/>
          <p:cNvSpPr txBox="1"/>
          <p:nvPr/>
        </p:nvSpPr>
        <p:spPr>
          <a:xfrm>
            <a:off x="4040421" y="3749136"/>
            <a:ext cx="641537" cy="192364"/>
          </a:xfrm>
          <a:prstGeom prst="rect">
            <a:avLst/>
          </a:prstGeom>
        </p:spPr>
        <p:txBody>
          <a:bodyPr vert="horz" wrap="square" lIns="0" tIns="15688" rIns="0" bIns="0" rtlCol="0">
            <a:spAutoFit/>
          </a:bodyPr>
          <a:lstStyle/>
          <a:p>
            <a:pPr marL="11206">
              <a:spcBef>
                <a:spcPts val="124"/>
              </a:spcBef>
            </a:pPr>
            <a:r>
              <a:rPr sz="1147" spc="9" dirty="0">
                <a:latin typeface="Courier New"/>
                <a:cs typeface="Courier New"/>
              </a:rPr>
              <a:t>LS</a:t>
            </a:r>
            <a:r>
              <a:rPr sz="1147" spc="-79" dirty="0">
                <a:latin typeface="Courier New"/>
                <a:cs typeface="Courier New"/>
              </a:rPr>
              <a:t> </a:t>
            </a:r>
            <a:r>
              <a:rPr sz="1147" spc="4" dirty="0">
                <a:latin typeface="Courier New"/>
                <a:cs typeface="Courier New"/>
              </a:rPr>
              <a:t>Type</a:t>
            </a:r>
            <a:endParaRPr sz="1147">
              <a:latin typeface="Courier New"/>
              <a:cs typeface="Courier New"/>
            </a:endParaRPr>
          </a:p>
        </p:txBody>
      </p:sp>
      <p:sp>
        <p:nvSpPr>
          <p:cNvPr id="9" name="object 9"/>
          <p:cNvSpPr txBox="1"/>
          <p:nvPr/>
        </p:nvSpPr>
        <p:spPr>
          <a:xfrm>
            <a:off x="4923993" y="3749136"/>
            <a:ext cx="1172696" cy="192364"/>
          </a:xfrm>
          <a:prstGeom prst="rect">
            <a:avLst/>
          </a:prstGeom>
        </p:spPr>
        <p:txBody>
          <a:bodyPr vert="horz" wrap="square" lIns="0" tIns="15688" rIns="0" bIns="0" rtlCol="0">
            <a:spAutoFit/>
          </a:bodyPr>
          <a:lstStyle/>
          <a:p>
            <a:pPr marL="11206">
              <a:spcBef>
                <a:spcPts val="124"/>
              </a:spcBef>
            </a:pPr>
            <a:r>
              <a:rPr sz="1147" spc="4" dirty="0">
                <a:latin typeface="Courier New"/>
                <a:cs typeface="Courier New"/>
              </a:rPr>
              <a:t>Link</a:t>
            </a:r>
            <a:r>
              <a:rPr sz="1147" spc="-22" dirty="0">
                <a:latin typeface="Courier New"/>
                <a:cs typeface="Courier New"/>
              </a:rPr>
              <a:t> </a:t>
            </a:r>
            <a:r>
              <a:rPr sz="1147" spc="4" dirty="0">
                <a:latin typeface="Courier New"/>
                <a:cs typeface="Courier New"/>
              </a:rPr>
              <a:t>State</a:t>
            </a:r>
            <a:r>
              <a:rPr sz="1147" spc="-35" dirty="0">
                <a:latin typeface="Courier New"/>
                <a:cs typeface="Courier New"/>
              </a:rPr>
              <a:t> </a:t>
            </a:r>
            <a:r>
              <a:rPr sz="1147" spc="4" dirty="0">
                <a:latin typeface="Courier New"/>
                <a:cs typeface="Courier New"/>
              </a:rPr>
              <a:t>ID</a:t>
            </a:r>
            <a:endParaRPr sz="1147">
              <a:latin typeface="Courier New"/>
              <a:cs typeface="Courier New"/>
            </a:endParaRPr>
          </a:p>
        </p:txBody>
      </p:sp>
      <p:sp>
        <p:nvSpPr>
          <p:cNvPr id="10" name="object 10"/>
          <p:cNvSpPr/>
          <p:nvPr/>
        </p:nvSpPr>
        <p:spPr>
          <a:xfrm>
            <a:off x="4051626" y="4112211"/>
            <a:ext cx="4155141" cy="0"/>
          </a:xfrm>
          <a:custGeom>
            <a:avLst/>
            <a:gdLst/>
            <a:ahLst/>
            <a:cxnLst/>
            <a:rect l="l" t="t" r="r" b="b"/>
            <a:pathLst>
              <a:path w="4709159">
                <a:moveTo>
                  <a:pt x="0" y="0"/>
                </a:moveTo>
                <a:lnTo>
                  <a:pt x="4708533" y="0"/>
                </a:lnTo>
              </a:path>
            </a:pathLst>
          </a:custGeom>
          <a:ln w="6911">
            <a:solidFill>
              <a:srgbClr val="000000"/>
            </a:solidFill>
          </a:ln>
        </p:spPr>
        <p:txBody>
          <a:bodyPr wrap="square" lIns="0" tIns="0" rIns="0" bIns="0" rtlCol="0"/>
          <a:lstStyle/>
          <a:p>
            <a:endParaRPr sz="1588"/>
          </a:p>
        </p:txBody>
      </p:sp>
      <p:sp>
        <p:nvSpPr>
          <p:cNvPr id="11" name="object 11"/>
          <p:cNvSpPr txBox="1"/>
          <p:nvPr/>
        </p:nvSpPr>
        <p:spPr>
          <a:xfrm>
            <a:off x="4040420" y="4079932"/>
            <a:ext cx="112059" cy="351702"/>
          </a:xfrm>
          <a:prstGeom prst="rect">
            <a:avLst/>
          </a:prstGeom>
        </p:spPr>
        <p:txBody>
          <a:bodyPr vert="horz" wrap="square" lIns="0" tIns="15688" rIns="0" bIns="0" rtlCol="0">
            <a:spAutoFit/>
          </a:bodyPr>
          <a:lstStyle/>
          <a:p>
            <a:pPr marL="11206">
              <a:lnSpc>
                <a:spcPts val="1341"/>
              </a:lnSpc>
              <a:spcBef>
                <a:spcPts val="124"/>
              </a:spcBef>
            </a:pPr>
            <a:r>
              <a:rPr sz="1147" spc="13" dirty="0">
                <a:latin typeface="Courier New"/>
                <a:cs typeface="Courier New"/>
              </a:rPr>
              <a:t>1</a:t>
            </a:r>
            <a:endParaRPr sz="1147">
              <a:latin typeface="Courier New"/>
              <a:cs typeface="Courier New"/>
            </a:endParaRPr>
          </a:p>
          <a:p>
            <a:pPr marL="11206">
              <a:lnSpc>
                <a:spcPts val="1341"/>
              </a:lnSpc>
            </a:pPr>
            <a:r>
              <a:rPr sz="1147" spc="13" dirty="0">
                <a:latin typeface="Courier New"/>
                <a:cs typeface="Courier New"/>
              </a:rPr>
              <a:t>2</a:t>
            </a:r>
            <a:endParaRPr sz="1147">
              <a:latin typeface="Courier New"/>
              <a:cs typeface="Courier New"/>
            </a:endParaRPr>
          </a:p>
        </p:txBody>
      </p:sp>
      <p:sp>
        <p:nvSpPr>
          <p:cNvPr id="12" name="object 12"/>
          <p:cNvSpPr txBox="1"/>
          <p:nvPr/>
        </p:nvSpPr>
        <p:spPr>
          <a:xfrm>
            <a:off x="4923993" y="4079932"/>
            <a:ext cx="3293969" cy="1198276"/>
          </a:xfrm>
          <a:prstGeom prst="rect">
            <a:avLst/>
          </a:prstGeom>
        </p:spPr>
        <p:txBody>
          <a:bodyPr vert="horz" wrap="square" lIns="0" tIns="28574" rIns="0" bIns="0" rtlCol="0">
            <a:spAutoFit/>
          </a:bodyPr>
          <a:lstStyle/>
          <a:p>
            <a:pPr marL="11206" marR="179864">
              <a:lnSpc>
                <a:spcPts val="1306"/>
              </a:lnSpc>
              <a:spcBef>
                <a:spcPts val="224"/>
              </a:spcBef>
            </a:pPr>
            <a:r>
              <a:rPr sz="1147" spc="9" dirty="0">
                <a:latin typeface="Courier New"/>
                <a:cs typeface="Courier New"/>
              </a:rPr>
              <a:t>The </a:t>
            </a:r>
            <a:r>
              <a:rPr sz="1147" spc="4" dirty="0">
                <a:latin typeface="Courier New"/>
                <a:cs typeface="Courier New"/>
              </a:rPr>
              <a:t>originating router’s Router </a:t>
            </a:r>
            <a:r>
              <a:rPr sz="1147" spc="9" dirty="0">
                <a:latin typeface="Courier New"/>
                <a:cs typeface="Courier New"/>
              </a:rPr>
              <a:t>ID. </a:t>
            </a:r>
            <a:r>
              <a:rPr sz="1147" spc="-679" dirty="0">
                <a:latin typeface="Courier New"/>
                <a:cs typeface="Courier New"/>
              </a:rPr>
              <a:t> </a:t>
            </a:r>
            <a:r>
              <a:rPr sz="1147" spc="9" dirty="0">
                <a:latin typeface="Courier New"/>
                <a:cs typeface="Courier New"/>
              </a:rPr>
              <a:t>The IP </a:t>
            </a:r>
            <a:r>
              <a:rPr sz="1147" spc="4" dirty="0">
                <a:latin typeface="Courier New"/>
                <a:cs typeface="Courier New"/>
              </a:rPr>
              <a:t>interface address </a:t>
            </a:r>
            <a:r>
              <a:rPr sz="1147" spc="9" dirty="0">
                <a:latin typeface="Courier New"/>
                <a:cs typeface="Courier New"/>
              </a:rPr>
              <a:t>of </a:t>
            </a:r>
            <a:r>
              <a:rPr sz="1147" spc="4" dirty="0">
                <a:latin typeface="Courier New"/>
                <a:cs typeface="Courier New"/>
              </a:rPr>
              <a:t>the </a:t>
            </a:r>
            <a:r>
              <a:rPr sz="1147" spc="9" dirty="0">
                <a:latin typeface="Courier New"/>
                <a:cs typeface="Courier New"/>
              </a:rPr>
              <a:t> </a:t>
            </a:r>
            <a:r>
              <a:rPr sz="1147" spc="4" dirty="0">
                <a:latin typeface="Courier New"/>
                <a:cs typeface="Courier New"/>
              </a:rPr>
              <a:t>network’s</a:t>
            </a:r>
            <a:r>
              <a:rPr sz="1147" spc="-18" dirty="0">
                <a:latin typeface="Courier New"/>
                <a:cs typeface="Courier New"/>
              </a:rPr>
              <a:t> </a:t>
            </a:r>
            <a:r>
              <a:rPr sz="1147" spc="4" dirty="0">
                <a:latin typeface="Courier New"/>
                <a:cs typeface="Courier New"/>
              </a:rPr>
              <a:t>Designated</a:t>
            </a:r>
            <a:r>
              <a:rPr sz="1147" spc="-9" dirty="0">
                <a:latin typeface="Courier New"/>
                <a:cs typeface="Courier New"/>
              </a:rPr>
              <a:t> </a:t>
            </a:r>
            <a:r>
              <a:rPr sz="1147" spc="4" dirty="0">
                <a:latin typeface="Courier New"/>
                <a:cs typeface="Courier New"/>
              </a:rPr>
              <a:t>Router.</a:t>
            </a:r>
            <a:endParaRPr sz="1147">
              <a:latin typeface="Courier New"/>
              <a:cs typeface="Courier New"/>
            </a:endParaRPr>
          </a:p>
          <a:p>
            <a:pPr marL="11206">
              <a:lnSpc>
                <a:spcPts val="1227"/>
              </a:lnSpc>
            </a:pPr>
            <a:r>
              <a:rPr sz="1147" spc="9" dirty="0">
                <a:latin typeface="Courier New"/>
                <a:cs typeface="Courier New"/>
              </a:rPr>
              <a:t>The</a:t>
            </a:r>
            <a:r>
              <a:rPr sz="1147" spc="-26" dirty="0">
                <a:latin typeface="Courier New"/>
                <a:cs typeface="Courier New"/>
              </a:rPr>
              <a:t> </a:t>
            </a:r>
            <a:r>
              <a:rPr sz="1147" spc="4" dirty="0">
                <a:latin typeface="Courier New"/>
                <a:cs typeface="Courier New"/>
              </a:rPr>
              <a:t>destination</a:t>
            </a:r>
            <a:r>
              <a:rPr sz="1147" spc="-9" dirty="0">
                <a:latin typeface="Courier New"/>
                <a:cs typeface="Courier New"/>
              </a:rPr>
              <a:t> </a:t>
            </a:r>
            <a:r>
              <a:rPr sz="1147" spc="4" dirty="0">
                <a:latin typeface="Courier New"/>
                <a:cs typeface="Courier New"/>
              </a:rPr>
              <a:t>network’s</a:t>
            </a:r>
            <a:r>
              <a:rPr sz="1147" spc="-9" dirty="0">
                <a:latin typeface="Courier New"/>
                <a:cs typeface="Courier New"/>
              </a:rPr>
              <a:t> </a:t>
            </a:r>
            <a:r>
              <a:rPr sz="1147" spc="9" dirty="0">
                <a:latin typeface="Courier New"/>
                <a:cs typeface="Courier New"/>
              </a:rPr>
              <a:t>IP</a:t>
            </a:r>
            <a:r>
              <a:rPr sz="1147" spc="-22" dirty="0">
                <a:latin typeface="Courier New"/>
                <a:cs typeface="Courier New"/>
              </a:rPr>
              <a:t> </a:t>
            </a:r>
            <a:r>
              <a:rPr sz="1147" spc="4" dirty="0">
                <a:latin typeface="Courier New"/>
                <a:cs typeface="Courier New"/>
              </a:rPr>
              <a:t>address.</a:t>
            </a:r>
            <a:endParaRPr sz="1147">
              <a:latin typeface="Courier New"/>
              <a:cs typeface="Courier New"/>
            </a:endParaRPr>
          </a:p>
          <a:p>
            <a:pPr marL="11206" marR="358047">
              <a:lnSpc>
                <a:spcPts val="1306"/>
              </a:lnSpc>
              <a:spcBef>
                <a:spcPts val="66"/>
              </a:spcBef>
            </a:pPr>
            <a:r>
              <a:rPr sz="1147" spc="9" dirty="0">
                <a:latin typeface="Courier New"/>
                <a:cs typeface="Courier New"/>
              </a:rPr>
              <a:t>The</a:t>
            </a:r>
            <a:r>
              <a:rPr sz="1147" spc="-18" dirty="0">
                <a:latin typeface="Courier New"/>
                <a:cs typeface="Courier New"/>
              </a:rPr>
              <a:t> </a:t>
            </a:r>
            <a:r>
              <a:rPr sz="1147" spc="4" dirty="0">
                <a:latin typeface="Courier New"/>
                <a:cs typeface="Courier New"/>
              </a:rPr>
              <a:t>Router</a:t>
            </a:r>
            <a:r>
              <a:rPr sz="1147" spc="-4" dirty="0">
                <a:latin typeface="Courier New"/>
                <a:cs typeface="Courier New"/>
              </a:rPr>
              <a:t> </a:t>
            </a:r>
            <a:r>
              <a:rPr sz="1147" spc="4" dirty="0">
                <a:latin typeface="Courier New"/>
                <a:cs typeface="Courier New"/>
              </a:rPr>
              <a:t>ID</a:t>
            </a:r>
            <a:r>
              <a:rPr sz="1147" spc="-4" dirty="0">
                <a:latin typeface="Courier New"/>
                <a:cs typeface="Courier New"/>
              </a:rPr>
              <a:t> </a:t>
            </a:r>
            <a:r>
              <a:rPr sz="1147" spc="9" dirty="0">
                <a:latin typeface="Courier New"/>
                <a:cs typeface="Courier New"/>
              </a:rPr>
              <a:t>of</a:t>
            </a:r>
            <a:r>
              <a:rPr sz="1147" spc="-18" dirty="0">
                <a:latin typeface="Courier New"/>
                <a:cs typeface="Courier New"/>
              </a:rPr>
              <a:t> </a:t>
            </a:r>
            <a:r>
              <a:rPr sz="1147" spc="4" dirty="0">
                <a:latin typeface="Courier New"/>
                <a:cs typeface="Courier New"/>
              </a:rPr>
              <a:t>the</a:t>
            </a:r>
            <a:r>
              <a:rPr sz="1147" spc="-4" dirty="0">
                <a:latin typeface="Courier New"/>
                <a:cs typeface="Courier New"/>
              </a:rPr>
              <a:t> </a:t>
            </a:r>
            <a:r>
              <a:rPr sz="1147" spc="4" dirty="0">
                <a:latin typeface="Courier New"/>
                <a:cs typeface="Courier New"/>
              </a:rPr>
              <a:t>described</a:t>
            </a:r>
            <a:r>
              <a:rPr sz="1147" spc="-4" dirty="0">
                <a:latin typeface="Courier New"/>
                <a:cs typeface="Courier New"/>
              </a:rPr>
              <a:t> </a:t>
            </a:r>
            <a:r>
              <a:rPr sz="1147" spc="4" dirty="0">
                <a:latin typeface="Courier New"/>
                <a:cs typeface="Courier New"/>
              </a:rPr>
              <a:t>AS </a:t>
            </a:r>
            <a:r>
              <a:rPr sz="1147" spc="-675" dirty="0">
                <a:latin typeface="Courier New"/>
                <a:cs typeface="Courier New"/>
              </a:rPr>
              <a:t> </a:t>
            </a:r>
            <a:r>
              <a:rPr sz="1147" spc="4" dirty="0">
                <a:latin typeface="Courier New"/>
                <a:cs typeface="Courier New"/>
              </a:rPr>
              <a:t>boundary</a:t>
            </a:r>
            <a:r>
              <a:rPr sz="1147" spc="-4" dirty="0">
                <a:latin typeface="Courier New"/>
                <a:cs typeface="Courier New"/>
              </a:rPr>
              <a:t> </a:t>
            </a:r>
            <a:r>
              <a:rPr sz="1147" spc="4" dirty="0">
                <a:latin typeface="Courier New"/>
                <a:cs typeface="Courier New"/>
              </a:rPr>
              <a:t>router.</a:t>
            </a:r>
            <a:endParaRPr sz="1147">
              <a:latin typeface="Courier New"/>
              <a:cs typeface="Courier New"/>
            </a:endParaRPr>
          </a:p>
          <a:p>
            <a:pPr marL="11206">
              <a:lnSpc>
                <a:spcPts val="1266"/>
              </a:lnSpc>
            </a:pPr>
            <a:r>
              <a:rPr sz="1147" spc="9" dirty="0">
                <a:latin typeface="Courier New"/>
                <a:cs typeface="Courier New"/>
              </a:rPr>
              <a:t>The</a:t>
            </a:r>
            <a:r>
              <a:rPr sz="1147" spc="-26" dirty="0">
                <a:latin typeface="Courier New"/>
                <a:cs typeface="Courier New"/>
              </a:rPr>
              <a:t> </a:t>
            </a:r>
            <a:r>
              <a:rPr sz="1147" spc="4" dirty="0">
                <a:latin typeface="Courier New"/>
                <a:cs typeface="Courier New"/>
              </a:rPr>
              <a:t>destination</a:t>
            </a:r>
            <a:r>
              <a:rPr sz="1147" spc="-9" dirty="0">
                <a:latin typeface="Courier New"/>
                <a:cs typeface="Courier New"/>
              </a:rPr>
              <a:t> </a:t>
            </a:r>
            <a:r>
              <a:rPr sz="1147" spc="4" dirty="0">
                <a:latin typeface="Courier New"/>
                <a:cs typeface="Courier New"/>
              </a:rPr>
              <a:t>network’s</a:t>
            </a:r>
            <a:r>
              <a:rPr sz="1147" spc="-9" dirty="0">
                <a:latin typeface="Courier New"/>
                <a:cs typeface="Courier New"/>
              </a:rPr>
              <a:t> </a:t>
            </a:r>
            <a:r>
              <a:rPr sz="1147" spc="9" dirty="0">
                <a:latin typeface="Courier New"/>
                <a:cs typeface="Courier New"/>
              </a:rPr>
              <a:t>IP</a:t>
            </a:r>
            <a:r>
              <a:rPr sz="1147" spc="-22" dirty="0">
                <a:latin typeface="Courier New"/>
                <a:cs typeface="Courier New"/>
              </a:rPr>
              <a:t> </a:t>
            </a:r>
            <a:r>
              <a:rPr sz="1147" spc="4" dirty="0">
                <a:latin typeface="Courier New"/>
                <a:cs typeface="Courier New"/>
              </a:rPr>
              <a:t>address.</a:t>
            </a:r>
            <a:endParaRPr sz="1147">
              <a:latin typeface="Courier New"/>
              <a:cs typeface="Courier New"/>
            </a:endParaRPr>
          </a:p>
        </p:txBody>
      </p:sp>
      <p:sp>
        <p:nvSpPr>
          <p:cNvPr id="13" name="object 13"/>
          <p:cNvSpPr txBox="1"/>
          <p:nvPr/>
        </p:nvSpPr>
        <p:spPr>
          <a:xfrm>
            <a:off x="4040420" y="4576146"/>
            <a:ext cx="112059" cy="351702"/>
          </a:xfrm>
          <a:prstGeom prst="rect">
            <a:avLst/>
          </a:prstGeom>
        </p:spPr>
        <p:txBody>
          <a:bodyPr vert="horz" wrap="square" lIns="0" tIns="15688" rIns="0" bIns="0" rtlCol="0">
            <a:spAutoFit/>
          </a:bodyPr>
          <a:lstStyle/>
          <a:p>
            <a:pPr marL="11206">
              <a:lnSpc>
                <a:spcPts val="1341"/>
              </a:lnSpc>
              <a:spcBef>
                <a:spcPts val="124"/>
              </a:spcBef>
            </a:pPr>
            <a:r>
              <a:rPr sz="1147" spc="13" dirty="0">
                <a:latin typeface="Courier New"/>
                <a:cs typeface="Courier New"/>
              </a:rPr>
              <a:t>3</a:t>
            </a:r>
            <a:endParaRPr sz="1147">
              <a:latin typeface="Courier New"/>
              <a:cs typeface="Courier New"/>
            </a:endParaRPr>
          </a:p>
          <a:p>
            <a:pPr marL="11206">
              <a:lnSpc>
                <a:spcPts val="1341"/>
              </a:lnSpc>
            </a:pPr>
            <a:r>
              <a:rPr sz="1147" spc="13" dirty="0">
                <a:latin typeface="Courier New"/>
                <a:cs typeface="Courier New"/>
              </a:rPr>
              <a:t>4</a:t>
            </a:r>
            <a:endParaRPr sz="1147">
              <a:latin typeface="Courier New"/>
              <a:cs typeface="Courier New"/>
            </a:endParaRPr>
          </a:p>
        </p:txBody>
      </p:sp>
      <p:sp>
        <p:nvSpPr>
          <p:cNvPr id="14" name="object 14"/>
          <p:cNvSpPr txBox="1"/>
          <p:nvPr/>
        </p:nvSpPr>
        <p:spPr>
          <a:xfrm>
            <a:off x="4040420" y="5072315"/>
            <a:ext cx="112059" cy="192364"/>
          </a:xfrm>
          <a:prstGeom prst="rect">
            <a:avLst/>
          </a:prstGeom>
        </p:spPr>
        <p:txBody>
          <a:bodyPr vert="horz" wrap="square" lIns="0" tIns="15688" rIns="0" bIns="0" rtlCol="0">
            <a:spAutoFit/>
          </a:bodyPr>
          <a:lstStyle/>
          <a:p>
            <a:pPr marL="11206">
              <a:spcBef>
                <a:spcPts val="124"/>
              </a:spcBef>
            </a:pPr>
            <a:r>
              <a:rPr sz="1147" spc="13" dirty="0">
                <a:latin typeface="Courier New"/>
                <a:cs typeface="Courier New"/>
              </a:rPr>
              <a:t>5</a:t>
            </a:r>
            <a:endParaRPr sz="1147">
              <a:latin typeface="Courier New"/>
              <a:cs typeface="Courier New"/>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72050" y="615929"/>
            <a:ext cx="2247900" cy="608851"/>
          </a:xfrm>
          <a:prstGeom prst="rect">
            <a:avLst/>
          </a:prstGeom>
        </p:spPr>
        <p:txBody>
          <a:bodyPr vert="horz" wrap="square" lIns="0" tIns="11206" rIns="0" bIns="0" rtlCol="0" anchor="b" anchorCtr="0">
            <a:spAutoFit/>
          </a:bodyPr>
          <a:lstStyle/>
          <a:p>
            <a:pPr marL="11206">
              <a:spcBef>
                <a:spcPts val="88"/>
              </a:spcBef>
            </a:pPr>
            <a:r>
              <a:rPr spc="-93" dirty="0">
                <a:latin typeface="Calibri"/>
                <a:cs typeface="Calibri"/>
              </a:rPr>
              <a:t>R</a:t>
            </a:r>
            <a:r>
              <a:rPr spc="9" dirty="0">
                <a:latin typeface="Calibri"/>
                <a:cs typeface="Calibri"/>
              </a:rPr>
              <a:t>o</a:t>
            </a:r>
            <a:r>
              <a:rPr spc="18" dirty="0">
                <a:latin typeface="Calibri"/>
                <a:cs typeface="Calibri"/>
              </a:rPr>
              <a:t>u</a:t>
            </a:r>
            <a:r>
              <a:rPr spc="-62" dirty="0">
                <a:latin typeface="Calibri"/>
                <a:cs typeface="Calibri"/>
              </a:rPr>
              <a:t>t</a:t>
            </a:r>
            <a:r>
              <a:rPr spc="9" dirty="0">
                <a:latin typeface="Calibri"/>
                <a:cs typeface="Calibri"/>
              </a:rPr>
              <a:t>e</a:t>
            </a:r>
            <a:r>
              <a:rPr spc="4" dirty="0">
                <a:latin typeface="Calibri"/>
                <a:cs typeface="Calibri"/>
              </a:rPr>
              <a:t>r</a:t>
            </a:r>
            <a:r>
              <a:rPr spc="-26" dirty="0">
                <a:latin typeface="Calibri"/>
                <a:cs typeface="Calibri"/>
              </a:rPr>
              <a:t>-</a:t>
            </a:r>
            <a:r>
              <a:rPr spc="-4" dirty="0">
                <a:latin typeface="Calibri"/>
                <a:cs typeface="Calibri"/>
              </a:rPr>
              <a:t>L</a:t>
            </a:r>
            <a:r>
              <a:rPr dirty="0">
                <a:latin typeface="Calibri"/>
                <a:cs typeface="Calibri"/>
              </a:rPr>
              <a:t>SA</a:t>
            </a:r>
          </a:p>
        </p:txBody>
      </p:sp>
      <p:sp>
        <p:nvSpPr>
          <p:cNvPr id="3" name="object 3"/>
          <p:cNvSpPr txBox="1"/>
          <p:nvPr/>
        </p:nvSpPr>
        <p:spPr>
          <a:xfrm>
            <a:off x="674086" y="1337859"/>
            <a:ext cx="10989830" cy="606403"/>
          </a:xfrm>
          <a:prstGeom prst="rect">
            <a:avLst/>
          </a:prstGeom>
        </p:spPr>
        <p:txBody>
          <a:bodyPr vert="horz" wrap="square" lIns="0" tIns="11766" rIns="0" bIns="0" rtlCol="0">
            <a:spAutoFit/>
          </a:bodyPr>
          <a:lstStyle/>
          <a:p>
            <a:pPr marL="313221" marR="4483" indent="-302575">
              <a:spcBef>
                <a:spcPts val="93"/>
              </a:spcBef>
              <a:buFont typeface="Microsoft Sans Serif"/>
              <a:buChar char="•"/>
              <a:tabLst>
                <a:tab pos="313221" algn="l"/>
                <a:tab pos="313781" algn="l"/>
              </a:tabLst>
            </a:pPr>
            <a:r>
              <a:rPr sz="1765" dirty="0">
                <a:latin typeface="Calibri"/>
                <a:cs typeface="Calibri"/>
              </a:rPr>
              <a:t>Được dùng </a:t>
            </a:r>
            <a:r>
              <a:rPr sz="1765" spc="-4" dirty="0">
                <a:latin typeface="Calibri"/>
                <a:cs typeface="Calibri"/>
              </a:rPr>
              <a:t>để </a:t>
            </a:r>
            <a:r>
              <a:rPr sz="1765" dirty="0">
                <a:latin typeface="Calibri"/>
                <a:cs typeface="Calibri"/>
              </a:rPr>
              <a:t>1 </a:t>
            </a:r>
            <a:r>
              <a:rPr sz="1765" spc="-9" dirty="0">
                <a:latin typeface="Calibri"/>
                <a:cs typeface="Calibri"/>
              </a:rPr>
              <a:t>router </a:t>
            </a:r>
            <a:r>
              <a:rPr sz="1765" dirty="0">
                <a:latin typeface="Calibri"/>
                <a:cs typeface="Calibri"/>
              </a:rPr>
              <a:t>thông </a:t>
            </a:r>
            <a:r>
              <a:rPr sz="1765" spc="-4" dirty="0">
                <a:latin typeface="Calibri"/>
                <a:cs typeface="Calibri"/>
              </a:rPr>
              <a:t>báo </a:t>
            </a:r>
            <a:r>
              <a:rPr sz="1765" spc="-13" dirty="0">
                <a:latin typeface="Calibri"/>
                <a:cs typeface="Calibri"/>
              </a:rPr>
              <a:t>về </a:t>
            </a:r>
            <a:r>
              <a:rPr sz="1765" spc="-9" dirty="0">
                <a:latin typeface="Calibri"/>
                <a:cs typeface="Calibri"/>
              </a:rPr>
              <a:t>các </a:t>
            </a:r>
            <a:r>
              <a:rPr sz="1765" spc="-4" dirty="0">
                <a:latin typeface="Calibri"/>
                <a:cs typeface="Calibri"/>
              </a:rPr>
              <a:t>liên </a:t>
            </a:r>
            <a:r>
              <a:rPr sz="1765" spc="-22" dirty="0">
                <a:latin typeface="Calibri"/>
                <a:cs typeface="Calibri"/>
              </a:rPr>
              <a:t>kết </a:t>
            </a:r>
            <a:r>
              <a:rPr sz="1765" dirty="0">
                <a:latin typeface="Calibri"/>
                <a:cs typeface="Calibri"/>
              </a:rPr>
              <a:t>của </a:t>
            </a:r>
            <a:r>
              <a:rPr sz="1765" spc="-9" dirty="0">
                <a:latin typeface="Calibri"/>
                <a:cs typeface="Calibri"/>
              </a:rPr>
              <a:t>nó </a:t>
            </a:r>
            <a:r>
              <a:rPr sz="1765" dirty="0">
                <a:latin typeface="Calibri"/>
                <a:cs typeface="Calibri"/>
              </a:rPr>
              <a:t>đến </a:t>
            </a:r>
            <a:r>
              <a:rPr sz="1765" spc="-4" dirty="0">
                <a:latin typeface="Calibri"/>
                <a:cs typeface="Calibri"/>
              </a:rPr>
              <a:t>các </a:t>
            </a:r>
            <a:r>
              <a:rPr sz="1765" spc="-13" dirty="0">
                <a:latin typeface="Calibri"/>
                <a:cs typeface="Calibri"/>
              </a:rPr>
              <a:t>router </a:t>
            </a:r>
            <a:r>
              <a:rPr sz="1765" spc="-388" dirty="0">
                <a:latin typeface="Calibri"/>
                <a:cs typeface="Calibri"/>
              </a:rPr>
              <a:t> </a:t>
            </a:r>
            <a:r>
              <a:rPr sz="1765" dirty="0">
                <a:latin typeface="Calibri"/>
                <a:cs typeface="Calibri"/>
              </a:rPr>
              <a:t>khác</a:t>
            </a:r>
            <a:r>
              <a:rPr sz="1765" spc="-22" dirty="0">
                <a:latin typeface="Calibri"/>
                <a:cs typeface="Calibri"/>
              </a:rPr>
              <a:t> </a:t>
            </a:r>
            <a:r>
              <a:rPr sz="1765" spc="-9" dirty="0">
                <a:latin typeface="Calibri"/>
                <a:cs typeface="Calibri"/>
              </a:rPr>
              <a:t>trong</a:t>
            </a:r>
            <a:r>
              <a:rPr sz="1765" spc="4" dirty="0">
                <a:latin typeface="Calibri"/>
                <a:cs typeface="Calibri"/>
              </a:rPr>
              <a:t> </a:t>
            </a:r>
            <a:r>
              <a:rPr sz="1765" spc="-4" dirty="0">
                <a:latin typeface="Calibri"/>
                <a:cs typeface="Calibri"/>
              </a:rPr>
              <a:t>cùng</a:t>
            </a:r>
            <a:r>
              <a:rPr sz="1765" spc="-13" dirty="0">
                <a:latin typeface="Calibri"/>
                <a:cs typeface="Calibri"/>
              </a:rPr>
              <a:t> </a:t>
            </a:r>
            <a:r>
              <a:rPr sz="1765" spc="-4" dirty="0">
                <a:latin typeface="Calibri"/>
                <a:cs typeface="Calibri"/>
              </a:rPr>
              <a:t>một Area</a:t>
            </a:r>
            <a:endParaRPr sz="1765" dirty="0">
              <a:latin typeface="Calibri"/>
              <a:cs typeface="Calibri"/>
            </a:endParaRPr>
          </a:p>
          <a:p>
            <a:pPr marL="313221" indent="-302575">
              <a:spcBef>
                <a:spcPts val="424"/>
              </a:spcBef>
              <a:buFont typeface="Microsoft Sans Serif"/>
              <a:buChar char="•"/>
              <a:tabLst>
                <a:tab pos="313221" algn="l"/>
                <a:tab pos="313781" algn="l"/>
              </a:tabLst>
            </a:pPr>
            <a:r>
              <a:rPr sz="1765" spc="-4" dirty="0">
                <a:latin typeface="Calibri"/>
                <a:cs typeface="Calibri"/>
              </a:rPr>
              <a:t>#link:</a:t>
            </a:r>
            <a:r>
              <a:rPr sz="1765" spc="4" dirty="0">
                <a:latin typeface="Calibri"/>
                <a:cs typeface="Calibri"/>
              </a:rPr>
              <a:t> </a:t>
            </a:r>
            <a:r>
              <a:rPr sz="1765" spc="-13" dirty="0">
                <a:latin typeface="Calibri"/>
                <a:cs typeface="Calibri"/>
              </a:rPr>
              <a:t>số</a:t>
            </a:r>
            <a:r>
              <a:rPr sz="1765" spc="4" dirty="0">
                <a:latin typeface="Calibri"/>
                <a:cs typeface="Calibri"/>
              </a:rPr>
              <a:t> </a:t>
            </a:r>
            <a:r>
              <a:rPr sz="1765" dirty="0">
                <a:latin typeface="Calibri"/>
                <a:cs typeface="Calibri"/>
              </a:rPr>
              <a:t>giao</a:t>
            </a:r>
            <a:r>
              <a:rPr sz="1765" spc="-9" dirty="0">
                <a:latin typeface="Calibri"/>
                <a:cs typeface="Calibri"/>
              </a:rPr>
              <a:t> </a:t>
            </a:r>
            <a:r>
              <a:rPr sz="1765" spc="-4" dirty="0">
                <a:latin typeface="Calibri"/>
                <a:cs typeface="Calibri"/>
              </a:rPr>
              <a:t>diện</a:t>
            </a:r>
            <a:r>
              <a:rPr sz="1765" spc="-9" dirty="0">
                <a:latin typeface="Calibri"/>
                <a:cs typeface="Calibri"/>
              </a:rPr>
              <a:t> </a:t>
            </a:r>
            <a:r>
              <a:rPr sz="1765" spc="-4" dirty="0">
                <a:latin typeface="Calibri"/>
                <a:cs typeface="Calibri"/>
              </a:rPr>
              <a:t>được</a:t>
            </a:r>
            <a:r>
              <a:rPr sz="1765" spc="-18" dirty="0">
                <a:latin typeface="Calibri"/>
                <a:cs typeface="Calibri"/>
              </a:rPr>
              <a:t> </a:t>
            </a:r>
            <a:r>
              <a:rPr sz="1765" dirty="0">
                <a:latin typeface="Calibri"/>
                <a:cs typeface="Calibri"/>
              </a:rPr>
              <a:t>đặc</a:t>
            </a:r>
            <a:r>
              <a:rPr sz="1765" spc="-4" dirty="0">
                <a:latin typeface="Calibri"/>
                <a:cs typeface="Calibri"/>
              </a:rPr>
              <a:t> </a:t>
            </a:r>
            <a:r>
              <a:rPr sz="1765" spc="-13" dirty="0">
                <a:latin typeface="Calibri"/>
                <a:cs typeface="Calibri"/>
              </a:rPr>
              <a:t>tả</a:t>
            </a:r>
            <a:r>
              <a:rPr sz="1765" spc="9" dirty="0">
                <a:latin typeface="Calibri"/>
                <a:cs typeface="Calibri"/>
              </a:rPr>
              <a:t> </a:t>
            </a:r>
            <a:r>
              <a:rPr sz="1765" spc="-9" dirty="0">
                <a:latin typeface="Calibri"/>
                <a:cs typeface="Calibri"/>
              </a:rPr>
              <a:t>trong</a:t>
            </a:r>
            <a:r>
              <a:rPr sz="1765" spc="-18" dirty="0">
                <a:latin typeface="Calibri"/>
                <a:cs typeface="Calibri"/>
              </a:rPr>
              <a:t> </a:t>
            </a:r>
            <a:r>
              <a:rPr sz="1765" dirty="0">
                <a:latin typeface="Calibri"/>
                <a:cs typeface="Calibri"/>
              </a:rPr>
              <a:t>LSA</a:t>
            </a:r>
          </a:p>
        </p:txBody>
      </p:sp>
      <p:grpSp>
        <p:nvGrpSpPr>
          <p:cNvPr id="4" name="object 4"/>
          <p:cNvGrpSpPr/>
          <p:nvPr/>
        </p:nvGrpSpPr>
        <p:grpSpPr>
          <a:xfrm>
            <a:off x="3124637" y="2198718"/>
            <a:ext cx="5551529" cy="4230551"/>
            <a:chOff x="2999232" y="3250691"/>
            <a:chExt cx="4939665" cy="3764279"/>
          </a:xfrm>
        </p:grpSpPr>
        <p:pic>
          <p:nvPicPr>
            <p:cNvPr id="5" name="object 5"/>
            <p:cNvPicPr/>
            <p:nvPr/>
          </p:nvPicPr>
          <p:blipFill>
            <a:blip r:embed="rId2" cstate="print"/>
            <a:stretch>
              <a:fillRect/>
            </a:stretch>
          </p:blipFill>
          <p:spPr>
            <a:xfrm>
              <a:off x="2999232" y="3250691"/>
              <a:ext cx="4939283" cy="2592323"/>
            </a:xfrm>
            <a:prstGeom prst="rect">
              <a:avLst/>
            </a:prstGeom>
          </p:spPr>
        </p:pic>
        <p:sp>
          <p:nvSpPr>
            <p:cNvPr id="6" name="object 6"/>
            <p:cNvSpPr/>
            <p:nvPr/>
          </p:nvSpPr>
          <p:spPr>
            <a:xfrm>
              <a:off x="2999232" y="5887224"/>
              <a:ext cx="4939665" cy="368935"/>
            </a:xfrm>
            <a:custGeom>
              <a:avLst/>
              <a:gdLst/>
              <a:ahLst/>
              <a:cxnLst/>
              <a:rect l="l" t="t" r="r" b="b"/>
              <a:pathLst>
                <a:path w="4939665" h="368935">
                  <a:moveTo>
                    <a:pt x="35039" y="252984"/>
                  </a:moveTo>
                  <a:lnTo>
                    <a:pt x="27432" y="252984"/>
                  </a:lnTo>
                  <a:lnTo>
                    <a:pt x="27432" y="368795"/>
                  </a:lnTo>
                  <a:lnTo>
                    <a:pt x="35039" y="368795"/>
                  </a:lnTo>
                  <a:lnTo>
                    <a:pt x="35039" y="252984"/>
                  </a:lnTo>
                  <a:close/>
                </a:path>
                <a:path w="4939665" h="368935">
                  <a:moveTo>
                    <a:pt x="35039" y="0"/>
                  </a:moveTo>
                  <a:lnTo>
                    <a:pt x="27432" y="0"/>
                  </a:lnTo>
                  <a:lnTo>
                    <a:pt x="27432" y="117348"/>
                  </a:lnTo>
                  <a:lnTo>
                    <a:pt x="35039" y="117348"/>
                  </a:lnTo>
                  <a:lnTo>
                    <a:pt x="35039" y="0"/>
                  </a:lnTo>
                  <a:close/>
                </a:path>
                <a:path w="4939665" h="368935">
                  <a:moveTo>
                    <a:pt x="64008" y="178295"/>
                  </a:moveTo>
                  <a:lnTo>
                    <a:pt x="62484" y="178295"/>
                  </a:lnTo>
                  <a:lnTo>
                    <a:pt x="62484" y="176771"/>
                  </a:lnTo>
                  <a:lnTo>
                    <a:pt x="60960" y="176771"/>
                  </a:lnTo>
                  <a:lnTo>
                    <a:pt x="59436" y="175247"/>
                  </a:lnTo>
                  <a:lnTo>
                    <a:pt x="36576" y="175247"/>
                  </a:lnTo>
                  <a:lnTo>
                    <a:pt x="36576" y="152387"/>
                  </a:lnTo>
                  <a:lnTo>
                    <a:pt x="35052" y="150863"/>
                  </a:lnTo>
                  <a:lnTo>
                    <a:pt x="28956" y="150863"/>
                  </a:lnTo>
                  <a:lnTo>
                    <a:pt x="27432" y="152387"/>
                  </a:lnTo>
                  <a:lnTo>
                    <a:pt x="27432" y="175247"/>
                  </a:lnTo>
                  <a:lnTo>
                    <a:pt x="3048" y="175247"/>
                  </a:lnTo>
                  <a:lnTo>
                    <a:pt x="3048" y="176771"/>
                  </a:lnTo>
                  <a:lnTo>
                    <a:pt x="1524" y="176771"/>
                  </a:lnTo>
                  <a:lnTo>
                    <a:pt x="0" y="178295"/>
                  </a:lnTo>
                  <a:lnTo>
                    <a:pt x="0" y="182867"/>
                  </a:lnTo>
                  <a:lnTo>
                    <a:pt x="1524" y="182867"/>
                  </a:lnTo>
                  <a:lnTo>
                    <a:pt x="3048" y="184391"/>
                  </a:lnTo>
                  <a:lnTo>
                    <a:pt x="27432" y="184391"/>
                  </a:lnTo>
                  <a:lnTo>
                    <a:pt x="27432" y="207251"/>
                  </a:lnTo>
                  <a:lnTo>
                    <a:pt x="28956" y="208775"/>
                  </a:lnTo>
                  <a:lnTo>
                    <a:pt x="35052" y="208775"/>
                  </a:lnTo>
                  <a:lnTo>
                    <a:pt x="36576" y="207251"/>
                  </a:lnTo>
                  <a:lnTo>
                    <a:pt x="36576" y="184391"/>
                  </a:lnTo>
                  <a:lnTo>
                    <a:pt x="59436" y="184391"/>
                  </a:lnTo>
                  <a:lnTo>
                    <a:pt x="62484" y="182867"/>
                  </a:lnTo>
                  <a:lnTo>
                    <a:pt x="64008" y="181343"/>
                  </a:lnTo>
                  <a:lnTo>
                    <a:pt x="64008" y="178295"/>
                  </a:lnTo>
                  <a:close/>
                </a:path>
                <a:path w="4939665" h="368935">
                  <a:moveTo>
                    <a:pt x="135623" y="184404"/>
                  </a:moveTo>
                  <a:lnTo>
                    <a:pt x="80759" y="184404"/>
                  </a:lnTo>
                  <a:lnTo>
                    <a:pt x="79235" y="185928"/>
                  </a:lnTo>
                  <a:lnTo>
                    <a:pt x="79235" y="192024"/>
                  </a:lnTo>
                  <a:lnTo>
                    <a:pt x="80759" y="193548"/>
                  </a:lnTo>
                  <a:lnTo>
                    <a:pt x="135623" y="193548"/>
                  </a:lnTo>
                  <a:lnTo>
                    <a:pt x="135623" y="184404"/>
                  </a:lnTo>
                  <a:close/>
                </a:path>
                <a:path w="4939665" h="368935">
                  <a:moveTo>
                    <a:pt x="216408" y="178295"/>
                  </a:moveTo>
                  <a:lnTo>
                    <a:pt x="214884" y="178295"/>
                  </a:lnTo>
                  <a:lnTo>
                    <a:pt x="214884" y="176771"/>
                  </a:lnTo>
                  <a:lnTo>
                    <a:pt x="213360" y="176771"/>
                  </a:lnTo>
                  <a:lnTo>
                    <a:pt x="211836" y="175247"/>
                  </a:lnTo>
                  <a:lnTo>
                    <a:pt x="188976" y="175247"/>
                  </a:lnTo>
                  <a:lnTo>
                    <a:pt x="188976" y="152387"/>
                  </a:lnTo>
                  <a:lnTo>
                    <a:pt x="187452" y="150863"/>
                  </a:lnTo>
                  <a:lnTo>
                    <a:pt x="181356" y="150863"/>
                  </a:lnTo>
                  <a:lnTo>
                    <a:pt x="179832" y="152387"/>
                  </a:lnTo>
                  <a:lnTo>
                    <a:pt x="179832" y="175247"/>
                  </a:lnTo>
                  <a:lnTo>
                    <a:pt x="156972" y="175247"/>
                  </a:lnTo>
                  <a:lnTo>
                    <a:pt x="153924" y="176771"/>
                  </a:lnTo>
                  <a:lnTo>
                    <a:pt x="152400" y="178295"/>
                  </a:lnTo>
                  <a:lnTo>
                    <a:pt x="152400" y="182867"/>
                  </a:lnTo>
                  <a:lnTo>
                    <a:pt x="153924" y="182867"/>
                  </a:lnTo>
                  <a:lnTo>
                    <a:pt x="155448" y="184391"/>
                  </a:lnTo>
                  <a:lnTo>
                    <a:pt x="179832" y="184391"/>
                  </a:lnTo>
                  <a:lnTo>
                    <a:pt x="179832" y="207251"/>
                  </a:lnTo>
                  <a:lnTo>
                    <a:pt x="181356" y="208775"/>
                  </a:lnTo>
                  <a:lnTo>
                    <a:pt x="187452" y="208775"/>
                  </a:lnTo>
                  <a:lnTo>
                    <a:pt x="188976" y="207251"/>
                  </a:lnTo>
                  <a:lnTo>
                    <a:pt x="188976" y="184391"/>
                  </a:lnTo>
                  <a:lnTo>
                    <a:pt x="211836" y="184391"/>
                  </a:lnTo>
                  <a:lnTo>
                    <a:pt x="213360" y="182867"/>
                  </a:lnTo>
                  <a:lnTo>
                    <a:pt x="214884" y="182867"/>
                  </a:lnTo>
                  <a:lnTo>
                    <a:pt x="216408" y="181343"/>
                  </a:lnTo>
                  <a:lnTo>
                    <a:pt x="216408" y="178295"/>
                  </a:lnTo>
                  <a:close/>
                </a:path>
                <a:path w="4939665" h="368935">
                  <a:moveTo>
                    <a:pt x="289547" y="184404"/>
                  </a:moveTo>
                  <a:lnTo>
                    <a:pt x="233159" y="184404"/>
                  </a:lnTo>
                  <a:lnTo>
                    <a:pt x="231635" y="185928"/>
                  </a:lnTo>
                  <a:lnTo>
                    <a:pt x="231635" y="192024"/>
                  </a:lnTo>
                  <a:lnTo>
                    <a:pt x="233159" y="193548"/>
                  </a:lnTo>
                  <a:lnTo>
                    <a:pt x="289547" y="193548"/>
                  </a:lnTo>
                  <a:lnTo>
                    <a:pt x="289547" y="184404"/>
                  </a:lnTo>
                  <a:close/>
                </a:path>
                <a:path w="4939665" h="368935">
                  <a:moveTo>
                    <a:pt x="368808" y="178295"/>
                  </a:moveTo>
                  <a:lnTo>
                    <a:pt x="367284" y="178295"/>
                  </a:lnTo>
                  <a:lnTo>
                    <a:pt x="367284" y="176771"/>
                  </a:lnTo>
                  <a:lnTo>
                    <a:pt x="365760" y="176771"/>
                  </a:lnTo>
                  <a:lnTo>
                    <a:pt x="365760" y="175247"/>
                  </a:lnTo>
                  <a:lnTo>
                    <a:pt x="341376" y="175247"/>
                  </a:lnTo>
                  <a:lnTo>
                    <a:pt x="341376" y="152387"/>
                  </a:lnTo>
                  <a:lnTo>
                    <a:pt x="339852" y="152387"/>
                  </a:lnTo>
                  <a:lnTo>
                    <a:pt x="339852" y="150863"/>
                  </a:lnTo>
                  <a:lnTo>
                    <a:pt x="333756" y="150863"/>
                  </a:lnTo>
                  <a:lnTo>
                    <a:pt x="332232" y="152387"/>
                  </a:lnTo>
                  <a:lnTo>
                    <a:pt x="332232" y="175247"/>
                  </a:lnTo>
                  <a:lnTo>
                    <a:pt x="307848" y="175247"/>
                  </a:lnTo>
                  <a:lnTo>
                    <a:pt x="304800" y="178295"/>
                  </a:lnTo>
                  <a:lnTo>
                    <a:pt x="304800" y="182867"/>
                  </a:lnTo>
                  <a:lnTo>
                    <a:pt x="306324" y="182867"/>
                  </a:lnTo>
                  <a:lnTo>
                    <a:pt x="307848" y="184391"/>
                  </a:lnTo>
                  <a:lnTo>
                    <a:pt x="332232" y="184391"/>
                  </a:lnTo>
                  <a:lnTo>
                    <a:pt x="332232" y="207251"/>
                  </a:lnTo>
                  <a:lnTo>
                    <a:pt x="333756" y="208775"/>
                  </a:lnTo>
                  <a:lnTo>
                    <a:pt x="339852" y="208775"/>
                  </a:lnTo>
                  <a:lnTo>
                    <a:pt x="339852" y="207251"/>
                  </a:lnTo>
                  <a:lnTo>
                    <a:pt x="341376" y="205727"/>
                  </a:lnTo>
                  <a:lnTo>
                    <a:pt x="341376" y="184391"/>
                  </a:lnTo>
                  <a:lnTo>
                    <a:pt x="365760" y="184391"/>
                  </a:lnTo>
                  <a:lnTo>
                    <a:pt x="365760" y="182867"/>
                  </a:lnTo>
                  <a:lnTo>
                    <a:pt x="367284" y="182867"/>
                  </a:lnTo>
                  <a:lnTo>
                    <a:pt x="368808" y="181343"/>
                  </a:lnTo>
                  <a:lnTo>
                    <a:pt x="368808" y="178295"/>
                  </a:lnTo>
                  <a:close/>
                </a:path>
                <a:path w="4939665" h="368935">
                  <a:moveTo>
                    <a:pt x="441947" y="184404"/>
                  </a:moveTo>
                  <a:lnTo>
                    <a:pt x="384035" y="184404"/>
                  </a:lnTo>
                  <a:lnTo>
                    <a:pt x="384035" y="193548"/>
                  </a:lnTo>
                  <a:lnTo>
                    <a:pt x="387083" y="193548"/>
                  </a:lnTo>
                  <a:lnTo>
                    <a:pt x="441947" y="193548"/>
                  </a:lnTo>
                  <a:lnTo>
                    <a:pt x="441947" y="184404"/>
                  </a:lnTo>
                  <a:close/>
                </a:path>
                <a:path w="4939665" h="368935">
                  <a:moveTo>
                    <a:pt x="521208" y="178295"/>
                  </a:moveTo>
                  <a:lnTo>
                    <a:pt x="519684" y="176771"/>
                  </a:lnTo>
                  <a:lnTo>
                    <a:pt x="518160" y="176771"/>
                  </a:lnTo>
                  <a:lnTo>
                    <a:pt x="518160" y="175247"/>
                  </a:lnTo>
                  <a:lnTo>
                    <a:pt x="493776" y="175247"/>
                  </a:lnTo>
                  <a:lnTo>
                    <a:pt x="493776" y="152387"/>
                  </a:lnTo>
                  <a:lnTo>
                    <a:pt x="492252" y="152387"/>
                  </a:lnTo>
                  <a:lnTo>
                    <a:pt x="492252" y="150863"/>
                  </a:lnTo>
                  <a:lnTo>
                    <a:pt x="484632" y="150863"/>
                  </a:lnTo>
                  <a:lnTo>
                    <a:pt x="484632" y="175247"/>
                  </a:lnTo>
                  <a:lnTo>
                    <a:pt x="460248" y="175247"/>
                  </a:lnTo>
                  <a:lnTo>
                    <a:pt x="460248" y="176771"/>
                  </a:lnTo>
                  <a:lnTo>
                    <a:pt x="458724" y="176771"/>
                  </a:lnTo>
                  <a:lnTo>
                    <a:pt x="457200" y="178295"/>
                  </a:lnTo>
                  <a:lnTo>
                    <a:pt x="457200" y="182867"/>
                  </a:lnTo>
                  <a:lnTo>
                    <a:pt x="460248" y="182867"/>
                  </a:lnTo>
                  <a:lnTo>
                    <a:pt x="460248" y="184391"/>
                  </a:lnTo>
                  <a:lnTo>
                    <a:pt x="484632" y="184391"/>
                  </a:lnTo>
                  <a:lnTo>
                    <a:pt x="484632" y="208775"/>
                  </a:lnTo>
                  <a:lnTo>
                    <a:pt x="492252" y="208775"/>
                  </a:lnTo>
                  <a:lnTo>
                    <a:pt x="492252" y="207251"/>
                  </a:lnTo>
                  <a:lnTo>
                    <a:pt x="493776" y="205727"/>
                  </a:lnTo>
                  <a:lnTo>
                    <a:pt x="493776" y="184391"/>
                  </a:lnTo>
                  <a:lnTo>
                    <a:pt x="518160" y="184391"/>
                  </a:lnTo>
                  <a:lnTo>
                    <a:pt x="518160" y="182867"/>
                  </a:lnTo>
                  <a:lnTo>
                    <a:pt x="521208" y="182867"/>
                  </a:lnTo>
                  <a:lnTo>
                    <a:pt x="521208" y="178295"/>
                  </a:lnTo>
                  <a:close/>
                </a:path>
                <a:path w="4939665" h="368935">
                  <a:moveTo>
                    <a:pt x="594347" y="185928"/>
                  </a:moveTo>
                  <a:lnTo>
                    <a:pt x="592823" y="184404"/>
                  </a:lnTo>
                  <a:lnTo>
                    <a:pt x="536435" y="184404"/>
                  </a:lnTo>
                  <a:lnTo>
                    <a:pt x="536435" y="193548"/>
                  </a:lnTo>
                  <a:lnTo>
                    <a:pt x="592823" y="193548"/>
                  </a:lnTo>
                  <a:lnTo>
                    <a:pt x="594347" y="192024"/>
                  </a:lnTo>
                  <a:lnTo>
                    <a:pt x="594347" y="185928"/>
                  </a:lnTo>
                  <a:close/>
                </a:path>
                <a:path w="4939665" h="368935">
                  <a:moveTo>
                    <a:pt x="673608" y="178295"/>
                  </a:moveTo>
                  <a:lnTo>
                    <a:pt x="672084" y="176771"/>
                  </a:lnTo>
                  <a:lnTo>
                    <a:pt x="670560" y="176771"/>
                  </a:lnTo>
                  <a:lnTo>
                    <a:pt x="670560" y="175247"/>
                  </a:lnTo>
                  <a:lnTo>
                    <a:pt x="646176" y="175247"/>
                  </a:lnTo>
                  <a:lnTo>
                    <a:pt x="646176" y="152387"/>
                  </a:lnTo>
                  <a:lnTo>
                    <a:pt x="644652" y="150863"/>
                  </a:lnTo>
                  <a:lnTo>
                    <a:pt x="638556" y="150863"/>
                  </a:lnTo>
                  <a:lnTo>
                    <a:pt x="637032" y="152387"/>
                  </a:lnTo>
                  <a:lnTo>
                    <a:pt x="637032" y="175247"/>
                  </a:lnTo>
                  <a:lnTo>
                    <a:pt x="612648" y="175247"/>
                  </a:lnTo>
                  <a:lnTo>
                    <a:pt x="612648" y="176771"/>
                  </a:lnTo>
                  <a:lnTo>
                    <a:pt x="611124" y="176771"/>
                  </a:lnTo>
                  <a:lnTo>
                    <a:pt x="609600" y="178295"/>
                  </a:lnTo>
                  <a:lnTo>
                    <a:pt x="609600" y="182867"/>
                  </a:lnTo>
                  <a:lnTo>
                    <a:pt x="612648" y="182867"/>
                  </a:lnTo>
                  <a:lnTo>
                    <a:pt x="612648" y="184391"/>
                  </a:lnTo>
                  <a:lnTo>
                    <a:pt x="637032" y="184391"/>
                  </a:lnTo>
                  <a:lnTo>
                    <a:pt x="637032" y="207251"/>
                  </a:lnTo>
                  <a:lnTo>
                    <a:pt x="638556" y="208775"/>
                  </a:lnTo>
                  <a:lnTo>
                    <a:pt x="644652" y="208775"/>
                  </a:lnTo>
                  <a:lnTo>
                    <a:pt x="646176" y="207251"/>
                  </a:lnTo>
                  <a:lnTo>
                    <a:pt x="646176" y="184391"/>
                  </a:lnTo>
                  <a:lnTo>
                    <a:pt x="670560" y="184391"/>
                  </a:lnTo>
                  <a:lnTo>
                    <a:pt x="670560" y="182867"/>
                  </a:lnTo>
                  <a:lnTo>
                    <a:pt x="673608" y="182867"/>
                  </a:lnTo>
                  <a:lnTo>
                    <a:pt x="673608" y="178295"/>
                  </a:lnTo>
                  <a:close/>
                </a:path>
                <a:path w="4939665" h="368935">
                  <a:moveTo>
                    <a:pt x="746747" y="185928"/>
                  </a:moveTo>
                  <a:lnTo>
                    <a:pt x="745223" y="184404"/>
                  </a:lnTo>
                  <a:lnTo>
                    <a:pt x="688835" y="184404"/>
                  </a:lnTo>
                  <a:lnTo>
                    <a:pt x="688835" y="193548"/>
                  </a:lnTo>
                  <a:lnTo>
                    <a:pt x="745223" y="193548"/>
                  </a:lnTo>
                  <a:lnTo>
                    <a:pt x="746747" y="192024"/>
                  </a:lnTo>
                  <a:lnTo>
                    <a:pt x="746747" y="185928"/>
                  </a:lnTo>
                  <a:close/>
                </a:path>
                <a:path w="4939665" h="368935">
                  <a:moveTo>
                    <a:pt x="826008" y="178295"/>
                  </a:moveTo>
                  <a:lnTo>
                    <a:pt x="824484" y="176771"/>
                  </a:lnTo>
                  <a:lnTo>
                    <a:pt x="822960" y="176771"/>
                  </a:lnTo>
                  <a:lnTo>
                    <a:pt x="821436" y="175247"/>
                  </a:lnTo>
                  <a:lnTo>
                    <a:pt x="798576" y="175247"/>
                  </a:lnTo>
                  <a:lnTo>
                    <a:pt x="798576" y="152387"/>
                  </a:lnTo>
                  <a:lnTo>
                    <a:pt x="797052" y="150863"/>
                  </a:lnTo>
                  <a:lnTo>
                    <a:pt x="790956" y="150863"/>
                  </a:lnTo>
                  <a:lnTo>
                    <a:pt x="789432" y="152387"/>
                  </a:lnTo>
                  <a:lnTo>
                    <a:pt x="789432" y="175247"/>
                  </a:lnTo>
                  <a:lnTo>
                    <a:pt x="765048" y="175247"/>
                  </a:lnTo>
                  <a:lnTo>
                    <a:pt x="765048" y="176771"/>
                  </a:lnTo>
                  <a:lnTo>
                    <a:pt x="763524" y="176771"/>
                  </a:lnTo>
                  <a:lnTo>
                    <a:pt x="762000" y="178295"/>
                  </a:lnTo>
                  <a:lnTo>
                    <a:pt x="762000" y="182867"/>
                  </a:lnTo>
                  <a:lnTo>
                    <a:pt x="763524" y="182867"/>
                  </a:lnTo>
                  <a:lnTo>
                    <a:pt x="765048" y="184391"/>
                  </a:lnTo>
                  <a:lnTo>
                    <a:pt x="789432" y="184391"/>
                  </a:lnTo>
                  <a:lnTo>
                    <a:pt x="789432" y="207251"/>
                  </a:lnTo>
                  <a:lnTo>
                    <a:pt x="790956" y="208775"/>
                  </a:lnTo>
                  <a:lnTo>
                    <a:pt x="797052" y="208775"/>
                  </a:lnTo>
                  <a:lnTo>
                    <a:pt x="798576" y="207251"/>
                  </a:lnTo>
                  <a:lnTo>
                    <a:pt x="798576" y="184391"/>
                  </a:lnTo>
                  <a:lnTo>
                    <a:pt x="821436" y="184391"/>
                  </a:lnTo>
                  <a:lnTo>
                    <a:pt x="822960" y="182867"/>
                  </a:lnTo>
                  <a:lnTo>
                    <a:pt x="826008" y="182867"/>
                  </a:lnTo>
                  <a:lnTo>
                    <a:pt x="826008" y="178295"/>
                  </a:lnTo>
                  <a:close/>
                </a:path>
                <a:path w="4939665" h="368935">
                  <a:moveTo>
                    <a:pt x="897623" y="184404"/>
                  </a:moveTo>
                  <a:lnTo>
                    <a:pt x="841235" y="184404"/>
                  </a:lnTo>
                  <a:lnTo>
                    <a:pt x="841235" y="193548"/>
                  </a:lnTo>
                  <a:lnTo>
                    <a:pt x="897623" y="193548"/>
                  </a:lnTo>
                  <a:lnTo>
                    <a:pt x="897623" y="184404"/>
                  </a:lnTo>
                  <a:close/>
                </a:path>
                <a:path w="4939665" h="368935">
                  <a:moveTo>
                    <a:pt x="978408" y="178295"/>
                  </a:moveTo>
                  <a:lnTo>
                    <a:pt x="976884" y="178295"/>
                  </a:lnTo>
                  <a:lnTo>
                    <a:pt x="976884" y="176771"/>
                  </a:lnTo>
                  <a:lnTo>
                    <a:pt x="975360" y="176771"/>
                  </a:lnTo>
                  <a:lnTo>
                    <a:pt x="973836" y="175247"/>
                  </a:lnTo>
                  <a:lnTo>
                    <a:pt x="950976" y="175247"/>
                  </a:lnTo>
                  <a:lnTo>
                    <a:pt x="950976" y="152387"/>
                  </a:lnTo>
                  <a:lnTo>
                    <a:pt x="949452" y="150863"/>
                  </a:lnTo>
                  <a:lnTo>
                    <a:pt x="943356" y="150863"/>
                  </a:lnTo>
                  <a:lnTo>
                    <a:pt x="941832" y="152387"/>
                  </a:lnTo>
                  <a:lnTo>
                    <a:pt x="940308" y="152387"/>
                  </a:lnTo>
                  <a:lnTo>
                    <a:pt x="940308" y="175247"/>
                  </a:lnTo>
                  <a:lnTo>
                    <a:pt x="917448" y="175247"/>
                  </a:lnTo>
                  <a:lnTo>
                    <a:pt x="914400" y="178295"/>
                  </a:lnTo>
                  <a:lnTo>
                    <a:pt x="914400" y="182867"/>
                  </a:lnTo>
                  <a:lnTo>
                    <a:pt x="915924" y="182867"/>
                  </a:lnTo>
                  <a:lnTo>
                    <a:pt x="917448" y="184391"/>
                  </a:lnTo>
                  <a:lnTo>
                    <a:pt x="940308" y="184391"/>
                  </a:lnTo>
                  <a:lnTo>
                    <a:pt x="940308" y="205727"/>
                  </a:lnTo>
                  <a:lnTo>
                    <a:pt x="943356" y="208775"/>
                  </a:lnTo>
                  <a:lnTo>
                    <a:pt x="949452" y="208775"/>
                  </a:lnTo>
                  <a:lnTo>
                    <a:pt x="950976" y="207251"/>
                  </a:lnTo>
                  <a:lnTo>
                    <a:pt x="950976" y="184391"/>
                  </a:lnTo>
                  <a:lnTo>
                    <a:pt x="973836" y="184391"/>
                  </a:lnTo>
                  <a:lnTo>
                    <a:pt x="975360" y="182867"/>
                  </a:lnTo>
                  <a:lnTo>
                    <a:pt x="976884" y="182867"/>
                  </a:lnTo>
                  <a:lnTo>
                    <a:pt x="978408" y="181343"/>
                  </a:lnTo>
                  <a:lnTo>
                    <a:pt x="978408" y="178295"/>
                  </a:lnTo>
                  <a:close/>
                </a:path>
                <a:path w="4939665" h="368935">
                  <a:moveTo>
                    <a:pt x="1050023" y="184404"/>
                  </a:moveTo>
                  <a:lnTo>
                    <a:pt x="993635" y="184404"/>
                  </a:lnTo>
                  <a:lnTo>
                    <a:pt x="993635" y="193548"/>
                  </a:lnTo>
                  <a:lnTo>
                    <a:pt x="1050023" y="193548"/>
                  </a:lnTo>
                  <a:lnTo>
                    <a:pt x="1050023" y="184404"/>
                  </a:lnTo>
                  <a:close/>
                </a:path>
                <a:path w="4939665" h="368935">
                  <a:moveTo>
                    <a:pt x="1130808" y="178295"/>
                  </a:moveTo>
                  <a:lnTo>
                    <a:pt x="1129284" y="178295"/>
                  </a:lnTo>
                  <a:lnTo>
                    <a:pt x="1129284" y="176771"/>
                  </a:lnTo>
                  <a:lnTo>
                    <a:pt x="1127760" y="176771"/>
                  </a:lnTo>
                  <a:lnTo>
                    <a:pt x="1126236" y="175247"/>
                  </a:lnTo>
                  <a:lnTo>
                    <a:pt x="1103376" y="175247"/>
                  </a:lnTo>
                  <a:lnTo>
                    <a:pt x="1103376" y="152387"/>
                  </a:lnTo>
                  <a:lnTo>
                    <a:pt x="1101852" y="150863"/>
                  </a:lnTo>
                  <a:lnTo>
                    <a:pt x="1095756" y="150863"/>
                  </a:lnTo>
                  <a:lnTo>
                    <a:pt x="1094232" y="152387"/>
                  </a:lnTo>
                  <a:lnTo>
                    <a:pt x="1094232" y="175247"/>
                  </a:lnTo>
                  <a:lnTo>
                    <a:pt x="1069848" y="175247"/>
                  </a:lnTo>
                  <a:lnTo>
                    <a:pt x="1066800" y="178295"/>
                  </a:lnTo>
                  <a:lnTo>
                    <a:pt x="1066800" y="182867"/>
                  </a:lnTo>
                  <a:lnTo>
                    <a:pt x="1068324" y="182867"/>
                  </a:lnTo>
                  <a:lnTo>
                    <a:pt x="1069848" y="184391"/>
                  </a:lnTo>
                  <a:lnTo>
                    <a:pt x="1094232" y="184391"/>
                  </a:lnTo>
                  <a:lnTo>
                    <a:pt x="1094232" y="207251"/>
                  </a:lnTo>
                  <a:lnTo>
                    <a:pt x="1095756" y="208775"/>
                  </a:lnTo>
                  <a:lnTo>
                    <a:pt x="1101852" y="208775"/>
                  </a:lnTo>
                  <a:lnTo>
                    <a:pt x="1103376" y="207251"/>
                  </a:lnTo>
                  <a:lnTo>
                    <a:pt x="1103376" y="184391"/>
                  </a:lnTo>
                  <a:lnTo>
                    <a:pt x="1126236" y="184391"/>
                  </a:lnTo>
                  <a:lnTo>
                    <a:pt x="1127760" y="182867"/>
                  </a:lnTo>
                  <a:lnTo>
                    <a:pt x="1129284" y="182867"/>
                  </a:lnTo>
                  <a:lnTo>
                    <a:pt x="1130808" y="181343"/>
                  </a:lnTo>
                  <a:lnTo>
                    <a:pt x="1130808" y="178295"/>
                  </a:lnTo>
                  <a:close/>
                </a:path>
                <a:path w="4939665" h="368935">
                  <a:moveTo>
                    <a:pt x="1202423" y="184404"/>
                  </a:moveTo>
                  <a:lnTo>
                    <a:pt x="1146035" y="184404"/>
                  </a:lnTo>
                  <a:lnTo>
                    <a:pt x="1146035" y="193548"/>
                  </a:lnTo>
                  <a:lnTo>
                    <a:pt x="1202423" y="193548"/>
                  </a:lnTo>
                  <a:lnTo>
                    <a:pt x="1202423" y="184404"/>
                  </a:lnTo>
                  <a:close/>
                </a:path>
                <a:path w="4939665" h="368935">
                  <a:moveTo>
                    <a:pt x="1281684" y="176771"/>
                  </a:moveTo>
                  <a:lnTo>
                    <a:pt x="1280160" y="176771"/>
                  </a:lnTo>
                  <a:lnTo>
                    <a:pt x="1280160" y="175247"/>
                  </a:lnTo>
                  <a:lnTo>
                    <a:pt x="1255776" y="175247"/>
                  </a:lnTo>
                  <a:lnTo>
                    <a:pt x="1255776" y="152387"/>
                  </a:lnTo>
                  <a:lnTo>
                    <a:pt x="1254252" y="152387"/>
                  </a:lnTo>
                  <a:lnTo>
                    <a:pt x="1254252" y="150863"/>
                  </a:lnTo>
                  <a:lnTo>
                    <a:pt x="1246632" y="150863"/>
                  </a:lnTo>
                  <a:lnTo>
                    <a:pt x="1246632" y="175247"/>
                  </a:lnTo>
                  <a:lnTo>
                    <a:pt x="1222248" y="175247"/>
                  </a:lnTo>
                  <a:lnTo>
                    <a:pt x="1219200" y="178295"/>
                  </a:lnTo>
                  <a:lnTo>
                    <a:pt x="1217676" y="178295"/>
                  </a:lnTo>
                  <a:lnTo>
                    <a:pt x="1217676" y="181343"/>
                  </a:lnTo>
                  <a:lnTo>
                    <a:pt x="1219200" y="182867"/>
                  </a:lnTo>
                  <a:lnTo>
                    <a:pt x="1220724" y="182867"/>
                  </a:lnTo>
                  <a:lnTo>
                    <a:pt x="1222248" y="184391"/>
                  </a:lnTo>
                  <a:lnTo>
                    <a:pt x="1246632" y="184391"/>
                  </a:lnTo>
                  <a:lnTo>
                    <a:pt x="1246632" y="207251"/>
                  </a:lnTo>
                  <a:lnTo>
                    <a:pt x="1248156" y="208775"/>
                  </a:lnTo>
                  <a:lnTo>
                    <a:pt x="1254252" y="208775"/>
                  </a:lnTo>
                  <a:lnTo>
                    <a:pt x="1254252" y="207251"/>
                  </a:lnTo>
                  <a:lnTo>
                    <a:pt x="1255776" y="205727"/>
                  </a:lnTo>
                  <a:lnTo>
                    <a:pt x="1255776" y="184391"/>
                  </a:lnTo>
                  <a:lnTo>
                    <a:pt x="1280160" y="184391"/>
                  </a:lnTo>
                  <a:lnTo>
                    <a:pt x="1280160" y="182867"/>
                  </a:lnTo>
                  <a:lnTo>
                    <a:pt x="1281684" y="182867"/>
                  </a:lnTo>
                  <a:lnTo>
                    <a:pt x="1281684" y="176771"/>
                  </a:lnTo>
                  <a:close/>
                </a:path>
                <a:path w="4939665" h="368935">
                  <a:moveTo>
                    <a:pt x="1356347" y="184404"/>
                  </a:moveTo>
                  <a:lnTo>
                    <a:pt x="1298435" y="184404"/>
                  </a:lnTo>
                  <a:lnTo>
                    <a:pt x="1298435" y="193548"/>
                  </a:lnTo>
                  <a:lnTo>
                    <a:pt x="1354823" y="193548"/>
                  </a:lnTo>
                  <a:lnTo>
                    <a:pt x="1356347" y="192024"/>
                  </a:lnTo>
                  <a:lnTo>
                    <a:pt x="1356347" y="184404"/>
                  </a:lnTo>
                  <a:close/>
                </a:path>
                <a:path w="4939665" h="368935">
                  <a:moveTo>
                    <a:pt x="1434084" y="176771"/>
                  </a:moveTo>
                  <a:lnTo>
                    <a:pt x="1432560" y="176771"/>
                  </a:lnTo>
                  <a:lnTo>
                    <a:pt x="1432560" y="175247"/>
                  </a:lnTo>
                  <a:lnTo>
                    <a:pt x="1408176" y="175247"/>
                  </a:lnTo>
                  <a:lnTo>
                    <a:pt x="1408176" y="152387"/>
                  </a:lnTo>
                  <a:lnTo>
                    <a:pt x="1406652" y="152387"/>
                  </a:lnTo>
                  <a:lnTo>
                    <a:pt x="1406652" y="150863"/>
                  </a:lnTo>
                  <a:lnTo>
                    <a:pt x="1399032" y="150863"/>
                  </a:lnTo>
                  <a:lnTo>
                    <a:pt x="1399032" y="175247"/>
                  </a:lnTo>
                  <a:lnTo>
                    <a:pt x="1374648" y="175247"/>
                  </a:lnTo>
                  <a:lnTo>
                    <a:pt x="1371600" y="178295"/>
                  </a:lnTo>
                  <a:lnTo>
                    <a:pt x="1371600" y="182867"/>
                  </a:lnTo>
                  <a:lnTo>
                    <a:pt x="1373124" y="182867"/>
                  </a:lnTo>
                  <a:lnTo>
                    <a:pt x="1374648" y="184391"/>
                  </a:lnTo>
                  <a:lnTo>
                    <a:pt x="1399032" y="184391"/>
                  </a:lnTo>
                  <a:lnTo>
                    <a:pt x="1399032" y="208775"/>
                  </a:lnTo>
                  <a:lnTo>
                    <a:pt x="1406652" y="208775"/>
                  </a:lnTo>
                  <a:lnTo>
                    <a:pt x="1406652" y="207251"/>
                  </a:lnTo>
                  <a:lnTo>
                    <a:pt x="1408176" y="205727"/>
                  </a:lnTo>
                  <a:lnTo>
                    <a:pt x="1408176" y="184391"/>
                  </a:lnTo>
                  <a:lnTo>
                    <a:pt x="1432560" y="184391"/>
                  </a:lnTo>
                  <a:lnTo>
                    <a:pt x="1432560" y="182867"/>
                  </a:lnTo>
                  <a:lnTo>
                    <a:pt x="1434084" y="182867"/>
                  </a:lnTo>
                  <a:lnTo>
                    <a:pt x="1434084" y="176771"/>
                  </a:lnTo>
                  <a:close/>
                </a:path>
                <a:path w="4939665" h="368935">
                  <a:moveTo>
                    <a:pt x="1508747" y="185928"/>
                  </a:moveTo>
                  <a:lnTo>
                    <a:pt x="1507223" y="184404"/>
                  </a:lnTo>
                  <a:lnTo>
                    <a:pt x="1450835" y="184404"/>
                  </a:lnTo>
                  <a:lnTo>
                    <a:pt x="1450835" y="193548"/>
                  </a:lnTo>
                  <a:lnTo>
                    <a:pt x="1507223" y="193548"/>
                  </a:lnTo>
                  <a:lnTo>
                    <a:pt x="1508747" y="192024"/>
                  </a:lnTo>
                  <a:lnTo>
                    <a:pt x="1508747" y="185928"/>
                  </a:lnTo>
                  <a:close/>
                </a:path>
                <a:path w="4939665" h="368935">
                  <a:moveTo>
                    <a:pt x="1587995" y="178295"/>
                  </a:moveTo>
                  <a:lnTo>
                    <a:pt x="1586471" y="176771"/>
                  </a:lnTo>
                  <a:lnTo>
                    <a:pt x="1584947" y="176771"/>
                  </a:lnTo>
                  <a:lnTo>
                    <a:pt x="1583423" y="175247"/>
                  </a:lnTo>
                  <a:lnTo>
                    <a:pt x="1559039" y="175247"/>
                  </a:lnTo>
                  <a:lnTo>
                    <a:pt x="1559039" y="150863"/>
                  </a:lnTo>
                  <a:lnTo>
                    <a:pt x="1551419" y="150863"/>
                  </a:lnTo>
                  <a:lnTo>
                    <a:pt x="1551419" y="175247"/>
                  </a:lnTo>
                  <a:lnTo>
                    <a:pt x="1527035" y="175247"/>
                  </a:lnTo>
                  <a:lnTo>
                    <a:pt x="1527035" y="176771"/>
                  </a:lnTo>
                  <a:lnTo>
                    <a:pt x="1525511" y="176771"/>
                  </a:lnTo>
                  <a:lnTo>
                    <a:pt x="1523987" y="178295"/>
                  </a:lnTo>
                  <a:lnTo>
                    <a:pt x="1523987" y="182867"/>
                  </a:lnTo>
                  <a:lnTo>
                    <a:pt x="1527035" y="182867"/>
                  </a:lnTo>
                  <a:lnTo>
                    <a:pt x="1527035" y="184391"/>
                  </a:lnTo>
                  <a:lnTo>
                    <a:pt x="1551419" y="184391"/>
                  </a:lnTo>
                  <a:lnTo>
                    <a:pt x="1551419" y="208775"/>
                  </a:lnTo>
                  <a:lnTo>
                    <a:pt x="1559039" y="208775"/>
                  </a:lnTo>
                  <a:lnTo>
                    <a:pt x="1559039" y="184391"/>
                  </a:lnTo>
                  <a:lnTo>
                    <a:pt x="1583423" y="184391"/>
                  </a:lnTo>
                  <a:lnTo>
                    <a:pt x="1584947" y="182867"/>
                  </a:lnTo>
                  <a:lnTo>
                    <a:pt x="1587995" y="182867"/>
                  </a:lnTo>
                  <a:lnTo>
                    <a:pt x="1587995" y="178295"/>
                  </a:lnTo>
                  <a:close/>
                </a:path>
                <a:path w="4939665" h="368935">
                  <a:moveTo>
                    <a:pt x="1659623" y="184404"/>
                  </a:moveTo>
                  <a:lnTo>
                    <a:pt x="1603235" y="184404"/>
                  </a:lnTo>
                  <a:lnTo>
                    <a:pt x="1603235" y="193548"/>
                  </a:lnTo>
                  <a:lnTo>
                    <a:pt x="1659623" y="193548"/>
                  </a:lnTo>
                  <a:lnTo>
                    <a:pt x="1659623" y="184404"/>
                  </a:lnTo>
                  <a:close/>
                </a:path>
                <a:path w="4939665" h="368935">
                  <a:moveTo>
                    <a:pt x="1740408" y="178295"/>
                  </a:moveTo>
                  <a:lnTo>
                    <a:pt x="1738884" y="178295"/>
                  </a:lnTo>
                  <a:lnTo>
                    <a:pt x="1735836" y="175247"/>
                  </a:lnTo>
                  <a:lnTo>
                    <a:pt x="1712976" y="175247"/>
                  </a:lnTo>
                  <a:lnTo>
                    <a:pt x="1712976" y="152387"/>
                  </a:lnTo>
                  <a:lnTo>
                    <a:pt x="1711452" y="150863"/>
                  </a:lnTo>
                  <a:lnTo>
                    <a:pt x="1705356" y="150863"/>
                  </a:lnTo>
                  <a:lnTo>
                    <a:pt x="1703832" y="152387"/>
                  </a:lnTo>
                  <a:lnTo>
                    <a:pt x="1703832" y="175247"/>
                  </a:lnTo>
                  <a:lnTo>
                    <a:pt x="1679448" y="175247"/>
                  </a:lnTo>
                  <a:lnTo>
                    <a:pt x="1679448" y="176771"/>
                  </a:lnTo>
                  <a:lnTo>
                    <a:pt x="1677924" y="176771"/>
                  </a:lnTo>
                  <a:lnTo>
                    <a:pt x="1676400" y="178295"/>
                  </a:lnTo>
                  <a:lnTo>
                    <a:pt x="1676400" y="182867"/>
                  </a:lnTo>
                  <a:lnTo>
                    <a:pt x="1677924" y="182867"/>
                  </a:lnTo>
                  <a:lnTo>
                    <a:pt x="1679448" y="184391"/>
                  </a:lnTo>
                  <a:lnTo>
                    <a:pt x="1703832" y="184391"/>
                  </a:lnTo>
                  <a:lnTo>
                    <a:pt x="1703832" y="207251"/>
                  </a:lnTo>
                  <a:lnTo>
                    <a:pt x="1705356" y="208775"/>
                  </a:lnTo>
                  <a:lnTo>
                    <a:pt x="1711452" y="208775"/>
                  </a:lnTo>
                  <a:lnTo>
                    <a:pt x="1712976" y="207251"/>
                  </a:lnTo>
                  <a:lnTo>
                    <a:pt x="1712976" y="184391"/>
                  </a:lnTo>
                  <a:lnTo>
                    <a:pt x="1735836" y="184391"/>
                  </a:lnTo>
                  <a:lnTo>
                    <a:pt x="1737360" y="182867"/>
                  </a:lnTo>
                  <a:lnTo>
                    <a:pt x="1738884" y="182867"/>
                  </a:lnTo>
                  <a:lnTo>
                    <a:pt x="1740408" y="181343"/>
                  </a:lnTo>
                  <a:lnTo>
                    <a:pt x="1740408" y="178295"/>
                  </a:lnTo>
                  <a:close/>
                </a:path>
                <a:path w="4939665" h="368935">
                  <a:moveTo>
                    <a:pt x="2116836" y="184404"/>
                  </a:moveTo>
                  <a:lnTo>
                    <a:pt x="2060448" y="184404"/>
                  </a:lnTo>
                  <a:lnTo>
                    <a:pt x="2060448" y="193548"/>
                  </a:lnTo>
                  <a:lnTo>
                    <a:pt x="2116836" y="193548"/>
                  </a:lnTo>
                  <a:lnTo>
                    <a:pt x="2116836" y="184404"/>
                  </a:lnTo>
                  <a:close/>
                </a:path>
                <a:path w="4939665" h="368935">
                  <a:moveTo>
                    <a:pt x="2196071" y="176771"/>
                  </a:moveTo>
                  <a:lnTo>
                    <a:pt x="2194547" y="176771"/>
                  </a:lnTo>
                  <a:lnTo>
                    <a:pt x="2193023" y="175247"/>
                  </a:lnTo>
                  <a:lnTo>
                    <a:pt x="2170163" y="175247"/>
                  </a:lnTo>
                  <a:lnTo>
                    <a:pt x="2170163" y="152387"/>
                  </a:lnTo>
                  <a:lnTo>
                    <a:pt x="2168639" y="152387"/>
                  </a:lnTo>
                  <a:lnTo>
                    <a:pt x="2168639" y="150863"/>
                  </a:lnTo>
                  <a:lnTo>
                    <a:pt x="2161019" y="150863"/>
                  </a:lnTo>
                  <a:lnTo>
                    <a:pt x="2161019" y="175247"/>
                  </a:lnTo>
                  <a:lnTo>
                    <a:pt x="2136635" y="175247"/>
                  </a:lnTo>
                  <a:lnTo>
                    <a:pt x="2133587" y="178295"/>
                  </a:lnTo>
                  <a:lnTo>
                    <a:pt x="2132063" y="178295"/>
                  </a:lnTo>
                  <a:lnTo>
                    <a:pt x="2132063" y="181343"/>
                  </a:lnTo>
                  <a:lnTo>
                    <a:pt x="2133587" y="182867"/>
                  </a:lnTo>
                  <a:lnTo>
                    <a:pt x="2135111" y="182867"/>
                  </a:lnTo>
                  <a:lnTo>
                    <a:pt x="2136635" y="184391"/>
                  </a:lnTo>
                  <a:lnTo>
                    <a:pt x="2161019" y="184391"/>
                  </a:lnTo>
                  <a:lnTo>
                    <a:pt x="2161019" y="208775"/>
                  </a:lnTo>
                  <a:lnTo>
                    <a:pt x="2168639" y="208775"/>
                  </a:lnTo>
                  <a:lnTo>
                    <a:pt x="2168639" y="207251"/>
                  </a:lnTo>
                  <a:lnTo>
                    <a:pt x="2170163" y="205727"/>
                  </a:lnTo>
                  <a:lnTo>
                    <a:pt x="2170163" y="184391"/>
                  </a:lnTo>
                  <a:lnTo>
                    <a:pt x="2193023" y="184391"/>
                  </a:lnTo>
                  <a:lnTo>
                    <a:pt x="2194547" y="182867"/>
                  </a:lnTo>
                  <a:lnTo>
                    <a:pt x="2196071" y="182867"/>
                  </a:lnTo>
                  <a:lnTo>
                    <a:pt x="2196071" y="176771"/>
                  </a:lnTo>
                  <a:close/>
                </a:path>
                <a:path w="4939665" h="368935">
                  <a:moveTo>
                    <a:pt x="2270760" y="185928"/>
                  </a:moveTo>
                  <a:lnTo>
                    <a:pt x="2269236" y="184404"/>
                  </a:lnTo>
                  <a:lnTo>
                    <a:pt x="2212848" y="184404"/>
                  </a:lnTo>
                  <a:lnTo>
                    <a:pt x="2212848" y="193548"/>
                  </a:lnTo>
                  <a:lnTo>
                    <a:pt x="2269236" y="193548"/>
                  </a:lnTo>
                  <a:lnTo>
                    <a:pt x="2270760" y="192024"/>
                  </a:lnTo>
                  <a:lnTo>
                    <a:pt x="2270760" y="185928"/>
                  </a:lnTo>
                  <a:close/>
                </a:path>
                <a:path w="4939665" h="368935">
                  <a:moveTo>
                    <a:pt x="2348471" y="176771"/>
                  </a:moveTo>
                  <a:lnTo>
                    <a:pt x="2346947" y="176771"/>
                  </a:lnTo>
                  <a:lnTo>
                    <a:pt x="2346947" y="175247"/>
                  </a:lnTo>
                  <a:lnTo>
                    <a:pt x="2322563" y="175247"/>
                  </a:lnTo>
                  <a:lnTo>
                    <a:pt x="2322563" y="152387"/>
                  </a:lnTo>
                  <a:lnTo>
                    <a:pt x="2321039" y="152387"/>
                  </a:lnTo>
                  <a:lnTo>
                    <a:pt x="2321039" y="150863"/>
                  </a:lnTo>
                  <a:lnTo>
                    <a:pt x="2313419" y="150863"/>
                  </a:lnTo>
                  <a:lnTo>
                    <a:pt x="2313419" y="175247"/>
                  </a:lnTo>
                  <a:lnTo>
                    <a:pt x="2289035" y="175247"/>
                  </a:lnTo>
                  <a:lnTo>
                    <a:pt x="2285987" y="178295"/>
                  </a:lnTo>
                  <a:lnTo>
                    <a:pt x="2285987" y="182867"/>
                  </a:lnTo>
                  <a:lnTo>
                    <a:pt x="2287511" y="182867"/>
                  </a:lnTo>
                  <a:lnTo>
                    <a:pt x="2289035" y="184391"/>
                  </a:lnTo>
                  <a:lnTo>
                    <a:pt x="2313419" y="184391"/>
                  </a:lnTo>
                  <a:lnTo>
                    <a:pt x="2313419" y="208775"/>
                  </a:lnTo>
                  <a:lnTo>
                    <a:pt x="2321039" y="208775"/>
                  </a:lnTo>
                  <a:lnTo>
                    <a:pt x="2321039" y="207251"/>
                  </a:lnTo>
                  <a:lnTo>
                    <a:pt x="2322563" y="205727"/>
                  </a:lnTo>
                  <a:lnTo>
                    <a:pt x="2322563" y="184391"/>
                  </a:lnTo>
                  <a:lnTo>
                    <a:pt x="2346947" y="184391"/>
                  </a:lnTo>
                  <a:lnTo>
                    <a:pt x="2346947" y="182867"/>
                  </a:lnTo>
                  <a:lnTo>
                    <a:pt x="2348471" y="182867"/>
                  </a:lnTo>
                  <a:lnTo>
                    <a:pt x="2348471" y="176771"/>
                  </a:lnTo>
                  <a:close/>
                </a:path>
                <a:path w="4939665" h="368935">
                  <a:moveTo>
                    <a:pt x="2404872" y="73152"/>
                  </a:moveTo>
                  <a:lnTo>
                    <a:pt x="2401824" y="71628"/>
                  </a:lnTo>
                  <a:lnTo>
                    <a:pt x="2400300" y="70104"/>
                  </a:lnTo>
                  <a:lnTo>
                    <a:pt x="2386584" y="70104"/>
                  </a:lnTo>
                  <a:lnTo>
                    <a:pt x="2382012" y="74676"/>
                  </a:lnTo>
                  <a:lnTo>
                    <a:pt x="2382012" y="79248"/>
                  </a:lnTo>
                  <a:lnTo>
                    <a:pt x="2382012" y="85344"/>
                  </a:lnTo>
                  <a:lnTo>
                    <a:pt x="2385060" y="86868"/>
                  </a:lnTo>
                  <a:lnTo>
                    <a:pt x="2386584" y="88392"/>
                  </a:lnTo>
                  <a:lnTo>
                    <a:pt x="2389632" y="89916"/>
                  </a:lnTo>
                  <a:lnTo>
                    <a:pt x="2397252" y="89916"/>
                  </a:lnTo>
                  <a:lnTo>
                    <a:pt x="2400300" y="88392"/>
                  </a:lnTo>
                  <a:lnTo>
                    <a:pt x="2401824" y="86868"/>
                  </a:lnTo>
                  <a:lnTo>
                    <a:pt x="2404872" y="85344"/>
                  </a:lnTo>
                  <a:lnTo>
                    <a:pt x="2404872" y="73152"/>
                  </a:lnTo>
                  <a:close/>
                </a:path>
                <a:path w="4939665" h="368935">
                  <a:moveTo>
                    <a:pt x="2423160" y="185928"/>
                  </a:moveTo>
                  <a:lnTo>
                    <a:pt x="2421636" y="184404"/>
                  </a:lnTo>
                  <a:lnTo>
                    <a:pt x="2365248" y="184404"/>
                  </a:lnTo>
                  <a:lnTo>
                    <a:pt x="2365248" y="193548"/>
                  </a:lnTo>
                  <a:lnTo>
                    <a:pt x="2421636" y="193548"/>
                  </a:lnTo>
                  <a:lnTo>
                    <a:pt x="2423160" y="192024"/>
                  </a:lnTo>
                  <a:lnTo>
                    <a:pt x="2423160" y="185928"/>
                  </a:lnTo>
                  <a:close/>
                </a:path>
                <a:path w="4939665" h="368935">
                  <a:moveTo>
                    <a:pt x="2481072" y="73152"/>
                  </a:moveTo>
                  <a:lnTo>
                    <a:pt x="2479548" y="71628"/>
                  </a:lnTo>
                  <a:lnTo>
                    <a:pt x="2476500" y="70104"/>
                  </a:lnTo>
                  <a:lnTo>
                    <a:pt x="2462784" y="70104"/>
                  </a:lnTo>
                  <a:lnTo>
                    <a:pt x="2458212" y="74676"/>
                  </a:lnTo>
                  <a:lnTo>
                    <a:pt x="2458212" y="79248"/>
                  </a:lnTo>
                  <a:lnTo>
                    <a:pt x="2458212" y="85344"/>
                  </a:lnTo>
                  <a:lnTo>
                    <a:pt x="2461260" y="86868"/>
                  </a:lnTo>
                  <a:lnTo>
                    <a:pt x="2462784" y="88392"/>
                  </a:lnTo>
                  <a:lnTo>
                    <a:pt x="2465832" y="89916"/>
                  </a:lnTo>
                  <a:lnTo>
                    <a:pt x="2473452" y="89916"/>
                  </a:lnTo>
                  <a:lnTo>
                    <a:pt x="2479548" y="86868"/>
                  </a:lnTo>
                  <a:lnTo>
                    <a:pt x="2481072" y="85344"/>
                  </a:lnTo>
                  <a:lnTo>
                    <a:pt x="2481072" y="73152"/>
                  </a:lnTo>
                  <a:close/>
                </a:path>
                <a:path w="4939665" h="368935">
                  <a:moveTo>
                    <a:pt x="2502395" y="178295"/>
                  </a:moveTo>
                  <a:lnTo>
                    <a:pt x="2500871" y="176771"/>
                  </a:lnTo>
                  <a:lnTo>
                    <a:pt x="2499347" y="176771"/>
                  </a:lnTo>
                  <a:lnTo>
                    <a:pt x="2497823" y="175247"/>
                  </a:lnTo>
                  <a:lnTo>
                    <a:pt x="2473439" y="175247"/>
                  </a:lnTo>
                  <a:lnTo>
                    <a:pt x="2473439" y="150863"/>
                  </a:lnTo>
                  <a:lnTo>
                    <a:pt x="2465819" y="150863"/>
                  </a:lnTo>
                  <a:lnTo>
                    <a:pt x="2465819" y="175247"/>
                  </a:lnTo>
                  <a:lnTo>
                    <a:pt x="2441435" y="175247"/>
                  </a:lnTo>
                  <a:lnTo>
                    <a:pt x="2438387" y="178295"/>
                  </a:lnTo>
                  <a:lnTo>
                    <a:pt x="2438387" y="182867"/>
                  </a:lnTo>
                  <a:lnTo>
                    <a:pt x="2439911" y="182867"/>
                  </a:lnTo>
                  <a:lnTo>
                    <a:pt x="2441435" y="184391"/>
                  </a:lnTo>
                  <a:lnTo>
                    <a:pt x="2465819" y="184391"/>
                  </a:lnTo>
                  <a:lnTo>
                    <a:pt x="2465819" y="208775"/>
                  </a:lnTo>
                  <a:lnTo>
                    <a:pt x="2473439" y="208775"/>
                  </a:lnTo>
                  <a:lnTo>
                    <a:pt x="2473439" y="184391"/>
                  </a:lnTo>
                  <a:lnTo>
                    <a:pt x="2497823" y="184391"/>
                  </a:lnTo>
                  <a:lnTo>
                    <a:pt x="2499347" y="182867"/>
                  </a:lnTo>
                  <a:lnTo>
                    <a:pt x="2502395" y="182867"/>
                  </a:lnTo>
                  <a:lnTo>
                    <a:pt x="2502395" y="178295"/>
                  </a:lnTo>
                  <a:close/>
                </a:path>
                <a:path w="4939665" h="368935">
                  <a:moveTo>
                    <a:pt x="2557272" y="73152"/>
                  </a:moveTo>
                  <a:lnTo>
                    <a:pt x="2555748" y="71628"/>
                  </a:lnTo>
                  <a:lnTo>
                    <a:pt x="2552700" y="70104"/>
                  </a:lnTo>
                  <a:lnTo>
                    <a:pt x="2540508" y="70104"/>
                  </a:lnTo>
                  <a:lnTo>
                    <a:pt x="2537460" y="71628"/>
                  </a:lnTo>
                  <a:lnTo>
                    <a:pt x="2534412" y="74676"/>
                  </a:lnTo>
                  <a:lnTo>
                    <a:pt x="2534412" y="79248"/>
                  </a:lnTo>
                  <a:lnTo>
                    <a:pt x="2534412" y="85344"/>
                  </a:lnTo>
                  <a:lnTo>
                    <a:pt x="2540508" y="88392"/>
                  </a:lnTo>
                  <a:lnTo>
                    <a:pt x="2542032" y="89916"/>
                  </a:lnTo>
                  <a:lnTo>
                    <a:pt x="2549652" y="89916"/>
                  </a:lnTo>
                  <a:lnTo>
                    <a:pt x="2555748" y="86868"/>
                  </a:lnTo>
                  <a:lnTo>
                    <a:pt x="2557272" y="85344"/>
                  </a:lnTo>
                  <a:lnTo>
                    <a:pt x="2557272" y="73152"/>
                  </a:lnTo>
                  <a:close/>
                </a:path>
                <a:path w="4939665" h="368935">
                  <a:moveTo>
                    <a:pt x="2574023" y="184404"/>
                  </a:moveTo>
                  <a:lnTo>
                    <a:pt x="2517635" y="184404"/>
                  </a:lnTo>
                  <a:lnTo>
                    <a:pt x="2517635" y="193548"/>
                  </a:lnTo>
                  <a:lnTo>
                    <a:pt x="2574023" y="193548"/>
                  </a:lnTo>
                  <a:lnTo>
                    <a:pt x="2574023" y="184404"/>
                  </a:lnTo>
                  <a:close/>
                </a:path>
                <a:path w="4939665" h="368935">
                  <a:moveTo>
                    <a:pt x="2654795" y="178295"/>
                  </a:moveTo>
                  <a:lnTo>
                    <a:pt x="2653271" y="178295"/>
                  </a:lnTo>
                  <a:lnTo>
                    <a:pt x="2650223" y="175247"/>
                  </a:lnTo>
                  <a:lnTo>
                    <a:pt x="2625839" y="175247"/>
                  </a:lnTo>
                  <a:lnTo>
                    <a:pt x="2625839" y="150863"/>
                  </a:lnTo>
                  <a:lnTo>
                    <a:pt x="2618219" y="150863"/>
                  </a:lnTo>
                  <a:lnTo>
                    <a:pt x="2618219" y="152387"/>
                  </a:lnTo>
                  <a:lnTo>
                    <a:pt x="2616695" y="152387"/>
                  </a:lnTo>
                  <a:lnTo>
                    <a:pt x="2616695" y="175247"/>
                  </a:lnTo>
                  <a:lnTo>
                    <a:pt x="2593835" y="175247"/>
                  </a:lnTo>
                  <a:lnTo>
                    <a:pt x="2592311" y="176771"/>
                  </a:lnTo>
                  <a:lnTo>
                    <a:pt x="2590787" y="176771"/>
                  </a:lnTo>
                  <a:lnTo>
                    <a:pt x="2590787" y="182867"/>
                  </a:lnTo>
                  <a:lnTo>
                    <a:pt x="2592311" y="182867"/>
                  </a:lnTo>
                  <a:lnTo>
                    <a:pt x="2593835" y="184391"/>
                  </a:lnTo>
                  <a:lnTo>
                    <a:pt x="2616695" y="184391"/>
                  </a:lnTo>
                  <a:lnTo>
                    <a:pt x="2616695" y="205727"/>
                  </a:lnTo>
                  <a:lnTo>
                    <a:pt x="2618219" y="207251"/>
                  </a:lnTo>
                  <a:lnTo>
                    <a:pt x="2618219" y="208775"/>
                  </a:lnTo>
                  <a:lnTo>
                    <a:pt x="2625839" y="208775"/>
                  </a:lnTo>
                  <a:lnTo>
                    <a:pt x="2625839" y="184391"/>
                  </a:lnTo>
                  <a:lnTo>
                    <a:pt x="2650223" y="184391"/>
                  </a:lnTo>
                  <a:lnTo>
                    <a:pt x="2651747" y="182867"/>
                  </a:lnTo>
                  <a:lnTo>
                    <a:pt x="2653271" y="182867"/>
                  </a:lnTo>
                  <a:lnTo>
                    <a:pt x="2654795" y="181343"/>
                  </a:lnTo>
                  <a:lnTo>
                    <a:pt x="2654795" y="178295"/>
                  </a:lnTo>
                  <a:close/>
                </a:path>
                <a:path w="4939665" h="368935">
                  <a:moveTo>
                    <a:pt x="2726436" y="184404"/>
                  </a:moveTo>
                  <a:lnTo>
                    <a:pt x="2670048" y="184404"/>
                  </a:lnTo>
                  <a:lnTo>
                    <a:pt x="2670048" y="193548"/>
                  </a:lnTo>
                  <a:lnTo>
                    <a:pt x="2726436" y="193548"/>
                  </a:lnTo>
                  <a:lnTo>
                    <a:pt x="2726436" y="184404"/>
                  </a:lnTo>
                  <a:close/>
                </a:path>
                <a:path w="4939665" h="368935">
                  <a:moveTo>
                    <a:pt x="2807195" y="178295"/>
                  </a:moveTo>
                  <a:lnTo>
                    <a:pt x="2805671" y="178295"/>
                  </a:lnTo>
                  <a:lnTo>
                    <a:pt x="2802623" y="175247"/>
                  </a:lnTo>
                  <a:lnTo>
                    <a:pt x="2779763" y="175247"/>
                  </a:lnTo>
                  <a:lnTo>
                    <a:pt x="2779763" y="152387"/>
                  </a:lnTo>
                  <a:lnTo>
                    <a:pt x="2778239" y="150863"/>
                  </a:lnTo>
                  <a:lnTo>
                    <a:pt x="2772143" y="150863"/>
                  </a:lnTo>
                  <a:lnTo>
                    <a:pt x="2770619" y="152387"/>
                  </a:lnTo>
                  <a:lnTo>
                    <a:pt x="2769095" y="152387"/>
                  </a:lnTo>
                  <a:lnTo>
                    <a:pt x="2769095" y="175247"/>
                  </a:lnTo>
                  <a:lnTo>
                    <a:pt x="2746235" y="175247"/>
                  </a:lnTo>
                  <a:lnTo>
                    <a:pt x="2744711" y="176771"/>
                  </a:lnTo>
                  <a:lnTo>
                    <a:pt x="2743187" y="176771"/>
                  </a:lnTo>
                  <a:lnTo>
                    <a:pt x="2743187" y="182867"/>
                  </a:lnTo>
                  <a:lnTo>
                    <a:pt x="2744711" y="182867"/>
                  </a:lnTo>
                  <a:lnTo>
                    <a:pt x="2746235" y="184391"/>
                  </a:lnTo>
                  <a:lnTo>
                    <a:pt x="2769095" y="184391"/>
                  </a:lnTo>
                  <a:lnTo>
                    <a:pt x="2769095" y="205727"/>
                  </a:lnTo>
                  <a:lnTo>
                    <a:pt x="2772143" y="208775"/>
                  </a:lnTo>
                  <a:lnTo>
                    <a:pt x="2778239" y="208775"/>
                  </a:lnTo>
                  <a:lnTo>
                    <a:pt x="2779763" y="207251"/>
                  </a:lnTo>
                  <a:lnTo>
                    <a:pt x="2779763" y="184391"/>
                  </a:lnTo>
                  <a:lnTo>
                    <a:pt x="2802623" y="184391"/>
                  </a:lnTo>
                  <a:lnTo>
                    <a:pt x="2804147" y="182867"/>
                  </a:lnTo>
                  <a:lnTo>
                    <a:pt x="2805671" y="182867"/>
                  </a:lnTo>
                  <a:lnTo>
                    <a:pt x="2807195" y="181343"/>
                  </a:lnTo>
                  <a:lnTo>
                    <a:pt x="2807195" y="178295"/>
                  </a:lnTo>
                  <a:close/>
                </a:path>
                <a:path w="4939665" h="368935">
                  <a:moveTo>
                    <a:pt x="2878836" y="184404"/>
                  </a:moveTo>
                  <a:lnTo>
                    <a:pt x="2822448" y="184404"/>
                  </a:lnTo>
                  <a:lnTo>
                    <a:pt x="2822448" y="193548"/>
                  </a:lnTo>
                  <a:lnTo>
                    <a:pt x="2878836" y="193548"/>
                  </a:lnTo>
                  <a:lnTo>
                    <a:pt x="2878836" y="184404"/>
                  </a:lnTo>
                  <a:close/>
                </a:path>
                <a:path w="4939665" h="368935">
                  <a:moveTo>
                    <a:pt x="2958071" y="176771"/>
                  </a:moveTo>
                  <a:lnTo>
                    <a:pt x="2956547" y="176771"/>
                  </a:lnTo>
                  <a:lnTo>
                    <a:pt x="2955023" y="175247"/>
                  </a:lnTo>
                  <a:lnTo>
                    <a:pt x="2932163" y="175247"/>
                  </a:lnTo>
                  <a:lnTo>
                    <a:pt x="2932163" y="152387"/>
                  </a:lnTo>
                  <a:lnTo>
                    <a:pt x="2930639" y="152387"/>
                  </a:lnTo>
                  <a:lnTo>
                    <a:pt x="2930639" y="150863"/>
                  </a:lnTo>
                  <a:lnTo>
                    <a:pt x="2923019" y="150863"/>
                  </a:lnTo>
                  <a:lnTo>
                    <a:pt x="2923019" y="152387"/>
                  </a:lnTo>
                  <a:lnTo>
                    <a:pt x="2921495" y="152387"/>
                  </a:lnTo>
                  <a:lnTo>
                    <a:pt x="2921495" y="175247"/>
                  </a:lnTo>
                  <a:lnTo>
                    <a:pt x="2898635" y="175247"/>
                  </a:lnTo>
                  <a:lnTo>
                    <a:pt x="2895587" y="178295"/>
                  </a:lnTo>
                  <a:lnTo>
                    <a:pt x="2895587" y="182867"/>
                  </a:lnTo>
                  <a:lnTo>
                    <a:pt x="2897111" y="182867"/>
                  </a:lnTo>
                  <a:lnTo>
                    <a:pt x="2898635" y="184391"/>
                  </a:lnTo>
                  <a:lnTo>
                    <a:pt x="2921495" y="184391"/>
                  </a:lnTo>
                  <a:lnTo>
                    <a:pt x="2921495" y="205727"/>
                  </a:lnTo>
                  <a:lnTo>
                    <a:pt x="2924543" y="208775"/>
                  </a:lnTo>
                  <a:lnTo>
                    <a:pt x="2930639" y="208775"/>
                  </a:lnTo>
                  <a:lnTo>
                    <a:pt x="2930639" y="207251"/>
                  </a:lnTo>
                  <a:lnTo>
                    <a:pt x="2932163" y="205727"/>
                  </a:lnTo>
                  <a:lnTo>
                    <a:pt x="2932163" y="184391"/>
                  </a:lnTo>
                  <a:lnTo>
                    <a:pt x="2955023" y="184391"/>
                  </a:lnTo>
                  <a:lnTo>
                    <a:pt x="2956547" y="182867"/>
                  </a:lnTo>
                  <a:lnTo>
                    <a:pt x="2958071" y="182867"/>
                  </a:lnTo>
                  <a:lnTo>
                    <a:pt x="2958071" y="176771"/>
                  </a:lnTo>
                  <a:close/>
                </a:path>
                <a:path w="4939665" h="368935">
                  <a:moveTo>
                    <a:pt x="3031236" y="184404"/>
                  </a:moveTo>
                  <a:lnTo>
                    <a:pt x="2974848" y="184404"/>
                  </a:lnTo>
                  <a:lnTo>
                    <a:pt x="2974848" y="193548"/>
                  </a:lnTo>
                  <a:lnTo>
                    <a:pt x="3031236" y="193548"/>
                  </a:lnTo>
                  <a:lnTo>
                    <a:pt x="3031236" y="184404"/>
                  </a:lnTo>
                  <a:close/>
                </a:path>
                <a:path w="4939665" h="368935">
                  <a:moveTo>
                    <a:pt x="3110471" y="176771"/>
                  </a:moveTo>
                  <a:lnTo>
                    <a:pt x="3108947" y="176771"/>
                  </a:lnTo>
                  <a:lnTo>
                    <a:pt x="3107423" y="175247"/>
                  </a:lnTo>
                  <a:lnTo>
                    <a:pt x="3084563" y="175247"/>
                  </a:lnTo>
                  <a:lnTo>
                    <a:pt x="3084563" y="152387"/>
                  </a:lnTo>
                  <a:lnTo>
                    <a:pt x="3083039" y="152387"/>
                  </a:lnTo>
                  <a:lnTo>
                    <a:pt x="3083039" y="150863"/>
                  </a:lnTo>
                  <a:lnTo>
                    <a:pt x="3075419" y="150863"/>
                  </a:lnTo>
                  <a:lnTo>
                    <a:pt x="3073895" y="152387"/>
                  </a:lnTo>
                  <a:lnTo>
                    <a:pt x="3073895" y="175247"/>
                  </a:lnTo>
                  <a:lnTo>
                    <a:pt x="3051035" y="175247"/>
                  </a:lnTo>
                  <a:lnTo>
                    <a:pt x="3047987" y="178295"/>
                  </a:lnTo>
                  <a:lnTo>
                    <a:pt x="3046463" y="178295"/>
                  </a:lnTo>
                  <a:lnTo>
                    <a:pt x="3046463" y="181343"/>
                  </a:lnTo>
                  <a:lnTo>
                    <a:pt x="3047987" y="182867"/>
                  </a:lnTo>
                  <a:lnTo>
                    <a:pt x="3049511" y="182867"/>
                  </a:lnTo>
                  <a:lnTo>
                    <a:pt x="3051035" y="184391"/>
                  </a:lnTo>
                  <a:lnTo>
                    <a:pt x="3073895" y="184391"/>
                  </a:lnTo>
                  <a:lnTo>
                    <a:pt x="3073895" y="207251"/>
                  </a:lnTo>
                  <a:lnTo>
                    <a:pt x="3075419" y="208775"/>
                  </a:lnTo>
                  <a:lnTo>
                    <a:pt x="3083039" y="208775"/>
                  </a:lnTo>
                  <a:lnTo>
                    <a:pt x="3083039" y="207251"/>
                  </a:lnTo>
                  <a:lnTo>
                    <a:pt x="3084563" y="205727"/>
                  </a:lnTo>
                  <a:lnTo>
                    <a:pt x="3084563" y="184391"/>
                  </a:lnTo>
                  <a:lnTo>
                    <a:pt x="3107423" y="184391"/>
                  </a:lnTo>
                  <a:lnTo>
                    <a:pt x="3108947" y="182867"/>
                  </a:lnTo>
                  <a:lnTo>
                    <a:pt x="3110471" y="182867"/>
                  </a:lnTo>
                  <a:lnTo>
                    <a:pt x="3110471" y="176771"/>
                  </a:lnTo>
                  <a:close/>
                </a:path>
                <a:path w="4939665" h="368935">
                  <a:moveTo>
                    <a:pt x="3183636" y="184404"/>
                  </a:moveTo>
                  <a:lnTo>
                    <a:pt x="3127248" y="184404"/>
                  </a:lnTo>
                  <a:lnTo>
                    <a:pt x="3127248" y="193548"/>
                  </a:lnTo>
                  <a:lnTo>
                    <a:pt x="3183636" y="193548"/>
                  </a:lnTo>
                  <a:lnTo>
                    <a:pt x="3183636" y="184404"/>
                  </a:lnTo>
                  <a:close/>
                </a:path>
                <a:path w="4939665" h="368935">
                  <a:moveTo>
                    <a:pt x="3262871" y="176771"/>
                  </a:moveTo>
                  <a:lnTo>
                    <a:pt x="3261347" y="176771"/>
                  </a:lnTo>
                  <a:lnTo>
                    <a:pt x="3259823" y="175247"/>
                  </a:lnTo>
                  <a:lnTo>
                    <a:pt x="3235439" y="175247"/>
                  </a:lnTo>
                  <a:lnTo>
                    <a:pt x="3235439" y="150863"/>
                  </a:lnTo>
                  <a:lnTo>
                    <a:pt x="3227819" y="150863"/>
                  </a:lnTo>
                  <a:lnTo>
                    <a:pt x="3227819" y="175247"/>
                  </a:lnTo>
                  <a:lnTo>
                    <a:pt x="3203435" y="175247"/>
                  </a:lnTo>
                  <a:lnTo>
                    <a:pt x="3200387" y="178295"/>
                  </a:lnTo>
                  <a:lnTo>
                    <a:pt x="3198863" y="178295"/>
                  </a:lnTo>
                  <a:lnTo>
                    <a:pt x="3198863" y="181343"/>
                  </a:lnTo>
                  <a:lnTo>
                    <a:pt x="3200387" y="182867"/>
                  </a:lnTo>
                  <a:lnTo>
                    <a:pt x="3201911" y="182867"/>
                  </a:lnTo>
                  <a:lnTo>
                    <a:pt x="3203435" y="184391"/>
                  </a:lnTo>
                  <a:lnTo>
                    <a:pt x="3227819" y="184391"/>
                  </a:lnTo>
                  <a:lnTo>
                    <a:pt x="3227819" y="208775"/>
                  </a:lnTo>
                  <a:lnTo>
                    <a:pt x="3235439" y="208775"/>
                  </a:lnTo>
                  <a:lnTo>
                    <a:pt x="3235439" y="184391"/>
                  </a:lnTo>
                  <a:lnTo>
                    <a:pt x="3259823" y="184391"/>
                  </a:lnTo>
                  <a:lnTo>
                    <a:pt x="3261347" y="182867"/>
                  </a:lnTo>
                  <a:lnTo>
                    <a:pt x="3262871" y="182867"/>
                  </a:lnTo>
                  <a:lnTo>
                    <a:pt x="3262871" y="176771"/>
                  </a:lnTo>
                  <a:close/>
                </a:path>
                <a:path w="4939665" h="368935">
                  <a:moveTo>
                    <a:pt x="3336023" y="184404"/>
                  </a:moveTo>
                  <a:lnTo>
                    <a:pt x="3279635" y="184404"/>
                  </a:lnTo>
                  <a:lnTo>
                    <a:pt x="3279635" y="193548"/>
                  </a:lnTo>
                  <a:lnTo>
                    <a:pt x="3336023" y="193548"/>
                  </a:lnTo>
                  <a:lnTo>
                    <a:pt x="3336023" y="184404"/>
                  </a:lnTo>
                  <a:close/>
                </a:path>
                <a:path w="4939665" h="368935">
                  <a:moveTo>
                    <a:pt x="3415271" y="178295"/>
                  </a:moveTo>
                  <a:lnTo>
                    <a:pt x="3412223" y="175247"/>
                  </a:lnTo>
                  <a:lnTo>
                    <a:pt x="3387839" y="175247"/>
                  </a:lnTo>
                  <a:lnTo>
                    <a:pt x="3387839" y="150863"/>
                  </a:lnTo>
                  <a:lnTo>
                    <a:pt x="3380219" y="150863"/>
                  </a:lnTo>
                  <a:lnTo>
                    <a:pt x="3380219" y="175247"/>
                  </a:lnTo>
                  <a:lnTo>
                    <a:pt x="3355835" y="175247"/>
                  </a:lnTo>
                  <a:lnTo>
                    <a:pt x="3352787" y="178295"/>
                  </a:lnTo>
                  <a:lnTo>
                    <a:pt x="3352787" y="182867"/>
                  </a:lnTo>
                  <a:lnTo>
                    <a:pt x="3354311" y="182867"/>
                  </a:lnTo>
                  <a:lnTo>
                    <a:pt x="3355835" y="184391"/>
                  </a:lnTo>
                  <a:lnTo>
                    <a:pt x="3380219" y="184391"/>
                  </a:lnTo>
                  <a:lnTo>
                    <a:pt x="3380219" y="208775"/>
                  </a:lnTo>
                  <a:lnTo>
                    <a:pt x="3387839" y="208775"/>
                  </a:lnTo>
                  <a:lnTo>
                    <a:pt x="3387839" y="184391"/>
                  </a:lnTo>
                  <a:lnTo>
                    <a:pt x="3412223" y="184391"/>
                  </a:lnTo>
                  <a:lnTo>
                    <a:pt x="3413747" y="182867"/>
                  </a:lnTo>
                  <a:lnTo>
                    <a:pt x="3415271" y="182867"/>
                  </a:lnTo>
                  <a:lnTo>
                    <a:pt x="3415271" y="178295"/>
                  </a:lnTo>
                  <a:close/>
                </a:path>
                <a:path w="4939665" h="368935">
                  <a:moveTo>
                    <a:pt x="3488423" y="184404"/>
                  </a:moveTo>
                  <a:lnTo>
                    <a:pt x="3432035" y="184404"/>
                  </a:lnTo>
                  <a:lnTo>
                    <a:pt x="3432035" y="193548"/>
                  </a:lnTo>
                  <a:lnTo>
                    <a:pt x="3488423" y="193548"/>
                  </a:lnTo>
                  <a:lnTo>
                    <a:pt x="3488423" y="184404"/>
                  </a:lnTo>
                  <a:close/>
                </a:path>
                <a:path w="4939665" h="368935">
                  <a:moveTo>
                    <a:pt x="3569195" y="178295"/>
                  </a:moveTo>
                  <a:lnTo>
                    <a:pt x="3567671" y="178295"/>
                  </a:lnTo>
                  <a:lnTo>
                    <a:pt x="3564623" y="175247"/>
                  </a:lnTo>
                  <a:lnTo>
                    <a:pt x="3540239" y="175247"/>
                  </a:lnTo>
                  <a:lnTo>
                    <a:pt x="3540239" y="150863"/>
                  </a:lnTo>
                  <a:lnTo>
                    <a:pt x="3532619" y="150863"/>
                  </a:lnTo>
                  <a:lnTo>
                    <a:pt x="3532619" y="152387"/>
                  </a:lnTo>
                  <a:lnTo>
                    <a:pt x="3531095" y="152387"/>
                  </a:lnTo>
                  <a:lnTo>
                    <a:pt x="3531095" y="175247"/>
                  </a:lnTo>
                  <a:lnTo>
                    <a:pt x="3508235" y="175247"/>
                  </a:lnTo>
                  <a:lnTo>
                    <a:pt x="3506711" y="176771"/>
                  </a:lnTo>
                  <a:lnTo>
                    <a:pt x="3505187" y="176771"/>
                  </a:lnTo>
                  <a:lnTo>
                    <a:pt x="3505187" y="182867"/>
                  </a:lnTo>
                  <a:lnTo>
                    <a:pt x="3506711" y="182867"/>
                  </a:lnTo>
                  <a:lnTo>
                    <a:pt x="3508235" y="184391"/>
                  </a:lnTo>
                  <a:lnTo>
                    <a:pt x="3531095" y="184391"/>
                  </a:lnTo>
                  <a:lnTo>
                    <a:pt x="3531095" y="205727"/>
                  </a:lnTo>
                  <a:lnTo>
                    <a:pt x="3532619" y="207251"/>
                  </a:lnTo>
                  <a:lnTo>
                    <a:pt x="3532619" y="208775"/>
                  </a:lnTo>
                  <a:lnTo>
                    <a:pt x="3540239" y="208775"/>
                  </a:lnTo>
                  <a:lnTo>
                    <a:pt x="3540239" y="184391"/>
                  </a:lnTo>
                  <a:lnTo>
                    <a:pt x="3564623" y="184391"/>
                  </a:lnTo>
                  <a:lnTo>
                    <a:pt x="3566147" y="182867"/>
                  </a:lnTo>
                  <a:lnTo>
                    <a:pt x="3567671" y="182867"/>
                  </a:lnTo>
                  <a:lnTo>
                    <a:pt x="3569195" y="181343"/>
                  </a:lnTo>
                  <a:lnTo>
                    <a:pt x="3569195" y="178295"/>
                  </a:lnTo>
                  <a:close/>
                </a:path>
                <a:path w="4939665" h="368935">
                  <a:moveTo>
                    <a:pt x="3640823" y="184404"/>
                  </a:moveTo>
                  <a:lnTo>
                    <a:pt x="3584435" y="184404"/>
                  </a:lnTo>
                  <a:lnTo>
                    <a:pt x="3584435" y="193548"/>
                  </a:lnTo>
                  <a:lnTo>
                    <a:pt x="3640823" y="193548"/>
                  </a:lnTo>
                  <a:lnTo>
                    <a:pt x="3640823" y="184404"/>
                  </a:lnTo>
                  <a:close/>
                </a:path>
                <a:path w="4939665" h="368935">
                  <a:moveTo>
                    <a:pt x="3721595" y="178295"/>
                  </a:moveTo>
                  <a:lnTo>
                    <a:pt x="3720071" y="178295"/>
                  </a:lnTo>
                  <a:lnTo>
                    <a:pt x="3717023" y="175247"/>
                  </a:lnTo>
                  <a:lnTo>
                    <a:pt x="3692639" y="175247"/>
                  </a:lnTo>
                  <a:lnTo>
                    <a:pt x="3692639" y="150863"/>
                  </a:lnTo>
                  <a:lnTo>
                    <a:pt x="3685019" y="150863"/>
                  </a:lnTo>
                  <a:lnTo>
                    <a:pt x="3685019" y="152387"/>
                  </a:lnTo>
                  <a:lnTo>
                    <a:pt x="3683495" y="152387"/>
                  </a:lnTo>
                  <a:lnTo>
                    <a:pt x="3683495" y="175247"/>
                  </a:lnTo>
                  <a:lnTo>
                    <a:pt x="3660635" y="175247"/>
                  </a:lnTo>
                  <a:lnTo>
                    <a:pt x="3659111" y="176771"/>
                  </a:lnTo>
                  <a:lnTo>
                    <a:pt x="3657587" y="176771"/>
                  </a:lnTo>
                  <a:lnTo>
                    <a:pt x="3657587" y="182867"/>
                  </a:lnTo>
                  <a:lnTo>
                    <a:pt x="3659111" y="182867"/>
                  </a:lnTo>
                  <a:lnTo>
                    <a:pt x="3660635" y="184391"/>
                  </a:lnTo>
                  <a:lnTo>
                    <a:pt x="3683495" y="184391"/>
                  </a:lnTo>
                  <a:lnTo>
                    <a:pt x="3683495" y="205727"/>
                  </a:lnTo>
                  <a:lnTo>
                    <a:pt x="3685019" y="207251"/>
                  </a:lnTo>
                  <a:lnTo>
                    <a:pt x="3685019" y="208775"/>
                  </a:lnTo>
                  <a:lnTo>
                    <a:pt x="3692639" y="208775"/>
                  </a:lnTo>
                  <a:lnTo>
                    <a:pt x="3692639" y="184391"/>
                  </a:lnTo>
                  <a:lnTo>
                    <a:pt x="3717023" y="184391"/>
                  </a:lnTo>
                  <a:lnTo>
                    <a:pt x="3718547" y="182867"/>
                  </a:lnTo>
                  <a:lnTo>
                    <a:pt x="3720071" y="182867"/>
                  </a:lnTo>
                  <a:lnTo>
                    <a:pt x="3721595" y="181343"/>
                  </a:lnTo>
                  <a:lnTo>
                    <a:pt x="3721595" y="178295"/>
                  </a:lnTo>
                  <a:close/>
                </a:path>
                <a:path w="4939665" h="368935">
                  <a:moveTo>
                    <a:pt x="3793236" y="184404"/>
                  </a:moveTo>
                  <a:lnTo>
                    <a:pt x="3736848" y="184404"/>
                  </a:lnTo>
                  <a:lnTo>
                    <a:pt x="3736848" y="193548"/>
                  </a:lnTo>
                  <a:lnTo>
                    <a:pt x="3793236" y="193548"/>
                  </a:lnTo>
                  <a:lnTo>
                    <a:pt x="3793236" y="184404"/>
                  </a:lnTo>
                  <a:close/>
                </a:path>
                <a:path w="4939665" h="368935">
                  <a:moveTo>
                    <a:pt x="3872471" y="178295"/>
                  </a:moveTo>
                  <a:lnTo>
                    <a:pt x="3869423" y="175247"/>
                  </a:lnTo>
                  <a:lnTo>
                    <a:pt x="3846563" y="175247"/>
                  </a:lnTo>
                  <a:lnTo>
                    <a:pt x="3846563" y="152387"/>
                  </a:lnTo>
                  <a:lnTo>
                    <a:pt x="3845039" y="152387"/>
                  </a:lnTo>
                  <a:lnTo>
                    <a:pt x="3843515" y="150863"/>
                  </a:lnTo>
                  <a:lnTo>
                    <a:pt x="3837419" y="150863"/>
                  </a:lnTo>
                  <a:lnTo>
                    <a:pt x="3837419" y="152387"/>
                  </a:lnTo>
                  <a:lnTo>
                    <a:pt x="3835895" y="152387"/>
                  </a:lnTo>
                  <a:lnTo>
                    <a:pt x="3835895" y="175247"/>
                  </a:lnTo>
                  <a:lnTo>
                    <a:pt x="3813035" y="175247"/>
                  </a:lnTo>
                  <a:lnTo>
                    <a:pt x="3811511" y="176771"/>
                  </a:lnTo>
                  <a:lnTo>
                    <a:pt x="3809987" y="176771"/>
                  </a:lnTo>
                  <a:lnTo>
                    <a:pt x="3809987" y="178295"/>
                  </a:lnTo>
                  <a:lnTo>
                    <a:pt x="3808463" y="178295"/>
                  </a:lnTo>
                  <a:lnTo>
                    <a:pt x="3808463" y="181343"/>
                  </a:lnTo>
                  <a:lnTo>
                    <a:pt x="3809987" y="182867"/>
                  </a:lnTo>
                  <a:lnTo>
                    <a:pt x="3811511" y="182867"/>
                  </a:lnTo>
                  <a:lnTo>
                    <a:pt x="3813035" y="184391"/>
                  </a:lnTo>
                  <a:lnTo>
                    <a:pt x="3835895" y="184391"/>
                  </a:lnTo>
                  <a:lnTo>
                    <a:pt x="3835895" y="205727"/>
                  </a:lnTo>
                  <a:lnTo>
                    <a:pt x="3838943" y="208775"/>
                  </a:lnTo>
                  <a:lnTo>
                    <a:pt x="3843515" y="208775"/>
                  </a:lnTo>
                  <a:lnTo>
                    <a:pt x="3846563" y="205727"/>
                  </a:lnTo>
                  <a:lnTo>
                    <a:pt x="3846563" y="184391"/>
                  </a:lnTo>
                  <a:lnTo>
                    <a:pt x="3869423" y="184391"/>
                  </a:lnTo>
                  <a:lnTo>
                    <a:pt x="3870947" y="182867"/>
                  </a:lnTo>
                  <a:lnTo>
                    <a:pt x="3872471" y="182867"/>
                  </a:lnTo>
                  <a:lnTo>
                    <a:pt x="3872471" y="178295"/>
                  </a:lnTo>
                  <a:close/>
                </a:path>
                <a:path w="4939665" h="368935">
                  <a:moveTo>
                    <a:pt x="4250423" y="184404"/>
                  </a:moveTo>
                  <a:lnTo>
                    <a:pt x="4194035" y="184404"/>
                  </a:lnTo>
                  <a:lnTo>
                    <a:pt x="4194035" y="193548"/>
                  </a:lnTo>
                  <a:lnTo>
                    <a:pt x="4250423" y="193548"/>
                  </a:lnTo>
                  <a:lnTo>
                    <a:pt x="4250423" y="184404"/>
                  </a:lnTo>
                  <a:close/>
                </a:path>
                <a:path w="4939665" h="368935">
                  <a:moveTo>
                    <a:pt x="4329671" y="178295"/>
                  </a:moveTo>
                  <a:lnTo>
                    <a:pt x="4326623" y="175247"/>
                  </a:lnTo>
                  <a:lnTo>
                    <a:pt x="4302239" y="175247"/>
                  </a:lnTo>
                  <a:lnTo>
                    <a:pt x="4302239" y="150863"/>
                  </a:lnTo>
                  <a:lnTo>
                    <a:pt x="4294619" y="150863"/>
                  </a:lnTo>
                  <a:lnTo>
                    <a:pt x="4294619" y="175247"/>
                  </a:lnTo>
                  <a:lnTo>
                    <a:pt x="4270235" y="175247"/>
                  </a:lnTo>
                  <a:lnTo>
                    <a:pt x="4268711" y="176771"/>
                  </a:lnTo>
                  <a:lnTo>
                    <a:pt x="4267187" y="176771"/>
                  </a:lnTo>
                  <a:lnTo>
                    <a:pt x="4265663" y="178295"/>
                  </a:lnTo>
                  <a:lnTo>
                    <a:pt x="4265663" y="182867"/>
                  </a:lnTo>
                  <a:lnTo>
                    <a:pt x="4268711" y="182867"/>
                  </a:lnTo>
                  <a:lnTo>
                    <a:pt x="4270235" y="184391"/>
                  </a:lnTo>
                  <a:lnTo>
                    <a:pt x="4294619" y="184391"/>
                  </a:lnTo>
                  <a:lnTo>
                    <a:pt x="4294619" y="208775"/>
                  </a:lnTo>
                  <a:lnTo>
                    <a:pt x="4302239" y="208775"/>
                  </a:lnTo>
                  <a:lnTo>
                    <a:pt x="4302239" y="184391"/>
                  </a:lnTo>
                  <a:lnTo>
                    <a:pt x="4326623" y="184391"/>
                  </a:lnTo>
                  <a:lnTo>
                    <a:pt x="4328147" y="182867"/>
                  </a:lnTo>
                  <a:lnTo>
                    <a:pt x="4329671" y="182867"/>
                  </a:lnTo>
                  <a:lnTo>
                    <a:pt x="4329671" y="178295"/>
                  </a:lnTo>
                  <a:close/>
                </a:path>
                <a:path w="4939665" h="368935">
                  <a:moveTo>
                    <a:pt x="4402823" y="184404"/>
                  </a:moveTo>
                  <a:lnTo>
                    <a:pt x="4346435" y="184404"/>
                  </a:lnTo>
                  <a:lnTo>
                    <a:pt x="4344911" y="185928"/>
                  </a:lnTo>
                  <a:lnTo>
                    <a:pt x="4344911" y="192024"/>
                  </a:lnTo>
                  <a:lnTo>
                    <a:pt x="4346435" y="193548"/>
                  </a:lnTo>
                  <a:lnTo>
                    <a:pt x="4402823" y="193548"/>
                  </a:lnTo>
                  <a:lnTo>
                    <a:pt x="4402823" y="184404"/>
                  </a:lnTo>
                  <a:close/>
                </a:path>
                <a:path w="4939665" h="368935">
                  <a:moveTo>
                    <a:pt x="4482071" y="178295"/>
                  </a:moveTo>
                  <a:lnTo>
                    <a:pt x="4479023" y="175247"/>
                  </a:lnTo>
                  <a:lnTo>
                    <a:pt x="4454639" y="175247"/>
                  </a:lnTo>
                  <a:lnTo>
                    <a:pt x="4454639" y="150863"/>
                  </a:lnTo>
                  <a:lnTo>
                    <a:pt x="4447019" y="150863"/>
                  </a:lnTo>
                  <a:lnTo>
                    <a:pt x="4447019" y="152387"/>
                  </a:lnTo>
                  <a:lnTo>
                    <a:pt x="4445495" y="152387"/>
                  </a:lnTo>
                  <a:lnTo>
                    <a:pt x="4445495" y="175247"/>
                  </a:lnTo>
                  <a:lnTo>
                    <a:pt x="4422635" y="175247"/>
                  </a:lnTo>
                  <a:lnTo>
                    <a:pt x="4421111" y="176771"/>
                  </a:lnTo>
                  <a:lnTo>
                    <a:pt x="4419587" y="176771"/>
                  </a:lnTo>
                  <a:lnTo>
                    <a:pt x="4419587" y="182867"/>
                  </a:lnTo>
                  <a:lnTo>
                    <a:pt x="4421111" y="182867"/>
                  </a:lnTo>
                  <a:lnTo>
                    <a:pt x="4421111" y="184391"/>
                  </a:lnTo>
                  <a:lnTo>
                    <a:pt x="4445495" y="184391"/>
                  </a:lnTo>
                  <a:lnTo>
                    <a:pt x="4445495" y="205727"/>
                  </a:lnTo>
                  <a:lnTo>
                    <a:pt x="4447019" y="207251"/>
                  </a:lnTo>
                  <a:lnTo>
                    <a:pt x="4447019" y="208775"/>
                  </a:lnTo>
                  <a:lnTo>
                    <a:pt x="4454639" y="208775"/>
                  </a:lnTo>
                  <a:lnTo>
                    <a:pt x="4454639" y="184391"/>
                  </a:lnTo>
                  <a:lnTo>
                    <a:pt x="4479023" y="184391"/>
                  </a:lnTo>
                  <a:lnTo>
                    <a:pt x="4480547" y="182867"/>
                  </a:lnTo>
                  <a:lnTo>
                    <a:pt x="4482071" y="182867"/>
                  </a:lnTo>
                  <a:lnTo>
                    <a:pt x="4482071" y="178295"/>
                  </a:lnTo>
                  <a:close/>
                </a:path>
                <a:path w="4939665" h="368935">
                  <a:moveTo>
                    <a:pt x="4555223" y="184404"/>
                  </a:moveTo>
                  <a:lnTo>
                    <a:pt x="4498835" y="184404"/>
                  </a:lnTo>
                  <a:lnTo>
                    <a:pt x="4497311" y="185928"/>
                  </a:lnTo>
                  <a:lnTo>
                    <a:pt x="4497311" y="192024"/>
                  </a:lnTo>
                  <a:lnTo>
                    <a:pt x="4498835" y="193548"/>
                  </a:lnTo>
                  <a:lnTo>
                    <a:pt x="4555223" y="193548"/>
                  </a:lnTo>
                  <a:lnTo>
                    <a:pt x="4555223" y="184404"/>
                  </a:lnTo>
                  <a:close/>
                </a:path>
                <a:path w="4939665" h="368935">
                  <a:moveTo>
                    <a:pt x="4635995" y="178295"/>
                  </a:moveTo>
                  <a:lnTo>
                    <a:pt x="4634471" y="178295"/>
                  </a:lnTo>
                  <a:lnTo>
                    <a:pt x="4631423" y="175247"/>
                  </a:lnTo>
                  <a:lnTo>
                    <a:pt x="4607039" y="175247"/>
                  </a:lnTo>
                  <a:lnTo>
                    <a:pt x="4607039" y="150863"/>
                  </a:lnTo>
                  <a:lnTo>
                    <a:pt x="4599419" y="150863"/>
                  </a:lnTo>
                  <a:lnTo>
                    <a:pt x="4599419" y="152387"/>
                  </a:lnTo>
                  <a:lnTo>
                    <a:pt x="4597895" y="152387"/>
                  </a:lnTo>
                  <a:lnTo>
                    <a:pt x="4597895" y="175247"/>
                  </a:lnTo>
                  <a:lnTo>
                    <a:pt x="4575035" y="175247"/>
                  </a:lnTo>
                  <a:lnTo>
                    <a:pt x="4573511" y="176771"/>
                  </a:lnTo>
                  <a:lnTo>
                    <a:pt x="4571987" y="176771"/>
                  </a:lnTo>
                  <a:lnTo>
                    <a:pt x="4571987" y="182867"/>
                  </a:lnTo>
                  <a:lnTo>
                    <a:pt x="4573511" y="182867"/>
                  </a:lnTo>
                  <a:lnTo>
                    <a:pt x="4575035" y="184391"/>
                  </a:lnTo>
                  <a:lnTo>
                    <a:pt x="4597895" y="184391"/>
                  </a:lnTo>
                  <a:lnTo>
                    <a:pt x="4597895" y="205727"/>
                  </a:lnTo>
                  <a:lnTo>
                    <a:pt x="4599419" y="207251"/>
                  </a:lnTo>
                  <a:lnTo>
                    <a:pt x="4599419" y="208775"/>
                  </a:lnTo>
                  <a:lnTo>
                    <a:pt x="4607039" y="208775"/>
                  </a:lnTo>
                  <a:lnTo>
                    <a:pt x="4607039" y="184391"/>
                  </a:lnTo>
                  <a:lnTo>
                    <a:pt x="4631423" y="184391"/>
                  </a:lnTo>
                  <a:lnTo>
                    <a:pt x="4632947" y="182867"/>
                  </a:lnTo>
                  <a:lnTo>
                    <a:pt x="4634471" y="182867"/>
                  </a:lnTo>
                  <a:lnTo>
                    <a:pt x="4635995" y="181343"/>
                  </a:lnTo>
                  <a:lnTo>
                    <a:pt x="4635995" y="178295"/>
                  </a:lnTo>
                  <a:close/>
                </a:path>
                <a:path w="4939665" h="368935">
                  <a:moveTo>
                    <a:pt x="4707623" y="184404"/>
                  </a:moveTo>
                  <a:lnTo>
                    <a:pt x="4651235" y="184404"/>
                  </a:lnTo>
                  <a:lnTo>
                    <a:pt x="4651235" y="193548"/>
                  </a:lnTo>
                  <a:lnTo>
                    <a:pt x="4707623" y="193548"/>
                  </a:lnTo>
                  <a:lnTo>
                    <a:pt x="4707623" y="184404"/>
                  </a:lnTo>
                  <a:close/>
                </a:path>
                <a:path w="4939665" h="368935">
                  <a:moveTo>
                    <a:pt x="4786871" y="178295"/>
                  </a:moveTo>
                  <a:lnTo>
                    <a:pt x="4783823" y="175247"/>
                  </a:lnTo>
                  <a:lnTo>
                    <a:pt x="4760963" y="175247"/>
                  </a:lnTo>
                  <a:lnTo>
                    <a:pt x="4760963" y="152387"/>
                  </a:lnTo>
                  <a:lnTo>
                    <a:pt x="4759439" y="152387"/>
                  </a:lnTo>
                  <a:lnTo>
                    <a:pt x="4757915" y="150863"/>
                  </a:lnTo>
                  <a:lnTo>
                    <a:pt x="4751819" y="150863"/>
                  </a:lnTo>
                  <a:lnTo>
                    <a:pt x="4750295" y="152387"/>
                  </a:lnTo>
                  <a:lnTo>
                    <a:pt x="4750295" y="175247"/>
                  </a:lnTo>
                  <a:lnTo>
                    <a:pt x="4727435" y="175247"/>
                  </a:lnTo>
                  <a:lnTo>
                    <a:pt x="4725911" y="176771"/>
                  </a:lnTo>
                  <a:lnTo>
                    <a:pt x="4724387" y="176771"/>
                  </a:lnTo>
                  <a:lnTo>
                    <a:pt x="4724387" y="178295"/>
                  </a:lnTo>
                  <a:lnTo>
                    <a:pt x="4722863" y="178295"/>
                  </a:lnTo>
                  <a:lnTo>
                    <a:pt x="4722863" y="181343"/>
                  </a:lnTo>
                  <a:lnTo>
                    <a:pt x="4724387" y="182867"/>
                  </a:lnTo>
                  <a:lnTo>
                    <a:pt x="4725911" y="182867"/>
                  </a:lnTo>
                  <a:lnTo>
                    <a:pt x="4727435" y="184391"/>
                  </a:lnTo>
                  <a:lnTo>
                    <a:pt x="4750295" y="184391"/>
                  </a:lnTo>
                  <a:lnTo>
                    <a:pt x="4750295" y="207251"/>
                  </a:lnTo>
                  <a:lnTo>
                    <a:pt x="4751819" y="208775"/>
                  </a:lnTo>
                  <a:lnTo>
                    <a:pt x="4757915" y="208775"/>
                  </a:lnTo>
                  <a:lnTo>
                    <a:pt x="4760963" y="205727"/>
                  </a:lnTo>
                  <a:lnTo>
                    <a:pt x="4760963" y="184391"/>
                  </a:lnTo>
                  <a:lnTo>
                    <a:pt x="4783823" y="184391"/>
                  </a:lnTo>
                  <a:lnTo>
                    <a:pt x="4785347" y="182867"/>
                  </a:lnTo>
                  <a:lnTo>
                    <a:pt x="4786871" y="182867"/>
                  </a:lnTo>
                  <a:lnTo>
                    <a:pt x="4786871" y="178295"/>
                  </a:lnTo>
                  <a:close/>
                </a:path>
                <a:path w="4939665" h="368935">
                  <a:moveTo>
                    <a:pt x="4860036" y="184404"/>
                  </a:moveTo>
                  <a:lnTo>
                    <a:pt x="4803648" y="184404"/>
                  </a:lnTo>
                  <a:lnTo>
                    <a:pt x="4803648" y="193548"/>
                  </a:lnTo>
                  <a:lnTo>
                    <a:pt x="4860036" y="193548"/>
                  </a:lnTo>
                  <a:lnTo>
                    <a:pt x="4860036" y="184404"/>
                  </a:lnTo>
                  <a:close/>
                </a:path>
                <a:path w="4939665" h="368935">
                  <a:moveTo>
                    <a:pt x="4911839" y="0"/>
                  </a:moveTo>
                  <a:lnTo>
                    <a:pt x="4904232" y="0"/>
                  </a:lnTo>
                  <a:lnTo>
                    <a:pt x="4904232" y="117348"/>
                  </a:lnTo>
                  <a:lnTo>
                    <a:pt x="4911839" y="117348"/>
                  </a:lnTo>
                  <a:lnTo>
                    <a:pt x="4911839" y="0"/>
                  </a:lnTo>
                  <a:close/>
                </a:path>
                <a:path w="4939665" h="368935">
                  <a:moveTo>
                    <a:pt x="4939271" y="176771"/>
                  </a:moveTo>
                  <a:lnTo>
                    <a:pt x="4937747" y="176771"/>
                  </a:lnTo>
                  <a:lnTo>
                    <a:pt x="4936223" y="175247"/>
                  </a:lnTo>
                  <a:lnTo>
                    <a:pt x="4911839" y="175247"/>
                  </a:lnTo>
                  <a:lnTo>
                    <a:pt x="4911839" y="152387"/>
                  </a:lnTo>
                  <a:lnTo>
                    <a:pt x="4910315" y="150863"/>
                  </a:lnTo>
                  <a:lnTo>
                    <a:pt x="4904219" y="150863"/>
                  </a:lnTo>
                  <a:lnTo>
                    <a:pt x="4902695" y="152387"/>
                  </a:lnTo>
                  <a:lnTo>
                    <a:pt x="4902695" y="175247"/>
                  </a:lnTo>
                  <a:lnTo>
                    <a:pt x="4879835" y="175247"/>
                  </a:lnTo>
                  <a:lnTo>
                    <a:pt x="4878311" y="176771"/>
                  </a:lnTo>
                  <a:lnTo>
                    <a:pt x="4876787" y="176771"/>
                  </a:lnTo>
                  <a:lnTo>
                    <a:pt x="4876787" y="178295"/>
                  </a:lnTo>
                  <a:lnTo>
                    <a:pt x="4875263" y="178295"/>
                  </a:lnTo>
                  <a:lnTo>
                    <a:pt x="4875263" y="181343"/>
                  </a:lnTo>
                  <a:lnTo>
                    <a:pt x="4876787" y="182867"/>
                  </a:lnTo>
                  <a:lnTo>
                    <a:pt x="4878311" y="182867"/>
                  </a:lnTo>
                  <a:lnTo>
                    <a:pt x="4879835" y="184391"/>
                  </a:lnTo>
                  <a:lnTo>
                    <a:pt x="4902695" y="184391"/>
                  </a:lnTo>
                  <a:lnTo>
                    <a:pt x="4902695" y="207251"/>
                  </a:lnTo>
                  <a:lnTo>
                    <a:pt x="4904219" y="208775"/>
                  </a:lnTo>
                  <a:lnTo>
                    <a:pt x="4910315" y="208775"/>
                  </a:lnTo>
                  <a:lnTo>
                    <a:pt x="4911839" y="207251"/>
                  </a:lnTo>
                  <a:lnTo>
                    <a:pt x="4911839" y="184391"/>
                  </a:lnTo>
                  <a:lnTo>
                    <a:pt x="4936223" y="184391"/>
                  </a:lnTo>
                  <a:lnTo>
                    <a:pt x="4937747" y="182867"/>
                  </a:lnTo>
                  <a:lnTo>
                    <a:pt x="4939271" y="182867"/>
                  </a:lnTo>
                  <a:lnTo>
                    <a:pt x="4939271" y="176771"/>
                  </a:lnTo>
                  <a:close/>
                </a:path>
              </a:pathLst>
            </a:custGeom>
            <a:solidFill>
              <a:srgbClr val="000000"/>
            </a:solidFill>
          </p:spPr>
          <p:txBody>
            <a:bodyPr wrap="square" lIns="0" tIns="0" rIns="0" bIns="0" rtlCol="0"/>
            <a:lstStyle/>
            <a:p>
              <a:endParaRPr sz="1588"/>
            </a:p>
          </p:txBody>
        </p:sp>
        <p:pic>
          <p:nvPicPr>
            <p:cNvPr id="7" name="object 7"/>
            <p:cNvPicPr/>
            <p:nvPr/>
          </p:nvPicPr>
          <p:blipFill>
            <a:blip r:embed="rId3" cstate="print"/>
            <a:stretch>
              <a:fillRect/>
            </a:stretch>
          </p:blipFill>
          <p:spPr>
            <a:xfrm>
              <a:off x="3532631" y="6160007"/>
              <a:ext cx="213360" cy="71628"/>
            </a:xfrm>
            <a:prstGeom prst="rect">
              <a:avLst/>
            </a:prstGeom>
          </p:spPr>
        </p:pic>
        <p:sp>
          <p:nvSpPr>
            <p:cNvPr id="8" name="object 8"/>
            <p:cNvSpPr/>
            <p:nvPr/>
          </p:nvSpPr>
          <p:spPr>
            <a:xfrm>
              <a:off x="2999232" y="6140208"/>
              <a:ext cx="4912360" cy="208915"/>
            </a:xfrm>
            <a:custGeom>
              <a:avLst/>
              <a:gdLst/>
              <a:ahLst/>
              <a:cxnLst/>
              <a:rect l="l" t="t" r="r" b="b"/>
              <a:pathLst>
                <a:path w="4912359" h="208914">
                  <a:moveTo>
                    <a:pt x="64008" y="178295"/>
                  </a:moveTo>
                  <a:lnTo>
                    <a:pt x="60960" y="175247"/>
                  </a:lnTo>
                  <a:lnTo>
                    <a:pt x="36576" y="175247"/>
                  </a:lnTo>
                  <a:lnTo>
                    <a:pt x="36576" y="150863"/>
                  </a:lnTo>
                  <a:lnTo>
                    <a:pt x="35052" y="150863"/>
                  </a:lnTo>
                  <a:lnTo>
                    <a:pt x="35052" y="149339"/>
                  </a:lnTo>
                  <a:lnTo>
                    <a:pt x="28956" y="149339"/>
                  </a:lnTo>
                  <a:lnTo>
                    <a:pt x="28956" y="150863"/>
                  </a:lnTo>
                  <a:lnTo>
                    <a:pt x="27432" y="150863"/>
                  </a:lnTo>
                  <a:lnTo>
                    <a:pt x="27432" y="175247"/>
                  </a:lnTo>
                  <a:lnTo>
                    <a:pt x="3048" y="175247"/>
                  </a:lnTo>
                  <a:lnTo>
                    <a:pt x="1524" y="176771"/>
                  </a:lnTo>
                  <a:lnTo>
                    <a:pt x="0" y="176771"/>
                  </a:lnTo>
                  <a:lnTo>
                    <a:pt x="0" y="181343"/>
                  </a:lnTo>
                  <a:lnTo>
                    <a:pt x="1524" y="182867"/>
                  </a:lnTo>
                  <a:lnTo>
                    <a:pt x="27432" y="182867"/>
                  </a:lnTo>
                  <a:lnTo>
                    <a:pt x="27432" y="207251"/>
                  </a:lnTo>
                  <a:lnTo>
                    <a:pt x="28956" y="207251"/>
                  </a:lnTo>
                  <a:lnTo>
                    <a:pt x="28956" y="208775"/>
                  </a:lnTo>
                  <a:lnTo>
                    <a:pt x="35052" y="208775"/>
                  </a:lnTo>
                  <a:lnTo>
                    <a:pt x="35052" y="207251"/>
                  </a:lnTo>
                  <a:lnTo>
                    <a:pt x="36576" y="207251"/>
                  </a:lnTo>
                  <a:lnTo>
                    <a:pt x="36576" y="182867"/>
                  </a:lnTo>
                  <a:lnTo>
                    <a:pt x="62484" y="182867"/>
                  </a:lnTo>
                  <a:lnTo>
                    <a:pt x="62484" y="181343"/>
                  </a:lnTo>
                  <a:lnTo>
                    <a:pt x="64008" y="181343"/>
                  </a:lnTo>
                  <a:lnTo>
                    <a:pt x="64008" y="178295"/>
                  </a:lnTo>
                  <a:close/>
                </a:path>
                <a:path w="4912359" h="208914">
                  <a:moveTo>
                    <a:pt x="135623" y="182867"/>
                  </a:moveTo>
                  <a:lnTo>
                    <a:pt x="80759" y="182867"/>
                  </a:lnTo>
                  <a:lnTo>
                    <a:pt x="80759" y="184391"/>
                  </a:lnTo>
                  <a:lnTo>
                    <a:pt x="79235" y="184391"/>
                  </a:lnTo>
                  <a:lnTo>
                    <a:pt x="79235" y="192011"/>
                  </a:lnTo>
                  <a:lnTo>
                    <a:pt x="80759" y="193535"/>
                  </a:lnTo>
                  <a:lnTo>
                    <a:pt x="80759" y="195059"/>
                  </a:lnTo>
                  <a:lnTo>
                    <a:pt x="134099" y="195059"/>
                  </a:lnTo>
                  <a:lnTo>
                    <a:pt x="135623" y="193535"/>
                  </a:lnTo>
                  <a:lnTo>
                    <a:pt x="135623" y="182867"/>
                  </a:lnTo>
                  <a:close/>
                </a:path>
                <a:path w="4912359" h="208914">
                  <a:moveTo>
                    <a:pt x="216408" y="178295"/>
                  </a:moveTo>
                  <a:lnTo>
                    <a:pt x="213360" y="175247"/>
                  </a:lnTo>
                  <a:lnTo>
                    <a:pt x="188976" y="175247"/>
                  </a:lnTo>
                  <a:lnTo>
                    <a:pt x="188976" y="150863"/>
                  </a:lnTo>
                  <a:lnTo>
                    <a:pt x="187452" y="150863"/>
                  </a:lnTo>
                  <a:lnTo>
                    <a:pt x="187452" y="149339"/>
                  </a:lnTo>
                  <a:lnTo>
                    <a:pt x="181356" y="149339"/>
                  </a:lnTo>
                  <a:lnTo>
                    <a:pt x="181356" y="150863"/>
                  </a:lnTo>
                  <a:lnTo>
                    <a:pt x="179832" y="150863"/>
                  </a:lnTo>
                  <a:lnTo>
                    <a:pt x="179832" y="175247"/>
                  </a:lnTo>
                  <a:lnTo>
                    <a:pt x="153924" y="175247"/>
                  </a:lnTo>
                  <a:lnTo>
                    <a:pt x="153924" y="176771"/>
                  </a:lnTo>
                  <a:lnTo>
                    <a:pt x="152400" y="176771"/>
                  </a:lnTo>
                  <a:lnTo>
                    <a:pt x="152400" y="181343"/>
                  </a:lnTo>
                  <a:lnTo>
                    <a:pt x="153924" y="182867"/>
                  </a:lnTo>
                  <a:lnTo>
                    <a:pt x="179832" y="182867"/>
                  </a:lnTo>
                  <a:lnTo>
                    <a:pt x="179832" y="207251"/>
                  </a:lnTo>
                  <a:lnTo>
                    <a:pt x="181356" y="207251"/>
                  </a:lnTo>
                  <a:lnTo>
                    <a:pt x="181356" y="208775"/>
                  </a:lnTo>
                  <a:lnTo>
                    <a:pt x="187452" y="208775"/>
                  </a:lnTo>
                  <a:lnTo>
                    <a:pt x="187452" y="207251"/>
                  </a:lnTo>
                  <a:lnTo>
                    <a:pt x="188976" y="207251"/>
                  </a:lnTo>
                  <a:lnTo>
                    <a:pt x="188976" y="182867"/>
                  </a:lnTo>
                  <a:lnTo>
                    <a:pt x="214884" y="182867"/>
                  </a:lnTo>
                  <a:lnTo>
                    <a:pt x="214884" y="181343"/>
                  </a:lnTo>
                  <a:lnTo>
                    <a:pt x="216408" y="181343"/>
                  </a:lnTo>
                  <a:lnTo>
                    <a:pt x="216408" y="178295"/>
                  </a:lnTo>
                  <a:close/>
                </a:path>
                <a:path w="4912359" h="208914">
                  <a:moveTo>
                    <a:pt x="289547" y="184391"/>
                  </a:moveTo>
                  <a:lnTo>
                    <a:pt x="288023" y="184391"/>
                  </a:lnTo>
                  <a:lnTo>
                    <a:pt x="288023" y="182867"/>
                  </a:lnTo>
                  <a:lnTo>
                    <a:pt x="233159" y="182867"/>
                  </a:lnTo>
                  <a:lnTo>
                    <a:pt x="233159" y="184391"/>
                  </a:lnTo>
                  <a:lnTo>
                    <a:pt x="231635" y="184391"/>
                  </a:lnTo>
                  <a:lnTo>
                    <a:pt x="231635" y="192011"/>
                  </a:lnTo>
                  <a:lnTo>
                    <a:pt x="233159" y="193535"/>
                  </a:lnTo>
                  <a:lnTo>
                    <a:pt x="233159" y="195059"/>
                  </a:lnTo>
                  <a:lnTo>
                    <a:pt x="286499" y="195059"/>
                  </a:lnTo>
                  <a:lnTo>
                    <a:pt x="286499" y="193535"/>
                  </a:lnTo>
                  <a:lnTo>
                    <a:pt x="289547" y="193535"/>
                  </a:lnTo>
                  <a:lnTo>
                    <a:pt x="289547" y="184391"/>
                  </a:lnTo>
                  <a:close/>
                </a:path>
                <a:path w="4912359" h="208914">
                  <a:moveTo>
                    <a:pt x="368808" y="178295"/>
                  </a:moveTo>
                  <a:lnTo>
                    <a:pt x="365760" y="175247"/>
                  </a:lnTo>
                  <a:lnTo>
                    <a:pt x="341376" y="175247"/>
                  </a:lnTo>
                  <a:lnTo>
                    <a:pt x="341376" y="153911"/>
                  </a:lnTo>
                  <a:lnTo>
                    <a:pt x="339852" y="150863"/>
                  </a:lnTo>
                  <a:lnTo>
                    <a:pt x="339852" y="149339"/>
                  </a:lnTo>
                  <a:lnTo>
                    <a:pt x="333756" y="149339"/>
                  </a:lnTo>
                  <a:lnTo>
                    <a:pt x="333756" y="150863"/>
                  </a:lnTo>
                  <a:lnTo>
                    <a:pt x="332232" y="150863"/>
                  </a:lnTo>
                  <a:lnTo>
                    <a:pt x="332232" y="175247"/>
                  </a:lnTo>
                  <a:lnTo>
                    <a:pt x="306324" y="175247"/>
                  </a:lnTo>
                  <a:lnTo>
                    <a:pt x="306324" y="176771"/>
                  </a:lnTo>
                  <a:lnTo>
                    <a:pt x="304800" y="176771"/>
                  </a:lnTo>
                  <a:lnTo>
                    <a:pt x="304800" y="181343"/>
                  </a:lnTo>
                  <a:lnTo>
                    <a:pt x="306324" y="182867"/>
                  </a:lnTo>
                  <a:lnTo>
                    <a:pt x="332232" y="182867"/>
                  </a:lnTo>
                  <a:lnTo>
                    <a:pt x="332232" y="207251"/>
                  </a:lnTo>
                  <a:lnTo>
                    <a:pt x="333756" y="207251"/>
                  </a:lnTo>
                  <a:lnTo>
                    <a:pt x="335280" y="208775"/>
                  </a:lnTo>
                  <a:lnTo>
                    <a:pt x="339852" y="208775"/>
                  </a:lnTo>
                  <a:lnTo>
                    <a:pt x="339852" y="207251"/>
                  </a:lnTo>
                  <a:lnTo>
                    <a:pt x="341376" y="205727"/>
                  </a:lnTo>
                  <a:lnTo>
                    <a:pt x="341376" y="182867"/>
                  </a:lnTo>
                  <a:lnTo>
                    <a:pt x="367284" y="182867"/>
                  </a:lnTo>
                  <a:lnTo>
                    <a:pt x="367284" y="181343"/>
                  </a:lnTo>
                  <a:lnTo>
                    <a:pt x="368808" y="181343"/>
                  </a:lnTo>
                  <a:lnTo>
                    <a:pt x="368808" y="178295"/>
                  </a:lnTo>
                  <a:close/>
                </a:path>
                <a:path w="4912359" h="208914">
                  <a:moveTo>
                    <a:pt x="441947" y="184391"/>
                  </a:moveTo>
                  <a:lnTo>
                    <a:pt x="440423" y="184391"/>
                  </a:lnTo>
                  <a:lnTo>
                    <a:pt x="438899" y="182867"/>
                  </a:lnTo>
                  <a:lnTo>
                    <a:pt x="385559" y="182867"/>
                  </a:lnTo>
                  <a:lnTo>
                    <a:pt x="385559" y="184391"/>
                  </a:lnTo>
                  <a:lnTo>
                    <a:pt x="384035" y="184391"/>
                  </a:lnTo>
                  <a:lnTo>
                    <a:pt x="384035" y="193535"/>
                  </a:lnTo>
                  <a:lnTo>
                    <a:pt x="385559" y="193535"/>
                  </a:lnTo>
                  <a:lnTo>
                    <a:pt x="385559" y="195059"/>
                  </a:lnTo>
                  <a:lnTo>
                    <a:pt x="438899" y="195059"/>
                  </a:lnTo>
                  <a:lnTo>
                    <a:pt x="438899" y="193535"/>
                  </a:lnTo>
                  <a:lnTo>
                    <a:pt x="441947" y="193535"/>
                  </a:lnTo>
                  <a:lnTo>
                    <a:pt x="441947" y="184391"/>
                  </a:lnTo>
                  <a:close/>
                </a:path>
                <a:path w="4912359" h="208914">
                  <a:moveTo>
                    <a:pt x="521208" y="176771"/>
                  </a:moveTo>
                  <a:lnTo>
                    <a:pt x="519684" y="176771"/>
                  </a:lnTo>
                  <a:lnTo>
                    <a:pt x="518160" y="175247"/>
                  </a:lnTo>
                  <a:lnTo>
                    <a:pt x="493776" y="175247"/>
                  </a:lnTo>
                  <a:lnTo>
                    <a:pt x="493776" y="153911"/>
                  </a:lnTo>
                  <a:lnTo>
                    <a:pt x="492252" y="150863"/>
                  </a:lnTo>
                  <a:lnTo>
                    <a:pt x="492252" y="149339"/>
                  </a:lnTo>
                  <a:lnTo>
                    <a:pt x="486156" y="149339"/>
                  </a:lnTo>
                  <a:lnTo>
                    <a:pt x="484632" y="150863"/>
                  </a:lnTo>
                  <a:lnTo>
                    <a:pt x="484632" y="175247"/>
                  </a:lnTo>
                  <a:lnTo>
                    <a:pt x="460248" y="175247"/>
                  </a:lnTo>
                  <a:lnTo>
                    <a:pt x="458724" y="176771"/>
                  </a:lnTo>
                  <a:lnTo>
                    <a:pt x="457200" y="176771"/>
                  </a:lnTo>
                  <a:lnTo>
                    <a:pt x="457200" y="181343"/>
                  </a:lnTo>
                  <a:lnTo>
                    <a:pt x="458724" y="182867"/>
                  </a:lnTo>
                  <a:lnTo>
                    <a:pt x="484632" y="182867"/>
                  </a:lnTo>
                  <a:lnTo>
                    <a:pt x="484632" y="207251"/>
                  </a:lnTo>
                  <a:lnTo>
                    <a:pt x="486156" y="208775"/>
                  </a:lnTo>
                  <a:lnTo>
                    <a:pt x="492252" y="208775"/>
                  </a:lnTo>
                  <a:lnTo>
                    <a:pt x="492252" y="207251"/>
                  </a:lnTo>
                  <a:lnTo>
                    <a:pt x="493776" y="205727"/>
                  </a:lnTo>
                  <a:lnTo>
                    <a:pt x="493776" y="182867"/>
                  </a:lnTo>
                  <a:lnTo>
                    <a:pt x="519684" y="182867"/>
                  </a:lnTo>
                  <a:lnTo>
                    <a:pt x="521208" y="181343"/>
                  </a:lnTo>
                  <a:lnTo>
                    <a:pt x="521208" y="176771"/>
                  </a:lnTo>
                  <a:close/>
                </a:path>
                <a:path w="4912359" h="208914">
                  <a:moveTo>
                    <a:pt x="594347" y="184391"/>
                  </a:moveTo>
                  <a:lnTo>
                    <a:pt x="592823" y="184391"/>
                  </a:lnTo>
                  <a:lnTo>
                    <a:pt x="591299" y="182867"/>
                  </a:lnTo>
                  <a:lnTo>
                    <a:pt x="537959" y="182867"/>
                  </a:lnTo>
                  <a:lnTo>
                    <a:pt x="537959" y="184391"/>
                  </a:lnTo>
                  <a:lnTo>
                    <a:pt x="536435" y="184391"/>
                  </a:lnTo>
                  <a:lnTo>
                    <a:pt x="536435" y="193535"/>
                  </a:lnTo>
                  <a:lnTo>
                    <a:pt x="537959" y="193535"/>
                  </a:lnTo>
                  <a:lnTo>
                    <a:pt x="537959" y="195059"/>
                  </a:lnTo>
                  <a:lnTo>
                    <a:pt x="591299" y="195059"/>
                  </a:lnTo>
                  <a:lnTo>
                    <a:pt x="591299" y="193535"/>
                  </a:lnTo>
                  <a:lnTo>
                    <a:pt x="592823" y="193535"/>
                  </a:lnTo>
                  <a:lnTo>
                    <a:pt x="594347" y="192011"/>
                  </a:lnTo>
                  <a:lnTo>
                    <a:pt x="594347" y="184391"/>
                  </a:lnTo>
                  <a:close/>
                </a:path>
                <a:path w="4912359" h="208914">
                  <a:moveTo>
                    <a:pt x="673608" y="176771"/>
                  </a:moveTo>
                  <a:lnTo>
                    <a:pt x="672084" y="176771"/>
                  </a:lnTo>
                  <a:lnTo>
                    <a:pt x="670560" y="175247"/>
                  </a:lnTo>
                  <a:lnTo>
                    <a:pt x="646176" y="175247"/>
                  </a:lnTo>
                  <a:lnTo>
                    <a:pt x="646176" y="150863"/>
                  </a:lnTo>
                  <a:lnTo>
                    <a:pt x="644652" y="150863"/>
                  </a:lnTo>
                  <a:lnTo>
                    <a:pt x="643128" y="149339"/>
                  </a:lnTo>
                  <a:lnTo>
                    <a:pt x="638556" y="149339"/>
                  </a:lnTo>
                  <a:lnTo>
                    <a:pt x="638556" y="150863"/>
                  </a:lnTo>
                  <a:lnTo>
                    <a:pt x="637032" y="150863"/>
                  </a:lnTo>
                  <a:lnTo>
                    <a:pt x="637032" y="175247"/>
                  </a:lnTo>
                  <a:lnTo>
                    <a:pt x="612648" y="175247"/>
                  </a:lnTo>
                  <a:lnTo>
                    <a:pt x="611124" y="176771"/>
                  </a:lnTo>
                  <a:lnTo>
                    <a:pt x="609600" y="176771"/>
                  </a:lnTo>
                  <a:lnTo>
                    <a:pt x="609600" y="181343"/>
                  </a:lnTo>
                  <a:lnTo>
                    <a:pt x="611124" y="182867"/>
                  </a:lnTo>
                  <a:lnTo>
                    <a:pt x="637032" y="182867"/>
                  </a:lnTo>
                  <a:lnTo>
                    <a:pt x="637032" y="207251"/>
                  </a:lnTo>
                  <a:lnTo>
                    <a:pt x="638556" y="207251"/>
                  </a:lnTo>
                  <a:lnTo>
                    <a:pt x="638556" y="208775"/>
                  </a:lnTo>
                  <a:lnTo>
                    <a:pt x="643128" y="208775"/>
                  </a:lnTo>
                  <a:lnTo>
                    <a:pt x="644652" y="207251"/>
                  </a:lnTo>
                  <a:lnTo>
                    <a:pt x="646176" y="207251"/>
                  </a:lnTo>
                  <a:lnTo>
                    <a:pt x="646176" y="182867"/>
                  </a:lnTo>
                  <a:lnTo>
                    <a:pt x="672084" y="182867"/>
                  </a:lnTo>
                  <a:lnTo>
                    <a:pt x="673608" y="181343"/>
                  </a:lnTo>
                  <a:lnTo>
                    <a:pt x="673608" y="176771"/>
                  </a:lnTo>
                  <a:close/>
                </a:path>
                <a:path w="4912359" h="208914">
                  <a:moveTo>
                    <a:pt x="746747" y="184391"/>
                  </a:moveTo>
                  <a:lnTo>
                    <a:pt x="745223" y="184391"/>
                  </a:lnTo>
                  <a:lnTo>
                    <a:pt x="745223" y="182867"/>
                  </a:lnTo>
                  <a:lnTo>
                    <a:pt x="690359" y="182867"/>
                  </a:lnTo>
                  <a:lnTo>
                    <a:pt x="690359" y="184391"/>
                  </a:lnTo>
                  <a:lnTo>
                    <a:pt x="688835" y="184391"/>
                  </a:lnTo>
                  <a:lnTo>
                    <a:pt x="688835" y="193535"/>
                  </a:lnTo>
                  <a:lnTo>
                    <a:pt x="690359" y="193535"/>
                  </a:lnTo>
                  <a:lnTo>
                    <a:pt x="691883" y="195059"/>
                  </a:lnTo>
                  <a:lnTo>
                    <a:pt x="743699" y="195059"/>
                  </a:lnTo>
                  <a:lnTo>
                    <a:pt x="746747" y="192011"/>
                  </a:lnTo>
                  <a:lnTo>
                    <a:pt x="746747" y="184391"/>
                  </a:lnTo>
                  <a:close/>
                </a:path>
                <a:path w="4912359" h="208914">
                  <a:moveTo>
                    <a:pt x="826008" y="176771"/>
                  </a:moveTo>
                  <a:lnTo>
                    <a:pt x="824484" y="176771"/>
                  </a:lnTo>
                  <a:lnTo>
                    <a:pt x="822960" y="175247"/>
                  </a:lnTo>
                  <a:lnTo>
                    <a:pt x="798576" y="175247"/>
                  </a:lnTo>
                  <a:lnTo>
                    <a:pt x="798576" y="150863"/>
                  </a:lnTo>
                  <a:lnTo>
                    <a:pt x="797052" y="150863"/>
                  </a:lnTo>
                  <a:lnTo>
                    <a:pt x="795528" y="149339"/>
                  </a:lnTo>
                  <a:lnTo>
                    <a:pt x="790956" y="149339"/>
                  </a:lnTo>
                  <a:lnTo>
                    <a:pt x="790956" y="150863"/>
                  </a:lnTo>
                  <a:lnTo>
                    <a:pt x="789432" y="150863"/>
                  </a:lnTo>
                  <a:lnTo>
                    <a:pt x="789432" y="175247"/>
                  </a:lnTo>
                  <a:lnTo>
                    <a:pt x="765048" y="175247"/>
                  </a:lnTo>
                  <a:lnTo>
                    <a:pt x="763524" y="176771"/>
                  </a:lnTo>
                  <a:lnTo>
                    <a:pt x="762000" y="176771"/>
                  </a:lnTo>
                  <a:lnTo>
                    <a:pt x="762000" y="182867"/>
                  </a:lnTo>
                  <a:lnTo>
                    <a:pt x="789432" y="182867"/>
                  </a:lnTo>
                  <a:lnTo>
                    <a:pt x="789432" y="207251"/>
                  </a:lnTo>
                  <a:lnTo>
                    <a:pt x="790956" y="207251"/>
                  </a:lnTo>
                  <a:lnTo>
                    <a:pt x="790956" y="208775"/>
                  </a:lnTo>
                  <a:lnTo>
                    <a:pt x="795528" y="208775"/>
                  </a:lnTo>
                  <a:lnTo>
                    <a:pt x="797052" y="207251"/>
                  </a:lnTo>
                  <a:lnTo>
                    <a:pt x="798576" y="207251"/>
                  </a:lnTo>
                  <a:lnTo>
                    <a:pt x="798576" y="182867"/>
                  </a:lnTo>
                  <a:lnTo>
                    <a:pt x="824484" y="182867"/>
                  </a:lnTo>
                  <a:lnTo>
                    <a:pt x="826008" y="181343"/>
                  </a:lnTo>
                  <a:lnTo>
                    <a:pt x="826008" y="176771"/>
                  </a:lnTo>
                  <a:close/>
                </a:path>
                <a:path w="4912359" h="208914">
                  <a:moveTo>
                    <a:pt x="897623" y="182867"/>
                  </a:moveTo>
                  <a:lnTo>
                    <a:pt x="842759" y="182867"/>
                  </a:lnTo>
                  <a:lnTo>
                    <a:pt x="841235" y="184391"/>
                  </a:lnTo>
                  <a:lnTo>
                    <a:pt x="841235" y="193535"/>
                  </a:lnTo>
                  <a:lnTo>
                    <a:pt x="842759" y="193535"/>
                  </a:lnTo>
                  <a:lnTo>
                    <a:pt x="842759" y="195059"/>
                  </a:lnTo>
                  <a:lnTo>
                    <a:pt x="896099" y="195059"/>
                  </a:lnTo>
                  <a:lnTo>
                    <a:pt x="897623" y="193535"/>
                  </a:lnTo>
                  <a:lnTo>
                    <a:pt x="897623" y="182867"/>
                  </a:lnTo>
                  <a:close/>
                </a:path>
                <a:path w="4912359" h="208914">
                  <a:moveTo>
                    <a:pt x="978408" y="178295"/>
                  </a:moveTo>
                  <a:lnTo>
                    <a:pt x="975360" y="175247"/>
                  </a:lnTo>
                  <a:lnTo>
                    <a:pt x="950976" y="175247"/>
                  </a:lnTo>
                  <a:lnTo>
                    <a:pt x="950976" y="150863"/>
                  </a:lnTo>
                  <a:lnTo>
                    <a:pt x="949452" y="150863"/>
                  </a:lnTo>
                  <a:lnTo>
                    <a:pt x="947928" y="149339"/>
                  </a:lnTo>
                  <a:lnTo>
                    <a:pt x="943356" y="149339"/>
                  </a:lnTo>
                  <a:lnTo>
                    <a:pt x="943356" y="150863"/>
                  </a:lnTo>
                  <a:lnTo>
                    <a:pt x="941832" y="150863"/>
                  </a:lnTo>
                  <a:lnTo>
                    <a:pt x="940308" y="153911"/>
                  </a:lnTo>
                  <a:lnTo>
                    <a:pt x="940308" y="175247"/>
                  </a:lnTo>
                  <a:lnTo>
                    <a:pt x="915924" y="175247"/>
                  </a:lnTo>
                  <a:lnTo>
                    <a:pt x="915924" y="176771"/>
                  </a:lnTo>
                  <a:lnTo>
                    <a:pt x="914400" y="176771"/>
                  </a:lnTo>
                  <a:lnTo>
                    <a:pt x="914400" y="181343"/>
                  </a:lnTo>
                  <a:lnTo>
                    <a:pt x="915924" y="182867"/>
                  </a:lnTo>
                  <a:lnTo>
                    <a:pt x="940308" y="182867"/>
                  </a:lnTo>
                  <a:lnTo>
                    <a:pt x="940308" y="205727"/>
                  </a:lnTo>
                  <a:lnTo>
                    <a:pt x="941832" y="207251"/>
                  </a:lnTo>
                  <a:lnTo>
                    <a:pt x="943356" y="207251"/>
                  </a:lnTo>
                  <a:lnTo>
                    <a:pt x="943356" y="208775"/>
                  </a:lnTo>
                  <a:lnTo>
                    <a:pt x="947928" y="208775"/>
                  </a:lnTo>
                  <a:lnTo>
                    <a:pt x="949452" y="207251"/>
                  </a:lnTo>
                  <a:lnTo>
                    <a:pt x="950976" y="207251"/>
                  </a:lnTo>
                  <a:lnTo>
                    <a:pt x="950976" y="182867"/>
                  </a:lnTo>
                  <a:lnTo>
                    <a:pt x="976884" y="182867"/>
                  </a:lnTo>
                  <a:lnTo>
                    <a:pt x="976884" y="181343"/>
                  </a:lnTo>
                  <a:lnTo>
                    <a:pt x="978408" y="181343"/>
                  </a:lnTo>
                  <a:lnTo>
                    <a:pt x="978408" y="178295"/>
                  </a:lnTo>
                  <a:close/>
                </a:path>
                <a:path w="4912359" h="208914">
                  <a:moveTo>
                    <a:pt x="1050023" y="182867"/>
                  </a:moveTo>
                  <a:lnTo>
                    <a:pt x="995159" y="182867"/>
                  </a:lnTo>
                  <a:lnTo>
                    <a:pt x="993635" y="184391"/>
                  </a:lnTo>
                  <a:lnTo>
                    <a:pt x="993635" y="193535"/>
                  </a:lnTo>
                  <a:lnTo>
                    <a:pt x="995159" y="193535"/>
                  </a:lnTo>
                  <a:lnTo>
                    <a:pt x="995159" y="195059"/>
                  </a:lnTo>
                  <a:lnTo>
                    <a:pt x="1048499" y="195059"/>
                  </a:lnTo>
                  <a:lnTo>
                    <a:pt x="1050023" y="193535"/>
                  </a:lnTo>
                  <a:lnTo>
                    <a:pt x="1050023" y="182867"/>
                  </a:lnTo>
                  <a:close/>
                </a:path>
                <a:path w="4912359" h="208914">
                  <a:moveTo>
                    <a:pt x="1130808" y="178295"/>
                  </a:moveTo>
                  <a:lnTo>
                    <a:pt x="1127760" y="175247"/>
                  </a:lnTo>
                  <a:lnTo>
                    <a:pt x="1103376" y="175247"/>
                  </a:lnTo>
                  <a:lnTo>
                    <a:pt x="1103376" y="150863"/>
                  </a:lnTo>
                  <a:lnTo>
                    <a:pt x="1101852" y="150863"/>
                  </a:lnTo>
                  <a:lnTo>
                    <a:pt x="1101852" y="149339"/>
                  </a:lnTo>
                  <a:lnTo>
                    <a:pt x="1095756" y="149339"/>
                  </a:lnTo>
                  <a:lnTo>
                    <a:pt x="1095756" y="150863"/>
                  </a:lnTo>
                  <a:lnTo>
                    <a:pt x="1094232" y="150863"/>
                  </a:lnTo>
                  <a:lnTo>
                    <a:pt x="1094232" y="175247"/>
                  </a:lnTo>
                  <a:lnTo>
                    <a:pt x="1068324" y="175247"/>
                  </a:lnTo>
                  <a:lnTo>
                    <a:pt x="1068324" y="176771"/>
                  </a:lnTo>
                  <a:lnTo>
                    <a:pt x="1066800" y="176771"/>
                  </a:lnTo>
                  <a:lnTo>
                    <a:pt x="1066800" y="181343"/>
                  </a:lnTo>
                  <a:lnTo>
                    <a:pt x="1068324" y="182867"/>
                  </a:lnTo>
                  <a:lnTo>
                    <a:pt x="1094232" y="182867"/>
                  </a:lnTo>
                  <a:lnTo>
                    <a:pt x="1094232" y="207251"/>
                  </a:lnTo>
                  <a:lnTo>
                    <a:pt x="1095756" y="207251"/>
                  </a:lnTo>
                  <a:lnTo>
                    <a:pt x="1095756" y="208775"/>
                  </a:lnTo>
                  <a:lnTo>
                    <a:pt x="1101852" y="208775"/>
                  </a:lnTo>
                  <a:lnTo>
                    <a:pt x="1101852" y="207251"/>
                  </a:lnTo>
                  <a:lnTo>
                    <a:pt x="1103376" y="207251"/>
                  </a:lnTo>
                  <a:lnTo>
                    <a:pt x="1103376" y="182867"/>
                  </a:lnTo>
                  <a:lnTo>
                    <a:pt x="1129284" y="182867"/>
                  </a:lnTo>
                  <a:lnTo>
                    <a:pt x="1129284" y="181343"/>
                  </a:lnTo>
                  <a:lnTo>
                    <a:pt x="1130808" y="181343"/>
                  </a:lnTo>
                  <a:lnTo>
                    <a:pt x="1130808" y="178295"/>
                  </a:lnTo>
                  <a:close/>
                </a:path>
                <a:path w="4912359" h="208914">
                  <a:moveTo>
                    <a:pt x="1202423" y="182867"/>
                  </a:moveTo>
                  <a:lnTo>
                    <a:pt x="1147559" y="182867"/>
                  </a:lnTo>
                  <a:lnTo>
                    <a:pt x="1147559" y="184391"/>
                  </a:lnTo>
                  <a:lnTo>
                    <a:pt x="1146035" y="184391"/>
                  </a:lnTo>
                  <a:lnTo>
                    <a:pt x="1146035" y="193535"/>
                  </a:lnTo>
                  <a:lnTo>
                    <a:pt x="1147559" y="193535"/>
                  </a:lnTo>
                  <a:lnTo>
                    <a:pt x="1147559" y="195059"/>
                  </a:lnTo>
                  <a:lnTo>
                    <a:pt x="1200899" y="195059"/>
                  </a:lnTo>
                  <a:lnTo>
                    <a:pt x="1200899" y="193535"/>
                  </a:lnTo>
                  <a:lnTo>
                    <a:pt x="1202423" y="193535"/>
                  </a:lnTo>
                  <a:lnTo>
                    <a:pt x="1202423" y="182867"/>
                  </a:lnTo>
                  <a:close/>
                </a:path>
                <a:path w="4912359" h="208914">
                  <a:moveTo>
                    <a:pt x="1254239" y="0"/>
                  </a:moveTo>
                  <a:lnTo>
                    <a:pt x="1246632" y="0"/>
                  </a:lnTo>
                  <a:lnTo>
                    <a:pt x="1246632" y="115811"/>
                  </a:lnTo>
                  <a:lnTo>
                    <a:pt x="1254239" y="115811"/>
                  </a:lnTo>
                  <a:lnTo>
                    <a:pt x="1254239" y="0"/>
                  </a:lnTo>
                  <a:close/>
                </a:path>
                <a:path w="4912359" h="208914">
                  <a:moveTo>
                    <a:pt x="1281684" y="176771"/>
                  </a:moveTo>
                  <a:lnTo>
                    <a:pt x="1280160" y="175247"/>
                  </a:lnTo>
                  <a:lnTo>
                    <a:pt x="1255776" y="175247"/>
                  </a:lnTo>
                  <a:lnTo>
                    <a:pt x="1255776" y="153911"/>
                  </a:lnTo>
                  <a:lnTo>
                    <a:pt x="1254252" y="150863"/>
                  </a:lnTo>
                  <a:lnTo>
                    <a:pt x="1254252" y="149339"/>
                  </a:lnTo>
                  <a:lnTo>
                    <a:pt x="1248156" y="149339"/>
                  </a:lnTo>
                  <a:lnTo>
                    <a:pt x="1246632" y="150863"/>
                  </a:lnTo>
                  <a:lnTo>
                    <a:pt x="1246632" y="175247"/>
                  </a:lnTo>
                  <a:lnTo>
                    <a:pt x="1220724" y="175247"/>
                  </a:lnTo>
                  <a:lnTo>
                    <a:pt x="1220724" y="176771"/>
                  </a:lnTo>
                  <a:lnTo>
                    <a:pt x="1219200" y="176771"/>
                  </a:lnTo>
                  <a:lnTo>
                    <a:pt x="1217676" y="178295"/>
                  </a:lnTo>
                  <a:lnTo>
                    <a:pt x="1217676" y="181343"/>
                  </a:lnTo>
                  <a:lnTo>
                    <a:pt x="1219200" y="181343"/>
                  </a:lnTo>
                  <a:lnTo>
                    <a:pt x="1220724" y="182867"/>
                  </a:lnTo>
                  <a:lnTo>
                    <a:pt x="1246632" y="182867"/>
                  </a:lnTo>
                  <a:lnTo>
                    <a:pt x="1246632" y="207251"/>
                  </a:lnTo>
                  <a:lnTo>
                    <a:pt x="1248156" y="207251"/>
                  </a:lnTo>
                  <a:lnTo>
                    <a:pt x="1249680" y="208775"/>
                  </a:lnTo>
                  <a:lnTo>
                    <a:pt x="1254252" y="208775"/>
                  </a:lnTo>
                  <a:lnTo>
                    <a:pt x="1254252" y="207251"/>
                  </a:lnTo>
                  <a:lnTo>
                    <a:pt x="1255776" y="205727"/>
                  </a:lnTo>
                  <a:lnTo>
                    <a:pt x="1255776" y="182867"/>
                  </a:lnTo>
                  <a:lnTo>
                    <a:pt x="1281684" y="182867"/>
                  </a:lnTo>
                  <a:lnTo>
                    <a:pt x="1281684" y="176771"/>
                  </a:lnTo>
                  <a:close/>
                </a:path>
                <a:path w="4912359" h="208914">
                  <a:moveTo>
                    <a:pt x="1356347" y="184391"/>
                  </a:moveTo>
                  <a:lnTo>
                    <a:pt x="1354823" y="184391"/>
                  </a:lnTo>
                  <a:lnTo>
                    <a:pt x="1353299" y="182867"/>
                  </a:lnTo>
                  <a:lnTo>
                    <a:pt x="1299959" y="182867"/>
                  </a:lnTo>
                  <a:lnTo>
                    <a:pt x="1299959" y="184391"/>
                  </a:lnTo>
                  <a:lnTo>
                    <a:pt x="1298435" y="184391"/>
                  </a:lnTo>
                  <a:lnTo>
                    <a:pt x="1298435" y="193535"/>
                  </a:lnTo>
                  <a:lnTo>
                    <a:pt x="1299959" y="193535"/>
                  </a:lnTo>
                  <a:lnTo>
                    <a:pt x="1299959" y="195059"/>
                  </a:lnTo>
                  <a:lnTo>
                    <a:pt x="1353299" y="195059"/>
                  </a:lnTo>
                  <a:lnTo>
                    <a:pt x="1353299" y="193535"/>
                  </a:lnTo>
                  <a:lnTo>
                    <a:pt x="1354823" y="193535"/>
                  </a:lnTo>
                  <a:lnTo>
                    <a:pt x="1356347" y="192011"/>
                  </a:lnTo>
                  <a:lnTo>
                    <a:pt x="1356347" y="184391"/>
                  </a:lnTo>
                  <a:close/>
                </a:path>
                <a:path w="4912359" h="208914">
                  <a:moveTo>
                    <a:pt x="1434084" y="176771"/>
                  </a:moveTo>
                  <a:lnTo>
                    <a:pt x="1432560" y="175247"/>
                  </a:lnTo>
                  <a:lnTo>
                    <a:pt x="1408176" y="175247"/>
                  </a:lnTo>
                  <a:lnTo>
                    <a:pt x="1408176" y="153911"/>
                  </a:lnTo>
                  <a:lnTo>
                    <a:pt x="1406652" y="150863"/>
                  </a:lnTo>
                  <a:lnTo>
                    <a:pt x="1405128" y="149339"/>
                  </a:lnTo>
                  <a:lnTo>
                    <a:pt x="1400556" y="149339"/>
                  </a:lnTo>
                  <a:lnTo>
                    <a:pt x="1399032" y="150863"/>
                  </a:lnTo>
                  <a:lnTo>
                    <a:pt x="1399032" y="175247"/>
                  </a:lnTo>
                  <a:lnTo>
                    <a:pt x="1373124" y="175247"/>
                  </a:lnTo>
                  <a:lnTo>
                    <a:pt x="1373124" y="176771"/>
                  </a:lnTo>
                  <a:lnTo>
                    <a:pt x="1371600" y="176771"/>
                  </a:lnTo>
                  <a:lnTo>
                    <a:pt x="1371600" y="181343"/>
                  </a:lnTo>
                  <a:lnTo>
                    <a:pt x="1373124" y="182867"/>
                  </a:lnTo>
                  <a:lnTo>
                    <a:pt x="1399032" y="182867"/>
                  </a:lnTo>
                  <a:lnTo>
                    <a:pt x="1399032" y="207251"/>
                  </a:lnTo>
                  <a:lnTo>
                    <a:pt x="1400556" y="208775"/>
                  </a:lnTo>
                  <a:lnTo>
                    <a:pt x="1405128" y="208775"/>
                  </a:lnTo>
                  <a:lnTo>
                    <a:pt x="1408176" y="205727"/>
                  </a:lnTo>
                  <a:lnTo>
                    <a:pt x="1408176" y="182867"/>
                  </a:lnTo>
                  <a:lnTo>
                    <a:pt x="1434084" y="182867"/>
                  </a:lnTo>
                  <a:lnTo>
                    <a:pt x="1434084" y="176771"/>
                  </a:lnTo>
                  <a:close/>
                </a:path>
                <a:path w="4912359" h="208914">
                  <a:moveTo>
                    <a:pt x="1508747" y="184391"/>
                  </a:moveTo>
                  <a:lnTo>
                    <a:pt x="1507223" y="184391"/>
                  </a:lnTo>
                  <a:lnTo>
                    <a:pt x="1505699" y="182867"/>
                  </a:lnTo>
                  <a:lnTo>
                    <a:pt x="1452359" y="182867"/>
                  </a:lnTo>
                  <a:lnTo>
                    <a:pt x="1452359" y="184391"/>
                  </a:lnTo>
                  <a:lnTo>
                    <a:pt x="1450835" y="184391"/>
                  </a:lnTo>
                  <a:lnTo>
                    <a:pt x="1450835" y="193535"/>
                  </a:lnTo>
                  <a:lnTo>
                    <a:pt x="1452359" y="193535"/>
                  </a:lnTo>
                  <a:lnTo>
                    <a:pt x="1452359" y="195059"/>
                  </a:lnTo>
                  <a:lnTo>
                    <a:pt x="1505699" y="195059"/>
                  </a:lnTo>
                  <a:lnTo>
                    <a:pt x="1505699" y="193535"/>
                  </a:lnTo>
                  <a:lnTo>
                    <a:pt x="1507223" y="193535"/>
                  </a:lnTo>
                  <a:lnTo>
                    <a:pt x="1508747" y="192011"/>
                  </a:lnTo>
                  <a:lnTo>
                    <a:pt x="1508747" y="184391"/>
                  </a:lnTo>
                  <a:close/>
                </a:path>
                <a:path w="4912359" h="208914">
                  <a:moveTo>
                    <a:pt x="1587995" y="176771"/>
                  </a:moveTo>
                  <a:lnTo>
                    <a:pt x="1586471" y="176771"/>
                  </a:lnTo>
                  <a:lnTo>
                    <a:pt x="1584947" y="175247"/>
                  </a:lnTo>
                  <a:lnTo>
                    <a:pt x="1559039" y="175247"/>
                  </a:lnTo>
                  <a:lnTo>
                    <a:pt x="1559039" y="150863"/>
                  </a:lnTo>
                  <a:lnTo>
                    <a:pt x="1557515" y="149339"/>
                  </a:lnTo>
                  <a:lnTo>
                    <a:pt x="1552943" y="149339"/>
                  </a:lnTo>
                  <a:lnTo>
                    <a:pt x="1551419" y="150863"/>
                  </a:lnTo>
                  <a:lnTo>
                    <a:pt x="1551419" y="175247"/>
                  </a:lnTo>
                  <a:lnTo>
                    <a:pt x="1527035" y="175247"/>
                  </a:lnTo>
                  <a:lnTo>
                    <a:pt x="1525511" y="176771"/>
                  </a:lnTo>
                  <a:lnTo>
                    <a:pt x="1523987" y="176771"/>
                  </a:lnTo>
                  <a:lnTo>
                    <a:pt x="1523987" y="181343"/>
                  </a:lnTo>
                  <a:lnTo>
                    <a:pt x="1525511" y="182867"/>
                  </a:lnTo>
                  <a:lnTo>
                    <a:pt x="1551419" y="182867"/>
                  </a:lnTo>
                  <a:lnTo>
                    <a:pt x="1551419" y="207251"/>
                  </a:lnTo>
                  <a:lnTo>
                    <a:pt x="1552943" y="208775"/>
                  </a:lnTo>
                  <a:lnTo>
                    <a:pt x="1557515" y="208775"/>
                  </a:lnTo>
                  <a:lnTo>
                    <a:pt x="1559039" y="207251"/>
                  </a:lnTo>
                  <a:lnTo>
                    <a:pt x="1559039" y="182867"/>
                  </a:lnTo>
                  <a:lnTo>
                    <a:pt x="1586471" y="182867"/>
                  </a:lnTo>
                  <a:lnTo>
                    <a:pt x="1587995" y="181343"/>
                  </a:lnTo>
                  <a:lnTo>
                    <a:pt x="1587995" y="176771"/>
                  </a:lnTo>
                  <a:close/>
                </a:path>
                <a:path w="4912359" h="208914">
                  <a:moveTo>
                    <a:pt x="4911839" y="0"/>
                  </a:moveTo>
                  <a:lnTo>
                    <a:pt x="4904232" y="0"/>
                  </a:lnTo>
                  <a:lnTo>
                    <a:pt x="4904232" y="115811"/>
                  </a:lnTo>
                  <a:lnTo>
                    <a:pt x="4911839" y="115811"/>
                  </a:lnTo>
                  <a:lnTo>
                    <a:pt x="4911839" y="0"/>
                  </a:lnTo>
                  <a:close/>
                </a:path>
              </a:pathLst>
            </a:custGeom>
            <a:solidFill>
              <a:srgbClr val="000000"/>
            </a:solidFill>
          </p:spPr>
          <p:txBody>
            <a:bodyPr wrap="square" lIns="0" tIns="0" rIns="0" bIns="0" rtlCol="0"/>
            <a:lstStyle/>
            <a:p>
              <a:endParaRPr sz="1588"/>
            </a:p>
          </p:txBody>
        </p:sp>
        <p:pic>
          <p:nvPicPr>
            <p:cNvPr id="9" name="object 9"/>
            <p:cNvPicPr/>
            <p:nvPr/>
          </p:nvPicPr>
          <p:blipFill>
            <a:blip r:embed="rId4" cstate="print"/>
            <a:stretch>
              <a:fillRect/>
            </a:stretch>
          </p:blipFill>
          <p:spPr>
            <a:xfrm>
              <a:off x="5974080" y="6038087"/>
              <a:ext cx="1661159" cy="310895"/>
            </a:xfrm>
            <a:prstGeom prst="rect">
              <a:avLst/>
            </a:prstGeom>
          </p:spPr>
        </p:pic>
        <p:sp>
          <p:nvSpPr>
            <p:cNvPr id="10" name="object 10"/>
            <p:cNvSpPr/>
            <p:nvPr/>
          </p:nvSpPr>
          <p:spPr>
            <a:xfrm>
              <a:off x="2999232" y="6289547"/>
              <a:ext cx="4939665" cy="312420"/>
            </a:xfrm>
            <a:custGeom>
              <a:avLst/>
              <a:gdLst/>
              <a:ahLst/>
              <a:cxnLst/>
              <a:rect l="l" t="t" r="r" b="b"/>
              <a:pathLst>
                <a:path w="4939665" h="312420">
                  <a:moveTo>
                    <a:pt x="35039" y="103644"/>
                  </a:moveTo>
                  <a:lnTo>
                    <a:pt x="27432" y="103644"/>
                  </a:lnTo>
                  <a:lnTo>
                    <a:pt x="27432" y="219456"/>
                  </a:lnTo>
                  <a:lnTo>
                    <a:pt x="35039" y="219456"/>
                  </a:lnTo>
                  <a:lnTo>
                    <a:pt x="35039" y="103644"/>
                  </a:lnTo>
                  <a:close/>
                </a:path>
                <a:path w="4939665" h="312420">
                  <a:moveTo>
                    <a:pt x="64008" y="281940"/>
                  </a:moveTo>
                  <a:lnTo>
                    <a:pt x="62484" y="280416"/>
                  </a:lnTo>
                  <a:lnTo>
                    <a:pt x="62484" y="278892"/>
                  </a:lnTo>
                  <a:lnTo>
                    <a:pt x="36576" y="278892"/>
                  </a:lnTo>
                  <a:lnTo>
                    <a:pt x="36576" y="256032"/>
                  </a:lnTo>
                  <a:lnTo>
                    <a:pt x="35052" y="254508"/>
                  </a:lnTo>
                  <a:lnTo>
                    <a:pt x="35052" y="252984"/>
                  </a:lnTo>
                  <a:lnTo>
                    <a:pt x="28956" y="252984"/>
                  </a:lnTo>
                  <a:lnTo>
                    <a:pt x="28956" y="254508"/>
                  </a:lnTo>
                  <a:lnTo>
                    <a:pt x="27432" y="256032"/>
                  </a:lnTo>
                  <a:lnTo>
                    <a:pt x="27432" y="278892"/>
                  </a:lnTo>
                  <a:lnTo>
                    <a:pt x="1524" y="278892"/>
                  </a:lnTo>
                  <a:lnTo>
                    <a:pt x="0" y="280416"/>
                  </a:lnTo>
                  <a:lnTo>
                    <a:pt x="0" y="284988"/>
                  </a:lnTo>
                  <a:lnTo>
                    <a:pt x="1524" y="284988"/>
                  </a:lnTo>
                  <a:lnTo>
                    <a:pt x="1524" y="286512"/>
                  </a:lnTo>
                  <a:lnTo>
                    <a:pt x="27432" y="286512"/>
                  </a:lnTo>
                  <a:lnTo>
                    <a:pt x="27432" y="309372"/>
                  </a:lnTo>
                  <a:lnTo>
                    <a:pt x="30480" y="312420"/>
                  </a:lnTo>
                  <a:lnTo>
                    <a:pt x="33528" y="312420"/>
                  </a:lnTo>
                  <a:lnTo>
                    <a:pt x="36576" y="309372"/>
                  </a:lnTo>
                  <a:lnTo>
                    <a:pt x="36576" y="286512"/>
                  </a:lnTo>
                  <a:lnTo>
                    <a:pt x="62484" y="286512"/>
                  </a:lnTo>
                  <a:lnTo>
                    <a:pt x="62484" y="284988"/>
                  </a:lnTo>
                  <a:lnTo>
                    <a:pt x="64008" y="283464"/>
                  </a:lnTo>
                  <a:lnTo>
                    <a:pt x="64008" y="281940"/>
                  </a:lnTo>
                  <a:close/>
                </a:path>
                <a:path w="4939665" h="312420">
                  <a:moveTo>
                    <a:pt x="135623" y="286524"/>
                  </a:moveTo>
                  <a:lnTo>
                    <a:pt x="80759" y="286524"/>
                  </a:lnTo>
                  <a:lnTo>
                    <a:pt x="79235" y="288048"/>
                  </a:lnTo>
                  <a:lnTo>
                    <a:pt x="79235" y="295668"/>
                  </a:lnTo>
                  <a:lnTo>
                    <a:pt x="80759" y="295668"/>
                  </a:lnTo>
                  <a:lnTo>
                    <a:pt x="80759" y="297192"/>
                  </a:lnTo>
                  <a:lnTo>
                    <a:pt x="135623" y="297192"/>
                  </a:lnTo>
                  <a:lnTo>
                    <a:pt x="135623" y="286524"/>
                  </a:lnTo>
                  <a:close/>
                </a:path>
                <a:path w="4939665" h="312420">
                  <a:moveTo>
                    <a:pt x="216408" y="281940"/>
                  </a:moveTo>
                  <a:lnTo>
                    <a:pt x="214884" y="280416"/>
                  </a:lnTo>
                  <a:lnTo>
                    <a:pt x="214884" y="278892"/>
                  </a:lnTo>
                  <a:lnTo>
                    <a:pt x="188976" y="278892"/>
                  </a:lnTo>
                  <a:lnTo>
                    <a:pt x="188976" y="256032"/>
                  </a:lnTo>
                  <a:lnTo>
                    <a:pt x="187452" y="254508"/>
                  </a:lnTo>
                  <a:lnTo>
                    <a:pt x="187452" y="252984"/>
                  </a:lnTo>
                  <a:lnTo>
                    <a:pt x="181356" y="252984"/>
                  </a:lnTo>
                  <a:lnTo>
                    <a:pt x="181356" y="254508"/>
                  </a:lnTo>
                  <a:lnTo>
                    <a:pt x="179832" y="256032"/>
                  </a:lnTo>
                  <a:lnTo>
                    <a:pt x="179832" y="278892"/>
                  </a:lnTo>
                  <a:lnTo>
                    <a:pt x="153924" y="278892"/>
                  </a:lnTo>
                  <a:lnTo>
                    <a:pt x="152400" y="280416"/>
                  </a:lnTo>
                  <a:lnTo>
                    <a:pt x="152400" y="284988"/>
                  </a:lnTo>
                  <a:lnTo>
                    <a:pt x="153924" y="284988"/>
                  </a:lnTo>
                  <a:lnTo>
                    <a:pt x="153924" y="286512"/>
                  </a:lnTo>
                  <a:lnTo>
                    <a:pt x="179832" y="286512"/>
                  </a:lnTo>
                  <a:lnTo>
                    <a:pt x="179832" y="309372"/>
                  </a:lnTo>
                  <a:lnTo>
                    <a:pt x="182880" y="312420"/>
                  </a:lnTo>
                  <a:lnTo>
                    <a:pt x="185928" y="312420"/>
                  </a:lnTo>
                  <a:lnTo>
                    <a:pt x="188976" y="309372"/>
                  </a:lnTo>
                  <a:lnTo>
                    <a:pt x="188976" y="286512"/>
                  </a:lnTo>
                  <a:lnTo>
                    <a:pt x="213360" y="286512"/>
                  </a:lnTo>
                  <a:lnTo>
                    <a:pt x="216408" y="283464"/>
                  </a:lnTo>
                  <a:lnTo>
                    <a:pt x="216408" y="281940"/>
                  </a:lnTo>
                  <a:close/>
                </a:path>
                <a:path w="4939665" h="312420">
                  <a:moveTo>
                    <a:pt x="289547" y="286524"/>
                  </a:moveTo>
                  <a:lnTo>
                    <a:pt x="233159" y="286524"/>
                  </a:lnTo>
                  <a:lnTo>
                    <a:pt x="231635" y="288048"/>
                  </a:lnTo>
                  <a:lnTo>
                    <a:pt x="231635" y="295668"/>
                  </a:lnTo>
                  <a:lnTo>
                    <a:pt x="233159" y="295668"/>
                  </a:lnTo>
                  <a:lnTo>
                    <a:pt x="233159" y="297192"/>
                  </a:lnTo>
                  <a:lnTo>
                    <a:pt x="288023" y="297192"/>
                  </a:lnTo>
                  <a:lnTo>
                    <a:pt x="289547" y="295668"/>
                  </a:lnTo>
                  <a:lnTo>
                    <a:pt x="289547" y="286524"/>
                  </a:lnTo>
                  <a:close/>
                </a:path>
                <a:path w="4939665" h="312420">
                  <a:moveTo>
                    <a:pt x="368808" y="281940"/>
                  </a:moveTo>
                  <a:lnTo>
                    <a:pt x="367284" y="280416"/>
                  </a:lnTo>
                  <a:lnTo>
                    <a:pt x="367284" y="278892"/>
                  </a:lnTo>
                  <a:lnTo>
                    <a:pt x="341376" y="278892"/>
                  </a:lnTo>
                  <a:lnTo>
                    <a:pt x="341376" y="256032"/>
                  </a:lnTo>
                  <a:lnTo>
                    <a:pt x="339852" y="256032"/>
                  </a:lnTo>
                  <a:lnTo>
                    <a:pt x="339852" y="252984"/>
                  </a:lnTo>
                  <a:lnTo>
                    <a:pt x="333756" y="252984"/>
                  </a:lnTo>
                  <a:lnTo>
                    <a:pt x="333756" y="254508"/>
                  </a:lnTo>
                  <a:lnTo>
                    <a:pt x="332232" y="256032"/>
                  </a:lnTo>
                  <a:lnTo>
                    <a:pt x="332232" y="278892"/>
                  </a:lnTo>
                  <a:lnTo>
                    <a:pt x="306324" y="278892"/>
                  </a:lnTo>
                  <a:lnTo>
                    <a:pt x="304800" y="280416"/>
                  </a:lnTo>
                  <a:lnTo>
                    <a:pt x="304800" y="284988"/>
                  </a:lnTo>
                  <a:lnTo>
                    <a:pt x="306324" y="284988"/>
                  </a:lnTo>
                  <a:lnTo>
                    <a:pt x="306324" y="286512"/>
                  </a:lnTo>
                  <a:lnTo>
                    <a:pt x="332232" y="286512"/>
                  </a:lnTo>
                  <a:lnTo>
                    <a:pt x="332232" y="309372"/>
                  </a:lnTo>
                  <a:lnTo>
                    <a:pt x="333756" y="310896"/>
                  </a:lnTo>
                  <a:lnTo>
                    <a:pt x="335280" y="310896"/>
                  </a:lnTo>
                  <a:lnTo>
                    <a:pt x="335280" y="312420"/>
                  </a:lnTo>
                  <a:lnTo>
                    <a:pt x="338328" y="312420"/>
                  </a:lnTo>
                  <a:lnTo>
                    <a:pt x="339852" y="310896"/>
                  </a:lnTo>
                  <a:lnTo>
                    <a:pt x="339852" y="309372"/>
                  </a:lnTo>
                  <a:lnTo>
                    <a:pt x="341376" y="309372"/>
                  </a:lnTo>
                  <a:lnTo>
                    <a:pt x="341376" y="286512"/>
                  </a:lnTo>
                  <a:lnTo>
                    <a:pt x="365760" y="286512"/>
                  </a:lnTo>
                  <a:lnTo>
                    <a:pt x="368808" y="283464"/>
                  </a:lnTo>
                  <a:lnTo>
                    <a:pt x="368808" y="281940"/>
                  </a:lnTo>
                  <a:close/>
                </a:path>
                <a:path w="4939665" h="312420">
                  <a:moveTo>
                    <a:pt x="441947" y="286524"/>
                  </a:moveTo>
                  <a:lnTo>
                    <a:pt x="384035" y="286524"/>
                  </a:lnTo>
                  <a:lnTo>
                    <a:pt x="384035" y="295668"/>
                  </a:lnTo>
                  <a:lnTo>
                    <a:pt x="385559" y="297192"/>
                  </a:lnTo>
                  <a:lnTo>
                    <a:pt x="440423" y="297192"/>
                  </a:lnTo>
                  <a:lnTo>
                    <a:pt x="441947" y="295668"/>
                  </a:lnTo>
                  <a:lnTo>
                    <a:pt x="441947" y="286524"/>
                  </a:lnTo>
                  <a:close/>
                </a:path>
                <a:path w="4939665" h="312420">
                  <a:moveTo>
                    <a:pt x="521208" y="280416"/>
                  </a:moveTo>
                  <a:lnTo>
                    <a:pt x="519684" y="278892"/>
                  </a:lnTo>
                  <a:lnTo>
                    <a:pt x="493776" y="278892"/>
                  </a:lnTo>
                  <a:lnTo>
                    <a:pt x="493776" y="256032"/>
                  </a:lnTo>
                  <a:lnTo>
                    <a:pt x="492252" y="256032"/>
                  </a:lnTo>
                  <a:lnTo>
                    <a:pt x="492252" y="252984"/>
                  </a:lnTo>
                  <a:lnTo>
                    <a:pt x="486156" y="252984"/>
                  </a:lnTo>
                  <a:lnTo>
                    <a:pt x="484632" y="254508"/>
                  </a:lnTo>
                  <a:lnTo>
                    <a:pt x="484632" y="278892"/>
                  </a:lnTo>
                  <a:lnTo>
                    <a:pt x="458724" y="278892"/>
                  </a:lnTo>
                  <a:lnTo>
                    <a:pt x="457200" y="280416"/>
                  </a:lnTo>
                  <a:lnTo>
                    <a:pt x="457200" y="284988"/>
                  </a:lnTo>
                  <a:lnTo>
                    <a:pt x="458724" y="284988"/>
                  </a:lnTo>
                  <a:lnTo>
                    <a:pt x="460248" y="286512"/>
                  </a:lnTo>
                  <a:lnTo>
                    <a:pt x="484632" y="286512"/>
                  </a:lnTo>
                  <a:lnTo>
                    <a:pt x="484632" y="310896"/>
                  </a:lnTo>
                  <a:lnTo>
                    <a:pt x="486156" y="310896"/>
                  </a:lnTo>
                  <a:lnTo>
                    <a:pt x="487680" y="312420"/>
                  </a:lnTo>
                  <a:lnTo>
                    <a:pt x="490728" y="312420"/>
                  </a:lnTo>
                  <a:lnTo>
                    <a:pt x="492252" y="310896"/>
                  </a:lnTo>
                  <a:lnTo>
                    <a:pt x="492252" y="309372"/>
                  </a:lnTo>
                  <a:lnTo>
                    <a:pt x="493776" y="309372"/>
                  </a:lnTo>
                  <a:lnTo>
                    <a:pt x="493776" y="286512"/>
                  </a:lnTo>
                  <a:lnTo>
                    <a:pt x="518160" y="286512"/>
                  </a:lnTo>
                  <a:lnTo>
                    <a:pt x="519684" y="284988"/>
                  </a:lnTo>
                  <a:lnTo>
                    <a:pt x="521208" y="284988"/>
                  </a:lnTo>
                  <a:lnTo>
                    <a:pt x="521208" y="280416"/>
                  </a:lnTo>
                  <a:close/>
                </a:path>
                <a:path w="4939665" h="312420">
                  <a:moveTo>
                    <a:pt x="594347" y="288048"/>
                  </a:moveTo>
                  <a:lnTo>
                    <a:pt x="592823" y="286524"/>
                  </a:lnTo>
                  <a:lnTo>
                    <a:pt x="536435" y="286524"/>
                  </a:lnTo>
                  <a:lnTo>
                    <a:pt x="536435" y="295668"/>
                  </a:lnTo>
                  <a:lnTo>
                    <a:pt x="537959" y="297192"/>
                  </a:lnTo>
                  <a:lnTo>
                    <a:pt x="592823" y="297192"/>
                  </a:lnTo>
                  <a:lnTo>
                    <a:pt x="592823" y="295668"/>
                  </a:lnTo>
                  <a:lnTo>
                    <a:pt x="594347" y="295668"/>
                  </a:lnTo>
                  <a:lnTo>
                    <a:pt x="594347" y="288048"/>
                  </a:lnTo>
                  <a:close/>
                </a:path>
                <a:path w="4939665" h="312420">
                  <a:moveTo>
                    <a:pt x="673608" y="280416"/>
                  </a:moveTo>
                  <a:lnTo>
                    <a:pt x="672084" y="278892"/>
                  </a:lnTo>
                  <a:lnTo>
                    <a:pt x="646176" y="278892"/>
                  </a:lnTo>
                  <a:lnTo>
                    <a:pt x="646176" y="256032"/>
                  </a:lnTo>
                  <a:lnTo>
                    <a:pt x="643128" y="252984"/>
                  </a:lnTo>
                  <a:lnTo>
                    <a:pt x="638556" y="252984"/>
                  </a:lnTo>
                  <a:lnTo>
                    <a:pt x="638556" y="254508"/>
                  </a:lnTo>
                  <a:lnTo>
                    <a:pt x="637032" y="256032"/>
                  </a:lnTo>
                  <a:lnTo>
                    <a:pt x="637032" y="278892"/>
                  </a:lnTo>
                  <a:lnTo>
                    <a:pt x="611124" y="278892"/>
                  </a:lnTo>
                  <a:lnTo>
                    <a:pt x="609600" y="280416"/>
                  </a:lnTo>
                  <a:lnTo>
                    <a:pt x="609600" y="284988"/>
                  </a:lnTo>
                  <a:lnTo>
                    <a:pt x="611124" y="284988"/>
                  </a:lnTo>
                  <a:lnTo>
                    <a:pt x="612648" y="286512"/>
                  </a:lnTo>
                  <a:lnTo>
                    <a:pt x="637032" y="286512"/>
                  </a:lnTo>
                  <a:lnTo>
                    <a:pt x="637032" y="309372"/>
                  </a:lnTo>
                  <a:lnTo>
                    <a:pt x="640080" y="312420"/>
                  </a:lnTo>
                  <a:lnTo>
                    <a:pt x="643128" y="312420"/>
                  </a:lnTo>
                  <a:lnTo>
                    <a:pt x="643128" y="310896"/>
                  </a:lnTo>
                  <a:lnTo>
                    <a:pt x="644652" y="310896"/>
                  </a:lnTo>
                  <a:lnTo>
                    <a:pt x="646176" y="309372"/>
                  </a:lnTo>
                  <a:lnTo>
                    <a:pt x="646176" y="286512"/>
                  </a:lnTo>
                  <a:lnTo>
                    <a:pt x="670560" y="286512"/>
                  </a:lnTo>
                  <a:lnTo>
                    <a:pt x="672084" y="284988"/>
                  </a:lnTo>
                  <a:lnTo>
                    <a:pt x="673608" y="284988"/>
                  </a:lnTo>
                  <a:lnTo>
                    <a:pt x="673608" y="280416"/>
                  </a:lnTo>
                  <a:close/>
                </a:path>
                <a:path w="4939665" h="312420">
                  <a:moveTo>
                    <a:pt x="746747" y="288048"/>
                  </a:moveTo>
                  <a:lnTo>
                    <a:pt x="745223" y="286524"/>
                  </a:lnTo>
                  <a:lnTo>
                    <a:pt x="688835" y="286524"/>
                  </a:lnTo>
                  <a:lnTo>
                    <a:pt x="688835" y="295668"/>
                  </a:lnTo>
                  <a:lnTo>
                    <a:pt x="690359" y="297192"/>
                  </a:lnTo>
                  <a:lnTo>
                    <a:pt x="745223" y="297192"/>
                  </a:lnTo>
                  <a:lnTo>
                    <a:pt x="745223" y="295668"/>
                  </a:lnTo>
                  <a:lnTo>
                    <a:pt x="746747" y="295668"/>
                  </a:lnTo>
                  <a:lnTo>
                    <a:pt x="746747" y="288048"/>
                  </a:lnTo>
                  <a:close/>
                </a:path>
                <a:path w="4939665" h="312420">
                  <a:moveTo>
                    <a:pt x="826008" y="280416"/>
                  </a:moveTo>
                  <a:lnTo>
                    <a:pt x="824484" y="278892"/>
                  </a:lnTo>
                  <a:lnTo>
                    <a:pt x="798576" y="278892"/>
                  </a:lnTo>
                  <a:lnTo>
                    <a:pt x="798576" y="256032"/>
                  </a:lnTo>
                  <a:lnTo>
                    <a:pt x="795528" y="252984"/>
                  </a:lnTo>
                  <a:lnTo>
                    <a:pt x="790956" y="252984"/>
                  </a:lnTo>
                  <a:lnTo>
                    <a:pt x="790956" y="254508"/>
                  </a:lnTo>
                  <a:lnTo>
                    <a:pt x="789432" y="256032"/>
                  </a:lnTo>
                  <a:lnTo>
                    <a:pt x="789432" y="278892"/>
                  </a:lnTo>
                  <a:lnTo>
                    <a:pt x="763524" y="278892"/>
                  </a:lnTo>
                  <a:lnTo>
                    <a:pt x="762000" y="280416"/>
                  </a:lnTo>
                  <a:lnTo>
                    <a:pt x="762000" y="284988"/>
                  </a:lnTo>
                  <a:lnTo>
                    <a:pt x="763524" y="286512"/>
                  </a:lnTo>
                  <a:lnTo>
                    <a:pt x="789432" y="286512"/>
                  </a:lnTo>
                  <a:lnTo>
                    <a:pt x="789432" y="309372"/>
                  </a:lnTo>
                  <a:lnTo>
                    <a:pt x="792480" y="312420"/>
                  </a:lnTo>
                  <a:lnTo>
                    <a:pt x="795528" y="312420"/>
                  </a:lnTo>
                  <a:lnTo>
                    <a:pt x="795528" y="310896"/>
                  </a:lnTo>
                  <a:lnTo>
                    <a:pt x="797052" y="310896"/>
                  </a:lnTo>
                  <a:lnTo>
                    <a:pt x="798576" y="309372"/>
                  </a:lnTo>
                  <a:lnTo>
                    <a:pt x="798576" y="286512"/>
                  </a:lnTo>
                  <a:lnTo>
                    <a:pt x="822960" y="286512"/>
                  </a:lnTo>
                  <a:lnTo>
                    <a:pt x="824484" y="284988"/>
                  </a:lnTo>
                  <a:lnTo>
                    <a:pt x="826008" y="284988"/>
                  </a:lnTo>
                  <a:lnTo>
                    <a:pt x="826008" y="280416"/>
                  </a:lnTo>
                  <a:close/>
                </a:path>
                <a:path w="4939665" h="312420">
                  <a:moveTo>
                    <a:pt x="897623" y="286524"/>
                  </a:moveTo>
                  <a:lnTo>
                    <a:pt x="841235" y="286524"/>
                  </a:lnTo>
                  <a:lnTo>
                    <a:pt x="841235" y="297192"/>
                  </a:lnTo>
                  <a:lnTo>
                    <a:pt x="897623" y="297192"/>
                  </a:lnTo>
                  <a:lnTo>
                    <a:pt x="897623" y="286524"/>
                  </a:lnTo>
                  <a:close/>
                </a:path>
                <a:path w="4939665" h="312420">
                  <a:moveTo>
                    <a:pt x="978408" y="281940"/>
                  </a:moveTo>
                  <a:lnTo>
                    <a:pt x="976884" y="280416"/>
                  </a:lnTo>
                  <a:lnTo>
                    <a:pt x="976884" y="278892"/>
                  </a:lnTo>
                  <a:lnTo>
                    <a:pt x="950976" y="278892"/>
                  </a:lnTo>
                  <a:lnTo>
                    <a:pt x="950976" y="256032"/>
                  </a:lnTo>
                  <a:lnTo>
                    <a:pt x="947928" y="252984"/>
                  </a:lnTo>
                  <a:lnTo>
                    <a:pt x="943356" y="252984"/>
                  </a:lnTo>
                  <a:lnTo>
                    <a:pt x="943356" y="254508"/>
                  </a:lnTo>
                  <a:lnTo>
                    <a:pt x="941832" y="256032"/>
                  </a:lnTo>
                  <a:lnTo>
                    <a:pt x="940308" y="256032"/>
                  </a:lnTo>
                  <a:lnTo>
                    <a:pt x="940308" y="278892"/>
                  </a:lnTo>
                  <a:lnTo>
                    <a:pt x="915924" y="278892"/>
                  </a:lnTo>
                  <a:lnTo>
                    <a:pt x="914400" y="280416"/>
                  </a:lnTo>
                  <a:lnTo>
                    <a:pt x="914400" y="284988"/>
                  </a:lnTo>
                  <a:lnTo>
                    <a:pt x="915924" y="284988"/>
                  </a:lnTo>
                  <a:lnTo>
                    <a:pt x="915924" y="286512"/>
                  </a:lnTo>
                  <a:lnTo>
                    <a:pt x="940308" y="286512"/>
                  </a:lnTo>
                  <a:lnTo>
                    <a:pt x="940308" y="309372"/>
                  </a:lnTo>
                  <a:lnTo>
                    <a:pt x="941832" y="309372"/>
                  </a:lnTo>
                  <a:lnTo>
                    <a:pt x="944880" y="312420"/>
                  </a:lnTo>
                  <a:lnTo>
                    <a:pt x="947928" y="312420"/>
                  </a:lnTo>
                  <a:lnTo>
                    <a:pt x="947928" y="310896"/>
                  </a:lnTo>
                  <a:lnTo>
                    <a:pt x="949452" y="310896"/>
                  </a:lnTo>
                  <a:lnTo>
                    <a:pt x="950976" y="309372"/>
                  </a:lnTo>
                  <a:lnTo>
                    <a:pt x="950976" y="286512"/>
                  </a:lnTo>
                  <a:lnTo>
                    <a:pt x="975360" y="286512"/>
                  </a:lnTo>
                  <a:lnTo>
                    <a:pt x="978408" y="283464"/>
                  </a:lnTo>
                  <a:lnTo>
                    <a:pt x="978408" y="281940"/>
                  </a:lnTo>
                  <a:close/>
                </a:path>
                <a:path w="4939665" h="312420">
                  <a:moveTo>
                    <a:pt x="1050023" y="286524"/>
                  </a:moveTo>
                  <a:lnTo>
                    <a:pt x="993635" y="286524"/>
                  </a:lnTo>
                  <a:lnTo>
                    <a:pt x="993635" y="297192"/>
                  </a:lnTo>
                  <a:lnTo>
                    <a:pt x="1050023" y="297192"/>
                  </a:lnTo>
                  <a:lnTo>
                    <a:pt x="1050023" y="286524"/>
                  </a:lnTo>
                  <a:close/>
                </a:path>
                <a:path w="4939665" h="312420">
                  <a:moveTo>
                    <a:pt x="1130808" y="281940"/>
                  </a:moveTo>
                  <a:lnTo>
                    <a:pt x="1129284" y="280416"/>
                  </a:lnTo>
                  <a:lnTo>
                    <a:pt x="1129284" y="278892"/>
                  </a:lnTo>
                  <a:lnTo>
                    <a:pt x="1103376" y="278892"/>
                  </a:lnTo>
                  <a:lnTo>
                    <a:pt x="1103376" y="256032"/>
                  </a:lnTo>
                  <a:lnTo>
                    <a:pt x="1101852" y="254508"/>
                  </a:lnTo>
                  <a:lnTo>
                    <a:pt x="1101852" y="252984"/>
                  </a:lnTo>
                  <a:lnTo>
                    <a:pt x="1095756" y="252984"/>
                  </a:lnTo>
                  <a:lnTo>
                    <a:pt x="1095756" y="254508"/>
                  </a:lnTo>
                  <a:lnTo>
                    <a:pt x="1094232" y="256032"/>
                  </a:lnTo>
                  <a:lnTo>
                    <a:pt x="1094232" y="278892"/>
                  </a:lnTo>
                  <a:lnTo>
                    <a:pt x="1068324" y="278892"/>
                  </a:lnTo>
                  <a:lnTo>
                    <a:pt x="1066800" y="280416"/>
                  </a:lnTo>
                  <a:lnTo>
                    <a:pt x="1066800" y="284988"/>
                  </a:lnTo>
                  <a:lnTo>
                    <a:pt x="1068324" y="284988"/>
                  </a:lnTo>
                  <a:lnTo>
                    <a:pt x="1068324" y="286512"/>
                  </a:lnTo>
                  <a:lnTo>
                    <a:pt x="1094232" y="286512"/>
                  </a:lnTo>
                  <a:lnTo>
                    <a:pt x="1094232" y="309372"/>
                  </a:lnTo>
                  <a:lnTo>
                    <a:pt x="1097280" y="312420"/>
                  </a:lnTo>
                  <a:lnTo>
                    <a:pt x="1100328" y="312420"/>
                  </a:lnTo>
                  <a:lnTo>
                    <a:pt x="1103376" y="309372"/>
                  </a:lnTo>
                  <a:lnTo>
                    <a:pt x="1103376" y="286512"/>
                  </a:lnTo>
                  <a:lnTo>
                    <a:pt x="1127760" y="286512"/>
                  </a:lnTo>
                  <a:lnTo>
                    <a:pt x="1130808" y="283464"/>
                  </a:lnTo>
                  <a:lnTo>
                    <a:pt x="1130808" y="281940"/>
                  </a:lnTo>
                  <a:close/>
                </a:path>
                <a:path w="4939665" h="312420">
                  <a:moveTo>
                    <a:pt x="1202423" y="286524"/>
                  </a:moveTo>
                  <a:lnTo>
                    <a:pt x="1146035" y="286524"/>
                  </a:lnTo>
                  <a:lnTo>
                    <a:pt x="1146035" y="295668"/>
                  </a:lnTo>
                  <a:lnTo>
                    <a:pt x="1147559" y="297192"/>
                  </a:lnTo>
                  <a:lnTo>
                    <a:pt x="1202423" y="297192"/>
                  </a:lnTo>
                  <a:lnTo>
                    <a:pt x="1202423" y="286524"/>
                  </a:lnTo>
                  <a:close/>
                </a:path>
                <a:path w="4939665" h="312420">
                  <a:moveTo>
                    <a:pt x="1281684" y="278892"/>
                  </a:moveTo>
                  <a:lnTo>
                    <a:pt x="1255776" y="278892"/>
                  </a:lnTo>
                  <a:lnTo>
                    <a:pt x="1255776" y="256032"/>
                  </a:lnTo>
                  <a:lnTo>
                    <a:pt x="1254252" y="256032"/>
                  </a:lnTo>
                  <a:lnTo>
                    <a:pt x="1254252" y="252984"/>
                  </a:lnTo>
                  <a:lnTo>
                    <a:pt x="1248156" y="252984"/>
                  </a:lnTo>
                  <a:lnTo>
                    <a:pt x="1246632" y="254508"/>
                  </a:lnTo>
                  <a:lnTo>
                    <a:pt x="1246632" y="278892"/>
                  </a:lnTo>
                  <a:lnTo>
                    <a:pt x="1220724" y="278892"/>
                  </a:lnTo>
                  <a:lnTo>
                    <a:pt x="1217676" y="281940"/>
                  </a:lnTo>
                  <a:lnTo>
                    <a:pt x="1217676" y="283464"/>
                  </a:lnTo>
                  <a:lnTo>
                    <a:pt x="1219200" y="284988"/>
                  </a:lnTo>
                  <a:lnTo>
                    <a:pt x="1220724" y="284988"/>
                  </a:lnTo>
                  <a:lnTo>
                    <a:pt x="1220724" y="286512"/>
                  </a:lnTo>
                  <a:lnTo>
                    <a:pt x="1246632" y="286512"/>
                  </a:lnTo>
                  <a:lnTo>
                    <a:pt x="1246632" y="309372"/>
                  </a:lnTo>
                  <a:lnTo>
                    <a:pt x="1248156" y="310896"/>
                  </a:lnTo>
                  <a:lnTo>
                    <a:pt x="1249680" y="310896"/>
                  </a:lnTo>
                  <a:lnTo>
                    <a:pt x="1249680" y="312420"/>
                  </a:lnTo>
                  <a:lnTo>
                    <a:pt x="1251204" y="312420"/>
                  </a:lnTo>
                  <a:lnTo>
                    <a:pt x="1254252" y="310896"/>
                  </a:lnTo>
                  <a:lnTo>
                    <a:pt x="1254252" y="309372"/>
                  </a:lnTo>
                  <a:lnTo>
                    <a:pt x="1255776" y="309372"/>
                  </a:lnTo>
                  <a:lnTo>
                    <a:pt x="1255776" y="286512"/>
                  </a:lnTo>
                  <a:lnTo>
                    <a:pt x="1280160" y="286512"/>
                  </a:lnTo>
                  <a:lnTo>
                    <a:pt x="1281684" y="284988"/>
                  </a:lnTo>
                  <a:lnTo>
                    <a:pt x="1281684" y="278892"/>
                  </a:lnTo>
                  <a:close/>
                </a:path>
                <a:path w="4939665" h="312420">
                  <a:moveTo>
                    <a:pt x="1356347" y="286524"/>
                  </a:moveTo>
                  <a:lnTo>
                    <a:pt x="1298435" y="286524"/>
                  </a:lnTo>
                  <a:lnTo>
                    <a:pt x="1298435" y="295668"/>
                  </a:lnTo>
                  <a:lnTo>
                    <a:pt x="1299959" y="297192"/>
                  </a:lnTo>
                  <a:lnTo>
                    <a:pt x="1354823" y="297192"/>
                  </a:lnTo>
                  <a:lnTo>
                    <a:pt x="1354823" y="295668"/>
                  </a:lnTo>
                  <a:lnTo>
                    <a:pt x="1356347" y="295668"/>
                  </a:lnTo>
                  <a:lnTo>
                    <a:pt x="1356347" y="286524"/>
                  </a:lnTo>
                  <a:close/>
                </a:path>
                <a:path w="4939665" h="312420">
                  <a:moveTo>
                    <a:pt x="1434084" y="278892"/>
                  </a:moveTo>
                  <a:lnTo>
                    <a:pt x="1408176" y="278892"/>
                  </a:lnTo>
                  <a:lnTo>
                    <a:pt x="1408176" y="256032"/>
                  </a:lnTo>
                  <a:lnTo>
                    <a:pt x="1406652" y="256032"/>
                  </a:lnTo>
                  <a:lnTo>
                    <a:pt x="1406652" y="254508"/>
                  </a:lnTo>
                  <a:lnTo>
                    <a:pt x="1405128" y="252984"/>
                  </a:lnTo>
                  <a:lnTo>
                    <a:pt x="1400556" y="252984"/>
                  </a:lnTo>
                  <a:lnTo>
                    <a:pt x="1399032" y="254508"/>
                  </a:lnTo>
                  <a:lnTo>
                    <a:pt x="1399032" y="278892"/>
                  </a:lnTo>
                  <a:lnTo>
                    <a:pt x="1373124" y="278892"/>
                  </a:lnTo>
                  <a:lnTo>
                    <a:pt x="1371600" y="280416"/>
                  </a:lnTo>
                  <a:lnTo>
                    <a:pt x="1371600" y="284988"/>
                  </a:lnTo>
                  <a:lnTo>
                    <a:pt x="1373124" y="284988"/>
                  </a:lnTo>
                  <a:lnTo>
                    <a:pt x="1373124" y="286512"/>
                  </a:lnTo>
                  <a:lnTo>
                    <a:pt x="1399032" y="286512"/>
                  </a:lnTo>
                  <a:lnTo>
                    <a:pt x="1399032" y="310896"/>
                  </a:lnTo>
                  <a:lnTo>
                    <a:pt x="1400556" y="310896"/>
                  </a:lnTo>
                  <a:lnTo>
                    <a:pt x="1402080" y="312420"/>
                  </a:lnTo>
                  <a:lnTo>
                    <a:pt x="1403604" y="312420"/>
                  </a:lnTo>
                  <a:lnTo>
                    <a:pt x="1405128" y="310896"/>
                  </a:lnTo>
                  <a:lnTo>
                    <a:pt x="1406652" y="310896"/>
                  </a:lnTo>
                  <a:lnTo>
                    <a:pt x="1406652" y="309372"/>
                  </a:lnTo>
                  <a:lnTo>
                    <a:pt x="1408176" y="309372"/>
                  </a:lnTo>
                  <a:lnTo>
                    <a:pt x="1408176" y="286512"/>
                  </a:lnTo>
                  <a:lnTo>
                    <a:pt x="1432560" y="286512"/>
                  </a:lnTo>
                  <a:lnTo>
                    <a:pt x="1434084" y="284988"/>
                  </a:lnTo>
                  <a:lnTo>
                    <a:pt x="1434084" y="278892"/>
                  </a:lnTo>
                  <a:close/>
                </a:path>
                <a:path w="4939665" h="312420">
                  <a:moveTo>
                    <a:pt x="2726436" y="33528"/>
                  </a:moveTo>
                  <a:lnTo>
                    <a:pt x="2671572" y="33528"/>
                  </a:lnTo>
                  <a:lnTo>
                    <a:pt x="2670048" y="35052"/>
                  </a:lnTo>
                  <a:lnTo>
                    <a:pt x="2670048" y="44196"/>
                  </a:lnTo>
                  <a:lnTo>
                    <a:pt x="2671572" y="44196"/>
                  </a:lnTo>
                  <a:lnTo>
                    <a:pt x="2671572" y="45720"/>
                  </a:lnTo>
                  <a:lnTo>
                    <a:pt x="2724912" y="45720"/>
                  </a:lnTo>
                  <a:lnTo>
                    <a:pt x="2726436" y="44196"/>
                  </a:lnTo>
                  <a:lnTo>
                    <a:pt x="2726436" y="33528"/>
                  </a:lnTo>
                  <a:close/>
                </a:path>
                <a:path w="4939665" h="312420">
                  <a:moveTo>
                    <a:pt x="2807195" y="28956"/>
                  </a:moveTo>
                  <a:lnTo>
                    <a:pt x="2805671" y="27432"/>
                  </a:lnTo>
                  <a:lnTo>
                    <a:pt x="2804147" y="27432"/>
                  </a:lnTo>
                  <a:lnTo>
                    <a:pt x="2804147" y="25908"/>
                  </a:lnTo>
                  <a:lnTo>
                    <a:pt x="2779763" y="25908"/>
                  </a:lnTo>
                  <a:lnTo>
                    <a:pt x="2779763" y="1524"/>
                  </a:lnTo>
                  <a:lnTo>
                    <a:pt x="2778239" y="1524"/>
                  </a:lnTo>
                  <a:lnTo>
                    <a:pt x="2776715" y="0"/>
                  </a:lnTo>
                  <a:lnTo>
                    <a:pt x="2772143" y="0"/>
                  </a:lnTo>
                  <a:lnTo>
                    <a:pt x="2772143" y="1524"/>
                  </a:lnTo>
                  <a:lnTo>
                    <a:pt x="2770619" y="1524"/>
                  </a:lnTo>
                  <a:lnTo>
                    <a:pt x="2769095" y="4572"/>
                  </a:lnTo>
                  <a:lnTo>
                    <a:pt x="2769095" y="25908"/>
                  </a:lnTo>
                  <a:lnTo>
                    <a:pt x="2744711" y="25908"/>
                  </a:lnTo>
                  <a:lnTo>
                    <a:pt x="2743187" y="27432"/>
                  </a:lnTo>
                  <a:lnTo>
                    <a:pt x="2743187" y="33528"/>
                  </a:lnTo>
                  <a:lnTo>
                    <a:pt x="2769095" y="33528"/>
                  </a:lnTo>
                  <a:lnTo>
                    <a:pt x="2769095" y="56388"/>
                  </a:lnTo>
                  <a:lnTo>
                    <a:pt x="2770619" y="57912"/>
                  </a:lnTo>
                  <a:lnTo>
                    <a:pt x="2772143" y="57912"/>
                  </a:lnTo>
                  <a:lnTo>
                    <a:pt x="2772143" y="59436"/>
                  </a:lnTo>
                  <a:lnTo>
                    <a:pt x="2776715" y="59436"/>
                  </a:lnTo>
                  <a:lnTo>
                    <a:pt x="2778239" y="57912"/>
                  </a:lnTo>
                  <a:lnTo>
                    <a:pt x="2779763" y="57912"/>
                  </a:lnTo>
                  <a:lnTo>
                    <a:pt x="2779763" y="33528"/>
                  </a:lnTo>
                  <a:lnTo>
                    <a:pt x="2804147" y="33528"/>
                  </a:lnTo>
                  <a:lnTo>
                    <a:pt x="2805671" y="32004"/>
                  </a:lnTo>
                  <a:lnTo>
                    <a:pt x="2807195" y="32004"/>
                  </a:lnTo>
                  <a:lnTo>
                    <a:pt x="2807195" y="28956"/>
                  </a:lnTo>
                  <a:close/>
                </a:path>
                <a:path w="4939665" h="312420">
                  <a:moveTo>
                    <a:pt x="2878836" y="33528"/>
                  </a:moveTo>
                  <a:lnTo>
                    <a:pt x="2822448" y="33528"/>
                  </a:lnTo>
                  <a:lnTo>
                    <a:pt x="2822448" y="44196"/>
                  </a:lnTo>
                  <a:lnTo>
                    <a:pt x="2823972" y="45720"/>
                  </a:lnTo>
                  <a:lnTo>
                    <a:pt x="2877312" y="45720"/>
                  </a:lnTo>
                  <a:lnTo>
                    <a:pt x="2877312" y="44196"/>
                  </a:lnTo>
                  <a:lnTo>
                    <a:pt x="2878836" y="44196"/>
                  </a:lnTo>
                  <a:lnTo>
                    <a:pt x="2878836" y="33528"/>
                  </a:lnTo>
                  <a:close/>
                </a:path>
                <a:path w="4939665" h="312420">
                  <a:moveTo>
                    <a:pt x="2958071" y="27432"/>
                  </a:moveTo>
                  <a:lnTo>
                    <a:pt x="2956547" y="25908"/>
                  </a:lnTo>
                  <a:lnTo>
                    <a:pt x="2932163" y="25908"/>
                  </a:lnTo>
                  <a:lnTo>
                    <a:pt x="2932163" y="4572"/>
                  </a:lnTo>
                  <a:lnTo>
                    <a:pt x="2930639" y="1524"/>
                  </a:lnTo>
                  <a:lnTo>
                    <a:pt x="2929115" y="0"/>
                  </a:lnTo>
                  <a:lnTo>
                    <a:pt x="2924543" y="0"/>
                  </a:lnTo>
                  <a:lnTo>
                    <a:pt x="2923019" y="1524"/>
                  </a:lnTo>
                  <a:lnTo>
                    <a:pt x="2921495" y="4572"/>
                  </a:lnTo>
                  <a:lnTo>
                    <a:pt x="2921495" y="25908"/>
                  </a:lnTo>
                  <a:lnTo>
                    <a:pt x="2897111" y="25908"/>
                  </a:lnTo>
                  <a:lnTo>
                    <a:pt x="2897111" y="27432"/>
                  </a:lnTo>
                  <a:lnTo>
                    <a:pt x="2895587" y="27432"/>
                  </a:lnTo>
                  <a:lnTo>
                    <a:pt x="2895587" y="32004"/>
                  </a:lnTo>
                  <a:lnTo>
                    <a:pt x="2897111" y="33528"/>
                  </a:lnTo>
                  <a:lnTo>
                    <a:pt x="2921495" y="33528"/>
                  </a:lnTo>
                  <a:lnTo>
                    <a:pt x="2921495" y="56388"/>
                  </a:lnTo>
                  <a:lnTo>
                    <a:pt x="2923019" y="57912"/>
                  </a:lnTo>
                  <a:lnTo>
                    <a:pt x="2924543" y="57912"/>
                  </a:lnTo>
                  <a:lnTo>
                    <a:pt x="2924543" y="59436"/>
                  </a:lnTo>
                  <a:lnTo>
                    <a:pt x="2929115" y="59436"/>
                  </a:lnTo>
                  <a:lnTo>
                    <a:pt x="2932163" y="56388"/>
                  </a:lnTo>
                  <a:lnTo>
                    <a:pt x="2932163" y="33528"/>
                  </a:lnTo>
                  <a:lnTo>
                    <a:pt x="2958071" y="33528"/>
                  </a:lnTo>
                  <a:lnTo>
                    <a:pt x="2958071" y="27432"/>
                  </a:lnTo>
                  <a:close/>
                </a:path>
                <a:path w="4939665" h="312420">
                  <a:moveTo>
                    <a:pt x="4707623" y="35052"/>
                  </a:moveTo>
                  <a:lnTo>
                    <a:pt x="4706099" y="35052"/>
                  </a:lnTo>
                  <a:lnTo>
                    <a:pt x="4706099" y="33528"/>
                  </a:lnTo>
                  <a:lnTo>
                    <a:pt x="4651235" y="33528"/>
                  </a:lnTo>
                  <a:lnTo>
                    <a:pt x="4651235" y="44196"/>
                  </a:lnTo>
                  <a:lnTo>
                    <a:pt x="4652759" y="45720"/>
                  </a:lnTo>
                  <a:lnTo>
                    <a:pt x="4704575" y="45720"/>
                  </a:lnTo>
                  <a:lnTo>
                    <a:pt x="4706099" y="44196"/>
                  </a:lnTo>
                  <a:lnTo>
                    <a:pt x="4707623" y="44196"/>
                  </a:lnTo>
                  <a:lnTo>
                    <a:pt x="4707623" y="35052"/>
                  </a:lnTo>
                  <a:close/>
                </a:path>
                <a:path w="4939665" h="312420">
                  <a:moveTo>
                    <a:pt x="4786871" y="27432"/>
                  </a:moveTo>
                  <a:lnTo>
                    <a:pt x="4785347" y="27432"/>
                  </a:lnTo>
                  <a:lnTo>
                    <a:pt x="4785347" y="25908"/>
                  </a:lnTo>
                  <a:lnTo>
                    <a:pt x="4760963" y="25908"/>
                  </a:lnTo>
                  <a:lnTo>
                    <a:pt x="4760963" y="4572"/>
                  </a:lnTo>
                  <a:lnTo>
                    <a:pt x="4759439" y="1524"/>
                  </a:lnTo>
                  <a:lnTo>
                    <a:pt x="4757915" y="1524"/>
                  </a:lnTo>
                  <a:lnTo>
                    <a:pt x="4757915" y="0"/>
                  </a:lnTo>
                  <a:lnTo>
                    <a:pt x="4753343" y="0"/>
                  </a:lnTo>
                  <a:lnTo>
                    <a:pt x="4751819" y="1524"/>
                  </a:lnTo>
                  <a:lnTo>
                    <a:pt x="4750295" y="1524"/>
                  </a:lnTo>
                  <a:lnTo>
                    <a:pt x="4750295" y="25908"/>
                  </a:lnTo>
                  <a:lnTo>
                    <a:pt x="4725911" y="25908"/>
                  </a:lnTo>
                  <a:lnTo>
                    <a:pt x="4722863" y="28956"/>
                  </a:lnTo>
                  <a:lnTo>
                    <a:pt x="4722863" y="32004"/>
                  </a:lnTo>
                  <a:lnTo>
                    <a:pt x="4724387" y="32004"/>
                  </a:lnTo>
                  <a:lnTo>
                    <a:pt x="4724387" y="33528"/>
                  </a:lnTo>
                  <a:lnTo>
                    <a:pt x="4750295" y="33528"/>
                  </a:lnTo>
                  <a:lnTo>
                    <a:pt x="4750295" y="57912"/>
                  </a:lnTo>
                  <a:lnTo>
                    <a:pt x="4751819" y="57912"/>
                  </a:lnTo>
                  <a:lnTo>
                    <a:pt x="4753343" y="59436"/>
                  </a:lnTo>
                  <a:lnTo>
                    <a:pt x="4757915" y="59436"/>
                  </a:lnTo>
                  <a:lnTo>
                    <a:pt x="4757915" y="57912"/>
                  </a:lnTo>
                  <a:lnTo>
                    <a:pt x="4759439" y="57912"/>
                  </a:lnTo>
                  <a:lnTo>
                    <a:pt x="4760963" y="56388"/>
                  </a:lnTo>
                  <a:lnTo>
                    <a:pt x="4760963" y="33528"/>
                  </a:lnTo>
                  <a:lnTo>
                    <a:pt x="4785347" y="33528"/>
                  </a:lnTo>
                  <a:lnTo>
                    <a:pt x="4786871" y="32004"/>
                  </a:lnTo>
                  <a:lnTo>
                    <a:pt x="4786871" y="27432"/>
                  </a:lnTo>
                  <a:close/>
                </a:path>
                <a:path w="4939665" h="312420">
                  <a:moveTo>
                    <a:pt x="4860036" y="35052"/>
                  </a:moveTo>
                  <a:lnTo>
                    <a:pt x="4858512" y="33528"/>
                  </a:lnTo>
                  <a:lnTo>
                    <a:pt x="4803648" y="33528"/>
                  </a:lnTo>
                  <a:lnTo>
                    <a:pt x="4803648" y="44196"/>
                  </a:lnTo>
                  <a:lnTo>
                    <a:pt x="4805172" y="45720"/>
                  </a:lnTo>
                  <a:lnTo>
                    <a:pt x="4856988" y="45720"/>
                  </a:lnTo>
                  <a:lnTo>
                    <a:pt x="4858512" y="44196"/>
                  </a:lnTo>
                  <a:lnTo>
                    <a:pt x="4860036" y="44196"/>
                  </a:lnTo>
                  <a:lnTo>
                    <a:pt x="4860036" y="35052"/>
                  </a:lnTo>
                  <a:close/>
                </a:path>
                <a:path w="4939665" h="312420">
                  <a:moveTo>
                    <a:pt x="4911839" y="103644"/>
                  </a:moveTo>
                  <a:lnTo>
                    <a:pt x="4904232" y="103644"/>
                  </a:lnTo>
                  <a:lnTo>
                    <a:pt x="4904232" y="219456"/>
                  </a:lnTo>
                  <a:lnTo>
                    <a:pt x="4911839" y="219456"/>
                  </a:lnTo>
                  <a:lnTo>
                    <a:pt x="4911839" y="103644"/>
                  </a:lnTo>
                  <a:close/>
                </a:path>
                <a:path w="4939665" h="312420">
                  <a:moveTo>
                    <a:pt x="4939271" y="27432"/>
                  </a:moveTo>
                  <a:lnTo>
                    <a:pt x="4937747" y="25908"/>
                  </a:lnTo>
                  <a:lnTo>
                    <a:pt x="4911839" y="25908"/>
                  </a:lnTo>
                  <a:lnTo>
                    <a:pt x="4911839" y="1524"/>
                  </a:lnTo>
                  <a:lnTo>
                    <a:pt x="4910315" y="1524"/>
                  </a:lnTo>
                  <a:lnTo>
                    <a:pt x="4910315" y="0"/>
                  </a:lnTo>
                  <a:lnTo>
                    <a:pt x="4905743" y="0"/>
                  </a:lnTo>
                  <a:lnTo>
                    <a:pt x="4904219" y="1524"/>
                  </a:lnTo>
                  <a:lnTo>
                    <a:pt x="4902695" y="1524"/>
                  </a:lnTo>
                  <a:lnTo>
                    <a:pt x="4902695" y="25908"/>
                  </a:lnTo>
                  <a:lnTo>
                    <a:pt x="4878311" y="25908"/>
                  </a:lnTo>
                  <a:lnTo>
                    <a:pt x="4875263" y="28956"/>
                  </a:lnTo>
                  <a:lnTo>
                    <a:pt x="4875263" y="32004"/>
                  </a:lnTo>
                  <a:lnTo>
                    <a:pt x="4876787" y="32004"/>
                  </a:lnTo>
                  <a:lnTo>
                    <a:pt x="4876787" y="33528"/>
                  </a:lnTo>
                  <a:lnTo>
                    <a:pt x="4902695" y="33528"/>
                  </a:lnTo>
                  <a:lnTo>
                    <a:pt x="4902695" y="57912"/>
                  </a:lnTo>
                  <a:lnTo>
                    <a:pt x="4904219" y="57912"/>
                  </a:lnTo>
                  <a:lnTo>
                    <a:pt x="4905743" y="59436"/>
                  </a:lnTo>
                  <a:lnTo>
                    <a:pt x="4910315" y="59436"/>
                  </a:lnTo>
                  <a:lnTo>
                    <a:pt x="4910315" y="57912"/>
                  </a:lnTo>
                  <a:lnTo>
                    <a:pt x="4911839" y="57912"/>
                  </a:lnTo>
                  <a:lnTo>
                    <a:pt x="4911839" y="33528"/>
                  </a:lnTo>
                  <a:lnTo>
                    <a:pt x="4939271" y="33528"/>
                  </a:lnTo>
                  <a:lnTo>
                    <a:pt x="4939271" y="27432"/>
                  </a:lnTo>
                  <a:close/>
                </a:path>
              </a:pathLst>
            </a:custGeom>
            <a:solidFill>
              <a:srgbClr val="000000"/>
            </a:solidFill>
          </p:spPr>
          <p:txBody>
            <a:bodyPr wrap="square" lIns="0" tIns="0" rIns="0" bIns="0" rtlCol="0"/>
            <a:lstStyle/>
            <a:p>
              <a:endParaRPr sz="1588"/>
            </a:p>
          </p:txBody>
        </p:sp>
        <p:pic>
          <p:nvPicPr>
            <p:cNvPr id="11" name="object 11"/>
            <p:cNvPicPr/>
            <p:nvPr/>
          </p:nvPicPr>
          <p:blipFill>
            <a:blip r:embed="rId5" cstate="print"/>
            <a:stretch>
              <a:fillRect/>
            </a:stretch>
          </p:blipFill>
          <p:spPr>
            <a:xfrm>
              <a:off x="4145279" y="6038087"/>
              <a:ext cx="1510284" cy="815340"/>
            </a:xfrm>
            <a:prstGeom prst="rect">
              <a:avLst/>
            </a:prstGeom>
          </p:spPr>
        </p:pic>
        <p:sp>
          <p:nvSpPr>
            <p:cNvPr id="12" name="object 12"/>
            <p:cNvSpPr/>
            <p:nvPr/>
          </p:nvSpPr>
          <p:spPr>
            <a:xfrm>
              <a:off x="2999232" y="6542532"/>
              <a:ext cx="4939665" cy="311150"/>
            </a:xfrm>
            <a:custGeom>
              <a:avLst/>
              <a:gdLst/>
              <a:ahLst/>
              <a:cxnLst/>
              <a:rect l="l" t="t" r="r" b="b"/>
              <a:pathLst>
                <a:path w="4939665" h="311150">
                  <a:moveTo>
                    <a:pt x="35039" y="102108"/>
                  </a:moveTo>
                  <a:lnTo>
                    <a:pt x="27432" y="102108"/>
                  </a:lnTo>
                  <a:lnTo>
                    <a:pt x="27432" y="219456"/>
                  </a:lnTo>
                  <a:lnTo>
                    <a:pt x="35039" y="219456"/>
                  </a:lnTo>
                  <a:lnTo>
                    <a:pt x="35039" y="102108"/>
                  </a:lnTo>
                  <a:close/>
                </a:path>
                <a:path w="4939665" h="311150">
                  <a:moveTo>
                    <a:pt x="64008" y="280428"/>
                  </a:moveTo>
                  <a:lnTo>
                    <a:pt x="62484" y="280428"/>
                  </a:lnTo>
                  <a:lnTo>
                    <a:pt x="62484" y="278904"/>
                  </a:lnTo>
                  <a:lnTo>
                    <a:pt x="60960" y="277368"/>
                  </a:lnTo>
                  <a:lnTo>
                    <a:pt x="36576" y="277368"/>
                  </a:lnTo>
                  <a:lnTo>
                    <a:pt x="36576" y="254508"/>
                  </a:lnTo>
                  <a:lnTo>
                    <a:pt x="35052" y="254508"/>
                  </a:lnTo>
                  <a:lnTo>
                    <a:pt x="35052" y="252984"/>
                  </a:lnTo>
                  <a:lnTo>
                    <a:pt x="33528" y="251460"/>
                  </a:lnTo>
                  <a:lnTo>
                    <a:pt x="30480" y="251460"/>
                  </a:lnTo>
                  <a:lnTo>
                    <a:pt x="28956" y="252984"/>
                  </a:lnTo>
                  <a:lnTo>
                    <a:pt x="28956" y="254508"/>
                  </a:lnTo>
                  <a:lnTo>
                    <a:pt x="27432" y="254508"/>
                  </a:lnTo>
                  <a:lnTo>
                    <a:pt x="27432" y="277368"/>
                  </a:lnTo>
                  <a:lnTo>
                    <a:pt x="3048" y="277368"/>
                  </a:lnTo>
                  <a:lnTo>
                    <a:pt x="0" y="280428"/>
                  </a:lnTo>
                  <a:lnTo>
                    <a:pt x="0" y="283476"/>
                  </a:lnTo>
                  <a:lnTo>
                    <a:pt x="1524" y="285000"/>
                  </a:lnTo>
                  <a:lnTo>
                    <a:pt x="1524" y="286524"/>
                  </a:lnTo>
                  <a:lnTo>
                    <a:pt x="27432" y="286524"/>
                  </a:lnTo>
                  <a:lnTo>
                    <a:pt x="27432" y="309384"/>
                  </a:lnTo>
                  <a:lnTo>
                    <a:pt x="28956" y="310908"/>
                  </a:lnTo>
                  <a:lnTo>
                    <a:pt x="35052" y="310908"/>
                  </a:lnTo>
                  <a:lnTo>
                    <a:pt x="36576" y="309384"/>
                  </a:lnTo>
                  <a:lnTo>
                    <a:pt x="36576" y="286524"/>
                  </a:lnTo>
                  <a:lnTo>
                    <a:pt x="62484" y="286524"/>
                  </a:lnTo>
                  <a:lnTo>
                    <a:pt x="62484" y="283476"/>
                  </a:lnTo>
                  <a:lnTo>
                    <a:pt x="64008" y="283476"/>
                  </a:lnTo>
                  <a:lnTo>
                    <a:pt x="64008" y="280428"/>
                  </a:lnTo>
                  <a:close/>
                </a:path>
                <a:path w="4939665" h="311150">
                  <a:moveTo>
                    <a:pt x="135623" y="286524"/>
                  </a:moveTo>
                  <a:lnTo>
                    <a:pt x="80759" y="286524"/>
                  </a:lnTo>
                  <a:lnTo>
                    <a:pt x="80759" y="288048"/>
                  </a:lnTo>
                  <a:lnTo>
                    <a:pt x="79235" y="288048"/>
                  </a:lnTo>
                  <a:lnTo>
                    <a:pt x="79235" y="295668"/>
                  </a:lnTo>
                  <a:lnTo>
                    <a:pt x="80759" y="295668"/>
                  </a:lnTo>
                  <a:lnTo>
                    <a:pt x="80759" y="297192"/>
                  </a:lnTo>
                  <a:lnTo>
                    <a:pt x="135623" y="297192"/>
                  </a:lnTo>
                  <a:lnTo>
                    <a:pt x="135623" y="286524"/>
                  </a:lnTo>
                  <a:close/>
                </a:path>
                <a:path w="4939665" h="311150">
                  <a:moveTo>
                    <a:pt x="216408" y="280428"/>
                  </a:moveTo>
                  <a:lnTo>
                    <a:pt x="214884" y="280428"/>
                  </a:lnTo>
                  <a:lnTo>
                    <a:pt x="214884" y="278904"/>
                  </a:lnTo>
                  <a:lnTo>
                    <a:pt x="213360" y="277368"/>
                  </a:lnTo>
                  <a:lnTo>
                    <a:pt x="188976" y="277368"/>
                  </a:lnTo>
                  <a:lnTo>
                    <a:pt x="188976" y="254508"/>
                  </a:lnTo>
                  <a:lnTo>
                    <a:pt x="187452" y="254508"/>
                  </a:lnTo>
                  <a:lnTo>
                    <a:pt x="187452" y="252984"/>
                  </a:lnTo>
                  <a:lnTo>
                    <a:pt x="185928" y="251460"/>
                  </a:lnTo>
                  <a:lnTo>
                    <a:pt x="182880" y="251460"/>
                  </a:lnTo>
                  <a:lnTo>
                    <a:pt x="181356" y="252984"/>
                  </a:lnTo>
                  <a:lnTo>
                    <a:pt x="181356" y="254508"/>
                  </a:lnTo>
                  <a:lnTo>
                    <a:pt x="179832" y="254508"/>
                  </a:lnTo>
                  <a:lnTo>
                    <a:pt x="179832" y="277368"/>
                  </a:lnTo>
                  <a:lnTo>
                    <a:pt x="153924" y="277368"/>
                  </a:lnTo>
                  <a:lnTo>
                    <a:pt x="153924" y="278904"/>
                  </a:lnTo>
                  <a:lnTo>
                    <a:pt x="152400" y="280428"/>
                  </a:lnTo>
                  <a:lnTo>
                    <a:pt x="152400" y="283476"/>
                  </a:lnTo>
                  <a:lnTo>
                    <a:pt x="153924" y="285000"/>
                  </a:lnTo>
                  <a:lnTo>
                    <a:pt x="153924" y="286524"/>
                  </a:lnTo>
                  <a:lnTo>
                    <a:pt x="179832" y="286524"/>
                  </a:lnTo>
                  <a:lnTo>
                    <a:pt x="179832" y="309384"/>
                  </a:lnTo>
                  <a:lnTo>
                    <a:pt x="181356" y="310908"/>
                  </a:lnTo>
                  <a:lnTo>
                    <a:pt x="187452" y="310908"/>
                  </a:lnTo>
                  <a:lnTo>
                    <a:pt x="188976" y="309384"/>
                  </a:lnTo>
                  <a:lnTo>
                    <a:pt x="188976" y="286524"/>
                  </a:lnTo>
                  <a:lnTo>
                    <a:pt x="213360" y="286524"/>
                  </a:lnTo>
                  <a:lnTo>
                    <a:pt x="214884" y="285000"/>
                  </a:lnTo>
                  <a:lnTo>
                    <a:pt x="214884" y="283476"/>
                  </a:lnTo>
                  <a:lnTo>
                    <a:pt x="216408" y="283476"/>
                  </a:lnTo>
                  <a:lnTo>
                    <a:pt x="216408" y="280428"/>
                  </a:lnTo>
                  <a:close/>
                </a:path>
                <a:path w="4939665" h="311150">
                  <a:moveTo>
                    <a:pt x="289547" y="288048"/>
                  </a:moveTo>
                  <a:lnTo>
                    <a:pt x="288023" y="286524"/>
                  </a:lnTo>
                  <a:lnTo>
                    <a:pt x="233159" y="286524"/>
                  </a:lnTo>
                  <a:lnTo>
                    <a:pt x="233159" y="288048"/>
                  </a:lnTo>
                  <a:lnTo>
                    <a:pt x="231635" y="288048"/>
                  </a:lnTo>
                  <a:lnTo>
                    <a:pt x="231635" y="295668"/>
                  </a:lnTo>
                  <a:lnTo>
                    <a:pt x="233159" y="295668"/>
                  </a:lnTo>
                  <a:lnTo>
                    <a:pt x="233159" y="297192"/>
                  </a:lnTo>
                  <a:lnTo>
                    <a:pt x="286499" y="297192"/>
                  </a:lnTo>
                  <a:lnTo>
                    <a:pt x="288023" y="295668"/>
                  </a:lnTo>
                  <a:lnTo>
                    <a:pt x="289547" y="295668"/>
                  </a:lnTo>
                  <a:lnTo>
                    <a:pt x="289547" y="288048"/>
                  </a:lnTo>
                  <a:close/>
                </a:path>
                <a:path w="4939665" h="311150">
                  <a:moveTo>
                    <a:pt x="368808" y="280428"/>
                  </a:moveTo>
                  <a:lnTo>
                    <a:pt x="367284" y="280428"/>
                  </a:lnTo>
                  <a:lnTo>
                    <a:pt x="367284" y="278904"/>
                  </a:lnTo>
                  <a:lnTo>
                    <a:pt x="365760" y="277368"/>
                  </a:lnTo>
                  <a:lnTo>
                    <a:pt x="341376" y="277368"/>
                  </a:lnTo>
                  <a:lnTo>
                    <a:pt x="341376" y="256032"/>
                  </a:lnTo>
                  <a:lnTo>
                    <a:pt x="339852" y="254508"/>
                  </a:lnTo>
                  <a:lnTo>
                    <a:pt x="339852" y="252984"/>
                  </a:lnTo>
                  <a:lnTo>
                    <a:pt x="338328" y="251460"/>
                  </a:lnTo>
                  <a:lnTo>
                    <a:pt x="335280" y="251460"/>
                  </a:lnTo>
                  <a:lnTo>
                    <a:pt x="333756" y="252984"/>
                  </a:lnTo>
                  <a:lnTo>
                    <a:pt x="333756" y="254508"/>
                  </a:lnTo>
                  <a:lnTo>
                    <a:pt x="332232" y="254508"/>
                  </a:lnTo>
                  <a:lnTo>
                    <a:pt x="332232" y="277368"/>
                  </a:lnTo>
                  <a:lnTo>
                    <a:pt x="306324" y="277368"/>
                  </a:lnTo>
                  <a:lnTo>
                    <a:pt x="306324" y="278904"/>
                  </a:lnTo>
                  <a:lnTo>
                    <a:pt x="304800" y="280428"/>
                  </a:lnTo>
                  <a:lnTo>
                    <a:pt x="304800" y="283476"/>
                  </a:lnTo>
                  <a:lnTo>
                    <a:pt x="306324" y="285000"/>
                  </a:lnTo>
                  <a:lnTo>
                    <a:pt x="306324" y="286524"/>
                  </a:lnTo>
                  <a:lnTo>
                    <a:pt x="332232" y="286524"/>
                  </a:lnTo>
                  <a:lnTo>
                    <a:pt x="332232" y="309384"/>
                  </a:lnTo>
                  <a:lnTo>
                    <a:pt x="333756" y="310908"/>
                  </a:lnTo>
                  <a:lnTo>
                    <a:pt x="339852" y="310908"/>
                  </a:lnTo>
                  <a:lnTo>
                    <a:pt x="339852" y="309384"/>
                  </a:lnTo>
                  <a:lnTo>
                    <a:pt x="341376" y="307860"/>
                  </a:lnTo>
                  <a:lnTo>
                    <a:pt x="341376" y="286524"/>
                  </a:lnTo>
                  <a:lnTo>
                    <a:pt x="365760" y="286524"/>
                  </a:lnTo>
                  <a:lnTo>
                    <a:pt x="367284" y="285000"/>
                  </a:lnTo>
                  <a:lnTo>
                    <a:pt x="367284" y="283476"/>
                  </a:lnTo>
                  <a:lnTo>
                    <a:pt x="368808" y="283476"/>
                  </a:lnTo>
                  <a:lnTo>
                    <a:pt x="368808" y="280428"/>
                  </a:lnTo>
                  <a:close/>
                </a:path>
                <a:path w="4939665" h="311150">
                  <a:moveTo>
                    <a:pt x="441947" y="288048"/>
                  </a:moveTo>
                  <a:lnTo>
                    <a:pt x="440423" y="286524"/>
                  </a:lnTo>
                  <a:lnTo>
                    <a:pt x="385559" y="286524"/>
                  </a:lnTo>
                  <a:lnTo>
                    <a:pt x="384035" y="288048"/>
                  </a:lnTo>
                  <a:lnTo>
                    <a:pt x="384035" y="295668"/>
                  </a:lnTo>
                  <a:lnTo>
                    <a:pt x="385559" y="295668"/>
                  </a:lnTo>
                  <a:lnTo>
                    <a:pt x="385559" y="297192"/>
                  </a:lnTo>
                  <a:lnTo>
                    <a:pt x="438899" y="297192"/>
                  </a:lnTo>
                  <a:lnTo>
                    <a:pt x="440423" y="295668"/>
                  </a:lnTo>
                  <a:lnTo>
                    <a:pt x="441947" y="295668"/>
                  </a:lnTo>
                  <a:lnTo>
                    <a:pt x="441947" y="288048"/>
                  </a:lnTo>
                  <a:close/>
                </a:path>
                <a:path w="4939665" h="311150">
                  <a:moveTo>
                    <a:pt x="521208" y="280428"/>
                  </a:moveTo>
                  <a:lnTo>
                    <a:pt x="518160" y="277368"/>
                  </a:lnTo>
                  <a:lnTo>
                    <a:pt x="493776" y="277368"/>
                  </a:lnTo>
                  <a:lnTo>
                    <a:pt x="493776" y="256032"/>
                  </a:lnTo>
                  <a:lnTo>
                    <a:pt x="492252" y="254508"/>
                  </a:lnTo>
                  <a:lnTo>
                    <a:pt x="492252" y="252984"/>
                  </a:lnTo>
                  <a:lnTo>
                    <a:pt x="490728" y="251460"/>
                  </a:lnTo>
                  <a:lnTo>
                    <a:pt x="487680" y="251460"/>
                  </a:lnTo>
                  <a:lnTo>
                    <a:pt x="484632" y="254508"/>
                  </a:lnTo>
                  <a:lnTo>
                    <a:pt x="484632" y="277368"/>
                  </a:lnTo>
                  <a:lnTo>
                    <a:pt x="460248" y="277368"/>
                  </a:lnTo>
                  <a:lnTo>
                    <a:pt x="457200" y="280428"/>
                  </a:lnTo>
                  <a:lnTo>
                    <a:pt x="457200" y="283476"/>
                  </a:lnTo>
                  <a:lnTo>
                    <a:pt x="460248" y="286524"/>
                  </a:lnTo>
                  <a:lnTo>
                    <a:pt x="484632" y="286524"/>
                  </a:lnTo>
                  <a:lnTo>
                    <a:pt x="484632" y="310908"/>
                  </a:lnTo>
                  <a:lnTo>
                    <a:pt x="492252" y="310908"/>
                  </a:lnTo>
                  <a:lnTo>
                    <a:pt x="492252" y="309384"/>
                  </a:lnTo>
                  <a:lnTo>
                    <a:pt x="493776" y="307860"/>
                  </a:lnTo>
                  <a:lnTo>
                    <a:pt x="493776" y="286524"/>
                  </a:lnTo>
                  <a:lnTo>
                    <a:pt x="518160" y="286524"/>
                  </a:lnTo>
                  <a:lnTo>
                    <a:pt x="521208" y="283476"/>
                  </a:lnTo>
                  <a:lnTo>
                    <a:pt x="521208" y="280428"/>
                  </a:lnTo>
                  <a:close/>
                </a:path>
                <a:path w="4939665" h="311150">
                  <a:moveTo>
                    <a:pt x="594347" y="288048"/>
                  </a:moveTo>
                  <a:lnTo>
                    <a:pt x="592823" y="288048"/>
                  </a:lnTo>
                  <a:lnTo>
                    <a:pt x="592823" y="286524"/>
                  </a:lnTo>
                  <a:lnTo>
                    <a:pt x="537959" y="286524"/>
                  </a:lnTo>
                  <a:lnTo>
                    <a:pt x="536435" y="288048"/>
                  </a:lnTo>
                  <a:lnTo>
                    <a:pt x="536435" y="295668"/>
                  </a:lnTo>
                  <a:lnTo>
                    <a:pt x="537959" y="295668"/>
                  </a:lnTo>
                  <a:lnTo>
                    <a:pt x="537959" y="297192"/>
                  </a:lnTo>
                  <a:lnTo>
                    <a:pt x="591299" y="297192"/>
                  </a:lnTo>
                  <a:lnTo>
                    <a:pt x="592823" y="295668"/>
                  </a:lnTo>
                  <a:lnTo>
                    <a:pt x="594347" y="295668"/>
                  </a:lnTo>
                  <a:lnTo>
                    <a:pt x="594347" y="288048"/>
                  </a:lnTo>
                  <a:close/>
                </a:path>
                <a:path w="4939665" h="311150">
                  <a:moveTo>
                    <a:pt x="673608" y="280428"/>
                  </a:moveTo>
                  <a:lnTo>
                    <a:pt x="670560" y="277368"/>
                  </a:lnTo>
                  <a:lnTo>
                    <a:pt x="646176" y="277368"/>
                  </a:lnTo>
                  <a:lnTo>
                    <a:pt x="646176" y="254508"/>
                  </a:lnTo>
                  <a:lnTo>
                    <a:pt x="644652" y="254508"/>
                  </a:lnTo>
                  <a:lnTo>
                    <a:pt x="643128" y="252984"/>
                  </a:lnTo>
                  <a:lnTo>
                    <a:pt x="643128" y="251460"/>
                  </a:lnTo>
                  <a:lnTo>
                    <a:pt x="640080" y="251460"/>
                  </a:lnTo>
                  <a:lnTo>
                    <a:pt x="638556" y="252984"/>
                  </a:lnTo>
                  <a:lnTo>
                    <a:pt x="638556" y="254508"/>
                  </a:lnTo>
                  <a:lnTo>
                    <a:pt x="637032" y="254508"/>
                  </a:lnTo>
                  <a:lnTo>
                    <a:pt x="637032" y="277368"/>
                  </a:lnTo>
                  <a:lnTo>
                    <a:pt x="612648" y="277368"/>
                  </a:lnTo>
                  <a:lnTo>
                    <a:pt x="609600" y="280428"/>
                  </a:lnTo>
                  <a:lnTo>
                    <a:pt x="609600" y="283476"/>
                  </a:lnTo>
                  <a:lnTo>
                    <a:pt x="612648" y="286524"/>
                  </a:lnTo>
                  <a:lnTo>
                    <a:pt x="637032" y="286524"/>
                  </a:lnTo>
                  <a:lnTo>
                    <a:pt x="637032" y="309384"/>
                  </a:lnTo>
                  <a:lnTo>
                    <a:pt x="638556" y="310908"/>
                  </a:lnTo>
                  <a:lnTo>
                    <a:pt x="644652" y="310908"/>
                  </a:lnTo>
                  <a:lnTo>
                    <a:pt x="646176" y="309384"/>
                  </a:lnTo>
                  <a:lnTo>
                    <a:pt x="646176" y="286524"/>
                  </a:lnTo>
                  <a:lnTo>
                    <a:pt x="670560" y="286524"/>
                  </a:lnTo>
                  <a:lnTo>
                    <a:pt x="673608" y="283476"/>
                  </a:lnTo>
                  <a:lnTo>
                    <a:pt x="673608" y="280428"/>
                  </a:lnTo>
                  <a:close/>
                </a:path>
                <a:path w="4939665" h="311150">
                  <a:moveTo>
                    <a:pt x="746747" y="288048"/>
                  </a:moveTo>
                  <a:lnTo>
                    <a:pt x="745223" y="288048"/>
                  </a:lnTo>
                  <a:lnTo>
                    <a:pt x="745223" y="286524"/>
                  </a:lnTo>
                  <a:lnTo>
                    <a:pt x="690359" y="286524"/>
                  </a:lnTo>
                  <a:lnTo>
                    <a:pt x="688835" y="288048"/>
                  </a:lnTo>
                  <a:lnTo>
                    <a:pt x="688835" y="295668"/>
                  </a:lnTo>
                  <a:lnTo>
                    <a:pt x="690359" y="295668"/>
                  </a:lnTo>
                  <a:lnTo>
                    <a:pt x="690359" y="297192"/>
                  </a:lnTo>
                  <a:lnTo>
                    <a:pt x="745223" y="297192"/>
                  </a:lnTo>
                  <a:lnTo>
                    <a:pt x="745223" y="295668"/>
                  </a:lnTo>
                  <a:lnTo>
                    <a:pt x="746747" y="295668"/>
                  </a:lnTo>
                  <a:lnTo>
                    <a:pt x="746747" y="288048"/>
                  </a:lnTo>
                  <a:close/>
                </a:path>
                <a:path w="4939665" h="311150">
                  <a:moveTo>
                    <a:pt x="826008" y="280428"/>
                  </a:moveTo>
                  <a:lnTo>
                    <a:pt x="822960" y="277368"/>
                  </a:lnTo>
                  <a:lnTo>
                    <a:pt x="798576" y="277368"/>
                  </a:lnTo>
                  <a:lnTo>
                    <a:pt x="798576" y="254508"/>
                  </a:lnTo>
                  <a:lnTo>
                    <a:pt x="797052" y="254508"/>
                  </a:lnTo>
                  <a:lnTo>
                    <a:pt x="795528" y="252984"/>
                  </a:lnTo>
                  <a:lnTo>
                    <a:pt x="795528" y="251460"/>
                  </a:lnTo>
                  <a:lnTo>
                    <a:pt x="792480" y="251460"/>
                  </a:lnTo>
                  <a:lnTo>
                    <a:pt x="790956" y="252984"/>
                  </a:lnTo>
                  <a:lnTo>
                    <a:pt x="790956" y="254508"/>
                  </a:lnTo>
                  <a:lnTo>
                    <a:pt x="789432" y="254508"/>
                  </a:lnTo>
                  <a:lnTo>
                    <a:pt x="789432" y="277368"/>
                  </a:lnTo>
                  <a:lnTo>
                    <a:pt x="765048" y="277368"/>
                  </a:lnTo>
                  <a:lnTo>
                    <a:pt x="762000" y="280428"/>
                  </a:lnTo>
                  <a:lnTo>
                    <a:pt x="762000" y="285000"/>
                  </a:lnTo>
                  <a:lnTo>
                    <a:pt x="763524" y="286524"/>
                  </a:lnTo>
                  <a:lnTo>
                    <a:pt x="789432" y="286524"/>
                  </a:lnTo>
                  <a:lnTo>
                    <a:pt x="789432" y="309384"/>
                  </a:lnTo>
                  <a:lnTo>
                    <a:pt x="790956" y="310908"/>
                  </a:lnTo>
                  <a:lnTo>
                    <a:pt x="797052" y="310908"/>
                  </a:lnTo>
                  <a:lnTo>
                    <a:pt x="798576" y="309384"/>
                  </a:lnTo>
                  <a:lnTo>
                    <a:pt x="798576" y="286524"/>
                  </a:lnTo>
                  <a:lnTo>
                    <a:pt x="822960" y="286524"/>
                  </a:lnTo>
                  <a:lnTo>
                    <a:pt x="826008" y="283476"/>
                  </a:lnTo>
                  <a:lnTo>
                    <a:pt x="826008" y="280428"/>
                  </a:lnTo>
                  <a:close/>
                </a:path>
                <a:path w="4939665" h="311150">
                  <a:moveTo>
                    <a:pt x="897623" y="286524"/>
                  </a:moveTo>
                  <a:lnTo>
                    <a:pt x="841235" y="286524"/>
                  </a:lnTo>
                  <a:lnTo>
                    <a:pt x="841235" y="295668"/>
                  </a:lnTo>
                  <a:lnTo>
                    <a:pt x="842759" y="297192"/>
                  </a:lnTo>
                  <a:lnTo>
                    <a:pt x="897623" y="297192"/>
                  </a:lnTo>
                  <a:lnTo>
                    <a:pt x="897623" y="286524"/>
                  </a:lnTo>
                  <a:close/>
                </a:path>
                <a:path w="4939665" h="311150">
                  <a:moveTo>
                    <a:pt x="978408" y="280428"/>
                  </a:moveTo>
                  <a:lnTo>
                    <a:pt x="976884" y="280428"/>
                  </a:lnTo>
                  <a:lnTo>
                    <a:pt x="976884" y="278904"/>
                  </a:lnTo>
                  <a:lnTo>
                    <a:pt x="975360" y="277368"/>
                  </a:lnTo>
                  <a:lnTo>
                    <a:pt x="950976" y="277368"/>
                  </a:lnTo>
                  <a:lnTo>
                    <a:pt x="950976" y="254508"/>
                  </a:lnTo>
                  <a:lnTo>
                    <a:pt x="949452" y="254508"/>
                  </a:lnTo>
                  <a:lnTo>
                    <a:pt x="947928" y="252984"/>
                  </a:lnTo>
                  <a:lnTo>
                    <a:pt x="947928" y="251460"/>
                  </a:lnTo>
                  <a:lnTo>
                    <a:pt x="944880" y="251460"/>
                  </a:lnTo>
                  <a:lnTo>
                    <a:pt x="943356" y="252984"/>
                  </a:lnTo>
                  <a:lnTo>
                    <a:pt x="943356" y="254508"/>
                  </a:lnTo>
                  <a:lnTo>
                    <a:pt x="941832" y="254508"/>
                  </a:lnTo>
                  <a:lnTo>
                    <a:pt x="940308" y="256032"/>
                  </a:lnTo>
                  <a:lnTo>
                    <a:pt x="940308" y="277368"/>
                  </a:lnTo>
                  <a:lnTo>
                    <a:pt x="915924" y="277368"/>
                  </a:lnTo>
                  <a:lnTo>
                    <a:pt x="915924" y="278904"/>
                  </a:lnTo>
                  <a:lnTo>
                    <a:pt x="914400" y="280428"/>
                  </a:lnTo>
                  <a:lnTo>
                    <a:pt x="914400" y="283476"/>
                  </a:lnTo>
                  <a:lnTo>
                    <a:pt x="915924" y="285000"/>
                  </a:lnTo>
                  <a:lnTo>
                    <a:pt x="915924" y="286524"/>
                  </a:lnTo>
                  <a:lnTo>
                    <a:pt x="940308" y="286524"/>
                  </a:lnTo>
                  <a:lnTo>
                    <a:pt x="940308" y="307860"/>
                  </a:lnTo>
                  <a:lnTo>
                    <a:pt x="943356" y="310908"/>
                  </a:lnTo>
                  <a:lnTo>
                    <a:pt x="949452" y="310908"/>
                  </a:lnTo>
                  <a:lnTo>
                    <a:pt x="950976" y="309384"/>
                  </a:lnTo>
                  <a:lnTo>
                    <a:pt x="950976" y="286524"/>
                  </a:lnTo>
                  <a:lnTo>
                    <a:pt x="975360" y="286524"/>
                  </a:lnTo>
                  <a:lnTo>
                    <a:pt x="976884" y="285000"/>
                  </a:lnTo>
                  <a:lnTo>
                    <a:pt x="976884" y="283476"/>
                  </a:lnTo>
                  <a:lnTo>
                    <a:pt x="978408" y="283476"/>
                  </a:lnTo>
                  <a:lnTo>
                    <a:pt x="978408" y="280428"/>
                  </a:lnTo>
                  <a:close/>
                </a:path>
                <a:path w="4939665" h="311150">
                  <a:moveTo>
                    <a:pt x="1050023" y="286524"/>
                  </a:moveTo>
                  <a:lnTo>
                    <a:pt x="993635" y="286524"/>
                  </a:lnTo>
                  <a:lnTo>
                    <a:pt x="993635" y="295668"/>
                  </a:lnTo>
                  <a:lnTo>
                    <a:pt x="995159" y="297192"/>
                  </a:lnTo>
                  <a:lnTo>
                    <a:pt x="1050023" y="297192"/>
                  </a:lnTo>
                  <a:lnTo>
                    <a:pt x="1050023" y="286524"/>
                  </a:lnTo>
                  <a:close/>
                </a:path>
                <a:path w="4939665" h="311150">
                  <a:moveTo>
                    <a:pt x="1130808" y="280428"/>
                  </a:moveTo>
                  <a:lnTo>
                    <a:pt x="1129284" y="280428"/>
                  </a:lnTo>
                  <a:lnTo>
                    <a:pt x="1129284" y="278904"/>
                  </a:lnTo>
                  <a:lnTo>
                    <a:pt x="1127760" y="277368"/>
                  </a:lnTo>
                  <a:lnTo>
                    <a:pt x="1103376" y="277368"/>
                  </a:lnTo>
                  <a:lnTo>
                    <a:pt x="1103376" y="254508"/>
                  </a:lnTo>
                  <a:lnTo>
                    <a:pt x="1101852" y="254508"/>
                  </a:lnTo>
                  <a:lnTo>
                    <a:pt x="1101852" y="252984"/>
                  </a:lnTo>
                  <a:lnTo>
                    <a:pt x="1100328" y="251460"/>
                  </a:lnTo>
                  <a:lnTo>
                    <a:pt x="1097280" y="251460"/>
                  </a:lnTo>
                  <a:lnTo>
                    <a:pt x="1095756" y="252984"/>
                  </a:lnTo>
                  <a:lnTo>
                    <a:pt x="1095756" y="254508"/>
                  </a:lnTo>
                  <a:lnTo>
                    <a:pt x="1094232" y="254508"/>
                  </a:lnTo>
                  <a:lnTo>
                    <a:pt x="1094232" y="277368"/>
                  </a:lnTo>
                  <a:lnTo>
                    <a:pt x="1068324" y="277368"/>
                  </a:lnTo>
                  <a:lnTo>
                    <a:pt x="1068324" y="278904"/>
                  </a:lnTo>
                  <a:lnTo>
                    <a:pt x="1066800" y="280428"/>
                  </a:lnTo>
                  <a:lnTo>
                    <a:pt x="1066800" y="283476"/>
                  </a:lnTo>
                  <a:lnTo>
                    <a:pt x="1068324" y="285000"/>
                  </a:lnTo>
                  <a:lnTo>
                    <a:pt x="1068324" y="286524"/>
                  </a:lnTo>
                  <a:lnTo>
                    <a:pt x="1094232" y="286524"/>
                  </a:lnTo>
                  <a:lnTo>
                    <a:pt x="1094232" y="309384"/>
                  </a:lnTo>
                  <a:lnTo>
                    <a:pt x="1095756" y="310908"/>
                  </a:lnTo>
                  <a:lnTo>
                    <a:pt x="1101852" y="310908"/>
                  </a:lnTo>
                  <a:lnTo>
                    <a:pt x="1103376" y="309384"/>
                  </a:lnTo>
                  <a:lnTo>
                    <a:pt x="1103376" y="286524"/>
                  </a:lnTo>
                  <a:lnTo>
                    <a:pt x="1127760" y="286524"/>
                  </a:lnTo>
                  <a:lnTo>
                    <a:pt x="1129284" y="285000"/>
                  </a:lnTo>
                  <a:lnTo>
                    <a:pt x="1129284" y="283476"/>
                  </a:lnTo>
                  <a:lnTo>
                    <a:pt x="1130808" y="283476"/>
                  </a:lnTo>
                  <a:lnTo>
                    <a:pt x="1130808" y="280428"/>
                  </a:lnTo>
                  <a:close/>
                </a:path>
                <a:path w="4939665" h="311150">
                  <a:moveTo>
                    <a:pt x="2726436" y="286524"/>
                  </a:moveTo>
                  <a:lnTo>
                    <a:pt x="2670048" y="286524"/>
                  </a:lnTo>
                  <a:lnTo>
                    <a:pt x="2670048" y="295668"/>
                  </a:lnTo>
                  <a:lnTo>
                    <a:pt x="2671572" y="297192"/>
                  </a:lnTo>
                  <a:lnTo>
                    <a:pt x="2726436" y="297192"/>
                  </a:lnTo>
                  <a:lnTo>
                    <a:pt x="2726436" y="286524"/>
                  </a:lnTo>
                  <a:close/>
                </a:path>
                <a:path w="4939665" h="311150">
                  <a:moveTo>
                    <a:pt x="2726436" y="33540"/>
                  </a:moveTo>
                  <a:lnTo>
                    <a:pt x="2670048" y="33540"/>
                  </a:lnTo>
                  <a:lnTo>
                    <a:pt x="2670048" y="44208"/>
                  </a:lnTo>
                  <a:lnTo>
                    <a:pt x="2726436" y="44208"/>
                  </a:lnTo>
                  <a:lnTo>
                    <a:pt x="2726436" y="33540"/>
                  </a:lnTo>
                  <a:close/>
                </a:path>
                <a:path w="4939665" h="311150">
                  <a:moveTo>
                    <a:pt x="2807195" y="280428"/>
                  </a:moveTo>
                  <a:lnTo>
                    <a:pt x="2805671" y="280428"/>
                  </a:lnTo>
                  <a:lnTo>
                    <a:pt x="2804147" y="278904"/>
                  </a:lnTo>
                  <a:lnTo>
                    <a:pt x="2804147" y="277368"/>
                  </a:lnTo>
                  <a:lnTo>
                    <a:pt x="2779763" y="277368"/>
                  </a:lnTo>
                  <a:lnTo>
                    <a:pt x="2779763" y="254508"/>
                  </a:lnTo>
                  <a:lnTo>
                    <a:pt x="2778239" y="254508"/>
                  </a:lnTo>
                  <a:lnTo>
                    <a:pt x="2776715" y="252984"/>
                  </a:lnTo>
                  <a:lnTo>
                    <a:pt x="2776715" y="251460"/>
                  </a:lnTo>
                  <a:lnTo>
                    <a:pt x="2773667" y="251460"/>
                  </a:lnTo>
                  <a:lnTo>
                    <a:pt x="2772143" y="252984"/>
                  </a:lnTo>
                  <a:lnTo>
                    <a:pt x="2772143" y="254508"/>
                  </a:lnTo>
                  <a:lnTo>
                    <a:pt x="2770619" y="254508"/>
                  </a:lnTo>
                  <a:lnTo>
                    <a:pt x="2769095" y="256032"/>
                  </a:lnTo>
                  <a:lnTo>
                    <a:pt x="2769095" y="277368"/>
                  </a:lnTo>
                  <a:lnTo>
                    <a:pt x="2744711" y="277368"/>
                  </a:lnTo>
                  <a:lnTo>
                    <a:pt x="2743187" y="278904"/>
                  </a:lnTo>
                  <a:lnTo>
                    <a:pt x="2743187" y="285000"/>
                  </a:lnTo>
                  <a:lnTo>
                    <a:pt x="2744711" y="286524"/>
                  </a:lnTo>
                  <a:lnTo>
                    <a:pt x="2769095" y="286524"/>
                  </a:lnTo>
                  <a:lnTo>
                    <a:pt x="2769095" y="307860"/>
                  </a:lnTo>
                  <a:lnTo>
                    <a:pt x="2772143" y="310908"/>
                  </a:lnTo>
                  <a:lnTo>
                    <a:pt x="2778239" y="310908"/>
                  </a:lnTo>
                  <a:lnTo>
                    <a:pt x="2779763" y="309384"/>
                  </a:lnTo>
                  <a:lnTo>
                    <a:pt x="2779763" y="286524"/>
                  </a:lnTo>
                  <a:lnTo>
                    <a:pt x="2804147" y="286524"/>
                  </a:lnTo>
                  <a:lnTo>
                    <a:pt x="2804147" y="285000"/>
                  </a:lnTo>
                  <a:lnTo>
                    <a:pt x="2805671" y="283476"/>
                  </a:lnTo>
                  <a:lnTo>
                    <a:pt x="2807195" y="283476"/>
                  </a:lnTo>
                  <a:lnTo>
                    <a:pt x="2807195" y="280428"/>
                  </a:lnTo>
                  <a:close/>
                </a:path>
                <a:path w="4939665" h="311150">
                  <a:moveTo>
                    <a:pt x="2807195" y="28956"/>
                  </a:moveTo>
                  <a:lnTo>
                    <a:pt x="2804147" y="25908"/>
                  </a:lnTo>
                  <a:lnTo>
                    <a:pt x="2779763" y="25908"/>
                  </a:lnTo>
                  <a:lnTo>
                    <a:pt x="2779763" y="3048"/>
                  </a:lnTo>
                  <a:lnTo>
                    <a:pt x="2776715" y="0"/>
                  </a:lnTo>
                  <a:lnTo>
                    <a:pt x="2772143" y="0"/>
                  </a:lnTo>
                  <a:lnTo>
                    <a:pt x="2772143" y="1524"/>
                  </a:lnTo>
                  <a:lnTo>
                    <a:pt x="2770619" y="3048"/>
                  </a:lnTo>
                  <a:lnTo>
                    <a:pt x="2769095" y="3048"/>
                  </a:lnTo>
                  <a:lnTo>
                    <a:pt x="2769095" y="25908"/>
                  </a:lnTo>
                  <a:lnTo>
                    <a:pt x="2743187" y="25908"/>
                  </a:lnTo>
                  <a:lnTo>
                    <a:pt x="2743187" y="32004"/>
                  </a:lnTo>
                  <a:lnTo>
                    <a:pt x="2744711" y="33528"/>
                  </a:lnTo>
                  <a:lnTo>
                    <a:pt x="2769095" y="33528"/>
                  </a:lnTo>
                  <a:lnTo>
                    <a:pt x="2769095" y="56388"/>
                  </a:lnTo>
                  <a:lnTo>
                    <a:pt x="2770619" y="56388"/>
                  </a:lnTo>
                  <a:lnTo>
                    <a:pt x="2773667" y="59436"/>
                  </a:lnTo>
                  <a:lnTo>
                    <a:pt x="2776715" y="59436"/>
                  </a:lnTo>
                  <a:lnTo>
                    <a:pt x="2776715" y="57912"/>
                  </a:lnTo>
                  <a:lnTo>
                    <a:pt x="2778239" y="57912"/>
                  </a:lnTo>
                  <a:lnTo>
                    <a:pt x="2779763" y="56388"/>
                  </a:lnTo>
                  <a:lnTo>
                    <a:pt x="2779763" y="33528"/>
                  </a:lnTo>
                  <a:lnTo>
                    <a:pt x="2804147" y="33528"/>
                  </a:lnTo>
                  <a:lnTo>
                    <a:pt x="2804147" y="32004"/>
                  </a:lnTo>
                  <a:lnTo>
                    <a:pt x="2805671" y="32004"/>
                  </a:lnTo>
                  <a:lnTo>
                    <a:pt x="2807195" y="30480"/>
                  </a:lnTo>
                  <a:lnTo>
                    <a:pt x="2807195" y="28956"/>
                  </a:lnTo>
                  <a:close/>
                </a:path>
                <a:path w="4939665" h="311150">
                  <a:moveTo>
                    <a:pt x="2878836" y="286524"/>
                  </a:moveTo>
                  <a:lnTo>
                    <a:pt x="2822448" y="286524"/>
                  </a:lnTo>
                  <a:lnTo>
                    <a:pt x="2822448" y="297192"/>
                  </a:lnTo>
                  <a:lnTo>
                    <a:pt x="2877312" y="297192"/>
                  </a:lnTo>
                  <a:lnTo>
                    <a:pt x="2878836" y="295668"/>
                  </a:lnTo>
                  <a:lnTo>
                    <a:pt x="2878836" y="286524"/>
                  </a:lnTo>
                  <a:close/>
                </a:path>
                <a:path w="4939665" h="311150">
                  <a:moveTo>
                    <a:pt x="2878836" y="33540"/>
                  </a:moveTo>
                  <a:lnTo>
                    <a:pt x="2822448" y="33540"/>
                  </a:lnTo>
                  <a:lnTo>
                    <a:pt x="2822448" y="44208"/>
                  </a:lnTo>
                  <a:lnTo>
                    <a:pt x="2878836" y="44208"/>
                  </a:lnTo>
                  <a:lnTo>
                    <a:pt x="2878836" y="33540"/>
                  </a:lnTo>
                  <a:close/>
                </a:path>
                <a:path w="4939665" h="311150">
                  <a:moveTo>
                    <a:pt x="2958071" y="278904"/>
                  </a:moveTo>
                  <a:lnTo>
                    <a:pt x="2956547" y="277368"/>
                  </a:lnTo>
                  <a:lnTo>
                    <a:pt x="2932163" y="277368"/>
                  </a:lnTo>
                  <a:lnTo>
                    <a:pt x="2932163" y="256032"/>
                  </a:lnTo>
                  <a:lnTo>
                    <a:pt x="2927591" y="251460"/>
                  </a:lnTo>
                  <a:lnTo>
                    <a:pt x="2926067" y="251460"/>
                  </a:lnTo>
                  <a:lnTo>
                    <a:pt x="2921495" y="256032"/>
                  </a:lnTo>
                  <a:lnTo>
                    <a:pt x="2921495" y="277368"/>
                  </a:lnTo>
                  <a:lnTo>
                    <a:pt x="2897111" y="277368"/>
                  </a:lnTo>
                  <a:lnTo>
                    <a:pt x="2897111" y="278904"/>
                  </a:lnTo>
                  <a:lnTo>
                    <a:pt x="2895587" y="280428"/>
                  </a:lnTo>
                  <a:lnTo>
                    <a:pt x="2895587" y="283476"/>
                  </a:lnTo>
                  <a:lnTo>
                    <a:pt x="2897111" y="285000"/>
                  </a:lnTo>
                  <a:lnTo>
                    <a:pt x="2897111" y="286524"/>
                  </a:lnTo>
                  <a:lnTo>
                    <a:pt x="2921495" y="286524"/>
                  </a:lnTo>
                  <a:lnTo>
                    <a:pt x="2921495" y="307860"/>
                  </a:lnTo>
                  <a:lnTo>
                    <a:pt x="2924543" y="310908"/>
                  </a:lnTo>
                  <a:lnTo>
                    <a:pt x="2930639" y="310908"/>
                  </a:lnTo>
                  <a:lnTo>
                    <a:pt x="2930639" y="309384"/>
                  </a:lnTo>
                  <a:lnTo>
                    <a:pt x="2932163" y="307860"/>
                  </a:lnTo>
                  <a:lnTo>
                    <a:pt x="2932163" y="286524"/>
                  </a:lnTo>
                  <a:lnTo>
                    <a:pt x="2956547" y="286524"/>
                  </a:lnTo>
                  <a:lnTo>
                    <a:pt x="2958071" y="285000"/>
                  </a:lnTo>
                  <a:lnTo>
                    <a:pt x="2958071" y="278904"/>
                  </a:lnTo>
                  <a:close/>
                </a:path>
                <a:path w="4939665" h="311150">
                  <a:moveTo>
                    <a:pt x="2958071" y="25908"/>
                  </a:moveTo>
                  <a:lnTo>
                    <a:pt x="2932163" y="25908"/>
                  </a:lnTo>
                  <a:lnTo>
                    <a:pt x="2932163" y="3048"/>
                  </a:lnTo>
                  <a:lnTo>
                    <a:pt x="2930639" y="3048"/>
                  </a:lnTo>
                  <a:lnTo>
                    <a:pt x="2930639" y="1524"/>
                  </a:lnTo>
                  <a:lnTo>
                    <a:pt x="2929115" y="0"/>
                  </a:lnTo>
                  <a:lnTo>
                    <a:pt x="2924543" y="0"/>
                  </a:lnTo>
                  <a:lnTo>
                    <a:pt x="2923019" y="1524"/>
                  </a:lnTo>
                  <a:lnTo>
                    <a:pt x="2923019" y="3048"/>
                  </a:lnTo>
                  <a:lnTo>
                    <a:pt x="2921495" y="3048"/>
                  </a:lnTo>
                  <a:lnTo>
                    <a:pt x="2921495" y="25908"/>
                  </a:lnTo>
                  <a:lnTo>
                    <a:pt x="2897111" y="25908"/>
                  </a:lnTo>
                  <a:lnTo>
                    <a:pt x="2895587" y="27432"/>
                  </a:lnTo>
                  <a:lnTo>
                    <a:pt x="2895587" y="32004"/>
                  </a:lnTo>
                  <a:lnTo>
                    <a:pt x="2897111" y="32004"/>
                  </a:lnTo>
                  <a:lnTo>
                    <a:pt x="2897111" y="33528"/>
                  </a:lnTo>
                  <a:lnTo>
                    <a:pt x="2921495" y="33528"/>
                  </a:lnTo>
                  <a:lnTo>
                    <a:pt x="2921495" y="56388"/>
                  </a:lnTo>
                  <a:lnTo>
                    <a:pt x="2923019" y="56388"/>
                  </a:lnTo>
                  <a:lnTo>
                    <a:pt x="2926067" y="59436"/>
                  </a:lnTo>
                  <a:lnTo>
                    <a:pt x="2927591" y="59436"/>
                  </a:lnTo>
                  <a:lnTo>
                    <a:pt x="2929115" y="57912"/>
                  </a:lnTo>
                  <a:lnTo>
                    <a:pt x="2930639" y="57912"/>
                  </a:lnTo>
                  <a:lnTo>
                    <a:pt x="2930639" y="56388"/>
                  </a:lnTo>
                  <a:lnTo>
                    <a:pt x="2932163" y="56388"/>
                  </a:lnTo>
                  <a:lnTo>
                    <a:pt x="2932163" y="33528"/>
                  </a:lnTo>
                  <a:lnTo>
                    <a:pt x="2956547" y="33528"/>
                  </a:lnTo>
                  <a:lnTo>
                    <a:pt x="2958071" y="32004"/>
                  </a:lnTo>
                  <a:lnTo>
                    <a:pt x="2958071" y="25908"/>
                  </a:lnTo>
                  <a:close/>
                </a:path>
                <a:path w="4939665" h="311150">
                  <a:moveTo>
                    <a:pt x="3031236" y="286524"/>
                  </a:moveTo>
                  <a:lnTo>
                    <a:pt x="2974848" y="286524"/>
                  </a:lnTo>
                  <a:lnTo>
                    <a:pt x="2974848" y="297192"/>
                  </a:lnTo>
                  <a:lnTo>
                    <a:pt x="3029712" y="297192"/>
                  </a:lnTo>
                  <a:lnTo>
                    <a:pt x="3031236" y="295668"/>
                  </a:lnTo>
                  <a:lnTo>
                    <a:pt x="3031236" y="286524"/>
                  </a:lnTo>
                  <a:close/>
                </a:path>
                <a:path w="4939665" h="311150">
                  <a:moveTo>
                    <a:pt x="3031236" y="33540"/>
                  </a:moveTo>
                  <a:lnTo>
                    <a:pt x="2974848" y="33540"/>
                  </a:lnTo>
                  <a:lnTo>
                    <a:pt x="2974848" y="44208"/>
                  </a:lnTo>
                  <a:lnTo>
                    <a:pt x="3031236" y="44208"/>
                  </a:lnTo>
                  <a:lnTo>
                    <a:pt x="3031236" y="33540"/>
                  </a:lnTo>
                  <a:close/>
                </a:path>
                <a:path w="4939665" h="311150">
                  <a:moveTo>
                    <a:pt x="3110471" y="278904"/>
                  </a:moveTo>
                  <a:lnTo>
                    <a:pt x="3108947" y="277368"/>
                  </a:lnTo>
                  <a:lnTo>
                    <a:pt x="3084563" y="277368"/>
                  </a:lnTo>
                  <a:lnTo>
                    <a:pt x="3084563" y="256032"/>
                  </a:lnTo>
                  <a:lnTo>
                    <a:pt x="3079991" y="251460"/>
                  </a:lnTo>
                  <a:lnTo>
                    <a:pt x="3076943" y="251460"/>
                  </a:lnTo>
                  <a:lnTo>
                    <a:pt x="3076943" y="252984"/>
                  </a:lnTo>
                  <a:lnTo>
                    <a:pt x="3075419" y="254508"/>
                  </a:lnTo>
                  <a:lnTo>
                    <a:pt x="3073895" y="254508"/>
                  </a:lnTo>
                  <a:lnTo>
                    <a:pt x="3073895" y="277368"/>
                  </a:lnTo>
                  <a:lnTo>
                    <a:pt x="3049511" y="277368"/>
                  </a:lnTo>
                  <a:lnTo>
                    <a:pt x="3049511" y="278904"/>
                  </a:lnTo>
                  <a:lnTo>
                    <a:pt x="3046463" y="281952"/>
                  </a:lnTo>
                  <a:lnTo>
                    <a:pt x="3046463" y="283476"/>
                  </a:lnTo>
                  <a:lnTo>
                    <a:pt x="3047987" y="283476"/>
                  </a:lnTo>
                  <a:lnTo>
                    <a:pt x="3049511" y="285000"/>
                  </a:lnTo>
                  <a:lnTo>
                    <a:pt x="3049511" y="286524"/>
                  </a:lnTo>
                  <a:lnTo>
                    <a:pt x="3073895" y="286524"/>
                  </a:lnTo>
                  <a:lnTo>
                    <a:pt x="3073895" y="309384"/>
                  </a:lnTo>
                  <a:lnTo>
                    <a:pt x="3075419" y="310908"/>
                  </a:lnTo>
                  <a:lnTo>
                    <a:pt x="3083039" y="310908"/>
                  </a:lnTo>
                  <a:lnTo>
                    <a:pt x="3083039" y="309384"/>
                  </a:lnTo>
                  <a:lnTo>
                    <a:pt x="3084563" y="307860"/>
                  </a:lnTo>
                  <a:lnTo>
                    <a:pt x="3084563" y="286524"/>
                  </a:lnTo>
                  <a:lnTo>
                    <a:pt x="3108947" y="286524"/>
                  </a:lnTo>
                  <a:lnTo>
                    <a:pt x="3110471" y="285000"/>
                  </a:lnTo>
                  <a:lnTo>
                    <a:pt x="3110471" y="278904"/>
                  </a:lnTo>
                  <a:close/>
                </a:path>
                <a:path w="4939665" h="311150">
                  <a:moveTo>
                    <a:pt x="3110471" y="25908"/>
                  </a:moveTo>
                  <a:lnTo>
                    <a:pt x="3084563" y="25908"/>
                  </a:lnTo>
                  <a:lnTo>
                    <a:pt x="3084563" y="3048"/>
                  </a:lnTo>
                  <a:lnTo>
                    <a:pt x="3083039" y="3048"/>
                  </a:lnTo>
                  <a:lnTo>
                    <a:pt x="3083039" y="1524"/>
                  </a:lnTo>
                  <a:lnTo>
                    <a:pt x="3081515" y="0"/>
                  </a:lnTo>
                  <a:lnTo>
                    <a:pt x="3076943" y="0"/>
                  </a:lnTo>
                  <a:lnTo>
                    <a:pt x="3073895" y="3048"/>
                  </a:lnTo>
                  <a:lnTo>
                    <a:pt x="3073895" y="25908"/>
                  </a:lnTo>
                  <a:lnTo>
                    <a:pt x="3049511" y="25908"/>
                  </a:lnTo>
                  <a:lnTo>
                    <a:pt x="3046463" y="28956"/>
                  </a:lnTo>
                  <a:lnTo>
                    <a:pt x="3046463" y="30480"/>
                  </a:lnTo>
                  <a:lnTo>
                    <a:pt x="3047987" y="32004"/>
                  </a:lnTo>
                  <a:lnTo>
                    <a:pt x="3049511" y="32004"/>
                  </a:lnTo>
                  <a:lnTo>
                    <a:pt x="3049511" y="33528"/>
                  </a:lnTo>
                  <a:lnTo>
                    <a:pt x="3073895" y="33528"/>
                  </a:lnTo>
                  <a:lnTo>
                    <a:pt x="3073895" y="56388"/>
                  </a:lnTo>
                  <a:lnTo>
                    <a:pt x="3075419" y="57912"/>
                  </a:lnTo>
                  <a:lnTo>
                    <a:pt x="3076943" y="57912"/>
                  </a:lnTo>
                  <a:lnTo>
                    <a:pt x="3078467" y="59436"/>
                  </a:lnTo>
                  <a:lnTo>
                    <a:pt x="3079991" y="59436"/>
                  </a:lnTo>
                  <a:lnTo>
                    <a:pt x="3081515" y="57912"/>
                  </a:lnTo>
                  <a:lnTo>
                    <a:pt x="3083039" y="57912"/>
                  </a:lnTo>
                  <a:lnTo>
                    <a:pt x="3083039" y="56388"/>
                  </a:lnTo>
                  <a:lnTo>
                    <a:pt x="3084563" y="56388"/>
                  </a:lnTo>
                  <a:lnTo>
                    <a:pt x="3084563" y="33528"/>
                  </a:lnTo>
                  <a:lnTo>
                    <a:pt x="3108947" y="33528"/>
                  </a:lnTo>
                  <a:lnTo>
                    <a:pt x="3110471" y="32004"/>
                  </a:lnTo>
                  <a:lnTo>
                    <a:pt x="3110471" y="25908"/>
                  </a:lnTo>
                  <a:close/>
                </a:path>
                <a:path w="4939665" h="311150">
                  <a:moveTo>
                    <a:pt x="3183636" y="286524"/>
                  </a:moveTo>
                  <a:lnTo>
                    <a:pt x="3128772" y="286524"/>
                  </a:lnTo>
                  <a:lnTo>
                    <a:pt x="3127248" y="288048"/>
                  </a:lnTo>
                  <a:lnTo>
                    <a:pt x="3127248" y="295668"/>
                  </a:lnTo>
                  <a:lnTo>
                    <a:pt x="3128772" y="295668"/>
                  </a:lnTo>
                  <a:lnTo>
                    <a:pt x="3128772" y="297192"/>
                  </a:lnTo>
                  <a:lnTo>
                    <a:pt x="3182112" y="297192"/>
                  </a:lnTo>
                  <a:lnTo>
                    <a:pt x="3183636" y="295668"/>
                  </a:lnTo>
                  <a:lnTo>
                    <a:pt x="3183636" y="286524"/>
                  </a:lnTo>
                  <a:close/>
                </a:path>
                <a:path w="4939665" h="311150">
                  <a:moveTo>
                    <a:pt x="3183636" y="33540"/>
                  </a:moveTo>
                  <a:lnTo>
                    <a:pt x="3127248" y="33540"/>
                  </a:lnTo>
                  <a:lnTo>
                    <a:pt x="3127248" y="42684"/>
                  </a:lnTo>
                  <a:lnTo>
                    <a:pt x="3128772" y="44208"/>
                  </a:lnTo>
                  <a:lnTo>
                    <a:pt x="3183636" y="44208"/>
                  </a:lnTo>
                  <a:lnTo>
                    <a:pt x="3183636" y="33540"/>
                  </a:lnTo>
                  <a:close/>
                </a:path>
                <a:path w="4939665" h="311150">
                  <a:moveTo>
                    <a:pt x="3262871" y="278904"/>
                  </a:moveTo>
                  <a:lnTo>
                    <a:pt x="3261347" y="277368"/>
                  </a:lnTo>
                  <a:lnTo>
                    <a:pt x="3235439" y="277368"/>
                  </a:lnTo>
                  <a:lnTo>
                    <a:pt x="3235439" y="254508"/>
                  </a:lnTo>
                  <a:lnTo>
                    <a:pt x="3232391" y="251460"/>
                  </a:lnTo>
                  <a:lnTo>
                    <a:pt x="3229343" y="251460"/>
                  </a:lnTo>
                  <a:lnTo>
                    <a:pt x="3229343" y="252984"/>
                  </a:lnTo>
                  <a:lnTo>
                    <a:pt x="3227819" y="254508"/>
                  </a:lnTo>
                  <a:lnTo>
                    <a:pt x="3227819" y="277368"/>
                  </a:lnTo>
                  <a:lnTo>
                    <a:pt x="3201911" y="277368"/>
                  </a:lnTo>
                  <a:lnTo>
                    <a:pt x="3201911" y="278904"/>
                  </a:lnTo>
                  <a:lnTo>
                    <a:pt x="3198863" y="281952"/>
                  </a:lnTo>
                  <a:lnTo>
                    <a:pt x="3198863" y="283476"/>
                  </a:lnTo>
                  <a:lnTo>
                    <a:pt x="3200387" y="283476"/>
                  </a:lnTo>
                  <a:lnTo>
                    <a:pt x="3201911" y="285000"/>
                  </a:lnTo>
                  <a:lnTo>
                    <a:pt x="3201911" y="286524"/>
                  </a:lnTo>
                  <a:lnTo>
                    <a:pt x="3227819" y="286524"/>
                  </a:lnTo>
                  <a:lnTo>
                    <a:pt x="3227819" y="310908"/>
                  </a:lnTo>
                  <a:lnTo>
                    <a:pt x="3235439" y="310908"/>
                  </a:lnTo>
                  <a:lnTo>
                    <a:pt x="3235439" y="286524"/>
                  </a:lnTo>
                  <a:lnTo>
                    <a:pt x="3261347" y="286524"/>
                  </a:lnTo>
                  <a:lnTo>
                    <a:pt x="3262871" y="285000"/>
                  </a:lnTo>
                  <a:lnTo>
                    <a:pt x="3262871" y="278904"/>
                  </a:lnTo>
                  <a:close/>
                </a:path>
                <a:path w="4939665" h="311150">
                  <a:moveTo>
                    <a:pt x="3262871" y="25908"/>
                  </a:moveTo>
                  <a:lnTo>
                    <a:pt x="3235439" y="25908"/>
                  </a:lnTo>
                  <a:lnTo>
                    <a:pt x="3235439" y="1524"/>
                  </a:lnTo>
                  <a:lnTo>
                    <a:pt x="3233915" y="0"/>
                  </a:lnTo>
                  <a:lnTo>
                    <a:pt x="3229343" y="0"/>
                  </a:lnTo>
                  <a:lnTo>
                    <a:pt x="3227819" y="1524"/>
                  </a:lnTo>
                  <a:lnTo>
                    <a:pt x="3227819" y="25908"/>
                  </a:lnTo>
                  <a:lnTo>
                    <a:pt x="3201911" y="25908"/>
                  </a:lnTo>
                  <a:lnTo>
                    <a:pt x="3198863" y="28956"/>
                  </a:lnTo>
                  <a:lnTo>
                    <a:pt x="3198863" y="30480"/>
                  </a:lnTo>
                  <a:lnTo>
                    <a:pt x="3200387" y="32004"/>
                  </a:lnTo>
                  <a:lnTo>
                    <a:pt x="3201911" y="32004"/>
                  </a:lnTo>
                  <a:lnTo>
                    <a:pt x="3201911" y="33528"/>
                  </a:lnTo>
                  <a:lnTo>
                    <a:pt x="3227819" y="33528"/>
                  </a:lnTo>
                  <a:lnTo>
                    <a:pt x="3227819" y="57912"/>
                  </a:lnTo>
                  <a:lnTo>
                    <a:pt x="3229343" y="57912"/>
                  </a:lnTo>
                  <a:lnTo>
                    <a:pt x="3229343" y="59436"/>
                  </a:lnTo>
                  <a:lnTo>
                    <a:pt x="3232391" y="59436"/>
                  </a:lnTo>
                  <a:lnTo>
                    <a:pt x="3233915" y="57912"/>
                  </a:lnTo>
                  <a:lnTo>
                    <a:pt x="3235439" y="57912"/>
                  </a:lnTo>
                  <a:lnTo>
                    <a:pt x="3235439" y="33528"/>
                  </a:lnTo>
                  <a:lnTo>
                    <a:pt x="3261347" y="33528"/>
                  </a:lnTo>
                  <a:lnTo>
                    <a:pt x="3262871" y="32004"/>
                  </a:lnTo>
                  <a:lnTo>
                    <a:pt x="3262871" y="25908"/>
                  </a:lnTo>
                  <a:close/>
                </a:path>
                <a:path w="4939665" h="311150">
                  <a:moveTo>
                    <a:pt x="3336023" y="286524"/>
                  </a:moveTo>
                  <a:lnTo>
                    <a:pt x="3279635" y="286524"/>
                  </a:lnTo>
                  <a:lnTo>
                    <a:pt x="3279635" y="295668"/>
                  </a:lnTo>
                  <a:lnTo>
                    <a:pt x="3281159" y="297192"/>
                  </a:lnTo>
                  <a:lnTo>
                    <a:pt x="3334499" y="297192"/>
                  </a:lnTo>
                  <a:lnTo>
                    <a:pt x="3334499" y="295668"/>
                  </a:lnTo>
                  <a:lnTo>
                    <a:pt x="3336023" y="295668"/>
                  </a:lnTo>
                  <a:lnTo>
                    <a:pt x="3336023" y="286524"/>
                  </a:lnTo>
                  <a:close/>
                </a:path>
                <a:path w="4939665" h="311150">
                  <a:moveTo>
                    <a:pt x="3336023" y="33540"/>
                  </a:moveTo>
                  <a:lnTo>
                    <a:pt x="3279635" y="33540"/>
                  </a:lnTo>
                  <a:lnTo>
                    <a:pt x="3279635" y="44208"/>
                  </a:lnTo>
                  <a:lnTo>
                    <a:pt x="3334499" y="44208"/>
                  </a:lnTo>
                  <a:lnTo>
                    <a:pt x="3336023" y="42684"/>
                  </a:lnTo>
                  <a:lnTo>
                    <a:pt x="3336023" y="33540"/>
                  </a:lnTo>
                  <a:close/>
                </a:path>
                <a:path w="4939665" h="311150">
                  <a:moveTo>
                    <a:pt x="3415271" y="280428"/>
                  </a:moveTo>
                  <a:lnTo>
                    <a:pt x="3413747" y="278904"/>
                  </a:lnTo>
                  <a:lnTo>
                    <a:pt x="3413747" y="277368"/>
                  </a:lnTo>
                  <a:lnTo>
                    <a:pt x="3387839" y="277368"/>
                  </a:lnTo>
                  <a:lnTo>
                    <a:pt x="3387839" y="254508"/>
                  </a:lnTo>
                  <a:lnTo>
                    <a:pt x="3384791" y="251460"/>
                  </a:lnTo>
                  <a:lnTo>
                    <a:pt x="3383267" y="251460"/>
                  </a:lnTo>
                  <a:lnTo>
                    <a:pt x="3380219" y="254508"/>
                  </a:lnTo>
                  <a:lnTo>
                    <a:pt x="3380219" y="277368"/>
                  </a:lnTo>
                  <a:lnTo>
                    <a:pt x="3354311" y="277368"/>
                  </a:lnTo>
                  <a:lnTo>
                    <a:pt x="3354311" y="278904"/>
                  </a:lnTo>
                  <a:lnTo>
                    <a:pt x="3352787" y="280428"/>
                  </a:lnTo>
                  <a:lnTo>
                    <a:pt x="3352787" y="285000"/>
                  </a:lnTo>
                  <a:lnTo>
                    <a:pt x="3354311" y="286524"/>
                  </a:lnTo>
                  <a:lnTo>
                    <a:pt x="3380219" y="286524"/>
                  </a:lnTo>
                  <a:lnTo>
                    <a:pt x="3380219" y="310908"/>
                  </a:lnTo>
                  <a:lnTo>
                    <a:pt x="3387839" y="310908"/>
                  </a:lnTo>
                  <a:lnTo>
                    <a:pt x="3387839" y="286524"/>
                  </a:lnTo>
                  <a:lnTo>
                    <a:pt x="3413747" y="286524"/>
                  </a:lnTo>
                  <a:lnTo>
                    <a:pt x="3415271" y="285000"/>
                  </a:lnTo>
                  <a:lnTo>
                    <a:pt x="3415271" y="280428"/>
                  </a:lnTo>
                  <a:close/>
                </a:path>
                <a:path w="4939665" h="311150">
                  <a:moveTo>
                    <a:pt x="3415271" y="27432"/>
                  </a:moveTo>
                  <a:lnTo>
                    <a:pt x="3413747" y="25908"/>
                  </a:lnTo>
                  <a:lnTo>
                    <a:pt x="3387839" y="25908"/>
                  </a:lnTo>
                  <a:lnTo>
                    <a:pt x="3387839" y="1524"/>
                  </a:lnTo>
                  <a:lnTo>
                    <a:pt x="3386315" y="0"/>
                  </a:lnTo>
                  <a:lnTo>
                    <a:pt x="3381743" y="0"/>
                  </a:lnTo>
                  <a:lnTo>
                    <a:pt x="3380219" y="1524"/>
                  </a:lnTo>
                  <a:lnTo>
                    <a:pt x="3380219" y="25908"/>
                  </a:lnTo>
                  <a:lnTo>
                    <a:pt x="3354311" y="25908"/>
                  </a:lnTo>
                  <a:lnTo>
                    <a:pt x="3352787" y="27432"/>
                  </a:lnTo>
                  <a:lnTo>
                    <a:pt x="3352787" y="32004"/>
                  </a:lnTo>
                  <a:lnTo>
                    <a:pt x="3354311" y="33528"/>
                  </a:lnTo>
                  <a:lnTo>
                    <a:pt x="3380219" y="33528"/>
                  </a:lnTo>
                  <a:lnTo>
                    <a:pt x="3380219" y="57912"/>
                  </a:lnTo>
                  <a:lnTo>
                    <a:pt x="3381743" y="57912"/>
                  </a:lnTo>
                  <a:lnTo>
                    <a:pt x="3383267" y="59436"/>
                  </a:lnTo>
                  <a:lnTo>
                    <a:pt x="3384791" y="59436"/>
                  </a:lnTo>
                  <a:lnTo>
                    <a:pt x="3386315" y="57912"/>
                  </a:lnTo>
                  <a:lnTo>
                    <a:pt x="3387839" y="57912"/>
                  </a:lnTo>
                  <a:lnTo>
                    <a:pt x="3387839" y="33528"/>
                  </a:lnTo>
                  <a:lnTo>
                    <a:pt x="3413747" y="33528"/>
                  </a:lnTo>
                  <a:lnTo>
                    <a:pt x="3415271" y="32004"/>
                  </a:lnTo>
                  <a:lnTo>
                    <a:pt x="3415271" y="27432"/>
                  </a:lnTo>
                  <a:close/>
                </a:path>
                <a:path w="4939665" h="311150">
                  <a:moveTo>
                    <a:pt x="3488423" y="288048"/>
                  </a:moveTo>
                  <a:lnTo>
                    <a:pt x="3486899" y="286524"/>
                  </a:lnTo>
                  <a:lnTo>
                    <a:pt x="3432035" y="286524"/>
                  </a:lnTo>
                  <a:lnTo>
                    <a:pt x="3432035" y="295668"/>
                  </a:lnTo>
                  <a:lnTo>
                    <a:pt x="3433559" y="297192"/>
                  </a:lnTo>
                  <a:lnTo>
                    <a:pt x="3486899" y="297192"/>
                  </a:lnTo>
                  <a:lnTo>
                    <a:pt x="3486899" y="295668"/>
                  </a:lnTo>
                  <a:lnTo>
                    <a:pt x="3488423" y="295668"/>
                  </a:lnTo>
                  <a:lnTo>
                    <a:pt x="3488423" y="288048"/>
                  </a:lnTo>
                  <a:close/>
                </a:path>
                <a:path w="4939665" h="311150">
                  <a:moveTo>
                    <a:pt x="3488423" y="33540"/>
                  </a:moveTo>
                  <a:lnTo>
                    <a:pt x="3432035" y="33540"/>
                  </a:lnTo>
                  <a:lnTo>
                    <a:pt x="3432035" y="44208"/>
                  </a:lnTo>
                  <a:lnTo>
                    <a:pt x="3486899" y="44208"/>
                  </a:lnTo>
                  <a:lnTo>
                    <a:pt x="3488423" y="42684"/>
                  </a:lnTo>
                  <a:lnTo>
                    <a:pt x="3488423" y="33540"/>
                  </a:lnTo>
                  <a:close/>
                </a:path>
                <a:path w="4939665" h="311150">
                  <a:moveTo>
                    <a:pt x="3569195" y="280428"/>
                  </a:moveTo>
                  <a:lnTo>
                    <a:pt x="3567671" y="280428"/>
                  </a:lnTo>
                  <a:lnTo>
                    <a:pt x="3566147" y="278904"/>
                  </a:lnTo>
                  <a:lnTo>
                    <a:pt x="3566147" y="277368"/>
                  </a:lnTo>
                  <a:lnTo>
                    <a:pt x="3540239" y="277368"/>
                  </a:lnTo>
                  <a:lnTo>
                    <a:pt x="3540239" y="254508"/>
                  </a:lnTo>
                  <a:lnTo>
                    <a:pt x="3538715" y="252984"/>
                  </a:lnTo>
                  <a:lnTo>
                    <a:pt x="3538715" y="251460"/>
                  </a:lnTo>
                  <a:lnTo>
                    <a:pt x="3535667" y="251460"/>
                  </a:lnTo>
                  <a:lnTo>
                    <a:pt x="3531095" y="256032"/>
                  </a:lnTo>
                  <a:lnTo>
                    <a:pt x="3531095" y="277368"/>
                  </a:lnTo>
                  <a:lnTo>
                    <a:pt x="3506711" y="277368"/>
                  </a:lnTo>
                  <a:lnTo>
                    <a:pt x="3505187" y="278904"/>
                  </a:lnTo>
                  <a:lnTo>
                    <a:pt x="3505187" y="285000"/>
                  </a:lnTo>
                  <a:lnTo>
                    <a:pt x="3506711" y="286524"/>
                  </a:lnTo>
                  <a:lnTo>
                    <a:pt x="3531095" y="286524"/>
                  </a:lnTo>
                  <a:lnTo>
                    <a:pt x="3531095" y="307860"/>
                  </a:lnTo>
                  <a:lnTo>
                    <a:pt x="3532619" y="309384"/>
                  </a:lnTo>
                  <a:lnTo>
                    <a:pt x="3532619" y="310908"/>
                  </a:lnTo>
                  <a:lnTo>
                    <a:pt x="3540239" y="310908"/>
                  </a:lnTo>
                  <a:lnTo>
                    <a:pt x="3540239" y="286524"/>
                  </a:lnTo>
                  <a:lnTo>
                    <a:pt x="3566147" y="286524"/>
                  </a:lnTo>
                  <a:lnTo>
                    <a:pt x="3566147" y="285000"/>
                  </a:lnTo>
                  <a:lnTo>
                    <a:pt x="3567671" y="283476"/>
                  </a:lnTo>
                  <a:lnTo>
                    <a:pt x="3569195" y="283476"/>
                  </a:lnTo>
                  <a:lnTo>
                    <a:pt x="3569195" y="280428"/>
                  </a:lnTo>
                  <a:close/>
                </a:path>
                <a:path w="4939665" h="311150">
                  <a:moveTo>
                    <a:pt x="3569195" y="28956"/>
                  </a:moveTo>
                  <a:lnTo>
                    <a:pt x="3566147" y="25908"/>
                  </a:lnTo>
                  <a:lnTo>
                    <a:pt x="3540239" y="25908"/>
                  </a:lnTo>
                  <a:lnTo>
                    <a:pt x="3540239" y="1524"/>
                  </a:lnTo>
                  <a:lnTo>
                    <a:pt x="3538715" y="0"/>
                  </a:lnTo>
                  <a:lnTo>
                    <a:pt x="3534143" y="0"/>
                  </a:lnTo>
                  <a:lnTo>
                    <a:pt x="3532619" y="1524"/>
                  </a:lnTo>
                  <a:lnTo>
                    <a:pt x="3532619" y="3048"/>
                  </a:lnTo>
                  <a:lnTo>
                    <a:pt x="3531095" y="3048"/>
                  </a:lnTo>
                  <a:lnTo>
                    <a:pt x="3531095" y="25908"/>
                  </a:lnTo>
                  <a:lnTo>
                    <a:pt x="3505187" y="25908"/>
                  </a:lnTo>
                  <a:lnTo>
                    <a:pt x="3505187" y="32004"/>
                  </a:lnTo>
                  <a:lnTo>
                    <a:pt x="3506711" y="33528"/>
                  </a:lnTo>
                  <a:lnTo>
                    <a:pt x="3531095" y="33528"/>
                  </a:lnTo>
                  <a:lnTo>
                    <a:pt x="3531095" y="56388"/>
                  </a:lnTo>
                  <a:lnTo>
                    <a:pt x="3532619" y="56388"/>
                  </a:lnTo>
                  <a:lnTo>
                    <a:pt x="3532619" y="57912"/>
                  </a:lnTo>
                  <a:lnTo>
                    <a:pt x="3534143" y="57912"/>
                  </a:lnTo>
                  <a:lnTo>
                    <a:pt x="3535667" y="59436"/>
                  </a:lnTo>
                  <a:lnTo>
                    <a:pt x="3538715" y="59436"/>
                  </a:lnTo>
                  <a:lnTo>
                    <a:pt x="3538715" y="57912"/>
                  </a:lnTo>
                  <a:lnTo>
                    <a:pt x="3540239" y="57912"/>
                  </a:lnTo>
                  <a:lnTo>
                    <a:pt x="3540239" y="33528"/>
                  </a:lnTo>
                  <a:lnTo>
                    <a:pt x="3566147" y="33528"/>
                  </a:lnTo>
                  <a:lnTo>
                    <a:pt x="3566147" y="32004"/>
                  </a:lnTo>
                  <a:lnTo>
                    <a:pt x="3567671" y="32004"/>
                  </a:lnTo>
                  <a:lnTo>
                    <a:pt x="3569195" y="30480"/>
                  </a:lnTo>
                  <a:lnTo>
                    <a:pt x="3569195" y="28956"/>
                  </a:lnTo>
                  <a:close/>
                </a:path>
                <a:path w="4939665" h="311150">
                  <a:moveTo>
                    <a:pt x="3640823" y="288048"/>
                  </a:moveTo>
                  <a:lnTo>
                    <a:pt x="3639299" y="286524"/>
                  </a:lnTo>
                  <a:lnTo>
                    <a:pt x="3584435" y="286524"/>
                  </a:lnTo>
                  <a:lnTo>
                    <a:pt x="3584435" y="295668"/>
                  </a:lnTo>
                  <a:lnTo>
                    <a:pt x="3585959" y="297192"/>
                  </a:lnTo>
                  <a:lnTo>
                    <a:pt x="3639299" y="297192"/>
                  </a:lnTo>
                  <a:lnTo>
                    <a:pt x="3639299" y="295668"/>
                  </a:lnTo>
                  <a:lnTo>
                    <a:pt x="3640823" y="295668"/>
                  </a:lnTo>
                  <a:lnTo>
                    <a:pt x="3640823" y="288048"/>
                  </a:lnTo>
                  <a:close/>
                </a:path>
                <a:path w="4939665" h="311150">
                  <a:moveTo>
                    <a:pt x="3640823" y="33540"/>
                  </a:moveTo>
                  <a:lnTo>
                    <a:pt x="3584435" y="33540"/>
                  </a:lnTo>
                  <a:lnTo>
                    <a:pt x="3584435" y="44208"/>
                  </a:lnTo>
                  <a:lnTo>
                    <a:pt x="3639299" y="44208"/>
                  </a:lnTo>
                  <a:lnTo>
                    <a:pt x="3640823" y="42684"/>
                  </a:lnTo>
                  <a:lnTo>
                    <a:pt x="3640823" y="33540"/>
                  </a:lnTo>
                  <a:close/>
                </a:path>
                <a:path w="4939665" h="311150">
                  <a:moveTo>
                    <a:pt x="3721595" y="280428"/>
                  </a:moveTo>
                  <a:lnTo>
                    <a:pt x="3720071" y="280428"/>
                  </a:lnTo>
                  <a:lnTo>
                    <a:pt x="3718547" y="278904"/>
                  </a:lnTo>
                  <a:lnTo>
                    <a:pt x="3718547" y="277368"/>
                  </a:lnTo>
                  <a:lnTo>
                    <a:pt x="3692639" y="277368"/>
                  </a:lnTo>
                  <a:lnTo>
                    <a:pt x="3692639" y="254508"/>
                  </a:lnTo>
                  <a:lnTo>
                    <a:pt x="3691115" y="252984"/>
                  </a:lnTo>
                  <a:lnTo>
                    <a:pt x="3691115" y="251460"/>
                  </a:lnTo>
                  <a:lnTo>
                    <a:pt x="3688067" y="251460"/>
                  </a:lnTo>
                  <a:lnTo>
                    <a:pt x="3683495" y="256032"/>
                  </a:lnTo>
                  <a:lnTo>
                    <a:pt x="3683495" y="277368"/>
                  </a:lnTo>
                  <a:lnTo>
                    <a:pt x="3659111" y="277368"/>
                  </a:lnTo>
                  <a:lnTo>
                    <a:pt x="3657587" y="278904"/>
                  </a:lnTo>
                  <a:lnTo>
                    <a:pt x="3657587" y="285000"/>
                  </a:lnTo>
                  <a:lnTo>
                    <a:pt x="3659111" y="286524"/>
                  </a:lnTo>
                  <a:lnTo>
                    <a:pt x="3683495" y="286524"/>
                  </a:lnTo>
                  <a:lnTo>
                    <a:pt x="3683495" y="307860"/>
                  </a:lnTo>
                  <a:lnTo>
                    <a:pt x="3685019" y="309384"/>
                  </a:lnTo>
                  <a:lnTo>
                    <a:pt x="3685019" y="310908"/>
                  </a:lnTo>
                  <a:lnTo>
                    <a:pt x="3692639" y="310908"/>
                  </a:lnTo>
                  <a:lnTo>
                    <a:pt x="3692639" y="286524"/>
                  </a:lnTo>
                  <a:lnTo>
                    <a:pt x="3718547" y="286524"/>
                  </a:lnTo>
                  <a:lnTo>
                    <a:pt x="3718547" y="285000"/>
                  </a:lnTo>
                  <a:lnTo>
                    <a:pt x="3720071" y="283476"/>
                  </a:lnTo>
                  <a:lnTo>
                    <a:pt x="3721595" y="283476"/>
                  </a:lnTo>
                  <a:lnTo>
                    <a:pt x="3721595" y="280428"/>
                  </a:lnTo>
                  <a:close/>
                </a:path>
                <a:path w="4939665" h="311150">
                  <a:moveTo>
                    <a:pt x="3721595" y="28956"/>
                  </a:moveTo>
                  <a:lnTo>
                    <a:pt x="3718547" y="25908"/>
                  </a:lnTo>
                  <a:lnTo>
                    <a:pt x="3692639" y="25908"/>
                  </a:lnTo>
                  <a:lnTo>
                    <a:pt x="3692639" y="1524"/>
                  </a:lnTo>
                  <a:lnTo>
                    <a:pt x="3691115" y="0"/>
                  </a:lnTo>
                  <a:lnTo>
                    <a:pt x="3686543" y="0"/>
                  </a:lnTo>
                  <a:lnTo>
                    <a:pt x="3685019" y="1524"/>
                  </a:lnTo>
                  <a:lnTo>
                    <a:pt x="3685019" y="3048"/>
                  </a:lnTo>
                  <a:lnTo>
                    <a:pt x="3683495" y="3048"/>
                  </a:lnTo>
                  <a:lnTo>
                    <a:pt x="3683495" y="25908"/>
                  </a:lnTo>
                  <a:lnTo>
                    <a:pt x="3657587" y="25908"/>
                  </a:lnTo>
                  <a:lnTo>
                    <a:pt x="3657587" y="32004"/>
                  </a:lnTo>
                  <a:lnTo>
                    <a:pt x="3659111" y="33528"/>
                  </a:lnTo>
                  <a:lnTo>
                    <a:pt x="3683495" y="33528"/>
                  </a:lnTo>
                  <a:lnTo>
                    <a:pt x="3683495" y="56388"/>
                  </a:lnTo>
                  <a:lnTo>
                    <a:pt x="3685019" y="56388"/>
                  </a:lnTo>
                  <a:lnTo>
                    <a:pt x="3685019" y="57912"/>
                  </a:lnTo>
                  <a:lnTo>
                    <a:pt x="3686543" y="57912"/>
                  </a:lnTo>
                  <a:lnTo>
                    <a:pt x="3688067" y="59436"/>
                  </a:lnTo>
                  <a:lnTo>
                    <a:pt x="3691115" y="59436"/>
                  </a:lnTo>
                  <a:lnTo>
                    <a:pt x="3691115" y="57912"/>
                  </a:lnTo>
                  <a:lnTo>
                    <a:pt x="3692639" y="57912"/>
                  </a:lnTo>
                  <a:lnTo>
                    <a:pt x="3692639" y="33528"/>
                  </a:lnTo>
                  <a:lnTo>
                    <a:pt x="3718547" y="33528"/>
                  </a:lnTo>
                  <a:lnTo>
                    <a:pt x="3718547" y="32004"/>
                  </a:lnTo>
                  <a:lnTo>
                    <a:pt x="3720071" y="32004"/>
                  </a:lnTo>
                  <a:lnTo>
                    <a:pt x="3721595" y="30480"/>
                  </a:lnTo>
                  <a:lnTo>
                    <a:pt x="3721595" y="28956"/>
                  </a:lnTo>
                  <a:close/>
                </a:path>
                <a:path w="4939665" h="311150">
                  <a:moveTo>
                    <a:pt x="3793236" y="286524"/>
                  </a:moveTo>
                  <a:lnTo>
                    <a:pt x="3736848" y="286524"/>
                  </a:lnTo>
                  <a:lnTo>
                    <a:pt x="3736848" y="297192"/>
                  </a:lnTo>
                  <a:lnTo>
                    <a:pt x="3791712" y="297192"/>
                  </a:lnTo>
                  <a:lnTo>
                    <a:pt x="3793236" y="295668"/>
                  </a:lnTo>
                  <a:lnTo>
                    <a:pt x="3793236" y="286524"/>
                  </a:lnTo>
                  <a:close/>
                </a:path>
                <a:path w="4939665" h="311150">
                  <a:moveTo>
                    <a:pt x="3793236" y="33540"/>
                  </a:moveTo>
                  <a:lnTo>
                    <a:pt x="3736848" y="33540"/>
                  </a:lnTo>
                  <a:lnTo>
                    <a:pt x="3736848" y="44208"/>
                  </a:lnTo>
                  <a:lnTo>
                    <a:pt x="3793236" y="44208"/>
                  </a:lnTo>
                  <a:lnTo>
                    <a:pt x="3793236" y="33540"/>
                  </a:lnTo>
                  <a:close/>
                </a:path>
                <a:path w="4939665" h="311150">
                  <a:moveTo>
                    <a:pt x="3872471" y="280428"/>
                  </a:moveTo>
                  <a:lnTo>
                    <a:pt x="3870947" y="278904"/>
                  </a:lnTo>
                  <a:lnTo>
                    <a:pt x="3870947" y="277368"/>
                  </a:lnTo>
                  <a:lnTo>
                    <a:pt x="3846563" y="277368"/>
                  </a:lnTo>
                  <a:lnTo>
                    <a:pt x="3846563" y="256032"/>
                  </a:lnTo>
                  <a:lnTo>
                    <a:pt x="3845039" y="254508"/>
                  </a:lnTo>
                  <a:lnTo>
                    <a:pt x="3843515" y="254508"/>
                  </a:lnTo>
                  <a:lnTo>
                    <a:pt x="3843515" y="252984"/>
                  </a:lnTo>
                  <a:lnTo>
                    <a:pt x="3841991" y="251460"/>
                  </a:lnTo>
                  <a:lnTo>
                    <a:pt x="3838943" y="251460"/>
                  </a:lnTo>
                  <a:lnTo>
                    <a:pt x="3838943" y="252984"/>
                  </a:lnTo>
                  <a:lnTo>
                    <a:pt x="3835895" y="256032"/>
                  </a:lnTo>
                  <a:lnTo>
                    <a:pt x="3835895" y="277368"/>
                  </a:lnTo>
                  <a:lnTo>
                    <a:pt x="3811511" y="277368"/>
                  </a:lnTo>
                  <a:lnTo>
                    <a:pt x="3809987" y="278904"/>
                  </a:lnTo>
                  <a:lnTo>
                    <a:pt x="3809987" y="280428"/>
                  </a:lnTo>
                  <a:lnTo>
                    <a:pt x="3808463" y="281952"/>
                  </a:lnTo>
                  <a:lnTo>
                    <a:pt x="3808463" y="283476"/>
                  </a:lnTo>
                  <a:lnTo>
                    <a:pt x="3809987" y="283476"/>
                  </a:lnTo>
                  <a:lnTo>
                    <a:pt x="3809987" y="285000"/>
                  </a:lnTo>
                  <a:lnTo>
                    <a:pt x="3811511" y="286524"/>
                  </a:lnTo>
                  <a:lnTo>
                    <a:pt x="3835895" y="286524"/>
                  </a:lnTo>
                  <a:lnTo>
                    <a:pt x="3835895" y="307860"/>
                  </a:lnTo>
                  <a:lnTo>
                    <a:pt x="3838943" y="310908"/>
                  </a:lnTo>
                  <a:lnTo>
                    <a:pt x="3843515" y="310908"/>
                  </a:lnTo>
                  <a:lnTo>
                    <a:pt x="3846563" y="307860"/>
                  </a:lnTo>
                  <a:lnTo>
                    <a:pt x="3846563" y="286524"/>
                  </a:lnTo>
                  <a:lnTo>
                    <a:pt x="3870947" y="286524"/>
                  </a:lnTo>
                  <a:lnTo>
                    <a:pt x="3870947" y="285000"/>
                  </a:lnTo>
                  <a:lnTo>
                    <a:pt x="3872471" y="283476"/>
                  </a:lnTo>
                  <a:lnTo>
                    <a:pt x="3872471" y="280428"/>
                  </a:lnTo>
                  <a:close/>
                </a:path>
                <a:path w="4939665" h="311150">
                  <a:moveTo>
                    <a:pt x="3872471" y="27432"/>
                  </a:moveTo>
                  <a:lnTo>
                    <a:pt x="3870947" y="25908"/>
                  </a:lnTo>
                  <a:lnTo>
                    <a:pt x="3846563" y="25908"/>
                  </a:lnTo>
                  <a:lnTo>
                    <a:pt x="3846563" y="3048"/>
                  </a:lnTo>
                  <a:lnTo>
                    <a:pt x="3845039" y="3048"/>
                  </a:lnTo>
                  <a:lnTo>
                    <a:pt x="3843515" y="1524"/>
                  </a:lnTo>
                  <a:lnTo>
                    <a:pt x="3843515" y="0"/>
                  </a:lnTo>
                  <a:lnTo>
                    <a:pt x="3838943" y="0"/>
                  </a:lnTo>
                  <a:lnTo>
                    <a:pt x="3837419" y="1524"/>
                  </a:lnTo>
                  <a:lnTo>
                    <a:pt x="3837419" y="3048"/>
                  </a:lnTo>
                  <a:lnTo>
                    <a:pt x="3835895" y="3048"/>
                  </a:lnTo>
                  <a:lnTo>
                    <a:pt x="3835895" y="25908"/>
                  </a:lnTo>
                  <a:lnTo>
                    <a:pt x="3809987" y="25908"/>
                  </a:lnTo>
                  <a:lnTo>
                    <a:pt x="3809987" y="27432"/>
                  </a:lnTo>
                  <a:lnTo>
                    <a:pt x="3808463" y="28956"/>
                  </a:lnTo>
                  <a:lnTo>
                    <a:pt x="3808463" y="30480"/>
                  </a:lnTo>
                  <a:lnTo>
                    <a:pt x="3811511" y="33528"/>
                  </a:lnTo>
                  <a:lnTo>
                    <a:pt x="3835895" y="33528"/>
                  </a:lnTo>
                  <a:lnTo>
                    <a:pt x="3835895" y="56388"/>
                  </a:lnTo>
                  <a:lnTo>
                    <a:pt x="3837419" y="56388"/>
                  </a:lnTo>
                  <a:lnTo>
                    <a:pt x="3840467" y="59436"/>
                  </a:lnTo>
                  <a:lnTo>
                    <a:pt x="3841991" y="59436"/>
                  </a:lnTo>
                  <a:lnTo>
                    <a:pt x="3845039" y="56388"/>
                  </a:lnTo>
                  <a:lnTo>
                    <a:pt x="3846563" y="56388"/>
                  </a:lnTo>
                  <a:lnTo>
                    <a:pt x="3846563" y="33528"/>
                  </a:lnTo>
                  <a:lnTo>
                    <a:pt x="3870947" y="33528"/>
                  </a:lnTo>
                  <a:lnTo>
                    <a:pt x="3870947" y="32004"/>
                  </a:lnTo>
                  <a:lnTo>
                    <a:pt x="3872471" y="32004"/>
                  </a:lnTo>
                  <a:lnTo>
                    <a:pt x="3872471" y="27432"/>
                  </a:lnTo>
                  <a:close/>
                </a:path>
                <a:path w="4939665" h="311150">
                  <a:moveTo>
                    <a:pt x="3945636" y="286524"/>
                  </a:moveTo>
                  <a:lnTo>
                    <a:pt x="3889248" y="286524"/>
                  </a:lnTo>
                  <a:lnTo>
                    <a:pt x="3889248" y="297192"/>
                  </a:lnTo>
                  <a:lnTo>
                    <a:pt x="3944112" y="297192"/>
                  </a:lnTo>
                  <a:lnTo>
                    <a:pt x="3945636" y="295668"/>
                  </a:lnTo>
                  <a:lnTo>
                    <a:pt x="3945636" y="286524"/>
                  </a:lnTo>
                  <a:close/>
                </a:path>
                <a:path w="4939665" h="311150">
                  <a:moveTo>
                    <a:pt x="3945636" y="33540"/>
                  </a:moveTo>
                  <a:lnTo>
                    <a:pt x="3889248" y="33540"/>
                  </a:lnTo>
                  <a:lnTo>
                    <a:pt x="3889248" y="44208"/>
                  </a:lnTo>
                  <a:lnTo>
                    <a:pt x="3945636" y="44208"/>
                  </a:lnTo>
                  <a:lnTo>
                    <a:pt x="3945636" y="33540"/>
                  </a:lnTo>
                  <a:close/>
                </a:path>
                <a:path w="4939665" h="311150">
                  <a:moveTo>
                    <a:pt x="4024871" y="278904"/>
                  </a:moveTo>
                  <a:lnTo>
                    <a:pt x="4023347" y="277368"/>
                  </a:lnTo>
                  <a:lnTo>
                    <a:pt x="3998963" y="277368"/>
                  </a:lnTo>
                  <a:lnTo>
                    <a:pt x="3998963" y="256032"/>
                  </a:lnTo>
                  <a:lnTo>
                    <a:pt x="3997439" y="254508"/>
                  </a:lnTo>
                  <a:lnTo>
                    <a:pt x="3995915" y="254508"/>
                  </a:lnTo>
                  <a:lnTo>
                    <a:pt x="3995915" y="252984"/>
                  </a:lnTo>
                  <a:lnTo>
                    <a:pt x="3994391" y="251460"/>
                  </a:lnTo>
                  <a:lnTo>
                    <a:pt x="3991343" y="251460"/>
                  </a:lnTo>
                  <a:lnTo>
                    <a:pt x="3991343" y="252984"/>
                  </a:lnTo>
                  <a:lnTo>
                    <a:pt x="3989819" y="254508"/>
                  </a:lnTo>
                  <a:lnTo>
                    <a:pt x="3988295" y="254508"/>
                  </a:lnTo>
                  <a:lnTo>
                    <a:pt x="3988295" y="277368"/>
                  </a:lnTo>
                  <a:lnTo>
                    <a:pt x="3963911" y="277368"/>
                  </a:lnTo>
                  <a:lnTo>
                    <a:pt x="3963911" y="278904"/>
                  </a:lnTo>
                  <a:lnTo>
                    <a:pt x="3960863" y="281952"/>
                  </a:lnTo>
                  <a:lnTo>
                    <a:pt x="3960863" y="283476"/>
                  </a:lnTo>
                  <a:lnTo>
                    <a:pt x="3962387" y="283476"/>
                  </a:lnTo>
                  <a:lnTo>
                    <a:pt x="3963911" y="285000"/>
                  </a:lnTo>
                  <a:lnTo>
                    <a:pt x="3963911" y="286524"/>
                  </a:lnTo>
                  <a:lnTo>
                    <a:pt x="3988295" y="286524"/>
                  </a:lnTo>
                  <a:lnTo>
                    <a:pt x="3988295" y="309384"/>
                  </a:lnTo>
                  <a:lnTo>
                    <a:pt x="3989819" y="310908"/>
                  </a:lnTo>
                  <a:lnTo>
                    <a:pt x="3995915" y="310908"/>
                  </a:lnTo>
                  <a:lnTo>
                    <a:pt x="3998963" y="307860"/>
                  </a:lnTo>
                  <a:lnTo>
                    <a:pt x="3998963" y="286524"/>
                  </a:lnTo>
                  <a:lnTo>
                    <a:pt x="4023347" y="286524"/>
                  </a:lnTo>
                  <a:lnTo>
                    <a:pt x="4024871" y="285000"/>
                  </a:lnTo>
                  <a:lnTo>
                    <a:pt x="4024871" y="278904"/>
                  </a:lnTo>
                  <a:close/>
                </a:path>
                <a:path w="4939665" h="311150">
                  <a:moveTo>
                    <a:pt x="4024871" y="25908"/>
                  </a:moveTo>
                  <a:lnTo>
                    <a:pt x="3998963" y="25908"/>
                  </a:lnTo>
                  <a:lnTo>
                    <a:pt x="3998963" y="3048"/>
                  </a:lnTo>
                  <a:lnTo>
                    <a:pt x="3997439" y="3048"/>
                  </a:lnTo>
                  <a:lnTo>
                    <a:pt x="3995915" y="1524"/>
                  </a:lnTo>
                  <a:lnTo>
                    <a:pt x="3995915" y="0"/>
                  </a:lnTo>
                  <a:lnTo>
                    <a:pt x="3991343" y="0"/>
                  </a:lnTo>
                  <a:lnTo>
                    <a:pt x="3988295" y="3048"/>
                  </a:lnTo>
                  <a:lnTo>
                    <a:pt x="3988295" y="25908"/>
                  </a:lnTo>
                  <a:lnTo>
                    <a:pt x="3963911" y="25908"/>
                  </a:lnTo>
                  <a:lnTo>
                    <a:pt x="3960863" y="28956"/>
                  </a:lnTo>
                  <a:lnTo>
                    <a:pt x="3960863" y="30480"/>
                  </a:lnTo>
                  <a:lnTo>
                    <a:pt x="3962387" y="32004"/>
                  </a:lnTo>
                  <a:lnTo>
                    <a:pt x="3963911" y="32004"/>
                  </a:lnTo>
                  <a:lnTo>
                    <a:pt x="3963911" y="33528"/>
                  </a:lnTo>
                  <a:lnTo>
                    <a:pt x="3988295" y="33528"/>
                  </a:lnTo>
                  <a:lnTo>
                    <a:pt x="3988295" y="56388"/>
                  </a:lnTo>
                  <a:lnTo>
                    <a:pt x="3989819" y="57912"/>
                  </a:lnTo>
                  <a:lnTo>
                    <a:pt x="3991343" y="57912"/>
                  </a:lnTo>
                  <a:lnTo>
                    <a:pt x="3991343" y="59436"/>
                  </a:lnTo>
                  <a:lnTo>
                    <a:pt x="3994391" y="59436"/>
                  </a:lnTo>
                  <a:lnTo>
                    <a:pt x="3997439" y="56388"/>
                  </a:lnTo>
                  <a:lnTo>
                    <a:pt x="3998963" y="56388"/>
                  </a:lnTo>
                  <a:lnTo>
                    <a:pt x="3998963" y="33528"/>
                  </a:lnTo>
                  <a:lnTo>
                    <a:pt x="4023347" y="33528"/>
                  </a:lnTo>
                  <a:lnTo>
                    <a:pt x="4024871" y="32004"/>
                  </a:lnTo>
                  <a:lnTo>
                    <a:pt x="4024871" y="25908"/>
                  </a:lnTo>
                  <a:close/>
                </a:path>
                <a:path w="4939665" h="311150">
                  <a:moveTo>
                    <a:pt x="4098036" y="286524"/>
                  </a:moveTo>
                  <a:lnTo>
                    <a:pt x="4041648" y="286524"/>
                  </a:lnTo>
                  <a:lnTo>
                    <a:pt x="4041648" y="297192"/>
                  </a:lnTo>
                  <a:lnTo>
                    <a:pt x="4096512" y="297192"/>
                  </a:lnTo>
                  <a:lnTo>
                    <a:pt x="4098036" y="295668"/>
                  </a:lnTo>
                  <a:lnTo>
                    <a:pt x="4098036" y="286524"/>
                  </a:lnTo>
                  <a:close/>
                </a:path>
                <a:path w="4939665" h="311150">
                  <a:moveTo>
                    <a:pt x="4098036" y="33540"/>
                  </a:moveTo>
                  <a:lnTo>
                    <a:pt x="4041648" y="33540"/>
                  </a:lnTo>
                  <a:lnTo>
                    <a:pt x="4041648" y="44208"/>
                  </a:lnTo>
                  <a:lnTo>
                    <a:pt x="4098036" y="44208"/>
                  </a:lnTo>
                  <a:lnTo>
                    <a:pt x="4098036" y="33540"/>
                  </a:lnTo>
                  <a:close/>
                </a:path>
                <a:path w="4939665" h="311150">
                  <a:moveTo>
                    <a:pt x="4177271" y="278904"/>
                  </a:moveTo>
                  <a:lnTo>
                    <a:pt x="4175747" y="277368"/>
                  </a:lnTo>
                  <a:lnTo>
                    <a:pt x="4149839" y="277368"/>
                  </a:lnTo>
                  <a:lnTo>
                    <a:pt x="4149839" y="254508"/>
                  </a:lnTo>
                  <a:lnTo>
                    <a:pt x="4146791" y="251460"/>
                  </a:lnTo>
                  <a:lnTo>
                    <a:pt x="4143743" y="251460"/>
                  </a:lnTo>
                  <a:lnTo>
                    <a:pt x="4143743" y="252984"/>
                  </a:lnTo>
                  <a:lnTo>
                    <a:pt x="4142219" y="254508"/>
                  </a:lnTo>
                  <a:lnTo>
                    <a:pt x="4142219" y="277368"/>
                  </a:lnTo>
                  <a:lnTo>
                    <a:pt x="4116311" y="277368"/>
                  </a:lnTo>
                  <a:lnTo>
                    <a:pt x="4116311" y="278904"/>
                  </a:lnTo>
                  <a:lnTo>
                    <a:pt x="4113263" y="281952"/>
                  </a:lnTo>
                  <a:lnTo>
                    <a:pt x="4113263" y="283476"/>
                  </a:lnTo>
                  <a:lnTo>
                    <a:pt x="4114787" y="283476"/>
                  </a:lnTo>
                  <a:lnTo>
                    <a:pt x="4116311" y="285000"/>
                  </a:lnTo>
                  <a:lnTo>
                    <a:pt x="4116311" y="286524"/>
                  </a:lnTo>
                  <a:lnTo>
                    <a:pt x="4142219" y="286524"/>
                  </a:lnTo>
                  <a:lnTo>
                    <a:pt x="4142219" y="310908"/>
                  </a:lnTo>
                  <a:lnTo>
                    <a:pt x="4149839" y="310908"/>
                  </a:lnTo>
                  <a:lnTo>
                    <a:pt x="4149839" y="286524"/>
                  </a:lnTo>
                  <a:lnTo>
                    <a:pt x="4175747" y="286524"/>
                  </a:lnTo>
                  <a:lnTo>
                    <a:pt x="4177271" y="285000"/>
                  </a:lnTo>
                  <a:lnTo>
                    <a:pt x="4177271" y="278904"/>
                  </a:lnTo>
                  <a:close/>
                </a:path>
                <a:path w="4939665" h="311150">
                  <a:moveTo>
                    <a:pt x="4177271" y="25908"/>
                  </a:moveTo>
                  <a:lnTo>
                    <a:pt x="4149839" y="25908"/>
                  </a:lnTo>
                  <a:lnTo>
                    <a:pt x="4149839" y="1524"/>
                  </a:lnTo>
                  <a:lnTo>
                    <a:pt x="4148315" y="0"/>
                  </a:lnTo>
                  <a:lnTo>
                    <a:pt x="4143743" y="0"/>
                  </a:lnTo>
                  <a:lnTo>
                    <a:pt x="4142219" y="1524"/>
                  </a:lnTo>
                  <a:lnTo>
                    <a:pt x="4142219" y="25908"/>
                  </a:lnTo>
                  <a:lnTo>
                    <a:pt x="4116311" y="25908"/>
                  </a:lnTo>
                  <a:lnTo>
                    <a:pt x="4113263" y="28956"/>
                  </a:lnTo>
                  <a:lnTo>
                    <a:pt x="4113263" y="30480"/>
                  </a:lnTo>
                  <a:lnTo>
                    <a:pt x="4114787" y="32004"/>
                  </a:lnTo>
                  <a:lnTo>
                    <a:pt x="4116311" y="32004"/>
                  </a:lnTo>
                  <a:lnTo>
                    <a:pt x="4116311" y="33528"/>
                  </a:lnTo>
                  <a:lnTo>
                    <a:pt x="4142219" y="33528"/>
                  </a:lnTo>
                  <a:lnTo>
                    <a:pt x="4142219" y="57912"/>
                  </a:lnTo>
                  <a:lnTo>
                    <a:pt x="4143743" y="57912"/>
                  </a:lnTo>
                  <a:lnTo>
                    <a:pt x="4143743" y="59436"/>
                  </a:lnTo>
                  <a:lnTo>
                    <a:pt x="4146791" y="59436"/>
                  </a:lnTo>
                  <a:lnTo>
                    <a:pt x="4148315" y="57912"/>
                  </a:lnTo>
                  <a:lnTo>
                    <a:pt x="4149839" y="57912"/>
                  </a:lnTo>
                  <a:lnTo>
                    <a:pt x="4149839" y="33528"/>
                  </a:lnTo>
                  <a:lnTo>
                    <a:pt x="4175747" y="33528"/>
                  </a:lnTo>
                  <a:lnTo>
                    <a:pt x="4177271" y="32004"/>
                  </a:lnTo>
                  <a:lnTo>
                    <a:pt x="4177271" y="25908"/>
                  </a:lnTo>
                  <a:close/>
                </a:path>
                <a:path w="4939665" h="311150">
                  <a:moveTo>
                    <a:pt x="4250423" y="286524"/>
                  </a:moveTo>
                  <a:lnTo>
                    <a:pt x="4194035" y="286524"/>
                  </a:lnTo>
                  <a:lnTo>
                    <a:pt x="4194035" y="295668"/>
                  </a:lnTo>
                  <a:lnTo>
                    <a:pt x="4195559" y="297192"/>
                  </a:lnTo>
                  <a:lnTo>
                    <a:pt x="4248899" y="297192"/>
                  </a:lnTo>
                  <a:lnTo>
                    <a:pt x="4248899" y="295668"/>
                  </a:lnTo>
                  <a:lnTo>
                    <a:pt x="4250423" y="295668"/>
                  </a:lnTo>
                  <a:lnTo>
                    <a:pt x="4250423" y="286524"/>
                  </a:lnTo>
                  <a:close/>
                </a:path>
                <a:path w="4939665" h="311150">
                  <a:moveTo>
                    <a:pt x="4250423" y="33540"/>
                  </a:moveTo>
                  <a:lnTo>
                    <a:pt x="4194035" y="33540"/>
                  </a:lnTo>
                  <a:lnTo>
                    <a:pt x="4194035" y="44208"/>
                  </a:lnTo>
                  <a:lnTo>
                    <a:pt x="4248899" y="44208"/>
                  </a:lnTo>
                  <a:lnTo>
                    <a:pt x="4250423" y="42684"/>
                  </a:lnTo>
                  <a:lnTo>
                    <a:pt x="4250423" y="33540"/>
                  </a:lnTo>
                  <a:close/>
                </a:path>
                <a:path w="4939665" h="311150">
                  <a:moveTo>
                    <a:pt x="4329671" y="280428"/>
                  </a:moveTo>
                  <a:lnTo>
                    <a:pt x="4328147" y="278904"/>
                  </a:lnTo>
                  <a:lnTo>
                    <a:pt x="4328147" y="277368"/>
                  </a:lnTo>
                  <a:lnTo>
                    <a:pt x="4302239" y="277368"/>
                  </a:lnTo>
                  <a:lnTo>
                    <a:pt x="4302239" y="254508"/>
                  </a:lnTo>
                  <a:lnTo>
                    <a:pt x="4299191" y="251460"/>
                  </a:lnTo>
                  <a:lnTo>
                    <a:pt x="4296143" y="251460"/>
                  </a:lnTo>
                  <a:lnTo>
                    <a:pt x="4296143" y="252984"/>
                  </a:lnTo>
                  <a:lnTo>
                    <a:pt x="4294619" y="254508"/>
                  </a:lnTo>
                  <a:lnTo>
                    <a:pt x="4294619" y="277368"/>
                  </a:lnTo>
                  <a:lnTo>
                    <a:pt x="4268711" y="277368"/>
                  </a:lnTo>
                  <a:lnTo>
                    <a:pt x="4265663" y="280428"/>
                  </a:lnTo>
                  <a:lnTo>
                    <a:pt x="4265663" y="283476"/>
                  </a:lnTo>
                  <a:lnTo>
                    <a:pt x="4268711" y="286524"/>
                  </a:lnTo>
                  <a:lnTo>
                    <a:pt x="4294619" y="286524"/>
                  </a:lnTo>
                  <a:lnTo>
                    <a:pt x="4294619" y="310908"/>
                  </a:lnTo>
                  <a:lnTo>
                    <a:pt x="4302239" y="310908"/>
                  </a:lnTo>
                  <a:lnTo>
                    <a:pt x="4302239" y="286524"/>
                  </a:lnTo>
                  <a:lnTo>
                    <a:pt x="4328147" y="286524"/>
                  </a:lnTo>
                  <a:lnTo>
                    <a:pt x="4328147" y="285000"/>
                  </a:lnTo>
                  <a:lnTo>
                    <a:pt x="4329671" y="283476"/>
                  </a:lnTo>
                  <a:lnTo>
                    <a:pt x="4329671" y="280428"/>
                  </a:lnTo>
                  <a:close/>
                </a:path>
                <a:path w="4939665" h="311150">
                  <a:moveTo>
                    <a:pt x="4329671" y="27432"/>
                  </a:moveTo>
                  <a:lnTo>
                    <a:pt x="4328147" y="25908"/>
                  </a:lnTo>
                  <a:lnTo>
                    <a:pt x="4302239" y="25908"/>
                  </a:lnTo>
                  <a:lnTo>
                    <a:pt x="4302239" y="1524"/>
                  </a:lnTo>
                  <a:lnTo>
                    <a:pt x="4300715" y="0"/>
                  </a:lnTo>
                  <a:lnTo>
                    <a:pt x="4296143" y="0"/>
                  </a:lnTo>
                  <a:lnTo>
                    <a:pt x="4294619" y="1524"/>
                  </a:lnTo>
                  <a:lnTo>
                    <a:pt x="4294619" y="25908"/>
                  </a:lnTo>
                  <a:lnTo>
                    <a:pt x="4267187" y="25908"/>
                  </a:lnTo>
                  <a:lnTo>
                    <a:pt x="4265663" y="27432"/>
                  </a:lnTo>
                  <a:lnTo>
                    <a:pt x="4265663" y="32004"/>
                  </a:lnTo>
                  <a:lnTo>
                    <a:pt x="4267187" y="32004"/>
                  </a:lnTo>
                  <a:lnTo>
                    <a:pt x="4268711" y="33528"/>
                  </a:lnTo>
                  <a:lnTo>
                    <a:pt x="4294619" y="33528"/>
                  </a:lnTo>
                  <a:lnTo>
                    <a:pt x="4294619" y="57912"/>
                  </a:lnTo>
                  <a:lnTo>
                    <a:pt x="4296143" y="57912"/>
                  </a:lnTo>
                  <a:lnTo>
                    <a:pt x="4296143" y="59436"/>
                  </a:lnTo>
                  <a:lnTo>
                    <a:pt x="4299191" y="59436"/>
                  </a:lnTo>
                  <a:lnTo>
                    <a:pt x="4300715" y="57912"/>
                  </a:lnTo>
                  <a:lnTo>
                    <a:pt x="4302239" y="57912"/>
                  </a:lnTo>
                  <a:lnTo>
                    <a:pt x="4302239" y="33528"/>
                  </a:lnTo>
                  <a:lnTo>
                    <a:pt x="4328147" y="33528"/>
                  </a:lnTo>
                  <a:lnTo>
                    <a:pt x="4328147" y="32004"/>
                  </a:lnTo>
                  <a:lnTo>
                    <a:pt x="4329671" y="32004"/>
                  </a:lnTo>
                  <a:lnTo>
                    <a:pt x="4329671" y="27432"/>
                  </a:lnTo>
                  <a:close/>
                </a:path>
                <a:path w="4939665" h="311150">
                  <a:moveTo>
                    <a:pt x="4402823" y="288048"/>
                  </a:moveTo>
                  <a:lnTo>
                    <a:pt x="4401299" y="286524"/>
                  </a:lnTo>
                  <a:lnTo>
                    <a:pt x="4346435" y="286524"/>
                  </a:lnTo>
                  <a:lnTo>
                    <a:pt x="4346435" y="288048"/>
                  </a:lnTo>
                  <a:lnTo>
                    <a:pt x="4344911" y="288048"/>
                  </a:lnTo>
                  <a:lnTo>
                    <a:pt x="4344911" y="295668"/>
                  </a:lnTo>
                  <a:lnTo>
                    <a:pt x="4346435" y="295668"/>
                  </a:lnTo>
                  <a:lnTo>
                    <a:pt x="4347959" y="297192"/>
                  </a:lnTo>
                  <a:lnTo>
                    <a:pt x="4401299" y="297192"/>
                  </a:lnTo>
                  <a:lnTo>
                    <a:pt x="4401299" y="295668"/>
                  </a:lnTo>
                  <a:lnTo>
                    <a:pt x="4402823" y="295668"/>
                  </a:lnTo>
                  <a:lnTo>
                    <a:pt x="4402823" y="288048"/>
                  </a:lnTo>
                  <a:close/>
                </a:path>
                <a:path w="4939665" h="311150">
                  <a:moveTo>
                    <a:pt x="4402823" y="33540"/>
                  </a:moveTo>
                  <a:lnTo>
                    <a:pt x="4346435" y="33540"/>
                  </a:lnTo>
                  <a:lnTo>
                    <a:pt x="4344911" y="35064"/>
                  </a:lnTo>
                  <a:lnTo>
                    <a:pt x="4344911" y="42684"/>
                  </a:lnTo>
                  <a:lnTo>
                    <a:pt x="4346435" y="42684"/>
                  </a:lnTo>
                  <a:lnTo>
                    <a:pt x="4346435" y="44208"/>
                  </a:lnTo>
                  <a:lnTo>
                    <a:pt x="4401299" y="44208"/>
                  </a:lnTo>
                  <a:lnTo>
                    <a:pt x="4402823" y="42684"/>
                  </a:lnTo>
                  <a:lnTo>
                    <a:pt x="4402823" y="33540"/>
                  </a:lnTo>
                  <a:close/>
                </a:path>
                <a:path w="4939665" h="311150">
                  <a:moveTo>
                    <a:pt x="4482071" y="280428"/>
                  </a:moveTo>
                  <a:lnTo>
                    <a:pt x="4480547" y="278904"/>
                  </a:lnTo>
                  <a:lnTo>
                    <a:pt x="4480547" y="277368"/>
                  </a:lnTo>
                  <a:lnTo>
                    <a:pt x="4454639" y="277368"/>
                  </a:lnTo>
                  <a:lnTo>
                    <a:pt x="4454639" y="254508"/>
                  </a:lnTo>
                  <a:lnTo>
                    <a:pt x="4451591" y="251460"/>
                  </a:lnTo>
                  <a:lnTo>
                    <a:pt x="4450067" y="251460"/>
                  </a:lnTo>
                  <a:lnTo>
                    <a:pt x="4445495" y="256032"/>
                  </a:lnTo>
                  <a:lnTo>
                    <a:pt x="4445495" y="277368"/>
                  </a:lnTo>
                  <a:lnTo>
                    <a:pt x="4421111" y="277368"/>
                  </a:lnTo>
                  <a:lnTo>
                    <a:pt x="4419587" y="278904"/>
                  </a:lnTo>
                  <a:lnTo>
                    <a:pt x="4419587" y="285000"/>
                  </a:lnTo>
                  <a:lnTo>
                    <a:pt x="4421111" y="286524"/>
                  </a:lnTo>
                  <a:lnTo>
                    <a:pt x="4445495" y="286524"/>
                  </a:lnTo>
                  <a:lnTo>
                    <a:pt x="4445495" y="307860"/>
                  </a:lnTo>
                  <a:lnTo>
                    <a:pt x="4447019" y="309384"/>
                  </a:lnTo>
                  <a:lnTo>
                    <a:pt x="4447019" y="310908"/>
                  </a:lnTo>
                  <a:lnTo>
                    <a:pt x="4454639" y="310908"/>
                  </a:lnTo>
                  <a:lnTo>
                    <a:pt x="4454639" y="286524"/>
                  </a:lnTo>
                  <a:lnTo>
                    <a:pt x="4480547" y="286524"/>
                  </a:lnTo>
                  <a:lnTo>
                    <a:pt x="4480547" y="285000"/>
                  </a:lnTo>
                  <a:lnTo>
                    <a:pt x="4482071" y="283476"/>
                  </a:lnTo>
                  <a:lnTo>
                    <a:pt x="4482071" y="280428"/>
                  </a:lnTo>
                  <a:close/>
                </a:path>
                <a:path w="4939665" h="311150">
                  <a:moveTo>
                    <a:pt x="4482071" y="27432"/>
                  </a:moveTo>
                  <a:lnTo>
                    <a:pt x="4480547" y="25908"/>
                  </a:lnTo>
                  <a:lnTo>
                    <a:pt x="4454639" y="25908"/>
                  </a:lnTo>
                  <a:lnTo>
                    <a:pt x="4454639" y="1524"/>
                  </a:lnTo>
                  <a:lnTo>
                    <a:pt x="4453115" y="0"/>
                  </a:lnTo>
                  <a:lnTo>
                    <a:pt x="4448543" y="0"/>
                  </a:lnTo>
                  <a:lnTo>
                    <a:pt x="4447019" y="1524"/>
                  </a:lnTo>
                  <a:lnTo>
                    <a:pt x="4447019" y="3048"/>
                  </a:lnTo>
                  <a:lnTo>
                    <a:pt x="4445495" y="3048"/>
                  </a:lnTo>
                  <a:lnTo>
                    <a:pt x="4445495" y="25908"/>
                  </a:lnTo>
                  <a:lnTo>
                    <a:pt x="4419587" y="25908"/>
                  </a:lnTo>
                  <a:lnTo>
                    <a:pt x="4419587" y="32004"/>
                  </a:lnTo>
                  <a:lnTo>
                    <a:pt x="4421111" y="33528"/>
                  </a:lnTo>
                  <a:lnTo>
                    <a:pt x="4445495" y="33528"/>
                  </a:lnTo>
                  <a:lnTo>
                    <a:pt x="4445495" y="56388"/>
                  </a:lnTo>
                  <a:lnTo>
                    <a:pt x="4447019" y="56388"/>
                  </a:lnTo>
                  <a:lnTo>
                    <a:pt x="4447019" y="57912"/>
                  </a:lnTo>
                  <a:lnTo>
                    <a:pt x="4448543" y="57912"/>
                  </a:lnTo>
                  <a:lnTo>
                    <a:pt x="4450067" y="59436"/>
                  </a:lnTo>
                  <a:lnTo>
                    <a:pt x="4451591" y="59436"/>
                  </a:lnTo>
                  <a:lnTo>
                    <a:pt x="4453115" y="57912"/>
                  </a:lnTo>
                  <a:lnTo>
                    <a:pt x="4454639" y="57912"/>
                  </a:lnTo>
                  <a:lnTo>
                    <a:pt x="4454639" y="33528"/>
                  </a:lnTo>
                  <a:lnTo>
                    <a:pt x="4480547" y="33528"/>
                  </a:lnTo>
                  <a:lnTo>
                    <a:pt x="4480547" y="32004"/>
                  </a:lnTo>
                  <a:lnTo>
                    <a:pt x="4482071" y="32004"/>
                  </a:lnTo>
                  <a:lnTo>
                    <a:pt x="4482071" y="27432"/>
                  </a:lnTo>
                  <a:close/>
                </a:path>
                <a:path w="4939665" h="311150">
                  <a:moveTo>
                    <a:pt x="4555223" y="33540"/>
                  </a:moveTo>
                  <a:lnTo>
                    <a:pt x="4498835" y="33540"/>
                  </a:lnTo>
                  <a:lnTo>
                    <a:pt x="4497311" y="35064"/>
                  </a:lnTo>
                  <a:lnTo>
                    <a:pt x="4497311" y="42684"/>
                  </a:lnTo>
                  <a:lnTo>
                    <a:pt x="4498835" y="42684"/>
                  </a:lnTo>
                  <a:lnTo>
                    <a:pt x="4498835" y="44208"/>
                  </a:lnTo>
                  <a:lnTo>
                    <a:pt x="4553699" y="44208"/>
                  </a:lnTo>
                  <a:lnTo>
                    <a:pt x="4555223" y="42684"/>
                  </a:lnTo>
                  <a:lnTo>
                    <a:pt x="4555223" y="33540"/>
                  </a:lnTo>
                  <a:close/>
                </a:path>
                <a:path w="4939665" h="311150">
                  <a:moveTo>
                    <a:pt x="4635995" y="28956"/>
                  </a:moveTo>
                  <a:lnTo>
                    <a:pt x="4632947" y="25908"/>
                  </a:lnTo>
                  <a:lnTo>
                    <a:pt x="4607039" y="25908"/>
                  </a:lnTo>
                  <a:lnTo>
                    <a:pt x="4607039" y="1524"/>
                  </a:lnTo>
                  <a:lnTo>
                    <a:pt x="4605515" y="0"/>
                  </a:lnTo>
                  <a:lnTo>
                    <a:pt x="4599419" y="0"/>
                  </a:lnTo>
                  <a:lnTo>
                    <a:pt x="4599419" y="3048"/>
                  </a:lnTo>
                  <a:lnTo>
                    <a:pt x="4597895" y="3048"/>
                  </a:lnTo>
                  <a:lnTo>
                    <a:pt x="4597895" y="25908"/>
                  </a:lnTo>
                  <a:lnTo>
                    <a:pt x="4571987" y="25908"/>
                  </a:lnTo>
                  <a:lnTo>
                    <a:pt x="4571987" y="32004"/>
                  </a:lnTo>
                  <a:lnTo>
                    <a:pt x="4573511" y="33528"/>
                  </a:lnTo>
                  <a:lnTo>
                    <a:pt x="4597895" y="33528"/>
                  </a:lnTo>
                  <a:lnTo>
                    <a:pt x="4597895" y="56388"/>
                  </a:lnTo>
                  <a:lnTo>
                    <a:pt x="4599419" y="56388"/>
                  </a:lnTo>
                  <a:lnTo>
                    <a:pt x="4599419" y="57912"/>
                  </a:lnTo>
                  <a:lnTo>
                    <a:pt x="4600943" y="57912"/>
                  </a:lnTo>
                  <a:lnTo>
                    <a:pt x="4602467" y="59436"/>
                  </a:lnTo>
                  <a:lnTo>
                    <a:pt x="4605515" y="59436"/>
                  </a:lnTo>
                  <a:lnTo>
                    <a:pt x="4605515" y="57912"/>
                  </a:lnTo>
                  <a:lnTo>
                    <a:pt x="4607039" y="57912"/>
                  </a:lnTo>
                  <a:lnTo>
                    <a:pt x="4607039" y="33528"/>
                  </a:lnTo>
                  <a:lnTo>
                    <a:pt x="4632947" y="33528"/>
                  </a:lnTo>
                  <a:lnTo>
                    <a:pt x="4632947" y="32004"/>
                  </a:lnTo>
                  <a:lnTo>
                    <a:pt x="4634471" y="32004"/>
                  </a:lnTo>
                  <a:lnTo>
                    <a:pt x="4635995" y="30480"/>
                  </a:lnTo>
                  <a:lnTo>
                    <a:pt x="4635995" y="28956"/>
                  </a:lnTo>
                  <a:close/>
                </a:path>
                <a:path w="4939665" h="311150">
                  <a:moveTo>
                    <a:pt x="4707623" y="33540"/>
                  </a:moveTo>
                  <a:lnTo>
                    <a:pt x="4651235" y="33540"/>
                  </a:lnTo>
                  <a:lnTo>
                    <a:pt x="4651235" y="44208"/>
                  </a:lnTo>
                  <a:lnTo>
                    <a:pt x="4706099" y="44208"/>
                  </a:lnTo>
                  <a:lnTo>
                    <a:pt x="4707623" y="42684"/>
                  </a:lnTo>
                  <a:lnTo>
                    <a:pt x="4707623" y="33540"/>
                  </a:lnTo>
                  <a:close/>
                </a:path>
                <a:path w="4939665" h="311150">
                  <a:moveTo>
                    <a:pt x="4786871" y="27432"/>
                  </a:moveTo>
                  <a:lnTo>
                    <a:pt x="4785347" y="25908"/>
                  </a:lnTo>
                  <a:lnTo>
                    <a:pt x="4760963" y="25908"/>
                  </a:lnTo>
                  <a:lnTo>
                    <a:pt x="4760963" y="3048"/>
                  </a:lnTo>
                  <a:lnTo>
                    <a:pt x="4759439" y="3048"/>
                  </a:lnTo>
                  <a:lnTo>
                    <a:pt x="4757915" y="1524"/>
                  </a:lnTo>
                  <a:lnTo>
                    <a:pt x="4757915" y="0"/>
                  </a:lnTo>
                  <a:lnTo>
                    <a:pt x="4753343" y="0"/>
                  </a:lnTo>
                  <a:lnTo>
                    <a:pt x="4750295" y="3048"/>
                  </a:lnTo>
                  <a:lnTo>
                    <a:pt x="4750295" y="25908"/>
                  </a:lnTo>
                  <a:lnTo>
                    <a:pt x="4724387" y="25908"/>
                  </a:lnTo>
                  <a:lnTo>
                    <a:pt x="4724387" y="27432"/>
                  </a:lnTo>
                  <a:lnTo>
                    <a:pt x="4722863" y="28956"/>
                  </a:lnTo>
                  <a:lnTo>
                    <a:pt x="4722863" y="30480"/>
                  </a:lnTo>
                  <a:lnTo>
                    <a:pt x="4725911" y="33528"/>
                  </a:lnTo>
                  <a:lnTo>
                    <a:pt x="4750295" y="33528"/>
                  </a:lnTo>
                  <a:lnTo>
                    <a:pt x="4750295" y="56388"/>
                  </a:lnTo>
                  <a:lnTo>
                    <a:pt x="4751819" y="57912"/>
                  </a:lnTo>
                  <a:lnTo>
                    <a:pt x="4753343" y="57912"/>
                  </a:lnTo>
                  <a:lnTo>
                    <a:pt x="4754867" y="59436"/>
                  </a:lnTo>
                  <a:lnTo>
                    <a:pt x="4756391" y="59436"/>
                  </a:lnTo>
                  <a:lnTo>
                    <a:pt x="4759439" y="56388"/>
                  </a:lnTo>
                  <a:lnTo>
                    <a:pt x="4760963" y="56388"/>
                  </a:lnTo>
                  <a:lnTo>
                    <a:pt x="4760963" y="33528"/>
                  </a:lnTo>
                  <a:lnTo>
                    <a:pt x="4785347" y="33528"/>
                  </a:lnTo>
                  <a:lnTo>
                    <a:pt x="4785347" y="32004"/>
                  </a:lnTo>
                  <a:lnTo>
                    <a:pt x="4786871" y="32004"/>
                  </a:lnTo>
                  <a:lnTo>
                    <a:pt x="4786871" y="27432"/>
                  </a:lnTo>
                  <a:close/>
                </a:path>
                <a:path w="4939665" h="311150">
                  <a:moveTo>
                    <a:pt x="4860036" y="33540"/>
                  </a:moveTo>
                  <a:lnTo>
                    <a:pt x="4803648" y="33540"/>
                  </a:lnTo>
                  <a:lnTo>
                    <a:pt x="4803648" y="44208"/>
                  </a:lnTo>
                  <a:lnTo>
                    <a:pt x="4860036" y="44208"/>
                  </a:lnTo>
                  <a:lnTo>
                    <a:pt x="4860036" y="33540"/>
                  </a:lnTo>
                  <a:close/>
                </a:path>
                <a:path w="4939665" h="311150">
                  <a:moveTo>
                    <a:pt x="4911839" y="102108"/>
                  </a:moveTo>
                  <a:lnTo>
                    <a:pt x="4904232" y="102108"/>
                  </a:lnTo>
                  <a:lnTo>
                    <a:pt x="4904232" y="219456"/>
                  </a:lnTo>
                  <a:lnTo>
                    <a:pt x="4911839" y="219456"/>
                  </a:lnTo>
                  <a:lnTo>
                    <a:pt x="4911839" y="102108"/>
                  </a:lnTo>
                  <a:close/>
                </a:path>
                <a:path w="4939665" h="311150">
                  <a:moveTo>
                    <a:pt x="4939271" y="25908"/>
                  </a:moveTo>
                  <a:lnTo>
                    <a:pt x="4911839" y="25908"/>
                  </a:lnTo>
                  <a:lnTo>
                    <a:pt x="4911839" y="3048"/>
                  </a:lnTo>
                  <a:lnTo>
                    <a:pt x="4910315" y="1524"/>
                  </a:lnTo>
                  <a:lnTo>
                    <a:pt x="4910315" y="0"/>
                  </a:lnTo>
                  <a:lnTo>
                    <a:pt x="4905743" y="0"/>
                  </a:lnTo>
                  <a:lnTo>
                    <a:pt x="4902695" y="3048"/>
                  </a:lnTo>
                  <a:lnTo>
                    <a:pt x="4902695" y="25908"/>
                  </a:lnTo>
                  <a:lnTo>
                    <a:pt x="4876787" y="25908"/>
                  </a:lnTo>
                  <a:lnTo>
                    <a:pt x="4876787" y="27432"/>
                  </a:lnTo>
                  <a:lnTo>
                    <a:pt x="4875263" y="28956"/>
                  </a:lnTo>
                  <a:lnTo>
                    <a:pt x="4875263" y="30480"/>
                  </a:lnTo>
                  <a:lnTo>
                    <a:pt x="4878311" y="33528"/>
                  </a:lnTo>
                  <a:lnTo>
                    <a:pt x="4902695" y="33528"/>
                  </a:lnTo>
                  <a:lnTo>
                    <a:pt x="4902695" y="56388"/>
                  </a:lnTo>
                  <a:lnTo>
                    <a:pt x="4904219" y="57912"/>
                  </a:lnTo>
                  <a:lnTo>
                    <a:pt x="4905743" y="57912"/>
                  </a:lnTo>
                  <a:lnTo>
                    <a:pt x="4905743" y="59436"/>
                  </a:lnTo>
                  <a:lnTo>
                    <a:pt x="4908791" y="59436"/>
                  </a:lnTo>
                  <a:lnTo>
                    <a:pt x="4911839" y="56388"/>
                  </a:lnTo>
                  <a:lnTo>
                    <a:pt x="4911839" y="33528"/>
                  </a:lnTo>
                  <a:lnTo>
                    <a:pt x="4937747" y="33528"/>
                  </a:lnTo>
                  <a:lnTo>
                    <a:pt x="4939271" y="32004"/>
                  </a:lnTo>
                  <a:lnTo>
                    <a:pt x="4939271" y="25908"/>
                  </a:lnTo>
                  <a:close/>
                </a:path>
              </a:pathLst>
            </a:custGeom>
            <a:solidFill>
              <a:srgbClr val="000000"/>
            </a:solidFill>
          </p:spPr>
          <p:txBody>
            <a:bodyPr wrap="square" lIns="0" tIns="0" rIns="0" bIns="0" rtlCol="0"/>
            <a:lstStyle/>
            <a:p>
              <a:endParaRPr sz="1588"/>
            </a:p>
          </p:txBody>
        </p:sp>
        <p:sp>
          <p:nvSpPr>
            <p:cNvPr id="13" name="object 13"/>
            <p:cNvSpPr/>
            <p:nvPr/>
          </p:nvSpPr>
          <p:spPr>
            <a:xfrm>
              <a:off x="3026664" y="6793991"/>
              <a:ext cx="4912360" cy="220979"/>
            </a:xfrm>
            <a:custGeom>
              <a:avLst/>
              <a:gdLst/>
              <a:ahLst/>
              <a:cxnLst/>
              <a:rect l="l" t="t" r="r" b="b"/>
              <a:pathLst>
                <a:path w="4912359" h="220979">
                  <a:moveTo>
                    <a:pt x="7607" y="103632"/>
                  </a:moveTo>
                  <a:lnTo>
                    <a:pt x="0" y="103632"/>
                  </a:lnTo>
                  <a:lnTo>
                    <a:pt x="0" y="220980"/>
                  </a:lnTo>
                  <a:lnTo>
                    <a:pt x="7607" y="220980"/>
                  </a:lnTo>
                  <a:lnTo>
                    <a:pt x="7607" y="103632"/>
                  </a:lnTo>
                  <a:close/>
                </a:path>
                <a:path w="4912359" h="220979">
                  <a:moveTo>
                    <a:pt x="2377440" y="176784"/>
                  </a:moveTo>
                  <a:lnTo>
                    <a:pt x="2374392" y="175260"/>
                  </a:lnTo>
                  <a:lnTo>
                    <a:pt x="2372868" y="173736"/>
                  </a:lnTo>
                  <a:lnTo>
                    <a:pt x="2359152" y="173736"/>
                  </a:lnTo>
                  <a:lnTo>
                    <a:pt x="2354580" y="178308"/>
                  </a:lnTo>
                  <a:lnTo>
                    <a:pt x="2354580" y="182880"/>
                  </a:lnTo>
                  <a:lnTo>
                    <a:pt x="2354580" y="188976"/>
                  </a:lnTo>
                  <a:lnTo>
                    <a:pt x="2357628" y="190500"/>
                  </a:lnTo>
                  <a:lnTo>
                    <a:pt x="2359152" y="192024"/>
                  </a:lnTo>
                  <a:lnTo>
                    <a:pt x="2372868" y="192024"/>
                  </a:lnTo>
                  <a:lnTo>
                    <a:pt x="2374392" y="190500"/>
                  </a:lnTo>
                  <a:lnTo>
                    <a:pt x="2377440" y="188976"/>
                  </a:lnTo>
                  <a:lnTo>
                    <a:pt x="2377440" y="176784"/>
                  </a:lnTo>
                  <a:close/>
                </a:path>
                <a:path w="4912359" h="220979">
                  <a:moveTo>
                    <a:pt x="2453640" y="176784"/>
                  </a:moveTo>
                  <a:lnTo>
                    <a:pt x="2452116" y="175260"/>
                  </a:lnTo>
                  <a:lnTo>
                    <a:pt x="2449068" y="173736"/>
                  </a:lnTo>
                  <a:lnTo>
                    <a:pt x="2435352" y="173736"/>
                  </a:lnTo>
                  <a:lnTo>
                    <a:pt x="2430780" y="178308"/>
                  </a:lnTo>
                  <a:lnTo>
                    <a:pt x="2430780" y="182880"/>
                  </a:lnTo>
                  <a:lnTo>
                    <a:pt x="2430780" y="188976"/>
                  </a:lnTo>
                  <a:lnTo>
                    <a:pt x="2433828" y="190500"/>
                  </a:lnTo>
                  <a:lnTo>
                    <a:pt x="2435352" y="192024"/>
                  </a:lnTo>
                  <a:lnTo>
                    <a:pt x="2449068" y="192024"/>
                  </a:lnTo>
                  <a:lnTo>
                    <a:pt x="2452116" y="190500"/>
                  </a:lnTo>
                  <a:lnTo>
                    <a:pt x="2453640" y="188976"/>
                  </a:lnTo>
                  <a:lnTo>
                    <a:pt x="2453640" y="176784"/>
                  </a:lnTo>
                  <a:close/>
                </a:path>
                <a:path w="4912359" h="220979">
                  <a:moveTo>
                    <a:pt x="2529840" y="176784"/>
                  </a:moveTo>
                  <a:lnTo>
                    <a:pt x="2528316" y="175260"/>
                  </a:lnTo>
                  <a:lnTo>
                    <a:pt x="2525268" y="173736"/>
                  </a:lnTo>
                  <a:lnTo>
                    <a:pt x="2513076" y="173736"/>
                  </a:lnTo>
                  <a:lnTo>
                    <a:pt x="2510028" y="175260"/>
                  </a:lnTo>
                  <a:lnTo>
                    <a:pt x="2506980" y="178308"/>
                  </a:lnTo>
                  <a:lnTo>
                    <a:pt x="2506980" y="182880"/>
                  </a:lnTo>
                  <a:lnTo>
                    <a:pt x="2506980" y="188976"/>
                  </a:lnTo>
                  <a:lnTo>
                    <a:pt x="2513076" y="192024"/>
                  </a:lnTo>
                  <a:lnTo>
                    <a:pt x="2525268" y="192024"/>
                  </a:lnTo>
                  <a:lnTo>
                    <a:pt x="2528316" y="190500"/>
                  </a:lnTo>
                  <a:lnTo>
                    <a:pt x="2529840" y="188976"/>
                  </a:lnTo>
                  <a:lnTo>
                    <a:pt x="2529840" y="176784"/>
                  </a:lnTo>
                  <a:close/>
                </a:path>
                <a:path w="4912359" h="220979">
                  <a:moveTo>
                    <a:pt x="4454639" y="28968"/>
                  </a:moveTo>
                  <a:lnTo>
                    <a:pt x="4453115" y="27444"/>
                  </a:lnTo>
                  <a:lnTo>
                    <a:pt x="4453115" y="25908"/>
                  </a:lnTo>
                  <a:lnTo>
                    <a:pt x="4427207" y="25908"/>
                  </a:lnTo>
                  <a:lnTo>
                    <a:pt x="4427207" y="3048"/>
                  </a:lnTo>
                  <a:lnTo>
                    <a:pt x="4424159" y="0"/>
                  </a:lnTo>
                  <a:lnTo>
                    <a:pt x="4422635" y="0"/>
                  </a:lnTo>
                  <a:lnTo>
                    <a:pt x="4418063" y="4572"/>
                  </a:lnTo>
                  <a:lnTo>
                    <a:pt x="4418063" y="25908"/>
                  </a:lnTo>
                  <a:lnTo>
                    <a:pt x="4393679" y="25908"/>
                  </a:lnTo>
                  <a:lnTo>
                    <a:pt x="4392155" y="27444"/>
                  </a:lnTo>
                  <a:lnTo>
                    <a:pt x="4392155" y="33540"/>
                  </a:lnTo>
                  <a:lnTo>
                    <a:pt x="4393679" y="35064"/>
                  </a:lnTo>
                  <a:lnTo>
                    <a:pt x="4418063" y="35064"/>
                  </a:lnTo>
                  <a:lnTo>
                    <a:pt x="4418063" y="56400"/>
                  </a:lnTo>
                  <a:lnTo>
                    <a:pt x="4419587" y="57924"/>
                  </a:lnTo>
                  <a:lnTo>
                    <a:pt x="4419587" y="59448"/>
                  </a:lnTo>
                  <a:lnTo>
                    <a:pt x="4427207" y="59448"/>
                  </a:lnTo>
                  <a:lnTo>
                    <a:pt x="4427207" y="35064"/>
                  </a:lnTo>
                  <a:lnTo>
                    <a:pt x="4453115" y="35064"/>
                  </a:lnTo>
                  <a:lnTo>
                    <a:pt x="4453115" y="33540"/>
                  </a:lnTo>
                  <a:lnTo>
                    <a:pt x="4454639" y="32016"/>
                  </a:lnTo>
                  <a:lnTo>
                    <a:pt x="4454639" y="28968"/>
                  </a:lnTo>
                  <a:close/>
                </a:path>
                <a:path w="4912359" h="220979">
                  <a:moveTo>
                    <a:pt x="4527791" y="36588"/>
                  </a:moveTo>
                  <a:lnTo>
                    <a:pt x="4526267" y="35064"/>
                  </a:lnTo>
                  <a:lnTo>
                    <a:pt x="4471403" y="35064"/>
                  </a:lnTo>
                  <a:lnTo>
                    <a:pt x="4471403" y="36588"/>
                  </a:lnTo>
                  <a:lnTo>
                    <a:pt x="4469879" y="36588"/>
                  </a:lnTo>
                  <a:lnTo>
                    <a:pt x="4469879" y="44208"/>
                  </a:lnTo>
                  <a:lnTo>
                    <a:pt x="4471403" y="44208"/>
                  </a:lnTo>
                  <a:lnTo>
                    <a:pt x="4472927" y="45732"/>
                  </a:lnTo>
                  <a:lnTo>
                    <a:pt x="4526267" y="45732"/>
                  </a:lnTo>
                  <a:lnTo>
                    <a:pt x="4526267" y="44208"/>
                  </a:lnTo>
                  <a:lnTo>
                    <a:pt x="4527791" y="44208"/>
                  </a:lnTo>
                  <a:lnTo>
                    <a:pt x="4527791" y="36588"/>
                  </a:lnTo>
                  <a:close/>
                </a:path>
                <a:path w="4912359" h="220979">
                  <a:moveTo>
                    <a:pt x="4608563" y="28968"/>
                  </a:moveTo>
                  <a:lnTo>
                    <a:pt x="4607039" y="28968"/>
                  </a:lnTo>
                  <a:lnTo>
                    <a:pt x="4605515" y="27444"/>
                  </a:lnTo>
                  <a:lnTo>
                    <a:pt x="4605515" y="25908"/>
                  </a:lnTo>
                  <a:lnTo>
                    <a:pt x="4579607" y="25908"/>
                  </a:lnTo>
                  <a:lnTo>
                    <a:pt x="4579607" y="3048"/>
                  </a:lnTo>
                  <a:lnTo>
                    <a:pt x="4578083" y="1524"/>
                  </a:lnTo>
                  <a:lnTo>
                    <a:pt x="4578083" y="0"/>
                  </a:lnTo>
                  <a:lnTo>
                    <a:pt x="4575035" y="0"/>
                  </a:lnTo>
                  <a:lnTo>
                    <a:pt x="4571987" y="1524"/>
                  </a:lnTo>
                  <a:lnTo>
                    <a:pt x="4571987" y="3048"/>
                  </a:lnTo>
                  <a:lnTo>
                    <a:pt x="4570463" y="4572"/>
                  </a:lnTo>
                  <a:lnTo>
                    <a:pt x="4570463" y="25908"/>
                  </a:lnTo>
                  <a:lnTo>
                    <a:pt x="4546079" y="25908"/>
                  </a:lnTo>
                  <a:lnTo>
                    <a:pt x="4544555" y="27444"/>
                  </a:lnTo>
                  <a:lnTo>
                    <a:pt x="4544555" y="33540"/>
                  </a:lnTo>
                  <a:lnTo>
                    <a:pt x="4546079" y="35064"/>
                  </a:lnTo>
                  <a:lnTo>
                    <a:pt x="4570463" y="35064"/>
                  </a:lnTo>
                  <a:lnTo>
                    <a:pt x="4570463" y="56400"/>
                  </a:lnTo>
                  <a:lnTo>
                    <a:pt x="4571987" y="57924"/>
                  </a:lnTo>
                  <a:lnTo>
                    <a:pt x="4571987" y="59448"/>
                  </a:lnTo>
                  <a:lnTo>
                    <a:pt x="4579607" y="59448"/>
                  </a:lnTo>
                  <a:lnTo>
                    <a:pt x="4579607" y="35064"/>
                  </a:lnTo>
                  <a:lnTo>
                    <a:pt x="4605515" y="35064"/>
                  </a:lnTo>
                  <a:lnTo>
                    <a:pt x="4605515" y="33540"/>
                  </a:lnTo>
                  <a:lnTo>
                    <a:pt x="4607039" y="32016"/>
                  </a:lnTo>
                  <a:lnTo>
                    <a:pt x="4608563" y="32016"/>
                  </a:lnTo>
                  <a:lnTo>
                    <a:pt x="4608563" y="28968"/>
                  </a:lnTo>
                  <a:close/>
                </a:path>
                <a:path w="4912359" h="220979">
                  <a:moveTo>
                    <a:pt x="4680191" y="36588"/>
                  </a:moveTo>
                  <a:lnTo>
                    <a:pt x="4678667" y="35064"/>
                  </a:lnTo>
                  <a:lnTo>
                    <a:pt x="4623803" y="35064"/>
                  </a:lnTo>
                  <a:lnTo>
                    <a:pt x="4623803" y="45732"/>
                  </a:lnTo>
                  <a:lnTo>
                    <a:pt x="4678667" y="45732"/>
                  </a:lnTo>
                  <a:lnTo>
                    <a:pt x="4678667" y="44208"/>
                  </a:lnTo>
                  <a:lnTo>
                    <a:pt x="4680191" y="44208"/>
                  </a:lnTo>
                  <a:lnTo>
                    <a:pt x="4680191" y="36588"/>
                  </a:lnTo>
                  <a:close/>
                </a:path>
                <a:path w="4912359" h="220979">
                  <a:moveTo>
                    <a:pt x="4759439" y="28968"/>
                  </a:moveTo>
                  <a:lnTo>
                    <a:pt x="4757915" y="27444"/>
                  </a:lnTo>
                  <a:lnTo>
                    <a:pt x="4757915" y="25908"/>
                  </a:lnTo>
                  <a:lnTo>
                    <a:pt x="4733531" y="25908"/>
                  </a:lnTo>
                  <a:lnTo>
                    <a:pt x="4733531" y="4572"/>
                  </a:lnTo>
                  <a:lnTo>
                    <a:pt x="4732007" y="3048"/>
                  </a:lnTo>
                  <a:lnTo>
                    <a:pt x="4730483" y="3048"/>
                  </a:lnTo>
                  <a:lnTo>
                    <a:pt x="4730483" y="1524"/>
                  </a:lnTo>
                  <a:lnTo>
                    <a:pt x="4728959" y="0"/>
                  </a:lnTo>
                  <a:lnTo>
                    <a:pt x="4725911" y="0"/>
                  </a:lnTo>
                  <a:lnTo>
                    <a:pt x="4725911" y="1524"/>
                  </a:lnTo>
                  <a:lnTo>
                    <a:pt x="4724387" y="3048"/>
                  </a:lnTo>
                  <a:lnTo>
                    <a:pt x="4722863" y="3048"/>
                  </a:lnTo>
                  <a:lnTo>
                    <a:pt x="4722863" y="25908"/>
                  </a:lnTo>
                  <a:lnTo>
                    <a:pt x="4698479" y="25908"/>
                  </a:lnTo>
                  <a:lnTo>
                    <a:pt x="4696955" y="27444"/>
                  </a:lnTo>
                  <a:lnTo>
                    <a:pt x="4696955" y="28968"/>
                  </a:lnTo>
                  <a:lnTo>
                    <a:pt x="4695431" y="30492"/>
                  </a:lnTo>
                  <a:lnTo>
                    <a:pt x="4695431" y="32016"/>
                  </a:lnTo>
                  <a:lnTo>
                    <a:pt x="4696955" y="32016"/>
                  </a:lnTo>
                  <a:lnTo>
                    <a:pt x="4696955" y="33540"/>
                  </a:lnTo>
                  <a:lnTo>
                    <a:pt x="4698479" y="35064"/>
                  </a:lnTo>
                  <a:lnTo>
                    <a:pt x="4722863" y="35064"/>
                  </a:lnTo>
                  <a:lnTo>
                    <a:pt x="4722863" y="57924"/>
                  </a:lnTo>
                  <a:lnTo>
                    <a:pt x="4724387" y="59448"/>
                  </a:lnTo>
                  <a:lnTo>
                    <a:pt x="4730483" y="59448"/>
                  </a:lnTo>
                  <a:lnTo>
                    <a:pt x="4733531" y="56400"/>
                  </a:lnTo>
                  <a:lnTo>
                    <a:pt x="4733531" y="35064"/>
                  </a:lnTo>
                  <a:lnTo>
                    <a:pt x="4757915" y="35064"/>
                  </a:lnTo>
                  <a:lnTo>
                    <a:pt x="4757915" y="33540"/>
                  </a:lnTo>
                  <a:lnTo>
                    <a:pt x="4759439" y="32016"/>
                  </a:lnTo>
                  <a:lnTo>
                    <a:pt x="4759439" y="28968"/>
                  </a:lnTo>
                  <a:close/>
                </a:path>
                <a:path w="4912359" h="220979">
                  <a:moveTo>
                    <a:pt x="4832604" y="35064"/>
                  </a:moveTo>
                  <a:lnTo>
                    <a:pt x="4776216" y="35064"/>
                  </a:lnTo>
                  <a:lnTo>
                    <a:pt x="4776216" y="45732"/>
                  </a:lnTo>
                  <a:lnTo>
                    <a:pt x="4831080" y="45732"/>
                  </a:lnTo>
                  <a:lnTo>
                    <a:pt x="4832604" y="44208"/>
                  </a:lnTo>
                  <a:lnTo>
                    <a:pt x="4832604" y="35064"/>
                  </a:lnTo>
                  <a:close/>
                </a:path>
                <a:path w="4912359" h="220979">
                  <a:moveTo>
                    <a:pt x="4884407" y="103632"/>
                  </a:moveTo>
                  <a:lnTo>
                    <a:pt x="4876800" y="103632"/>
                  </a:lnTo>
                  <a:lnTo>
                    <a:pt x="4876800" y="220980"/>
                  </a:lnTo>
                  <a:lnTo>
                    <a:pt x="4884407" y="220980"/>
                  </a:lnTo>
                  <a:lnTo>
                    <a:pt x="4884407" y="103632"/>
                  </a:lnTo>
                  <a:close/>
                </a:path>
                <a:path w="4912359" h="220979">
                  <a:moveTo>
                    <a:pt x="4911839" y="27444"/>
                  </a:moveTo>
                  <a:lnTo>
                    <a:pt x="4910315" y="25908"/>
                  </a:lnTo>
                  <a:lnTo>
                    <a:pt x="4884407" y="25908"/>
                  </a:lnTo>
                  <a:lnTo>
                    <a:pt x="4884407" y="3048"/>
                  </a:lnTo>
                  <a:lnTo>
                    <a:pt x="4882883" y="3048"/>
                  </a:lnTo>
                  <a:lnTo>
                    <a:pt x="4882883" y="1524"/>
                  </a:lnTo>
                  <a:lnTo>
                    <a:pt x="4881359" y="0"/>
                  </a:lnTo>
                  <a:lnTo>
                    <a:pt x="4878311" y="0"/>
                  </a:lnTo>
                  <a:lnTo>
                    <a:pt x="4878311" y="1524"/>
                  </a:lnTo>
                  <a:lnTo>
                    <a:pt x="4876787" y="3048"/>
                  </a:lnTo>
                  <a:lnTo>
                    <a:pt x="4875263" y="3048"/>
                  </a:lnTo>
                  <a:lnTo>
                    <a:pt x="4875263" y="25908"/>
                  </a:lnTo>
                  <a:lnTo>
                    <a:pt x="4850879" y="25908"/>
                  </a:lnTo>
                  <a:lnTo>
                    <a:pt x="4849355" y="27444"/>
                  </a:lnTo>
                  <a:lnTo>
                    <a:pt x="4849355" y="28968"/>
                  </a:lnTo>
                  <a:lnTo>
                    <a:pt x="4847831" y="30492"/>
                  </a:lnTo>
                  <a:lnTo>
                    <a:pt x="4847831" y="32016"/>
                  </a:lnTo>
                  <a:lnTo>
                    <a:pt x="4849355" y="32016"/>
                  </a:lnTo>
                  <a:lnTo>
                    <a:pt x="4849355" y="33540"/>
                  </a:lnTo>
                  <a:lnTo>
                    <a:pt x="4850879" y="35064"/>
                  </a:lnTo>
                  <a:lnTo>
                    <a:pt x="4875263" y="35064"/>
                  </a:lnTo>
                  <a:lnTo>
                    <a:pt x="4875263" y="57924"/>
                  </a:lnTo>
                  <a:lnTo>
                    <a:pt x="4876787" y="59448"/>
                  </a:lnTo>
                  <a:lnTo>
                    <a:pt x="4882883" y="59448"/>
                  </a:lnTo>
                  <a:lnTo>
                    <a:pt x="4884407" y="57924"/>
                  </a:lnTo>
                  <a:lnTo>
                    <a:pt x="4884407" y="35064"/>
                  </a:lnTo>
                  <a:lnTo>
                    <a:pt x="4910315" y="35064"/>
                  </a:lnTo>
                  <a:lnTo>
                    <a:pt x="4911839" y="33540"/>
                  </a:lnTo>
                  <a:lnTo>
                    <a:pt x="4911839" y="27444"/>
                  </a:lnTo>
                  <a:close/>
                </a:path>
              </a:pathLst>
            </a:custGeom>
            <a:solidFill>
              <a:srgbClr val="000000"/>
            </a:solidFill>
          </p:spPr>
          <p:txBody>
            <a:bodyPr wrap="square" lIns="0" tIns="0" rIns="0" bIns="0" rtlCol="0"/>
            <a:lstStyle/>
            <a:p>
              <a:endParaRPr sz="1588"/>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72050" y="573660"/>
            <a:ext cx="2247900" cy="608851"/>
          </a:xfrm>
          <a:prstGeom prst="rect">
            <a:avLst/>
          </a:prstGeom>
        </p:spPr>
        <p:txBody>
          <a:bodyPr vert="horz" wrap="square" lIns="0" tIns="11206" rIns="0" bIns="0" rtlCol="0" anchor="b" anchorCtr="0">
            <a:spAutoFit/>
          </a:bodyPr>
          <a:lstStyle/>
          <a:p>
            <a:pPr marL="11206">
              <a:spcBef>
                <a:spcPts val="88"/>
              </a:spcBef>
            </a:pPr>
            <a:r>
              <a:rPr spc="-93" dirty="0">
                <a:latin typeface="Calibri"/>
                <a:cs typeface="Calibri"/>
              </a:rPr>
              <a:t>R</a:t>
            </a:r>
            <a:r>
              <a:rPr spc="9" dirty="0">
                <a:latin typeface="Calibri"/>
                <a:cs typeface="Calibri"/>
              </a:rPr>
              <a:t>o</a:t>
            </a:r>
            <a:r>
              <a:rPr spc="18" dirty="0">
                <a:latin typeface="Calibri"/>
                <a:cs typeface="Calibri"/>
              </a:rPr>
              <a:t>u</a:t>
            </a:r>
            <a:r>
              <a:rPr spc="-62" dirty="0">
                <a:latin typeface="Calibri"/>
                <a:cs typeface="Calibri"/>
              </a:rPr>
              <a:t>t</a:t>
            </a:r>
            <a:r>
              <a:rPr spc="9" dirty="0">
                <a:latin typeface="Calibri"/>
                <a:cs typeface="Calibri"/>
              </a:rPr>
              <a:t>e</a:t>
            </a:r>
            <a:r>
              <a:rPr spc="4" dirty="0">
                <a:latin typeface="Calibri"/>
                <a:cs typeface="Calibri"/>
              </a:rPr>
              <a:t>r</a:t>
            </a:r>
            <a:r>
              <a:rPr spc="-26" dirty="0">
                <a:latin typeface="Calibri"/>
                <a:cs typeface="Calibri"/>
              </a:rPr>
              <a:t>-</a:t>
            </a:r>
            <a:r>
              <a:rPr spc="-4" dirty="0">
                <a:latin typeface="Calibri"/>
                <a:cs typeface="Calibri"/>
              </a:rPr>
              <a:t>L</a:t>
            </a:r>
            <a:r>
              <a:rPr dirty="0">
                <a:latin typeface="Calibri"/>
                <a:cs typeface="Calibri"/>
              </a:rPr>
              <a:t>SA</a:t>
            </a:r>
          </a:p>
        </p:txBody>
      </p:sp>
      <p:sp>
        <p:nvSpPr>
          <p:cNvPr id="3" name="object 3"/>
          <p:cNvSpPr/>
          <p:nvPr/>
        </p:nvSpPr>
        <p:spPr>
          <a:xfrm>
            <a:off x="2061883" y="3429000"/>
            <a:ext cx="8068235" cy="3025588"/>
          </a:xfrm>
          <a:custGeom>
            <a:avLst/>
            <a:gdLst/>
            <a:ahLst/>
            <a:cxnLst/>
            <a:rect l="l" t="t" r="r" b="b"/>
            <a:pathLst>
              <a:path w="9144000" h="3429000">
                <a:moveTo>
                  <a:pt x="9144000" y="3429000"/>
                </a:moveTo>
                <a:lnTo>
                  <a:pt x="0" y="3429000"/>
                </a:lnTo>
                <a:lnTo>
                  <a:pt x="0" y="0"/>
                </a:lnTo>
                <a:lnTo>
                  <a:pt x="9144000" y="0"/>
                </a:lnTo>
                <a:lnTo>
                  <a:pt x="9144000" y="3429000"/>
                </a:lnTo>
                <a:close/>
              </a:path>
            </a:pathLst>
          </a:custGeom>
          <a:solidFill>
            <a:srgbClr val="FFFFFF"/>
          </a:solidFill>
        </p:spPr>
        <p:txBody>
          <a:bodyPr wrap="square" lIns="0" tIns="0" rIns="0" bIns="0" rtlCol="0"/>
          <a:lstStyle/>
          <a:p>
            <a:endParaRPr sz="1588"/>
          </a:p>
        </p:txBody>
      </p:sp>
      <p:sp>
        <p:nvSpPr>
          <p:cNvPr id="4" name="object 4"/>
          <p:cNvSpPr txBox="1"/>
          <p:nvPr/>
        </p:nvSpPr>
        <p:spPr>
          <a:xfrm>
            <a:off x="668079" y="1182511"/>
            <a:ext cx="10855841" cy="5682559"/>
          </a:xfrm>
          <a:prstGeom prst="rect">
            <a:avLst/>
          </a:prstGeom>
        </p:spPr>
        <p:txBody>
          <a:bodyPr vert="horz" wrap="square" lIns="0" tIns="10646" rIns="0" bIns="0" rtlCol="0">
            <a:spAutoFit/>
          </a:bodyPr>
          <a:lstStyle/>
          <a:p>
            <a:pPr marL="313781" indent="-303135">
              <a:lnSpc>
                <a:spcPct val="150000"/>
              </a:lnSpc>
              <a:spcBef>
                <a:spcPts val="84"/>
              </a:spcBef>
              <a:buFont typeface="Microsoft Sans Serif"/>
              <a:buChar char="•"/>
              <a:tabLst>
                <a:tab pos="313781" algn="l"/>
                <a:tab pos="314342" algn="l"/>
              </a:tabLst>
            </a:pPr>
            <a:r>
              <a:rPr lang="vi-VN" sz="2000" spc="-9" dirty="0">
                <a:latin typeface="Calibri"/>
                <a:cs typeface="Calibri"/>
              </a:rPr>
              <a:t>Mỗi</a:t>
            </a:r>
            <a:r>
              <a:rPr lang="vi-VN" sz="2000" spc="-13" dirty="0">
                <a:latin typeface="Calibri"/>
                <a:cs typeface="Calibri"/>
              </a:rPr>
              <a:t> LSA</a:t>
            </a:r>
            <a:r>
              <a:rPr lang="vi-VN" sz="2000" spc="13" dirty="0">
                <a:latin typeface="Calibri"/>
                <a:cs typeface="Calibri"/>
              </a:rPr>
              <a:t> </a:t>
            </a:r>
            <a:r>
              <a:rPr lang="vi-VN" sz="2000" spc="-9" dirty="0">
                <a:latin typeface="Calibri"/>
                <a:cs typeface="Calibri"/>
              </a:rPr>
              <a:t>có </a:t>
            </a:r>
            <a:r>
              <a:rPr lang="vi-VN" sz="2000" spc="-4" dirty="0">
                <a:latin typeface="Calibri"/>
                <a:cs typeface="Calibri"/>
              </a:rPr>
              <a:t>thể</a:t>
            </a:r>
            <a:r>
              <a:rPr lang="vi-VN" sz="2000" spc="18" dirty="0">
                <a:latin typeface="Calibri"/>
                <a:cs typeface="Calibri"/>
              </a:rPr>
              <a:t> </a:t>
            </a:r>
            <a:r>
              <a:rPr lang="vi-VN" sz="2000" spc="-4" dirty="0">
                <a:latin typeface="Calibri"/>
                <a:cs typeface="Calibri"/>
              </a:rPr>
              <a:t>mô</a:t>
            </a:r>
            <a:r>
              <a:rPr lang="vi-VN" sz="2000" spc="-9" dirty="0">
                <a:latin typeface="Calibri"/>
                <a:cs typeface="Calibri"/>
              </a:rPr>
              <a:t> </a:t>
            </a:r>
            <a:r>
              <a:rPr lang="vi-VN" sz="2000" spc="-22" dirty="0">
                <a:latin typeface="Calibri"/>
                <a:cs typeface="Calibri"/>
              </a:rPr>
              <a:t>tả</a:t>
            </a:r>
            <a:r>
              <a:rPr lang="vi-VN" sz="2000" spc="13" dirty="0">
                <a:latin typeface="Calibri"/>
                <a:cs typeface="Calibri"/>
              </a:rPr>
              <a:t> </a:t>
            </a:r>
            <a:r>
              <a:rPr lang="vi-VN" sz="2000" spc="-4" dirty="0">
                <a:latin typeface="Calibri"/>
                <a:cs typeface="Calibri"/>
              </a:rPr>
              <a:t>nhiều</a:t>
            </a:r>
            <a:r>
              <a:rPr lang="vi-VN" sz="2000" dirty="0">
                <a:latin typeface="Calibri"/>
                <a:cs typeface="Calibri"/>
              </a:rPr>
              <a:t> </a:t>
            </a:r>
            <a:r>
              <a:rPr lang="vi-VN" sz="2000" spc="4" dirty="0">
                <a:latin typeface="Calibri"/>
                <a:cs typeface="Calibri"/>
              </a:rPr>
              <a:t>liên</a:t>
            </a:r>
            <a:r>
              <a:rPr lang="vi-VN" sz="2000" spc="-4" dirty="0">
                <a:latin typeface="Calibri"/>
                <a:cs typeface="Calibri"/>
              </a:rPr>
              <a:t> </a:t>
            </a:r>
            <a:r>
              <a:rPr lang="vi-VN" sz="2000" spc="-26" dirty="0">
                <a:latin typeface="Calibri"/>
                <a:cs typeface="Calibri"/>
              </a:rPr>
              <a:t>kết.</a:t>
            </a:r>
            <a:r>
              <a:rPr lang="vi-VN" sz="2000" spc="4" dirty="0">
                <a:latin typeface="Calibri"/>
                <a:cs typeface="Calibri"/>
              </a:rPr>
              <a:t> </a:t>
            </a:r>
            <a:r>
              <a:rPr lang="vi-VN" sz="2000" spc="-40" dirty="0">
                <a:latin typeface="Calibri"/>
                <a:cs typeface="Calibri"/>
              </a:rPr>
              <a:t>Với</a:t>
            </a:r>
            <a:r>
              <a:rPr lang="vi-VN" sz="2000" spc="9" dirty="0">
                <a:latin typeface="Calibri"/>
                <a:cs typeface="Calibri"/>
              </a:rPr>
              <a:t> </a:t>
            </a:r>
            <a:r>
              <a:rPr lang="vi-VN" sz="2000" spc="-4" dirty="0">
                <a:latin typeface="Calibri"/>
                <a:cs typeface="Calibri"/>
              </a:rPr>
              <a:t>mỗi</a:t>
            </a:r>
            <a:r>
              <a:rPr lang="vi-VN" sz="2000" spc="-9" dirty="0">
                <a:latin typeface="Calibri"/>
                <a:cs typeface="Calibri"/>
              </a:rPr>
              <a:t> </a:t>
            </a:r>
            <a:r>
              <a:rPr lang="vi-VN" sz="2000" spc="-4" dirty="0">
                <a:latin typeface="Calibri"/>
                <a:cs typeface="Calibri"/>
              </a:rPr>
              <a:t>liên</a:t>
            </a:r>
            <a:r>
              <a:rPr lang="vi-VN" sz="2000" dirty="0">
                <a:latin typeface="Calibri"/>
                <a:cs typeface="Calibri"/>
              </a:rPr>
              <a:t> </a:t>
            </a:r>
            <a:r>
              <a:rPr lang="vi-VN" sz="2000" spc="-22" dirty="0">
                <a:latin typeface="Calibri"/>
                <a:cs typeface="Calibri"/>
              </a:rPr>
              <a:t>kết:</a:t>
            </a:r>
            <a:endParaRPr lang="vi-VN" sz="2000" dirty="0">
              <a:latin typeface="Calibri"/>
              <a:cs typeface="Calibri"/>
            </a:endParaRPr>
          </a:p>
          <a:p>
            <a:pPr marL="667346" lvl="1" indent="-253266">
              <a:lnSpc>
                <a:spcPct val="150000"/>
              </a:lnSpc>
              <a:spcBef>
                <a:spcPts val="9"/>
              </a:spcBef>
              <a:buFont typeface="Microsoft Sans Serif"/>
              <a:buChar char="–"/>
              <a:tabLst>
                <a:tab pos="667346" algn="l"/>
                <a:tab pos="667906" algn="l"/>
              </a:tabLst>
            </a:pPr>
            <a:r>
              <a:rPr lang="vi-VN" sz="2000" b="1" spc="-22" dirty="0">
                <a:latin typeface="Calibri"/>
                <a:cs typeface="Calibri"/>
              </a:rPr>
              <a:t>Type:</a:t>
            </a:r>
            <a:endParaRPr lang="vi-VN" sz="2000" b="1" dirty="0">
              <a:latin typeface="Calibri"/>
              <a:cs typeface="Calibri"/>
            </a:endParaRPr>
          </a:p>
          <a:p>
            <a:pPr marL="1019790" lvl="2" indent="-201717">
              <a:lnSpc>
                <a:spcPct val="150000"/>
              </a:lnSpc>
              <a:spcBef>
                <a:spcPts val="13"/>
              </a:spcBef>
              <a:buFont typeface="Microsoft Sans Serif"/>
              <a:buChar char="•"/>
              <a:tabLst>
                <a:tab pos="1019229" algn="l"/>
                <a:tab pos="1019790" algn="l"/>
              </a:tabLst>
            </a:pPr>
            <a:r>
              <a:rPr lang="vi-VN" sz="2000" spc="-4" dirty="0">
                <a:latin typeface="Calibri"/>
                <a:cs typeface="Calibri"/>
              </a:rPr>
              <a:t>1</a:t>
            </a:r>
            <a:r>
              <a:rPr lang="vi-VN" sz="2000" spc="-9" dirty="0">
                <a:latin typeface="Calibri"/>
                <a:cs typeface="Calibri"/>
              </a:rPr>
              <a:t> </a:t>
            </a:r>
            <a:r>
              <a:rPr lang="vi-VN" sz="2000" spc="-13" dirty="0">
                <a:latin typeface="Calibri"/>
                <a:cs typeface="Calibri"/>
              </a:rPr>
              <a:t>Point-to-point:</a:t>
            </a:r>
            <a:r>
              <a:rPr lang="vi-VN" sz="2000" spc="49" dirty="0">
                <a:latin typeface="Calibri"/>
                <a:cs typeface="Calibri"/>
              </a:rPr>
              <a:t> </a:t>
            </a:r>
            <a:r>
              <a:rPr lang="vi-VN" sz="2000" spc="-18" dirty="0">
                <a:latin typeface="Calibri"/>
                <a:cs typeface="Calibri"/>
              </a:rPr>
              <a:t>router</a:t>
            </a:r>
            <a:r>
              <a:rPr lang="vi-VN" sz="2000" spc="4" dirty="0">
                <a:latin typeface="Calibri"/>
                <a:cs typeface="Calibri"/>
              </a:rPr>
              <a:t> </a:t>
            </a:r>
            <a:r>
              <a:rPr lang="vi-VN" sz="2000" dirty="0">
                <a:latin typeface="Calibri"/>
                <a:cs typeface="Calibri"/>
              </a:rPr>
              <a:t>đến </a:t>
            </a:r>
            <a:r>
              <a:rPr lang="vi-VN" sz="2000" spc="-13" dirty="0">
                <a:latin typeface="Calibri"/>
                <a:cs typeface="Calibri"/>
              </a:rPr>
              <a:t>router</a:t>
            </a:r>
            <a:endParaRPr lang="vi-VN" sz="2000" dirty="0">
              <a:latin typeface="Calibri"/>
              <a:cs typeface="Calibri"/>
            </a:endParaRPr>
          </a:p>
          <a:p>
            <a:pPr marL="1019790" lvl="2" indent="-201717">
              <a:lnSpc>
                <a:spcPct val="150000"/>
              </a:lnSpc>
              <a:buFont typeface="Microsoft Sans Serif"/>
              <a:buChar char="•"/>
              <a:tabLst>
                <a:tab pos="1019229" algn="l"/>
                <a:tab pos="1019790" algn="l"/>
              </a:tabLst>
            </a:pPr>
            <a:r>
              <a:rPr lang="vi-VN" sz="2000" spc="-4" dirty="0">
                <a:latin typeface="Calibri"/>
                <a:cs typeface="Calibri"/>
              </a:rPr>
              <a:t>2</a:t>
            </a:r>
            <a:r>
              <a:rPr lang="vi-VN" sz="2000" spc="-9" dirty="0">
                <a:latin typeface="Calibri"/>
                <a:cs typeface="Calibri"/>
              </a:rPr>
              <a:t> </a:t>
            </a:r>
            <a:r>
              <a:rPr lang="vi-VN" sz="2000" spc="-4" dirty="0">
                <a:latin typeface="Calibri"/>
                <a:cs typeface="Calibri"/>
              </a:rPr>
              <a:t>đến</a:t>
            </a:r>
            <a:r>
              <a:rPr lang="vi-VN" sz="2000" dirty="0">
                <a:latin typeface="Calibri"/>
                <a:cs typeface="Calibri"/>
              </a:rPr>
              <a:t> </a:t>
            </a:r>
            <a:r>
              <a:rPr lang="vi-VN" sz="2000" spc="-4" dirty="0">
                <a:latin typeface="Calibri"/>
                <a:cs typeface="Calibri"/>
              </a:rPr>
              <a:t>mạng</a:t>
            </a:r>
            <a:r>
              <a:rPr lang="vi-VN" sz="2000" spc="4" dirty="0">
                <a:latin typeface="Calibri"/>
                <a:cs typeface="Calibri"/>
              </a:rPr>
              <a:t> </a:t>
            </a:r>
            <a:r>
              <a:rPr lang="vi-VN" sz="2000" spc="-9" dirty="0">
                <a:latin typeface="Calibri"/>
                <a:cs typeface="Calibri"/>
              </a:rPr>
              <a:t>transit:</a:t>
            </a:r>
            <a:r>
              <a:rPr lang="vi-VN" sz="2000" spc="13" dirty="0">
                <a:latin typeface="Calibri"/>
                <a:cs typeface="Calibri"/>
              </a:rPr>
              <a:t> </a:t>
            </a:r>
            <a:r>
              <a:rPr lang="vi-VN" sz="2000" spc="-13" dirty="0">
                <a:latin typeface="Calibri"/>
                <a:cs typeface="Calibri"/>
              </a:rPr>
              <a:t>router</a:t>
            </a:r>
            <a:r>
              <a:rPr lang="vi-VN" sz="2000" spc="9" dirty="0">
                <a:latin typeface="Calibri"/>
                <a:cs typeface="Calibri"/>
              </a:rPr>
              <a:t> </a:t>
            </a:r>
            <a:r>
              <a:rPr lang="vi-VN" sz="2000" spc="-4" dirty="0">
                <a:latin typeface="Calibri"/>
                <a:cs typeface="Calibri"/>
              </a:rPr>
              <a:t>đến mạng</a:t>
            </a:r>
            <a:r>
              <a:rPr lang="vi-VN" sz="2000" spc="9" dirty="0">
                <a:latin typeface="Calibri"/>
                <a:cs typeface="Calibri"/>
              </a:rPr>
              <a:t> </a:t>
            </a:r>
            <a:r>
              <a:rPr lang="vi-VN" sz="2000" spc="-9" dirty="0">
                <a:latin typeface="Calibri"/>
                <a:cs typeface="Calibri"/>
              </a:rPr>
              <a:t>transit-mạng</a:t>
            </a:r>
            <a:r>
              <a:rPr lang="vi-VN" sz="2000" spc="40" dirty="0">
                <a:latin typeface="Calibri"/>
                <a:cs typeface="Calibri"/>
              </a:rPr>
              <a:t> </a:t>
            </a:r>
            <a:r>
              <a:rPr lang="vi-VN" sz="2000" spc="-9" dirty="0">
                <a:latin typeface="Calibri"/>
                <a:cs typeface="Calibri"/>
              </a:rPr>
              <a:t>có</a:t>
            </a:r>
            <a:r>
              <a:rPr lang="vi-VN" sz="2000" spc="-26" dirty="0">
                <a:latin typeface="Calibri"/>
                <a:cs typeface="Calibri"/>
              </a:rPr>
              <a:t> </a:t>
            </a:r>
            <a:r>
              <a:rPr lang="vi-VN" sz="2000" spc="-4" dirty="0">
                <a:latin typeface="Calibri"/>
                <a:cs typeface="Calibri"/>
              </a:rPr>
              <a:t>liên</a:t>
            </a:r>
            <a:r>
              <a:rPr lang="vi-VN" sz="2000" spc="18" dirty="0">
                <a:latin typeface="Calibri"/>
                <a:cs typeface="Calibri"/>
              </a:rPr>
              <a:t> </a:t>
            </a:r>
            <a:r>
              <a:rPr lang="vi-VN" sz="2000" spc="-26" dirty="0">
                <a:latin typeface="Calibri"/>
                <a:cs typeface="Calibri"/>
              </a:rPr>
              <a:t>kết</a:t>
            </a:r>
            <a:r>
              <a:rPr lang="vi-VN" sz="2000" spc="-18" dirty="0">
                <a:latin typeface="Calibri"/>
                <a:cs typeface="Calibri"/>
              </a:rPr>
              <a:t> vào,</a:t>
            </a:r>
            <a:r>
              <a:rPr lang="vi-VN" sz="2000" spc="4" dirty="0">
                <a:latin typeface="Calibri"/>
                <a:cs typeface="Calibri"/>
              </a:rPr>
              <a:t> </a:t>
            </a:r>
            <a:r>
              <a:rPr lang="vi-VN" sz="2000" spc="-13" dirty="0">
                <a:latin typeface="Calibri"/>
                <a:cs typeface="Calibri"/>
              </a:rPr>
              <a:t>ra.</a:t>
            </a:r>
            <a:endParaRPr lang="vi-VN" sz="2000" dirty="0">
              <a:latin typeface="Calibri"/>
              <a:cs typeface="Calibri"/>
            </a:endParaRPr>
          </a:p>
          <a:p>
            <a:pPr marL="1019790" lvl="2" indent="-201717">
              <a:lnSpc>
                <a:spcPct val="150000"/>
              </a:lnSpc>
              <a:buFont typeface="Microsoft Sans Serif"/>
              <a:buChar char="•"/>
              <a:tabLst>
                <a:tab pos="1019229" algn="l"/>
                <a:tab pos="1019790" algn="l"/>
              </a:tabLst>
            </a:pPr>
            <a:r>
              <a:rPr lang="vi-VN" sz="2000" spc="-4" dirty="0">
                <a:latin typeface="Calibri"/>
                <a:cs typeface="Calibri"/>
              </a:rPr>
              <a:t>3</a:t>
            </a:r>
            <a:r>
              <a:rPr lang="vi-VN" sz="2000" spc="-9" dirty="0">
                <a:latin typeface="Calibri"/>
                <a:cs typeface="Calibri"/>
              </a:rPr>
              <a:t> </a:t>
            </a:r>
            <a:r>
              <a:rPr lang="vi-VN" sz="2000" spc="-4" dirty="0">
                <a:latin typeface="Calibri"/>
                <a:cs typeface="Calibri"/>
              </a:rPr>
              <a:t>đến</a:t>
            </a:r>
            <a:r>
              <a:rPr lang="vi-VN" sz="2000" dirty="0">
                <a:latin typeface="Calibri"/>
                <a:cs typeface="Calibri"/>
              </a:rPr>
              <a:t> </a:t>
            </a:r>
            <a:r>
              <a:rPr lang="vi-VN" sz="2000" spc="-4" dirty="0">
                <a:latin typeface="Calibri"/>
                <a:cs typeface="Calibri"/>
              </a:rPr>
              <a:t>mạng</a:t>
            </a:r>
            <a:r>
              <a:rPr lang="vi-VN" sz="2000" spc="9" dirty="0">
                <a:latin typeface="Calibri"/>
                <a:cs typeface="Calibri"/>
              </a:rPr>
              <a:t> </a:t>
            </a:r>
            <a:r>
              <a:rPr lang="vi-VN" sz="2000" spc="-13" dirty="0">
                <a:latin typeface="Calibri"/>
                <a:cs typeface="Calibri"/>
              </a:rPr>
              <a:t>stub:</a:t>
            </a:r>
            <a:r>
              <a:rPr lang="vi-VN" sz="2000" spc="13" dirty="0">
                <a:latin typeface="Calibri"/>
                <a:cs typeface="Calibri"/>
              </a:rPr>
              <a:t> </a:t>
            </a:r>
            <a:r>
              <a:rPr lang="vi-VN" sz="2000" spc="-18" dirty="0">
                <a:latin typeface="Calibri"/>
                <a:cs typeface="Calibri"/>
              </a:rPr>
              <a:t>router</a:t>
            </a:r>
            <a:r>
              <a:rPr lang="vi-VN" sz="2000" spc="26" dirty="0">
                <a:latin typeface="Calibri"/>
                <a:cs typeface="Calibri"/>
              </a:rPr>
              <a:t> </a:t>
            </a:r>
            <a:r>
              <a:rPr lang="vi-VN" sz="2000" spc="-4" dirty="0">
                <a:latin typeface="Calibri"/>
                <a:cs typeface="Calibri"/>
              </a:rPr>
              <a:t>đến</a:t>
            </a:r>
            <a:r>
              <a:rPr lang="vi-VN" sz="2000" dirty="0">
                <a:latin typeface="Calibri"/>
                <a:cs typeface="Calibri"/>
              </a:rPr>
              <a:t> </a:t>
            </a:r>
            <a:r>
              <a:rPr lang="vi-VN" sz="2000" spc="-4" dirty="0">
                <a:latin typeface="Calibri"/>
                <a:cs typeface="Calibri"/>
              </a:rPr>
              <a:t>mạng</a:t>
            </a:r>
            <a:r>
              <a:rPr lang="vi-VN" sz="2000" spc="9" dirty="0">
                <a:latin typeface="Calibri"/>
                <a:cs typeface="Calibri"/>
              </a:rPr>
              <a:t> </a:t>
            </a:r>
            <a:r>
              <a:rPr lang="vi-VN" sz="2000" spc="-9" dirty="0">
                <a:latin typeface="Calibri"/>
                <a:cs typeface="Calibri"/>
              </a:rPr>
              <a:t>stub-mạng</a:t>
            </a:r>
            <a:r>
              <a:rPr lang="vi-VN" sz="2000" spc="40" dirty="0">
                <a:latin typeface="Calibri"/>
                <a:cs typeface="Calibri"/>
              </a:rPr>
              <a:t> </a:t>
            </a:r>
            <a:r>
              <a:rPr lang="vi-VN" sz="2000" spc="-4" dirty="0">
                <a:latin typeface="Calibri"/>
                <a:cs typeface="Calibri"/>
              </a:rPr>
              <a:t>chỉ</a:t>
            </a:r>
            <a:r>
              <a:rPr lang="vi-VN" sz="2000" spc="-13" dirty="0">
                <a:latin typeface="Calibri"/>
                <a:cs typeface="Calibri"/>
              </a:rPr>
              <a:t> có</a:t>
            </a:r>
            <a:r>
              <a:rPr lang="vi-VN" sz="2000" spc="-4" dirty="0">
                <a:latin typeface="Calibri"/>
                <a:cs typeface="Calibri"/>
              </a:rPr>
              <a:t> liên</a:t>
            </a:r>
            <a:r>
              <a:rPr lang="vi-VN" sz="2000" spc="18" dirty="0">
                <a:latin typeface="Calibri"/>
                <a:cs typeface="Calibri"/>
              </a:rPr>
              <a:t> </a:t>
            </a:r>
            <a:r>
              <a:rPr lang="vi-VN" sz="2000" spc="-31" dirty="0">
                <a:latin typeface="Calibri"/>
                <a:cs typeface="Calibri"/>
              </a:rPr>
              <a:t>kết</a:t>
            </a:r>
            <a:r>
              <a:rPr lang="vi-VN" sz="2000" spc="18" dirty="0">
                <a:latin typeface="Calibri"/>
                <a:cs typeface="Calibri"/>
              </a:rPr>
              <a:t> </a:t>
            </a:r>
            <a:r>
              <a:rPr lang="vi-VN" sz="2000" spc="-13" dirty="0">
                <a:latin typeface="Calibri"/>
                <a:cs typeface="Calibri"/>
              </a:rPr>
              <a:t>vào.</a:t>
            </a:r>
            <a:endParaRPr lang="vi-VN" sz="2000" dirty="0">
              <a:latin typeface="Calibri"/>
              <a:cs typeface="Calibri"/>
            </a:endParaRPr>
          </a:p>
          <a:p>
            <a:pPr marL="1019790" lvl="2" indent="-201717">
              <a:lnSpc>
                <a:spcPct val="150000"/>
              </a:lnSpc>
              <a:buFont typeface="Microsoft Sans Serif"/>
              <a:buChar char="•"/>
              <a:tabLst>
                <a:tab pos="1019229" algn="l"/>
                <a:tab pos="1019790" algn="l"/>
              </a:tabLst>
            </a:pPr>
            <a:r>
              <a:rPr lang="vi-VN" sz="2000" spc="-4" dirty="0">
                <a:latin typeface="Calibri"/>
                <a:cs typeface="Calibri"/>
              </a:rPr>
              <a:t>4</a:t>
            </a:r>
            <a:r>
              <a:rPr lang="vi-VN" sz="2000" spc="-13" dirty="0">
                <a:latin typeface="Calibri"/>
                <a:cs typeface="Calibri"/>
              </a:rPr>
              <a:t> </a:t>
            </a:r>
            <a:r>
              <a:rPr lang="vi-VN" sz="2000" spc="-9" dirty="0">
                <a:latin typeface="Calibri"/>
                <a:cs typeface="Calibri"/>
              </a:rPr>
              <a:t>link </a:t>
            </a:r>
            <a:r>
              <a:rPr lang="vi-VN" sz="2000" dirty="0">
                <a:latin typeface="Calibri"/>
                <a:cs typeface="Calibri"/>
              </a:rPr>
              <a:t>ảo:</a:t>
            </a:r>
            <a:r>
              <a:rPr lang="vi-VN" sz="2000" spc="4" dirty="0">
                <a:latin typeface="Calibri"/>
                <a:cs typeface="Calibri"/>
              </a:rPr>
              <a:t> </a:t>
            </a:r>
            <a:r>
              <a:rPr lang="vi-VN" sz="2000" spc="-9" dirty="0">
                <a:latin typeface="Calibri"/>
                <a:cs typeface="Calibri"/>
              </a:rPr>
              <a:t>liên</a:t>
            </a:r>
            <a:r>
              <a:rPr lang="vi-VN" sz="2000" spc="9" dirty="0">
                <a:latin typeface="Calibri"/>
                <a:cs typeface="Calibri"/>
              </a:rPr>
              <a:t> </a:t>
            </a:r>
            <a:r>
              <a:rPr lang="vi-VN" sz="2000" spc="-26" dirty="0">
                <a:latin typeface="Calibri"/>
                <a:cs typeface="Calibri"/>
              </a:rPr>
              <a:t>kết</a:t>
            </a:r>
            <a:r>
              <a:rPr lang="vi-VN" sz="2000" spc="-9" dirty="0">
                <a:latin typeface="Calibri"/>
                <a:cs typeface="Calibri"/>
              </a:rPr>
              <a:t> inter-area.</a:t>
            </a:r>
            <a:endParaRPr lang="vi-VN" sz="2000" dirty="0">
              <a:latin typeface="Calibri"/>
              <a:cs typeface="Calibri"/>
            </a:endParaRPr>
          </a:p>
          <a:p>
            <a:pPr marL="667346" marR="332272" lvl="1" indent="-253266">
              <a:lnSpc>
                <a:spcPct val="150000"/>
              </a:lnSpc>
              <a:spcBef>
                <a:spcPts val="446"/>
              </a:spcBef>
              <a:buFont typeface="Microsoft Sans Serif"/>
              <a:buChar char="–"/>
              <a:tabLst>
                <a:tab pos="667346" algn="l"/>
                <a:tab pos="667906" algn="l"/>
              </a:tabLst>
            </a:pPr>
            <a:r>
              <a:rPr lang="vi-VN" sz="2000" b="1" spc="-9" dirty="0">
                <a:latin typeface="Calibri"/>
                <a:cs typeface="Calibri"/>
              </a:rPr>
              <a:t>Link</a:t>
            </a:r>
            <a:r>
              <a:rPr lang="vi-VN" sz="2000" b="1" spc="-4" dirty="0">
                <a:latin typeface="Calibri"/>
                <a:cs typeface="Calibri"/>
              </a:rPr>
              <a:t> </a:t>
            </a:r>
            <a:r>
              <a:rPr lang="vi-VN" sz="2000" b="1" spc="-13" dirty="0">
                <a:latin typeface="Calibri"/>
                <a:cs typeface="Calibri"/>
              </a:rPr>
              <a:t>Data:</a:t>
            </a:r>
            <a:r>
              <a:rPr lang="vi-VN" sz="2000" b="1" spc="-9" dirty="0">
                <a:latin typeface="Calibri"/>
                <a:cs typeface="Calibri"/>
              </a:rPr>
              <a:t> </a:t>
            </a:r>
            <a:r>
              <a:rPr lang="vi-VN" sz="2000" spc="-4" dirty="0">
                <a:latin typeface="Calibri"/>
                <a:cs typeface="Calibri"/>
              </a:rPr>
              <a:t>Giá</a:t>
            </a:r>
            <a:r>
              <a:rPr lang="vi-VN" sz="2000" spc="9" dirty="0">
                <a:latin typeface="Calibri"/>
                <a:cs typeface="Calibri"/>
              </a:rPr>
              <a:t> </a:t>
            </a:r>
            <a:r>
              <a:rPr lang="vi-VN" sz="2000" spc="-9" dirty="0">
                <a:latin typeface="Calibri"/>
                <a:cs typeface="Calibri"/>
              </a:rPr>
              <a:t>trị</a:t>
            </a:r>
            <a:r>
              <a:rPr lang="vi-VN" sz="2000" spc="-13" dirty="0">
                <a:latin typeface="Calibri"/>
                <a:cs typeface="Calibri"/>
              </a:rPr>
              <a:t> </a:t>
            </a:r>
            <a:r>
              <a:rPr lang="vi-VN" sz="2000" spc="-4" dirty="0">
                <a:latin typeface="Calibri"/>
                <a:cs typeface="Calibri"/>
              </a:rPr>
              <a:t>khác</a:t>
            </a:r>
            <a:r>
              <a:rPr lang="vi-VN" sz="2000" dirty="0">
                <a:latin typeface="Calibri"/>
                <a:cs typeface="Calibri"/>
              </a:rPr>
              <a:t> </a:t>
            </a:r>
            <a:r>
              <a:rPr lang="vi-VN" sz="2000" spc="-4" dirty="0">
                <a:latin typeface="Calibri"/>
                <a:cs typeface="Calibri"/>
              </a:rPr>
              <a:t>nhau</a:t>
            </a:r>
            <a:r>
              <a:rPr lang="vi-VN" sz="2000" dirty="0">
                <a:latin typeface="Calibri"/>
                <a:cs typeface="Calibri"/>
              </a:rPr>
              <a:t> </a:t>
            </a:r>
            <a:r>
              <a:rPr lang="vi-VN" sz="2000" spc="-13" dirty="0">
                <a:latin typeface="Calibri"/>
                <a:cs typeface="Calibri"/>
              </a:rPr>
              <a:t>tùy</a:t>
            </a:r>
            <a:r>
              <a:rPr lang="vi-VN" sz="2000" spc="18" dirty="0">
                <a:latin typeface="Calibri"/>
                <a:cs typeface="Calibri"/>
              </a:rPr>
              <a:t> </a:t>
            </a:r>
            <a:r>
              <a:rPr lang="vi-VN" sz="2000" spc="-4" dirty="0">
                <a:latin typeface="Calibri"/>
                <a:cs typeface="Calibri"/>
              </a:rPr>
              <a:t>thuộc</a:t>
            </a:r>
            <a:r>
              <a:rPr lang="vi-VN" sz="2000" dirty="0">
                <a:latin typeface="Calibri"/>
                <a:cs typeface="Calibri"/>
              </a:rPr>
              <a:t> </a:t>
            </a:r>
            <a:r>
              <a:rPr lang="vi-VN" sz="2000" spc="-4" dirty="0">
                <a:latin typeface="Calibri"/>
                <a:cs typeface="Calibri"/>
              </a:rPr>
              <a:t>loại</a:t>
            </a:r>
            <a:r>
              <a:rPr lang="vi-VN" sz="2000" spc="-9" dirty="0">
                <a:latin typeface="Calibri"/>
                <a:cs typeface="Calibri"/>
              </a:rPr>
              <a:t> </a:t>
            </a:r>
            <a:r>
              <a:rPr lang="vi-VN" sz="2000" spc="-4" dirty="0">
                <a:latin typeface="Calibri"/>
                <a:cs typeface="Calibri"/>
              </a:rPr>
              <a:t>link,</a:t>
            </a:r>
            <a:r>
              <a:rPr lang="vi-VN" sz="2000" spc="4" dirty="0">
                <a:latin typeface="Calibri"/>
                <a:cs typeface="Calibri"/>
              </a:rPr>
              <a:t> </a:t>
            </a:r>
            <a:r>
              <a:rPr lang="vi-VN" sz="2000" spc="-4" dirty="0">
                <a:latin typeface="Calibri"/>
                <a:cs typeface="Calibri"/>
              </a:rPr>
              <a:t>địa</a:t>
            </a:r>
            <a:r>
              <a:rPr lang="vi-VN" sz="2000" spc="-13" dirty="0">
                <a:latin typeface="Calibri"/>
                <a:cs typeface="Calibri"/>
              </a:rPr>
              <a:t> </a:t>
            </a:r>
            <a:r>
              <a:rPr lang="vi-VN" sz="2000" spc="-9" dirty="0">
                <a:latin typeface="Calibri"/>
                <a:cs typeface="Calibri"/>
              </a:rPr>
              <a:t>chỉ</a:t>
            </a:r>
            <a:r>
              <a:rPr lang="vi-VN" sz="2000" spc="9" dirty="0">
                <a:latin typeface="Calibri"/>
                <a:cs typeface="Calibri"/>
              </a:rPr>
              <a:t> </a:t>
            </a:r>
            <a:r>
              <a:rPr lang="vi-VN" sz="2000" spc="-4" dirty="0">
                <a:latin typeface="Calibri"/>
                <a:cs typeface="Calibri"/>
              </a:rPr>
              <a:t>IP</a:t>
            </a:r>
            <a:r>
              <a:rPr lang="vi-VN" sz="2000" spc="13" dirty="0">
                <a:latin typeface="Calibri"/>
                <a:cs typeface="Calibri"/>
              </a:rPr>
              <a:t> </a:t>
            </a:r>
            <a:r>
              <a:rPr lang="vi-VN" sz="2000" spc="-4" dirty="0">
                <a:latin typeface="Calibri"/>
                <a:cs typeface="Calibri"/>
              </a:rPr>
              <a:t>giao </a:t>
            </a:r>
            <a:r>
              <a:rPr lang="vi-VN" sz="2000" spc="-424" dirty="0">
                <a:latin typeface="Calibri"/>
                <a:cs typeface="Calibri"/>
              </a:rPr>
              <a:t> </a:t>
            </a:r>
            <a:r>
              <a:rPr lang="vi-VN" sz="2000" spc="-4" dirty="0">
                <a:latin typeface="Calibri"/>
                <a:cs typeface="Calibri"/>
              </a:rPr>
              <a:t>diện</a:t>
            </a:r>
            <a:r>
              <a:rPr lang="vi-VN" sz="2000" spc="-9" dirty="0">
                <a:latin typeface="Calibri"/>
                <a:cs typeface="Calibri"/>
              </a:rPr>
              <a:t> </a:t>
            </a:r>
            <a:r>
              <a:rPr lang="vi-VN" sz="2000" spc="-4" dirty="0">
                <a:latin typeface="Calibri"/>
                <a:cs typeface="Calibri"/>
              </a:rPr>
              <a:t>của</a:t>
            </a:r>
            <a:r>
              <a:rPr lang="vi-VN" sz="2000" spc="-13" dirty="0">
                <a:latin typeface="Calibri"/>
                <a:cs typeface="Calibri"/>
              </a:rPr>
              <a:t> </a:t>
            </a:r>
            <a:r>
              <a:rPr lang="vi-VN" sz="2000" spc="-35" dirty="0">
                <a:latin typeface="Calibri"/>
                <a:cs typeface="Calibri"/>
              </a:rPr>
              <a:t>router,</a:t>
            </a:r>
            <a:r>
              <a:rPr lang="vi-VN" sz="2000" spc="4" dirty="0">
                <a:latin typeface="Calibri"/>
                <a:cs typeface="Calibri"/>
              </a:rPr>
              <a:t> </a:t>
            </a:r>
            <a:r>
              <a:rPr lang="vi-VN" sz="2000" spc="-9" dirty="0">
                <a:latin typeface="Calibri"/>
                <a:cs typeface="Calibri"/>
              </a:rPr>
              <a:t>mặt</a:t>
            </a:r>
            <a:r>
              <a:rPr lang="vi-VN" sz="2000" spc="-4" dirty="0">
                <a:latin typeface="Calibri"/>
                <a:cs typeface="Calibri"/>
              </a:rPr>
              <a:t> </a:t>
            </a:r>
            <a:r>
              <a:rPr lang="vi-VN" sz="2000" dirty="0">
                <a:latin typeface="Calibri"/>
                <a:cs typeface="Calibri"/>
              </a:rPr>
              <a:t>nạ</a:t>
            </a:r>
            <a:r>
              <a:rPr lang="vi-VN" sz="2000" spc="-13" dirty="0">
                <a:latin typeface="Calibri"/>
                <a:cs typeface="Calibri"/>
              </a:rPr>
              <a:t> </a:t>
            </a:r>
            <a:r>
              <a:rPr lang="vi-VN" sz="2000" spc="-4" dirty="0">
                <a:latin typeface="Calibri"/>
                <a:cs typeface="Calibri"/>
              </a:rPr>
              <a:t>của</a:t>
            </a:r>
            <a:r>
              <a:rPr lang="vi-VN" sz="2000" spc="-18" dirty="0">
                <a:latin typeface="Calibri"/>
                <a:cs typeface="Calibri"/>
              </a:rPr>
              <a:t> </a:t>
            </a:r>
            <a:r>
              <a:rPr lang="vi-VN" sz="2000" spc="-9" dirty="0">
                <a:latin typeface="Calibri"/>
                <a:cs typeface="Calibri"/>
              </a:rPr>
              <a:t>stub</a:t>
            </a:r>
            <a:r>
              <a:rPr lang="vi-VN" sz="2000" spc="13" dirty="0">
                <a:latin typeface="Calibri"/>
                <a:cs typeface="Calibri"/>
              </a:rPr>
              <a:t> </a:t>
            </a:r>
            <a:r>
              <a:rPr lang="vi-VN" sz="2000" spc="-84" dirty="0">
                <a:latin typeface="Calibri"/>
                <a:cs typeface="Calibri"/>
              </a:rPr>
              <a:t>v.v..</a:t>
            </a:r>
            <a:endParaRPr lang="vi-VN" sz="2000" dirty="0">
              <a:latin typeface="Calibri"/>
              <a:cs typeface="Calibri"/>
            </a:endParaRPr>
          </a:p>
          <a:p>
            <a:pPr marL="667346" marR="4483" lvl="1" indent="-253266">
              <a:lnSpc>
                <a:spcPct val="150000"/>
              </a:lnSpc>
              <a:spcBef>
                <a:spcPts val="468"/>
              </a:spcBef>
              <a:buFont typeface="Microsoft Sans Serif"/>
              <a:buChar char="–"/>
              <a:tabLst>
                <a:tab pos="667346" algn="l"/>
                <a:tab pos="667906" algn="l"/>
              </a:tabLst>
            </a:pPr>
            <a:r>
              <a:rPr lang="vi-VN" sz="2000" b="1" spc="-9" dirty="0">
                <a:latin typeface="Calibri"/>
                <a:cs typeface="Calibri"/>
              </a:rPr>
              <a:t>Link</a:t>
            </a:r>
            <a:r>
              <a:rPr lang="vi-VN" sz="2000" b="1" spc="-4" dirty="0">
                <a:latin typeface="Calibri"/>
                <a:cs typeface="Calibri"/>
              </a:rPr>
              <a:t> ID</a:t>
            </a:r>
            <a:r>
              <a:rPr lang="vi-VN" sz="2000" b="1" spc="13" dirty="0">
                <a:latin typeface="Calibri"/>
                <a:cs typeface="Calibri"/>
              </a:rPr>
              <a:t> </a:t>
            </a:r>
            <a:r>
              <a:rPr lang="vi-VN" sz="2000" b="1" spc="-4" dirty="0">
                <a:latin typeface="Calibri"/>
                <a:cs typeface="Calibri"/>
              </a:rPr>
              <a:t>:</a:t>
            </a:r>
            <a:r>
              <a:rPr lang="vi-VN" sz="2000" b="1" spc="-9" dirty="0">
                <a:latin typeface="Calibri"/>
                <a:cs typeface="Calibri"/>
              </a:rPr>
              <a:t> </a:t>
            </a:r>
            <a:r>
              <a:rPr lang="vi-VN" sz="2000" spc="-9" dirty="0">
                <a:latin typeface="Calibri"/>
                <a:cs typeface="Calibri"/>
              </a:rPr>
              <a:t>Địa</a:t>
            </a:r>
            <a:r>
              <a:rPr lang="vi-VN" sz="2000" spc="4" dirty="0">
                <a:latin typeface="Calibri"/>
                <a:cs typeface="Calibri"/>
              </a:rPr>
              <a:t> </a:t>
            </a:r>
            <a:r>
              <a:rPr lang="vi-VN" sz="2000" spc="-4" dirty="0">
                <a:latin typeface="Calibri"/>
                <a:cs typeface="Calibri"/>
              </a:rPr>
              <a:t>chỉ</a:t>
            </a:r>
            <a:r>
              <a:rPr lang="vi-VN" sz="2000" spc="-13" dirty="0">
                <a:latin typeface="Calibri"/>
                <a:cs typeface="Calibri"/>
              </a:rPr>
              <a:t> </a:t>
            </a:r>
            <a:r>
              <a:rPr lang="vi-VN" sz="2000" spc="-9" dirty="0">
                <a:latin typeface="Calibri"/>
                <a:cs typeface="Calibri"/>
              </a:rPr>
              <a:t>router/designated</a:t>
            </a:r>
            <a:r>
              <a:rPr lang="vi-VN" sz="2000" spc="18" dirty="0">
                <a:latin typeface="Calibri"/>
                <a:cs typeface="Calibri"/>
              </a:rPr>
              <a:t> </a:t>
            </a:r>
            <a:r>
              <a:rPr lang="vi-VN" sz="2000" spc="-9" dirty="0">
                <a:latin typeface="Calibri"/>
                <a:cs typeface="Calibri"/>
              </a:rPr>
              <a:t>router/mạng</a:t>
            </a:r>
            <a:r>
              <a:rPr lang="vi-VN" sz="2000" spc="4" dirty="0">
                <a:latin typeface="Calibri"/>
                <a:cs typeface="Calibri"/>
              </a:rPr>
              <a:t> </a:t>
            </a:r>
            <a:r>
              <a:rPr lang="vi-VN" sz="2000" spc="-9" dirty="0">
                <a:latin typeface="Calibri"/>
                <a:cs typeface="Calibri"/>
              </a:rPr>
              <a:t>được</a:t>
            </a:r>
            <a:r>
              <a:rPr lang="vi-VN" sz="2000" dirty="0">
                <a:latin typeface="Calibri"/>
                <a:cs typeface="Calibri"/>
              </a:rPr>
              <a:t> </a:t>
            </a:r>
            <a:r>
              <a:rPr lang="vi-VN" sz="2000" spc="-13" dirty="0">
                <a:latin typeface="Calibri"/>
                <a:cs typeface="Calibri"/>
              </a:rPr>
              <a:t>router</a:t>
            </a:r>
            <a:r>
              <a:rPr lang="vi-VN" sz="2000" spc="9" dirty="0">
                <a:latin typeface="Calibri"/>
                <a:cs typeface="Calibri"/>
              </a:rPr>
              <a:t> </a:t>
            </a:r>
            <a:r>
              <a:rPr lang="vi-VN" sz="2000" spc="-9" dirty="0">
                <a:latin typeface="Calibri"/>
                <a:cs typeface="Calibri"/>
              </a:rPr>
              <a:t>gửi </a:t>
            </a:r>
            <a:r>
              <a:rPr lang="vi-VN" sz="2000" spc="-424" dirty="0">
                <a:latin typeface="Calibri"/>
                <a:cs typeface="Calibri"/>
              </a:rPr>
              <a:t> </a:t>
            </a:r>
            <a:r>
              <a:rPr lang="vi-VN" sz="2000" spc="-13" dirty="0">
                <a:latin typeface="Calibri"/>
                <a:cs typeface="Calibri"/>
              </a:rPr>
              <a:t>LSA</a:t>
            </a:r>
            <a:r>
              <a:rPr lang="vi-VN" sz="2000" spc="4" dirty="0">
                <a:latin typeface="Calibri"/>
                <a:cs typeface="Calibri"/>
              </a:rPr>
              <a:t> </a:t>
            </a:r>
            <a:r>
              <a:rPr lang="vi-VN" sz="2000" spc="-13" dirty="0">
                <a:latin typeface="Calibri"/>
                <a:cs typeface="Calibri"/>
              </a:rPr>
              <a:t>này</a:t>
            </a:r>
            <a:r>
              <a:rPr lang="vi-VN" sz="2000" spc="-18" dirty="0">
                <a:latin typeface="Calibri"/>
                <a:cs typeface="Calibri"/>
              </a:rPr>
              <a:t> </a:t>
            </a:r>
            <a:r>
              <a:rPr lang="vi-VN" sz="2000" spc="-26" dirty="0">
                <a:latin typeface="Calibri"/>
                <a:cs typeface="Calibri"/>
              </a:rPr>
              <a:t>kết</a:t>
            </a:r>
            <a:r>
              <a:rPr lang="vi-VN" sz="2000" spc="-4" dirty="0">
                <a:latin typeface="Calibri"/>
                <a:cs typeface="Calibri"/>
              </a:rPr>
              <a:t> </a:t>
            </a:r>
            <a:r>
              <a:rPr lang="vi-VN" sz="2000" dirty="0">
                <a:latin typeface="Calibri"/>
                <a:cs typeface="Calibri"/>
              </a:rPr>
              <a:t>nối</a:t>
            </a:r>
            <a:r>
              <a:rPr lang="vi-VN" sz="2000" spc="-13" dirty="0">
                <a:latin typeface="Calibri"/>
                <a:cs typeface="Calibri"/>
              </a:rPr>
              <a:t> </a:t>
            </a:r>
            <a:r>
              <a:rPr lang="vi-VN" sz="2000" spc="-4" dirty="0">
                <a:latin typeface="Calibri"/>
                <a:cs typeface="Calibri"/>
              </a:rPr>
              <a:t>đến</a:t>
            </a:r>
            <a:endParaRPr lang="vi-VN" sz="2000" dirty="0">
              <a:latin typeface="Calibri"/>
              <a:cs typeface="Calibri"/>
            </a:endParaRPr>
          </a:p>
          <a:p>
            <a:pPr marL="667346" lvl="1" indent="-253266">
              <a:lnSpc>
                <a:spcPct val="150000"/>
              </a:lnSpc>
              <a:spcBef>
                <a:spcPts val="18"/>
              </a:spcBef>
              <a:buFont typeface="Microsoft Sans Serif"/>
              <a:buChar char="–"/>
              <a:tabLst>
                <a:tab pos="667346" algn="l"/>
                <a:tab pos="667906" algn="l"/>
              </a:tabLst>
            </a:pPr>
            <a:r>
              <a:rPr lang="vi-VN" sz="2000" b="1" spc="-9" dirty="0">
                <a:latin typeface="Calibri"/>
                <a:cs typeface="Calibri"/>
              </a:rPr>
              <a:t>Metrics:</a:t>
            </a:r>
            <a:r>
              <a:rPr lang="vi-VN" sz="2000" b="1" spc="-18" dirty="0">
                <a:latin typeface="Calibri"/>
                <a:cs typeface="Calibri"/>
              </a:rPr>
              <a:t> </a:t>
            </a:r>
            <a:r>
              <a:rPr lang="vi-VN" sz="2000" spc="-4" dirty="0">
                <a:latin typeface="Calibri"/>
                <a:cs typeface="Calibri"/>
              </a:rPr>
              <a:t>đơn</a:t>
            </a:r>
            <a:r>
              <a:rPr lang="vi-VN" sz="2000" spc="4" dirty="0">
                <a:latin typeface="Calibri"/>
                <a:cs typeface="Calibri"/>
              </a:rPr>
              <a:t> </a:t>
            </a:r>
            <a:r>
              <a:rPr lang="vi-VN" sz="2000" spc="-4" dirty="0">
                <a:latin typeface="Calibri"/>
                <a:cs typeface="Calibri"/>
              </a:rPr>
              <a:t>vị</a:t>
            </a:r>
            <a:r>
              <a:rPr lang="vi-VN" sz="2000" spc="-18" dirty="0">
                <a:latin typeface="Calibri"/>
                <a:cs typeface="Calibri"/>
              </a:rPr>
              <a:t> </a:t>
            </a:r>
            <a:r>
              <a:rPr lang="vi-VN" sz="2000" spc="-4" dirty="0">
                <a:latin typeface="Calibri"/>
                <a:cs typeface="Calibri"/>
              </a:rPr>
              <a:t>định</a:t>
            </a:r>
            <a:r>
              <a:rPr lang="vi-VN" sz="2000" spc="-13" dirty="0">
                <a:latin typeface="Calibri"/>
                <a:cs typeface="Calibri"/>
              </a:rPr>
              <a:t> </a:t>
            </a:r>
            <a:r>
              <a:rPr lang="vi-VN" sz="2000" spc="-9" dirty="0">
                <a:latin typeface="Calibri"/>
                <a:cs typeface="Calibri"/>
              </a:rPr>
              <a:t>tuyến</a:t>
            </a:r>
            <a:endParaRPr lang="vi-VN" sz="2000" dirty="0">
              <a:latin typeface="Calibri"/>
              <a:cs typeface="Calibri"/>
            </a:endParaRPr>
          </a:p>
          <a:p>
            <a:pPr marL="667346" marR="275119" lvl="1" indent="-253266">
              <a:lnSpc>
                <a:spcPct val="150000"/>
              </a:lnSpc>
              <a:spcBef>
                <a:spcPts val="468"/>
              </a:spcBef>
              <a:buFont typeface="Microsoft Sans Serif"/>
              <a:buChar char="–"/>
              <a:tabLst>
                <a:tab pos="667346" algn="l"/>
                <a:tab pos="667906" algn="l"/>
              </a:tabLst>
            </a:pPr>
            <a:r>
              <a:rPr lang="vi-VN" sz="2000" b="1" spc="-13" dirty="0">
                <a:latin typeface="Calibri"/>
                <a:cs typeface="Calibri"/>
              </a:rPr>
              <a:t>#TOS:</a:t>
            </a:r>
            <a:r>
              <a:rPr lang="vi-VN" sz="2000" b="1" spc="9" dirty="0">
                <a:latin typeface="Calibri"/>
                <a:cs typeface="Calibri"/>
              </a:rPr>
              <a:t> </a:t>
            </a:r>
            <a:r>
              <a:rPr lang="vi-VN" sz="2000" spc="-4" dirty="0">
                <a:latin typeface="Calibri"/>
                <a:cs typeface="Calibri"/>
              </a:rPr>
              <a:t>số</a:t>
            </a:r>
            <a:r>
              <a:rPr lang="vi-VN" sz="2000" spc="9" dirty="0">
                <a:latin typeface="Calibri"/>
                <a:cs typeface="Calibri"/>
              </a:rPr>
              <a:t> </a:t>
            </a:r>
            <a:r>
              <a:rPr lang="vi-VN" sz="2000" spc="-9" dirty="0">
                <a:latin typeface="Calibri"/>
                <a:cs typeface="Calibri"/>
              </a:rPr>
              <a:t>lượng</a:t>
            </a:r>
            <a:r>
              <a:rPr lang="vi-VN" sz="2000" spc="22" dirty="0">
                <a:latin typeface="Calibri"/>
                <a:cs typeface="Calibri"/>
              </a:rPr>
              <a:t> </a:t>
            </a:r>
            <a:r>
              <a:rPr lang="vi-VN" sz="2000" spc="-9" dirty="0">
                <a:latin typeface="Calibri"/>
                <a:cs typeface="Calibri"/>
              </a:rPr>
              <a:t>metrics</a:t>
            </a:r>
            <a:r>
              <a:rPr lang="vi-VN" sz="2000" spc="4" dirty="0">
                <a:latin typeface="Calibri"/>
                <a:cs typeface="Calibri"/>
              </a:rPr>
              <a:t> </a:t>
            </a:r>
            <a:r>
              <a:rPr lang="vi-VN" sz="2000" spc="-22" dirty="0">
                <a:latin typeface="Calibri"/>
                <a:cs typeface="Calibri"/>
              </a:rPr>
              <a:t>TOS</a:t>
            </a:r>
            <a:r>
              <a:rPr lang="vi-VN" sz="2000" spc="26" dirty="0">
                <a:latin typeface="Calibri"/>
                <a:cs typeface="Calibri"/>
              </a:rPr>
              <a:t> </a:t>
            </a:r>
            <a:r>
              <a:rPr lang="vi-VN" sz="2000" spc="-18" dirty="0">
                <a:latin typeface="Calibri"/>
                <a:cs typeface="Calibri"/>
              </a:rPr>
              <a:t>có</a:t>
            </a:r>
            <a:r>
              <a:rPr lang="vi-VN" sz="2000" spc="13" dirty="0">
                <a:latin typeface="Calibri"/>
                <a:cs typeface="Calibri"/>
              </a:rPr>
              <a:t> </a:t>
            </a:r>
            <a:r>
              <a:rPr lang="vi-VN" sz="2000" spc="-4" dirty="0">
                <a:latin typeface="Calibri"/>
                <a:cs typeface="Calibri"/>
              </a:rPr>
              <a:t>thể</a:t>
            </a:r>
            <a:r>
              <a:rPr lang="vi-VN" sz="2000" spc="9" dirty="0">
                <a:latin typeface="Calibri"/>
                <a:cs typeface="Calibri"/>
              </a:rPr>
              <a:t> </a:t>
            </a:r>
            <a:r>
              <a:rPr lang="vi-VN" sz="2000" spc="-18" dirty="0">
                <a:latin typeface="Calibri"/>
                <a:cs typeface="Calibri"/>
              </a:rPr>
              <a:t>có</a:t>
            </a:r>
            <a:r>
              <a:rPr lang="vi-VN" sz="2000" spc="9" dirty="0">
                <a:latin typeface="Calibri"/>
                <a:cs typeface="Calibri"/>
              </a:rPr>
              <a:t> </a:t>
            </a:r>
            <a:r>
              <a:rPr lang="vi-VN" sz="2000" spc="-26" dirty="0">
                <a:latin typeface="Calibri"/>
                <a:cs typeface="Calibri"/>
              </a:rPr>
              <a:t>kèm</a:t>
            </a:r>
            <a:r>
              <a:rPr lang="vi-VN" sz="2000" spc="9" dirty="0">
                <a:latin typeface="Calibri"/>
                <a:cs typeface="Calibri"/>
              </a:rPr>
              <a:t> </a:t>
            </a:r>
            <a:r>
              <a:rPr lang="vi-VN" sz="2000" spc="-4" dirty="0">
                <a:latin typeface="Calibri"/>
                <a:cs typeface="Calibri"/>
              </a:rPr>
              <a:t>theo</a:t>
            </a:r>
            <a:r>
              <a:rPr lang="vi-VN" sz="2000" spc="9" dirty="0">
                <a:latin typeface="Calibri"/>
                <a:cs typeface="Calibri"/>
              </a:rPr>
              <a:t> </a:t>
            </a:r>
            <a:r>
              <a:rPr lang="vi-VN" sz="2000" spc="-13" dirty="0">
                <a:latin typeface="Calibri"/>
                <a:cs typeface="Calibri"/>
              </a:rPr>
              <a:t>với</a:t>
            </a:r>
            <a:r>
              <a:rPr lang="vi-VN" sz="2000" spc="4" dirty="0">
                <a:latin typeface="Calibri"/>
                <a:cs typeface="Calibri"/>
              </a:rPr>
              <a:t> </a:t>
            </a:r>
            <a:r>
              <a:rPr lang="vi-VN" sz="2000" spc="-4" dirty="0">
                <a:latin typeface="Calibri"/>
                <a:cs typeface="Calibri"/>
              </a:rPr>
              <a:t>1 liên </a:t>
            </a:r>
            <a:r>
              <a:rPr lang="vi-VN" sz="2000" spc="-22" dirty="0">
                <a:latin typeface="Calibri"/>
                <a:cs typeface="Calibri"/>
              </a:rPr>
              <a:t>kết, </a:t>
            </a:r>
            <a:r>
              <a:rPr lang="vi-VN" sz="2000" spc="-427" dirty="0">
                <a:latin typeface="Calibri"/>
                <a:cs typeface="Calibri"/>
              </a:rPr>
              <a:t> </a:t>
            </a:r>
            <a:r>
              <a:rPr lang="vi-VN" sz="2000" spc="-4" dirty="0">
                <a:latin typeface="Calibri"/>
                <a:cs typeface="Calibri"/>
              </a:rPr>
              <a:t>không</a:t>
            </a:r>
            <a:r>
              <a:rPr lang="vi-VN" sz="2000" dirty="0">
                <a:latin typeface="Calibri"/>
                <a:cs typeface="Calibri"/>
              </a:rPr>
              <a:t> </a:t>
            </a:r>
            <a:r>
              <a:rPr lang="vi-VN" sz="2000" spc="-40" dirty="0">
                <a:latin typeface="Calibri"/>
                <a:cs typeface="Calibri"/>
              </a:rPr>
              <a:t>kể</a:t>
            </a:r>
            <a:r>
              <a:rPr lang="vi-VN" sz="2000" spc="9" dirty="0">
                <a:latin typeface="Calibri"/>
                <a:cs typeface="Calibri"/>
              </a:rPr>
              <a:t> </a:t>
            </a:r>
            <a:r>
              <a:rPr lang="vi-VN" sz="2000" spc="-9" dirty="0">
                <a:latin typeface="Calibri"/>
                <a:cs typeface="Calibri"/>
              </a:rPr>
              <a:t>metrics</a:t>
            </a:r>
            <a:r>
              <a:rPr lang="vi-VN" sz="2000" spc="22" dirty="0">
                <a:latin typeface="Calibri"/>
                <a:cs typeface="Calibri"/>
              </a:rPr>
              <a:t> </a:t>
            </a:r>
            <a:r>
              <a:rPr lang="vi-VN" sz="2000" spc="-4" dirty="0">
                <a:latin typeface="Calibri"/>
                <a:cs typeface="Calibri"/>
              </a:rPr>
              <a:t>chính</a:t>
            </a:r>
            <a:endParaRPr lang="vi-VN" sz="2000" dirty="0">
              <a:latin typeface="Calibri"/>
              <a:cs typeface="Calibri"/>
            </a:endParaRPr>
          </a:p>
          <a:p>
            <a:pPr marL="667346" lvl="1" indent="-253266">
              <a:lnSpc>
                <a:spcPct val="150000"/>
              </a:lnSpc>
              <a:buFont typeface="Microsoft Sans Serif"/>
              <a:buChar char="–"/>
              <a:tabLst>
                <a:tab pos="667346" algn="l"/>
                <a:tab pos="667906" algn="l"/>
              </a:tabLst>
            </a:pPr>
            <a:r>
              <a:rPr lang="vi-VN" sz="2000" spc="-9" dirty="0">
                <a:latin typeface="Calibri"/>
                <a:cs typeface="Calibri"/>
              </a:rPr>
              <a:t>Mỗi</a:t>
            </a:r>
            <a:r>
              <a:rPr lang="vi-VN" sz="2000" spc="-13" dirty="0">
                <a:latin typeface="Calibri"/>
                <a:cs typeface="Calibri"/>
              </a:rPr>
              <a:t> </a:t>
            </a:r>
            <a:r>
              <a:rPr lang="vi-VN" sz="2000" spc="-4" dirty="0">
                <a:latin typeface="Calibri"/>
                <a:cs typeface="Calibri"/>
              </a:rPr>
              <a:t>liên </a:t>
            </a:r>
            <a:r>
              <a:rPr lang="vi-VN" sz="2000" spc="-35" dirty="0">
                <a:latin typeface="Calibri"/>
                <a:cs typeface="Calibri"/>
              </a:rPr>
              <a:t>kết</a:t>
            </a:r>
            <a:r>
              <a:rPr lang="vi-VN" sz="2000" spc="13" dirty="0">
                <a:latin typeface="Calibri"/>
                <a:cs typeface="Calibri"/>
              </a:rPr>
              <a:t> </a:t>
            </a:r>
            <a:r>
              <a:rPr lang="vi-VN" sz="2000" spc="-18" dirty="0">
                <a:latin typeface="Calibri"/>
                <a:cs typeface="Calibri"/>
              </a:rPr>
              <a:t>có</a:t>
            </a:r>
            <a:r>
              <a:rPr lang="vi-VN" sz="2000" spc="9" dirty="0">
                <a:latin typeface="Calibri"/>
                <a:cs typeface="Calibri"/>
              </a:rPr>
              <a:t> </a:t>
            </a:r>
            <a:r>
              <a:rPr lang="vi-VN" sz="2000" spc="-4" dirty="0">
                <a:latin typeface="Calibri"/>
                <a:cs typeface="Calibri"/>
              </a:rPr>
              <a:t>thể</a:t>
            </a:r>
            <a:r>
              <a:rPr lang="vi-VN" sz="2000" spc="13" dirty="0">
                <a:latin typeface="Calibri"/>
                <a:cs typeface="Calibri"/>
              </a:rPr>
              <a:t> </a:t>
            </a:r>
            <a:r>
              <a:rPr lang="vi-VN" sz="2000" spc="-18" dirty="0">
                <a:latin typeface="Calibri"/>
                <a:cs typeface="Calibri"/>
              </a:rPr>
              <a:t>có</a:t>
            </a:r>
            <a:r>
              <a:rPr lang="vi-VN" sz="2000" spc="9" dirty="0">
                <a:latin typeface="Calibri"/>
                <a:cs typeface="Calibri"/>
              </a:rPr>
              <a:t> </a:t>
            </a:r>
            <a:r>
              <a:rPr lang="vi-VN" sz="2000" spc="-4" dirty="0">
                <a:latin typeface="Calibri"/>
                <a:cs typeface="Calibri"/>
              </a:rPr>
              <a:t>nhiều thông</a:t>
            </a:r>
            <a:r>
              <a:rPr lang="vi-VN" sz="2000" spc="4" dirty="0">
                <a:latin typeface="Calibri"/>
                <a:cs typeface="Calibri"/>
              </a:rPr>
              <a:t> </a:t>
            </a:r>
            <a:r>
              <a:rPr lang="vi-VN" sz="2000" dirty="0">
                <a:latin typeface="Calibri"/>
                <a:cs typeface="Calibri"/>
              </a:rPr>
              <a:t>tin</a:t>
            </a:r>
            <a:r>
              <a:rPr lang="vi-VN" sz="2000" spc="-26" dirty="0">
                <a:latin typeface="Calibri"/>
                <a:cs typeface="Calibri"/>
              </a:rPr>
              <a:t> </a:t>
            </a:r>
            <a:r>
              <a:rPr lang="vi-VN" sz="2000" spc="-4" dirty="0">
                <a:latin typeface="Calibri"/>
                <a:cs typeface="Calibri"/>
              </a:rPr>
              <a:t>về </a:t>
            </a:r>
            <a:r>
              <a:rPr lang="vi-VN" sz="2000" spc="-13" dirty="0">
                <a:latin typeface="Calibri"/>
                <a:cs typeface="Calibri"/>
              </a:rPr>
              <a:t>các</a:t>
            </a:r>
            <a:r>
              <a:rPr lang="vi-VN" sz="2000" dirty="0">
                <a:latin typeface="Calibri"/>
                <a:cs typeface="Calibri"/>
              </a:rPr>
              <a:t> </a:t>
            </a:r>
            <a:r>
              <a:rPr lang="vi-VN" sz="2000" spc="-4" dirty="0">
                <a:latin typeface="Calibri"/>
                <a:cs typeface="Calibri"/>
              </a:rPr>
              <a:t>metrics</a:t>
            </a:r>
            <a:r>
              <a:rPr lang="vi-VN" sz="2000" spc="22" dirty="0">
                <a:latin typeface="Calibri"/>
                <a:cs typeface="Calibri"/>
              </a:rPr>
              <a:t> </a:t>
            </a:r>
            <a:r>
              <a:rPr lang="vi-VN" sz="2000" spc="-26" dirty="0">
                <a:latin typeface="Calibri"/>
                <a:cs typeface="Calibri"/>
              </a:rPr>
              <a:t>TOS</a:t>
            </a:r>
            <a:endParaRPr lang="vi-VN" sz="2000" dirty="0">
              <a:latin typeface="Calibri"/>
              <a:cs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775291" y="3541515"/>
            <a:ext cx="4351804" cy="130100"/>
          </a:xfrm>
          <a:prstGeom prst="rect">
            <a:avLst/>
          </a:prstGeom>
        </p:spPr>
        <p:txBody>
          <a:bodyPr vert="horz" wrap="square" lIns="0" tIns="0" rIns="0" bIns="0" rtlCol="0">
            <a:spAutoFit/>
          </a:bodyPr>
          <a:lstStyle/>
          <a:p>
            <a:pPr marL="11206">
              <a:lnSpc>
                <a:spcPts val="1002"/>
              </a:lnSpc>
            </a:pPr>
            <a:r>
              <a:rPr sz="882" spc="-13" dirty="0">
                <a:latin typeface="Courier New"/>
                <a:cs typeface="Courier New"/>
              </a:rPr>
              <a:t>+-+-+-+-+-+-+-+-+-+-+-+-+-+-+-+-+-+-+-+-+-+-+-+-+-+-+-+-+-+-+-+-+</a:t>
            </a:r>
            <a:endParaRPr sz="882">
              <a:latin typeface="Courier New"/>
              <a:cs typeface="Courier New"/>
            </a:endParaRPr>
          </a:p>
        </p:txBody>
      </p:sp>
      <p:sp>
        <p:nvSpPr>
          <p:cNvPr id="7" name="object 7"/>
          <p:cNvSpPr txBox="1"/>
          <p:nvPr/>
        </p:nvSpPr>
        <p:spPr>
          <a:xfrm>
            <a:off x="775291" y="3665173"/>
            <a:ext cx="90207" cy="130100"/>
          </a:xfrm>
          <a:prstGeom prst="rect">
            <a:avLst/>
          </a:prstGeom>
        </p:spPr>
        <p:txBody>
          <a:bodyPr vert="horz" wrap="square" lIns="0" tIns="0" rIns="0" bIns="0" rtlCol="0">
            <a:spAutoFit/>
          </a:bodyPr>
          <a:lstStyle/>
          <a:p>
            <a:pPr marL="11206">
              <a:lnSpc>
                <a:spcPts val="1002"/>
              </a:lnSpc>
            </a:pPr>
            <a:r>
              <a:rPr sz="882" dirty="0">
                <a:latin typeface="Courier New"/>
                <a:cs typeface="Courier New"/>
              </a:rPr>
              <a:t>|</a:t>
            </a:r>
            <a:endParaRPr sz="882">
              <a:latin typeface="Courier New"/>
              <a:cs typeface="Courier New"/>
            </a:endParaRPr>
          </a:p>
        </p:txBody>
      </p:sp>
      <p:sp>
        <p:nvSpPr>
          <p:cNvPr id="8" name="object 8"/>
          <p:cNvSpPr txBox="1"/>
          <p:nvPr/>
        </p:nvSpPr>
        <p:spPr>
          <a:xfrm>
            <a:off x="2838846" y="3665173"/>
            <a:ext cx="224678" cy="130100"/>
          </a:xfrm>
          <a:prstGeom prst="rect">
            <a:avLst/>
          </a:prstGeom>
        </p:spPr>
        <p:txBody>
          <a:bodyPr vert="horz" wrap="square" lIns="0" tIns="0" rIns="0" bIns="0" rtlCol="0">
            <a:spAutoFit/>
          </a:bodyPr>
          <a:lstStyle/>
          <a:p>
            <a:pPr marL="11206">
              <a:lnSpc>
                <a:spcPts val="1002"/>
              </a:lnSpc>
            </a:pPr>
            <a:r>
              <a:rPr sz="882" spc="-4" dirty="0">
                <a:latin typeface="Courier New"/>
                <a:cs typeface="Courier New"/>
              </a:rPr>
              <a:t>..</a:t>
            </a:r>
            <a:r>
              <a:rPr sz="882" dirty="0">
                <a:latin typeface="Courier New"/>
                <a:cs typeface="Courier New"/>
              </a:rPr>
              <a:t>.</a:t>
            </a:r>
            <a:endParaRPr sz="882">
              <a:latin typeface="Courier New"/>
              <a:cs typeface="Courier New"/>
            </a:endParaRPr>
          </a:p>
        </p:txBody>
      </p:sp>
      <p:sp>
        <p:nvSpPr>
          <p:cNvPr id="9" name="object 9"/>
          <p:cNvSpPr txBox="1"/>
          <p:nvPr/>
        </p:nvSpPr>
        <p:spPr>
          <a:xfrm>
            <a:off x="5036909" y="3665173"/>
            <a:ext cx="90207" cy="130100"/>
          </a:xfrm>
          <a:prstGeom prst="rect">
            <a:avLst/>
          </a:prstGeom>
        </p:spPr>
        <p:txBody>
          <a:bodyPr vert="horz" wrap="square" lIns="0" tIns="0" rIns="0" bIns="0" rtlCol="0">
            <a:spAutoFit/>
          </a:bodyPr>
          <a:lstStyle/>
          <a:p>
            <a:pPr marL="11206">
              <a:lnSpc>
                <a:spcPts val="1002"/>
              </a:lnSpc>
            </a:pPr>
            <a:r>
              <a:rPr sz="882" dirty="0">
                <a:latin typeface="Courier New"/>
                <a:cs typeface="Courier New"/>
              </a:rPr>
              <a:t>|</a:t>
            </a:r>
            <a:endParaRPr sz="882">
              <a:latin typeface="Courier New"/>
              <a:cs typeface="Courier New"/>
            </a:endParaRPr>
          </a:p>
        </p:txBody>
      </p:sp>
      <p:sp>
        <p:nvSpPr>
          <p:cNvPr id="2" name="object 2"/>
          <p:cNvSpPr txBox="1">
            <a:spLocks noGrp="1"/>
          </p:cNvSpPr>
          <p:nvPr>
            <p:ph type="title"/>
          </p:nvPr>
        </p:nvSpPr>
        <p:spPr>
          <a:xfrm>
            <a:off x="4784631" y="510488"/>
            <a:ext cx="2622737" cy="608851"/>
          </a:xfrm>
          <a:prstGeom prst="rect">
            <a:avLst/>
          </a:prstGeom>
        </p:spPr>
        <p:txBody>
          <a:bodyPr vert="horz" wrap="square" lIns="0" tIns="11206" rIns="0" bIns="0" rtlCol="0" anchor="b" anchorCtr="0">
            <a:spAutoFit/>
          </a:bodyPr>
          <a:lstStyle/>
          <a:p>
            <a:pPr marL="11206">
              <a:spcBef>
                <a:spcPts val="88"/>
              </a:spcBef>
            </a:pPr>
            <a:r>
              <a:rPr spc="-9" dirty="0">
                <a:latin typeface="Calibri"/>
                <a:cs typeface="Calibri"/>
              </a:rPr>
              <a:t>Network-LSA</a:t>
            </a:r>
          </a:p>
        </p:txBody>
      </p:sp>
      <p:sp>
        <p:nvSpPr>
          <p:cNvPr id="3" name="object 3"/>
          <p:cNvSpPr txBox="1"/>
          <p:nvPr/>
        </p:nvSpPr>
        <p:spPr>
          <a:xfrm>
            <a:off x="5677435" y="1405305"/>
            <a:ext cx="5539563" cy="2389968"/>
          </a:xfrm>
          <a:prstGeom prst="rect">
            <a:avLst/>
          </a:prstGeom>
        </p:spPr>
        <p:txBody>
          <a:bodyPr vert="horz" wrap="square" lIns="0" tIns="11766" rIns="0" bIns="0" rtlCol="0">
            <a:spAutoFit/>
          </a:bodyPr>
          <a:lstStyle/>
          <a:p>
            <a:pPr marL="335634" marR="26896" indent="-302575">
              <a:spcBef>
                <a:spcPts val="93"/>
              </a:spcBef>
              <a:buFont typeface="Microsoft Sans Serif"/>
              <a:buChar char="•"/>
              <a:tabLst>
                <a:tab pos="335634" algn="l"/>
                <a:tab pos="336194" algn="l"/>
              </a:tabLst>
            </a:pPr>
            <a:r>
              <a:rPr sz="1765" spc="-9" dirty="0">
                <a:latin typeface="Calibri"/>
                <a:cs typeface="Calibri"/>
              </a:rPr>
              <a:t>Network-LSA</a:t>
            </a:r>
            <a:r>
              <a:rPr sz="1765" spc="-4" dirty="0">
                <a:latin typeface="Calibri"/>
                <a:cs typeface="Calibri"/>
              </a:rPr>
              <a:t> </a:t>
            </a:r>
            <a:r>
              <a:rPr sz="1765" dirty="0">
                <a:latin typeface="Calibri"/>
                <a:cs typeface="Calibri"/>
              </a:rPr>
              <a:t>được</a:t>
            </a:r>
            <a:r>
              <a:rPr sz="1765" spc="-13" dirty="0">
                <a:latin typeface="Calibri"/>
                <a:cs typeface="Calibri"/>
              </a:rPr>
              <a:t> </a:t>
            </a:r>
            <a:r>
              <a:rPr sz="1765" spc="-4" dirty="0">
                <a:latin typeface="Calibri"/>
                <a:cs typeface="Calibri"/>
              </a:rPr>
              <a:t>một</a:t>
            </a:r>
            <a:r>
              <a:rPr sz="1765" spc="4" dirty="0">
                <a:latin typeface="Calibri"/>
                <a:cs typeface="Calibri"/>
              </a:rPr>
              <a:t> </a:t>
            </a:r>
            <a:r>
              <a:rPr sz="1765" spc="-9" dirty="0">
                <a:latin typeface="Calibri"/>
                <a:cs typeface="Calibri"/>
              </a:rPr>
              <a:t>Designated</a:t>
            </a:r>
            <a:r>
              <a:rPr sz="1765" dirty="0">
                <a:latin typeface="Calibri"/>
                <a:cs typeface="Calibri"/>
              </a:rPr>
              <a:t> </a:t>
            </a:r>
            <a:r>
              <a:rPr sz="1765" spc="-9" dirty="0">
                <a:latin typeface="Calibri"/>
                <a:cs typeface="Calibri"/>
              </a:rPr>
              <a:t>Router</a:t>
            </a:r>
            <a:r>
              <a:rPr sz="1765" spc="-4" dirty="0">
                <a:latin typeface="Calibri"/>
                <a:cs typeface="Calibri"/>
              </a:rPr>
              <a:t> </a:t>
            </a:r>
            <a:r>
              <a:rPr sz="1765" dirty="0">
                <a:latin typeface="Calibri"/>
                <a:cs typeface="Calibri"/>
              </a:rPr>
              <a:t>dùng</a:t>
            </a:r>
            <a:r>
              <a:rPr sz="1765" spc="-26" dirty="0">
                <a:latin typeface="Calibri"/>
                <a:cs typeface="Calibri"/>
              </a:rPr>
              <a:t> </a:t>
            </a:r>
            <a:r>
              <a:rPr sz="1765" spc="-4" dirty="0">
                <a:latin typeface="Calibri"/>
                <a:cs typeface="Calibri"/>
              </a:rPr>
              <a:t>để</a:t>
            </a:r>
            <a:r>
              <a:rPr sz="1765" spc="18" dirty="0">
                <a:latin typeface="Calibri"/>
                <a:cs typeface="Calibri"/>
              </a:rPr>
              <a:t> </a:t>
            </a:r>
            <a:r>
              <a:rPr sz="1765" spc="-9" dirty="0">
                <a:latin typeface="Calibri"/>
                <a:cs typeface="Calibri"/>
              </a:rPr>
              <a:t>mô</a:t>
            </a:r>
            <a:r>
              <a:rPr sz="1765" spc="-4" dirty="0">
                <a:latin typeface="Calibri"/>
                <a:cs typeface="Calibri"/>
              </a:rPr>
              <a:t> tả</a:t>
            </a:r>
            <a:r>
              <a:rPr sz="1765" dirty="0">
                <a:latin typeface="Calibri"/>
                <a:cs typeface="Calibri"/>
              </a:rPr>
              <a:t> một đoạn</a:t>
            </a:r>
            <a:r>
              <a:rPr sz="1765" spc="-18" dirty="0">
                <a:latin typeface="Calibri"/>
                <a:cs typeface="Calibri"/>
              </a:rPr>
              <a:t> </a:t>
            </a:r>
            <a:r>
              <a:rPr sz="1765" spc="-4" dirty="0">
                <a:latin typeface="Calibri"/>
                <a:cs typeface="Calibri"/>
              </a:rPr>
              <a:t>mạng </a:t>
            </a:r>
            <a:r>
              <a:rPr sz="1765" spc="-383" dirty="0">
                <a:latin typeface="Calibri"/>
                <a:cs typeface="Calibri"/>
              </a:rPr>
              <a:t> </a:t>
            </a:r>
            <a:r>
              <a:rPr sz="1765" spc="-9" dirty="0">
                <a:latin typeface="Calibri"/>
                <a:cs typeface="Calibri"/>
              </a:rPr>
              <a:t>broadcast </a:t>
            </a:r>
            <a:r>
              <a:rPr sz="1765" dirty="0">
                <a:latin typeface="Calibri"/>
                <a:cs typeface="Calibri"/>
              </a:rPr>
              <a:t>mà</a:t>
            </a:r>
            <a:r>
              <a:rPr sz="1765" spc="-9" dirty="0">
                <a:latin typeface="Calibri"/>
                <a:cs typeface="Calibri"/>
              </a:rPr>
              <a:t> </a:t>
            </a:r>
            <a:r>
              <a:rPr sz="1765" dirty="0">
                <a:latin typeface="Calibri"/>
                <a:cs typeface="Calibri"/>
              </a:rPr>
              <a:t>nó</a:t>
            </a:r>
            <a:r>
              <a:rPr sz="1765" spc="-26" dirty="0">
                <a:latin typeface="Calibri"/>
                <a:cs typeface="Calibri"/>
              </a:rPr>
              <a:t> </a:t>
            </a:r>
            <a:r>
              <a:rPr sz="1765" dirty="0">
                <a:latin typeface="Calibri"/>
                <a:cs typeface="Calibri"/>
              </a:rPr>
              <a:t>đại</a:t>
            </a:r>
            <a:r>
              <a:rPr sz="1765" spc="4" dirty="0">
                <a:latin typeface="Calibri"/>
                <a:cs typeface="Calibri"/>
              </a:rPr>
              <a:t> </a:t>
            </a:r>
            <a:r>
              <a:rPr sz="1765" spc="-4" dirty="0">
                <a:latin typeface="Calibri"/>
                <a:cs typeface="Calibri"/>
              </a:rPr>
              <a:t>diện </a:t>
            </a:r>
            <a:r>
              <a:rPr sz="1765" dirty="0">
                <a:latin typeface="Calibri"/>
                <a:cs typeface="Calibri"/>
              </a:rPr>
              <a:t>(VD</a:t>
            </a:r>
            <a:r>
              <a:rPr sz="1765" spc="-4" dirty="0">
                <a:latin typeface="Calibri"/>
                <a:cs typeface="Calibri"/>
              </a:rPr>
              <a:t> </a:t>
            </a:r>
            <a:r>
              <a:rPr sz="1765" dirty="0">
                <a:latin typeface="Calibri"/>
                <a:cs typeface="Calibri"/>
              </a:rPr>
              <a:t>đoạn</a:t>
            </a:r>
            <a:r>
              <a:rPr sz="1765" spc="-26" dirty="0">
                <a:latin typeface="Calibri"/>
                <a:cs typeface="Calibri"/>
              </a:rPr>
              <a:t> </a:t>
            </a:r>
            <a:r>
              <a:rPr sz="1765" spc="-4" dirty="0">
                <a:latin typeface="Calibri"/>
                <a:cs typeface="Calibri"/>
              </a:rPr>
              <a:t>mạng</a:t>
            </a:r>
            <a:r>
              <a:rPr sz="1765" spc="4" dirty="0">
                <a:latin typeface="Calibri"/>
                <a:cs typeface="Calibri"/>
              </a:rPr>
              <a:t> </a:t>
            </a:r>
            <a:r>
              <a:rPr sz="1765" spc="-4" dirty="0">
                <a:latin typeface="Calibri"/>
                <a:cs typeface="Calibri"/>
              </a:rPr>
              <a:t>Ethernet).</a:t>
            </a:r>
            <a:endParaRPr sz="1765" dirty="0">
              <a:latin typeface="Calibri"/>
              <a:cs typeface="Calibri"/>
            </a:endParaRPr>
          </a:p>
          <a:p>
            <a:pPr marL="335634" indent="-302575">
              <a:spcBef>
                <a:spcPts val="424"/>
              </a:spcBef>
              <a:buFont typeface="Microsoft Sans Serif"/>
              <a:buChar char="•"/>
              <a:tabLst>
                <a:tab pos="335634" algn="l"/>
                <a:tab pos="336194" algn="l"/>
              </a:tabLst>
            </a:pPr>
            <a:r>
              <a:rPr sz="1765" spc="-4" dirty="0">
                <a:latin typeface="Calibri"/>
                <a:cs typeface="Calibri"/>
              </a:rPr>
              <a:t>Liệt</a:t>
            </a:r>
            <a:r>
              <a:rPr sz="1765" spc="-9" dirty="0">
                <a:latin typeface="Calibri"/>
                <a:cs typeface="Calibri"/>
              </a:rPr>
              <a:t> </a:t>
            </a:r>
            <a:r>
              <a:rPr sz="1765" spc="-22" dirty="0">
                <a:latin typeface="Calibri"/>
                <a:cs typeface="Calibri"/>
              </a:rPr>
              <a:t>kê</a:t>
            </a:r>
            <a:r>
              <a:rPr sz="1765" spc="-26" dirty="0">
                <a:latin typeface="Calibri"/>
                <a:cs typeface="Calibri"/>
              </a:rPr>
              <a:t> </a:t>
            </a:r>
            <a:r>
              <a:rPr sz="1765" spc="-18" dirty="0">
                <a:latin typeface="Calibri"/>
                <a:cs typeface="Calibri"/>
              </a:rPr>
              <a:t>tất</a:t>
            </a:r>
            <a:r>
              <a:rPr sz="1765" spc="9" dirty="0">
                <a:latin typeface="Calibri"/>
                <a:cs typeface="Calibri"/>
              </a:rPr>
              <a:t> </a:t>
            </a:r>
            <a:r>
              <a:rPr sz="1765" spc="-4" dirty="0">
                <a:latin typeface="Calibri"/>
                <a:cs typeface="Calibri"/>
              </a:rPr>
              <a:t>cả</a:t>
            </a:r>
            <a:r>
              <a:rPr sz="1765" spc="-9" dirty="0">
                <a:latin typeface="Calibri"/>
                <a:cs typeface="Calibri"/>
              </a:rPr>
              <a:t> </a:t>
            </a:r>
            <a:r>
              <a:rPr sz="1765" spc="-4" dirty="0">
                <a:latin typeface="Calibri"/>
                <a:cs typeface="Calibri"/>
              </a:rPr>
              <a:t>các </a:t>
            </a:r>
            <a:r>
              <a:rPr sz="1765" spc="-13" dirty="0">
                <a:latin typeface="Calibri"/>
                <a:cs typeface="Calibri"/>
              </a:rPr>
              <a:t>router</a:t>
            </a:r>
            <a:r>
              <a:rPr sz="1765" spc="9" dirty="0">
                <a:latin typeface="Calibri"/>
                <a:cs typeface="Calibri"/>
              </a:rPr>
              <a:t> </a:t>
            </a:r>
            <a:r>
              <a:rPr sz="1765" dirty="0">
                <a:latin typeface="Calibri"/>
                <a:cs typeface="Calibri"/>
              </a:rPr>
              <a:t>của</a:t>
            </a:r>
            <a:r>
              <a:rPr sz="1765" spc="-13" dirty="0">
                <a:latin typeface="Calibri"/>
                <a:cs typeface="Calibri"/>
              </a:rPr>
              <a:t> </a:t>
            </a:r>
            <a:r>
              <a:rPr sz="1765" dirty="0">
                <a:latin typeface="Calibri"/>
                <a:cs typeface="Calibri"/>
              </a:rPr>
              <a:t>đoạn</a:t>
            </a:r>
            <a:r>
              <a:rPr sz="1765" spc="-22" dirty="0">
                <a:latin typeface="Calibri"/>
                <a:cs typeface="Calibri"/>
              </a:rPr>
              <a:t> </a:t>
            </a:r>
            <a:r>
              <a:rPr sz="1765" dirty="0">
                <a:latin typeface="Calibri"/>
                <a:cs typeface="Calibri"/>
              </a:rPr>
              <a:t>mạng</a:t>
            </a:r>
          </a:p>
          <a:p>
            <a:pPr marL="335634" marR="246543" indent="-302575">
              <a:spcBef>
                <a:spcPts val="419"/>
              </a:spcBef>
              <a:buFont typeface="Microsoft Sans Serif"/>
              <a:buChar char="•"/>
              <a:tabLst>
                <a:tab pos="335634" algn="l"/>
                <a:tab pos="336194" algn="l"/>
              </a:tabLst>
            </a:pPr>
            <a:r>
              <a:rPr sz="1765" dirty="0">
                <a:latin typeface="Calibri"/>
                <a:cs typeface="Calibri"/>
              </a:rPr>
              <a:t>Khoảng </a:t>
            </a:r>
            <a:r>
              <a:rPr sz="1765" spc="-4" dirty="0">
                <a:latin typeface="Calibri"/>
                <a:cs typeface="Calibri"/>
              </a:rPr>
              <a:t>cách </a:t>
            </a:r>
            <a:r>
              <a:rPr sz="1765" spc="4" dirty="0">
                <a:latin typeface="Calibri"/>
                <a:cs typeface="Calibri"/>
              </a:rPr>
              <a:t>từ </a:t>
            </a:r>
            <a:r>
              <a:rPr sz="1765" spc="-4" dirty="0">
                <a:latin typeface="Calibri"/>
                <a:cs typeface="Calibri"/>
              </a:rPr>
              <a:t>mỗi </a:t>
            </a:r>
            <a:r>
              <a:rPr sz="1765" spc="-9" dirty="0">
                <a:latin typeface="Calibri"/>
                <a:cs typeface="Calibri"/>
              </a:rPr>
              <a:t>router </a:t>
            </a:r>
            <a:r>
              <a:rPr sz="1765" dirty="0">
                <a:latin typeface="Calibri"/>
                <a:cs typeface="Calibri"/>
              </a:rPr>
              <a:t>đến </a:t>
            </a:r>
            <a:r>
              <a:rPr sz="1765" spc="-4" dirty="0">
                <a:latin typeface="Calibri"/>
                <a:cs typeface="Calibri"/>
              </a:rPr>
              <a:t>mạng </a:t>
            </a:r>
            <a:r>
              <a:rPr sz="1765" spc="-9" dirty="0">
                <a:latin typeface="Calibri"/>
                <a:cs typeface="Calibri"/>
              </a:rPr>
              <a:t>coi </a:t>
            </a:r>
            <a:r>
              <a:rPr sz="1765" spc="-4" dirty="0">
                <a:latin typeface="Calibri"/>
                <a:cs typeface="Calibri"/>
              </a:rPr>
              <a:t>như </a:t>
            </a:r>
            <a:r>
              <a:rPr sz="1765" dirty="0">
                <a:latin typeface="Calibri"/>
                <a:cs typeface="Calibri"/>
              </a:rPr>
              <a:t>=0 </a:t>
            </a:r>
            <a:r>
              <a:rPr sz="1765" spc="-4" dirty="0">
                <a:latin typeface="Calibri"/>
                <a:cs typeface="Calibri"/>
              </a:rPr>
              <a:t>vì </a:t>
            </a:r>
            <a:r>
              <a:rPr sz="1765" dirty="0">
                <a:latin typeface="Calibri"/>
                <a:cs typeface="Calibri"/>
              </a:rPr>
              <a:t>thế </a:t>
            </a:r>
            <a:r>
              <a:rPr sz="1765" spc="-4" dirty="0">
                <a:latin typeface="Calibri"/>
                <a:cs typeface="Calibri"/>
              </a:rPr>
              <a:t>không có </a:t>
            </a:r>
            <a:r>
              <a:rPr sz="1765" dirty="0">
                <a:latin typeface="Calibri"/>
                <a:cs typeface="Calibri"/>
              </a:rPr>
              <a:t>trường </a:t>
            </a:r>
            <a:r>
              <a:rPr sz="1765" spc="-388" dirty="0">
                <a:latin typeface="Calibri"/>
                <a:cs typeface="Calibri"/>
              </a:rPr>
              <a:t> </a:t>
            </a:r>
            <a:r>
              <a:rPr sz="1765" spc="-4" dirty="0">
                <a:latin typeface="Calibri"/>
                <a:cs typeface="Calibri"/>
              </a:rPr>
              <a:t>metrics</a:t>
            </a:r>
            <a:endParaRPr sz="1765" dirty="0">
              <a:latin typeface="Calibri"/>
              <a:cs typeface="Calibri"/>
            </a:endParaRPr>
          </a:p>
          <a:p>
            <a:pPr marL="335634" indent="-302575">
              <a:spcBef>
                <a:spcPts val="424"/>
              </a:spcBef>
              <a:buFont typeface="Microsoft Sans Serif"/>
              <a:buChar char="•"/>
              <a:tabLst>
                <a:tab pos="335634" algn="l"/>
                <a:tab pos="336194" algn="l"/>
              </a:tabLst>
            </a:pPr>
            <a:r>
              <a:rPr sz="1765" spc="-9" dirty="0">
                <a:latin typeface="Calibri"/>
                <a:cs typeface="Calibri"/>
              </a:rPr>
              <a:t>Network</a:t>
            </a:r>
            <a:r>
              <a:rPr sz="1765" spc="-26" dirty="0">
                <a:latin typeface="Calibri"/>
                <a:cs typeface="Calibri"/>
              </a:rPr>
              <a:t> </a:t>
            </a:r>
            <a:r>
              <a:rPr sz="1765" spc="-4" dirty="0">
                <a:latin typeface="Calibri"/>
                <a:cs typeface="Calibri"/>
              </a:rPr>
              <a:t>mask:</a:t>
            </a:r>
            <a:r>
              <a:rPr sz="1765" spc="9" dirty="0">
                <a:latin typeface="Calibri"/>
                <a:cs typeface="Calibri"/>
              </a:rPr>
              <a:t> </a:t>
            </a:r>
            <a:r>
              <a:rPr sz="1765" spc="-13" dirty="0">
                <a:latin typeface="Calibri"/>
                <a:cs typeface="Calibri"/>
              </a:rPr>
              <a:t>mặt</a:t>
            </a:r>
            <a:r>
              <a:rPr sz="1765" spc="13" dirty="0">
                <a:latin typeface="Calibri"/>
                <a:cs typeface="Calibri"/>
              </a:rPr>
              <a:t> </a:t>
            </a:r>
            <a:r>
              <a:rPr sz="1765" dirty="0">
                <a:latin typeface="Calibri"/>
                <a:cs typeface="Calibri"/>
              </a:rPr>
              <a:t>nạ</a:t>
            </a:r>
            <a:r>
              <a:rPr sz="1765" spc="-9" dirty="0">
                <a:latin typeface="Calibri"/>
                <a:cs typeface="Calibri"/>
              </a:rPr>
              <a:t> </a:t>
            </a:r>
            <a:r>
              <a:rPr sz="1765" dirty="0">
                <a:latin typeface="Calibri"/>
                <a:cs typeface="Calibri"/>
              </a:rPr>
              <a:t>của</a:t>
            </a:r>
            <a:r>
              <a:rPr sz="1765" spc="-9" dirty="0">
                <a:latin typeface="Calibri"/>
                <a:cs typeface="Calibri"/>
              </a:rPr>
              <a:t> </a:t>
            </a:r>
            <a:r>
              <a:rPr sz="1765" dirty="0">
                <a:latin typeface="Calibri"/>
                <a:cs typeface="Calibri"/>
              </a:rPr>
              <a:t>đoạn</a:t>
            </a:r>
            <a:r>
              <a:rPr sz="1765" spc="-22" dirty="0">
                <a:latin typeface="Calibri"/>
                <a:cs typeface="Calibri"/>
              </a:rPr>
              <a:t> </a:t>
            </a:r>
            <a:r>
              <a:rPr sz="1765" dirty="0">
                <a:latin typeface="Calibri"/>
                <a:cs typeface="Calibri"/>
              </a:rPr>
              <a:t>mạng</a:t>
            </a:r>
          </a:p>
          <a:p>
            <a:pPr marL="335634" indent="-302575">
              <a:spcBef>
                <a:spcPts val="424"/>
              </a:spcBef>
              <a:buFont typeface="Microsoft Sans Serif"/>
              <a:buChar char="•"/>
              <a:tabLst>
                <a:tab pos="335634" algn="l"/>
                <a:tab pos="336194" algn="l"/>
              </a:tabLst>
            </a:pPr>
            <a:r>
              <a:rPr sz="1765" spc="-4" dirty="0">
                <a:latin typeface="Calibri"/>
                <a:cs typeface="Calibri"/>
              </a:rPr>
              <a:t>Tiếp </a:t>
            </a:r>
            <a:r>
              <a:rPr sz="1765" dirty="0">
                <a:latin typeface="Calibri"/>
                <a:cs typeface="Calibri"/>
              </a:rPr>
              <a:t>theo</a:t>
            </a:r>
            <a:r>
              <a:rPr sz="1765" spc="-4" dirty="0">
                <a:latin typeface="Calibri"/>
                <a:cs typeface="Calibri"/>
              </a:rPr>
              <a:t> </a:t>
            </a:r>
            <a:r>
              <a:rPr sz="1765" spc="-185" dirty="0">
                <a:latin typeface="Calibri"/>
                <a:cs typeface="Calibri"/>
              </a:rPr>
              <a:t>l</a:t>
            </a:r>
            <a:r>
              <a:rPr sz="1324" spc="-278" baseline="41666" dirty="0">
                <a:latin typeface="Courier New"/>
                <a:cs typeface="Courier New"/>
              </a:rPr>
              <a:t>0</a:t>
            </a:r>
            <a:r>
              <a:rPr sz="1765" spc="-185" dirty="0">
                <a:latin typeface="Calibri"/>
                <a:cs typeface="Calibri"/>
              </a:rPr>
              <a:t>à</a:t>
            </a:r>
            <a:r>
              <a:rPr sz="1765" spc="9" dirty="0">
                <a:latin typeface="Calibri"/>
                <a:cs typeface="Calibri"/>
              </a:rPr>
              <a:t> </a:t>
            </a:r>
            <a:r>
              <a:rPr sz="1765" spc="-4" dirty="0">
                <a:latin typeface="Calibri"/>
                <a:cs typeface="Calibri"/>
              </a:rPr>
              <a:t>danh</a:t>
            </a:r>
            <a:r>
              <a:rPr sz="1765" dirty="0">
                <a:latin typeface="Calibri"/>
                <a:cs typeface="Calibri"/>
              </a:rPr>
              <a:t> </a:t>
            </a:r>
            <a:r>
              <a:rPr sz="1765" spc="-4" dirty="0">
                <a:latin typeface="Calibri"/>
                <a:cs typeface="Calibri"/>
              </a:rPr>
              <a:t>sách </a:t>
            </a:r>
            <a:r>
              <a:rPr sz="1765" spc="-137" dirty="0">
                <a:latin typeface="Calibri"/>
                <a:cs typeface="Calibri"/>
              </a:rPr>
              <a:t>cá</a:t>
            </a:r>
            <a:r>
              <a:rPr sz="1324" spc="-205" baseline="41666" dirty="0">
                <a:latin typeface="Courier New"/>
                <a:cs typeface="Courier New"/>
              </a:rPr>
              <a:t>1</a:t>
            </a:r>
            <a:r>
              <a:rPr sz="1765" spc="-137" dirty="0">
                <a:latin typeface="Calibri"/>
                <a:cs typeface="Calibri"/>
              </a:rPr>
              <a:t>c</a:t>
            </a:r>
            <a:r>
              <a:rPr sz="1765" spc="4" dirty="0">
                <a:latin typeface="Calibri"/>
                <a:cs typeface="Calibri"/>
              </a:rPr>
              <a:t> </a:t>
            </a:r>
            <a:r>
              <a:rPr sz="1765" spc="-13" dirty="0">
                <a:latin typeface="Calibri"/>
                <a:cs typeface="Calibri"/>
              </a:rPr>
              <a:t>router</a:t>
            </a:r>
            <a:r>
              <a:rPr sz="1765" spc="9" dirty="0">
                <a:latin typeface="Calibri"/>
                <a:cs typeface="Calibri"/>
              </a:rPr>
              <a:t> </a:t>
            </a:r>
            <a:r>
              <a:rPr sz="1765" spc="-22" dirty="0">
                <a:latin typeface="Calibri"/>
                <a:cs typeface="Calibri"/>
              </a:rPr>
              <a:t>kết</a:t>
            </a:r>
            <a:r>
              <a:rPr sz="1765" dirty="0">
                <a:latin typeface="Calibri"/>
                <a:cs typeface="Calibri"/>
              </a:rPr>
              <a:t> </a:t>
            </a:r>
            <a:r>
              <a:rPr sz="1765" spc="-132" dirty="0">
                <a:latin typeface="Calibri"/>
                <a:cs typeface="Calibri"/>
              </a:rPr>
              <a:t>nố</a:t>
            </a:r>
            <a:r>
              <a:rPr sz="1324" spc="-199" baseline="41666" dirty="0">
                <a:latin typeface="Courier New"/>
                <a:cs typeface="Courier New"/>
              </a:rPr>
              <a:t>2</a:t>
            </a:r>
            <a:r>
              <a:rPr sz="1765" spc="-132" dirty="0">
                <a:latin typeface="Calibri"/>
                <a:cs typeface="Calibri"/>
              </a:rPr>
              <a:t>i</a:t>
            </a:r>
            <a:r>
              <a:rPr sz="1765" spc="-31" dirty="0">
                <a:latin typeface="Calibri"/>
                <a:cs typeface="Calibri"/>
              </a:rPr>
              <a:t> </a:t>
            </a:r>
            <a:r>
              <a:rPr sz="1765" spc="-9" dirty="0">
                <a:latin typeface="Calibri"/>
                <a:cs typeface="Calibri"/>
              </a:rPr>
              <a:t>vào</a:t>
            </a:r>
            <a:r>
              <a:rPr sz="1765" spc="-22" dirty="0">
                <a:latin typeface="Calibri"/>
                <a:cs typeface="Calibri"/>
              </a:rPr>
              <a:t> </a:t>
            </a:r>
            <a:r>
              <a:rPr sz="1765" dirty="0">
                <a:latin typeface="Calibri"/>
                <a:cs typeface="Calibri"/>
              </a:rPr>
              <a:t>đoạn</a:t>
            </a:r>
            <a:r>
              <a:rPr sz="1765" spc="-4" dirty="0">
                <a:latin typeface="Calibri"/>
                <a:cs typeface="Calibri"/>
              </a:rPr>
              <a:t> </a:t>
            </a:r>
            <a:r>
              <a:rPr sz="1765" spc="-229" dirty="0">
                <a:latin typeface="Calibri"/>
                <a:cs typeface="Calibri"/>
              </a:rPr>
              <a:t>mạn</a:t>
            </a:r>
            <a:r>
              <a:rPr sz="1324" spc="-344" baseline="41666" dirty="0">
                <a:latin typeface="Courier New"/>
                <a:cs typeface="Courier New"/>
              </a:rPr>
              <a:t>3</a:t>
            </a:r>
            <a:r>
              <a:rPr sz="1324" spc="-224" baseline="41666" dirty="0">
                <a:latin typeface="Courier New"/>
                <a:cs typeface="Courier New"/>
              </a:rPr>
              <a:t> </a:t>
            </a:r>
            <a:r>
              <a:rPr sz="1765" dirty="0">
                <a:latin typeface="Calibri"/>
                <a:cs typeface="Calibri"/>
              </a:rPr>
              <a:t>g</a:t>
            </a:r>
          </a:p>
        </p:txBody>
      </p:sp>
      <p:sp>
        <p:nvSpPr>
          <p:cNvPr id="4" name="object 4"/>
          <p:cNvSpPr txBox="1"/>
          <p:nvPr/>
        </p:nvSpPr>
        <p:spPr>
          <a:xfrm>
            <a:off x="634819" y="1632327"/>
            <a:ext cx="4345641" cy="269090"/>
          </a:xfrm>
          <a:prstGeom prst="rect">
            <a:avLst/>
          </a:prstGeom>
        </p:spPr>
        <p:txBody>
          <a:bodyPr vert="horz" wrap="square" lIns="0" tIns="10646" rIns="0" bIns="0" rtlCol="0">
            <a:spAutoFit/>
          </a:bodyPr>
          <a:lstStyle/>
          <a:p>
            <a:pPr algn="ctr">
              <a:lnSpc>
                <a:spcPts val="1015"/>
              </a:lnSpc>
              <a:spcBef>
                <a:spcPts val="84"/>
              </a:spcBef>
            </a:pPr>
            <a:r>
              <a:rPr sz="882" spc="-4" dirty="0">
                <a:latin typeface="Courier New"/>
                <a:cs typeface="Courier New"/>
              </a:rPr>
              <a:t>0</a:t>
            </a:r>
            <a:r>
              <a:rPr sz="882" spc="-31" dirty="0">
                <a:latin typeface="Courier New"/>
                <a:cs typeface="Courier New"/>
              </a:rPr>
              <a:t> </a:t>
            </a:r>
            <a:r>
              <a:rPr sz="882" spc="-4" dirty="0">
                <a:latin typeface="Courier New"/>
                <a:cs typeface="Courier New"/>
              </a:rPr>
              <a:t>1</a:t>
            </a:r>
            <a:r>
              <a:rPr sz="882" spc="-13" dirty="0">
                <a:latin typeface="Courier New"/>
                <a:cs typeface="Courier New"/>
              </a:rPr>
              <a:t> </a:t>
            </a:r>
            <a:r>
              <a:rPr sz="882" spc="-4" dirty="0">
                <a:latin typeface="Courier New"/>
                <a:cs typeface="Courier New"/>
              </a:rPr>
              <a:t>2</a:t>
            </a:r>
            <a:r>
              <a:rPr sz="882" spc="-13" dirty="0">
                <a:latin typeface="Courier New"/>
                <a:cs typeface="Courier New"/>
              </a:rPr>
              <a:t> </a:t>
            </a:r>
            <a:r>
              <a:rPr sz="882" spc="-4" dirty="0">
                <a:latin typeface="Courier New"/>
                <a:cs typeface="Courier New"/>
              </a:rPr>
              <a:t>3</a:t>
            </a:r>
            <a:r>
              <a:rPr sz="882" spc="-13" dirty="0">
                <a:latin typeface="Courier New"/>
                <a:cs typeface="Courier New"/>
              </a:rPr>
              <a:t> </a:t>
            </a:r>
            <a:r>
              <a:rPr sz="882" spc="-4" dirty="0">
                <a:latin typeface="Courier New"/>
                <a:cs typeface="Courier New"/>
              </a:rPr>
              <a:t>4</a:t>
            </a:r>
            <a:r>
              <a:rPr sz="882" spc="-9" dirty="0">
                <a:latin typeface="Courier New"/>
                <a:cs typeface="Courier New"/>
              </a:rPr>
              <a:t> </a:t>
            </a:r>
            <a:r>
              <a:rPr sz="882" spc="-4" dirty="0">
                <a:latin typeface="Courier New"/>
                <a:cs typeface="Courier New"/>
              </a:rPr>
              <a:t>5</a:t>
            </a:r>
            <a:r>
              <a:rPr sz="882" spc="-13" dirty="0">
                <a:latin typeface="Courier New"/>
                <a:cs typeface="Courier New"/>
              </a:rPr>
              <a:t> </a:t>
            </a:r>
            <a:r>
              <a:rPr sz="882" spc="-4" dirty="0">
                <a:latin typeface="Courier New"/>
                <a:cs typeface="Courier New"/>
              </a:rPr>
              <a:t>6</a:t>
            </a:r>
            <a:r>
              <a:rPr sz="882" spc="-13" dirty="0">
                <a:latin typeface="Courier New"/>
                <a:cs typeface="Courier New"/>
              </a:rPr>
              <a:t> </a:t>
            </a:r>
            <a:r>
              <a:rPr sz="882" spc="-4" dirty="0">
                <a:latin typeface="Courier New"/>
                <a:cs typeface="Courier New"/>
              </a:rPr>
              <a:t>7</a:t>
            </a:r>
            <a:r>
              <a:rPr sz="882" spc="-13" dirty="0">
                <a:latin typeface="Courier New"/>
                <a:cs typeface="Courier New"/>
              </a:rPr>
              <a:t> </a:t>
            </a:r>
            <a:r>
              <a:rPr sz="882" spc="-4" dirty="0">
                <a:latin typeface="Courier New"/>
                <a:cs typeface="Courier New"/>
              </a:rPr>
              <a:t>8</a:t>
            </a:r>
            <a:r>
              <a:rPr sz="882" spc="-9" dirty="0">
                <a:latin typeface="Courier New"/>
                <a:cs typeface="Courier New"/>
              </a:rPr>
              <a:t> </a:t>
            </a:r>
            <a:r>
              <a:rPr sz="882" spc="-4" dirty="0">
                <a:latin typeface="Courier New"/>
                <a:cs typeface="Courier New"/>
              </a:rPr>
              <a:t>9</a:t>
            </a:r>
            <a:r>
              <a:rPr sz="882" spc="-22" dirty="0">
                <a:latin typeface="Courier New"/>
                <a:cs typeface="Courier New"/>
              </a:rPr>
              <a:t> </a:t>
            </a:r>
            <a:r>
              <a:rPr sz="882" spc="-4" dirty="0">
                <a:latin typeface="Courier New"/>
                <a:cs typeface="Courier New"/>
              </a:rPr>
              <a:t>0</a:t>
            </a:r>
            <a:r>
              <a:rPr sz="882" spc="-13" dirty="0">
                <a:latin typeface="Courier New"/>
                <a:cs typeface="Courier New"/>
              </a:rPr>
              <a:t> </a:t>
            </a:r>
            <a:r>
              <a:rPr sz="882" spc="-4" dirty="0">
                <a:latin typeface="Courier New"/>
                <a:cs typeface="Courier New"/>
              </a:rPr>
              <a:t>1</a:t>
            </a:r>
            <a:r>
              <a:rPr sz="882" spc="-22" dirty="0">
                <a:latin typeface="Courier New"/>
                <a:cs typeface="Courier New"/>
              </a:rPr>
              <a:t> </a:t>
            </a:r>
            <a:r>
              <a:rPr sz="882" spc="-4" dirty="0">
                <a:latin typeface="Courier New"/>
                <a:cs typeface="Courier New"/>
              </a:rPr>
              <a:t>2</a:t>
            </a:r>
            <a:r>
              <a:rPr sz="882" spc="-9" dirty="0">
                <a:latin typeface="Courier New"/>
                <a:cs typeface="Courier New"/>
              </a:rPr>
              <a:t> </a:t>
            </a:r>
            <a:r>
              <a:rPr sz="882" spc="-4" dirty="0">
                <a:latin typeface="Courier New"/>
                <a:cs typeface="Courier New"/>
              </a:rPr>
              <a:t>3</a:t>
            </a:r>
            <a:r>
              <a:rPr sz="882" spc="-13" dirty="0">
                <a:latin typeface="Courier New"/>
                <a:cs typeface="Courier New"/>
              </a:rPr>
              <a:t> </a:t>
            </a:r>
            <a:r>
              <a:rPr sz="882" spc="-4" dirty="0">
                <a:latin typeface="Courier New"/>
                <a:cs typeface="Courier New"/>
              </a:rPr>
              <a:t>4</a:t>
            </a:r>
            <a:r>
              <a:rPr sz="882" spc="-13" dirty="0">
                <a:latin typeface="Courier New"/>
                <a:cs typeface="Courier New"/>
              </a:rPr>
              <a:t> </a:t>
            </a:r>
            <a:r>
              <a:rPr sz="882" spc="-4" dirty="0">
                <a:latin typeface="Courier New"/>
                <a:cs typeface="Courier New"/>
              </a:rPr>
              <a:t>5</a:t>
            </a:r>
            <a:r>
              <a:rPr sz="882" spc="-13" dirty="0">
                <a:latin typeface="Courier New"/>
                <a:cs typeface="Courier New"/>
              </a:rPr>
              <a:t> </a:t>
            </a:r>
            <a:r>
              <a:rPr sz="882" spc="-4" dirty="0">
                <a:latin typeface="Courier New"/>
                <a:cs typeface="Courier New"/>
              </a:rPr>
              <a:t>6</a:t>
            </a:r>
            <a:r>
              <a:rPr sz="882" spc="-9" dirty="0">
                <a:latin typeface="Courier New"/>
                <a:cs typeface="Courier New"/>
              </a:rPr>
              <a:t> </a:t>
            </a:r>
            <a:r>
              <a:rPr sz="882" spc="-4" dirty="0">
                <a:latin typeface="Courier New"/>
                <a:cs typeface="Courier New"/>
              </a:rPr>
              <a:t>7</a:t>
            </a:r>
            <a:r>
              <a:rPr sz="882" spc="-13" dirty="0">
                <a:latin typeface="Courier New"/>
                <a:cs typeface="Courier New"/>
              </a:rPr>
              <a:t> </a:t>
            </a:r>
            <a:r>
              <a:rPr sz="882" spc="-4" dirty="0">
                <a:latin typeface="Courier New"/>
                <a:cs typeface="Courier New"/>
              </a:rPr>
              <a:t>8</a:t>
            </a:r>
            <a:r>
              <a:rPr sz="882" spc="-22" dirty="0">
                <a:latin typeface="Courier New"/>
                <a:cs typeface="Courier New"/>
              </a:rPr>
              <a:t> </a:t>
            </a:r>
            <a:r>
              <a:rPr sz="882" spc="-4" dirty="0">
                <a:latin typeface="Courier New"/>
                <a:cs typeface="Courier New"/>
              </a:rPr>
              <a:t>9</a:t>
            </a:r>
            <a:r>
              <a:rPr sz="882" spc="-13" dirty="0">
                <a:latin typeface="Courier New"/>
                <a:cs typeface="Courier New"/>
              </a:rPr>
              <a:t> </a:t>
            </a:r>
            <a:r>
              <a:rPr sz="882" spc="-4" dirty="0">
                <a:latin typeface="Courier New"/>
                <a:cs typeface="Courier New"/>
              </a:rPr>
              <a:t>0</a:t>
            </a:r>
            <a:r>
              <a:rPr sz="882" spc="-9" dirty="0">
                <a:latin typeface="Courier New"/>
                <a:cs typeface="Courier New"/>
              </a:rPr>
              <a:t> </a:t>
            </a:r>
            <a:r>
              <a:rPr sz="882" spc="-4" dirty="0">
                <a:latin typeface="Courier New"/>
                <a:cs typeface="Courier New"/>
              </a:rPr>
              <a:t>1</a:t>
            </a:r>
            <a:r>
              <a:rPr sz="882" spc="-13" dirty="0">
                <a:latin typeface="Courier New"/>
                <a:cs typeface="Courier New"/>
              </a:rPr>
              <a:t> </a:t>
            </a:r>
            <a:r>
              <a:rPr sz="882" spc="-4" dirty="0">
                <a:latin typeface="Courier New"/>
                <a:cs typeface="Courier New"/>
              </a:rPr>
              <a:t>2</a:t>
            </a:r>
            <a:r>
              <a:rPr sz="882" spc="-13" dirty="0">
                <a:latin typeface="Courier New"/>
                <a:cs typeface="Courier New"/>
              </a:rPr>
              <a:t> </a:t>
            </a:r>
            <a:r>
              <a:rPr sz="882" spc="-4" dirty="0">
                <a:latin typeface="Courier New"/>
                <a:cs typeface="Courier New"/>
              </a:rPr>
              <a:t>3</a:t>
            </a:r>
            <a:r>
              <a:rPr sz="882" spc="-22" dirty="0">
                <a:latin typeface="Courier New"/>
                <a:cs typeface="Courier New"/>
              </a:rPr>
              <a:t> </a:t>
            </a:r>
            <a:r>
              <a:rPr sz="882" spc="-4" dirty="0">
                <a:latin typeface="Courier New"/>
                <a:cs typeface="Courier New"/>
              </a:rPr>
              <a:t>4</a:t>
            </a:r>
            <a:r>
              <a:rPr sz="882" spc="-9" dirty="0">
                <a:latin typeface="Courier New"/>
                <a:cs typeface="Courier New"/>
              </a:rPr>
              <a:t> </a:t>
            </a:r>
            <a:r>
              <a:rPr sz="882" spc="-4" dirty="0">
                <a:latin typeface="Courier New"/>
                <a:cs typeface="Courier New"/>
              </a:rPr>
              <a:t>5</a:t>
            </a:r>
            <a:r>
              <a:rPr sz="882" spc="-13" dirty="0">
                <a:latin typeface="Courier New"/>
                <a:cs typeface="Courier New"/>
              </a:rPr>
              <a:t> </a:t>
            </a:r>
            <a:r>
              <a:rPr sz="882" spc="-4" dirty="0">
                <a:latin typeface="Courier New"/>
                <a:cs typeface="Courier New"/>
              </a:rPr>
              <a:t>6</a:t>
            </a:r>
            <a:r>
              <a:rPr sz="882" spc="-13" dirty="0">
                <a:latin typeface="Courier New"/>
                <a:cs typeface="Courier New"/>
              </a:rPr>
              <a:t> </a:t>
            </a:r>
            <a:r>
              <a:rPr sz="882" spc="-4" dirty="0">
                <a:latin typeface="Courier New"/>
                <a:cs typeface="Courier New"/>
              </a:rPr>
              <a:t>7</a:t>
            </a:r>
            <a:r>
              <a:rPr sz="882" spc="-22" dirty="0">
                <a:latin typeface="Courier New"/>
                <a:cs typeface="Courier New"/>
              </a:rPr>
              <a:t> </a:t>
            </a:r>
            <a:r>
              <a:rPr sz="882" spc="-4" dirty="0">
                <a:latin typeface="Courier New"/>
                <a:cs typeface="Courier New"/>
              </a:rPr>
              <a:t>8</a:t>
            </a:r>
            <a:r>
              <a:rPr sz="882" spc="-9" dirty="0">
                <a:latin typeface="Courier New"/>
                <a:cs typeface="Courier New"/>
              </a:rPr>
              <a:t> </a:t>
            </a:r>
            <a:r>
              <a:rPr sz="882" spc="-4" dirty="0">
                <a:latin typeface="Courier New"/>
                <a:cs typeface="Courier New"/>
              </a:rPr>
              <a:t>9</a:t>
            </a:r>
            <a:r>
              <a:rPr sz="882" spc="-13" dirty="0">
                <a:latin typeface="Courier New"/>
                <a:cs typeface="Courier New"/>
              </a:rPr>
              <a:t> </a:t>
            </a:r>
            <a:r>
              <a:rPr sz="882" spc="-4" dirty="0">
                <a:latin typeface="Courier New"/>
                <a:cs typeface="Courier New"/>
              </a:rPr>
              <a:t>0</a:t>
            </a:r>
            <a:r>
              <a:rPr sz="882" spc="-13" dirty="0">
                <a:latin typeface="Courier New"/>
                <a:cs typeface="Courier New"/>
              </a:rPr>
              <a:t> </a:t>
            </a:r>
            <a:r>
              <a:rPr sz="882" spc="-4" dirty="0">
                <a:latin typeface="Courier New"/>
                <a:cs typeface="Courier New"/>
              </a:rPr>
              <a:t>1</a:t>
            </a:r>
            <a:endParaRPr sz="882">
              <a:latin typeface="Courier New"/>
              <a:cs typeface="Courier New"/>
            </a:endParaRPr>
          </a:p>
          <a:p>
            <a:pPr algn="ctr">
              <a:lnSpc>
                <a:spcPts val="1015"/>
              </a:lnSpc>
            </a:pPr>
            <a:r>
              <a:rPr sz="882" spc="-13" dirty="0">
                <a:latin typeface="Courier New"/>
                <a:cs typeface="Courier New"/>
              </a:rPr>
              <a:t>+-+-+-+-+-+-+-+-+-+-+-+-+-+-+-+-+-+-+-+-+-+-+-+-+-+-+-+-+-+-+-+-+</a:t>
            </a:r>
            <a:endParaRPr sz="882">
              <a:latin typeface="Courier New"/>
              <a:cs typeface="Courier New"/>
            </a:endParaRPr>
          </a:p>
        </p:txBody>
      </p:sp>
      <p:sp>
        <p:nvSpPr>
          <p:cNvPr id="5" name="object 5"/>
          <p:cNvSpPr txBox="1"/>
          <p:nvPr/>
        </p:nvSpPr>
        <p:spPr>
          <a:xfrm>
            <a:off x="634819" y="1879758"/>
            <a:ext cx="4345641" cy="1679733"/>
          </a:xfrm>
          <a:prstGeom prst="rect">
            <a:avLst/>
          </a:prstGeom>
        </p:spPr>
        <p:txBody>
          <a:bodyPr vert="horz" wrap="square" lIns="0" tIns="10646" rIns="0" bIns="0" rtlCol="0">
            <a:spAutoFit/>
          </a:bodyPr>
          <a:lstStyle/>
          <a:p>
            <a:pPr marL="11206">
              <a:lnSpc>
                <a:spcPts val="1015"/>
              </a:lnSpc>
              <a:spcBef>
                <a:spcPts val="84"/>
              </a:spcBef>
              <a:tabLst>
                <a:tab pos="875225" algn="l"/>
                <a:tab pos="2137636" algn="l"/>
                <a:tab pos="2603265" algn="l"/>
                <a:tab pos="3201130" algn="l"/>
                <a:tab pos="3667881" algn="l"/>
                <a:tab pos="4266867" algn="l"/>
              </a:tabLst>
            </a:pPr>
            <a:r>
              <a:rPr sz="882" spc="-4" dirty="0">
                <a:latin typeface="Courier New"/>
                <a:cs typeface="Courier New"/>
              </a:rPr>
              <a:t>|	</a:t>
            </a:r>
            <a:r>
              <a:rPr sz="882" spc="-18" dirty="0">
                <a:latin typeface="Courier New"/>
                <a:cs typeface="Courier New"/>
              </a:rPr>
              <a:t>L</a:t>
            </a:r>
            <a:r>
              <a:rPr sz="882" spc="-4" dirty="0">
                <a:latin typeface="Courier New"/>
                <a:cs typeface="Courier New"/>
              </a:rPr>
              <a:t>S</a:t>
            </a:r>
            <a:r>
              <a:rPr sz="882" spc="-13" dirty="0">
                <a:latin typeface="Courier New"/>
                <a:cs typeface="Courier New"/>
              </a:rPr>
              <a:t> </a:t>
            </a:r>
            <a:r>
              <a:rPr sz="882" spc="-9" dirty="0">
                <a:latin typeface="Courier New"/>
                <a:cs typeface="Courier New"/>
              </a:rPr>
              <a:t>a</a:t>
            </a:r>
            <a:r>
              <a:rPr sz="882" spc="-18" dirty="0">
                <a:latin typeface="Courier New"/>
                <a:cs typeface="Courier New"/>
              </a:rPr>
              <a:t>g</a:t>
            </a:r>
            <a:r>
              <a:rPr sz="882" spc="-4" dirty="0">
                <a:latin typeface="Courier New"/>
                <a:cs typeface="Courier New"/>
              </a:rPr>
              <a:t>e</a:t>
            </a:r>
            <a:r>
              <a:rPr sz="882" dirty="0">
                <a:latin typeface="Courier New"/>
                <a:cs typeface="Courier New"/>
              </a:rPr>
              <a:t>	</a:t>
            </a:r>
            <a:r>
              <a:rPr sz="882" spc="-4" dirty="0">
                <a:latin typeface="Courier New"/>
                <a:cs typeface="Courier New"/>
              </a:rPr>
              <a:t>|</a:t>
            </a:r>
            <a:r>
              <a:rPr sz="882" dirty="0">
                <a:latin typeface="Courier New"/>
                <a:cs typeface="Courier New"/>
              </a:rPr>
              <a:t>	</a:t>
            </a:r>
            <a:r>
              <a:rPr sz="882" spc="-9" dirty="0">
                <a:latin typeface="Courier New"/>
                <a:cs typeface="Courier New"/>
              </a:rPr>
              <a:t>O</a:t>
            </a:r>
            <a:r>
              <a:rPr sz="882" spc="-18" dirty="0">
                <a:latin typeface="Courier New"/>
                <a:cs typeface="Courier New"/>
              </a:rPr>
              <a:t>p</a:t>
            </a:r>
            <a:r>
              <a:rPr sz="882" spc="-9" dirty="0">
                <a:latin typeface="Courier New"/>
                <a:cs typeface="Courier New"/>
              </a:rPr>
              <a:t>t</a:t>
            </a:r>
            <a:r>
              <a:rPr sz="882" spc="-18" dirty="0">
                <a:latin typeface="Courier New"/>
                <a:cs typeface="Courier New"/>
              </a:rPr>
              <a:t>i</a:t>
            </a:r>
            <a:r>
              <a:rPr sz="882" spc="-9" dirty="0">
                <a:latin typeface="Courier New"/>
                <a:cs typeface="Courier New"/>
              </a:rPr>
              <a:t>o</a:t>
            </a:r>
            <a:r>
              <a:rPr sz="882" spc="-18" dirty="0">
                <a:latin typeface="Courier New"/>
                <a:cs typeface="Courier New"/>
              </a:rPr>
              <a:t>n</a:t>
            </a:r>
            <a:r>
              <a:rPr sz="882" spc="-4" dirty="0">
                <a:latin typeface="Courier New"/>
                <a:cs typeface="Courier New"/>
              </a:rPr>
              <a:t>s</a:t>
            </a:r>
            <a:r>
              <a:rPr sz="882" dirty="0">
                <a:latin typeface="Courier New"/>
                <a:cs typeface="Courier New"/>
              </a:rPr>
              <a:t>	</a:t>
            </a:r>
            <a:r>
              <a:rPr sz="882" spc="-4" dirty="0">
                <a:latin typeface="Courier New"/>
                <a:cs typeface="Courier New"/>
              </a:rPr>
              <a:t>|</a:t>
            </a:r>
            <a:r>
              <a:rPr sz="882" dirty="0">
                <a:latin typeface="Courier New"/>
                <a:cs typeface="Courier New"/>
              </a:rPr>
              <a:t>	</a:t>
            </a:r>
            <a:r>
              <a:rPr sz="882" spc="-4" dirty="0">
                <a:latin typeface="Courier New"/>
                <a:cs typeface="Courier New"/>
              </a:rPr>
              <a:t>2</a:t>
            </a:r>
            <a:r>
              <a:rPr sz="882" dirty="0">
                <a:latin typeface="Courier New"/>
                <a:cs typeface="Courier New"/>
              </a:rPr>
              <a:t>	</a:t>
            </a:r>
            <a:r>
              <a:rPr sz="882" spc="-4" dirty="0">
                <a:latin typeface="Courier New"/>
                <a:cs typeface="Courier New"/>
              </a:rPr>
              <a:t>|</a:t>
            </a:r>
            <a:endParaRPr sz="882" dirty="0">
              <a:latin typeface="Courier New"/>
              <a:cs typeface="Courier New"/>
            </a:endParaRPr>
          </a:p>
          <a:p>
            <a:pPr marL="11206">
              <a:lnSpc>
                <a:spcPts val="975"/>
              </a:lnSpc>
            </a:pPr>
            <a:r>
              <a:rPr sz="882" spc="-13" dirty="0">
                <a:latin typeface="Courier New"/>
                <a:cs typeface="Courier New"/>
              </a:rPr>
              <a:t>+-+-+-+-+-+-+-+-+-+-+-+-+-+-+-+-+-+-+-+-+-+-+-+-+-+-+-+-+-+-+-+-+</a:t>
            </a:r>
            <a:endParaRPr sz="882" dirty="0">
              <a:latin typeface="Courier New"/>
              <a:cs typeface="Courier New"/>
            </a:endParaRPr>
          </a:p>
          <a:p>
            <a:pPr marL="11206">
              <a:lnSpc>
                <a:spcPts val="975"/>
              </a:lnSpc>
              <a:tabLst>
                <a:tab pos="1672006" algn="l"/>
                <a:tab pos="4266867" algn="l"/>
              </a:tabLst>
            </a:pPr>
            <a:r>
              <a:rPr sz="882" spc="-4" dirty="0">
                <a:latin typeface="Courier New"/>
                <a:cs typeface="Courier New"/>
              </a:rPr>
              <a:t>|	</a:t>
            </a:r>
            <a:r>
              <a:rPr sz="882" dirty="0">
                <a:latin typeface="Courier New"/>
                <a:cs typeface="Courier New"/>
              </a:rPr>
              <a:t>L</a:t>
            </a:r>
            <a:r>
              <a:rPr sz="882" spc="-26" dirty="0">
                <a:latin typeface="Courier New"/>
                <a:cs typeface="Courier New"/>
              </a:rPr>
              <a:t>i</a:t>
            </a:r>
            <a:r>
              <a:rPr sz="882" spc="-9" dirty="0">
                <a:latin typeface="Courier New"/>
                <a:cs typeface="Courier New"/>
              </a:rPr>
              <a:t>n</a:t>
            </a:r>
            <a:r>
              <a:rPr sz="882" spc="-4" dirty="0">
                <a:latin typeface="Courier New"/>
                <a:cs typeface="Courier New"/>
              </a:rPr>
              <a:t>k</a:t>
            </a:r>
            <a:r>
              <a:rPr sz="882" spc="-22" dirty="0">
                <a:latin typeface="Courier New"/>
                <a:cs typeface="Courier New"/>
              </a:rPr>
              <a:t> </a:t>
            </a:r>
            <a:r>
              <a:rPr sz="882" spc="-9" dirty="0">
                <a:latin typeface="Courier New"/>
                <a:cs typeface="Courier New"/>
              </a:rPr>
              <a:t>S</a:t>
            </a:r>
            <a:r>
              <a:rPr sz="882" spc="-18" dirty="0">
                <a:latin typeface="Courier New"/>
                <a:cs typeface="Courier New"/>
              </a:rPr>
              <a:t>t</a:t>
            </a:r>
            <a:r>
              <a:rPr sz="882" spc="-9" dirty="0">
                <a:latin typeface="Courier New"/>
                <a:cs typeface="Courier New"/>
              </a:rPr>
              <a:t>a</a:t>
            </a:r>
            <a:r>
              <a:rPr sz="882" spc="-18" dirty="0">
                <a:latin typeface="Courier New"/>
                <a:cs typeface="Courier New"/>
              </a:rPr>
              <a:t>t</a:t>
            </a:r>
            <a:r>
              <a:rPr sz="882" spc="-4" dirty="0">
                <a:latin typeface="Courier New"/>
                <a:cs typeface="Courier New"/>
              </a:rPr>
              <a:t>e</a:t>
            </a:r>
            <a:r>
              <a:rPr sz="882" spc="-13" dirty="0">
                <a:latin typeface="Courier New"/>
                <a:cs typeface="Courier New"/>
              </a:rPr>
              <a:t> </a:t>
            </a:r>
            <a:r>
              <a:rPr sz="882" spc="-9" dirty="0">
                <a:latin typeface="Courier New"/>
                <a:cs typeface="Courier New"/>
              </a:rPr>
              <a:t>I</a:t>
            </a:r>
            <a:r>
              <a:rPr sz="882" spc="-4" dirty="0">
                <a:latin typeface="Courier New"/>
                <a:cs typeface="Courier New"/>
              </a:rPr>
              <a:t>D</a:t>
            </a:r>
            <a:r>
              <a:rPr sz="882" dirty="0">
                <a:latin typeface="Courier New"/>
                <a:cs typeface="Courier New"/>
              </a:rPr>
              <a:t>	</a:t>
            </a:r>
            <a:r>
              <a:rPr sz="882" spc="-4" dirty="0">
                <a:latin typeface="Courier New"/>
                <a:cs typeface="Courier New"/>
              </a:rPr>
              <a:t>|</a:t>
            </a:r>
            <a:endParaRPr sz="882" dirty="0">
              <a:latin typeface="Courier New"/>
              <a:cs typeface="Courier New"/>
            </a:endParaRPr>
          </a:p>
          <a:p>
            <a:pPr marL="11206">
              <a:lnSpc>
                <a:spcPts val="971"/>
              </a:lnSpc>
            </a:pPr>
            <a:r>
              <a:rPr sz="882" spc="-13" dirty="0">
                <a:latin typeface="Courier New"/>
                <a:cs typeface="Courier New"/>
              </a:rPr>
              <a:t>+-+-+-+-+-+-+-+-+-+-+-+-+-+-+-+-+-+-+-+-+-+-+-+-+-+-+-+-+-+-+-+-+</a:t>
            </a:r>
            <a:endParaRPr sz="882" dirty="0">
              <a:latin typeface="Courier New"/>
              <a:cs typeface="Courier New"/>
            </a:endParaRPr>
          </a:p>
          <a:p>
            <a:pPr marL="11206">
              <a:lnSpc>
                <a:spcPts val="971"/>
              </a:lnSpc>
              <a:tabLst>
                <a:tab pos="1474212" algn="l"/>
                <a:tab pos="4266867" algn="l"/>
              </a:tabLst>
            </a:pPr>
            <a:r>
              <a:rPr sz="882" spc="-4" dirty="0">
                <a:latin typeface="Courier New"/>
                <a:cs typeface="Courier New"/>
              </a:rPr>
              <a:t>|	</a:t>
            </a:r>
            <a:r>
              <a:rPr sz="882" spc="-18" dirty="0">
                <a:latin typeface="Courier New"/>
                <a:cs typeface="Courier New"/>
              </a:rPr>
              <a:t>A</a:t>
            </a:r>
            <a:r>
              <a:rPr sz="882" spc="-9" dirty="0">
                <a:latin typeface="Courier New"/>
                <a:cs typeface="Courier New"/>
              </a:rPr>
              <a:t>d</a:t>
            </a:r>
            <a:r>
              <a:rPr sz="882" spc="-26" dirty="0">
                <a:latin typeface="Courier New"/>
                <a:cs typeface="Courier New"/>
              </a:rPr>
              <a:t>v</a:t>
            </a:r>
            <a:r>
              <a:rPr sz="882" dirty="0">
                <a:latin typeface="Courier New"/>
                <a:cs typeface="Courier New"/>
              </a:rPr>
              <a:t>e</a:t>
            </a:r>
            <a:r>
              <a:rPr sz="882" spc="-26" dirty="0">
                <a:latin typeface="Courier New"/>
                <a:cs typeface="Courier New"/>
              </a:rPr>
              <a:t>r</a:t>
            </a:r>
            <a:r>
              <a:rPr sz="882" spc="-9" dirty="0">
                <a:latin typeface="Courier New"/>
                <a:cs typeface="Courier New"/>
              </a:rPr>
              <a:t>t</a:t>
            </a:r>
            <a:r>
              <a:rPr sz="882" spc="-18" dirty="0">
                <a:latin typeface="Courier New"/>
                <a:cs typeface="Courier New"/>
              </a:rPr>
              <a:t>is</a:t>
            </a:r>
            <a:r>
              <a:rPr sz="882" spc="-9" dirty="0">
                <a:latin typeface="Courier New"/>
                <a:cs typeface="Courier New"/>
              </a:rPr>
              <a:t>i</a:t>
            </a:r>
            <a:r>
              <a:rPr sz="882" spc="-18" dirty="0">
                <a:latin typeface="Courier New"/>
                <a:cs typeface="Courier New"/>
              </a:rPr>
              <a:t>n</a:t>
            </a:r>
            <a:r>
              <a:rPr sz="882" spc="-4" dirty="0">
                <a:latin typeface="Courier New"/>
                <a:cs typeface="Courier New"/>
              </a:rPr>
              <a:t>g</a:t>
            </a:r>
            <a:r>
              <a:rPr sz="882" spc="-13" dirty="0">
                <a:latin typeface="Courier New"/>
                <a:cs typeface="Courier New"/>
              </a:rPr>
              <a:t> </a:t>
            </a:r>
            <a:r>
              <a:rPr sz="882" spc="-9" dirty="0">
                <a:latin typeface="Courier New"/>
                <a:cs typeface="Courier New"/>
              </a:rPr>
              <a:t>R</a:t>
            </a:r>
            <a:r>
              <a:rPr sz="882" spc="-18" dirty="0">
                <a:latin typeface="Courier New"/>
                <a:cs typeface="Courier New"/>
              </a:rPr>
              <a:t>o</a:t>
            </a:r>
            <a:r>
              <a:rPr sz="882" spc="-9" dirty="0">
                <a:latin typeface="Courier New"/>
                <a:cs typeface="Courier New"/>
              </a:rPr>
              <a:t>u</a:t>
            </a:r>
            <a:r>
              <a:rPr sz="882" spc="-18" dirty="0">
                <a:latin typeface="Courier New"/>
                <a:cs typeface="Courier New"/>
              </a:rPr>
              <a:t>te</a:t>
            </a:r>
            <a:r>
              <a:rPr sz="882" spc="-4" dirty="0">
                <a:latin typeface="Courier New"/>
                <a:cs typeface="Courier New"/>
              </a:rPr>
              <a:t>r</a:t>
            </a:r>
            <a:r>
              <a:rPr sz="882" dirty="0">
                <a:latin typeface="Courier New"/>
                <a:cs typeface="Courier New"/>
              </a:rPr>
              <a:t>	</a:t>
            </a:r>
            <a:r>
              <a:rPr sz="882" spc="-4" dirty="0">
                <a:latin typeface="Courier New"/>
                <a:cs typeface="Courier New"/>
              </a:rPr>
              <a:t>|</a:t>
            </a:r>
            <a:endParaRPr sz="882" dirty="0">
              <a:latin typeface="Courier New"/>
              <a:cs typeface="Courier New"/>
            </a:endParaRPr>
          </a:p>
          <a:p>
            <a:pPr marL="11206">
              <a:lnSpc>
                <a:spcPts val="975"/>
              </a:lnSpc>
            </a:pPr>
            <a:r>
              <a:rPr sz="882" spc="-13" dirty="0">
                <a:latin typeface="Courier New"/>
                <a:cs typeface="Courier New"/>
              </a:rPr>
              <a:t>+-+-+-+-+-+-+-+-+-+-+-+-+-+-+-+-+-+-+-+-+-+-+-+-+-+-+-+-+-+-+-+-+</a:t>
            </a:r>
            <a:endParaRPr sz="882" dirty="0">
              <a:latin typeface="Courier New"/>
              <a:cs typeface="Courier New"/>
            </a:endParaRPr>
          </a:p>
          <a:p>
            <a:pPr marL="11206">
              <a:lnSpc>
                <a:spcPts val="971"/>
              </a:lnSpc>
              <a:tabLst>
                <a:tab pos="1474212" algn="l"/>
                <a:tab pos="4266867" algn="l"/>
              </a:tabLst>
            </a:pPr>
            <a:r>
              <a:rPr sz="882" spc="-4" dirty="0">
                <a:latin typeface="Courier New"/>
                <a:cs typeface="Courier New"/>
              </a:rPr>
              <a:t>|	</a:t>
            </a:r>
            <a:r>
              <a:rPr sz="882" spc="-18" dirty="0">
                <a:latin typeface="Courier New"/>
                <a:cs typeface="Courier New"/>
              </a:rPr>
              <a:t>L</a:t>
            </a:r>
            <a:r>
              <a:rPr sz="882" spc="-4" dirty="0">
                <a:latin typeface="Courier New"/>
                <a:cs typeface="Courier New"/>
              </a:rPr>
              <a:t>S</a:t>
            </a:r>
            <a:r>
              <a:rPr sz="882" spc="-22" dirty="0">
                <a:latin typeface="Courier New"/>
                <a:cs typeface="Courier New"/>
              </a:rPr>
              <a:t> </a:t>
            </a:r>
            <a:r>
              <a:rPr sz="882" dirty="0">
                <a:latin typeface="Courier New"/>
                <a:cs typeface="Courier New"/>
              </a:rPr>
              <a:t>s</a:t>
            </a:r>
            <a:r>
              <a:rPr sz="882" spc="-26" dirty="0">
                <a:latin typeface="Courier New"/>
                <a:cs typeface="Courier New"/>
              </a:rPr>
              <a:t>e</a:t>
            </a:r>
            <a:r>
              <a:rPr sz="882" spc="-9" dirty="0">
                <a:latin typeface="Courier New"/>
                <a:cs typeface="Courier New"/>
              </a:rPr>
              <a:t>q</a:t>
            </a:r>
            <a:r>
              <a:rPr sz="882" spc="-18" dirty="0">
                <a:latin typeface="Courier New"/>
                <a:cs typeface="Courier New"/>
              </a:rPr>
              <a:t>ue</a:t>
            </a:r>
            <a:r>
              <a:rPr sz="882" spc="-9" dirty="0">
                <a:latin typeface="Courier New"/>
                <a:cs typeface="Courier New"/>
              </a:rPr>
              <a:t>n</a:t>
            </a:r>
            <a:r>
              <a:rPr sz="882" spc="-18" dirty="0">
                <a:latin typeface="Courier New"/>
                <a:cs typeface="Courier New"/>
              </a:rPr>
              <a:t>c</a:t>
            </a:r>
            <a:r>
              <a:rPr sz="882" spc="-4" dirty="0">
                <a:latin typeface="Courier New"/>
                <a:cs typeface="Courier New"/>
              </a:rPr>
              <a:t>e</a:t>
            </a:r>
            <a:r>
              <a:rPr sz="882" spc="-13" dirty="0">
                <a:latin typeface="Courier New"/>
                <a:cs typeface="Courier New"/>
              </a:rPr>
              <a:t> </a:t>
            </a:r>
            <a:r>
              <a:rPr sz="882" spc="-9" dirty="0">
                <a:latin typeface="Courier New"/>
                <a:cs typeface="Courier New"/>
              </a:rPr>
              <a:t>n</a:t>
            </a:r>
            <a:r>
              <a:rPr sz="882" spc="-18" dirty="0">
                <a:latin typeface="Courier New"/>
                <a:cs typeface="Courier New"/>
              </a:rPr>
              <a:t>u</a:t>
            </a:r>
            <a:r>
              <a:rPr sz="882" spc="-9" dirty="0">
                <a:latin typeface="Courier New"/>
                <a:cs typeface="Courier New"/>
              </a:rPr>
              <a:t>m</a:t>
            </a:r>
            <a:r>
              <a:rPr sz="882" spc="-18" dirty="0">
                <a:latin typeface="Courier New"/>
                <a:cs typeface="Courier New"/>
              </a:rPr>
              <a:t>be</a:t>
            </a:r>
            <a:r>
              <a:rPr sz="882" spc="-4" dirty="0">
                <a:latin typeface="Courier New"/>
                <a:cs typeface="Courier New"/>
              </a:rPr>
              <a:t>r</a:t>
            </a:r>
            <a:r>
              <a:rPr sz="882" dirty="0">
                <a:latin typeface="Courier New"/>
                <a:cs typeface="Courier New"/>
              </a:rPr>
              <a:t>	</a:t>
            </a:r>
            <a:r>
              <a:rPr sz="882" spc="-4" dirty="0">
                <a:latin typeface="Courier New"/>
                <a:cs typeface="Courier New"/>
              </a:rPr>
              <a:t>|</a:t>
            </a:r>
            <a:endParaRPr sz="882" dirty="0">
              <a:latin typeface="Courier New"/>
              <a:cs typeface="Courier New"/>
            </a:endParaRPr>
          </a:p>
          <a:p>
            <a:pPr marL="11206">
              <a:lnSpc>
                <a:spcPts val="971"/>
              </a:lnSpc>
            </a:pPr>
            <a:r>
              <a:rPr sz="882" spc="-13" dirty="0">
                <a:latin typeface="Courier New"/>
                <a:cs typeface="Courier New"/>
              </a:rPr>
              <a:t>+-+-+-+-+-+-+-+-+-+-+-+-+-+-+-+-+-+-+-+-+-+-+-+-+-+-+-+-+-+-+-+-+</a:t>
            </a:r>
            <a:endParaRPr sz="882" dirty="0">
              <a:latin typeface="Courier New"/>
              <a:cs typeface="Courier New"/>
            </a:endParaRPr>
          </a:p>
          <a:p>
            <a:pPr marL="11206">
              <a:lnSpc>
                <a:spcPts val="975"/>
              </a:lnSpc>
              <a:tabLst>
                <a:tab pos="675751" algn="l"/>
                <a:tab pos="2137636" algn="l"/>
                <a:tab pos="3070015" algn="l"/>
                <a:tab pos="4266867" algn="l"/>
              </a:tabLst>
            </a:pPr>
            <a:r>
              <a:rPr sz="882" spc="-4" dirty="0">
                <a:latin typeface="Courier New"/>
                <a:cs typeface="Courier New"/>
              </a:rPr>
              <a:t>|	</a:t>
            </a:r>
            <a:r>
              <a:rPr sz="882" spc="-18" dirty="0">
                <a:latin typeface="Courier New"/>
                <a:cs typeface="Courier New"/>
              </a:rPr>
              <a:t>L</a:t>
            </a:r>
            <a:r>
              <a:rPr sz="882" spc="-4" dirty="0">
                <a:latin typeface="Courier New"/>
                <a:cs typeface="Courier New"/>
              </a:rPr>
              <a:t>S</a:t>
            </a:r>
            <a:r>
              <a:rPr sz="882" spc="-13" dirty="0">
                <a:latin typeface="Courier New"/>
                <a:cs typeface="Courier New"/>
              </a:rPr>
              <a:t> </a:t>
            </a:r>
            <a:r>
              <a:rPr sz="882" spc="-18" dirty="0">
                <a:latin typeface="Courier New"/>
                <a:cs typeface="Courier New"/>
              </a:rPr>
              <a:t>c</a:t>
            </a:r>
            <a:r>
              <a:rPr sz="882" spc="-9" dirty="0">
                <a:latin typeface="Courier New"/>
                <a:cs typeface="Courier New"/>
              </a:rPr>
              <a:t>h</a:t>
            </a:r>
            <a:r>
              <a:rPr sz="882" spc="-18" dirty="0">
                <a:latin typeface="Courier New"/>
                <a:cs typeface="Courier New"/>
              </a:rPr>
              <a:t>e</a:t>
            </a:r>
            <a:r>
              <a:rPr sz="882" spc="-9" dirty="0">
                <a:latin typeface="Courier New"/>
                <a:cs typeface="Courier New"/>
              </a:rPr>
              <a:t>c</a:t>
            </a:r>
            <a:r>
              <a:rPr sz="882" spc="-18" dirty="0">
                <a:latin typeface="Courier New"/>
                <a:cs typeface="Courier New"/>
              </a:rPr>
              <a:t>k</a:t>
            </a:r>
            <a:r>
              <a:rPr sz="882" spc="-9" dirty="0">
                <a:latin typeface="Courier New"/>
                <a:cs typeface="Courier New"/>
              </a:rPr>
              <a:t>s</a:t>
            </a:r>
            <a:r>
              <a:rPr sz="882" spc="-18" dirty="0">
                <a:latin typeface="Courier New"/>
                <a:cs typeface="Courier New"/>
              </a:rPr>
              <a:t>u</a:t>
            </a:r>
            <a:r>
              <a:rPr sz="882" spc="-4" dirty="0">
                <a:latin typeface="Courier New"/>
                <a:cs typeface="Courier New"/>
              </a:rPr>
              <a:t>m</a:t>
            </a:r>
            <a:r>
              <a:rPr sz="882" dirty="0">
                <a:latin typeface="Courier New"/>
                <a:cs typeface="Courier New"/>
              </a:rPr>
              <a:t>	</a:t>
            </a:r>
            <a:r>
              <a:rPr sz="882" spc="-4" dirty="0">
                <a:latin typeface="Courier New"/>
                <a:cs typeface="Courier New"/>
              </a:rPr>
              <a:t>|</a:t>
            </a:r>
            <a:r>
              <a:rPr sz="882" dirty="0">
                <a:latin typeface="Courier New"/>
                <a:cs typeface="Courier New"/>
              </a:rPr>
              <a:t>	</a:t>
            </a:r>
            <a:r>
              <a:rPr sz="882" spc="-18" dirty="0">
                <a:latin typeface="Courier New"/>
                <a:cs typeface="Courier New"/>
              </a:rPr>
              <a:t>l</a:t>
            </a:r>
            <a:r>
              <a:rPr sz="882" spc="-26" dirty="0">
                <a:latin typeface="Courier New"/>
                <a:cs typeface="Courier New"/>
              </a:rPr>
              <a:t>e</a:t>
            </a:r>
            <a:r>
              <a:rPr sz="882" spc="-9" dirty="0">
                <a:latin typeface="Courier New"/>
                <a:cs typeface="Courier New"/>
              </a:rPr>
              <a:t>n</a:t>
            </a:r>
            <a:r>
              <a:rPr sz="882" spc="-18" dirty="0">
                <a:latin typeface="Courier New"/>
                <a:cs typeface="Courier New"/>
              </a:rPr>
              <a:t>g</a:t>
            </a:r>
            <a:r>
              <a:rPr sz="882" spc="-9" dirty="0">
                <a:latin typeface="Courier New"/>
                <a:cs typeface="Courier New"/>
              </a:rPr>
              <a:t>t</a:t>
            </a:r>
            <a:r>
              <a:rPr sz="882" spc="-4" dirty="0">
                <a:latin typeface="Courier New"/>
                <a:cs typeface="Courier New"/>
              </a:rPr>
              <a:t>h</a:t>
            </a:r>
            <a:r>
              <a:rPr sz="882" dirty="0">
                <a:latin typeface="Courier New"/>
                <a:cs typeface="Courier New"/>
              </a:rPr>
              <a:t>	</a:t>
            </a:r>
            <a:r>
              <a:rPr sz="882" spc="-4" dirty="0">
                <a:latin typeface="Courier New"/>
                <a:cs typeface="Courier New"/>
              </a:rPr>
              <a:t>|</a:t>
            </a:r>
            <a:endParaRPr sz="882" dirty="0">
              <a:latin typeface="Courier New"/>
              <a:cs typeface="Courier New"/>
            </a:endParaRPr>
          </a:p>
          <a:p>
            <a:pPr marL="11206">
              <a:lnSpc>
                <a:spcPts val="975"/>
              </a:lnSpc>
            </a:pPr>
            <a:r>
              <a:rPr sz="882" spc="-13" dirty="0">
                <a:latin typeface="Courier New"/>
                <a:cs typeface="Courier New"/>
              </a:rPr>
              <a:t>+-+-+-+-+-+-+-+-+-+-+-+-+-+-+-+-+-+-+-+-+-+-+-+-+-+-+-+-+-+-+-+-+</a:t>
            </a:r>
            <a:endParaRPr sz="882" dirty="0">
              <a:latin typeface="Courier New"/>
              <a:cs typeface="Courier New"/>
            </a:endParaRPr>
          </a:p>
          <a:p>
            <a:pPr marL="11206">
              <a:lnSpc>
                <a:spcPts val="975"/>
              </a:lnSpc>
              <a:tabLst>
                <a:tab pos="1740366" algn="l"/>
                <a:tab pos="4266867" algn="l"/>
              </a:tabLst>
            </a:pPr>
            <a:r>
              <a:rPr sz="882" spc="-4" dirty="0">
                <a:latin typeface="Courier New"/>
                <a:cs typeface="Courier New"/>
              </a:rPr>
              <a:t>|	</a:t>
            </a:r>
            <a:r>
              <a:rPr sz="882" spc="-26" dirty="0">
                <a:latin typeface="Courier New"/>
                <a:cs typeface="Courier New"/>
              </a:rPr>
              <a:t>N</a:t>
            </a:r>
            <a:r>
              <a:rPr sz="882" spc="-9" dirty="0">
                <a:latin typeface="Courier New"/>
                <a:cs typeface="Courier New"/>
              </a:rPr>
              <a:t>e</a:t>
            </a:r>
            <a:r>
              <a:rPr sz="882" spc="-18" dirty="0">
                <a:latin typeface="Courier New"/>
                <a:cs typeface="Courier New"/>
              </a:rPr>
              <a:t>tw</a:t>
            </a:r>
            <a:r>
              <a:rPr sz="882" spc="-9" dirty="0">
                <a:latin typeface="Courier New"/>
                <a:cs typeface="Courier New"/>
              </a:rPr>
              <a:t>o</a:t>
            </a:r>
            <a:r>
              <a:rPr sz="882" spc="-18" dirty="0">
                <a:latin typeface="Courier New"/>
                <a:cs typeface="Courier New"/>
              </a:rPr>
              <a:t>r</a:t>
            </a:r>
            <a:r>
              <a:rPr sz="882" spc="-4" dirty="0">
                <a:latin typeface="Courier New"/>
                <a:cs typeface="Courier New"/>
              </a:rPr>
              <a:t>k</a:t>
            </a:r>
            <a:r>
              <a:rPr sz="882" spc="-13" dirty="0">
                <a:latin typeface="Courier New"/>
                <a:cs typeface="Courier New"/>
              </a:rPr>
              <a:t> </a:t>
            </a:r>
            <a:r>
              <a:rPr sz="882" spc="-9" dirty="0">
                <a:latin typeface="Courier New"/>
                <a:cs typeface="Courier New"/>
              </a:rPr>
              <a:t>M</a:t>
            </a:r>
            <a:r>
              <a:rPr sz="882" spc="-18" dirty="0">
                <a:latin typeface="Courier New"/>
                <a:cs typeface="Courier New"/>
              </a:rPr>
              <a:t>a</a:t>
            </a:r>
            <a:r>
              <a:rPr sz="882" spc="-9" dirty="0">
                <a:latin typeface="Courier New"/>
                <a:cs typeface="Courier New"/>
              </a:rPr>
              <a:t>s</a:t>
            </a:r>
            <a:r>
              <a:rPr sz="882" spc="-4" dirty="0">
                <a:latin typeface="Courier New"/>
                <a:cs typeface="Courier New"/>
              </a:rPr>
              <a:t>k</a:t>
            </a:r>
            <a:r>
              <a:rPr sz="882" dirty="0">
                <a:latin typeface="Courier New"/>
                <a:cs typeface="Courier New"/>
              </a:rPr>
              <a:t>	</a:t>
            </a:r>
            <a:r>
              <a:rPr sz="882" spc="-4" dirty="0">
                <a:latin typeface="Courier New"/>
                <a:cs typeface="Courier New"/>
              </a:rPr>
              <a:t>|</a:t>
            </a:r>
            <a:endParaRPr sz="882" dirty="0">
              <a:latin typeface="Courier New"/>
              <a:cs typeface="Courier New"/>
            </a:endParaRPr>
          </a:p>
          <a:p>
            <a:pPr marL="11206">
              <a:lnSpc>
                <a:spcPts val="975"/>
              </a:lnSpc>
            </a:pPr>
            <a:r>
              <a:rPr sz="882" spc="-13" dirty="0">
                <a:latin typeface="Courier New"/>
                <a:cs typeface="Courier New"/>
              </a:rPr>
              <a:t>+-+-+-+-+-+-+-+-+-+-+-+-+-+-+-+-+-+-+-+-+-+-+-+-+-+-+-+-+-+-+-+-+</a:t>
            </a:r>
            <a:endParaRPr sz="882" dirty="0">
              <a:latin typeface="Courier New"/>
              <a:cs typeface="Courier New"/>
            </a:endParaRPr>
          </a:p>
          <a:p>
            <a:pPr marL="11206">
              <a:lnSpc>
                <a:spcPts val="1015"/>
              </a:lnSpc>
              <a:tabLst>
                <a:tab pos="1672006" algn="l"/>
                <a:tab pos="4266867" algn="l"/>
              </a:tabLst>
            </a:pPr>
            <a:r>
              <a:rPr sz="882" spc="-4" dirty="0">
                <a:latin typeface="Courier New"/>
                <a:cs typeface="Courier New"/>
              </a:rPr>
              <a:t>|	</a:t>
            </a:r>
            <a:r>
              <a:rPr sz="882" dirty="0">
                <a:latin typeface="Courier New"/>
                <a:cs typeface="Courier New"/>
              </a:rPr>
              <a:t>A</a:t>
            </a:r>
            <a:r>
              <a:rPr sz="882" spc="-26" dirty="0">
                <a:latin typeface="Courier New"/>
                <a:cs typeface="Courier New"/>
              </a:rPr>
              <a:t>t</a:t>
            </a:r>
            <a:r>
              <a:rPr sz="882" spc="-9" dirty="0">
                <a:latin typeface="Courier New"/>
                <a:cs typeface="Courier New"/>
              </a:rPr>
              <a:t>t</a:t>
            </a:r>
            <a:r>
              <a:rPr sz="882" spc="-18" dirty="0">
                <a:latin typeface="Courier New"/>
                <a:cs typeface="Courier New"/>
              </a:rPr>
              <a:t>ac</a:t>
            </a:r>
            <a:r>
              <a:rPr sz="882" spc="-9" dirty="0">
                <a:latin typeface="Courier New"/>
                <a:cs typeface="Courier New"/>
              </a:rPr>
              <a:t>h</a:t>
            </a:r>
            <a:r>
              <a:rPr sz="882" spc="-18" dirty="0">
                <a:latin typeface="Courier New"/>
                <a:cs typeface="Courier New"/>
              </a:rPr>
              <a:t>e</a:t>
            </a:r>
            <a:r>
              <a:rPr sz="882" spc="-4" dirty="0">
                <a:latin typeface="Courier New"/>
                <a:cs typeface="Courier New"/>
              </a:rPr>
              <a:t>d</a:t>
            </a:r>
            <a:r>
              <a:rPr sz="882" spc="-13" dirty="0">
                <a:latin typeface="Courier New"/>
                <a:cs typeface="Courier New"/>
              </a:rPr>
              <a:t> </a:t>
            </a:r>
            <a:r>
              <a:rPr sz="882" spc="-9" dirty="0">
                <a:latin typeface="Courier New"/>
                <a:cs typeface="Courier New"/>
              </a:rPr>
              <a:t>R</a:t>
            </a:r>
            <a:r>
              <a:rPr sz="882" spc="-18" dirty="0">
                <a:latin typeface="Courier New"/>
                <a:cs typeface="Courier New"/>
              </a:rPr>
              <a:t>o</a:t>
            </a:r>
            <a:r>
              <a:rPr sz="882" spc="-9" dirty="0">
                <a:latin typeface="Courier New"/>
                <a:cs typeface="Courier New"/>
              </a:rPr>
              <a:t>u</a:t>
            </a:r>
            <a:r>
              <a:rPr sz="882" spc="-18" dirty="0">
                <a:latin typeface="Courier New"/>
                <a:cs typeface="Courier New"/>
              </a:rPr>
              <a:t>te</a:t>
            </a:r>
            <a:r>
              <a:rPr sz="882" spc="-4" dirty="0">
                <a:latin typeface="Courier New"/>
                <a:cs typeface="Courier New"/>
              </a:rPr>
              <a:t>r</a:t>
            </a:r>
            <a:r>
              <a:rPr sz="882" dirty="0">
                <a:latin typeface="Courier New"/>
                <a:cs typeface="Courier New"/>
              </a:rPr>
              <a:t>	</a:t>
            </a:r>
            <a:r>
              <a:rPr sz="882" spc="-4" dirty="0">
                <a:latin typeface="Courier New"/>
                <a:cs typeface="Courier New"/>
              </a:rPr>
              <a:t>|</a:t>
            </a:r>
            <a:endParaRPr sz="882" dirty="0">
              <a:latin typeface="Courier New"/>
              <a:cs typeface="Courier New"/>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22748" y="527097"/>
            <a:ext cx="2405903" cy="608851"/>
          </a:xfrm>
          <a:prstGeom prst="rect">
            <a:avLst/>
          </a:prstGeom>
        </p:spPr>
        <p:txBody>
          <a:bodyPr vert="horz" wrap="square" lIns="0" tIns="11206" rIns="0" bIns="0" rtlCol="0" anchor="b" anchorCtr="0">
            <a:spAutoFit/>
          </a:bodyPr>
          <a:lstStyle/>
          <a:p>
            <a:pPr marL="11206">
              <a:spcBef>
                <a:spcPts val="88"/>
              </a:spcBef>
            </a:pPr>
            <a:r>
              <a:rPr spc="-4" dirty="0">
                <a:latin typeface="Calibri"/>
                <a:cs typeface="Calibri"/>
              </a:rPr>
              <a:t>Sumary-LSA</a:t>
            </a:r>
          </a:p>
        </p:txBody>
      </p:sp>
      <p:sp>
        <p:nvSpPr>
          <p:cNvPr id="3" name="object 3"/>
          <p:cNvSpPr txBox="1"/>
          <p:nvPr/>
        </p:nvSpPr>
        <p:spPr>
          <a:xfrm>
            <a:off x="2917515" y="1471201"/>
            <a:ext cx="6914589" cy="1838889"/>
          </a:xfrm>
          <a:prstGeom prst="rect">
            <a:avLst/>
          </a:prstGeom>
        </p:spPr>
        <p:txBody>
          <a:bodyPr vert="horz" wrap="square" lIns="0" tIns="86285" rIns="0" bIns="0" rtlCol="0">
            <a:spAutoFit/>
          </a:bodyPr>
          <a:lstStyle/>
          <a:p>
            <a:pPr marL="313781" indent="-303135">
              <a:spcBef>
                <a:spcPts val="679"/>
              </a:spcBef>
              <a:buFont typeface="Microsoft Sans Serif"/>
              <a:buChar char="•"/>
              <a:tabLst>
                <a:tab pos="313221" algn="l"/>
                <a:tab pos="314342" algn="l"/>
              </a:tabLst>
            </a:pPr>
            <a:r>
              <a:rPr sz="2471" spc="-9" dirty="0">
                <a:latin typeface="Calibri"/>
                <a:cs typeface="Calibri"/>
              </a:rPr>
              <a:t>Sumary-LSA</a:t>
            </a:r>
            <a:r>
              <a:rPr sz="2471" spc="31" dirty="0">
                <a:latin typeface="Calibri"/>
                <a:cs typeface="Calibri"/>
              </a:rPr>
              <a:t> </a:t>
            </a:r>
            <a:r>
              <a:rPr sz="2471" spc="-9" dirty="0">
                <a:latin typeface="Calibri"/>
                <a:cs typeface="Calibri"/>
              </a:rPr>
              <a:t>sinh</a:t>
            </a:r>
            <a:r>
              <a:rPr sz="2471" spc="13" dirty="0">
                <a:latin typeface="Calibri"/>
                <a:cs typeface="Calibri"/>
              </a:rPr>
              <a:t> </a:t>
            </a:r>
            <a:r>
              <a:rPr sz="2471" spc="-26" dirty="0">
                <a:latin typeface="Calibri"/>
                <a:cs typeface="Calibri"/>
              </a:rPr>
              <a:t>ra</a:t>
            </a:r>
            <a:r>
              <a:rPr sz="2471" spc="4" dirty="0">
                <a:latin typeface="Calibri"/>
                <a:cs typeface="Calibri"/>
              </a:rPr>
              <a:t> </a:t>
            </a:r>
            <a:r>
              <a:rPr sz="2471" spc="-9" dirty="0">
                <a:latin typeface="Calibri"/>
                <a:cs typeface="Calibri"/>
              </a:rPr>
              <a:t>bởi</a:t>
            </a:r>
            <a:r>
              <a:rPr sz="2471" spc="4" dirty="0">
                <a:latin typeface="Calibri"/>
                <a:cs typeface="Calibri"/>
              </a:rPr>
              <a:t> </a:t>
            </a:r>
            <a:r>
              <a:rPr sz="2471" spc="-13" dirty="0">
                <a:latin typeface="Calibri"/>
                <a:cs typeface="Calibri"/>
              </a:rPr>
              <a:t>Border</a:t>
            </a:r>
            <a:r>
              <a:rPr sz="2471" spc="4" dirty="0">
                <a:latin typeface="Calibri"/>
                <a:cs typeface="Calibri"/>
              </a:rPr>
              <a:t> </a:t>
            </a:r>
            <a:r>
              <a:rPr sz="2471" spc="-13" dirty="0">
                <a:latin typeface="Calibri"/>
                <a:cs typeface="Calibri"/>
              </a:rPr>
              <a:t>router</a:t>
            </a:r>
            <a:endParaRPr sz="2471" dirty="0">
              <a:latin typeface="Calibri"/>
              <a:cs typeface="Calibri"/>
            </a:endParaRPr>
          </a:p>
          <a:p>
            <a:pPr marL="313781" indent="-303135">
              <a:spcBef>
                <a:spcPts val="591"/>
              </a:spcBef>
              <a:buFont typeface="Microsoft Sans Serif"/>
              <a:buChar char="•"/>
              <a:tabLst>
                <a:tab pos="313221" algn="l"/>
                <a:tab pos="314342" algn="l"/>
              </a:tabLst>
            </a:pPr>
            <a:r>
              <a:rPr sz="2471" spc="-13" dirty="0">
                <a:latin typeface="Calibri"/>
                <a:cs typeface="Calibri"/>
              </a:rPr>
              <a:t>Mô</a:t>
            </a:r>
            <a:r>
              <a:rPr sz="2471" spc="9" dirty="0">
                <a:latin typeface="Calibri"/>
                <a:cs typeface="Calibri"/>
              </a:rPr>
              <a:t> </a:t>
            </a:r>
            <a:r>
              <a:rPr sz="2471" spc="-22" dirty="0">
                <a:latin typeface="Calibri"/>
                <a:cs typeface="Calibri"/>
              </a:rPr>
              <a:t>tả</a:t>
            </a:r>
            <a:r>
              <a:rPr sz="2471" spc="4" dirty="0">
                <a:latin typeface="Calibri"/>
                <a:cs typeface="Calibri"/>
              </a:rPr>
              <a:t> </a:t>
            </a:r>
            <a:r>
              <a:rPr sz="2471" spc="-4" dirty="0">
                <a:latin typeface="Calibri"/>
                <a:cs typeface="Calibri"/>
              </a:rPr>
              <a:t>một</a:t>
            </a:r>
            <a:r>
              <a:rPr sz="2471" spc="-9" dirty="0">
                <a:latin typeface="Calibri"/>
                <a:cs typeface="Calibri"/>
              </a:rPr>
              <a:t> vùng</a:t>
            </a:r>
            <a:r>
              <a:rPr sz="2471" dirty="0">
                <a:latin typeface="Calibri"/>
                <a:cs typeface="Calibri"/>
              </a:rPr>
              <a:t> đích</a:t>
            </a:r>
            <a:r>
              <a:rPr sz="2471" spc="13" dirty="0">
                <a:latin typeface="Calibri"/>
                <a:cs typeface="Calibri"/>
              </a:rPr>
              <a:t> </a:t>
            </a:r>
            <a:r>
              <a:rPr sz="2471" spc="-4" dirty="0">
                <a:latin typeface="Calibri"/>
                <a:cs typeface="Calibri"/>
              </a:rPr>
              <a:t>ở</a:t>
            </a:r>
            <a:r>
              <a:rPr sz="2471" spc="9" dirty="0">
                <a:latin typeface="Calibri"/>
                <a:cs typeface="Calibri"/>
              </a:rPr>
              <a:t> </a:t>
            </a:r>
            <a:r>
              <a:rPr sz="2471" spc="-4" dirty="0">
                <a:latin typeface="Calibri"/>
                <a:cs typeface="Calibri"/>
              </a:rPr>
              <a:t>mức </a:t>
            </a:r>
            <a:r>
              <a:rPr sz="2471" spc="-13" dirty="0">
                <a:latin typeface="Calibri"/>
                <a:cs typeface="Calibri"/>
              </a:rPr>
              <a:t>inter-area</a:t>
            </a:r>
            <a:endParaRPr sz="2471" dirty="0">
              <a:latin typeface="Calibri"/>
              <a:cs typeface="Calibri"/>
            </a:endParaRPr>
          </a:p>
          <a:p>
            <a:pPr marL="313781" indent="-303135">
              <a:spcBef>
                <a:spcPts val="596"/>
              </a:spcBef>
              <a:buFont typeface="Microsoft Sans Serif"/>
              <a:buChar char="•"/>
              <a:tabLst>
                <a:tab pos="313221" algn="l"/>
                <a:tab pos="314342" algn="l"/>
              </a:tabLst>
            </a:pPr>
            <a:r>
              <a:rPr sz="2471" spc="-31" dirty="0">
                <a:latin typeface="Calibri"/>
                <a:cs typeface="Calibri"/>
              </a:rPr>
              <a:t>Trường</a:t>
            </a:r>
            <a:r>
              <a:rPr sz="2471" dirty="0">
                <a:latin typeface="Calibri"/>
                <a:cs typeface="Calibri"/>
              </a:rPr>
              <a:t> </a:t>
            </a:r>
            <a:r>
              <a:rPr sz="2471" spc="-31" dirty="0">
                <a:latin typeface="Calibri"/>
                <a:cs typeface="Calibri"/>
              </a:rPr>
              <a:t>Type=</a:t>
            </a:r>
            <a:r>
              <a:rPr sz="2471" spc="9" dirty="0">
                <a:latin typeface="Calibri"/>
                <a:cs typeface="Calibri"/>
              </a:rPr>
              <a:t> </a:t>
            </a:r>
            <a:r>
              <a:rPr sz="2471" spc="-4" dirty="0">
                <a:latin typeface="Calibri"/>
                <a:cs typeface="Calibri"/>
              </a:rPr>
              <a:t>3</a:t>
            </a:r>
            <a:r>
              <a:rPr sz="2471" spc="9" dirty="0">
                <a:latin typeface="Calibri"/>
                <a:cs typeface="Calibri"/>
              </a:rPr>
              <a:t> </a:t>
            </a:r>
            <a:r>
              <a:rPr sz="2471" spc="-9" dirty="0">
                <a:latin typeface="Calibri"/>
                <a:cs typeface="Calibri"/>
              </a:rPr>
              <a:t>nếu</a:t>
            </a:r>
            <a:r>
              <a:rPr sz="2471" spc="13" dirty="0">
                <a:latin typeface="Calibri"/>
                <a:cs typeface="Calibri"/>
              </a:rPr>
              <a:t> </a:t>
            </a:r>
            <a:r>
              <a:rPr sz="2471" dirty="0">
                <a:latin typeface="Calibri"/>
                <a:cs typeface="Calibri"/>
              </a:rPr>
              <a:t>đích</a:t>
            </a:r>
            <a:r>
              <a:rPr sz="2471" spc="-9" dirty="0">
                <a:latin typeface="Calibri"/>
                <a:cs typeface="Calibri"/>
              </a:rPr>
              <a:t> </a:t>
            </a:r>
            <a:r>
              <a:rPr sz="2471" spc="-4" dirty="0">
                <a:latin typeface="Calibri"/>
                <a:cs typeface="Calibri"/>
              </a:rPr>
              <a:t>là</a:t>
            </a:r>
            <a:r>
              <a:rPr sz="2471" spc="4" dirty="0">
                <a:latin typeface="Calibri"/>
                <a:cs typeface="Calibri"/>
              </a:rPr>
              <a:t> </a:t>
            </a:r>
            <a:r>
              <a:rPr sz="2471" spc="-4" dirty="0">
                <a:latin typeface="Calibri"/>
                <a:cs typeface="Calibri"/>
              </a:rPr>
              <a:t>1</a:t>
            </a:r>
            <a:r>
              <a:rPr sz="2471" spc="9" dirty="0">
                <a:latin typeface="Calibri"/>
                <a:cs typeface="Calibri"/>
              </a:rPr>
              <a:t> </a:t>
            </a:r>
            <a:r>
              <a:rPr sz="2471" spc="-9" dirty="0">
                <a:latin typeface="Calibri"/>
                <a:cs typeface="Calibri"/>
              </a:rPr>
              <a:t>mạng</a:t>
            </a:r>
            <a:r>
              <a:rPr sz="2471" dirty="0">
                <a:latin typeface="Calibri"/>
                <a:cs typeface="Calibri"/>
              </a:rPr>
              <a:t> </a:t>
            </a:r>
            <a:r>
              <a:rPr sz="2471" spc="-9" dirty="0">
                <a:latin typeface="Calibri"/>
                <a:cs typeface="Calibri"/>
              </a:rPr>
              <a:t>IP</a:t>
            </a:r>
            <a:endParaRPr sz="2471" dirty="0">
              <a:latin typeface="Calibri"/>
              <a:cs typeface="Calibri"/>
            </a:endParaRPr>
          </a:p>
          <a:p>
            <a:pPr marL="313781" indent="-303135">
              <a:spcBef>
                <a:spcPts val="591"/>
              </a:spcBef>
              <a:buFont typeface="Microsoft Sans Serif"/>
              <a:buChar char="•"/>
              <a:tabLst>
                <a:tab pos="313221" algn="l"/>
                <a:tab pos="314342" algn="l"/>
              </a:tabLst>
            </a:pPr>
            <a:r>
              <a:rPr sz="2471" spc="-31" dirty="0">
                <a:latin typeface="Calibri"/>
                <a:cs typeface="Calibri"/>
              </a:rPr>
              <a:t>Trường</a:t>
            </a:r>
            <a:r>
              <a:rPr sz="2471" dirty="0">
                <a:latin typeface="Calibri"/>
                <a:cs typeface="Calibri"/>
              </a:rPr>
              <a:t> </a:t>
            </a:r>
            <a:r>
              <a:rPr sz="2471" spc="-9" dirty="0">
                <a:latin typeface="Calibri"/>
                <a:cs typeface="Calibri"/>
              </a:rPr>
              <a:t>type</a:t>
            </a:r>
            <a:r>
              <a:rPr sz="2471" spc="13" dirty="0">
                <a:latin typeface="Calibri"/>
                <a:cs typeface="Calibri"/>
              </a:rPr>
              <a:t> </a:t>
            </a:r>
            <a:r>
              <a:rPr sz="2471" spc="-4" dirty="0">
                <a:latin typeface="Calibri"/>
                <a:cs typeface="Calibri"/>
              </a:rPr>
              <a:t>=4</a:t>
            </a:r>
            <a:r>
              <a:rPr sz="2471" spc="9" dirty="0">
                <a:latin typeface="Calibri"/>
                <a:cs typeface="Calibri"/>
              </a:rPr>
              <a:t> </a:t>
            </a:r>
            <a:r>
              <a:rPr sz="2471" spc="-9" dirty="0">
                <a:latin typeface="Calibri"/>
                <a:cs typeface="Calibri"/>
              </a:rPr>
              <a:t>nếu</a:t>
            </a:r>
            <a:r>
              <a:rPr sz="2471" spc="18" dirty="0">
                <a:latin typeface="Calibri"/>
                <a:cs typeface="Calibri"/>
              </a:rPr>
              <a:t> </a:t>
            </a:r>
            <a:r>
              <a:rPr sz="2471" dirty="0">
                <a:latin typeface="Calibri"/>
                <a:cs typeface="Calibri"/>
              </a:rPr>
              <a:t>đích</a:t>
            </a:r>
            <a:r>
              <a:rPr sz="2471" spc="-9" dirty="0">
                <a:latin typeface="Calibri"/>
                <a:cs typeface="Calibri"/>
              </a:rPr>
              <a:t> </a:t>
            </a:r>
            <a:r>
              <a:rPr sz="2471" spc="-4" dirty="0">
                <a:latin typeface="Calibri"/>
                <a:cs typeface="Calibri"/>
              </a:rPr>
              <a:t>là</a:t>
            </a:r>
            <a:r>
              <a:rPr sz="2471" spc="4" dirty="0">
                <a:latin typeface="Calibri"/>
                <a:cs typeface="Calibri"/>
              </a:rPr>
              <a:t> </a:t>
            </a:r>
            <a:r>
              <a:rPr sz="2471" spc="-4" dirty="0">
                <a:latin typeface="Calibri"/>
                <a:cs typeface="Calibri"/>
              </a:rPr>
              <a:t>1</a:t>
            </a:r>
            <a:r>
              <a:rPr sz="2471" spc="9" dirty="0">
                <a:latin typeface="Calibri"/>
                <a:cs typeface="Calibri"/>
              </a:rPr>
              <a:t> </a:t>
            </a:r>
            <a:r>
              <a:rPr sz="2471" spc="-13" dirty="0">
                <a:latin typeface="Calibri"/>
                <a:cs typeface="Calibri"/>
              </a:rPr>
              <a:t>router</a:t>
            </a:r>
            <a:r>
              <a:rPr sz="2471" spc="9" dirty="0">
                <a:latin typeface="Calibri"/>
                <a:cs typeface="Calibri"/>
              </a:rPr>
              <a:t> </a:t>
            </a:r>
            <a:r>
              <a:rPr sz="2471" spc="-13" dirty="0">
                <a:latin typeface="Calibri"/>
                <a:cs typeface="Calibri"/>
              </a:rPr>
              <a:t>biên</a:t>
            </a:r>
            <a:r>
              <a:rPr sz="2471" spc="13" dirty="0">
                <a:latin typeface="Calibri"/>
                <a:cs typeface="Calibri"/>
              </a:rPr>
              <a:t> </a:t>
            </a:r>
            <a:r>
              <a:rPr sz="2471" spc="-4" dirty="0">
                <a:latin typeface="Calibri"/>
                <a:cs typeface="Calibri"/>
              </a:rPr>
              <a:t>của</a:t>
            </a:r>
            <a:r>
              <a:rPr sz="2471" spc="9" dirty="0">
                <a:latin typeface="Calibri"/>
                <a:cs typeface="Calibri"/>
              </a:rPr>
              <a:t> </a:t>
            </a:r>
            <a:r>
              <a:rPr sz="2471" spc="-4" dirty="0">
                <a:latin typeface="Calibri"/>
                <a:cs typeface="Calibri"/>
              </a:rPr>
              <a:t>1</a:t>
            </a:r>
            <a:r>
              <a:rPr sz="2471" spc="9" dirty="0">
                <a:latin typeface="Calibri"/>
                <a:cs typeface="Calibri"/>
              </a:rPr>
              <a:t> </a:t>
            </a:r>
            <a:r>
              <a:rPr sz="2471" spc="-9" dirty="0">
                <a:latin typeface="Calibri"/>
                <a:cs typeface="Calibri"/>
              </a:rPr>
              <a:t>vùng</a:t>
            </a:r>
            <a:endParaRPr sz="2471" dirty="0">
              <a:latin typeface="Calibri"/>
              <a:cs typeface="Calibri"/>
            </a:endParaRPr>
          </a:p>
        </p:txBody>
      </p:sp>
      <p:sp>
        <p:nvSpPr>
          <p:cNvPr id="4" name="object 4"/>
          <p:cNvSpPr/>
          <p:nvPr/>
        </p:nvSpPr>
        <p:spPr>
          <a:xfrm>
            <a:off x="2061883" y="3429000"/>
            <a:ext cx="8068235" cy="3025588"/>
          </a:xfrm>
          <a:custGeom>
            <a:avLst/>
            <a:gdLst/>
            <a:ahLst/>
            <a:cxnLst/>
            <a:rect l="l" t="t" r="r" b="b"/>
            <a:pathLst>
              <a:path w="9144000" h="3429000">
                <a:moveTo>
                  <a:pt x="9144000" y="3429000"/>
                </a:moveTo>
                <a:lnTo>
                  <a:pt x="0" y="3429000"/>
                </a:lnTo>
                <a:lnTo>
                  <a:pt x="0" y="0"/>
                </a:lnTo>
                <a:lnTo>
                  <a:pt x="9144000" y="0"/>
                </a:lnTo>
                <a:lnTo>
                  <a:pt x="9144000" y="3429000"/>
                </a:lnTo>
                <a:close/>
              </a:path>
            </a:pathLst>
          </a:custGeom>
          <a:solidFill>
            <a:srgbClr val="FFFFFF"/>
          </a:solidFill>
        </p:spPr>
        <p:txBody>
          <a:bodyPr wrap="square" lIns="0" tIns="0" rIns="0" bIns="0" rtlCol="0"/>
          <a:lstStyle/>
          <a:p>
            <a:endParaRPr sz="1588"/>
          </a:p>
        </p:txBody>
      </p:sp>
      <p:sp>
        <p:nvSpPr>
          <p:cNvPr id="5" name="object 5"/>
          <p:cNvSpPr txBox="1"/>
          <p:nvPr/>
        </p:nvSpPr>
        <p:spPr>
          <a:xfrm>
            <a:off x="3903599" y="3475057"/>
            <a:ext cx="4084544" cy="147058"/>
          </a:xfrm>
          <a:prstGeom prst="rect">
            <a:avLst/>
          </a:prstGeom>
        </p:spPr>
        <p:txBody>
          <a:bodyPr vert="horz" wrap="square" lIns="0" tIns="11206" rIns="0" bIns="0" rtlCol="0">
            <a:spAutoFit/>
          </a:bodyPr>
          <a:lstStyle/>
          <a:p>
            <a:pPr marL="11206">
              <a:spcBef>
                <a:spcPts val="88"/>
              </a:spcBef>
              <a:tabLst>
                <a:tab pos="1342536" algn="l"/>
                <a:tab pos="2675547" algn="l"/>
                <a:tab pos="4005756" algn="l"/>
              </a:tabLst>
            </a:pPr>
            <a:r>
              <a:rPr sz="882" dirty="0">
                <a:latin typeface="Courier New"/>
                <a:cs typeface="Courier New"/>
              </a:rPr>
              <a:t>0	1	2	3</a:t>
            </a:r>
            <a:endParaRPr sz="882">
              <a:latin typeface="Courier New"/>
              <a:cs typeface="Courier New"/>
            </a:endParaRPr>
          </a:p>
        </p:txBody>
      </p:sp>
      <p:sp>
        <p:nvSpPr>
          <p:cNvPr id="7" name="object 7"/>
          <p:cNvSpPr txBox="1"/>
          <p:nvPr/>
        </p:nvSpPr>
        <p:spPr>
          <a:xfrm>
            <a:off x="3837467" y="5720685"/>
            <a:ext cx="4351804" cy="130100"/>
          </a:xfrm>
          <a:prstGeom prst="rect">
            <a:avLst/>
          </a:prstGeom>
        </p:spPr>
        <p:txBody>
          <a:bodyPr vert="horz" wrap="square" lIns="0" tIns="0" rIns="0" bIns="0" rtlCol="0">
            <a:spAutoFit/>
          </a:bodyPr>
          <a:lstStyle/>
          <a:p>
            <a:pPr marL="11206">
              <a:lnSpc>
                <a:spcPts val="1002"/>
              </a:lnSpc>
            </a:pPr>
            <a:r>
              <a:rPr sz="882" spc="-13" dirty="0">
                <a:latin typeface="Courier New"/>
                <a:cs typeface="Courier New"/>
              </a:rPr>
              <a:t>+-+-+-+-+-+-+-+-+-+-+-+-+-+-+-+-+-+-+-+-+-+-+-+-+-+-+-+-+-+-+-+-+</a:t>
            </a:r>
            <a:endParaRPr sz="882">
              <a:latin typeface="Courier New"/>
              <a:cs typeface="Courier New"/>
            </a:endParaRPr>
          </a:p>
        </p:txBody>
      </p:sp>
      <p:sp>
        <p:nvSpPr>
          <p:cNvPr id="8" name="object 8"/>
          <p:cNvSpPr txBox="1"/>
          <p:nvPr/>
        </p:nvSpPr>
        <p:spPr>
          <a:xfrm>
            <a:off x="3837467" y="5844343"/>
            <a:ext cx="90207" cy="130100"/>
          </a:xfrm>
          <a:prstGeom prst="rect">
            <a:avLst/>
          </a:prstGeom>
        </p:spPr>
        <p:txBody>
          <a:bodyPr vert="horz" wrap="square" lIns="0" tIns="0" rIns="0" bIns="0" rtlCol="0">
            <a:spAutoFit/>
          </a:bodyPr>
          <a:lstStyle/>
          <a:p>
            <a:pPr marL="11206">
              <a:lnSpc>
                <a:spcPts val="1002"/>
              </a:lnSpc>
            </a:pPr>
            <a:r>
              <a:rPr sz="882" dirty="0">
                <a:latin typeface="Courier New"/>
                <a:cs typeface="Courier New"/>
              </a:rPr>
              <a:t>|</a:t>
            </a:r>
            <a:endParaRPr sz="882">
              <a:latin typeface="Courier New"/>
              <a:cs typeface="Courier New"/>
            </a:endParaRPr>
          </a:p>
        </p:txBody>
      </p:sp>
      <p:sp>
        <p:nvSpPr>
          <p:cNvPr id="9" name="object 9"/>
          <p:cNvSpPr txBox="1"/>
          <p:nvPr/>
        </p:nvSpPr>
        <p:spPr>
          <a:xfrm>
            <a:off x="5901022" y="5844343"/>
            <a:ext cx="224678" cy="130100"/>
          </a:xfrm>
          <a:prstGeom prst="rect">
            <a:avLst/>
          </a:prstGeom>
        </p:spPr>
        <p:txBody>
          <a:bodyPr vert="horz" wrap="square" lIns="0" tIns="0" rIns="0" bIns="0" rtlCol="0">
            <a:spAutoFit/>
          </a:bodyPr>
          <a:lstStyle/>
          <a:p>
            <a:pPr marL="11206">
              <a:lnSpc>
                <a:spcPts val="1002"/>
              </a:lnSpc>
            </a:pPr>
            <a:r>
              <a:rPr sz="882" spc="-4" dirty="0">
                <a:latin typeface="Courier New"/>
                <a:cs typeface="Courier New"/>
              </a:rPr>
              <a:t>..</a:t>
            </a:r>
            <a:r>
              <a:rPr sz="882" dirty="0">
                <a:latin typeface="Courier New"/>
                <a:cs typeface="Courier New"/>
              </a:rPr>
              <a:t>.</a:t>
            </a:r>
            <a:endParaRPr sz="882">
              <a:latin typeface="Courier New"/>
              <a:cs typeface="Courier New"/>
            </a:endParaRPr>
          </a:p>
        </p:txBody>
      </p:sp>
      <p:sp>
        <p:nvSpPr>
          <p:cNvPr id="10" name="object 10"/>
          <p:cNvSpPr txBox="1"/>
          <p:nvPr/>
        </p:nvSpPr>
        <p:spPr>
          <a:xfrm>
            <a:off x="8099085" y="5844343"/>
            <a:ext cx="90207" cy="130100"/>
          </a:xfrm>
          <a:prstGeom prst="rect">
            <a:avLst/>
          </a:prstGeom>
        </p:spPr>
        <p:txBody>
          <a:bodyPr vert="horz" wrap="square" lIns="0" tIns="0" rIns="0" bIns="0" rtlCol="0">
            <a:spAutoFit/>
          </a:bodyPr>
          <a:lstStyle/>
          <a:p>
            <a:pPr marL="11206">
              <a:lnSpc>
                <a:spcPts val="1002"/>
              </a:lnSpc>
            </a:pPr>
            <a:r>
              <a:rPr sz="882" dirty="0">
                <a:latin typeface="Courier New"/>
                <a:cs typeface="Courier New"/>
              </a:rPr>
              <a:t>|</a:t>
            </a:r>
            <a:endParaRPr sz="882">
              <a:latin typeface="Courier New"/>
              <a:cs typeface="Courier New"/>
            </a:endParaRPr>
          </a:p>
        </p:txBody>
      </p:sp>
      <p:sp>
        <p:nvSpPr>
          <p:cNvPr id="6" name="object 6"/>
          <p:cNvSpPr txBox="1"/>
          <p:nvPr/>
        </p:nvSpPr>
        <p:spPr>
          <a:xfrm>
            <a:off x="3837467" y="3598749"/>
            <a:ext cx="4351804" cy="2193259"/>
          </a:xfrm>
          <a:prstGeom prst="rect">
            <a:avLst/>
          </a:prstGeom>
        </p:spPr>
        <p:txBody>
          <a:bodyPr vert="horz" wrap="square" lIns="0" tIns="11206" rIns="0" bIns="0" rtlCol="0">
            <a:spAutoFit/>
          </a:bodyPr>
          <a:lstStyle/>
          <a:p>
            <a:pPr algn="ctr">
              <a:lnSpc>
                <a:spcPts val="1015"/>
              </a:lnSpc>
              <a:spcBef>
                <a:spcPts val="88"/>
              </a:spcBef>
            </a:pPr>
            <a:r>
              <a:rPr sz="882" dirty="0">
                <a:latin typeface="Courier New"/>
                <a:cs typeface="Courier New"/>
              </a:rPr>
              <a:t>0</a:t>
            </a:r>
            <a:r>
              <a:rPr sz="882" spc="-13" dirty="0">
                <a:latin typeface="Courier New"/>
                <a:cs typeface="Courier New"/>
              </a:rPr>
              <a:t> </a:t>
            </a:r>
            <a:r>
              <a:rPr sz="882" dirty="0">
                <a:latin typeface="Courier New"/>
                <a:cs typeface="Courier New"/>
              </a:rPr>
              <a:t>1</a:t>
            </a:r>
            <a:r>
              <a:rPr sz="882" spc="-13" dirty="0">
                <a:latin typeface="Courier New"/>
                <a:cs typeface="Courier New"/>
              </a:rPr>
              <a:t> </a:t>
            </a:r>
            <a:r>
              <a:rPr sz="882" dirty="0">
                <a:latin typeface="Courier New"/>
                <a:cs typeface="Courier New"/>
              </a:rPr>
              <a:t>2</a:t>
            </a:r>
            <a:r>
              <a:rPr sz="882" spc="-18" dirty="0">
                <a:latin typeface="Courier New"/>
                <a:cs typeface="Courier New"/>
              </a:rPr>
              <a:t> </a:t>
            </a:r>
            <a:r>
              <a:rPr sz="882" dirty="0">
                <a:latin typeface="Courier New"/>
                <a:cs typeface="Courier New"/>
              </a:rPr>
              <a:t>3</a:t>
            </a:r>
            <a:r>
              <a:rPr sz="882" spc="-13" dirty="0">
                <a:latin typeface="Courier New"/>
                <a:cs typeface="Courier New"/>
              </a:rPr>
              <a:t> </a:t>
            </a:r>
            <a:r>
              <a:rPr sz="882" dirty="0">
                <a:latin typeface="Courier New"/>
                <a:cs typeface="Courier New"/>
              </a:rPr>
              <a:t>4</a:t>
            </a:r>
            <a:r>
              <a:rPr sz="882" spc="-9" dirty="0">
                <a:latin typeface="Courier New"/>
                <a:cs typeface="Courier New"/>
              </a:rPr>
              <a:t> </a:t>
            </a:r>
            <a:r>
              <a:rPr sz="882" dirty="0">
                <a:latin typeface="Courier New"/>
                <a:cs typeface="Courier New"/>
              </a:rPr>
              <a:t>5</a:t>
            </a:r>
            <a:r>
              <a:rPr sz="882" spc="-13" dirty="0">
                <a:latin typeface="Courier New"/>
                <a:cs typeface="Courier New"/>
              </a:rPr>
              <a:t> </a:t>
            </a:r>
            <a:r>
              <a:rPr sz="882" dirty="0">
                <a:latin typeface="Courier New"/>
                <a:cs typeface="Courier New"/>
              </a:rPr>
              <a:t>6</a:t>
            </a:r>
            <a:r>
              <a:rPr sz="882" spc="-22" dirty="0">
                <a:latin typeface="Courier New"/>
                <a:cs typeface="Courier New"/>
              </a:rPr>
              <a:t> </a:t>
            </a:r>
            <a:r>
              <a:rPr sz="882" dirty="0">
                <a:latin typeface="Courier New"/>
                <a:cs typeface="Courier New"/>
              </a:rPr>
              <a:t>7</a:t>
            </a:r>
            <a:r>
              <a:rPr sz="882" spc="-9" dirty="0">
                <a:latin typeface="Courier New"/>
                <a:cs typeface="Courier New"/>
              </a:rPr>
              <a:t> </a:t>
            </a:r>
            <a:r>
              <a:rPr sz="882" dirty="0">
                <a:latin typeface="Courier New"/>
                <a:cs typeface="Courier New"/>
              </a:rPr>
              <a:t>8</a:t>
            </a:r>
            <a:r>
              <a:rPr sz="882" spc="-13" dirty="0">
                <a:latin typeface="Courier New"/>
                <a:cs typeface="Courier New"/>
              </a:rPr>
              <a:t> </a:t>
            </a:r>
            <a:r>
              <a:rPr sz="882" dirty="0">
                <a:latin typeface="Courier New"/>
                <a:cs typeface="Courier New"/>
              </a:rPr>
              <a:t>9</a:t>
            </a:r>
            <a:r>
              <a:rPr sz="882" spc="-9" dirty="0">
                <a:latin typeface="Courier New"/>
                <a:cs typeface="Courier New"/>
              </a:rPr>
              <a:t> </a:t>
            </a:r>
            <a:r>
              <a:rPr sz="882" dirty="0">
                <a:latin typeface="Courier New"/>
                <a:cs typeface="Courier New"/>
              </a:rPr>
              <a:t>0</a:t>
            </a:r>
            <a:r>
              <a:rPr sz="882" spc="-13" dirty="0">
                <a:latin typeface="Courier New"/>
                <a:cs typeface="Courier New"/>
              </a:rPr>
              <a:t> </a:t>
            </a:r>
            <a:r>
              <a:rPr sz="882" dirty="0">
                <a:latin typeface="Courier New"/>
                <a:cs typeface="Courier New"/>
              </a:rPr>
              <a:t>1</a:t>
            </a:r>
            <a:r>
              <a:rPr sz="882" spc="-22" dirty="0">
                <a:latin typeface="Courier New"/>
                <a:cs typeface="Courier New"/>
              </a:rPr>
              <a:t> </a:t>
            </a:r>
            <a:r>
              <a:rPr sz="882" dirty="0">
                <a:latin typeface="Courier New"/>
                <a:cs typeface="Courier New"/>
              </a:rPr>
              <a:t>2</a:t>
            </a:r>
            <a:r>
              <a:rPr sz="882" spc="-9" dirty="0">
                <a:latin typeface="Courier New"/>
                <a:cs typeface="Courier New"/>
              </a:rPr>
              <a:t> </a:t>
            </a:r>
            <a:r>
              <a:rPr sz="882" dirty="0">
                <a:latin typeface="Courier New"/>
                <a:cs typeface="Courier New"/>
              </a:rPr>
              <a:t>3</a:t>
            </a:r>
            <a:r>
              <a:rPr sz="882" spc="-13" dirty="0">
                <a:latin typeface="Courier New"/>
                <a:cs typeface="Courier New"/>
              </a:rPr>
              <a:t> </a:t>
            </a:r>
            <a:r>
              <a:rPr sz="882" dirty="0">
                <a:latin typeface="Courier New"/>
                <a:cs typeface="Courier New"/>
              </a:rPr>
              <a:t>4</a:t>
            </a:r>
            <a:r>
              <a:rPr sz="882" spc="-9" dirty="0">
                <a:latin typeface="Courier New"/>
                <a:cs typeface="Courier New"/>
              </a:rPr>
              <a:t> </a:t>
            </a:r>
            <a:r>
              <a:rPr sz="882" dirty="0">
                <a:latin typeface="Courier New"/>
                <a:cs typeface="Courier New"/>
              </a:rPr>
              <a:t>5</a:t>
            </a:r>
            <a:r>
              <a:rPr sz="882" spc="-4" dirty="0">
                <a:latin typeface="Courier New"/>
                <a:cs typeface="Courier New"/>
              </a:rPr>
              <a:t> </a:t>
            </a:r>
            <a:r>
              <a:rPr sz="882" dirty="0">
                <a:latin typeface="Courier New"/>
                <a:cs typeface="Courier New"/>
              </a:rPr>
              <a:t>6</a:t>
            </a:r>
            <a:r>
              <a:rPr sz="882" spc="-22" dirty="0">
                <a:latin typeface="Courier New"/>
                <a:cs typeface="Courier New"/>
              </a:rPr>
              <a:t> </a:t>
            </a:r>
            <a:r>
              <a:rPr sz="882" dirty="0">
                <a:latin typeface="Courier New"/>
                <a:cs typeface="Courier New"/>
              </a:rPr>
              <a:t>7</a:t>
            </a:r>
            <a:r>
              <a:rPr sz="882" spc="-9" dirty="0">
                <a:latin typeface="Courier New"/>
                <a:cs typeface="Courier New"/>
              </a:rPr>
              <a:t> </a:t>
            </a:r>
            <a:r>
              <a:rPr sz="882" dirty="0">
                <a:latin typeface="Courier New"/>
                <a:cs typeface="Courier New"/>
              </a:rPr>
              <a:t>8</a:t>
            </a:r>
            <a:r>
              <a:rPr sz="882" spc="-13" dirty="0">
                <a:latin typeface="Courier New"/>
                <a:cs typeface="Courier New"/>
              </a:rPr>
              <a:t> </a:t>
            </a:r>
            <a:r>
              <a:rPr sz="882" dirty="0">
                <a:latin typeface="Courier New"/>
                <a:cs typeface="Courier New"/>
              </a:rPr>
              <a:t>9</a:t>
            </a:r>
            <a:r>
              <a:rPr sz="882" spc="-13" dirty="0">
                <a:latin typeface="Courier New"/>
                <a:cs typeface="Courier New"/>
              </a:rPr>
              <a:t> </a:t>
            </a:r>
            <a:r>
              <a:rPr sz="882" dirty="0">
                <a:latin typeface="Courier New"/>
                <a:cs typeface="Courier New"/>
              </a:rPr>
              <a:t>0</a:t>
            </a:r>
            <a:r>
              <a:rPr sz="882" spc="-18" dirty="0">
                <a:latin typeface="Courier New"/>
                <a:cs typeface="Courier New"/>
              </a:rPr>
              <a:t> </a:t>
            </a:r>
            <a:r>
              <a:rPr sz="882" dirty="0">
                <a:latin typeface="Courier New"/>
                <a:cs typeface="Courier New"/>
              </a:rPr>
              <a:t>1</a:t>
            </a:r>
            <a:r>
              <a:rPr sz="882" spc="-13" dirty="0">
                <a:latin typeface="Courier New"/>
                <a:cs typeface="Courier New"/>
              </a:rPr>
              <a:t> </a:t>
            </a:r>
            <a:r>
              <a:rPr sz="882" dirty="0">
                <a:latin typeface="Courier New"/>
                <a:cs typeface="Courier New"/>
              </a:rPr>
              <a:t>2</a:t>
            </a:r>
            <a:r>
              <a:rPr sz="882" spc="-9" dirty="0">
                <a:latin typeface="Courier New"/>
                <a:cs typeface="Courier New"/>
              </a:rPr>
              <a:t> </a:t>
            </a:r>
            <a:r>
              <a:rPr sz="882" dirty="0">
                <a:latin typeface="Courier New"/>
                <a:cs typeface="Courier New"/>
              </a:rPr>
              <a:t>3</a:t>
            </a:r>
            <a:r>
              <a:rPr sz="882" spc="-13" dirty="0">
                <a:latin typeface="Courier New"/>
                <a:cs typeface="Courier New"/>
              </a:rPr>
              <a:t> </a:t>
            </a:r>
            <a:r>
              <a:rPr sz="882" dirty="0">
                <a:latin typeface="Courier New"/>
                <a:cs typeface="Courier New"/>
              </a:rPr>
              <a:t>4</a:t>
            </a:r>
            <a:r>
              <a:rPr sz="882" spc="-22" dirty="0">
                <a:latin typeface="Courier New"/>
                <a:cs typeface="Courier New"/>
              </a:rPr>
              <a:t> </a:t>
            </a:r>
            <a:r>
              <a:rPr sz="882" dirty="0">
                <a:latin typeface="Courier New"/>
                <a:cs typeface="Courier New"/>
              </a:rPr>
              <a:t>5</a:t>
            </a:r>
            <a:r>
              <a:rPr sz="882" spc="-9" dirty="0">
                <a:latin typeface="Courier New"/>
                <a:cs typeface="Courier New"/>
              </a:rPr>
              <a:t> </a:t>
            </a:r>
            <a:r>
              <a:rPr sz="882" dirty="0">
                <a:latin typeface="Courier New"/>
                <a:cs typeface="Courier New"/>
              </a:rPr>
              <a:t>6</a:t>
            </a:r>
            <a:r>
              <a:rPr sz="882" spc="-13" dirty="0">
                <a:latin typeface="Courier New"/>
                <a:cs typeface="Courier New"/>
              </a:rPr>
              <a:t> </a:t>
            </a:r>
            <a:r>
              <a:rPr sz="882" dirty="0">
                <a:latin typeface="Courier New"/>
                <a:cs typeface="Courier New"/>
              </a:rPr>
              <a:t>7</a:t>
            </a:r>
            <a:r>
              <a:rPr sz="882" spc="-9" dirty="0">
                <a:latin typeface="Courier New"/>
                <a:cs typeface="Courier New"/>
              </a:rPr>
              <a:t> </a:t>
            </a:r>
            <a:r>
              <a:rPr sz="882" dirty="0">
                <a:latin typeface="Courier New"/>
                <a:cs typeface="Courier New"/>
              </a:rPr>
              <a:t>8</a:t>
            </a:r>
            <a:r>
              <a:rPr sz="882" spc="-13" dirty="0">
                <a:latin typeface="Courier New"/>
                <a:cs typeface="Courier New"/>
              </a:rPr>
              <a:t> </a:t>
            </a:r>
            <a:r>
              <a:rPr sz="882" dirty="0">
                <a:latin typeface="Courier New"/>
                <a:cs typeface="Courier New"/>
              </a:rPr>
              <a:t>9</a:t>
            </a:r>
            <a:r>
              <a:rPr sz="882" spc="-22" dirty="0">
                <a:latin typeface="Courier New"/>
                <a:cs typeface="Courier New"/>
              </a:rPr>
              <a:t> </a:t>
            </a:r>
            <a:r>
              <a:rPr sz="882" dirty="0">
                <a:latin typeface="Courier New"/>
                <a:cs typeface="Courier New"/>
              </a:rPr>
              <a:t>0</a:t>
            </a:r>
            <a:r>
              <a:rPr sz="882" spc="-9" dirty="0">
                <a:latin typeface="Courier New"/>
                <a:cs typeface="Courier New"/>
              </a:rPr>
              <a:t> </a:t>
            </a:r>
            <a:r>
              <a:rPr sz="882" dirty="0">
                <a:latin typeface="Courier New"/>
                <a:cs typeface="Courier New"/>
              </a:rPr>
              <a:t>1</a:t>
            </a:r>
            <a:endParaRPr sz="882">
              <a:latin typeface="Courier New"/>
              <a:cs typeface="Courier New"/>
            </a:endParaRPr>
          </a:p>
          <a:p>
            <a:pPr algn="ctr">
              <a:lnSpc>
                <a:spcPts val="975"/>
              </a:lnSpc>
            </a:pPr>
            <a:r>
              <a:rPr sz="882" spc="-13" dirty="0">
                <a:latin typeface="Courier New"/>
                <a:cs typeface="Courier New"/>
              </a:rPr>
              <a:t>+-+-+-+-+-+-+-+-+-+-+-+-+-+-+-+-+-+-+-+-+-+-+-+-+-+-+-+-+-+-+-+-+</a:t>
            </a:r>
            <a:endParaRPr sz="882">
              <a:latin typeface="Courier New"/>
              <a:cs typeface="Courier New"/>
            </a:endParaRPr>
          </a:p>
          <a:p>
            <a:pPr algn="ctr">
              <a:lnSpc>
                <a:spcPts val="975"/>
              </a:lnSpc>
              <a:tabLst>
                <a:tab pos="865140" algn="l"/>
                <a:tab pos="2130352" algn="l"/>
                <a:tab pos="2529863" algn="l"/>
                <a:tab pos="3195527" algn="l"/>
                <a:tab pos="3528360" algn="l"/>
                <a:tab pos="4261264" algn="l"/>
              </a:tabLst>
            </a:pPr>
            <a:r>
              <a:rPr sz="882" dirty="0">
                <a:latin typeface="Courier New"/>
                <a:cs typeface="Courier New"/>
              </a:rPr>
              <a:t>|	</a:t>
            </a:r>
            <a:r>
              <a:rPr sz="882" spc="-4" dirty="0">
                <a:latin typeface="Courier New"/>
                <a:cs typeface="Courier New"/>
              </a:rPr>
              <a:t>LS</a:t>
            </a:r>
            <a:r>
              <a:rPr sz="882" spc="-13" dirty="0">
                <a:latin typeface="Courier New"/>
                <a:cs typeface="Courier New"/>
              </a:rPr>
              <a:t> </a:t>
            </a:r>
            <a:r>
              <a:rPr sz="882" spc="-9" dirty="0">
                <a:latin typeface="Courier New"/>
                <a:cs typeface="Courier New"/>
              </a:rPr>
              <a:t>age	</a:t>
            </a:r>
            <a:r>
              <a:rPr sz="882" dirty="0">
                <a:latin typeface="Courier New"/>
                <a:cs typeface="Courier New"/>
              </a:rPr>
              <a:t>|	</a:t>
            </a:r>
            <a:r>
              <a:rPr sz="882" spc="-9" dirty="0">
                <a:latin typeface="Courier New"/>
                <a:cs typeface="Courier New"/>
              </a:rPr>
              <a:t>Options	</a:t>
            </a:r>
            <a:r>
              <a:rPr sz="882" dirty="0">
                <a:latin typeface="Courier New"/>
                <a:cs typeface="Courier New"/>
              </a:rPr>
              <a:t>|	3</a:t>
            </a:r>
            <a:r>
              <a:rPr sz="882" spc="-9" dirty="0">
                <a:latin typeface="Courier New"/>
                <a:cs typeface="Courier New"/>
              </a:rPr>
              <a:t> or</a:t>
            </a:r>
            <a:r>
              <a:rPr sz="882" spc="-4" dirty="0">
                <a:latin typeface="Courier New"/>
                <a:cs typeface="Courier New"/>
              </a:rPr>
              <a:t> </a:t>
            </a:r>
            <a:r>
              <a:rPr sz="882" dirty="0">
                <a:latin typeface="Courier New"/>
                <a:cs typeface="Courier New"/>
              </a:rPr>
              <a:t>4	|</a:t>
            </a:r>
            <a:endParaRPr sz="882">
              <a:latin typeface="Courier New"/>
              <a:cs typeface="Courier New"/>
            </a:endParaRPr>
          </a:p>
          <a:p>
            <a:pPr algn="ctr">
              <a:lnSpc>
                <a:spcPts val="975"/>
              </a:lnSpc>
            </a:pPr>
            <a:r>
              <a:rPr sz="882" spc="-13" dirty="0">
                <a:latin typeface="Courier New"/>
                <a:cs typeface="Courier New"/>
              </a:rPr>
              <a:t>+-+-+-+-+-+-+-+-+-+-+-+-+-+-+-+-+-+-+-+-+-+-+-+-+-+-+-+-+-+-+-+-+</a:t>
            </a:r>
            <a:endParaRPr sz="882">
              <a:latin typeface="Courier New"/>
              <a:cs typeface="Courier New"/>
            </a:endParaRPr>
          </a:p>
          <a:p>
            <a:pPr algn="ctr">
              <a:lnSpc>
                <a:spcPts val="975"/>
              </a:lnSpc>
              <a:tabLst>
                <a:tab pos="1663042" algn="l"/>
                <a:tab pos="4261264" algn="l"/>
              </a:tabLst>
            </a:pPr>
            <a:r>
              <a:rPr sz="882" dirty="0">
                <a:latin typeface="Courier New"/>
                <a:cs typeface="Courier New"/>
              </a:rPr>
              <a:t>|	</a:t>
            </a:r>
            <a:r>
              <a:rPr sz="882" spc="-9" dirty="0">
                <a:latin typeface="Courier New"/>
                <a:cs typeface="Courier New"/>
              </a:rPr>
              <a:t>Link</a:t>
            </a:r>
            <a:r>
              <a:rPr sz="882" spc="-4" dirty="0">
                <a:latin typeface="Courier New"/>
                <a:cs typeface="Courier New"/>
              </a:rPr>
              <a:t> </a:t>
            </a:r>
            <a:r>
              <a:rPr sz="882" spc="-9" dirty="0">
                <a:latin typeface="Courier New"/>
                <a:cs typeface="Courier New"/>
              </a:rPr>
              <a:t>State</a:t>
            </a:r>
            <a:r>
              <a:rPr sz="882" spc="-4" dirty="0">
                <a:latin typeface="Courier New"/>
                <a:cs typeface="Courier New"/>
              </a:rPr>
              <a:t> ID	</a:t>
            </a:r>
            <a:r>
              <a:rPr sz="882" dirty="0">
                <a:latin typeface="Courier New"/>
                <a:cs typeface="Courier New"/>
              </a:rPr>
              <a:t>|</a:t>
            </a:r>
            <a:endParaRPr sz="882">
              <a:latin typeface="Courier New"/>
              <a:cs typeface="Courier New"/>
            </a:endParaRPr>
          </a:p>
          <a:p>
            <a:pPr marL="11206">
              <a:lnSpc>
                <a:spcPts val="975"/>
              </a:lnSpc>
            </a:pPr>
            <a:r>
              <a:rPr sz="882" spc="-13" dirty="0">
                <a:latin typeface="Courier New"/>
                <a:cs typeface="Courier New"/>
              </a:rPr>
              <a:t>+-+-+-+-+-+-+-+-+-+-+-+-+-+-+-+-+-+-+-+-+-+-+-+-+-+-+-+-+-+-+-+-+</a:t>
            </a:r>
            <a:endParaRPr sz="882">
              <a:latin typeface="Courier New"/>
              <a:cs typeface="Courier New"/>
            </a:endParaRPr>
          </a:p>
          <a:p>
            <a:pPr marL="11206">
              <a:lnSpc>
                <a:spcPts val="975"/>
              </a:lnSpc>
              <a:tabLst>
                <a:tab pos="1475893" algn="l"/>
                <a:tab pos="4272471" algn="l"/>
              </a:tabLst>
            </a:pPr>
            <a:r>
              <a:rPr sz="882" dirty="0">
                <a:latin typeface="Courier New"/>
                <a:cs typeface="Courier New"/>
              </a:rPr>
              <a:t>|	</a:t>
            </a:r>
            <a:r>
              <a:rPr sz="882" spc="-13" dirty="0">
                <a:latin typeface="Courier New"/>
                <a:cs typeface="Courier New"/>
              </a:rPr>
              <a:t>A</a:t>
            </a:r>
            <a:r>
              <a:rPr sz="882" spc="-4" dirty="0">
                <a:latin typeface="Courier New"/>
                <a:cs typeface="Courier New"/>
              </a:rPr>
              <a:t>d</a:t>
            </a:r>
            <a:r>
              <a:rPr sz="882" spc="-22" dirty="0">
                <a:latin typeface="Courier New"/>
                <a:cs typeface="Courier New"/>
              </a:rPr>
              <a:t>v</a:t>
            </a:r>
            <a:r>
              <a:rPr sz="882" spc="-4" dirty="0">
                <a:latin typeface="Courier New"/>
                <a:cs typeface="Courier New"/>
              </a:rPr>
              <a:t>e</a:t>
            </a:r>
            <a:r>
              <a:rPr sz="882" spc="-13" dirty="0">
                <a:latin typeface="Courier New"/>
                <a:cs typeface="Courier New"/>
              </a:rPr>
              <a:t>r</a:t>
            </a:r>
            <a:r>
              <a:rPr sz="882" spc="-4" dirty="0">
                <a:latin typeface="Courier New"/>
                <a:cs typeface="Courier New"/>
              </a:rPr>
              <a:t>t</a:t>
            </a:r>
            <a:r>
              <a:rPr sz="882" spc="-13" dirty="0">
                <a:latin typeface="Courier New"/>
                <a:cs typeface="Courier New"/>
              </a:rPr>
              <a:t>i</a:t>
            </a:r>
            <a:r>
              <a:rPr sz="882" spc="-4" dirty="0">
                <a:latin typeface="Courier New"/>
                <a:cs typeface="Courier New"/>
              </a:rPr>
              <a:t>s</a:t>
            </a:r>
            <a:r>
              <a:rPr sz="882" spc="-13" dirty="0">
                <a:latin typeface="Courier New"/>
                <a:cs typeface="Courier New"/>
              </a:rPr>
              <a:t>i</a:t>
            </a:r>
            <a:r>
              <a:rPr sz="882" spc="-4" dirty="0">
                <a:latin typeface="Courier New"/>
                <a:cs typeface="Courier New"/>
              </a:rPr>
              <a:t>n</a:t>
            </a:r>
            <a:r>
              <a:rPr sz="882" dirty="0">
                <a:latin typeface="Courier New"/>
                <a:cs typeface="Courier New"/>
              </a:rPr>
              <a:t>g</a:t>
            </a:r>
            <a:r>
              <a:rPr sz="882" spc="-18" dirty="0">
                <a:latin typeface="Courier New"/>
                <a:cs typeface="Courier New"/>
              </a:rPr>
              <a:t> </a:t>
            </a:r>
            <a:r>
              <a:rPr sz="882" spc="-4" dirty="0">
                <a:latin typeface="Courier New"/>
                <a:cs typeface="Courier New"/>
              </a:rPr>
              <a:t>R</a:t>
            </a:r>
            <a:r>
              <a:rPr sz="882" spc="-13" dirty="0">
                <a:latin typeface="Courier New"/>
                <a:cs typeface="Courier New"/>
              </a:rPr>
              <a:t>o</a:t>
            </a:r>
            <a:r>
              <a:rPr sz="882" spc="-4" dirty="0">
                <a:latin typeface="Courier New"/>
                <a:cs typeface="Courier New"/>
              </a:rPr>
              <a:t>u</a:t>
            </a:r>
            <a:r>
              <a:rPr sz="882" spc="-13" dirty="0">
                <a:latin typeface="Courier New"/>
                <a:cs typeface="Courier New"/>
              </a:rPr>
              <a:t>t</a:t>
            </a:r>
            <a:r>
              <a:rPr sz="882" spc="-4" dirty="0">
                <a:latin typeface="Courier New"/>
                <a:cs typeface="Courier New"/>
              </a:rPr>
              <a:t>e</a:t>
            </a:r>
            <a:r>
              <a:rPr sz="882" dirty="0">
                <a:latin typeface="Courier New"/>
                <a:cs typeface="Courier New"/>
              </a:rPr>
              <a:t>r	|</a:t>
            </a:r>
            <a:endParaRPr sz="882">
              <a:latin typeface="Courier New"/>
              <a:cs typeface="Courier New"/>
            </a:endParaRPr>
          </a:p>
          <a:p>
            <a:pPr marL="11206">
              <a:lnSpc>
                <a:spcPts val="975"/>
              </a:lnSpc>
            </a:pPr>
            <a:r>
              <a:rPr sz="882" spc="-13" dirty="0">
                <a:latin typeface="Courier New"/>
                <a:cs typeface="Courier New"/>
              </a:rPr>
              <a:t>+-+-+-+-+-+-+-+-+-+-+-+-+-+-+-+-+-+-+-+-+-+-+-+-+-+-+-+-+-+-+-+-+</a:t>
            </a:r>
            <a:endParaRPr sz="882">
              <a:latin typeface="Courier New"/>
              <a:cs typeface="Courier New"/>
            </a:endParaRPr>
          </a:p>
          <a:p>
            <a:pPr marL="11206">
              <a:lnSpc>
                <a:spcPts val="975"/>
              </a:lnSpc>
              <a:tabLst>
                <a:tab pos="1475893" algn="l"/>
                <a:tab pos="4272471" algn="l"/>
              </a:tabLst>
            </a:pPr>
            <a:r>
              <a:rPr sz="882" dirty="0">
                <a:latin typeface="Courier New"/>
                <a:cs typeface="Courier New"/>
              </a:rPr>
              <a:t>|	</a:t>
            </a:r>
            <a:r>
              <a:rPr sz="882" spc="-13" dirty="0">
                <a:latin typeface="Courier New"/>
                <a:cs typeface="Courier New"/>
              </a:rPr>
              <a:t>L</a:t>
            </a:r>
            <a:r>
              <a:rPr sz="882" dirty="0">
                <a:latin typeface="Courier New"/>
                <a:cs typeface="Courier New"/>
              </a:rPr>
              <a:t>S</a:t>
            </a:r>
            <a:r>
              <a:rPr sz="882" spc="-18" dirty="0">
                <a:latin typeface="Courier New"/>
                <a:cs typeface="Courier New"/>
              </a:rPr>
              <a:t> </a:t>
            </a:r>
            <a:r>
              <a:rPr sz="882" spc="-4" dirty="0">
                <a:latin typeface="Courier New"/>
                <a:cs typeface="Courier New"/>
              </a:rPr>
              <a:t>s</a:t>
            </a:r>
            <a:r>
              <a:rPr sz="882" spc="-13" dirty="0">
                <a:latin typeface="Courier New"/>
                <a:cs typeface="Courier New"/>
              </a:rPr>
              <a:t>e</a:t>
            </a:r>
            <a:r>
              <a:rPr sz="882" spc="-4" dirty="0">
                <a:latin typeface="Courier New"/>
                <a:cs typeface="Courier New"/>
              </a:rPr>
              <a:t>q</a:t>
            </a:r>
            <a:r>
              <a:rPr sz="882" spc="-13" dirty="0">
                <a:latin typeface="Courier New"/>
                <a:cs typeface="Courier New"/>
              </a:rPr>
              <a:t>u</a:t>
            </a:r>
            <a:r>
              <a:rPr sz="882" spc="-4" dirty="0">
                <a:latin typeface="Courier New"/>
                <a:cs typeface="Courier New"/>
              </a:rPr>
              <a:t>e</a:t>
            </a:r>
            <a:r>
              <a:rPr sz="882" spc="-13" dirty="0">
                <a:latin typeface="Courier New"/>
                <a:cs typeface="Courier New"/>
              </a:rPr>
              <a:t>n</a:t>
            </a:r>
            <a:r>
              <a:rPr sz="882" spc="-4" dirty="0">
                <a:latin typeface="Courier New"/>
                <a:cs typeface="Courier New"/>
              </a:rPr>
              <a:t>c</a:t>
            </a:r>
            <a:r>
              <a:rPr sz="882" dirty="0">
                <a:latin typeface="Courier New"/>
                <a:cs typeface="Courier New"/>
              </a:rPr>
              <a:t>e</a:t>
            </a:r>
            <a:r>
              <a:rPr sz="882" spc="-18" dirty="0">
                <a:latin typeface="Courier New"/>
                <a:cs typeface="Courier New"/>
              </a:rPr>
              <a:t> </a:t>
            </a:r>
            <a:r>
              <a:rPr sz="882" spc="-4" dirty="0">
                <a:latin typeface="Courier New"/>
                <a:cs typeface="Courier New"/>
              </a:rPr>
              <a:t>n</a:t>
            </a:r>
            <a:r>
              <a:rPr sz="882" spc="-13" dirty="0">
                <a:latin typeface="Courier New"/>
                <a:cs typeface="Courier New"/>
              </a:rPr>
              <a:t>u</a:t>
            </a:r>
            <a:r>
              <a:rPr sz="882" spc="-4" dirty="0">
                <a:latin typeface="Courier New"/>
                <a:cs typeface="Courier New"/>
              </a:rPr>
              <a:t>m</a:t>
            </a:r>
            <a:r>
              <a:rPr sz="882" spc="-13" dirty="0">
                <a:latin typeface="Courier New"/>
                <a:cs typeface="Courier New"/>
              </a:rPr>
              <a:t>b</a:t>
            </a:r>
            <a:r>
              <a:rPr sz="882" spc="-4" dirty="0">
                <a:latin typeface="Courier New"/>
                <a:cs typeface="Courier New"/>
              </a:rPr>
              <a:t>e</a:t>
            </a:r>
            <a:r>
              <a:rPr sz="882" dirty="0">
                <a:latin typeface="Courier New"/>
                <a:cs typeface="Courier New"/>
              </a:rPr>
              <a:t>r	|</a:t>
            </a:r>
            <a:endParaRPr sz="882">
              <a:latin typeface="Courier New"/>
              <a:cs typeface="Courier New"/>
            </a:endParaRPr>
          </a:p>
          <a:p>
            <a:pPr marL="11206">
              <a:lnSpc>
                <a:spcPts val="975"/>
              </a:lnSpc>
            </a:pPr>
            <a:r>
              <a:rPr sz="882" spc="-13" dirty="0">
                <a:latin typeface="Courier New"/>
                <a:cs typeface="Courier New"/>
              </a:rPr>
              <a:t>+-+-+-+-+-+-+-+-+-+-+-+-+-+-+-+-+-+-+-+-+-+-+-+-+-+-+-+-+-+-+-+-+</a:t>
            </a:r>
            <a:endParaRPr sz="882">
              <a:latin typeface="Courier New"/>
              <a:cs typeface="Courier New"/>
            </a:endParaRPr>
          </a:p>
          <a:p>
            <a:pPr marL="11206">
              <a:lnSpc>
                <a:spcPts val="975"/>
              </a:lnSpc>
              <a:tabLst>
                <a:tab pos="676871" algn="l"/>
                <a:tab pos="2141558" algn="l"/>
                <a:tab pos="3073377" algn="l"/>
                <a:tab pos="4272471" algn="l"/>
              </a:tabLst>
            </a:pPr>
            <a:r>
              <a:rPr sz="882" dirty="0">
                <a:latin typeface="Courier New"/>
                <a:cs typeface="Courier New"/>
              </a:rPr>
              <a:t>|	</a:t>
            </a:r>
            <a:r>
              <a:rPr sz="882" spc="-13" dirty="0">
                <a:latin typeface="Courier New"/>
                <a:cs typeface="Courier New"/>
              </a:rPr>
              <a:t>L</a:t>
            </a:r>
            <a:r>
              <a:rPr sz="882" dirty="0">
                <a:latin typeface="Courier New"/>
                <a:cs typeface="Courier New"/>
              </a:rPr>
              <a:t>S</a:t>
            </a:r>
            <a:r>
              <a:rPr sz="882" spc="-9" dirty="0">
                <a:latin typeface="Courier New"/>
                <a:cs typeface="Courier New"/>
              </a:rPr>
              <a:t> </a:t>
            </a:r>
            <a:r>
              <a:rPr sz="882" spc="-4" dirty="0">
                <a:latin typeface="Courier New"/>
                <a:cs typeface="Courier New"/>
              </a:rPr>
              <a:t>c</a:t>
            </a:r>
            <a:r>
              <a:rPr sz="882" spc="-22" dirty="0">
                <a:latin typeface="Courier New"/>
                <a:cs typeface="Courier New"/>
              </a:rPr>
              <a:t>h</a:t>
            </a:r>
            <a:r>
              <a:rPr sz="882" spc="-4" dirty="0">
                <a:latin typeface="Courier New"/>
                <a:cs typeface="Courier New"/>
              </a:rPr>
              <a:t>e</a:t>
            </a:r>
            <a:r>
              <a:rPr sz="882" spc="-13" dirty="0">
                <a:latin typeface="Courier New"/>
                <a:cs typeface="Courier New"/>
              </a:rPr>
              <a:t>c</a:t>
            </a:r>
            <a:r>
              <a:rPr sz="882" spc="-4" dirty="0">
                <a:latin typeface="Courier New"/>
                <a:cs typeface="Courier New"/>
              </a:rPr>
              <a:t>k</a:t>
            </a:r>
            <a:r>
              <a:rPr sz="882" spc="-13" dirty="0">
                <a:latin typeface="Courier New"/>
                <a:cs typeface="Courier New"/>
              </a:rPr>
              <a:t>s</a:t>
            </a:r>
            <a:r>
              <a:rPr sz="882" spc="-4" dirty="0">
                <a:latin typeface="Courier New"/>
                <a:cs typeface="Courier New"/>
              </a:rPr>
              <a:t>u</a:t>
            </a:r>
            <a:r>
              <a:rPr sz="882" dirty="0">
                <a:latin typeface="Courier New"/>
                <a:cs typeface="Courier New"/>
              </a:rPr>
              <a:t>m	|	</a:t>
            </a:r>
            <a:r>
              <a:rPr sz="882" spc="-4" dirty="0">
                <a:latin typeface="Courier New"/>
                <a:cs typeface="Courier New"/>
              </a:rPr>
              <a:t>l</a:t>
            </a:r>
            <a:r>
              <a:rPr sz="882" spc="-13" dirty="0">
                <a:latin typeface="Courier New"/>
                <a:cs typeface="Courier New"/>
              </a:rPr>
              <a:t>e</a:t>
            </a:r>
            <a:r>
              <a:rPr sz="882" spc="-4" dirty="0">
                <a:latin typeface="Courier New"/>
                <a:cs typeface="Courier New"/>
              </a:rPr>
              <a:t>n</a:t>
            </a:r>
            <a:r>
              <a:rPr sz="882" spc="-22" dirty="0">
                <a:latin typeface="Courier New"/>
                <a:cs typeface="Courier New"/>
              </a:rPr>
              <a:t>g</a:t>
            </a:r>
            <a:r>
              <a:rPr sz="882" spc="-4" dirty="0">
                <a:latin typeface="Courier New"/>
                <a:cs typeface="Courier New"/>
              </a:rPr>
              <a:t>t</a:t>
            </a:r>
            <a:r>
              <a:rPr sz="882" dirty="0">
                <a:latin typeface="Courier New"/>
                <a:cs typeface="Courier New"/>
              </a:rPr>
              <a:t>h	|</a:t>
            </a:r>
            <a:endParaRPr sz="882">
              <a:latin typeface="Courier New"/>
              <a:cs typeface="Courier New"/>
            </a:endParaRPr>
          </a:p>
          <a:p>
            <a:pPr marL="11206">
              <a:lnSpc>
                <a:spcPts val="975"/>
              </a:lnSpc>
            </a:pPr>
            <a:r>
              <a:rPr sz="882" spc="-13" dirty="0">
                <a:latin typeface="Courier New"/>
                <a:cs typeface="Courier New"/>
              </a:rPr>
              <a:t>+-+-+-+-+-+-+-+-+-+-+-+-+-+-+-+-+-+-+-+-+-+-+-+-+-+-+-+-+-+-+-+-+</a:t>
            </a:r>
            <a:endParaRPr sz="882">
              <a:latin typeface="Courier New"/>
              <a:cs typeface="Courier New"/>
            </a:endParaRPr>
          </a:p>
          <a:p>
            <a:pPr marL="11206">
              <a:lnSpc>
                <a:spcPts val="975"/>
              </a:lnSpc>
              <a:tabLst>
                <a:tab pos="1741487" algn="l"/>
                <a:tab pos="4272471" algn="l"/>
              </a:tabLst>
            </a:pPr>
            <a:r>
              <a:rPr sz="882" dirty="0">
                <a:latin typeface="Courier New"/>
                <a:cs typeface="Courier New"/>
              </a:rPr>
              <a:t>|	</a:t>
            </a:r>
            <a:r>
              <a:rPr sz="882" spc="-13" dirty="0">
                <a:latin typeface="Courier New"/>
                <a:cs typeface="Courier New"/>
              </a:rPr>
              <a:t>N</a:t>
            </a:r>
            <a:r>
              <a:rPr sz="882" spc="-4" dirty="0">
                <a:latin typeface="Courier New"/>
                <a:cs typeface="Courier New"/>
              </a:rPr>
              <a:t>e</a:t>
            </a:r>
            <a:r>
              <a:rPr sz="882" spc="-13" dirty="0">
                <a:latin typeface="Courier New"/>
                <a:cs typeface="Courier New"/>
              </a:rPr>
              <a:t>t</a:t>
            </a:r>
            <a:r>
              <a:rPr sz="882" spc="-4" dirty="0">
                <a:latin typeface="Courier New"/>
                <a:cs typeface="Courier New"/>
              </a:rPr>
              <a:t>w</a:t>
            </a:r>
            <a:r>
              <a:rPr sz="882" spc="-13" dirty="0">
                <a:latin typeface="Courier New"/>
                <a:cs typeface="Courier New"/>
              </a:rPr>
              <a:t>o</a:t>
            </a:r>
            <a:r>
              <a:rPr sz="882" spc="-4" dirty="0">
                <a:latin typeface="Courier New"/>
                <a:cs typeface="Courier New"/>
              </a:rPr>
              <a:t>r</a:t>
            </a:r>
            <a:r>
              <a:rPr sz="882" dirty="0">
                <a:latin typeface="Courier New"/>
                <a:cs typeface="Courier New"/>
              </a:rPr>
              <a:t>k</a:t>
            </a:r>
            <a:r>
              <a:rPr sz="882" spc="-18" dirty="0">
                <a:latin typeface="Courier New"/>
                <a:cs typeface="Courier New"/>
              </a:rPr>
              <a:t> </a:t>
            </a:r>
            <a:r>
              <a:rPr sz="882" spc="-4" dirty="0">
                <a:latin typeface="Courier New"/>
                <a:cs typeface="Courier New"/>
              </a:rPr>
              <a:t>M</a:t>
            </a:r>
            <a:r>
              <a:rPr sz="882" spc="-13" dirty="0">
                <a:latin typeface="Courier New"/>
                <a:cs typeface="Courier New"/>
              </a:rPr>
              <a:t>a</a:t>
            </a:r>
            <a:r>
              <a:rPr sz="882" spc="-4" dirty="0">
                <a:latin typeface="Courier New"/>
                <a:cs typeface="Courier New"/>
              </a:rPr>
              <a:t>s</a:t>
            </a:r>
            <a:r>
              <a:rPr sz="882" dirty="0">
                <a:latin typeface="Courier New"/>
                <a:cs typeface="Courier New"/>
              </a:rPr>
              <a:t>k	|</a:t>
            </a:r>
            <a:endParaRPr sz="882">
              <a:latin typeface="Courier New"/>
              <a:cs typeface="Courier New"/>
            </a:endParaRPr>
          </a:p>
          <a:p>
            <a:pPr marL="11206">
              <a:lnSpc>
                <a:spcPts val="975"/>
              </a:lnSpc>
            </a:pPr>
            <a:r>
              <a:rPr sz="882" spc="-13" dirty="0">
                <a:latin typeface="Courier New"/>
                <a:cs typeface="Courier New"/>
              </a:rPr>
              <a:t>+-+-+-+-+-+-+-+-+-+-+-+-+-+-+-+-+-+-+-+-+-+-+-+-+-+-+-+-+-+-+-+-+</a:t>
            </a:r>
            <a:endParaRPr sz="882">
              <a:latin typeface="Courier New"/>
              <a:cs typeface="Courier New"/>
            </a:endParaRPr>
          </a:p>
          <a:p>
            <a:pPr marL="11206">
              <a:lnSpc>
                <a:spcPts val="975"/>
              </a:lnSpc>
              <a:tabLst>
                <a:tab pos="476275" algn="l"/>
                <a:tab pos="1075822" algn="l"/>
                <a:tab pos="2341594" algn="l"/>
                <a:tab pos="4272471" algn="l"/>
              </a:tabLst>
            </a:pPr>
            <a:r>
              <a:rPr sz="882" dirty="0">
                <a:latin typeface="Courier New"/>
                <a:cs typeface="Courier New"/>
              </a:rPr>
              <a:t>|	0	|	</a:t>
            </a:r>
            <a:r>
              <a:rPr sz="882" spc="-13" dirty="0">
                <a:latin typeface="Courier New"/>
                <a:cs typeface="Courier New"/>
              </a:rPr>
              <a:t>m</a:t>
            </a:r>
            <a:r>
              <a:rPr sz="882" spc="-4" dirty="0">
                <a:latin typeface="Courier New"/>
                <a:cs typeface="Courier New"/>
              </a:rPr>
              <a:t>e</a:t>
            </a:r>
            <a:r>
              <a:rPr sz="882" spc="-13" dirty="0">
                <a:latin typeface="Courier New"/>
                <a:cs typeface="Courier New"/>
              </a:rPr>
              <a:t>t</a:t>
            </a:r>
            <a:r>
              <a:rPr sz="882" spc="-4" dirty="0">
                <a:latin typeface="Courier New"/>
                <a:cs typeface="Courier New"/>
              </a:rPr>
              <a:t>r</a:t>
            </a:r>
            <a:r>
              <a:rPr sz="882" spc="-13" dirty="0">
                <a:latin typeface="Courier New"/>
                <a:cs typeface="Courier New"/>
              </a:rPr>
              <a:t>i</a:t>
            </a:r>
            <a:r>
              <a:rPr sz="882" dirty="0">
                <a:latin typeface="Courier New"/>
                <a:cs typeface="Courier New"/>
              </a:rPr>
              <a:t>c	|</a:t>
            </a:r>
            <a:endParaRPr sz="882">
              <a:latin typeface="Courier New"/>
              <a:cs typeface="Courier New"/>
            </a:endParaRPr>
          </a:p>
          <a:p>
            <a:pPr marL="11206">
              <a:lnSpc>
                <a:spcPts val="975"/>
              </a:lnSpc>
            </a:pPr>
            <a:r>
              <a:rPr sz="882" spc="-13" dirty="0">
                <a:latin typeface="Courier New"/>
                <a:cs typeface="Courier New"/>
              </a:rPr>
              <a:t>+-+-+-+-+-+-+-+-+-+-+-+-+-+-+-+-+-+-+-+-+-+-+-+-+-+-+-+-+-+-+-+-+</a:t>
            </a:r>
            <a:endParaRPr sz="882">
              <a:latin typeface="Courier New"/>
              <a:cs typeface="Courier New"/>
            </a:endParaRPr>
          </a:p>
          <a:p>
            <a:pPr marL="11206">
              <a:lnSpc>
                <a:spcPts val="1015"/>
              </a:lnSpc>
              <a:tabLst>
                <a:tab pos="411278" algn="l"/>
                <a:tab pos="1075822" algn="l"/>
                <a:tab pos="2208797" algn="l"/>
                <a:tab pos="2541069" algn="l"/>
                <a:tab pos="4272471" algn="l"/>
              </a:tabLst>
            </a:pPr>
            <a:r>
              <a:rPr sz="882" dirty="0">
                <a:latin typeface="Courier New"/>
                <a:cs typeface="Courier New"/>
              </a:rPr>
              <a:t>|	</a:t>
            </a:r>
            <a:r>
              <a:rPr sz="882" spc="-22" dirty="0">
                <a:latin typeface="Courier New"/>
                <a:cs typeface="Courier New"/>
              </a:rPr>
              <a:t>T</a:t>
            </a:r>
            <a:r>
              <a:rPr sz="882" spc="-4" dirty="0">
                <a:latin typeface="Courier New"/>
                <a:cs typeface="Courier New"/>
              </a:rPr>
              <a:t>O</a:t>
            </a:r>
            <a:r>
              <a:rPr sz="882" dirty="0">
                <a:latin typeface="Courier New"/>
                <a:cs typeface="Courier New"/>
              </a:rPr>
              <a:t>S	|	</a:t>
            </a:r>
            <a:r>
              <a:rPr sz="882" spc="-22" dirty="0">
                <a:latin typeface="Courier New"/>
                <a:cs typeface="Courier New"/>
              </a:rPr>
              <a:t>T</a:t>
            </a:r>
            <a:r>
              <a:rPr sz="882" spc="-4" dirty="0">
                <a:latin typeface="Courier New"/>
                <a:cs typeface="Courier New"/>
              </a:rPr>
              <a:t>O</a:t>
            </a:r>
            <a:r>
              <a:rPr sz="882" dirty="0">
                <a:latin typeface="Courier New"/>
                <a:cs typeface="Courier New"/>
              </a:rPr>
              <a:t>S	</a:t>
            </a:r>
            <a:r>
              <a:rPr sz="882" spc="-4" dirty="0">
                <a:latin typeface="Courier New"/>
                <a:cs typeface="Courier New"/>
              </a:rPr>
              <a:t>m</a:t>
            </a:r>
            <a:r>
              <a:rPr sz="882" spc="-13" dirty="0">
                <a:latin typeface="Courier New"/>
                <a:cs typeface="Courier New"/>
              </a:rPr>
              <a:t>e</a:t>
            </a:r>
            <a:r>
              <a:rPr sz="882" spc="-4" dirty="0">
                <a:latin typeface="Courier New"/>
                <a:cs typeface="Courier New"/>
              </a:rPr>
              <a:t>t</a:t>
            </a:r>
            <a:r>
              <a:rPr sz="882" spc="-22" dirty="0">
                <a:latin typeface="Courier New"/>
                <a:cs typeface="Courier New"/>
              </a:rPr>
              <a:t>r</a:t>
            </a:r>
            <a:r>
              <a:rPr sz="882" spc="-4" dirty="0">
                <a:latin typeface="Courier New"/>
                <a:cs typeface="Courier New"/>
              </a:rPr>
              <a:t>i</a:t>
            </a:r>
            <a:r>
              <a:rPr sz="882" dirty="0">
                <a:latin typeface="Courier New"/>
                <a:cs typeface="Courier New"/>
              </a:rPr>
              <a:t>c	|</a:t>
            </a:r>
            <a:endParaRPr sz="882">
              <a:latin typeface="Courier New"/>
              <a:cs typeface="Courier New"/>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5759" y="407690"/>
            <a:ext cx="5640481" cy="608851"/>
          </a:xfrm>
          <a:prstGeom prst="rect">
            <a:avLst/>
          </a:prstGeom>
        </p:spPr>
        <p:txBody>
          <a:bodyPr vert="horz" wrap="square" lIns="0" tIns="11206" rIns="0" bIns="0" rtlCol="0" anchor="b" anchorCtr="0">
            <a:spAutoFit/>
          </a:bodyPr>
          <a:lstStyle/>
          <a:p>
            <a:pPr marL="11206">
              <a:spcBef>
                <a:spcPts val="88"/>
              </a:spcBef>
            </a:pPr>
            <a:r>
              <a:rPr spc="-13" dirty="0"/>
              <a:t>Gói</a:t>
            </a:r>
            <a:r>
              <a:rPr spc="26" dirty="0"/>
              <a:t> </a:t>
            </a:r>
            <a:r>
              <a:rPr spc="-9" dirty="0"/>
              <a:t>tin</a:t>
            </a:r>
            <a:r>
              <a:rPr spc="57" dirty="0"/>
              <a:t> </a:t>
            </a:r>
            <a:r>
              <a:rPr spc="-13" dirty="0"/>
              <a:t>“link</a:t>
            </a:r>
            <a:r>
              <a:rPr spc="4" dirty="0"/>
              <a:t> state</a:t>
            </a:r>
            <a:r>
              <a:rPr spc="22" dirty="0"/>
              <a:t> </a:t>
            </a:r>
            <a:r>
              <a:rPr spc="-4" dirty="0"/>
              <a:t>request”</a:t>
            </a:r>
          </a:p>
        </p:txBody>
      </p:sp>
      <p:sp>
        <p:nvSpPr>
          <p:cNvPr id="3" name="object 3"/>
          <p:cNvSpPr txBox="1"/>
          <p:nvPr/>
        </p:nvSpPr>
        <p:spPr>
          <a:xfrm>
            <a:off x="3866008" y="1744146"/>
            <a:ext cx="4351244" cy="2834461"/>
          </a:xfrm>
          <a:prstGeom prst="rect">
            <a:avLst/>
          </a:prstGeom>
        </p:spPr>
        <p:txBody>
          <a:bodyPr vert="horz" wrap="square" lIns="0" tIns="11206" rIns="0" bIns="0" rtlCol="0">
            <a:spAutoFit/>
          </a:bodyPr>
          <a:lstStyle/>
          <a:p>
            <a:pPr marL="78445">
              <a:lnSpc>
                <a:spcPts val="1024"/>
              </a:lnSpc>
              <a:spcBef>
                <a:spcPts val="88"/>
              </a:spcBef>
              <a:tabLst>
                <a:tab pos="1410336" algn="l"/>
                <a:tab pos="2742226" algn="l"/>
                <a:tab pos="4074116" algn="l"/>
              </a:tabLst>
            </a:pPr>
            <a:r>
              <a:rPr sz="882" dirty="0">
                <a:latin typeface="Courier New"/>
                <a:cs typeface="Courier New"/>
              </a:rPr>
              <a:t>0	1	2	3</a:t>
            </a:r>
            <a:endParaRPr sz="882">
              <a:latin typeface="Courier New"/>
              <a:cs typeface="Courier New"/>
            </a:endParaRPr>
          </a:p>
          <a:p>
            <a:pPr marL="78445">
              <a:lnSpc>
                <a:spcPts val="975"/>
              </a:lnSpc>
            </a:pPr>
            <a:r>
              <a:rPr sz="882" dirty="0">
                <a:latin typeface="Courier New"/>
                <a:cs typeface="Courier New"/>
              </a:rPr>
              <a:t>0</a:t>
            </a:r>
            <a:r>
              <a:rPr sz="882" spc="-13" dirty="0">
                <a:latin typeface="Courier New"/>
                <a:cs typeface="Courier New"/>
              </a:rPr>
              <a:t> </a:t>
            </a:r>
            <a:r>
              <a:rPr sz="882" dirty="0">
                <a:latin typeface="Courier New"/>
                <a:cs typeface="Courier New"/>
              </a:rPr>
              <a:t>1</a:t>
            </a:r>
            <a:r>
              <a:rPr sz="882" spc="-13" dirty="0">
                <a:latin typeface="Courier New"/>
                <a:cs typeface="Courier New"/>
              </a:rPr>
              <a:t> </a:t>
            </a:r>
            <a:r>
              <a:rPr sz="882" dirty="0">
                <a:latin typeface="Courier New"/>
                <a:cs typeface="Courier New"/>
              </a:rPr>
              <a:t>2</a:t>
            </a:r>
            <a:r>
              <a:rPr sz="882" spc="-18" dirty="0">
                <a:latin typeface="Courier New"/>
                <a:cs typeface="Courier New"/>
              </a:rPr>
              <a:t> </a:t>
            </a:r>
            <a:r>
              <a:rPr sz="882" dirty="0">
                <a:latin typeface="Courier New"/>
                <a:cs typeface="Courier New"/>
              </a:rPr>
              <a:t>3</a:t>
            </a:r>
            <a:r>
              <a:rPr sz="882" spc="-13" dirty="0">
                <a:latin typeface="Courier New"/>
                <a:cs typeface="Courier New"/>
              </a:rPr>
              <a:t> </a:t>
            </a:r>
            <a:r>
              <a:rPr sz="882" dirty="0">
                <a:latin typeface="Courier New"/>
                <a:cs typeface="Courier New"/>
              </a:rPr>
              <a:t>4</a:t>
            </a:r>
            <a:r>
              <a:rPr sz="882" spc="-9" dirty="0">
                <a:latin typeface="Courier New"/>
                <a:cs typeface="Courier New"/>
              </a:rPr>
              <a:t> </a:t>
            </a:r>
            <a:r>
              <a:rPr sz="882" dirty="0">
                <a:latin typeface="Courier New"/>
                <a:cs typeface="Courier New"/>
              </a:rPr>
              <a:t>5</a:t>
            </a:r>
            <a:r>
              <a:rPr sz="882" spc="-13" dirty="0">
                <a:latin typeface="Courier New"/>
                <a:cs typeface="Courier New"/>
              </a:rPr>
              <a:t> </a:t>
            </a:r>
            <a:r>
              <a:rPr sz="882" dirty="0">
                <a:latin typeface="Courier New"/>
                <a:cs typeface="Courier New"/>
              </a:rPr>
              <a:t>6</a:t>
            </a:r>
            <a:r>
              <a:rPr sz="882" spc="-22" dirty="0">
                <a:latin typeface="Courier New"/>
                <a:cs typeface="Courier New"/>
              </a:rPr>
              <a:t> </a:t>
            </a:r>
            <a:r>
              <a:rPr sz="882" dirty="0">
                <a:latin typeface="Courier New"/>
                <a:cs typeface="Courier New"/>
              </a:rPr>
              <a:t>7</a:t>
            </a:r>
            <a:r>
              <a:rPr sz="882" spc="-9" dirty="0">
                <a:latin typeface="Courier New"/>
                <a:cs typeface="Courier New"/>
              </a:rPr>
              <a:t> </a:t>
            </a:r>
            <a:r>
              <a:rPr sz="882" dirty="0">
                <a:latin typeface="Courier New"/>
                <a:cs typeface="Courier New"/>
              </a:rPr>
              <a:t>8</a:t>
            </a:r>
            <a:r>
              <a:rPr sz="882" spc="-13" dirty="0">
                <a:latin typeface="Courier New"/>
                <a:cs typeface="Courier New"/>
              </a:rPr>
              <a:t> </a:t>
            </a:r>
            <a:r>
              <a:rPr sz="882" dirty="0">
                <a:latin typeface="Courier New"/>
                <a:cs typeface="Courier New"/>
              </a:rPr>
              <a:t>9</a:t>
            </a:r>
            <a:r>
              <a:rPr sz="882" spc="-9" dirty="0">
                <a:latin typeface="Courier New"/>
                <a:cs typeface="Courier New"/>
              </a:rPr>
              <a:t> </a:t>
            </a:r>
            <a:r>
              <a:rPr sz="882" dirty="0">
                <a:latin typeface="Courier New"/>
                <a:cs typeface="Courier New"/>
              </a:rPr>
              <a:t>0</a:t>
            </a:r>
            <a:r>
              <a:rPr sz="882" spc="-22" dirty="0">
                <a:latin typeface="Courier New"/>
                <a:cs typeface="Courier New"/>
              </a:rPr>
              <a:t> </a:t>
            </a:r>
            <a:r>
              <a:rPr sz="882" dirty="0">
                <a:latin typeface="Courier New"/>
                <a:cs typeface="Courier New"/>
              </a:rPr>
              <a:t>1</a:t>
            </a:r>
            <a:r>
              <a:rPr sz="882" spc="-9" dirty="0">
                <a:latin typeface="Courier New"/>
                <a:cs typeface="Courier New"/>
              </a:rPr>
              <a:t> </a:t>
            </a:r>
            <a:r>
              <a:rPr sz="882" dirty="0">
                <a:latin typeface="Courier New"/>
                <a:cs typeface="Courier New"/>
              </a:rPr>
              <a:t>2</a:t>
            </a:r>
            <a:r>
              <a:rPr sz="882" spc="-13" dirty="0">
                <a:latin typeface="Courier New"/>
                <a:cs typeface="Courier New"/>
              </a:rPr>
              <a:t> </a:t>
            </a:r>
            <a:r>
              <a:rPr sz="882" dirty="0">
                <a:latin typeface="Courier New"/>
                <a:cs typeface="Courier New"/>
              </a:rPr>
              <a:t>3</a:t>
            </a:r>
            <a:r>
              <a:rPr sz="882" spc="-13" dirty="0">
                <a:latin typeface="Courier New"/>
                <a:cs typeface="Courier New"/>
              </a:rPr>
              <a:t> </a:t>
            </a:r>
            <a:r>
              <a:rPr sz="882" dirty="0">
                <a:latin typeface="Courier New"/>
                <a:cs typeface="Courier New"/>
              </a:rPr>
              <a:t>4</a:t>
            </a:r>
            <a:r>
              <a:rPr sz="882" spc="-18" dirty="0">
                <a:latin typeface="Courier New"/>
                <a:cs typeface="Courier New"/>
              </a:rPr>
              <a:t> </a:t>
            </a:r>
            <a:r>
              <a:rPr sz="882" dirty="0">
                <a:latin typeface="Courier New"/>
                <a:cs typeface="Courier New"/>
              </a:rPr>
              <a:t>5</a:t>
            </a:r>
            <a:r>
              <a:rPr sz="882" spc="-13" dirty="0">
                <a:latin typeface="Courier New"/>
                <a:cs typeface="Courier New"/>
              </a:rPr>
              <a:t> </a:t>
            </a:r>
            <a:r>
              <a:rPr sz="882" dirty="0">
                <a:latin typeface="Courier New"/>
                <a:cs typeface="Courier New"/>
              </a:rPr>
              <a:t>6</a:t>
            </a:r>
            <a:r>
              <a:rPr sz="882" spc="-9" dirty="0">
                <a:latin typeface="Courier New"/>
                <a:cs typeface="Courier New"/>
              </a:rPr>
              <a:t> </a:t>
            </a:r>
            <a:r>
              <a:rPr sz="882" dirty="0">
                <a:latin typeface="Courier New"/>
                <a:cs typeface="Courier New"/>
              </a:rPr>
              <a:t>7</a:t>
            </a:r>
            <a:r>
              <a:rPr sz="882" spc="-4" dirty="0">
                <a:latin typeface="Courier New"/>
                <a:cs typeface="Courier New"/>
              </a:rPr>
              <a:t> </a:t>
            </a:r>
            <a:r>
              <a:rPr sz="882" dirty="0">
                <a:latin typeface="Courier New"/>
                <a:cs typeface="Courier New"/>
              </a:rPr>
              <a:t>8</a:t>
            </a:r>
            <a:r>
              <a:rPr sz="882" spc="-22" dirty="0">
                <a:latin typeface="Courier New"/>
                <a:cs typeface="Courier New"/>
              </a:rPr>
              <a:t> </a:t>
            </a:r>
            <a:r>
              <a:rPr sz="882" dirty="0">
                <a:latin typeface="Courier New"/>
                <a:cs typeface="Courier New"/>
              </a:rPr>
              <a:t>9</a:t>
            </a:r>
            <a:r>
              <a:rPr sz="882" spc="-9" dirty="0">
                <a:latin typeface="Courier New"/>
                <a:cs typeface="Courier New"/>
              </a:rPr>
              <a:t> </a:t>
            </a:r>
            <a:r>
              <a:rPr sz="882" dirty="0">
                <a:latin typeface="Courier New"/>
                <a:cs typeface="Courier New"/>
              </a:rPr>
              <a:t>0</a:t>
            </a:r>
            <a:r>
              <a:rPr sz="882" spc="-13" dirty="0">
                <a:latin typeface="Courier New"/>
                <a:cs typeface="Courier New"/>
              </a:rPr>
              <a:t> </a:t>
            </a:r>
            <a:r>
              <a:rPr sz="882" dirty="0">
                <a:latin typeface="Courier New"/>
                <a:cs typeface="Courier New"/>
              </a:rPr>
              <a:t>1</a:t>
            </a:r>
            <a:r>
              <a:rPr sz="882" spc="-9" dirty="0">
                <a:latin typeface="Courier New"/>
                <a:cs typeface="Courier New"/>
              </a:rPr>
              <a:t> </a:t>
            </a:r>
            <a:r>
              <a:rPr sz="882" dirty="0">
                <a:latin typeface="Courier New"/>
                <a:cs typeface="Courier New"/>
              </a:rPr>
              <a:t>2</a:t>
            </a:r>
            <a:r>
              <a:rPr sz="882" spc="-22" dirty="0">
                <a:latin typeface="Courier New"/>
                <a:cs typeface="Courier New"/>
              </a:rPr>
              <a:t> </a:t>
            </a:r>
            <a:r>
              <a:rPr sz="882" dirty="0">
                <a:latin typeface="Courier New"/>
                <a:cs typeface="Courier New"/>
              </a:rPr>
              <a:t>3</a:t>
            </a:r>
            <a:r>
              <a:rPr sz="882" spc="-9" dirty="0">
                <a:latin typeface="Courier New"/>
                <a:cs typeface="Courier New"/>
              </a:rPr>
              <a:t> </a:t>
            </a:r>
            <a:r>
              <a:rPr sz="882" dirty="0">
                <a:latin typeface="Courier New"/>
                <a:cs typeface="Courier New"/>
              </a:rPr>
              <a:t>4</a:t>
            </a:r>
            <a:r>
              <a:rPr sz="882" spc="-13" dirty="0">
                <a:latin typeface="Courier New"/>
                <a:cs typeface="Courier New"/>
              </a:rPr>
              <a:t> </a:t>
            </a:r>
            <a:r>
              <a:rPr sz="882" dirty="0">
                <a:latin typeface="Courier New"/>
                <a:cs typeface="Courier New"/>
              </a:rPr>
              <a:t>5</a:t>
            </a:r>
            <a:r>
              <a:rPr sz="882" spc="-13" dirty="0">
                <a:latin typeface="Courier New"/>
                <a:cs typeface="Courier New"/>
              </a:rPr>
              <a:t> </a:t>
            </a:r>
            <a:r>
              <a:rPr sz="882" dirty="0">
                <a:latin typeface="Courier New"/>
                <a:cs typeface="Courier New"/>
              </a:rPr>
              <a:t>6</a:t>
            </a:r>
            <a:r>
              <a:rPr sz="882" spc="-18" dirty="0">
                <a:latin typeface="Courier New"/>
                <a:cs typeface="Courier New"/>
              </a:rPr>
              <a:t> </a:t>
            </a:r>
            <a:r>
              <a:rPr sz="882" dirty="0">
                <a:latin typeface="Courier New"/>
                <a:cs typeface="Courier New"/>
              </a:rPr>
              <a:t>7</a:t>
            </a:r>
            <a:r>
              <a:rPr sz="882" spc="-13" dirty="0">
                <a:latin typeface="Courier New"/>
                <a:cs typeface="Courier New"/>
              </a:rPr>
              <a:t> </a:t>
            </a:r>
            <a:r>
              <a:rPr sz="882" dirty="0">
                <a:latin typeface="Courier New"/>
                <a:cs typeface="Courier New"/>
              </a:rPr>
              <a:t>8</a:t>
            </a:r>
            <a:r>
              <a:rPr sz="882" spc="-9" dirty="0">
                <a:latin typeface="Courier New"/>
                <a:cs typeface="Courier New"/>
              </a:rPr>
              <a:t> </a:t>
            </a:r>
            <a:r>
              <a:rPr sz="882" dirty="0">
                <a:latin typeface="Courier New"/>
                <a:cs typeface="Courier New"/>
              </a:rPr>
              <a:t>9</a:t>
            </a:r>
            <a:r>
              <a:rPr sz="882" spc="-13" dirty="0">
                <a:latin typeface="Courier New"/>
                <a:cs typeface="Courier New"/>
              </a:rPr>
              <a:t> </a:t>
            </a:r>
            <a:r>
              <a:rPr sz="882" dirty="0">
                <a:latin typeface="Courier New"/>
                <a:cs typeface="Courier New"/>
              </a:rPr>
              <a:t>0</a:t>
            </a:r>
            <a:r>
              <a:rPr sz="882" spc="-18" dirty="0">
                <a:latin typeface="Courier New"/>
                <a:cs typeface="Courier New"/>
              </a:rPr>
              <a:t> </a:t>
            </a:r>
            <a:r>
              <a:rPr sz="882" dirty="0">
                <a:latin typeface="Courier New"/>
                <a:cs typeface="Courier New"/>
              </a:rPr>
              <a:t>1</a:t>
            </a:r>
            <a:endParaRPr sz="882">
              <a:latin typeface="Courier New"/>
              <a:cs typeface="Courier New"/>
            </a:endParaRPr>
          </a:p>
          <a:p>
            <a:pPr marL="11206">
              <a:lnSpc>
                <a:spcPts val="975"/>
              </a:lnSpc>
            </a:pPr>
            <a:r>
              <a:rPr sz="882" spc="-13" dirty="0">
                <a:latin typeface="Courier New"/>
                <a:cs typeface="Courier New"/>
              </a:rPr>
              <a:t>+-+-+-+-+-+-+-+-+-+-+-+-+-+-+-+-+-+-+-+-+-+-+-+-+-+-+-+-+-+-+-+-+</a:t>
            </a:r>
            <a:endParaRPr sz="882">
              <a:latin typeface="Courier New"/>
              <a:cs typeface="Courier New"/>
            </a:endParaRPr>
          </a:p>
          <a:p>
            <a:pPr marL="11206">
              <a:lnSpc>
                <a:spcPts val="979"/>
              </a:lnSpc>
              <a:tabLst>
                <a:tab pos="279041" algn="l"/>
                <a:tab pos="1076943" algn="l"/>
                <a:tab pos="1609811" algn="l"/>
                <a:tab pos="2142119" algn="l"/>
                <a:tab pos="2808344" algn="l"/>
                <a:tab pos="4272471" algn="l"/>
              </a:tabLst>
            </a:pPr>
            <a:r>
              <a:rPr sz="882" dirty="0">
                <a:latin typeface="Courier New"/>
                <a:cs typeface="Courier New"/>
              </a:rPr>
              <a:t>|	</a:t>
            </a:r>
            <a:r>
              <a:rPr sz="882" spc="-13" dirty="0">
                <a:latin typeface="Courier New"/>
                <a:cs typeface="Courier New"/>
              </a:rPr>
              <a:t>Ver</a:t>
            </a:r>
            <a:r>
              <a:rPr sz="882" spc="-4" dirty="0">
                <a:latin typeface="Courier New"/>
                <a:cs typeface="Courier New"/>
              </a:rPr>
              <a:t>s</a:t>
            </a:r>
            <a:r>
              <a:rPr sz="882" spc="-13" dirty="0">
                <a:latin typeface="Courier New"/>
                <a:cs typeface="Courier New"/>
              </a:rPr>
              <a:t>i</a:t>
            </a:r>
            <a:r>
              <a:rPr sz="882" spc="-4" dirty="0">
                <a:latin typeface="Courier New"/>
                <a:cs typeface="Courier New"/>
              </a:rPr>
              <a:t>o</a:t>
            </a:r>
            <a:r>
              <a:rPr sz="882" dirty="0">
                <a:latin typeface="Courier New"/>
                <a:cs typeface="Courier New"/>
              </a:rPr>
              <a:t>n</a:t>
            </a:r>
            <a:r>
              <a:rPr sz="882" spc="-9" dirty="0">
                <a:latin typeface="Courier New"/>
                <a:cs typeface="Courier New"/>
              </a:rPr>
              <a:t> </a:t>
            </a:r>
            <a:r>
              <a:rPr sz="882" dirty="0">
                <a:latin typeface="Courier New"/>
                <a:cs typeface="Courier New"/>
              </a:rPr>
              <a:t>#	|	3	|	</a:t>
            </a:r>
            <a:r>
              <a:rPr sz="882" spc="-4" dirty="0">
                <a:latin typeface="Courier New"/>
                <a:cs typeface="Courier New"/>
              </a:rPr>
              <a:t>P</a:t>
            </a:r>
            <a:r>
              <a:rPr sz="882" spc="-13" dirty="0">
                <a:latin typeface="Courier New"/>
                <a:cs typeface="Courier New"/>
              </a:rPr>
              <a:t>a</a:t>
            </a:r>
            <a:r>
              <a:rPr sz="882" spc="-4" dirty="0">
                <a:latin typeface="Courier New"/>
                <a:cs typeface="Courier New"/>
              </a:rPr>
              <a:t>c</a:t>
            </a:r>
            <a:r>
              <a:rPr sz="882" spc="-22" dirty="0">
                <a:latin typeface="Courier New"/>
                <a:cs typeface="Courier New"/>
              </a:rPr>
              <a:t>k</a:t>
            </a:r>
            <a:r>
              <a:rPr sz="882" spc="-4" dirty="0">
                <a:latin typeface="Courier New"/>
                <a:cs typeface="Courier New"/>
              </a:rPr>
              <a:t>e</a:t>
            </a:r>
            <a:r>
              <a:rPr sz="882" dirty="0">
                <a:latin typeface="Courier New"/>
                <a:cs typeface="Courier New"/>
              </a:rPr>
              <a:t>t</a:t>
            </a:r>
            <a:r>
              <a:rPr sz="882" spc="-9" dirty="0">
                <a:latin typeface="Courier New"/>
                <a:cs typeface="Courier New"/>
              </a:rPr>
              <a:t> </a:t>
            </a:r>
            <a:r>
              <a:rPr sz="882" spc="-13" dirty="0">
                <a:latin typeface="Courier New"/>
                <a:cs typeface="Courier New"/>
              </a:rPr>
              <a:t>l</a:t>
            </a:r>
            <a:r>
              <a:rPr sz="882" spc="-4" dirty="0">
                <a:latin typeface="Courier New"/>
                <a:cs typeface="Courier New"/>
              </a:rPr>
              <a:t>e</a:t>
            </a:r>
            <a:r>
              <a:rPr sz="882" spc="-13" dirty="0">
                <a:latin typeface="Courier New"/>
                <a:cs typeface="Courier New"/>
              </a:rPr>
              <a:t>n</a:t>
            </a:r>
            <a:r>
              <a:rPr sz="882" spc="-4" dirty="0">
                <a:latin typeface="Courier New"/>
                <a:cs typeface="Courier New"/>
              </a:rPr>
              <a:t>g</a:t>
            </a:r>
            <a:r>
              <a:rPr sz="882" spc="-22" dirty="0">
                <a:latin typeface="Courier New"/>
                <a:cs typeface="Courier New"/>
              </a:rPr>
              <a:t>t</a:t>
            </a:r>
            <a:r>
              <a:rPr sz="882" dirty="0">
                <a:latin typeface="Courier New"/>
                <a:cs typeface="Courier New"/>
              </a:rPr>
              <a:t>h	|</a:t>
            </a:r>
            <a:endParaRPr sz="882">
              <a:latin typeface="Courier New"/>
              <a:cs typeface="Courier New"/>
            </a:endParaRPr>
          </a:p>
          <a:p>
            <a:pPr marL="11206">
              <a:lnSpc>
                <a:spcPts val="975"/>
              </a:lnSpc>
            </a:pPr>
            <a:r>
              <a:rPr sz="882" spc="-13" dirty="0">
                <a:latin typeface="Courier New"/>
                <a:cs typeface="Courier New"/>
              </a:rPr>
              <a:t>+-+-+-+-+-+-+-+-+-+-+-+-+-+-+-+-+-+-+-+-+-+-+-+-+-+-+-+-+-+-+-+-+</a:t>
            </a:r>
            <a:endParaRPr sz="882">
              <a:latin typeface="Courier New"/>
              <a:cs typeface="Courier New"/>
            </a:endParaRPr>
          </a:p>
          <a:p>
            <a:pPr marL="11206">
              <a:lnSpc>
                <a:spcPts val="975"/>
              </a:lnSpc>
              <a:tabLst>
                <a:tab pos="1809285" algn="l"/>
                <a:tab pos="4272471" algn="l"/>
              </a:tabLst>
            </a:pPr>
            <a:r>
              <a:rPr sz="882" dirty="0">
                <a:latin typeface="Courier New"/>
                <a:cs typeface="Courier New"/>
              </a:rPr>
              <a:t>|	</a:t>
            </a:r>
            <a:r>
              <a:rPr sz="882" spc="-4" dirty="0">
                <a:latin typeface="Courier New"/>
                <a:cs typeface="Courier New"/>
              </a:rPr>
              <a:t>R</a:t>
            </a:r>
            <a:r>
              <a:rPr sz="882" spc="-13" dirty="0">
                <a:latin typeface="Courier New"/>
                <a:cs typeface="Courier New"/>
              </a:rPr>
              <a:t>out</a:t>
            </a:r>
            <a:r>
              <a:rPr sz="882" spc="-4" dirty="0">
                <a:latin typeface="Courier New"/>
                <a:cs typeface="Courier New"/>
              </a:rPr>
              <a:t>e</a:t>
            </a:r>
            <a:r>
              <a:rPr sz="882" dirty="0">
                <a:latin typeface="Courier New"/>
                <a:cs typeface="Courier New"/>
              </a:rPr>
              <a:t>r</a:t>
            </a:r>
            <a:r>
              <a:rPr sz="882" spc="-9" dirty="0">
                <a:latin typeface="Courier New"/>
                <a:cs typeface="Courier New"/>
              </a:rPr>
              <a:t> </a:t>
            </a:r>
            <a:r>
              <a:rPr sz="882" spc="-13" dirty="0">
                <a:latin typeface="Courier New"/>
                <a:cs typeface="Courier New"/>
              </a:rPr>
              <a:t>I</a:t>
            </a:r>
            <a:r>
              <a:rPr sz="882" dirty="0">
                <a:latin typeface="Courier New"/>
                <a:cs typeface="Courier New"/>
              </a:rPr>
              <a:t>D	|</a:t>
            </a:r>
            <a:endParaRPr sz="882">
              <a:latin typeface="Courier New"/>
              <a:cs typeface="Courier New"/>
            </a:endParaRPr>
          </a:p>
          <a:p>
            <a:pPr marL="11206">
              <a:lnSpc>
                <a:spcPts val="979"/>
              </a:lnSpc>
            </a:pPr>
            <a:r>
              <a:rPr sz="882" spc="-13" dirty="0">
                <a:latin typeface="Courier New"/>
                <a:cs typeface="Courier New"/>
              </a:rPr>
              <a:t>+-+-+-+-+-+-+-+-+-+-+-+-+-+-+-+-+-+-+-+-+-+-+-+-+-+-+-+-+-+-+-+-+</a:t>
            </a:r>
            <a:endParaRPr sz="882">
              <a:latin typeface="Courier New"/>
              <a:cs typeface="Courier New"/>
            </a:endParaRPr>
          </a:p>
          <a:p>
            <a:pPr marL="11206">
              <a:lnSpc>
                <a:spcPts val="979"/>
              </a:lnSpc>
              <a:tabLst>
                <a:tab pos="1876525" algn="l"/>
                <a:tab pos="4272471" algn="l"/>
              </a:tabLst>
            </a:pPr>
            <a:r>
              <a:rPr sz="882" dirty="0">
                <a:latin typeface="Courier New"/>
                <a:cs typeface="Courier New"/>
              </a:rPr>
              <a:t>|	</a:t>
            </a:r>
            <a:r>
              <a:rPr sz="882" spc="-13" dirty="0">
                <a:latin typeface="Courier New"/>
                <a:cs typeface="Courier New"/>
              </a:rPr>
              <a:t>Are</a:t>
            </a:r>
            <a:r>
              <a:rPr sz="882" dirty="0">
                <a:latin typeface="Courier New"/>
                <a:cs typeface="Courier New"/>
              </a:rPr>
              <a:t>a</a:t>
            </a:r>
            <a:r>
              <a:rPr sz="882" spc="-9" dirty="0">
                <a:latin typeface="Courier New"/>
                <a:cs typeface="Courier New"/>
              </a:rPr>
              <a:t> </a:t>
            </a:r>
            <a:r>
              <a:rPr sz="882" spc="-4" dirty="0">
                <a:latin typeface="Courier New"/>
                <a:cs typeface="Courier New"/>
              </a:rPr>
              <a:t>I</a:t>
            </a:r>
            <a:r>
              <a:rPr sz="882" dirty="0">
                <a:latin typeface="Courier New"/>
                <a:cs typeface="Courier New"/>
              </a:rPr>
              <a:t>D	|</a:t>
            </a:r>
            <a:endParaRPr sz="882">
              <a:latin typeface="Courier New"/>
              <a:cs typeface="Courier New"/>
            </a:endParaRPr>
          </a:p>
          <a:p>
            <a:pPr marL="11206">
              <a:lnSpc>
                <a:spcPts val="975"/>
              </a:lnSpc>
            </a:pPr>
            <a:r>
              <a:rPr sz="882" spc="-13" dirty="0">
                <a:latin typeface="Courier New"/>
                <a:cs typeface="Courier New"/>
              </a:rPr>
              <a:t>+-+-+-+-+-+-+-+-+-+-+-+-+-+-+-+-+-+-+-+-+-+-+-+-+-+-+-+-+-+-+-+-+</a:t>
            </a:r>
            <a:endParaRPr sz="882">
              <a:latin typeface="Courier New"/>
              <a:cs typeface="Courier New"/>
            </a:endParaRPr>
          </a:p>
          <a:p>
            <a:pPr marL="11206">
              <a:lnSpc>
                <a:spcPts val="975"/>
              </a:lnSpc>
              <a:tabLst>
                <a:tab pos="811349" algn="l"/>
                <a:tab pos="2142119" algn="l"/>
                <a:tab pos="3073937" algn="l"/>
                <a:tab pos="4272471" algn="l"/>
              </a:tabLst>
            </a:pPr>
            <a:r>
              <a:rPr sz="882" dirty="0">
                <a:latin typeface="Courier New"/>
                <a:cs typeface="Courier New"/>
              </a:rPr>
              <a:t>|	</a:t>
            </a:r>
            <a:r>
              <a:rPr sz="882" spc="-13" dirty="0">
                <a:latin typeface="Courier New"/>
                <a:cs typeface="Courier New"/>
              </a:rPr>
              <a:t>Che</a:t>
            </a:r>
            <a:r>
              <a:rPr sz="882" spc="-4" dirty="0">
                <a:latin typeface="Courier New"/>
                <a:cs typeface="Courier New"/>
              </a:rPr>
              <a:t>c</a:t>
            </a:r>
            <a:r>
              <a:rPr sz="882" spc="-13" dirty="0">
                <a:latin typeface="Courier New"/>
                <a:cs typeface="Courier New"/>
              </a:rPr>
              <a:t>k</a:t>
            </a:r>
            <a:r>
              <a:rPr sz="882" spc="-4" dirty="0">
                <a:latin typeface="Courier New"/>
                <a:cs typeface="Courier New"/>
              </a:rPr>
              <a:t>s</a:t>
            </a:r>
            <a:r>
              <a:rPr sz="882" spc="-13" dirty="0">
                <a:latin typeface="Courier New"/>
                <a:cs typeface="Courier New"/>
              </a:rPr>
              <a:t>u</a:t>
            </a:r>
            <a:r>
              <a:rPr sz="882" dirty="0">
                <a:latin typeface="Courier New"/>
                <a:cs typeface="Courier New"/>
              </a:rPr>
              <a:t>m	|	</a:t>
            </a:r>
            <a:r>
              <a:rPr sz="882" spc="-4" dirty="0">
                <a:latin typeface="Courier New"/>
                <a:cs typeface="Courier New"/>
              </a:rPr>
              <a:t>A</a:t>
            </a:r>
            <a:r>
              <a:rPr sz="882" spc="-13" dirty="0">
                <a:latin typeface="Courier New"/>
                <a:cs typeface="Courier New"/>
              </a:rPr>
              <a:t>u</a:t>
            </a:r>
            <a:r>
              <a:rPr sz="882" spc="-4" dirty="0">
                <a:latin typeface="Courier New"/>
                <a:cs typeface="Courier New"/>
              </a:rPr>
              <a:t>T</a:t>
            </a:r>
            <a:r>
              <a:rPr sz="882" spc="-13" dirty="0">
                <a:latin typeface="Courier New"/>
                <a:cs typeface="Courier New"/>
              </a:rPr>
              <a:t>y</a:t>
            </a:r>
            <a:r>
              <a:rPr sz="882" spc="-4" dirty="0">
                <a:latin typeface="Courier New"/>
                <a:cs typeface="Courier New"/>
              </a:rPr>
              <a:t>p</a:t>
            </a:r>
            <a:r>
              <a:rPr sz="882" dirty="0">
                <a:latin typeface="Courier New"/>
                <a:cs typeface="Courier New"/>
              </a:rPr>
              <a:t>e	|</a:t>
            </a:r>
            <a:endParaRPr sz="882">
              <a:latin typeface="Courier New"/>
              <a:cs typeface="Courier New"/>
            </a:endParaRPr>
          </a:p>
          <a:p>
            <a:pPr marL="11206">
              <a:lnSpc>
                <a:spcPts val="975"/>
              </a:lnSpc>
            </a:pPr>
            <a:r>
              <a:rPr sz="882" spc="-13" dirty="0">
                <a:latin typeface="Courier New"/>
                <a:cs typeface="Courier New"/>
              </a:rPr>
              <a:t>+-+-+-+-+-+-+-+-+-+-+-+-+-+-+-+-+-+-+-+-+-+-+-+-+-+-+-+-+-+-+-+-+</a:t>
            </a:r>
            <a:endParaRPr sz="882">
              <a:latin typeface="Courier New"/>
              <a:cs typeface="Courier New"/>
            </a:endParaRPr>
          </a:p>
          <a:p>
            <a:pPr marL="11206">
              <a:lnSpc>
                <a:spcPts val="979"/>
              </a:lnSpc>
              <a:tabLst>
                <a:tab pos="1609811" algn="l"/>
                <a:tab pos="4272471" algn="l"/>
              </a:tabLst>
            </a:pPr>
            <a:r>
              <a:rPr sz="882" dirty="0">
                <a:latin typeface="Courier New"/>
                <a:cs typeface="Courier New"/>
              </a:rPr>
              <a:t>|	</a:t>
            </a:r>
            <a:r>
              <a:rPr sz="882" spc="-13" dirty="0">
                <a:latin typeface="Courier New"/>
                <a:cs typeface="Courier New"/>
              </a:rPr>
              <a:t>A</a:t>
            </a:r>
            <a:r>
              <a:rPr sz="882" spc="-4" dirty="0">
                <a:latin typeface="Courier New"/>
                <a:cs typeface="Courier New"/>
              </a:rPr>
              <a:t>u</a:t>
            </a:r>
            <a:r>
              <a:rPr sz="882" spc="-13" dirty="0">
                <a:latin typeface="Courier New"/>
                <a:cs typeface="Courier New"/>
              </a:rPr>
              <a:t>t</a:t>
            </a:r>
            <a:r>
              <a:rPr sz="882" spc="-4" dirty="0">
                <a:latin typeface="Courier New"/>
                <a:cs typeface="Courier New"/>
              </a:rPr>
              <a:t>h</a:t>
            </a:r>
            <a:r>
              <a:rPr sz="882" spc="-13" dirty="0">
                <a:latin typeface="Courier New"/>
                <a:cs typeface="Courier New"/>
              </a:rPr>
              <a:t>ent</a:t>
            </a:r>
            <a:r>
              <a:rPr sz="882" spc="-4" dirty="0">
                <a:latin typeface="Courier New"/>
                <a:cs typeface="Courier New"/>
              </a:rPr>
              <a:t>i</a:t>
            </a:r>
            <a:r>
              <a:rPr sz="882" spc="-13" dirty="0">
                <a:latin typeface="Courier New"/>
                <a:cs typeface="Courier New"/>
              </a:rPr>
              <a:t>c</a:t>
            </a:r>
            <a:r>
              <a:rPr sz="882" spc="-4" dirty="0">
                <a:latin typeface="Courier New"/>
                <a:cs typeface="Courier New"/>
              </a:rPr>
              <a:t>a</a:t>
            </a:r>
            <a:r>
              <a:rPr sz="882" spc="-13" dirty="0">
                <a:latin typeface="Courier New"/>
                <a:cs typeface="Courier New"/>
              </a:rPr>
              <a:t>t</a:t>
            </a:r>
            <a:r>
              <a:rPr sz="882" spc="-4" dirty="0">
                <a:latin typeface="Courier New"/>
                <a:cs typeface="Courier New"/>
              </a:rPr>
              <a:t>io</a:t>
            </a:r>
            <a:r>
              <a:rPr sz="882" dirty="0">
                <a:latin typeface="Courier New"/>
                <a:cs typeface="Courier New"/>
              </a:rPr>
              <a:t>n	|</a:t>
            </a:r>
            <a:endParaRPr sz="882">
              <a:latin typeface="Courier New"/>
              <a:cs typeface="Courier New"/>
            </a:endParaRPr>
          </a:p>
          <a:p>
            <a:pPr marL="11206">
              <a:lnSpc>
                <a:spcPts val="979"/>
              </a:lnSpc>
            </a:pPr>
            <a:r>
              <a:rPr sz="882" spc="-13" dirty="0">
                <a:latin typeface="Courier New"/>
                <a:cs typeface="Courier New"/>
              </a:rPr>
              <a:t>+-+-+-+-+-+-+-+-+-+-+-+-+-+-+-+-+-+-+-+-+-+-+-+-+-+-+-+-+-+-+-+-+</a:t>
            </a:r>
            <a:endParaRPr sz="882">
              <a:latin typeface="Courier New"/>
              <a:cs typeface="Courier New"/>
            </a:endParaRPr>
          </a:p>
          <a:p>
            <a:pPr marL="11206">
              <a:lnSpc>
                <a:spcPts val="975"/>
              </a:lnSpc>
              <a:tabLst>
                <a:tab pos="1609811" algn="l"/>
                <a:tab pos="4272471" algn="l"/>
              </a:tabLst>
            </a:pPr>
            <a:r>
              <a:rPr sz="882" dirty="0">
                <a:latin typeface="Courier New"/>
                <a:cs typeface="Courier New"/>
              </a:rPr>
              <a:t>|	</a:t>
            </a:r>
            <a:r>
              <a:rPr sz="882" spc="-13" dirty="0">
                <a:latin typeface="Courier New"/>
                <a:cs typeface="Courier New"/>
              </a:rPr>
              <a:t>A</a:t>
            </a:r>
            <a:r>
              <a:rPr sz="882" spc="-4" dirty="0">
                <a:latin typeface="Courier New"/>
                <a:cs typeface="Courier New"/>
              </a:rPr>
              <a:t>u</a:t>
            </a:r>
            <a:r>
              <a:rPr sz="882" spc="-13" dirty="0">
                <a:latin typeface="Courier New"/>
                <a:cs typeface="Courier New"/>
              </a:rPr>
              <a:t>t</a:t>
            </a:r>
            <a:r>
              <a:rPr sz="882" spc="-4" dirty="0">
                <a:latin typeface="Courier New"/>
                <a:cs typeface="Courier New"/>
              </a:rPr>
              <a:t>h</a:t>
            </a:r>
            <a:r>
              <a:rPr sz="882" spc="-13" dirty="0">
                <a:latin typeface="Courier New"/>
                <a:cs typeface="Courier New"/>
              </a:rPr>
              <a:t>ent</a:t>
            </a:r>
            <a:r>
              <a:rPr sz="882" spc="-4" dirty="0">
                <a:latin typeface="Courier New"/>
                <a:cs typeface="Courier New"/>
              </a:rPr>
              <a:t>i</a:t>
            </a:r>
            <a:r>
              <a:rPr sz="882" spc="-13" dirty="0">
                <a:latin typeface="Courier New"/>
                <a:cs typeface="Courier New"/>
              </a:rPr>
              <a:t>c</a:t>
            </a:r>
            <a:r>
              <a:rPr sz="882" spc="-4" dirty="0">
                <a:latin typeface="Courier New"/>
                <a:cs typeface="Courier New"/>
              </a:rPr>
              <a:t>a</a:t>
            </a:r>
            <a:r>
              <a:rPr sz="882" spc="-13" dirty="0">
                <a:latin typeface="Courier New"/>
                <a:cs typeface="Courier New"/>
              </a:rPr>
              <a:t>t</a:t>
            </a:r>
            <a:r>
              <a:rPr sz="882" spc="-4" dirty="0">
                <a:latin typeface="Courier New"/>
                <a:cs typeface="Courier New"/>
              </a:rPr>
              <a:t>io</a:t>
            </a:r>
            <a:r>
              <a:rPr sz="882" dirty="0">
                <a:latin typeface="Courier New"/>
                <a:cs typeface="Courier New"/>
              </a:rPr>
              <a:t>n	|</a:t>
            </a:r>
            <a:endParaRPr sz="882">
              <a:latin typeface="Courier New"/>
              <a:cs typeface="Courier New"/>
            </a:endParaRPr>
          </a:p>
          <a:p>
            <a:pPr marL="11206">
              <a:lnSpc>
                <a:spcPts val="975"/>
              </a:lnSpc>
            </a:pPr>
            <a:r>
              <a:rPr sz="882" spc="-13" dirty="0">
                <a:latin typeface="Courier New"/>
                <a:cs typeface="Courier New"/>
              </a:rPr>
              <a:t>+-+-+-+-+-+-+-+-+-+-+-+-+-+-+-+-+-+-+-+-+-+-+-+-+-+-+-+-+-+-+-+-+</a:t>
            </a:r>
            <a:endParaRPr sz="882">
              <a:latin typeface="Courier New"/>
              <a:cs typeface="Courier New"/>
            </a:endParaRPr>
          </a:p>
          <a:p>
            <a:pPr marL="11206">
              <a:lnSpc>
                <a:spcPts val="979"/>
              </a:lnSpc>
              <a:tabLst>
                <a:tab pos="1809285" algn="l"/>
                <a:tab pos="4272471" algn="l"/>
              </a:tabLst>
            </a:pPr>
            <a:r>
              <a:rPr sz="882" dirty="0">
                <a:latin typeface="Courier New"/>
                <a:cs typeface="Courier New"/>
              </a:rPr>
              <a:t>|	</a:t>
            </a:r>
            <a:r>
              <a:rPr sz="882" spc="-4" dirty="0">
                <a:latin typeface="Courier New"/>
                <a:cs typeface="Courier New"/>
              </a:rPr>
              <a:t>L</a:t>
            </a:r>
            <a:r>
              <a:rPr sz="882" dirty="0">
                <a:latin typeface="Courier New"/>
                <a:cs typeface="Courier New"/>
              </a:rPr>
              <a:t>S</a:t>
            </a:r>
            <a:r>
              <a:rPr sz="882" spc="-18" dirty="0">
                <a:latin typeface="Courier New"/>
                <a:cs typeface="Courier New"/>
              </a:rPr>
              <a:t> </a:t>
            </a:r>
            <a:r>
              <a:rPr sz="882" spc="-13" dirty="0">
                <a:latin typeface="Courier New"/>
                <a:cs typeface="Courier New"/>
              </a:rPr>
              <a:t>t</a:t>
            </a:r>
            <a:r>
              <a:rPr sz="882" spc="-4" dirty="0">
                <a:latin typeface="Courier New"/>
                <a:cs typeface="Courier New"/>
              </a:rPr>
              <a:t>y</a:t>
            </a:r>
            <a:r>
              <a:rPr sz="882" spc="-13" dirty="0">
                <a:latin typeface="Courier New"/>
                <a:cs typeface="Courier New"/>
              </a:rPr>
              <a:t>p</a:t>
            </a:r>
            <a:r>
              <a:rPr sz="882" dirty="0">
                <a:latin typeface="Courier New"/>
                <a:cs typeface="Courier New"/>
              </a:rPr>
              <a:t>e	|</a:t>
            </a:r>
            <a:endParaRPr sz="882">
              <a:latin typeface="Courier New"/>
              <a:cs typeface="Courier New"/>
            </a:endParaRPr>
          </a:p>
          <a:p>
            <a:pPr marL="11206">
              <a:lnSpc>
                <a:spcPts val="975"/>
              </a:lnSpc>
            </a:pPr>
            <a:r>
              <a:rPr sz="882" spc="-13" dirty="0">
                <a:latin typeface="Courier New"/>
                <a:cs typeface="Courier New"/>
              </a:rPr>
              <a:t>+-+-+-+-+-+-+-+-+-+-+-+-+-+-+-+-+-+-+-+-+-+-+-+-+-+-+-+-+-+-+-+-+</a:t>
            </a:r>
            <a:endParaRPr sz="882">
              <a:latin typeface="Courier New"/>
              <a:cs typeface="Courier New"/>
            </a:endParaRPr>
          </a:p>
          <a:p>
            <a:pPr marL="11206">
              <a:lnSpc>
                <a:spcPts val="975"/>
              </a:lnSpc>
              <a:tabLst>
                <a:tab pos="1609811" algn="l"/>
                <a:tab pos="4272471" algn="l"/>
              </a:tabLst>
            </a:pPr>
            <a:r>
              <a:rPr sz="882" dirty="0">
                <a:latin typeface="Courier New"/>
                <a:cs typeface="Courier New"/>
              </a:rPr>
              <a:t>|	</a:t>
            </a:r>
            <a:r>
              <a:rPr sz="882" spc="-13" dirty="0">
                <a:latin typeface="Courier New"/>
                <a:cs typeface="Courier New"/>
              </a:rPr>
              <a:t>L</a:t>
            </a:r>
            <a:r>
              <a:rPr sz="882" spc="-4" dirty="0">
                <a:latin typeface="Courier New"/>
                <a:cs typeface="Courier New"/>
              </a:rPr>
              <a:t>i</a:t>
            </a:r>
            <a:r>
              <a:rPr sz="882" spc="-13" dirty="0">
                <a:latin typeface="Courier New"/>
                <a:cs typeface="Courier New"/>
              </a:rPr>
              <a:t>n</a:t>
            </a:r>
            <a:r>
              <a:rPr sz="882" dirty="0">
                <a:latin typeface="Courier New"/>
                <a:cs typeface="Courier New"/>
              </a:rPr>
              <a:t>k</a:t>
            </a:r>
            <a:r>
              <a:rPr sz="882" spc="-9" dirty="0">
                <a:latin typeface="Courier New"/>
                <a:cs typeface="Courier New"/>
              </a:rPr>
              <a:t> </a:t>
            </a:r>
            <a:r>
              <a:rPr sz="882" spc="-13" dirty="0">
                <a:latin typeface="Courier New"/>
                <a:cs typeface="Courier New"/>
              </a:rPr>
              <a:t>St</a:t>
            </a:r>
            <a:r>
              <a:rPr sz="882" spc="-4" dirty="0">
                <a:latin typeface="Courier New"/>
                <a:cs typeface="Courier New"/>
              </a:rPr>
              <a:t>a</a:t>
            </a:r>
            <a:r>
              <a:rPr sz="882" spc="-13" dirty="0">
                <a:latin typeface="Courier New"/>
                <a:cs typeface="Courier New"/>
              </a:rPr>
              <a:t>t</a:t>
            </a:r>
            <a:r>
              <a:rPr sz="882" dirty="0">
                <a:latin typeface="Courier New"/>
                <a:cs typeface="Courier New"/>
              </a:rPr>
              <a:t>e</a:t>
            </a:r>
            <a:r>
              <a:rPr sz="882" spc="-9" dirty="0">
                <a:latin typeface="Courier New"/>
                <a:cs typeface="Courier New"/>
              </a:rPr>
              <a:t> </a:t>
            </a:r>
            <a:r>
              <a:rPr sz="882" spc="-4" dirty="0">
                <a:latin typeface="Courier New"/>
                <a:cs typeface="Courier New"/>
              </a:rPr>
              <a:t>I</a:t>
            </a:r>
            <a:r>
              <a:rPr sz="882" dirty="0">
                <a:latin typeface="Courier New"/>
                <a:cs typeface="Courier New"/>
              </a:rPr>
              <a:t>D	|</a:t>
            </a:r>
            <a:endParaRPr sz="882">
              <a:latin typeface="Courier New"/>
              <a:cs typeface="Courier New"/>
            </a:endParaRPr>
          </a:p>
          <a:p>
            <a:pPr marL="11206">
              <a:lnSpc>
                <a:spcPts val="979"/>
              </a:lnSpc>
            </a:pPr>
            <a:r>
              <a:rPr sz="882" spc="-13" dirty="0">
                <a:latin typeface="Courier New"/>
                <a:cs typeface="Courier New"/>
              </a:rPr>
              <a:t>+-+-+-+-+-+-+-+-+-+-+-+-+-+-+-+-+-+-+-+-+-+-+-+-+-+-+-+-+-+-+-+-+</a:t>
            </a:r>
            <a:endParaRPr sz="882">
              <a:latin typeface="Courier New"/>
              <a:cs typeface="Courier New"/>
            </a:endParaRPr>
          </a:p>
          <a:p>
            <a:pPr marL="11206">
              <a:lnSpc>
                <a:spcPts val="975"/>
              </a:lnSpc>
              <a:tabLst>
                <a:tab pos="1476454" algn="l"/>
                <a:tab pos="4272471" algn="l"/>
              </a:tabLst>
            </a:pPr>
            <a:r>
              <a:rPr sz="882" dirty="0">
                <a:latin typeface="Courier New"/>
                <a:cs typeface="Courier New"/>
              </a:rPr>
              <a:t>|	</a:t>
            </a:r>
            <a:r>
              <a:rPr sz="882" spc="-13" dirty="0">
                <a:latin typeface="Courier New"/>
                <a:cs typeface="Courier New"/>
              </a:rPr>
              <a:t>A</a:t>
            </a:r>
            <a:r>
              <a:rPr sz="882" spc="-4" dirty="0">
                <a:latin typeface="Courier New"/>
                <a:cs typeface="Courier New"/>
              </a:rPr>
              <a:t>d</a:t>
            </a:r>
            <a:r>
              <a:rPr sz="882" spc="-13" dirty="0">
                <a:latin typeface="Courier New"/>
                <a:cs typeface="Courier New"/>
              </a:rPr>
              <a:t>v</a:t>
            </a:r>
            <a:r>
              <a:rPr sz="882" spc="-4" dirty="0">
                <a:latin typeface="Courier New"/>
                <a:cs typeface="Courier New"/>
              </a:rPr>
              <a:t>e</a:t>
            </a:r>
            <a:r>
              <a:rPr sz="882" spc="-13" dirty="0">
                <a:latin typeface="Courier New"/>
                <a:cs typeface="Courier New"/>
              </a:rPr>
              <a:t>r</a:t>
            </a:r>
            <a:r>
              <a:rPr sz="882" spc="-4" dirty="0">
                <a:latin typeface="Courier New"/>
                <a:cs typeface="Courier New"/>
              </a:rPr>
              <a:t>t</a:t>
            </a:r>
            <a:r>
              <a:rPr sz="882" spc="-13" dirty="0">
                <a:latin typeface="Courier New"/>
                <a:cs typeface="Courier New"/>
              </a:rPr>
              <a:t>isi</a:t>
            </a:r>
            <a:r>
              <a:rPr sz="882" spc="-4" dirty="0">
                <a:latin typeface="Courier New"/>
                <a:cs typeface="Courier New"/>
              </a:rPr>
              <a:t>n</a:t>
            </a:r>
            <a:r>
              <a:rPr sz="882" dirty="0">
                <a:latin typeface="Courier New"/>
                <a:cs typeface="Courier New"/>
              </a:rPr>
              <a:t>g</a:t>
            </a:r>
            <a:r>
              <a:rPr sz="882" spc="-9" dirty="0">
                <a:latin typeface="Courier New"/>
                <a:cs typeface="Courier New"/>
              </a:rPr>
              <a:t> </a:t>
            </a:r>
            <a:r>
              <a:rPr sz="882" spc="-13" dirty="0">
                <a:latin typeface="Courier New"/>
                <a:cs typeface="Courier New"/>
              </a:rPr>
              <a:t>R</a:t>
            </a:r>
            <a:r>
              <a:rPr sz="882" spc="-4" dirty="0">
                <a:latin typeface="Courier New"/>
                <a:cs typeface="Courier New"/>
              </a:rPr>
              <a:t>ou</a:t>
            </a:r>
            <a:r>
              <a:rPr sz="882" spc="-22" dirty="0">
                <a:latin typeface="Courier New"/>
                <a:cs typeface="Courier New"/>
              </a:rPr>
              <a:t>t</a:t>
            </a:r>
            <a:r>
              <a:rPr sz="882" spc="-4" dirty="0">
                <a:latin typeface="Courier New"/>
                <a:cs typeface="Courier New"/>
              </a:rPr>
              <a:t>e</a:t>
            </a:r>
            <a:r>
              <a:rPr sz="882" dirty="0">
                <a:latin typeface="Courier New"/>
                <a:cs typeface="Courier New"/>
              </a:rPr>
              <a:t>r	|</a:t>
            </a:r>
            <a:endParaRPr sz="882">
              <a:latin typeface="Courier New"/>
              <a:cs typeface="Courier New"/>
            </a:endParaRPr>
          </a:p>
          <a:p>
            <a:pPr marL="11206">
              <a:lnSpc>
                <a:spcPts val="975"/>
              </a:lnSpc>
            </a:pPr>
            <a:r>
              <a:rPr sz="882" spc="-13" dirty="0">
                <a:latin typeface="Courier New"/>
                <a:cs typeface="Courier New"/>
              </a:rPr>
              <a:t>+-+-+-+-+-+-+-+-+-+-+-+-+-+-+-+-+-+-+-+-+-+-+-+-+-+-+-+-+-+-+-+-+</a:t>
            </a:r>
            <a:endParaRPr sz="882">
              <a:latin typeface="Courier New"/>
              <a:cs typeface="Courier New"/>
            </a:endParaRPr>
          </a:p>
          <a:p>
            <a:pPr marL="11206">
              <a:lnSpc>
                <a:spcPts val="1015"/>
              </a:lnSpc>
              <a:tabLst>
                <a:tab pos="2074880" algn="l"/>
                <a:tab pos="4272471" algn="l"/>
              </a:tabLst>
            </a:pPr>
            <a:r>
              <a:rPr sz="882" dirty="0">
                <a:latin typeface="Courier New"/>
                <a:cs typeface="Courier New"/>
              </a:rPr>
              <a:t>|	</a:t>
            </a:r>
            <a:r>
              <a:rPr sz="882" spc="-4" dirty="0">
                <a:latin typeface="Courier New"/>
                <a:cs typeface="Courier New"/>
              </a:rPr>
              <a:t>.</a:t>
            </a:r>
            <a:r>
              <a:rPr sz="882" spc="-13" dirty="0">
                <a:latin typeface="Courier New"/>
                <a:cs typeface="Courier New"/>
              </a:rPr>
              <a:t>.</a:t>
            </a:r>
            <a:r>
              <a:rPr sz="882" dirty="0">
                <a:latin typeface="Courier New"/>
                <a:cs typeface="Courier New"/>
              </a:rPr>
              <a:t>.	|</a:t>
            </a:r>
            <a:endParaRPr sz="882">
              <a:latin typeface="Courier New"/>
              <a:cs typeface="Courier New"/>
            </a:endParaRPr>
          </a:p>
        </p:txBody>
      </p:sp>
      <p:sp>
        <p:nvSpPr>
          <p:cNvPr id="4" name="object 4"/>
          <p:cNvSpPr txBox="1"/>
          <p:nvPr/>
        </p:nvSpPr>
        <p:spPr>
          <a:xfrm>
            <a:off x="2534781" y="6077594"/>
            <a:ext cx="621926" cy="174309"/>
          </a:xfrm>
          <a:prstGeom prst="rect">
            <a:avLst/>
          </a:prstGeom>
        </p:spPr>
        <p:txBody>
          <a:bodyPr vert="horz" wrap="square" lIns="0" tIns="11206" rIns="0" bIns="0" rtlCol="0">
            <a:spAutoFit/>
          </a:bodyPr>
          <a:lstStyle/>
          <a:p>
            <a:pPr marL="11206">
              <a:spcBef>
                <a:spcPts val="88"/>
              </a:spcBef>
            </a:pPr>
            <a:r>
              <a:rPr sz="1059" spc="-4" dirty="0">
                <a:solidFill>
                  <a:srgbClr val="1F497C"/>
                </a:solidFill>
                <a:latin typeface="Microsoft Sans Serif"/>
                <a:cs typeface="Microsoft Sans Serif"/>
              </a:rPr>
              <a:t>10/6/2021</a:t>
            </a:r>
            <a:endParaRPr sz="1059">
              <a:latin typeface="Microsoft Sans Serif"/>
              <a:cs typeface="Microsoft Sans Serif"/>
            </a:endParaRPr>
          </a:p>
        </p:txBody>
      </p:sp>
      <p:sp>
        <p:nvSpPr>
          <p:cNvPr id="5" name="object 5"/>
          <p:cNvSpPr txBox="1"/>
          <p:nvPr/>
        </p:nvSpPr>
        <p:spPr>
          <a:xfrm>
            <a:off x="9482859" y="6077594"/>
            <a:ext cx="172571" cy="174309"/>
          </a:xfrm>
          <a:prstGeom prst="rect">
            <a:avLst/>
          </a:prstGeom>
        </p:spPr>
        <p:txBody>
          <a:bodyPr vert="horz" wrap="square" lIns="0" tIns="11206" rIns="0" bIns="0" rtlCol="0">
            <a:spAutoFit/>
          </a:bodyPr>
          <a:lstStyle/>
          <a:p>
            <a:pPr marL="11206">
              <a:spcBef>
                <a:spcPts val="88"/>
              </a:spcBef>
            </a:pPr>
            <a:r>
              <a:rPr sz="1059" dirty="0">
                <a:solidFill>
                  <a:srgbClr val="1F497C"/>
                </a:solidFill>
                <a:latin typeface="Microsoft Sans Serif"/>
                <a:cs typeface="Microsoft Sans Serif"/>
              </a:rPr>
              <a:t>62</a:t>
            </a:r>
            <a:endParaRPr sz="1059">
              <a:latin typeface="Microsoft Sans Serif"/>
              <a:cs typeface="Microsoft Sans Serif"/>
            </a:endParaRPr>
          </a:p>
        </p:txBody>
      </p:sp>
      <p:sp>
        <p:nvSpPr>
          <p:cNvPr id="6" name="object 6"/>
          <p:cNvSpPr txBox="1"/>
          <p:nvPr/>
        </p:nvSpPr>
        <p:spPr>
          <a:xfrm>
            <a:off x="1318437" y="4795988"/>
            <a:ext cx="10143462" cy="842312"/>
          </a:xfrm>
          <a:prstGeom prst="rect">
            <a:avLst/>
          </a:prstGeom>
          <a:solidFill>
            <a:schemeClr val="bg1">
              <a:lumMod val="85000"/>
            </a:schemeClr>
          </a:solidFill>
        </p:spPr>
        <p:txBody>
          <a:bodyPr vert="horz" wrap="square" lIns="0" tIns="11206" rIns="0" bIns="0" rtlCol="0">
            <a:spAutoFit/>
          </a:bodyPr>
          <a:lstStyle/>
          <a:p>
            <a:pPr marL="263913" marR="15129" indent="-253266">
              <a:spcBef>
                <a:spcPts val="88"/>
              </a:spcBef>
              <a:buChar char="•"/>
              <a:tabLst>
                <a:tab pos="262792" algn="l"/>
                <a:tab pos="263352" algn="l"/>
              </a:tabLst>
            </a:pPr>
            <a:r>
              <a:rPr spc="-4" dirty="0">
                <a:latin typeface="Microsoft Sans Serif"/>
                <a:cs typeface="Microsoft Sans Serif"/>
              </a:rPr>
              <a:t>Gói</a:t>
            </a:r>
            <a:r>
              <a:rPr dirty="0">
                <a:latin typeface="Microsoft Sans Serif"/>
                <a:cs typeface="Microsoft Sans Serif"/>
              </a:rPr>
              <a:t> </a:t>
            </a:r>
            <a:r>
              <a:rPr spc="-9" dirty="0">
                <a:latin typeface="Microsoft Sans Serif"/>
                <a:cs typeface="Microsoft Sans Serif"/>
              </a:rPr>
              <a:t>tin</a:t>
            </a:r>
            <a:r>
              <a:rPr spc="9" dirty="0">
                <a:latin typeface="Microsoft Sans Serif"/>
                <a:cs typeface="Microsoft Sans Serif"/>
              </a:rPr>
              <a:t> </a:t>
            </a:r>
            <a:r>
              <a:rPr spc="-4" dirty="0">
                <a:latin typeface="Microsoft Sans Serif"/>
                <a:cs typeface="Microsoft Sans Serif"/>
              </a:rPr>
              <a:t>này</a:t>
            </a:r>
            <a:r>
              <a:rPr spc="26" dirty="0">
                <a:latin typeface="Microsoft Sans Serif"/>
                <a:cs typeface="Microsoft Sans Serif"/>
              </a:rPr>
              <a:t> </a:t>
            </a:r>
            <a:r>
              <a:rPr spc="-9" dirty="0">
                <a:latin typeface="Microsoft Sans Serif"/>
                <a:cs typeface="Microsoft Sans Serif"/>
              </a:rPr>
              <a:t>để</a:t>
            </a:r>
            <a:r>
              <a:rPr spc="26" dirty="0">
                <a:latin typeface="Microsoft Sans Serif"/>
                <a:cs typeface="Microsoft Sans Serif"/>
              </a:rPr>
              <a:t> </a:t>
            </a:r>
            <a:r>
              <a:rPr spc="-13" dirty="0">
                <a:latin typeface="Microsoft Sans Serif"/>
                <a:cs typeface="Microsoft Sans Serif"/>
              </a:rPr>
              <a:t>yêu</a:t>
            </a:r>
            <a:r>
              <a:rPr spc="49" dirty="0">
                <a:latin typeface="Microsoft Sans Serif"/>
                <a:cs typeface="Microsoft Sans Serif"/>
              </a:rPr>
              <a:t> </a:t>
            </a:r>
            <a:r>
              <a:rPr spc="-4" dirty="0">
                <a:latin typeface="Microsoft Sans Serif"/>
                <a:cs typeface="Microsoft Sans Serif"/>
              </a:rPr>
              <a:t>cầu</a:t>
            </a:r>
            <a:r>
              <a:rPr spc="26" dirty="0">
                <a:latin typeface="Microsoft Sans Serif"/>
                <a:cs typeface="Microsoft Sans Serif"/>
              </a:rPr>
              <a:t> </a:t>
            </a:r>
            <a:r>
              <a:rPr spc="-4" dirty="0">
                <a:latin typeface="Microsoft Sans Serif"/>
                <a:cs typeface="Microsoft Sans Serif"/>
              </a:rPr>
              <a:t>các</a:t>
            </a:r>
            <a:r>
              <a:rPr spc="26" dirty="0">
                <a:latin typeface="Microsoft Sans Serif"/>
                <a:cs typeface="Microsoft Sans Serif"/>
              </a:rPr>
              <a:t> </a:t>
            </a:r>
            <a:r>
              <a:rPr spc="-9" dirty="0">
                <a:latin typeface="Microsoft Sans Serif"/>
                <a:cs typeface="Microsoft Sans Serif"/>
              </a:rPr>
              <a:t>router</a:t>
            </a:r>
            <a:r>
              <a:rPr spc="31" dirty="0">
                <a:latin typeface="Microsoft Sans Serif"/>
                <a:cs typeface="Microsoft Sans Serif"/>
              </a:rPr>
              <a:t> </a:t>
            </a:r>
            <a:r>
              <a:rPr spc="-4" dirty="0">
                <a:latin typeface="Microsoft Sans Serif"/>
                <a:cs typeface="Microsoft Sans Serif"/>
              </a:rPr>
              <a:t>lân</a:t>
            </a:r>
            <a:r>
              <a:rPr spc="13" dirty="0">
                <a:latin typeface="Microsoft Sans Serif"/>
                <a:cs typeface="Microsoft Sans Serif"/>
              </a:rPr>
              <a:t> </a:t>
            </a:r>
            <a:r>
              <a:rPr spc="-4" dirty="0">
                <a:latin typeface="Microsoft Sans Serif"/>
                <a:cs typeface="Microsoft Sans Serif"/>
              </a:rPr>
              <a:t>cận</a:t>
            </a:r>
            <a:r>
              <a:rPr spc="26" dirty="0">
                <a:latin typeface="Microsoft Sans Serif"/>
                <a:cs typeface="Microsoft Sans Serif"/>
              </a:rPr>
              <a:t> </a:t>
            </a:r>
            <a:r>
              <a:rPr dirty="0">
                <a:latin typeface="Microsoft Sans Serif"/>
                <a:cs typeface="Microsoft Sans Serif"/>
              </a:rPr>
              <a:t>cập</a:t>
            </a:r>
            <a:r>
              <a:rPr spc="9" dirty="0">
                <a:latin typeface="Microsoft Sans Serif"/>
                <a:cs typeface="Microsoft Sans Serif"/>
              </a:rPr>
              <a:t> </a:t>
            </a:r>
            <a:r>
              <a:rPr spc="-9" dirty="0">
                <a:latin typeface="Microsoft Sans Serif"/>
                <a:cs typeface="Microsoft Sans Serif"/>
              </a:rPr>
              <a:t>nhật</a:t>
            </a:r>
            <a:r>
              <a:rPr spc="26" dirty="0">
                <a:latin typeface="Microsoft Sans Serif"/>
                <a:cs typeface="Microsoft Sans Serif"/>
              </a:rPr>
              <a:t> </a:t>
            </a:r>
            <a:r>
              <a:rPr spc="-4" dirty="0">
                <a:latin typeface="Microsoft Sans Serif"/>
                <a:cs typeface="Microsoft Sans Serif"/>
              </a:rPr>
              <a:t>trạng</a:t>
            </a:r>
            <a:r>
              <a:rPr spc="26" dirty="0">
                <a:latin typeface="Microsoft Sans Serif"/>
                <a:cs typeface="Microsoft Sans Serif"/>
              </a:rPr>
              <a:t> </a:t>
            </a:r>
            <a:r>
              <a:rPr spc="-9" dirty="0">
                <a:latin typeface="Microsoft Sans Serif"/>
                <a:cs typeface="Microsoft Sans Serif"/>
              </a:rPr>
              <a:t>thái</a:t>
            </a:r>
            <a:r>
              <a:rPr spc="22" dirty="0">
                <a:latin typeface="Microsoft Sans Serif"/>
                <a:cs typeface="Microsoft Sans Serif"/>
              </a:rPr>
              <a:t> </a:t>
            </a:r>
            <a:r>
              <a:rPr spc="-13" dirty="0">
                <a:latin typeface="Microsoft Sans Serif"/>
                <a:cs typeface="Microsoft Sans Serif"/>
              </a:rPr>
              <a:t>liên </a:t>
            </a:r>
            <a:r>
              <a:rPr spc="-410" dirty="0">
                <a:latin typeface="Microsoft Sans Serif"/>
                <a:cs typeface="Microsoft Sans Serif"/>
              </a:rPr>
              <a:t> </a:t>
            </a:r>
            <a:r>
              <a:rPr spc="-4" dirty="0">
                <a:latin typeface="Microsoft Sans Serif"/>
                <a:cs typeface="Microsoft Sans Serif"/>
              </a:rPr>
              <a:t>kết</a:t>
            </a:r>
            <a:r>
              <a:rPr spc="18" dirty="0">
                <a:latin typeface="Microsoft Sans Serif"/>
                <a:cs typeface="Microsoft Sans Serif"/>
              </a:rPr>
              <a:t> </a:t>
            </a:r>
            <a:r>
              <a:rPr spc="-4" dirty="0">
                <a:latin typeface="Microsoft Sans Serif"/>
                <a:cs typeface="Microsoft Sans Serif"/>
              </a:rPr>
              <a:t>của</a:t>
            </a:r>
            <a:r>
              <a:rPr spc="9" dirty="0">
                <a:latin typeface="Microsoft Sans Serif"/>
                <a:cs typeface="Microsoft Sans Serif"/>
              </a:rPr>
              <a:t> </a:t>
            </a:r>
            <a:r>
              <a:rPr dirty="0">
                <a:latin typeface="Microsoft Sans Serif"/>
                <a:cs typeface="Microsoft Sans Serif"/>
              </a:rPr>
              <a:t>các</a:t>
            </a:r>
            <a:r>
              <a:rPr spc="22" dirty="0">
                <a:latin typeface="Microsoft Sans Serif"/>
                <a:cs typeface="Microsoft Sans Serif"/>
              </a:rPr>
              <a:t> </a:t>
            </a:r>
            <a:r>
              <a:rPr spc="-13" dirty="0">
                <a:latin typeface="Microsoft Sans Serif"/>
                <a:cs typeface="Microsoft Sans Serif"/>
              </a:rPr>
              <a:t>link</a:t>
            </a:r>
            <a:r>
              <a:rPr spc="35" dirty="0">
                <a:latin typeface="Microsoft Sans Serif"/>
                <a:cs typeface="Microsoft Sans Serif"/>
              </a:rPr>
              <a:t> </a:t>
            </a:r>
            <a:r>
              <a:rPr dirty="0">
                <a:latin typeface="Microsoft Sans Serif"/>
                <a:cs typeface="Microsoft Sans Serif"/>
              </a:rPr>
              <a:t>cụ</a:t>
            </a:r>
            <a:r>
              <a:rPr spc="9" dirty="0">
                <a:latin typeface="Microsoft Sans Serif"/>
                <a:cs typeface="Microsoft Sans Serif"/>
              </a:rPr>
              <a:t> </a:t>
            </a:r>
            <a:r>
              <a:rPr spc="-4" dirty="0">
                <a:latin typeface="Microsoft Sans Serif"/>
                <a:cs typeface="Microsoft Sans Serif"/>
              </a:rPr>
              <a:t>thể.</a:t>
            </a:r>
            <a:endParaRPr dirty="0">
              <a:latin typeface="Microsoft Sans Serif"/>
              <a:cs typeface="Microsoft Sans Serif"/>
            </a:endParaRPr>
          </a:p>
          <a:p>
            <a:pPr marL="263913" marR="364211" indent="-253266">
              <a:buChar char="•"/>
              <a:tabLst>
                <a:tab pos="262792" algn="l"/>
                <a:tab pos="263352" algn="l"/>
              </a:tabLst>
            </a:pPr>
            <a:r>
              <a:rPr spc="-9" dirty="0">
                <a:latin typeface="Microsoft Sans Serif"/>
                <a:cs typeface="Microsoft Sans Serif"/>
              </a:rPr>
              <a:t>Mỗi</a:t>
            </a:r>
            <a:r>
              <a:rPr dirty="0">
                <a:latin typeface="Microsoft Sans Serif"/>
                <a:cs typeface="Microsoft Sans Serif"/>
              </a:rPr>
              <a:t> </a:t>
            </a:r>
            <a:r>
              <a:rPr spc="-13" dirty="0">
                <a:latin typeface="Microsoft Sans Serif"/>
                <a:cs typeface="Microsoft Sans Serif"/>
              </a:rPr>
              <a:t>yêu</a:t>
            </a:r>
            <a:r>
              <a:rPr spc="57" dirty="0">
                <a:latin typeface="Microsoft Sans Serif"/>
                <a:cs typeface="Microsoft Sans Serif"/>
              </a:rPr>
              <a:t> </a:t>
            </a:r>
            <a:r>
              <a:rPr spc="-4" dirty="0">
                <a:latin typeface="Microsoft Sans Serif"/>
                <a:cs typeface="Microsoft Sans Serif"/>
              </a:rPr>
              <a:t>cầu</a:t>
            </a:r>
            <a:r>
              <a:rPr spc="9" dirty="0">
                <a:latin typeface="Microsoft Sans Serif"/>
                <a:cs typeface="Microsoft Sans Serif"/>
              </a:rPr>
              <a:t> </a:t>
            </a:r>
            <a:r>
              <a:rPr spc="-4" dirty="0">
                <a:latin typeface="Microsoft Sans Serif"/>
                <a:cs typeface="Microsoft Sans Serif"/>
              </a:rPr>
              <a:t>đặc</a:t>
            </a:r>
            <a:r>
              <a:rPr spc="22" dirty="0">
                <a:latin typeface="Microsoft Sans Serif"/>
                <a:cs typeface="Microsoft Sans Serif"/>
              </a:rPr>
              <a:t> </a:t>
            </a:r>
            <a:r>
              <a:rPr spc="31" dirty="0">
                <a:latin typeface="Microsoft Sans Serif"/>
                <a:cs typeface="Microsoft Sans Serif"/>
              </a:rPr>
              <a:t>trưng</a:t>
            </a:r>
            <a:r>
              <a:rPr spc="26" dirty="0">
                <a:latin typeface="Microsoft Sans Serif"/>
                <a:cs typeface="Microsoft Sans Serif"/>
              </a:rPr>
              <a:t> bởi: </a:t>
            </a:r>
            <a:r>
              <a:rPr dirty="0">
                <a:latin typeface="Microsoft Sans Serif"/>
                <a:cs typeface="Microsoft Sans Serif"/>
              </a:rPr>
              <a:t>LS</a:t>
            </a:r>
            <a:r>
              <a:rPr spc="9" dirty="0">
                <a:latin typeface="Microsoft Sans Serif"/>
                <a:cs typeface="Microsoft Sans Serif"/>
              </a:rPr>
              <a:t> </a:t>
            </a:r>
            <a:r>
              <a:rPr spc="-9" dirty="0">
                <a:latin typeface="Microsoft Sans Serif"/>
                <a:cs typeface="Microsoft Sans Serif"/>
              </a:rPr>
              <a:t>type,</a:t>
            </a:r>
            <a:r>
              <a:rPr spc="40" dirty="0">
                <a:latin typeface="Microsoft Sans Serif"/>
                <a:cs typeface="Microsoft Sans Serif"/>
              </a:rPr>
              <a:t> </a:t>
            </a:r>
            <a:r>
              <a:rPr spc="-9" dirty="0">
                <a:latin typeface="Microsoft Sans Serif"/>
                <a:cs typeface="Microsoft Sans Serif"/>
              </a:rPr>
              <a:t>Link</a:t>
            </a:r>
            <a:r>
              <a:rPr spc="22" dirty="0">
                <a:latin typeface="Microsoft Sans Serif"/>
                <a:cs typeface="Microsoft Sans Serif"/>
              </a:rPr>
              <a:t> </a:t>
            </a:r>
            <a:r>
              <a:rPr dirty="0">
                <a:latin typeface="Microsoft Sans Serif"/>
                <a:cs typeface="Microsoft Sans Serif"/>
              </a:rPr>
              <a:t>state</a:t>
            </a:r>
            <a:r>
              <a:rPr spc="-4" dirty="0">
                <a:latin typeface="Microsoft Sans Serif"/>
                <a:cs typeface="Microsoft Sans Serif"/>
              </a:rPr>
              <a:t> ID,</a:t>
            </a:r>
            <a:r>
              <a:rPr spc="26" dirty="0">
                <a:latin typeface="Microsoft Sans Serif"/>
                <a:cs typeface="Microsoft Sans Serif"/>
              </a:rPr>
              <a:t> </a:t>
            </a:r>
            <a:r>
              <a:rPr spc="-4" dirty="0">
                <a:latin typeface="Microsoft Sans Serif"/>
                <a:cs typeface="Microsoft Sans Serif"/>
              </a:rPr>
              <a:t>routeur</a:t>
            </a:r>
            <a:r>
              <a:rPr spc="18" dirty="0">
                <a:latin typeface="Microsoft Sans Serif"/>
                <a:cs typeface="Microsoft Sans Serif"/>
              </a:rPr>
              <a:t> </a:t>
            </a:r>
            <a:r>
              <a:rPr dirty="0">
                <a:latin typeface="Microsoft Sans Serif"/>
                <a:cs typeface="Microsoft Sans Serif"/>
              </a:rPr>
              <a:t>đã </a:t>
            </a:r>
            <a:r>
              <a:rPr spc="-410" dirty="0">
                <a:latin typeface="Microsoft Sans Serif"/>
                <a:cs typeface="Microsoft Sans Serif"/>
              </a:rPr>
              <a:t> </a:t>
            </a:r>
            <a:r>
              <a:rPr spc="-9" dirty="0">
                <a:latin typeface="Microsoft Sans Serif"/>
                <a:cs typeface="Microsoft Sans Serif"/>
              </a:rPr>
              <a:t>quảng</a:t>
            </a:r>
            <a:r>
              <a:rPr spc="22" dirty="0">
                <a:latin typeface="Microsoft Sans Serif"/>
                <a:cs typeface="Microsoft Sans Serif"/>
              </a:rPr>
              <a:t> </a:t>
            </a:r>
            <a:r>
              <a:rPr spc="-4" dirty="0">
                <a:latin typeface="Microsoft Sans Serif"/>
                <a:cs typeface="Microsoft Sans Serif"/>
              </a:rPr>
              <a:t>cáo</a:t>
            </a:r>
            <a:r>
              <a:rPr spc="26" dirty="0">
                <a:latin typeface="Microsoft Sans Serif"/>
                <a:cs typeface="Microsoft Sans Serif"/>
              </a:rPr>
              <a:t> </a:t>
            </a:r>
            <a:r>
              <a:rPr spc="-4" dirty="0">
                <a:latin typeface="Microsoft Sans Serif"/>
                <a:cs typeface="Microsoft Sans Serif"/>
              </a:rPr>
              <a:t>thông</a:t>
            </a:r>
            <a:r>
              <a:rPr spc="9" dirty="0">
                <a:latin typeface="Microsoft Sans Serif"/>
                <a:cs typeface="Microsoft Sans Serif"/>
              </a:rPr>
              <a:t> </a:t>
            </a:r>
            <a:r>
              <a:rPr spc="-9" dirty="0">
                <a:latin typeface="Microsoft Sans Serif"/>
                <a:cs typeface="Microsoft Sans Serif"/>
              </a:rPr>
              <a:t>tin</a:t>
            </a:r>
            <a:r>
              <a:rPr spc="26" dirty="0">
                <a:latin typeface="Microsoft Sans Serif"/>
                <a:cs typeface="Microsoft Sans Serif"/>
              </a:rPr>
              <a:t> </a:t>
            </a:r>
            <a:r>
              <a:rPr spc="-9" dirty="0">
                <a:latin typeface="Microsoft Sans Serif"/>
                <a:cs typeface="Microsoft Sans Serif"/>
              </a:rPr>
              <a:t>link-state.</a:t>
            </a:r>
            <a:endParaRPr dirty="0">
              <a:latin typeface="Microsoft Sans Serif"/>
              <a:cs typeface="Microsoft Sans Serif"/>
            </a:endParaRPr>
          </a:p>
          <a:p>
            <a:pPr marL="263913" marR="4483" indent="-253266">
              <a:buChar char="•"/>
              <a:tabLst>
                <a:tab pos="262792" algn="l"/>
                <a:tab pos="263352" algn="l"/>
              </a:tabLst>
            </a:pPr>
            <a:r>
              <a:rPr dirty="0">
                <a:latin typeface="Microsoft Sans Serif"/>
                <a:cs typeface="Microsoft Sans Serif"/>
              </a:rPr>
              <a:t>Các </a:t>
            </a:r>
            <a:r>
              <a:rPr spc="-4" dirty="0">
                <a:latin typeface="Microsoft Sans Serif"/>
                <a:cs typeface="Microsoft Sans Serif"/>
              </a:rPr>
              <a:t>máy</a:t>
            </a:r>
            <a:r>
              <a:rPr spc="22" dirty="0">
                <a:latin typeface="Microsoft Sans Serif"/>
                <a:cs typeface="Microsoft Sans Serif"/>
              </a:rPr>
              <a:t> </a:t>
            </a:r>
            <a:r>
              <a:rPr spc="-13" dirty="0">
                <a:latin typeface="Microsoft Sans Serif"/>
                <a:cs typeface="Microsoft Sans Serif"/>
              </a:rPr>
              <a:t>lân</a:t>
            </a:r>
            <a:r>
              <a:rPr spc="26" dirty="0">
                <a:latin typeface="Microsoft Sans Serif"/>
                <a:cs typeface="Microsoft Sans Serif"/>
              </a:rPr>
              <a:t> </a:t>
            </a:r>
            <a:r>
              <a:rPr spc="-4" dirty="0">
                <a:latin typeface="Microsoft Sans Serif"/>
                <a:cs typeface="Microsoft Sans Serif"/>
              </a:rPr>
              <a:t>cận</a:t>
            </a:r>
            <a:r>
              <a:rPr spc="26" dirty="0">
                <a:latin typeface="Microsoft Sans Serif"/>
                <a:cs typeface="Microsoft Sans Serif"/>
              </a:rPr>
              <a:t> </a:t>
            </a:r>
            <a:r>
              <a:rPr dirty="0">
                <a:latin typeface="Microsoft Sans Serif"/>
                <a:cs typeface="Microsoft Sans Serif"/>
              </a:rPr>
              <a:t>sẽ</a:t>
            </a:r>
            <a:r>
              <a:rPr spc="9" dirty="0">
                <a:latin typeface="Microsoft Sans Serif"/>
                <a:cs typeface="Microsoft Sans Serif"/>
              </a:rPr>
              <a:t> </a:t>
            </a:r>
            <a:r>
              <a:rPr spc="-4" dirty="0">
                <a:latin typeface="Microsoft Sans Serif"/>
                <a:cs typeface="Microsoft Sans Serif"/>
              </a:rPr>
              <a:t>trả</a:t>
            </a:r>
            <a:r>
              <a:rPr spc="26" dirty="0">
                <a:latin typeface="Microsoft Sans Serif"/>
                <a:cs typeface="Microsoft Sans Serif"/>
              </a:rPr>
              <a:t> </a:t>
            </a:r>
            <a:r>
              <a:rPr spc="40" dirty="0">
                <a:latin typeface="Microsoft Sans Serif"/>
                <a:cs typeface="Microsoft Sans Serif"/>
              </a:rPr>
              <a:t>lời</a:t>
            </a:r>
            <a:r>
              <a:rPr spc="18" dirty="0">
                <a:latin typeface="Microsoft Sans Serif"/>
                <a:cs typeface="Microsoft Sans Serif"/>
              </a:rPr>
              <a:t> </a:t>
            </a:r>
            <a:r>
              <a:rPr spc="44" dirty="0">
                <a:latin typeface="Microsoft Sans Serif"/>
                <a:cs typeface="Microsoft Sans Serif"/>
              </a:rPr>
              <a:t>với</a:t>
            </a:r>
            <a:r>
              <a:rPr spc="18" dirty="0">
                <a:latin typeface="Microsoft Sans Serif"/>
                <a:cs typeface="Microsoft Sans Serif"/>
              </a:rPr>
              <a:t> </a:t>
            </a:r>
            <a:r>
              <a:rPr spc="-4" dirty="0">
                <a:latin typeface="Microsoft Sans Serif"/>
                <a:cs typeface="Microsoft Sans Serif"/>
              </a:rPr>
              <a:t>thông</a:t>
            </a:r>
            <a:r>
              <a:rPr spc="26" dirty="0">
                <a:latin typeface="Microsoft Sans Serif"/>
                <a:cs typeface="Microsoft Sans Serif"/>
              </a:rPr>
              <a:t> </a:t>
            </a:r>
            <a:r>
              <a:rPr spc="-9" dirty="0">
                <a:latin typeface="Microsoft Sans Serif"/>
                <a:cs typeface="Microsoft Sans Serif"/>
              </a:rPr>
              <a:t>tin</a:t>
            </a:r>
            <a:r>
              <a:rPr spc="26" dirty="0">
                <a:latin typeface="Microsoft Sans Serif"/>
                <a:cs typeface="Microsoft Sans Serif"/>
              </a:rPr>
              <a:t> </a:t>
            </a:r>
            <a:r>
              <a:rPr spc="40" dirty="0">
                <a:latin typeface="Microsoft Sans Serif"/>
                <a:cs typeface="Microsoft Sans Serif"/>
              </a:rPr>
              <a:t>mới</a:t>
            </a:r>
            <a:r>
              <a:rPr spc="13" dirty="0">
                <a:latin typeface="Microsoft Sans Serif"/>
                <a:cs typeface="Microsoft Sans Serif"/>
              </a:rPr>
              <a:t> </a:t>
            </a:r>
            <a:r>
              <a:rPr spc="-9" dirty="0">
                <a:latin typeface="Microsoft Sans Serif"/>
                <a:cs typeface="Microsoft Sans Serif"/>
              </a:rPr>
              <a:t>nhất</a:t>
            </a:r>
            <a:r>
              <a:rPr spc="22" dirty="0">
                <a:latin typeface="Microsoft Sans Serif"/>
                <a:cs typeface="Microsoft Sans Serif"/>
              </a:rPr>
              <a:t> </a:t>
            </a:r>
            <a:r>
              <a:rPr spc="4" dirty="0">
                <a:latin typeface="Microsoft Sans Serif"/>
                <a:cs typeface="Microsoft Sans Serif"/>
              </a:rPr>
              <a:t>mà</a:t>
            </a:r>
            <a:r>
              <a:rPr spc="9" dirty="0">
                <a:latin typeface="Microsoft Sans Serif"/>
                <a:cs typeface="Microsoft Sans Serif"/>
              </a:rPr>
              <a:t> </a:t>
            </a:r>
            <a:r>
              <a:rPr spc="-9" dirty="0">
                <a:latin typeface="Microsoft Sans Serif"/>
                <a:cs typeface="Microsoft Sans Serif"/>
              </a:rPr>
              <a:t>nó</a:t>
            </a:r>
            <a:r>
              <a:rPr spc="26" dirty="0">
                <a:latin typeface="Microsoft Sans Serif"/>
                <a:cs typeface="Microsoft Sans Serif"/>
              </a:rPr>
              <a:t> </a:t>
            </a:r>
            <a:r>
              <a:rPr dirty="0">
                <a:latin typeface="Microsoft Sans Serif"/>
                <a:cs typeface="Microsoft Sans Serif"/>
              </a:rPr>
              <a:t>có</a:t>
            </a:r>
            <a:r>
              <a:rPr spc="9" dirty="0">
                <a:latin typeface="Microsoft Sans Serif"/>
                <a:cs typeface="Microsoft Sans Serif"/>
              </a:rPr>
              <a:t> </a:t>
            </a:r>
            <a:r>
              <a:rPr spc="75" dirty="0">
                <a:latin typeface="Microsoft Sans Serif"/>
                <a:cs typeface="Microsoft Sans Serif"/>
              </a:rPr>
              <a:t>được </a:t>
            </a:r>
            <a:r>
              <a:rPr spc="-410" dirty="0">
                <a:latin typeface="Microsoft Sans Serif"/>
                <a:cs typeface="Microsoft Sans Serif"/>
              </a:rPr>
              <a:t> </a:t>
            </a:r>
            <a:r>
              <a:rPr dirty="0">
                <a:latin typeface="Microsoft Sans Serif"/>
                <a:cs typeface="Microsoft Sans Serif"/>
              </a:rPr>
              <a:t>về</a:t>
            </a:r>
            <a:r>
              <a:rPr spc="4" dirty="0">
                <a:latin typeface="Microsoft Sans Serif"/>
                <a:cs typeface="Microsoft Sans Serif"/>
              </a:rPr>
              <a:t> </a:t>
            </a:r>
            <a:r>
              <a:rPr spc="-4" dirty="0">
                <a:latin typeface="Microsoft Sans Serif"/>
                <a:cs typeface="Microsoft Sans Serif"/>
              </a:rPr>
              <a:t>các</a:t>
            </a:r>
            <a:r>
              <a:rPr spc="22" dirty="0">
                <a:latin typeface="Microsoft Sans Serif"/>
                <a:cs typeface="Microsoft Sans Serif"/>
              </a:rPr>
              <a:t> </a:t>
            </a:r>
            <a:r>
              <a:rPr spc="-13" dirty="0">
                <a:latin typeface="Microsoft Sans Serif"/>
                <a:cs typeface="Microsoft Sans Serif"/>
              </a:rPr>
              <a:t>liên</a:t>
            </a:r>
            <a:r>
              <a:rPr spc="26" dirty="0">
                <a:latin typeface="Microsoft Sans Serif"/>
                <a:cs typeface="Microsoft Sans Serif"/>
              </a:rPr>
              <a:t> </a:t>
            </a:r>
            <a:r>
              <a:rPr dirty="0">
                <a:latin typeface="Microsoft Sans Serif"/>
                <a:cs typeface="Microsoft Sans Serif"/>
              </a:rPr>
              <a:t>kết</a:t>
            </a:r>
            <a:r>
              <a:rPr spc="22" dirty="0">
                <a:latin typeface="Microsoft Sans Serif"/>
                <a:cs typeface="Microsoft Sans Serif"/>
              </a:rPr>
              <a:t> </a:t>
            </a:r>
            <a:r>
              <a:rPr spc="-9" dirty="0">
                <a:latin typeface="Microsoft Sans Serif"/>
                <a:cs typeface="Microsoft Sans Serif"/>
              </a:rPr>
              <a:t>đó.</a:t>
            </a:r>
            <a:endParaRPr dirty="0">
              <a:latin typeface="Microsoft Sans Serif"/>
              <a:cs typeface="Microsoft Sans Serif"/>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89052" y="470978"/>
            <a:ext cx="5507131" cy="608851"/>
          </a:xfrm>
          <a:prstGeom prst="rect">
            <a:avLst/>
          </a:prstGeom>
        </p:spPr>
        <p:txBody>
          <a:bodyPr vert="horz" wrap="square" lIns="0" tIns="11206" rIns="0" bIns="0" rtlCol="0" anchor="b" anchorCtr="0">
            <a:spAutoFit/>
          </a:bodyPr>
          <a:lstStyle/>
          <a:p>
            <a:pPr marL="11206">
              <a:spcBef>
                <a:spcPts val="88"/>
              </a:spcBef>
            </a:pPr>
            <a:r>
              <a:rPr spc="-13" dirty="0"/>
              <a:t>Gói</a:t>
            </a:r>
            <a:r>
              <a:rPr spc="26" dirty="0"/>
              <a:t> </a:t>
            </a:r>
            <a:r>
              <a:rPr spc="-9" dirty="0"/>
              <a:t>tin</a:t>
            </a:r>
            <a:r>
              <a:rPr spc="53" dirty="0"/>
              <a:t> </a:t>
            </a:r>
            <a:r>
              <a:rPr spc="-13" dirty="0"/>
              <a:t>“link</a:t>
            </a:r>
            <a:r>
              <a:rPr dirty="0"/>
              <a:t> </a:t>
            </a:r>
            <a:r>
              <a:rPr spc="4" dirty="0"/>
              <a:t>state</a:t>
            </a:r>
            <a:r>
              <a:rPr spc="13" dirty="0"/>
              <a:t> </a:t>
            </a:r>
            <a:r>
              <a:rPr dirty="0"/>
              <a:t>update”</a:t>
            </a:r>
          </a:p>
        </p:txBody>
      </p:sp>
      <p:sp>
        <p:nvSpPr>
          <p:cNvPr id="3" name="object 3"/>
          <p:cNvSpPr/>
          <p:nvPr/>
        </p:nvSpPr>
        <p:spPr>
          <a:xfrm>
            <a:off x="2061883" y="3429000"/>
            <a:ext cx="8068235" cy="3025588"/>
          </a:xfrm>
          <a:custGeom>
            <a:avLst/>
            <a:gdLst/>
            <a:ahLst/>
            <a:cxnLst/>
            <a:rect l="l" t="t" r="r" b="b"/>
            <a:pathLst>
              <a:path w="9144000" h="3429000">
                <a:moveTo>
                  <a:pt x="9144000" y="3429000"/>
                </a:moveTo>
                <a:lnTo>
                  <a:pt x="0" y="3429000"/>
                </a:lnTo>
                <a:lnTo>
                  <a:pt x="0" y="0"/>
                </a:lnTo>
                <a:lnTo>
                  <a:pt x="9144000" y="0"/>
                </a:lnTo>
                <a:lnTo>
                  <a:pt x="9144000" y="3429000"/>
                </a:lnTo>
                <a:close/>
              </a:path>
            </a:pathLst>
          </a:custGeom>
          <a:solidFill>
            <a:srgbClr val="FFFFFF"/>
          </a:solidFill>
        </p:spPr>
        <p:txBody>
          <a:bodyPr wrap="square" lIns="0" tIns="0" rIns="0" bIns="0" rtlCol="0"/>
          <a:lstStyle/>
          <a:p>
            <a:endParaRPr sz="1588"/>
          </a:p>
        </p:txBody>
      </p:sp>
      <p:sp>
        <p:nvSpPr>
          <p:cNvPr id="4" name="object 4"/>
          <p:cNvSpPr txBox="1"/>
          <p:nvPr/>
        </p:nvSpPr>
        <p:spPr>
          <a:xfrm>
            <a:off x="3276165" y="1862886"/>
            <a:ext cx="5520018" cy="2656598"/>
          </a:xfrm>
          <a:prstGeom prst="rect">
            <a:avLst/>
          </a:prstGeom>
        </p:spPr>
        <p:txBody>
          <a:bodyPr vert="horz" wrap="square" lIns="0" tIns="14007" rIns="0" bIns="0" rtlCol="0">
            <a:spAutoFit/>
          </a:bodyPr>
          <a:lstStyle/>
          <a:p>
            <a:pPr marL="94694">
              <a:lnSpc>
                <a:spcPts val="1279"/>
              </a:lnSpc>
              <a:spcBef>
                <a:spcPts val="110"/>
              </a:spcBef>
              <a:tabLst>
                <a:tab pos="1787434" algn="l"/>
                <a:tab pos="3477371" algn="l"/>
                <a:tab pos="5168429" algn="l"/>
              </a:tabLst>
            </a:pPr>
            <a:r>
              <a:rPr sz="1103" spc="9" dirty="0">
                <a:latin typeface="Courier New"/>
                <a:cs typeface="Courier New"/>
              </a:rPr>
              <a:t>0	1	2	3</a:t>
            </a:r>
            <a:endParaRPr sz="1103">
              <a:latin typeface="Courier New"/>
              <a:cs typeface="Courier New"/>
            </a:endParaRPr>
          </a:p>
          <a:p>
            <a:pPr marL="94694">
              <a:lnSpc>
                <a:spcPts val="1240"/>
              </a:lnSpc>
            </a:pPr>
            <a:r>
              <a:rPr sz="1103" spc="9" dirty="0">
                <a:latin typeface="Courier New"/>
                <a:cs typeface="Courier New"/>
              </a:rPr>
              <a:t>0</a:t>
            </a:r>
            <a:r>
              <a:rPr sz="1103" spc="-9" dirty="0">
                <a:latin typeface="Courier New"/>
                <a:cs typeface="Courier New"/>
              </a:rPr>
              <a:t> </a:t>
            </a:r>
            <a:r>
              <a:rPr sz="1103" spc="9" dirty="0">
                <a:latin typeface="Courier New"/>
                <a:cs typeface="Courier New"/>
              </a:rPr>
              <a:t>1</a:t>
            </a:r>
            <a:r>
              <a:rPr sz="1103" spc="-4" dirty="0">
                <a:latin typeface="Courier New"/>
                <a:cs typeface="Courier New"/>
              </a:rPr>
              <a:t> </a:t>
            </a:r>
            <a:r>
              <a:rPr sz="1103" spc="9" dirty="0">
                <a:latin typeface="Courier New"/>
                <a:cs typeface="Courier New"/>
              </a:rPr>
              <a:t>2</a:t>
            </a:r>
            <a:r>
              <a:rPr sz="1103" spc="-4" dirty="0">
                <a:latin typeface="Courier New"/>
                <a:cs typeface="Courier New"/>
              </a:rPr>
              <a:t> </a:t>
            </a:r>
            <a:r>
              <a:rPr sz="1103" spc="9" dirty="0">
                <a:latin typeface="Courier New"/>
                <a:cs typeface="Courier New"/>
              </a:rPr>
              <a:t>3</a:t>
            </a:r>
            <a:r>
              <a:rPr sz="1103" spc="-13" dirty="0">
                <a:latin typeface="Courier New"/>
                <a:cs typeface="Courier New"/>
              </a:rPr>
              <a:t> </a:t>
            </a:r>
            <a:r>
              <a:rPr sz="1103" spc="9" dirty="0">
                <a:latin typeface="Courier New"/>
                <a:cs typeface="Courier New"/>
              </a:rPr>
              <a:t>4</a:t>
            </a:r>
            <a:r>
              <a:rPr sz="1103" spc="-4" dirty="0">
                <a:latin typeface="Courier New"/>
                <a:cs typeface="Courier New"/>
              </a:rPr>
              <a:t> </a:t>
            </a:r>
            <a:r>
              <a:rPr sz="1103" spc="9" dirty="0">
                <a:latin typeface="Courier New"/>
                <a:cs typeface="Courier New"/>
              </a:rPr>
              <a:t>5</a:t>
            </a:r>
            <a:r>
              <a:rPr sz="1103" spc="-9" dirty="0">
                <a:latin typeface="Courier New"/>
                <a:cs typeface="Courier New"/>
              </a:rPr>
              <a:t> </a:t>
            </a:r>
            <a:r>
              <a:rPr sz="1103" spc="9" dirty="0">
                <a:latin typeface="Courier New"/>
                <a:cs typeface="Courier New"/>
              </a:rPr>
              <a:t>6</a:t>
            </a:r>
            <a:r>
              <a:rPr sz="1103" spc="-4" dirty="0">
                <a:latin typeface="Courier New"/>
                <a:cs typeface="Courier New"/>
              </a:rPr>
              <a:t> </a:t>
            </a:r>
            <a:r>
              <a:rPr sz="1103" spc="9" dirty="0">
                <a:latin typeface="Courier New"/>
                <a:cs typeface="Courier New"/>
              </a:rPr>
              <a:t>7</a:t>
            </a:r>
            <a:r>
              <a:rPr sz="1103" spc="-4" dirty="0">
                <a:latin typeface="Courier New"/>
                <a:cs typeface="Courier New"/>
              </a:rPr>
              <a:t> </a:t>
            </a:r>
            <a:r>
              <a:rPr sz="1103" spc="9" dirty="0">
                <a:latin typeface="Courier New"/>
                <a:cs typeface="Courier New"/>
              </a:rPr>
              <a:t>8</a:t>
            </a:r>
            <a:r>
              <a:rPr sz="1103" spc="-4" dirty="0">
                <a:latin typeface="Courier New"/>
                <a:cs typeface="Courier New"/>
              </a:rPr>
              <a:t> </a:t>
            </a:r>
            <a:r>
              <a:rPr sz="1103" spc="9" dirty="0">
                <a:latin typeface="Courier New"/>
                <a:cs typeface="Courier New"/>
              </a:rPr>
              <a:t>9</a:t>
            </a:r>
            <a:r>
              <a:rPr sz="1103" spc="-4" dirty="0">
                <a:latin typeface="Courier New"/>
                <a:cs typeface="Courier New"/>
              </a:rPr>
              <a:t> </a:t>
            </a:r>
            <a:r>
              <a:rPr sz="1103" spc="9" dirty="0">
                <a:latin typeface="Courier New"/>
                <a:cs typeface="Courier New"/>
              </a:rPr>
              <a:t>0</a:t>
            </a:r>
            <a:r>
              <a:rPr sz="1103" spc="-9" dirty="0">
                <a:latin typeface="Courier New"/>
                <a:cs typeface="Courier New"/>
              </a:rPr>
              <a:t> </a:t>
            </a:r>
            <a:r>
              <a:rPr sz="1103" spc="9" dirty="0">
                <a:latin typeface="Courier New"/>
                <a:cs typeface="Courier New"/>
              </a:rPr>
              <a:t>1</a:t>
            </a:r>
            <a:r>
              <a:rPr sz="1103" spc="-13" dirty="0">
                <a:latin typeface="Courier New"/>
                <a:cs typeface="Courier New"/>
              </a:rPr>
              <a:t> </a:t>
            </a:r>
            <a:r>
              <a:rPr sz="1103" spc="9" dirty="0">
                <a:latin typeface="Courier New"/>
                <a:cs typeface="Courier New"/>
              </a:rPr>
              <a:t>2</a:t>
            </a:r>
            <a:r>
              <a:rPr sz="1103" spc="-4" dirty="0">
                <a:latin typeface="Courier New"/>
                <a:cs typeface="Courier New"/>
              </a:rPr>
              <a:t> </a:t>
            </a:r>
            <a:r>
              <a:rPr sz="1103" spc="9" dirty="0">
                <a:latin typeface="Courier New"/>
                <a:cs typeface="Courier New"/>
              </a:rPr>
              <a:t>3</a:t>
            </a:r>
            <a:r>
              <a:rPr sz="1103" spc="-4" dirty="0">
                <a:latin typeface="Courier New"/>
                <a:cs typeface="Courier New"/>
              </a:rPr>
              <a:t> </a:t>
            </a:r>
            <a:r>
              <a:rPr sz="1103" spc="9" dirty="0">
                <a:latin typeface="Courier New"/>
                <a:cs typeface="Courier New"/>
              </a:rPr>
              <a:t>4</a:t>
            </a:r>
            <a:r>
              <a:rPr sz="1103" spc="-4" dirty="0">
                <a:latin typeface="Courier New"/>
                <a:cs typeface="Courier New"/>
              </a:rPr>
              <a:t> </a:t>
            </a:r>
            <a:r>
              <a:rPr sz="1103" spc="9" dirty="0">
                <a:latin typeface="Courier New"/>
                <a:cs typeface="Courier New"/>
              </a:rPr>
              <a:t>5</a:t>
            </a:r>
            <a:r>
              <a:rPr sz="1103" spc="-18" dirty="0">
                <a:latin typeface="Courier New"/>
                <a:cs typeface="Courier New"/>
              </a:rPr>
              <a:t> </a:t>
            </a:r>
            <a:r>
              <a:rPr sz="1103" spc="9" dirty="0">
                <a:latin typeface="Courier New"/>
                <a:cs typeface="Courier New"/>
              </a:rPr>
              <a:t>6</a:t>
            </a:r>
            <a:r>
              <a:rPr sz="1103" spc="-4" dirty="0">
                <a:latin typeface="Courier New"/>
                <a:cs typeface="Courier New"/>
              </a:rPr>
              <a:t> </a:t>
            </a:r>
            <a:r>
              <a:rPr sz="1103" spc="9" dirty="0">
                <a:latin typeface="Courier New"/>
                <a:cs typeface="Courier New"/>
              </a:rPr>
              <a:t>7</a:t>
            </a:r>
            <a:r>
              <a:rPr sz="1103" spc="-4" dirty="0">
                <a:latin typeface="Courier New"/>
                <a:cs typeface="Courier New"/>
              </a:rPr>
              <a:t> </a:t>
            </a:r>
            <a:r>
              <a:rPr sz="1103" spc="9" dirty="0">
                <a:latin typeface="Courier New"/>
                <a:cs typeface="Courier New"/>
              </a:rPr>
              <a:t>8</a:t>
            </a:r>
            <a:r>
              <a:rPr sz="1103" spc="-4" dirty="0">
                <a:latin typeface="Courier New"/>
                <a:cs typeface="Courier New"/>
              </a:rPr>
              <a:t> </a:t>
            </a:r>
            <a:r>
              <a:rPr sz="1103" spc="9" dirty="0">
                <a:latin typeface="Courier New"/>
                <a:cs typeface="Courier New"/>
              </a:rPr>
              <a:t>9</a:t>
            </a:r>
            <a:r>
              <a:rPr sz="1103" spc="-13" dirty="0">
                <a:latin typeface="Courier New"/>
                <a:cs typeface="Courier New"/>
              </a:rPr>
              <a:t> </a:t>
            </a:r>
            <a:r>
              <a:rPr sz="1103" spc="9" dirty="0">
                <a:latin typeface="Courier New"/>
                <a:cs typeface="Courier New"/>
              </a:rPr>
              <a:t>0</a:t>
            </a:r>
            <a:r>
              <a:rPr sz="1103" spc="-9" dirty="0">
                <a:latin typeface="Courier New"/>
                <a:cs typeface="Courier New"/>
              </a:rPr>
              <a:t> </a:t>
            </a:r>
            <a:r>
              <a:rPr sz="1103" spc="9" dirty="0">
                <a:latin typeface="Courier New"/>
                <a:cs typeface="Courier New"/>
              </a:rPr>
              <a:t>1</a:t>
            </a:r>
            <a:r>
              <a:rPr sz="1103" spc="-4" dirty="0">
                <a:latin typeface="Courier New"/>
                <a:cs typeface="Courier New"/>
              </a:rPr>
              <a:t> </a:t>
            </a:r>
            <a:r>
              <a:rPr sz="1103" spc="9" dirty="0">
                <a:latin typeface="Courier New"/>
                <a:cs typeface="Courier New"/>
              </a:rPr>
              <a:t>2</a:t>
            </a:r>
            <a:r>
              <a:rPr sz="1103" spc="-4" dirty="0">
                <a:latin typeface="Courier New"/>
                <a:cs typeface="Courier New"/>
              </a:rPr>
              <a:t> </a:t>
            </a:r>
            <a:r>
              <a:rPr sz="1103" spc="9" dirty="0">
                <a:latin typeface="Courier New"/>
                <a:cs typeface="Courier New"/>
              </a:rPr>
              <a:t>3</a:t>
            </a:r>
            <a:r>
              <a:rPr sz="1103" spc="-13" dirty="0">
                <a:latin typeface="Courier New"/>
                <a:cs typeface="Courier New"/>
              </a:rPr>
              <a:t> </a:t>
            </a:r>
            <a:r>
              <a:rPr sz="1103" spc="9" dirty="0">
                <a:latin typeface="Courier New"/>
                <a:cs typeface="Courier New"/>
              </a:rPr>
              <a:t>4</a:t>
            </a:r>
            <a:r>
              <a:rPr sz="1103" spc="-4" dirty="0">
                <a:latin typeface="Courier New"/>
                <a:cs typeface="Courier New"/>
              </a:rPr>
              <a:t> </a:t>
            </a:r>
            <a:r>
              <a:rPr sz="1103" spc="9" dirty="0">
                <a:latin typeface="Courier New"/>
                <a:cs typeface="Courier New"/>
              </a:rPr>
              <a:t>5</a:t>
            </a:r>
            <a:r>
              <a:rPr sz="1103" spc="-9" dirty="0">
                <a:latin typeface="Courier New"/>
                <a:cs typeface="Courier New"/>
              </a:rPr>
              <a:t> </a:t>
            </a:r>
            <a:r>
              <a:rPr sz="1103" spc="9" dirty="0">
                <a:latin typeface="Courier New"/>
                <a:cs typeface="Courier New"/>
              </a:rPr>
              <a:t>6</a:t>
            </a:r>
            <a:r>
              <a:rPr sz="1103" spc="-4" dirty="0">
                <a:latin typeface="Courier New"/>
                <a:cs typeface="Courier New"/>
              </a:rPr>
              <a:t> </a:t>
            </a:r>
            <a:r>
              <a:rPr sz="1103" spc="9" dirty="0">
                <a:latin typeface="Courier New"/>
                <a:cs typeface="Courier New"/>
              </a:rPr>
              <a:t>7</a:t>
            </a:r>
            <a:r>
              <a:rPr sz="1103" spc="-4" dirty="0">
                <a:latin typeface="Courier New"/>
                <a:cs typeface="Courier New"/>
              </a:rPr>
              <a:t> </a:t>
            </a:r>
            <a:r>
              <a:rPr sz="1103" spc="9" dirty="0">
                <a:latin typeface="Courier New"/>
                <a:cs typeface="Courier New"/>
              </a:rPr>
              <a:t>8</a:t>
            </a:r>
            <a:r>
              <a:rPr sz="1103" spc="-13" dirty="0">
                <a:latin typeface="Courier New"/>
                <a:cs typeface="Courier New"/>
              </a:rPr>
              <a:t> </a:t>
            </a:r>
            <a:r>
              <a:rPr sz="1103" spc="9" dirty="0">
                <a:latin typeface="Courier New"/>
                <a:cs typeface="Courier New"/>
              </a:rPr>
              <a:t>9</a:t>
            </a:r>
            <a:r>
              <a:rPr sz="1103" spc="-4" dirty="0">
                <a:latin typeface="Courier New"/>
                <a:cs typeface="Courier New"/>
              </a:rPr>
              <a:t> </a:t>
            </a:r>
            <a:r>
              <a:rPr sz="1103" spc="9" dirty="0">
                <a:latin typeface="Courier New"/>
                <a:cs typeface="Courier New"/>
              </a:rPr>
              <a:t>0</a:t>
            </a:r>
            <a:r>
              <a:rPr sz="1103" spc="-4" dirty="0">
                <a:latin typeface="Courier New"/>
                <a:cs typeface="Courier New"/>
              </a:rPr>
              <a:t> </a:t>
            </a:r>
            <a:r>
              <a:rPr sz="1103" spc="9" dirty="0">
                <a:latin typeface="Courier New"/>
                <a:cs typeface="Courier New"/>
              </a:rPr>
              <a:t>1</a:t>
            </a:r>
            <a:endParaRPr sz="1103">
              <a:latin typeface="Courier New"/>
              <a:cs typeface="Courier New"/>
            </a:endParaRPr>
          </a:p>
          <a:p>
            <a:pPr marL="11206">
              <a:lnSpc>
                <a:spcPts val="1240"/>
              </a:lnSpc>
            </a:pPr>
            <a:r>
              <a:rPr sz="1103" dirty="0">
                <a:latin typeface="Courier New"/>
                <a:cs typeface="Courier New"/>
              </a:rPr>
              <a:t>+-+-+-+-+-+-+-+-+-+-+-+-+-+-+-+-+-+-+-+-+-+-+-+-+-+-+-+-+-+-+-+-+</a:t>
            </a:r>
            <a:endParaRPr sz="1103">
              <a:latin typeface="Courier New"/>
              <a:cs typeface="Courier New"/>
            </a:endParaRPr>
          </a:p>
          <a:p>
            <a:pPr marL="11206">
              <a:lnSpc>
                <a:spcPts val="1244"/>
              </a:lnSpc>
              <a:tabLst>
                <a:tab pos="349642" algn="l"/>
                <a:tab pos="1364389" algn="l"/>
                <a:tab pos="2040700" algn="l"/>
                <a:tab pos="2717011" algn="l"/>
                <a:tab pos="3562539" algn="l"/>
                <a:tab pos="5423376" algn="l"/>
              </a:tabLst>
            </a:pPr>
            <a:r>
              <a:rPr sz="1103" spc="9" dirty="0">
                <a:latin typeface="Courier New"/>
                <a:cs typeface="Courier New"/>
              </a:rPr>
              <a:t>|	</a:t>
            </a:r>
            <a:r>
              <a:rPr sz="1103" spc="-4" dirty="0">
                <a:latin typeface="Courier New"/>
                <a:cs typeface="Courier New"/>
              </a:rPr>
              <a:t>V</a:t>
            </a:r>
            <a:r>
              <a:rPr sz="1103" spc="4" dirty="0">
                <a:latin typeface="Courier New"/>
                <a:cs typeface="Courier New"/>
              </a:rPr>
              <a:t>e</a:t>
            </a:r>
            <a:r>
              <a:rPr sz="1103" spc="-4" dirty="0">
                <a:latin typeface="Courier New"/>
                <a:cs typeface="Courier New"/>
              </a:rPr>
              <a:t>r</a:t>
            </a:r>
            <a:r>
              <a:rPr sz="1103" spc="4" dirty="0">
                <a:latin typeface="Courier New"/>
                <a:cs typeface="Courier New"/>
              </a:rPr>
              <a:t>s</a:t>
            </a:r>
            <a:r>
              <a:rPr sz="1103" spc="-18" dirty="0">
                <a:latin typeface="Courier New"/>
                <a:cs typeface="Courier New"/>
              </a:rPr>
              <a:t>i</a:t>
            </a:r>
            <a:r>
              <a:rPr sz="1103" spc="4" dirty="0">
                <a:latin typeface="Courier New"/>
                <a:cs typeface="Courier New"/>
              </a:rPr>
              <a:t>o</a:t>
            </a:r>
            <a:r>
              <a:rPr sz="1103" spc="9" dirty="0">
                <a:latin typeface="Courier New"/>
                <a:cs typeface="Courier New"/>
              </a:rPr>
              <a:t>n</a:t>
            </a:r>
            <a:r>
              <a:rPr sz="1103" spc="-4" dirty="0">
                <a:latin typeface="Courier New"/>
                <a:cs typeface="Courier New"/>
              </a:rPr>
              <a:t> </a:t>
            </a:r>
            <a:r>
              <a:rPr sz="1103" spc="9" dirty="0">
                <a:latin typeface="Courier New"/>
                <a:cs typeface="Courier New"/>
              </a:rPr>
              <a:t>#</a:t>
            </a:r>
            <a:r>
              <a:rPr sz="1103" dirty="0">
                <a:latin typeface="Courier New"/>
                <a:cs typeface="Courier New"/>
              </a:rPr>
              <a:t>	</a:t>
            </a:r>
            <a:r>
              <a:rPr sz="1103" spc="9" dirty="0">
                <a:latin typeface="Courier New"/>
                <a:cs typeface="Courier New"/>
              </a:rPr>
              <a:t>|</a:t>
            </a:r>
            <a:r>
              <a:rPr sz="1103" dirty="0">
                <a:latin typeface="Courier New"/>
                <a:cs typeface="Courier New"/>
              </a:rPr>
              <a:t>	</a:t>
            </a:r>
            <a:r>
              <a:rPr sz="1103" spc="9" dirty="0">
                <a:latin typeface="Courier New"/>
                <a:cs typeface="Courier New"/>
              </a:rPr>
              <a:t>4</a:t>
            </a:r>
            <a:r>
              <a:rPr sz="1103" dirty="0">
                <a:latin typeface="Courier New"/>
                <a:cs typeface="Courier New"/>
              </a:rPr>
              <a:t>	</a:t>
            </a:r>
            <a:r>
              <a:rPr sz="1103" spc="9" dirty="0">
                <a:latin typeface="Courier New"/>
                <a:cs typeface="Courier New"/>
              </a:rPr>
              <a:t>|</a:t>
            </a:r>
            <a:r>
              <a:rPr sz="1103" dirty="0">
                <a:latin typeface="Courier New"/>
                <a:cs typeface="Courier New"/>
              </a:rPr>
              <a:t>	</a:t>
            </a:r>
            <a:r>
              <a:rPr sz="1103" spc="-4" dirty="0">
                <a:latin typeface="Courier New"/>
                <a:cs typeface="Courier New"/>
              </a:rPr>
              <a:t>P</a:t>
            </a:r>
            <a:r>
              <a:rPr sz="1103" spc="4" dirty="0">
                <a:latin typeface="Courier New"/>
                <a:cs typeface="Courier New"/>
              </a:rPr>
              <a:t>a</a:t>
            </a:r>
            <a:r>
              <a:rPr sz="1103" spc="-4" dirty="0">
                <a:latin typeface="Courier New"/>
                <a:cs typeface="Courier New"/>
              </a:rPr>
              <a:t>c</a:t>
            </a:r>
            <a:r>
              <a:rPr sz="1103" spc="4" dirty="0">
                <a:latin typeface="Courier New"/>
                <a:cs typeface="Courier New"/>
              </a:rPr>
              <a:t>k</a:t>
            </a:r>
            <a:r>
              <a:rPr sz="1103" spc="-4" dirty="0">
                <a:latin typeface="Courier New"/>
                <a:cs typeface="Courier New"/>
              </a:rPr>
              <a:t>e</a:t>
            </a:r>
            <a:r>
              <a:rPr sz="1103" spc="9" dirty="0">
                <a:latin typeface="Courier New"/>
                <a:cs typeface="Courier New"/>
              </a:rPr>
              <a:t>t</a:t>
            </a:r>
            <a:r>
              <a:rPr sz="1103" spc="-13" dirty="0">
                <a:latin typeface="Courier New"/>
                <a:cs typeface="Courier New"/>
              </a:rPr>
              <a:t> </a:t>
            </a:r>
            <a:r>
              <a:rPr sz="1103" spc="4" dirty="0">
                <a:latin typeface="Courier New"/>
                <a:cs typeface="Courier New"/>
              </a:rPr>
              <a:t>l</a:t>
            </a:r>
            <a:r>
              <a:rPr sz="1103" spc="-4" dirty="0">
                <a:latin typeface="Courier New"/>
                <a:cs typeface="Courier New"/>
              </a:rPr>
              <a:t>e</a:t>
            </a:r>
            <a:r>
              <a:rPr sz="1103" spc="4" dirty="0">
                <a:latin typeface="Courier New"/>
                <a:cs typeface="Courier New"/>
              </a:rPr>
              <a:t>n</a:t>
            </a:r>
            <a:r>
              <a:rPr sz="1103" spc="-4" dirty="0">
                <a:latin typeface="Courier New"/>
                <a:cs typeface="Courier New"/>
              </a:rPr>
              <a:t>g</a:t>
            </a:r>
            <a:r>
              <a:rPr sz="1103" spc="4" dirty="0">
                <a:latin typeface="Courier New"/>
                <a:cs typeface="Courier New"/>
              </a:rPr>
              <a:t>t</a:t>
            </a:r>
            <a:r>
              <a:rPr sz="1103" spc="9" dirty="0">
                <a:latin typeface="Courier New"/>
                <a:cs typeface="Courier New"/>
              </a:rPr>
              <a:t>h</a:t>
            </a:r>
            <a:r>
              <a:rPr sz="1103" dirty="0">
                <a:latin typeface="Courier New"/>
                <a:cs typeface="Courier New"/>
              </a:rPr>
              <a:t>	</a:t>
            </a:r>
            <a:r>
              <a:rPr sz="1103" spc="9" dirty="0">
                <a:latin typeface="Courier New"/>
                <a:cs typeface="Courier New"/>
              </a:rPr>
              <a:t>|</a:t>
            </a:r>
            <a:endParaRPr sz="1103">
              <a:latin typeface="Courier New"/>
              <a:cs typeface="Courier New"/>
            </a:endParaRPr>
          </a:p>
          <a:p>
            <a:pPr marL="11206">
              <a:lnSpc>
                <a:spcPts val="1240"/>
              </a:lnSpc>
            </a:pPr>
            <a:r>
              <a:rPr sz="1103" dirty="0">
                <a:latin typeface="Courier New"/>
                <a:cs typeface="Courier New"/>
              </a:rPr>
              <a:t>+-+-+-+-+-+-+-+-+-+-+-+-+-+-+-+-+-+-+-+-+-+-+-+-+-+-+-+-+-+-+-+-+</a:t>
            </a:r>
            <a:endParaRPr sz="1103">
              <a:latin typeface="Courier New"/>
              <a:cs typeface="Courier New"/>
            </a:endParaRPr>
          </a:p>
          <a:p>
            <a:pPr marL="11206">
              <a:lnSpc>
                <a:spcPts val="1240"/>
              </a:lnSpc>
              <a:tabLst>
                <a:tab pos="2293966" algn="l"/>
                <a:tab pos="5423376" algn="l"/>
              </a:tabLst>
            </a:pPr>
            <a:r>
              <a:rPr sz="1103" spc="9" dirty="0">
                <a:latin typeface="Courier New"/>
                <a:cs typeface="Courier New"/>
              </a:rPr>
              <a:t>|	</a:t>
            </a:r>
            <a:r>
              <a:rPr sz="1103" spc="-4" dirty="0">
                <a:latin typeface="Courier New"/>
                <a:cs typeface="Courier New"/>
              </a:rPr>
              <a:t>R</a:t>
            </a:r>
            <a:r>
              <a:rPr sz="1103" spc="4" dirty="0">
                <a:latin typeface="Courier New"/>
                <a:cs typeface="Courier New"/>
              </a:rPr>
              <a:t>o</a:t>
            </a:r>
            <a:r>
              <a:rPr sz="1103" spc="-4" dirty="0">
                <a:latin typeface="Courier New"/>
                <a:cs typeface="Courier New"/>
              </a:rPr>
              <a:t>u</a:t>
            </a:r>
            <a:r>
              <a:rPr sz="1103" spc="4" dirty="0">
                <a:latin typeface="Courier New"/>
                <a:cs typeface="Courier New"/>
              </a:rPr>
              <a:t>t</a:t>
            </a:r>
            <a:r>
              <a:rPr sz="1103" spc="-4" dirty="0">
                <a:latin typeface="Courier New"/>
                <a:cs typeface="Courier New"/>
              </a:rPr>
              <a:t>e</a:t>
            </a:r>
            <a:r>
              <a:rPr sz="1103" spc="9" dirty="0">
                <a:latin typeface="Courier New"/>
                <a:cs typeface="Courier New"/>
              </a:rPr>
              <a:t>r</a:t>
            </a:r>
            <a:r>
              <a:rPr sz="1103" spc="-13" dirty="0">
                <a:latin typeface="Courier New"/>
                <a:cs typeface="Courier New"/>
              </a:rPr>
              <a:t> </a:t>
            </a:r>
            <a:r>
              <a:rPr sz="1103" spc="4" dirty="0">
                <a:latin typeface="Courier New"/>
                <a:cs typeface="Courier New"/>
              </a:rPr>
              <a:t>I</a:t>
            </a:r>
            <a:r>
              <a:rPr sz="1103" spc="9" dirty="0">
                <a:latin typeface="Courier New"/>
                <a:cs typeface="Courier New"/>
              </a:rPr>
              <a:t>D</a:t>
            </a:r>
            <a:r>
              <a:rPr sz="1103" dirty="0">
                <a:latin typeface="Courier New"/>
                <a:cs typeface="Courier New"/>
              </a:rPr>
              <a:t>	</a:t>
            </a:r>
            <a:r>
              <a:rPr sz="1103" spc="9" dirty="0">
                <a:latin typeface="Courier New"/>
                <a:cs typeface="Courier New"/>
              </a:rPr>
              <a:t>|</a:t>
            </a:r>
            <a:endParaRPr sz="1103">
              <a:latin typeface="Courier New"/>
              <a:cs typeface="Courier New"/>
            </a:endParaRPr>
          </a:p>
          <a:p>
            <a:pPr marL="11206">
              <a:lnSpc>
                <a:spcPts val="1244"/>
              </a:lnSpc>
            </a:pPr>
            <a:r>
              <a:rPr sz="1103" dirty="0">
                <a:latin typeface="Courier New"/>
                <a:cs typeface="Courier New"/>
              </a:rPr>
              <a:t>+-+-+-+-+-+-+-+-+-+-+-+-+-+-+-+-+-+-+-+-+-+-+-+-+-+-+-+-+-+-+-+-+</a:t>
            </a:r>
            <a:endParaRPr sz="1103">
              <a:latin typeface="Courier New"/>
              <a:cs typeface="Courier New"/>
            </a:endParaRPr>
          </a:p>
          <a:p>
            <a:pPr marL="11206">
              <a:lnSpc>
                <a:spcPts val="1240"/>
              </a:lnSpc>
              <a:tabLst>
                <a:tab pos="2378015" algn="l"/>
                <a:tab pos="5423376" algn="l"/>
              </a:tabLst>
            </a:pPr>
            <a:r>
              <a:rPr sz="1103" spc="9" dirty="0">
                <a:latin typeface="Courier New"/>
                <a:cs typeface="Courier New"/>
              </a:rPr>
              <a:t>|	</a:t>
            </a:r>
            <a:r>
              <a:rPr sz="1103" spc="4" dirty="0">
                <a:latin typeface="Courier New"/>
                <a:cs typeface="Courier New"/>
              </a:rPr>
              <a:t>A</a:t>
            </a:r>
            <a:r>
              <a:rPr sz="1103" spc="-4" dirty="0">
                <a:latin typeface="Courier New"/>
                <a:cs typeface="Courier New"/>
              </a:rPr>
              <a:t>r</a:t>
            </a:r>
            <a:r>
              <a:rPr sz="1103" spc="4" dirty="0">
                <a:latin typeface="Courier New"/>
                <a:cs typeface="Courier New"/>
              </a:rPr>
              <a:t>e</a:t>
            </a:r>
            <a:r>
              <a:rPr sz="1103" spc="9" dirty="0">
                <a:latin typeface="Courier New"/>
                <a:cs typeface="Courier New"/>
              </a:rPr>
              <a:t>a</a:t>
            </a:r>
            <a:r>
              <a:rPr sz="1103" spc="-13" dirty="0">
                <a:latin typeface="Courier New"/>
                <a:cs typeface="Courier New"/>
              </a:rPr>
              <a:t> </a:t>
            </a:r>
            <a:r>
              <a:rPr sz="1103" spc="-4" dirty="0">
                <a:latin typeface="Courier New"/>
                <a:cs typeface="Courier New"/>
              </a:rPr>
              <a:t>I</a:t>
            </a:r>
            <a:r>
              <a:rPr sz="1103" spc="9" dirty="0">
                <a:latin typeface="Courier New"/>
                <a:cs typeface="Courier New"/>
              </a:rPr>
              <a:t>D</a:t>
            </a:r>
            <a:r>
              <a:rPr sz="1103" dirty="0">
                <a:latin typeface="Courier New"/>
                <a:cs typeface="Courier New"/>
              </a:rPr>
              <a:t>	</a:t>
            </a:r>
            <a:r>
              <a:rPr sz="1103" spc="9" dirty="0">
                <a:latin typeface="Courier New"/>
                <a:cs typeface="Courier New"/>
              </a:rPr>
              <a:t>|</a:t>
            </a:r>
            <a:endParaRPr sz="1103">
              <a:latin typeface="Courier New"/>
              <a:cs typeface="Courier New"/>
            </a:endParaRPr>
          </a:p>
          <a:p>
            <a:pPr marL="11206">
              <a:lnSpc>
                <a:spcPts val="1244"/>
              </a:lnSpc>
            </a:pPr>
            <a:r>
              <a:rPr sz="1103" dirty="0">
                <a:latin typeface="Courier New"/>
                <a:cs typeface="Courier New"/>
              </a:rPr>
              <a:t>+-+-+-+-+-+-+-+-+-+-+-+-+-+-+-+-+-+-+-+-+-+-+-+-+-+-+-+-+-+-+-+-+</a:t>
            </a:r>
            <a:endParaRPr sz="1103">
              <a:latin typeface="Courier New"/>
              <a:cs typeface="Courier New"/>
            </a:endParaRPr>
          </a:p>
          <a:p>
            <a:pPr marL="11206">
              <a:lnSpc>
                <a:spcPts val="1244"/>
              </a:lnSpc>
              <a:tabLst>
                <a:tab pos="1025953" algn="l"/>
                <a:tab pos="2717011" algn="l"/>
                <a:tab pos="3901536" algn="l"/>
                <a:tab pos="5423376" algn="l"/>
              </a:tabLst>
            </a:pPr>
            <a:r>
              <a:rPr sz="1103" spc="9" dirty="0">
                <a:latin typeface="Courier New"/>
                <a:cs typeface="Courier New"/>
              </a:rPr>
              <a:t>|	</a:t>
            </a:r>
            <a:r>
              <a:rPr sz="1103" spc="-4" dirty="0">
                <a:latin typeface="Courier New"/>
                <a:cs typeface="Courier New"/>
              </a:rPr>
              <a:t>C</a:t>
            </a:r>
            <a:r>
              <a:rPr sz="1103" spc="4" dirty="0">
                <a:latin typeface="Courier New"/>
                <a:cs typeface="Courier New"/>
              </a:rPr>
              <a:t>h</a:t>
            </a:r>
            <a:r>
              <a:rPr sz="1103" spc="-4" dirty="0">
                <a:latin typeface="Courier New"/>
                <a:cs typeface="Courier New"/>
              </a:rPr>
              <a:t>e</a:t>
            </a:r>
            <a:r>
              <a:rPr sz="1103" spc="4" dirty="0">
                <a:latin typeface="Courier New"/>
                <a:cs typeface="Courier New"/>
              </a:rPr>
              <a:t>c</a:t>
            </a:r>
            <a:r>
              <a:rPr sz="1103" spc="-4" dirty="0">
                <a:latin typeface="Courier New"/>
                <a:cs typeface="Courier New"/>
              </a:rPr>
              <a:t>ks</a:t>
            </a:r>
            <a:r>
              <a:rPr sz="1103" spc="4" dirty="0">
                <a:latin typeface="Courier New"/>
                <a:cs typeface="Courier New"/>
              </a:rPr>
              <a:t>u</a:t>
            </a:r>
            <a:r>
              <a:rPr sz="1103" spc="9" dirty="0">
                <a:latin typeface="Courier New"/>
                <a:cs typeface="Courier New"/>
              </a:rPr>
              <a:t>m</a:t>
            </a:r>
            <a:r>
              <a:rPr sz="1103" dirty="0">
                <a:latin typeface="Courier New"/>
                <a:cs typeface="Courier New"/>
              </a:rPr>
              <a:t>	</a:t>
            </a:r>
            <a:r>
              <a:rPr sz="1103" spc="9" dirty="0">
                <a:latin typeface="Courier New"/>
                <a:cs typeface="Courier New"/>
              </a:rPr>
              <a:t>|</a:t>
            </a:r>
            <a:r>
              <a:rPr sz="1103" dirty="0">
                <a:latin typeface="Courier New"/>
                <a:cs typeface="Courier New"/>
              </a:rPr>
              <a:t>	</a:t>
            </a:r>
            <a:r>
              <a:rPr sz="1103" spc="-4" dirty="0">
                <a:latin typeface="Courier New"/>
                <a:cs typeface="Courier New"/>
              </a:rPr>
              <a:t>A</a:t>
            </a:r>
            <a:r>
              <a:rPr sz="1103" spc="4" dirty="0">
                <a:latin typeface="Courier New"/>
                <a:cs typeface="Courier New"/>
              </a:rPr>
              <a:t>u</a:t>
            </a:r>
            <a:r>
              <a:rPr sz="1103" spc="-18" dirty="0">
                <a:latin typeface="Courier New"/>
                <a:cs typeface="Courier New"/>
              </a:rPr>
              <a:t>T</a:t>
            </a:r>
            <a:r>
              <a:rPr sz="1103" spc="4" dirty="0">
                <a:latin typeface="Courier New"/>
                <a:cs typeface="Courier New"/>
              </a:rPr>
              <a:t>y</a:t>
            </a:r>
            <a:r>
              <a:rPr sz="1103" spc="-4" dirty="0">
                <a:latin typeface="Courier New"/>
                <a:cs typeface="Courier New"/>
              </a:rPr>
              <a:t>p</a:t>
            </a:r>
            <a:r>
              <a:rPr sz="1103" spc="9" dirty="0">
                <a:latin typeface="Courier New"/>
                <a:cs typeface="Courier New"/>
              </a:rPr>
              <a:t>e</a:t>
            </a:r>
            <a:r>
              <a:rPr sz="1103" dirty="0">
                <a:latin typeface="Courier New"/>
                <a:cs typeface="Courier New"/>
              </a:rPr>
              <a:t>	</a:t>
            </a:r>
            <a:r>
              <a:rPr sz="1103" spc="9" dirty="0">
                <a:latin typeface="Courier New"/>
                <a:cs typeface="Courier New"/>
              </a:rPr>
              <a:t>|</a:t>
            </a:r>
            <a:endParaRPr sz="1103">
              <a:latin typeface="Courier New"/>
              <a:cs typeface="Courier New"/>
            </a:endParaRPr>
          </a:p>
          <a:p>
            <a:pPr marL="11206">
              <a:lnSpc>
                <a:spcPts val="1240"/>
              </a:lnSpc>
            </a:pPr>
            <a:r>
              <a:rPr sz="1103" dirty="0">
                <a:latin typeface="Courier New"/>
                <a:cs typeface="Courier New"/>
              </a:rPr>
              <a:t>+-+-+-+-+-+-+-+-+-+-+-+-+-+-+-+-+-+-+-+-+-+-+-+-+-+-+-+-+-+-+-+-+</a:t>
            </a:r>
            <a:endParaRPr sz="1103">
              <a:latin typeface="Courier New"/>
              <a:cs typeface="Courier New"/>
            </a:endParaRPr>
          </a:p>
          <a:p>
            <a:pPr marL="11206">
              <a:lnSpc>
                <a:spcPts val="1240"/>
              </a:lnSpc>
              <a:tabLst>
                <a:tab pos="2040700" algn="l"/>
                <a:tab pos="5423376" algn="l"/>
              </a:tabLst>
            </a:pPr>
            <a:r>
              <a:rPr sz="1103" spc="9" dirty="0">
                <a:latin typeface="Courier New"/>
                <a:cs typeface="Courier New"/>
              </a:rPr>
              <a:t>|	</a:t>
            </a:r>
            <a:r>
              <a:rPr sz="1103" spc="-4" dirty="0">
                <a:latin typeface="Courier New"/>
                <a:cs typeface="Courier New"/>
              </a:rPr>
              <a:t>Au</a:t>
            </a:r>
            <a:r>
              <a:rPr sz="1103" spc="4" dirty="0">
                <a:latin typeface="Courier New"/>
                <a:cs typeface="Courier New"/>
              </a:rPr>
              <a:t>t</a:t>
            </a:r>
            <a:r>
              <a:rPr sz="1103" spc="-4" dirty="0">
                <a:latin typeface="Courier New"/>
                <a:cs typeface="Courier New"/>
              </a:rPr>
              <a:t>h</a:t>
            </a:r>
            <a:r>
              <a:rPr sz="1103" spc="4" dirty="0">
                <a:latin typeface="Courier New"/>
                <a:cs typeface="Courier New"/>
              </a:rPr>
              <a:t>e</a:t>
            </a:r>
            <a:r>
              <a:rPr sz="1103" spc="-4" dirty="0">
                <a:latin typeface="Courier New"/>
                <a:cs typeface="Courier New"/>
              </a:rPr>
              <a:t>n</a:t>
            </a:r>
            <a:r>
              <a:rPr sz="1103" spc="4" dirty="0">
                <a:latin typeface="Courier New"/>
                <a:cs typeface="Courier New"/>
              </a:rPr>
              <a:t>t</a:t>
            </a:r>
            <a:r>
              <a:rPr sz="1103" spc="-4" dirty="0">
                <a:latin typeface="Courier New"/>
                <a:cs typeface="Courier New"/>
              </a:rPr>
              <a:t>ica</a:t>
            </a:r>
            <a:r>
              <a:rPr sz="1103" spc="4" dirty="0">
                <a:latin typeface="Courier New"/>
                <a:cs typeface="Courier New"/>
              </a:rPr>
              <a:t>t</a:t>
            </a:r>
            <a:r>
              <a:rPr sz="1103" spc="-4" dirty="0">
                <a:latin typeface="Courier New"/>
                <a:cs typeface="Courier New"/>
              </a:rPr>
              <a:t>i</a:t>
            </a:r>
            <a:r>
              <a:rPr sz="1103" spc="4" dirty="0">
                <a:latin typeface="Courier New"/>
                <a:cs typeface="Courier New"/>
              </a:rPr>
              <a:t>o</a:t>
            </a:r>
            <a:r>
              <a:rPr sz="1103" spc="9" dirty="0">
                <a:latin typeface="Courier New"/>
                <a:cs typeface="Courier New"/>
              </a:rPr>
              <a:t>n</a:t>
            </a:r>
            <a:r>
              <a:rPr sz="1103" dirty="0">
                <a:latin typeface="Courier New"/>
                <a:cs typeface="Courier New"/>
              </a:rPr>
              <a:t>	</a:t>
            </a:r>
            <a:r>
              <a:rPr sz="1103" spc="9" dirty="0">
                <a:latin typeface="Courier New"/>
                <a:cs typeface="Courier New"/>
              </a:rPr>
              <a:t>|</a:t>
            </a:r>
            <a:endParaRPr sz="1103">
              <a:latin typeface="Courier New"/>
              <a:cs typeface="Courier New"/>
            </a:endParaRPr>
          </a:p>
          <a:p>
            <a:pPr marL="11206">
              <a:lnSpc>
                <a:spcPts val="1244"/>
              </a:lnSpc>
            </a:pPr>
            <a:r>
              <a:rPr sz="1103" dirty="0">
                <a:latin typeface="Courier New"/>
                <a:cs typeface="Courier New"/>
              </a:rPr>
              <a:t>+-+-+-+-+-+-+-+-+-+-+-+-+-+-+-+-+-+-+-+-+-+-+-+-+-+-+-+-+-+-+-+-+</a:t>
            </a:r>
            <a:endParaRPr sz="1103">
              <a:latin typeface="Courier New"/>
              <a:cs typeface="Courier New"/>
            </a:endParaRPr>
          </a:p>
          <a:p>
            <a:pPr marL="11206">
              <a:lnSpc>
                <a:spcPts val="1244"/>
              </a:lnSpc>
              <a:tabLst>
                <a:tab pos="2040700" algn="l"/>
                <a:tab pos="5423376" algn="l"/>
              </a:tabLst>
            </a:pPr>
            <a:r>
              <a:rPr sz="1103" spc="9" dirty="0">
                <a:latin typeface="Courier New"/>
                <a:cs typeface="Courier New"/>
              </a:rPr>
              <a:t>|	</a:t>
            </a:r>
            <a:r>
              <a:rPr sz="1103" spc="-4" dirty="0">
                <a:latin typeface="Courier New"/>
                <a:cs typeface="Courier New"/>
              </a:rPr>
              <a:t>Au</a:t>
            </a:r>
            <a:r>
              <a:rPr sz="1103" spc="4" dirty="0">
                <a:latin typeface="Courier New"/>
                <a:cs typeface="Courier New"/>
              </a:rPr>
              <a:t>t</a:t>
            </a:r>
            <a:r>
              <a:rPr sz="1103" spc="-4" dirty="0">
                <a:latin typeface="Courier New"/>
                <a:cs typeface="Courier New"/>
              </a:rPr>
              <a:t>h</a:t>
            </a:r>
            <a:r>
              <a:rPr sz="1103" spc="4" dirty="0">
                <a:latin typeface="Courier New"/>
                <a:cs typeface="Courier New"/>
              </a:rPr>
              <a:t>e</a:t>
            </a:r>
            <a:r>
              <a:rPr sz="1103" spc="-4" dirty="0">
                <a:latin typeface="Courier New"/>
                <a:cs typeface="Courier New"/>
              </a:rPr>
              <a:t>n</a:t>
            </a:r>
            <a:r>
              <a:rPr sz="1103" spc="4" dirty="0">
                <a:latin typeface="Courier New"/>
                <a:cs typeface="Courier New"/>
              </a:rPr>
              <a:t>t</a:t>
            </a:r>
            <a:r>
              <a:rPr sz="1103" spc="-4" dirty="0">
                <a:latin typeface="Courier New"/>
                <a:cs typeface="Courier New"/>
              </a:rPr>
              <a:t>ica</a:t>
            </a:r>
            <a:r>
              <a:rPr sz="1103" spc="4" dirty="0">
                <a:latin typeface="Courier New"/>
                <a:cs typeface="Courier New"/>
              </a:rPr>
              <a:t>t</a:t>
            </a:r>
            <a:r>
              <a:rPr sz="1103" spc="-4" dirty="0">
                <a:latin typeface="Courier New"/>
                <a:cs typeface="Courier New"/>
              </a:rPr>
              <a:t>i</a:t>
            </a:r>
            <a:r>
              <a:rPr sz="1103" spc="4" dirty="0">
                <a:latin typeface="Courier New"/>
                <a:cs typeface="Courier New"/>
              </a:rPr>
              <a:t>o</a:t>
            </a:r>
            <a:r>
              <a:rPr sz="1103" spc="9" dirty="0">
                <a:latin typeface="Courier New"/>
                <a:cs typeface="Courier New"/>
              </a:rPr>
              <a:t>n</a:t>
            </a:r>
            <a:r>
              <a:rPr sz="1103" dirty="0">
                <a:latin typeface="Courier New"/>
                <a:cs typeface="Courier New"/>
              </a:rPr>
              <a:t>	</a:t>
            </a:r>
            <a:r>
              <a:rPr sz="1103" spc="9" dirty="0">
                <a:latin typeface="Courier New"/>
                <a:cs typeface="Courier New"/>
              </a:rPr>
              <a:t>|</a:t>
            </a:r>
            <a:endParaRPr sz="1103">
              <a:latin typeface="Courier New"/>
              <a:cs typeface="Courier New"/>
            </a:endParaRPr>
          </a:p>
          <a:p>
            <a:pPr marL="11206">
              <a:lnSpc>
                <a:spcPts val="1240"/>
              </a:lnSpc>
            </a:pPr>
            <a:r>
              <a:rPr sz="1103" dirty="0">
                <a:latin typeface="Courier New"/>
                <a:cs typeface="Courier New"/>
              </a:rPr>
              <a:t>+-+-+-+-+-+-+-+-+-+-+-+-+-+-+-+-+-+-+-+-+-+-+-+-+-+-+-+-+-+-+-+-+</a:t>
            </a:r>
            <a:endParaRPr sz="1103">
              <a:latin typeface="Courier New"/>
              <a:cs typeface="Courier New"/>
            </a:endParaRPr>
          </a:p>
          <a:p>
            <a:pPr marL="11206">
              <a:lnSpc>
                <a:spcPts val="1244"/>
              </a:lnSpc>
              <a:tabLst>
                <a:tab pos="2463745" algn="l"/>
                <a:tab pos="5423376" algn="l"/>
              </a:tabLst>
            </a:pPr>
            <a:r>
              <a:rPr sz="1103" spc="9" dirty="0">
                <a:latin typeface="Courier New"/>
                <a:cs typeface="Courier New"/>
              </a:rPr>
              <a:t>|	#</a:t>
            </a:r>
            <a:r>
              <a:rPr sz="1103" spc="-4" dirty="0">
                <a:latin typeface="Courier New"/>
                <a:cs typeface="Courier New"/>
              </a:rPr>
              <a:t> LSA</a:t>
            </a:r>
            <a:r>
              <a:rPr sz="1103" spc="9" dirty="0">
                <a:latin typeface="Courier New"/>
                <a:cs typeface="Courier New"/>
              </a:rPr>
              <a:t>s</a:t>
            </a:r>
            <a:r>
              <a:rPr sz="1103" dirty="0">
                <a:latin typeface="Courier New"/>
                <a:cs typeface="Courier New"/>
              </a:rPr>
              <a:t>	</a:t>
            </a:r>
            <a:r>
              <a:rPr sz="1103" spc="9" dirty="0">
                <a:latin typeface="Courier New"/>
                <a:cs typeface="Courier New"/>
              </a:rPr>
              <a:t>|</a:t>
            </a:r>
            <a:endParaRPr sz="1103">
              <a:latin typeface="Courier New"/>
              <a:cs typeface="Courier New"/>
            </a:endParaRPr>
          </a:p>
          <a:p>
            <a:pPr marL="11206">
              <a:lnSpc>
                <a:spcPts val="1288"/>
              </a:lnSpc>
            </a:pPr>
            <a:r>
              <a:rPr sz="1103" dirty="0">
                <a:latin typeface="Courier New"/>
                <a:cs typeface="Courier New"/>
              </a:rPr>
              <a:t>+-+-+-+-+-+-+-+-+-+-+-+-+-+-+-+-+-+-+-+-+-+-+-+-+-+-+-+-+-+-+-+-+</a:t>
            </a:r>
            <a:endParaRPr sz="1103">
              <a:latin typeface="Courier New"/>
              <a:cs typeface="Courier New"/>
            </a:endParaRPr>
          </a:p>
        </p:txBody>
      </p:sp>
      <p:graphicFrame>
        <p:nvGraphicFramePr>
          <p:cNvPr id="5" name="object 5"/>
          <p:cNvGraphicFramePr>
            <a:graphicFrameLocks noGrp="1"/>
          </p:cNvGraphicFramePr>
          <p:nvPr/>
        </p:nvGraphicFramePr>
        <p:xfrm>
          <a:off x="3259356" y="4576723"/>
          <a:ext cx="5554195" cy="828675"/>
        </p:xfrm>
        <a:graphic>
          <a:graphicData uri="http://schemas.openxmlformats.org/drawingml/2006/table">
            <a:tbl>
              <a:tblPr firstRow="1" bandRow="1">
                <a:tableStyleId>{2D5ABB26-0587-4C30-8999-92F81FD0307C}</a:tableStyleId>
              </a:tblPr>
              <a:tblGrid>
                <a:gridCol w="1381125">
                  <a:extLst>
                    <a:ext uri="{9D8B030D-6E8A-4147-A177-3AD203B41FA5}">
                      <a16:colId xmlns:a16="http://schemas.microsoft.com/office/drawing/2014/main" val="20000"/>
                    </a:ext>
                  </a:extLst>
                </a:gridCol>
                <a:gridCol w="2706221">
                  <a:extLst>
                    <a:ext uri="{9D8B030D-6E8A-4147-A177-3AD203B41FA5}">
                      <a16:colId xmlns:a16="http://schemas.microsoft.com/office/drawing/2014/main" val="20001"/>
                    </a:ext>
                  </a:extLst>
                </a:gridCol>
                <a:gridCol w="1466849">
                  <a:extLst>
                    <a:ext uri="{9D8B030D-6E8A-4147-A177-3AD203B41FA5}">
                      <a16:colId xmlns:a16="http://schemas.microsoft.com/office/drawing/2014/main" val="20002"/>
                    </a:ext>
                  </a:extLst>
                </a:gridCol>
              </a:tblGrid>
              <a:tr h="160314">
                <a:tc>
                  <a:txBody>
                    <a:bodyPr/>
                    <a:lstStyle/>
                    <a:p>
                      <a:pPr marL="31750">
                        <a:lnSpc>
                          <a:spcPts val="1310"/>
                        </a:lnSpc>
                      </a:pPr>
                      <a:r>
                        <a:rPr sz="1100" dirty="0">
                          <a:latin typeface="Courier New"/>
                          <a:cs typeface="Courier New"/>
                        </a:rPr>
                        <a:t>|</a:t>
                      </a:r>
                      <a:endParaRPr sz="1100">
                        <a:latin typeface="Courier New"/>
                        <a:cs typeface="Courier New"/>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marR="24130" algn="r">
                        <a:lnSpc>
                          <a:spcPts val="1310"/>
                        </a:lnSpc>
                      </a:pPr>
                      <a:r>
                        <a:rPr sz="1100" dirty="0">
                          <a:latin typeface="Courier New"/>
                          <a:cs typeface="Courier New"/>
                        </a:rPr>
                        <a:t>|</a:t>
                      </a:r>
                      <a:endParaRPr sz="1100">
                        <a:latin typeface="Courier New"/>
                        <a:cs typeface="Courier New"/>
                      </a:endParaRPr>
                    </a:p>
                  </a:txBody>
                  <a:tcPr marL="0" marR="0" marT="0" marB="0"/>
                </a:tc>
                <a:extLst>
                  <a:ext uri="{0D108BD9-81ED-4DB2-BD59-A6C34878D82A}">
                    <a16:rowId xmlns:a16="http://schemas.microsoft.com/office/drawing/2014/main" val="10000"/>
                  </a:ext>
                </a:extLst>
              </a:tr>
              <a:tr h="158002">
                <a:tc>
                  <a:txBody>
                    <a:bodyPr/>
                    <a:lstStyle/>
                    <a:p>
                      <a:pPr marL="31750">
                        <a:lnSpc>
                          <a:spcPts val="1300"/>
                        </a:lnSpc>
                      </a:pPr>
                      <a:r>
                        <a:rPr sz="1100" dirty="0">
                          <a:latin typeface="Courier New"/>
                          <a:cs typeface="Courier New"/>
                        </a:rPr>
                        <a:t>+-</a:t>
                      </a:r>
                      <a:endParaRPr sz="1100">
                        <a:latin typeface="Courier New"/>
                        <a:cs typeface="Courier New"/>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marR="24130" algn="r">
                        <a:lnSpc>
                          <a:spcPts val="1300"/>
                        </a:lnSpc>
                      </a:pPr>
                      <a:r>
                        <a:rPr sz="1100" spc="5" dirty="0">
                          <a:latin typeface="Courier New"/>
                          <a:cs typeface="Courier New"/>
                        </a:rPr>
                        <a:t>+-+</a:t>
                      </a:r>
                      <a:endParaRPr sz="1100">
                        <a:latin typeface="Courier New"/>
                        <a:cs typeface="Courier New"/>
                      </a:endParaRPr>
                    </a:p>
                  </a:txBody>
                  <a:tcPr marL="0" marR="0" marT="0" marB="0"/>
                </a:tc>
                <a:extLst>
                  <a:ext uri="{0D108BD9-81ED-4DB2-BD59-A6C34878D82A}">
                    <a16:rowId xmlns:a16="http://schemas.microsoft.com/office/drawing/2014/main" val="10001"/>
                  </a:ext>
                </a:extLst>
              </a:tr>
              <a:tr h="157304">
                <a:tc>
                  <a:txBody>
                    <a:bodyPr/>
                    <a:lstStyle/>
                    <a:p>
                      <a:pPr marL="31750">
                        <a:lnSpc>
                          <a:spcPts val="1290"/>
                        </a:lnSpc>
                      </a:pPr>
                      <a:r>
                        <a:rPr sz="1100" dirty="0">
                          <a:latin typeface="Courier New"/>
                          <a:cs typeface="Courier New"/>
                        </a:rPr>
                        <a:t>|</a:t>
                      </a:r>
                      <a:endParaRPr sz="1100">
                        <a:latin typeface="Courier New"/>
                        <a:cs typeface="Courier New"/>
                      </a:endParaRPr>
                    </a:p>
                  </a:txBody>
                  <a:tcPr marL="0" marR="0" marT="0" marB="0"/>
                </a:tc>
                <a:tc>
                  <a:txBody>
                    <a:bodyPr/>
                    <a:lstStyle/>
                    <a:p>
                      <a:pPr marR="1333500" algn="r">
                        <a:lnSpc>
                          <a:spcPts val="1290"/>
                        </a:lnSpc>
                      </a:pPr>
                      <a:r>
                        <a:rPr sz="1100" dirty="0">
                          <a:latin typeface="Courier New"/>
                          <a:cs typeface="Courier New"/>
                        </a:rPr>
                        <a:t>LSAs</a:t>
                      </a:r>
                      <a:endParaRPr sz="1100">
                        <a:latin typeface="Courier New"/>
                        <a:cs typeface="Courier New"/>
                      </a:endParaRPr>
                    </a:p>
                  </a:txBody>
                  <a:tcPr marL="0" marR="0" marT="0" marB="0"/>
                </a:tc>
                <a:tc>
                  <a:txBody>
                    <a:bodyPr/>
                    <a:lstStyle/>
                    <a:p>
                      <a:pPr marR="24130" algn="r">
                        <a:lnSpc>
                          <a:spcPts val="1290"/>
                        </a:lnSpc>
                      </a:pPr>
                      <a:r>
                        <a:rPr sz="1100" dirty="0">
                          <a:latin typeface="Courier New"/>
                          <a:cs typeface="Courier New"/>
                        </a:rPr>
                        <a:t>|</a:t>
                      </a:r>
                      <a:endParaRPr sz="1100">
                        <a:latin typeface="Courier New"/>
                        <a:cs typeface="Courier New"/>
                      </a:endParaRPr>
                    </a:p>
                  </a:txBody>
                  <a:tcPr marL="0" marR="0" marT="0" marB="0"/>
                </a:tc>
                <a:extLst>
                  <a:ext uri="{0D108BD9-81ED-4DB2-BD59-A6C34878D82A}">
                    <a16:rowId xmlns:a16="http://schemas.microsoft.com/office/drawing/2014/main" val="10002"/>
                  </a:ext>
                </a:extLst>
              </a:tr>
              <a:tr h="157980">
                <a:tc>
                  <a:txBody>
                    <a:bodyPr/>
                    <a:lstStyle/>
                    <a:p>
                      <a:pPr marL="31750">
                        <a:lnSpc>
                          <a:spcPts val="1290"/>
                        </a:lnSpc>
                      </a:pPr>
                      <a:r>
                        <a:rPr sz="1100" dirty="0">
                          <a:latin typeface="Courier New"/>
                          <a:cs typeface="Courier New"/>
                        </a:rPr>
                        <a:t>+-</a:t>
                      </a:r>
                      <a:endParaRPr sz="1100">
                        <a:latin typeface="Courier New"/>
                        <a:cs typeface="Courier New"/>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marR="24130" algn="r">
                        <a:lnSpc>
                          <a:spcPts val="1290"/>
                        </a:lnSpc>
                      </a:pPr>
                      <a:r>
                        <a:rPr sz="1100" spc="5" dirty="0">
                          <a:latin typeface="Courier New"/>
                          <a:cs typeface="Courier New"/>
                        </a:rPr>
                        <a:t>+-+</a:t>
                      </a:r>
                      <a:endParaRPr sz="1100">
                        <a:latin typeface="Courier New"/>
                        <a:cs typeface="Courier New"/>
                      </a:endParaRPr>
                    </a:p>
                  </a:txBody>
                  <a:tcPr marL="0" marR="0" marT="0" marB="0"/>
                </a:tc>
                <a:extLst>
                  <a:ext uri="{0D108BD9-81ED-4DB2-BD59-A6C34878D82A}">
                    <a16:rowId xmlns:a16="http://schemas.microsoft.com/office/drawing/2014/main" val="10003"/>
                  </a:ext>
                </a:extLst>
              </a:tr>
              <a:tr h="160315">
                <a:tc>
                  <a:txBody>
                    <a:bodyPr/>
                    <a:lstStyle/>
                    <a:p>
                      <a:pPr marL="31750">
                        <a:lnSpc>
                          <a:spcPts val="1300"/>
                        </a:lnSpc>
                      </a:pPr>
                      <a:r>
                        <a:rPr sz="1100" dirty="0">
                          <a:latin typeface="Courier New"/>
                          <a:cs typeface="Courier New"/>
                        </a:rPr>
                        <a:t>|</a:t>
                      </a:r>
                      <a:endParaRPr sz="1100">
                        <a:latin typeface="Courier New"/>
                        <a:cs typeface="Courier New"/>
                      </a:endParaRPr>
                    </a:p>
                  </a:txBody>
                  <a:tcPr marL="0" marR="0" marT="0" marB="0"/>
                </a:tc>
                <a:tc>
                  <a:txBody>
                    <a:bodyPr/>
                    <a:lstStyle/>
                    <a:p>
                      <a:pPr marR="1333500" algn="r">
                        <a:lnSpc>
                          <a:spcPts val="1300"/>
                        </a:lnSpc>
                      </a:pPr>
                      <a:r>
                        <a:rPr sz="1100" dirty="0">
                          <a:latin typeface="Courier New"/>
                          <a:cs typeface="Courier New"/>
                        </a:rPr>
                        <a:t>...</a:t>
                      </a:r>
                      <a:endParaRPr sz="1100">
                        <a:latin typeface="Courier New"/>
                        <a:cs typeface="Courier New"/>
                      </a:endParaRPr>
                    </a:p>
                  </a:txBody>
                  <a:tcPr marL="0" marR="0" marT="0" marB="0"/>
                </a:tc>
                <a:tc>
                  <a:txBody>
                    <a:bodyPr/>
                    <a:lstStyle/>
                    <a:p>
                      <a:pPr marR="24130" algn="r">
                        <a:lnSpc>
                          <a:spcPts val="1300"/>
                        </a:lnSpc>
                      </a:pPr>
                      <a:r>
                        <a:rPr sz="1100" dirty="0">
                          <a:latin typeface="Courier New"/>
                          <a:cs typeface="Courier New"/>
                        </a:rPr>
                        <a:t>|</a:t>
                      </a:r>
                      <a:endParaRPr sz="1100">
                        <a:latin typeface="Courier New"/>
                        <a:cs typeface="Courier New"/>
                      </a:endParaRPr>
                    </a:p>
                  </a:txBody>
                  <a:tcPr marL="0" marR="0" marT="0" marB="0"/>
                </a:tc>
                <a:extLst>
                  <a:ext uri="{0D108BD9-81ED-4DB2-BD59-A6C34878D82A}">
                    <a16:rowId xmlns:a16="http://schemas.microsoft.com/office/drawing/2014/main" val="10004"/>
                  </a:ext>
                </a:extLst>
              </a:tr>
            </a:tbl>
          </a:graphicData>
        </a:graphic>
      </p:graphicFrame>
      <p:sp>
        <p:nvSpPr>
          <p:cNvPr id="6" name="object 6"/>
          <p:cNvSpPr txBox="1"/>
          <p:nvPr/>
        </p:nvSpPr>
        <p:spPr>
          <a:xfrm>
            <a:off x="3135826" y="5773739"/>
            <a:ext cx="3997699" cy="255678"/>
          </a:xfrm>
          <a:prstGeom prst="rect">
            <a:avLst/>
          </a:prstGeom>
        </p:spPr>
        <p:txBody>
          <a:bodyPr vert="horz" wrap="square" lIns="0" tIns="11206" rIns="0" bIns="0" rtlCol="0">
            <a:spAutoFit/>
          </a:bodyPr>
          <a:lstStyle/>
          <a:p>
            <a:pPr marL="11206">
              <a:spcBef>
                <a:spcPts val="88"/>
              </a:spcBef>
            </a:pPr>
            <a:r>
              <a:rPr sz="1588" spc="40" dirty="0">
                <a:latin typeface="Microsoft Sans Serif"/>
                <a:cs typeface="Microsoft Sans Serif"/>
              </a:rPr>
              <a:t>Chứa</a:t>
            </a:r>
            <a:r>
              <a:rPr sz="1588" spc="4" dirty="0">
                <a:latin typeface="Microsoft Sans Serif"/>
                <a:cs typeface="Microsoft Sans Serif"/>
              </a:rPr>
              <a:t> </a:t>
            </a:r>
            <a:r>
              <a:rPr sz="1588" spc="-4" dirty="0">
                <a:latin typeface="Microsoft Sans Serif"/>
                <a:cs typeface="Microsoft Sans Serif"/>
              </a:rPr>
              <a:t>một</a:t>
            </a:r>
            <a:r>
              <a:rPr sz="1588" spc="4" dirty="0">
                <a:latin typeface="Microsoft Sans Serif"/>
                <a:cs typeface="Microsoft Sans Serif"/>
              </a:rPr>
              <a:t> </a:t>
            </a:r>
            <a:r>
              <a:rPr sz="1588" spc="-9" dirty="0">
                <a:latin typeface="Microsoft Sans Serif"/>
                <a:cs typeface="Microsoft Sans Serif"/>
              </a:rPr>
              <a:t>danh</a:t>
            </a:r>
            <a:r>
              <a:rPr sz="1588" spc="22" dirty="0">
                <a:latin typeface="Microsoft Sans Serif"/>
                <a:cs typeface="Microsoft Sans Serif"/>
              </a:rPr>
              <a:t> </a:t>
            </a:r>
            <a:r>
              <a:rPr sz="1588" dirty="0">
                <a:latin typeface="Microsoft Sans Serif"/>
                <a:cs typeface="Microsoft Sans Serif"/>
              </a:rPr>
              <a:t>sách</a:t>
            </a:r>
            <a:r>
              <a:rPr sz="1588" spc="22" dirty="0">
                <a:latin typeface="Microsoft Sans Serif"/>
                <a:cs typeface="Microsoft Sans Serif"/>
              </a:rPr>
              <a:t> </a:t>
            </a:r>
            <a:r>
              <a:rPr sz="1588" spc="-4" dirty="0">
                <a:latin typeface="Microsoft Sans Serif"/>
                <a:cs typeface="Microsoft Sans Serif"/>
              </a:rPr>
              <a:t>các</a:t>
            </a:r>
            <a:r>
              <a:rPr sz="1588" spc="22" dirty="0">
                <a:latin typeface="Microsoft Sans Serif"/>
                <a:cs typeface="Microsoft Sans Serif"/>
              </a:rPr>
              <a:t> </a:t>
            </a:r>
            <a:r>
              <a:rPr sz="1588" spc="-4" dirty="0">
                <a:latin typeface="Microsoft Sans Serif"/>
                <a:cs typeface="Microsoft Sans Serif"/>
              </a:rPr>
              <a:t>LSA</a:t>
            </a:r>
            <a:r>
              <a:rPr sz="1588" spc="-75" dirty="0">
                <a:latin typeface="Microsoft Sans Serif"/>
                <a:cs typeface="Microsoft Sans Serif"/>
              </a:rPr>
              <a:t> </a:t>
            </a:r>
            <a:r>
              <a:rPr sz="1588" spc="75" dirty="0">
                <a:latin typeface="Microsoft Sans Serif"/>
                <a:cs typeface="Microsoft Sans Serif"/>
              </a:rPr>
              <a:t>được</a:t>
            </a:r>
            <a:r>
              <a:rPr sz="1588" spc="18" dirty="0">
                <a:latin typeface="Microsoft Sans Serif"/>
                <a:cs typeface="Microsoft Sans Serif"/>
              </a:rPr>
              <a:t> </a:t>
            </a:r>
            <a:r>
              <a:rPr sz="1588" spc="-13" dirty="0">
                <a:latin typeface="Microsoft Sans Serif"/>
                <a:cs typeface="Microsoft Sans Serif"/>
              </a:rPr>
              <a:t>yêu</a:t>
            </a:r>
            <a:r>
              <a:rPr sz="1588" spc="40" dirty="0">
                <a:latin typeface="Microsoft Sans Serif"/>
                <a:cs typeface="Microsoft Sans Serif"/>
              </a:rPr>
              <a:t> </a:t>
            </a:r>
            <a:r>
              <a:rPr sz="1588" dirty="0">
                <a:latin typeface="Microsoft Sans Serif"/>
                <a:cs typeface="Microsoft Sans Serif"/>
              </a:rPr>
              <a:t>cầu</a:t>
            </a:r>
            <a:endParaRPr sz="1588">
              <a:latin typeface="Microsoft Sans Serif"/>
              <a:cs typeface="Microsoft Sans Serif"/>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35506" y="490169"/>
            <a:ext cx="4320988" cy="608851"/>
          </a:xfrm>
          <a:prstGeom prst="rect">
            <a:avLst/>
          </a:prstGeom>
        </p:spPr>
        <p:txBody>
          <a:bodyPr vert="horz" wrap="square" lIns="0" tIns="11206" rIns="0" bIns="0" rtlCol="0" anchor="b" anchorCtr="0">
            <a:spAutoFit/>
          </a:bodyPr>
          <a:lstStyle/>
          <a:p>
            <a:pPr marL="11206">
              <a:spcBef>
                <a:spcPts val="88"/>
              </a:spcBef>
            </a:pPr>
            <a:r>
              <a:rPr dirty="0">
                <a:latin typeface="Calibri"/>
                <a:cs typeface="Calibri"/>
              </a:rPr>
              <a:t>Gói</a:t>
            </a:r>
            <a:r>
              <a:rPr spc="-35" dirty="0">
                <a:latin typeface="Calibri"/>
                <a:cs typeface="Calibri"/>
              </a:rPr>
              <a:t> </a:t>
            </a:r>
            <a:r>
              <a:rPr spc="4" dirty="0">
                <a:latin typeface="Calibri"/>
                <a:cs typeface="Calibri"/>
              </a:rPr>
              <a:t>tin</a:t>
            </a:r>
            <a:r>
              <a:rPr spc="-18" dirty="0">
                <a:latin typeface="Calibri"/>
                <a:cs typeface="Calibri"/>
              </a:rPr>
              <a:t> Link-state</a:t>
            </a:r>
            <a:r>
              <a:rPr spc="-26" dirty="0">
                <a:latin typeface="Calibri"/>
                <a:cs typeface="Calibri"/>
              </a:rPr>
              <a:t> </a:t>
            </a:r>
            <a:r>
              <a:rPr spc="-18" dirty="0">
                <a:latin typeface="Calibri"/>
                <a:cs typeface="Calibri"/>
              </a:rPr>
              <a:t>ACK</a:t>
            </a:r>
          </a:p>
        </p:txBody>
      </p:sp>
      <p:sp>
        <p:nvSpPr>
          <p:cNvPr id="3" name="object 3"/>
          <p:cNvSpPr txBox="1"/>
          <p:nvPr/>
        </p:nvSpPr>
        <p:spPr>
          <a:xfrm>
            <a:off x="2534687" y="1821666"/>
            <a:ext cx="6866964" cy="445922"/>
          </a:xfrm>
          <a:prstGeom prst="rect">
            <a:avLst/>
          </a:prstGeom>
        </p:spPr>
        <p:txBody>
          <a:bodyPr vert="horz" wrap="square" lIns="0" tIns="11206" rIns="0" bIns="0" rtlCol="0">
            <a:spAutoFit/>
          </a:bodyPr>
          <a:lstStyle/>
          <a:p>
            <a:pPr marL="313781" indent="-303135">
              <a:spcBef>
                <a:spcPts val="88"/>
              </a:spcBef>
              <a:buFont typeface="Microsoft Sans Serif"/>
              <a:buChar char="•"/>
              <a:tabLst>
                <a:tab pos="313221" algn="l"/>
                <a:tab pos="314342" algn="l"/>
              </a:tabLst>
            </a:pPr>
            <a:r>
              <a:rPr sz="2824" dirty="0">
                <a:latin typeface="Calibri"/>
                <a:cs typeface="Calibri"/>
              </a:rPr>
              <a:t>Chỉ</a:t>
            </a:r>
            <a:r>
              <a:rPr sz="2824" spc="-22" dirty="0">
                <a:latin typeface="Calibri"/>
                <a:cs typeface="Calibri"/>
              </a:rPr>
              <a:t> </a:t>
            </a:r>
            <a:r>
              <a:rPr sz="2824" spc="-4" dirty="0">
                <a:latin typeface="Calibri"/>
                <a:cs typeface="Calibri"/>
              </a:rPr>
              <a:t>chứa</a:t>
            </a:r>
            <a:r>
              <a:rPr sz="2824" spc="13" dirty="0">
                <a:latin typeface="Calibri"/>
                <a:cs typeface="Calibri"/>
              </a:rPr>
              <a:t> </a:t>
            </a:r>
            <a:r>
              <a:rPr sz="2824" spc="-13" dirty="0">
                <a:latin typeface="Calibri"/>
                <a:cs typeface="Calibri"/>
              </a:rPr>
              <a:t>các</a:t>
            </a:r>
            <a:r>
              <a:rPr sz="2824" spc="-4" dirty="0">
                <a:latin typeface="Calibri"/>
                <a:cs typeface="Calibri"/>
              </a:rPr>
              <a:t> </a:t>
            </a:r>
            <a:r>
              <a:rPr sz="2824" spc="-13" dirty="0">
                <a:latin typeface="Calibri"/>
                <a:cs typeface="Calibri"/>
              </a:rPr>
              <a:t>LSA</a:t>
            </a:r>
            <a:r>
              <a:rPr sz="2824" spc="13" dirty="0">
                <a:latin typeface="Calibri"/>
                <a:cs typeface="Calibri"/>
              </a:rPr>
              <a:t> </a:t>
            </a:r>
            <a:r>
              <a:rPr sz="2824" spc="-4" dirty="0">
                <a:latin typeface="Calibri"/>
                <a:cs typeface="Calibri"/>
              </a:rPr>
              <a:t>header</a:t>
            </a:r>
            <a:r>
              <a:rPr sz="2824" spc="9" dirty="0">
                <a:latin typeface="Calibri"/>
                <a:cs typeface="Calibri"/>
              </a:rPr>
              <a:t> </a:t>
            </a:r>
            <a:r>
              <a:rPr sz="2824" spc="-9" dirty="0">
                <a:latin typeface="Calibri"/>
                <a:cs typeface="Calibri"/>
              </a:rPr>
              <a:t>của</a:t>
            </a:r>
            <a:r>
              <a:rPr sz="2824" spc="13" dirty="0">
                <a:latin typeface="Calibri"/>
                <a:cs typeface="Calibri"/>
              </a:rPr>
              <a:t> </a:t>
            </a:r>
            <a:r>
              <a:rPr sz="2824" spc="-13" dirty="0">
                <a:latin typeface="Calibri"/>
                <a:cs typeface="Calibri"/>
              </a:rPr>
              <a:t>các</a:t>
            </a:r>
            <a:r>
              <a:rPr sz="2824" spc="-4" dirty="0">
                <a:latin typeface="Calibri"/>
                <a:cs typeface="Calibri"/>
              </a:rPr>
              <a:t> </a:t>
            </a:r>
            <a:r>
              <a:rPr sz="2824" spc="-13" dirty="0">
                <a:latin typeface="Calibri"/>
                <a:cs typeface="Calibri"/>
              </a:rPr>
              <a:t>LSA</a:t>
            </a:r>
            <a:r>
              <a:rPr sz="2824" spc="13" dirty="0">
                <a:latin typeface="Calibri"/>
                <a:cs typeface="Calibri"/>
              </a:rPr>
              <a:t> </a:t>
            </a:r>
            <a:r>
              <a:rPr sz="2824" spc="-13" dirty="0">
                <a:latin typeface="Calibri"/>
                <a:cs typeface="Calibri"/>
              </a:rPr>
              <a:t>cần</a:t>
            </a:r>
            <a:r>
              <a:rPr sz="2824" spc="-4" dirty="0">
                <a:latin typeface="Calibri"/>
                <a:cs typeface="Calibri"/>
              </a:rPr>
              <a:t> </a:t>
            </a:r>
            <a:r>
              <a:rPr sz="2824" spc="-13" dirty="0">
                <a:latin typeface="Calibri"/>
                <a:cs typeface="Calibri"/>
              </a:rPr>
              <a:t>ACK</a:t>
            </a:r>
            <a:endParaRPr sz="2824">
              <a:latin typeface="Calibri"/>
              <a:cs typeface="Calibri"/>
            </a:endParaRPr>
          </a:p>
        </p:txBody>
      </p:sp>
      <p:sp>
        <p:nvSpPr>
          <p:cNvPr id="4" name="object 4"/>
          <p:cNvSpPr/>
          <p:nvPr/>
        </p:nvSpPr>
        <p:spPr>
          <a:xfrm>
            <a:off x="2061883" y="3429000"/>
            <a:ext cx="8068235" cy="3025588"/>
          </a:xfrm>
          <a:custGeom>
            <a:avLst/>
            <a:gdLst/>
            <a:ahLst/>
            <a:cxnLst/>
            <a:rect l="l" t="t" r="r" b="b"/>
            <a:pathLst>
              <a:path w="9144000" h="3429000">
                <a:moveTo>
                  <a:pt x="9144000" y="3429000"/>
                </a:moveTo>
                <a:lnTo>
                  <a:pt x="0" y="3429000"/>
                </a:lnTo>
                <a:lnTo>
                  <a:pt x="0" y="0"/>
                </a:lnTo>
                <a:lnTo>
                  <a:pt x="9144000" y="0"/>
                </a:lnTo>
                <a:lnTo>
                  <a:pt x="9144000" y="3429000"/>
                </a:lnTo>
                <a:close/>
              </a:path>
            </a:pathLst>
          </a:custGeom>
          <a:solidFill>
            <a:srgbClr val="FFFFFF"/>
          </a:solidFill>
        </p:spPr>
        <p:txBody>
          <a:bodyPr wrap="square" lIns="0" tIns="0" rIns="0" bIns="0" rtlCol="0"/>
          <a:lstStyle/>
          <a:p>
            <a:endParaRPr sz="1588"/>
          </a:p>
        </p:txBody>
      </p:sp>
      <p:sp>
        <p:nvSpPr>
          <p:cNvPr id="5" name="object 5"/>
          <p:cNvSpPr txBox="1"/>
          <p:nvPr/>
        </p:nvSpPr>
        <p:spPr>
          <a:xfrm>
            <a:off x="3892466" y="2340355"/>
            <a:ext cx="4349003" cy="1936213"/>
          </a:xfrm>
          <a:prstGeom prst="rect">
            <a:avLst/>
          </a:prstGeom>
        </p:spPr>
        <p:txBody>
          <a:bodyPr vert="horz" wrap="square" lIns="0" tIns="10646" rIns="0" bIns="0" rtlCol="0">
            <a:spAutoFit/>
          </a:bodyPr>
          <a:lstStyle/>
          <a:p>
            <a:pPr marL="76764">
              <a:lnSpc>
                <a:spcPts val="1015"/>
              </a:lnSpc>
              <a:spcBef>
                <a:spcPts val="84"/>
              </a:spcBef>
              <a:tabLst>
                <a:tab pos="1408094" algn="l"/>
                <a:tab pos="2739424" algn="l"/>
                <a:tab pos="4069633" algn="l"/>
              </a:tabLst>
            </a:pPr>
            <a:r>
              <a:rPr sz="882" dirty="0">
                <a:latin typeface="Courier New"/>
                <a:cs typeface="Courier New"/>
              </a:rPr>
              <a:t>0	1	2	3</a:t>
            </a:r>
            <a:endParaRPr sz="882">
              <a:latin typeface="Courier New"/>
              <a:cs typeface="Courier New"/>
            </a:endParaRPr>
          </a:p>
          <a:p>
            <a:pPr marL="76764">
              <a:lnSpc>
                <a:spcPts val="975"/>
              </a:lnSpc>
            </a:pPr>
            <a:r>
              <a:rPr sz="882" dirty="0">
                <a:latin typeface="Courier New"/>
                <a:cs typeface="Courier New"/>
              </a:rPr>
              <a:t>0</a:t>
            </a:r>
            <a:r>
              <a:rPr sz="882" spc="-18" dirty="0">
                <a:latin typeface="Courier New"/>
                <a:cs typeface="Courier New"/>
              </a:rPr>
              <a:t> </a:t>
            </a:r>
            <a:r>
              <a:rPr sz="882" dirty="0">
                <a:latin typeface="Courier New"/>
                <a:cs typeface="Courier New"/>
              </a:rPr>
              <a:t>1</a:t>
            </a:r>
            <a:r>
              <a:rPr sz="882" spc="-18" dirty="0">
                <a:latin typeface="Courier New"/>
                <a:cs typeface="Courier New"/>
              </a:rPr>
              <a:t> </a:t>
            </a:r>
            <a:r>
              <a:rPr sz="882" dirty="0">
                <a:latin typeface="Courier New"/>
                <a:cs typeface="Courier New"/>
              </a:rPr>
              <a:t>2</a:t>
            </a:r>
            <a:r>
              <a:rPr sz="882" spc="-13" dirty="0">
                <a:latin typeface="Courier New"/>
                <a:cs typeface="Courier New"/>
              </a:rPr>
              <a:t> </a:t>
            </a:r>
            <a:r>
              <a:rPr sz="882" dirty="0">
                <a:latin typeface="Courier New"/>
                <a:cs typeface="Courier New"/>
              </a:rPr>
              <a:t>3</a:t>
            </a:r>
            <a:r>
              <a:rPr sz="882" spc="-26" dirty="0">
                <a:latin typeface="Courier New"/>
                <a:cs typeface="Courier New"/>
              </a:rPr>
              <a:t> </a:t>
            </a:r>
            <a:r>
              <a:rPr sz="882" dirty="0">
                <a:latin typeface="Courier New"/>
                <a:cs typeface="Courier New"/>
              </a:rPr>
              <a:t>4</a:t>
            </a:r>
            <a:r>
              <a:rPr sz="882" spc="-18" dirty="0">
                <a:latin typeface="Courier New"/>
                <a:cs typeface="Courier New"/>
              </a:rPr>
              <a:t> </a:t>
            </a:r>
            <a:r>
              <a:rPr sz="882" dirty="0">
                <a:latin typeface="Courier New"/>
                <a:cs typeface="Courier New"/>
              </a:rPr>
              <a:t>5</a:t>
            </a:r>
            <a:r>
              <a:rPr sz="882" spc="-13" dirty="0">
                <a:latin typeface="Courier New"/>
                <a:cs typeface="Courier New"/>
              </a:rPr>
              <a:t> </a:t>
            </a:r>
            <a:r>
              <a:rPr sz="882" dirty="0">
                <a:latin typeface="Courier New"/>
                <a:cs typeface="Courier New"/>
              </a:rPr>
              <a:t>6</a:t>
            </a:r>
            <a:r>
              <a:rPr sz="882" spc="-18" dirty="0">
                <a:latin typeface="Courier New"/>
                <a:cs typeface="Courier New"/>
              </a:rPr>
              <a:t> </a:t>
            </a:r>
            <a:r>
              <a:rPr sz="882" dirty="0">
                <a:latin typeface="Courier New"/>
                <a:cs typeface="Courier New"/>
              </a:rPr>
              <a:t>7</a:t>
            </a:r>
            <a:r>
              <a:rPr sz="882" spc="-18" dirty="0">
                <a:latin typeface="Courier New"/>
                <a:cs typeface="Courier New"/>
              </a:rPr>
              <a:t> </a:t>
            </a:r>
            <a:r>
              <a:rPr sz="882" dirty="0">
                <a:latin typeface="Courier New"/>
                <a:cs typeface="Courier New"/>
              </a:rPr>
              <a:t>8</a:t>
            </a:r>
            <a:r>
              <a:rPr sz="882" spc="-22" dirty="0">
                <a:latin typeface="Courier New"/>
                <a:cs typeface="Courier New"/>
              </a:rPr>
              <a:t> </a:t>
            </a:r>
            <a:r>
              <a:rPr sz="882" dirty="0">
                <a:latin typeface="Courier New"/>
                <a:cs typeface="Courier New"/>
              </a:rPr>
              <a:t>9</a:t>
            </a:r>
            <a:r>
              <a:rPr sz="882" spc="-18" dirty="0">
                <a:latin typeface="Courier New"/>
                <a:cs typeface="Courier New"/>
              </a:rPr>
              <a:t> </a:t>
            </a:r>
            <a:r>
              <a:rPr sz="882" dirty="0">
                <a:latin typeface="Courier New"/>
                <a:cs typeface="Courier New"/>
              </a:rPr>
              <a:t>0</a:t>
            </a:r>
            <a:r>
              <a:rPr sz="882" spc="-18" dirty="0">
                <a:latin typeface="Courier New"/>
                <a:cs typeface="Courier New"/>
              </a:rPr>
              <a:t> </a:t>
            </a:r>
            <a:r>
              <a:rPr sz="882" dirty="0">
                <a:latin typeface="Courier New"/>
                <a:cs typeface="Courier New"/>
              </a:rPr>
              <a:t>1</a:t>
            </a:r>
            <a:r>
              <a:rPr sz="882" spc="-13" dirty="0">
                <a:latin typeface="Courier New"/>
                <a:cs typeface="Courier New"/>
              </a:rPr>
              <a:t> </a:t>
            </a:r>
            <a:r>
              <a:rPr sz="882" dirty="0">
                <a:latin typeface="Courier New"/>
                <a:cs typeface="Courier New"/>
              </a:rPr>
              <a:t>2</a:t>
            </a:r>
            <a:r>
              <a:rPr sz="882" spc="-18" dirty="0">
                <a:latin typeface="Courier New"/>
                <a:cs typeface="Courier New"/>
              </a:rPr>
              <a:t> </a:t>
            </a:r>
            <a:r>
              <a:rPr sz="882" dirty="0">
                <a:latin typeface="Courier New"/>
                <a:cs typeface="Courier New"/>
              </a:rPr>
              <a:t>3</a:t>
            </a:r>
            <a:r>
              <a:rPr sz="882" spc="-22" dirty="0">
                <a:latin typeface="Courier New"/>
                <a:cs typeface="Courier New"/>
              </a:rPr>
              <a:t> </a:t>
            </a:r>
            <a:r>
              <a:rPr sz="882" dirty="0">
                <a:latin typeface="Courier New"/>
                <a:cs typeface="Courier New"/>
              </a:rPr>
              <a:t>4</a:t>
            </a:r>
            <a:r>
              <a:rPr sz="882" spc="-18" dirty="0">
                <a:latin typeface="Courier New"/>
                <a:cs typeface="Courier New"/>
              </a:rPr>
              <a:t> </a:t>
            </a:r>
            <a:r>
              <a:rPr sz="882" dirty="0">
                <a:latin typeface="Courier New"/>
                <a:cs typeface="Courier New"/>
              </a:rPr>
              <a:t>5</a:t>
            </a:r>
            <a:r>
              <a:rPr sz="882" spc="-18" dirty="0">
                <a:latin typeface="Courier New"/>
                <a:cs typeface="Courier New"/>
              </a:rPr>
              <a:t> </a:t>
            </a:r>
            <a:r>
              <a:rPr sz="882" dirty="0">
                <a:latin typeface="Courier New"/>
                <a:cs typeface="Courier New"/>
              </a:rPr>
              <a:t>6</a:t>
            </a:r>
            <a:r>
              <a:rPr sz="882" spc="-13" dirty="0">
                <a:latin typeface="Courier New"/>
                <a:cs typeface="Courier New"/>
              </a:rPr>
              <a:t> </a:t>
            </a:r>
            <a:r>
              <a:rPr sz="882" dirty="0">
                <a:latin typeface="Courier New"/>
                <a:cs typeface="Courier New"/>
              </a:rPr>
              <a:t>7</a:t>
            </a:r>
            <a:r>
              <a:rPr sz="882" spc="-18" dirty="0">
                <a:latin typeface="Courier New"/>
                <a:cs typeface="Courier New"/>
              </a:rPr>
              <a:t> </a:t>
            </a:r>
            <a:r>
              <a:rPr sz="882" dirty="0">
                <a:latin typeface="Courier New"/>
                <a:cs typeface="Courier New"/>
              </a:rPr>
              <a:t>8</a:t>
            </a:r>
            <a:r>
              <a:rPr sz="882" spc="-18" dirty="0">
                <a:latin typeface="Courier New"/>
                <a:cs typeface="Courier New"/>
              </a:rPr>
              <a:t> </a:t>
            </a:r>
            <a:r>
              <a:rPr sz="882" dirty="0">
                <a:latin typeface="Courier New"/>
                <a:cs typeface="Courier New"/>
              </a:rPr>
              <a:t>9</a:t>
            </a:r>
            <a:r>
              <a:rPr sz="882" spc="-22" dirty="0">
                <a:latin typeface="Courier New"/>
                <a:cs typeface="Courier New"/>
              </a:rPr>
              <a:t> </a:t>
            </a:r>
            <a:r>
              <a:rPr sz="882" dirty="0">
                <a:latin typeface="Courier New"/>
                <a:cs typeface="Courier New"/>
              </a:rPr>
              <a:t>0</a:t>
            </a:r>
            <a:r>
              <a:rPr sz="882" spc="-18" dirty="0">
                <a:latin typeface="Courier New"/>
                <a:cs typeface="Courier New"/>
              </a:rPr>
              <a:t> </a:t>
            </a:r>
            <a:r>
              <a:rPr sz="882" dirty="0">
                <a:latin typeface="Courier New"/>
                <a:cs typeface="Courier New"/>
              </a:rPr>
              <a:t>1</a:t>
            </a:r>
            <a:r>
              <a:rPr sz="882" spc="-18" dirty="0">
                <a:latin typeface="Courier New"/>
                <a:cs typeface="Courier New"/>
              </a:rPr>
              <a:t> </a:t>
            </a:r>
            <a:r>
              <a:rPr sz="882" dirty="0">
                <a:latin typeface="Courier New"/>
                <a:cs typeface="Courier New"/>
              </a:rPr>
              <a:t>2</a:t>
            </a:r>
            <a:r>
              <a:rPr sz="882" spc="-13" dirty="0">
                <a:latin typeface="Courier New"/>
                <a:cs typeface="Courier New"/>
              </a:rPr>
              <a:t> </a:t>
            </a:r>
            <a:r>
              <a:rPr sz="882" dirty="0">
                <a:latin typeface="Courier New"/>
                <a:cs typeface="Courier New"/>
              </a:rPr>
              <a:t>3</a:t>
            </a:r>
            <a:r>
              <a:rPr sz="882" spc="-18" dirty="0">
                <a:latin typeface="Courier New"/>
                <a:cs typeface="Courier New"/>
              </a:rPr>
              <a:t> </a:t>
            </a:r>
            <a:r>
              <a:rPr sz="882" dirty="0">
                <a:latin typeface="Courier New"/>
                <a:cs typeface="Courier New"/>
              </a:rPr>
              <a:t>4</a:t>
            </a:r>
            <a:r>
              <a:rPr sz="882" spc="-35" dirty="0">
                <a:latin typeface="Courier New"/>
                <a:cs typeface="Courier New"/>
              </a:rPr>
              <a:t> </a:t>
            </a:r>
            <a:r>
              <a:rPr sz="882" dirty="0">
                <a:latin typeface="Courier New"/>
                <a:cs typeface="Courier New"/>
              </a:rPr>
              <a:t>5</a:t>
            </a:r>
            <a:r>
              <a:rPr sz="882" spc="-13" dirty="0">
                <a:latin typeface="Courier New"/>
                <a:cs typeface="Courier New"/>
              </a:rPr>
              <a:t> </a:t>
            </a:r>
            <a:r>
              <a:rPr sz="882" dirty="0">
                <a:latin typeface="Courier New"/>
                <a:cs typeface="Courier New"/>
              </a:rPr>
              <a:t>6</a:t>
            </a:r>
            <a:r>
              <a:rPr sz="882" spc="-18" dirty="0">
                <a:latin typeface="Courier New"/>
                <a:cs typeface="Courier New"/>
              </a:rPr>
              <a:t> </a:t>
            </a:r>
            <a:r>
              <a:rPr sz="882" dirty="0">
                <a:latin typeface="Courier New"/>
                <a:cs typeface="Courier New"/>
              </a:rPr>
              <a:t>7</a:t>
            </a:r>
            <a:r>
              <a:rPr sz="882" spc="-13" dirty="0">
                <a:latin typeface="Courier New"/>
                <a:cs typeface="Courier New"/>
              </a:rPr>
              <a:t> </a:t>
            </a:r>
            <a:r>
              <a:rPr sz="882" dirty="0">
                <a:latin typeface="Courier New"/>
                <a:cs typeface="Courier New"/>
              </a:rPr>
              <a:t>8</a:t>
            </a:r>
            <a:r>
              <a:rPr sz="882" spc="-26" dirty="0">
                <a:latin typeface="Courier New"/>
                <a:cs typeface="Courier New"/>
              </a:rPr>
              <a:t> </a:t>
            </a:r>
            <a:r>
              <a:rPr sz="882" dirty="0">
                <a:latin typeface="Courier New"/>
                <a:cs typeface="Courier New"/>
              </a:rPr>
              <a:t>9</a:t>
            </a:r>
            <a:r>
              <a:rPr sz="882" spc="-18" dirty="0">
                <a:latin typeface="Courier New"/>
                <a:cs typeface="Courier New"/>
              </a:rPr>
              <a:t> </a:t>
            </a:r>
            <a:r>
              <a:rPr sz="882" dirty="0">
                <a:latin typeface="Courier New"/>
                <a:cs typeface="Courier New"/>
              </a:rPr>
              <a:t>0</a:t>
            </a:r>
            <a:r>
              <a:rPr sz="882" spc="-13" dirty="0">
                <a:latin typeface="Courier New"/>
                <a:cs typeface="Courier New"/>
              </a:rPr>
              <a:t> </a:t>
            </a:r>
            <a:r>
              <a:rPr sz="882" dirty="0">
                <a:latin typeface="Courier New"/>
                <a:cs typeface="Courier New"/>
              </a:rPr>
              <a:t>1</a:t>
            </a:r>
            <a:endParaRPr sz="882">
              <a:latin typeface="Courier New"/>
              <a:cs typeface="Courier New"/>
            </a:endParaRPr>
          </a:p>
          <a:p>
            <a:pPr marL="11206">
              <a:lnSpc>
                <a:spcPts val="971"/>
              </a:lnSpc>
            </a:pPr>
            <a:r>
              <a:rPr sz="882" spc="-13" dirty="0">
                <a:latin typeface="Courier New"/>
                <a:cs typeface="Courier New"/>
              </a:rPr>
              <a:t>+-+-+-+-+-+-+-+-+-+-+-+-+-+-+-+-+-+-+-+-+-+-+-+-+-+-+-+-+-+-+-+-+</a:t>
            </a:r>
            <a:endParaRPr sz="882">
              <a:latin typeface="Courier New"/>
              <a:cs typeface="Courier New"/>
            </a:endParaRPr>
          </a:p>
          <a:p>
            <a:pPr marL="11206">
              <a:lnSpc>
                <a:spcPts val="971"/>
              </a:lnSpc>
              <a:tabLst>
                <a:tab pos="276240" algn="l"/>
                <a:tab pos="1075262" algn="l"/>
                <a:tab pos="1607569" algn="l"/>
                <a:tab pos="2139877" algn="l"/>
                <a:tab pos="2805542" algn="l"/>
                <a:tab pos="4270229" algn="l"/>
              </a:tabLst>
            </a:pPr>
            <a:r>
              <a:rPr sz="882" dirty="0">
                <a:latin typeface="Courier New"/>
                <a:cs typeface="Courier New"/>
              </a:rPr>
              <a:t>|	</a:t>
            </a:r>
            <a:r>
              <a:rPr sz="882" spc="-4" dirty="0">
                <a:latin typeface="Courier New"/>
                <a:cs typeface="Courier New"/>
              </a:rPr>
              <a:t>V</a:t>
            </a:r>
            <a:r>
              <a:rPr sz="882" spc="-13" dirty="0">
                <a:latin typeface="Courier New"/>
                <a:cs typeface="Courier New"/>
              </a:rPr>
              <a:t>e</a:t>
            </a:r>
            <a:r>
              <a:rPr sz="882" spc="-4" dirty="0">
                <a:latin typeface="Courier New"/>
                <a:cs typeface="Courier New"/>
              </a:rPr>
              <a:t>r</a:t>
            </a:r>
            <a:r>
              <a:rPr sz="882" spc="-22" dirty="0">
                <a:latin typeface="Courier New"/>
                <a:cs typeface="Courier New"/>
              </a:rPr>
              <a:t>s</a:t>
            </a:r>
            <a:r>
              <a:rPr sz="882" spc="-4" dirty="0">
                <a:latin typeface="Courier New"/>
                <a:cs typeface="Courier New"/>
              </a:rPr>
              <a:t>i</a:t>
            </a:r>
            <a:r>
              <a:rPr sz="882" spc="-13" dirty="0">
                <a:latin typeface="Courier New"/>
                <a:cs typeface="Courier New"/>
              </a:rPr>
              <a:t>o</a:t>
            </a:r>
            <a:r>
              <a:rPr sz="882" dirty="0">
                <a:latin typeface="Courier New"/>
                <a:cs typeface="Courier New"/>
              </a:rPr>
              <a:t>n</a:t>
            </a:r>
            <a:r>
              <a:rPr sz="882" spc="-13" dirty="0">
                <a:latin typeface="Courier New"/>
                <a:cs typeface="Courier New"/>
              </a:rPr>
              <a:t> </a:t>
            </a:r>
            <a:r>
              <a:rPr sz="882" dirty="0">
                <a:latin typeface="Courier New"/>
                <a:cs typeface="Courier New"/>
              </a:rPr>
              <a:t>#	|	5	|	</a:t>
            </a:r>
            <a:r>
              <a:rPr sz="882" spc="-4" dirty="0">
                <a:latin typeface="Courier New"/>
                <a:cs typeface="Courier New"/>
              </a:rPr>
              <a:t>P</a:t>
            </a:r>
            <a:r>
              <a:rPr sz="882" spc="-13" dirty="0">
                <a:latin typeface="Courier New"/>
                <a:cs typeface="Courier New"/>
              </a:rPr>
              <a:t>a</a:t>
            </a:r>
            <a:r>
              <a:rPr sz="882" spc="-4" dirty="0">
                <a:latin typeface="Courier New"/>
                <a:cs typeface="Courier New"/>
              </a:rPr>
              <a:t>c</a:t>
            </a:r>
            <a:r>
              <a:rPr sz="882" spc="-13" dirty="0">
                <a:latin typeface="Courier New"/>
                <a:cs typeface="Courier New"/>
              </a:rPr>
              <a:t>k</a:t>
            </a:r>
            <a:r>
              <a:rPr sz="882" spc="-4" dirty="0">
                <a:latin typeface="Courier New"/>
                <a:cs typeface="Courier New"/>
              </a:rPr>
              <a:t>e</a:t>
            </a:r>
            <a:r>
              <a:rPr sz="882" dirty="0">
                <a:latin typeface="Courier New"/>
                <a:cs typeface="Courier New"/>
              </a:rPr>
              <a:t>t</a:t>
            </a:r>
            <a:r>
              <a:rPr sz="882" spc="-13" dirty="0">
                <a:latin typeface="Courier New"/>
                <a:cs typeface="Courier New"/>
              </a:rPr>
              <a:t> </a:t>
            </a:r>
            <a:r>
              <a:rPr sz="882" spc="-22" dirty="0">
                <a:latin typeface="Courier New"/>
                <a:cs typeface="Courier New"/>
              </a:rPr>
              <a:t>l</a:t>
            </a:r>
            <a:r>
              <a:rPr sz="882" spc="-13" dirty="0">
                <a:latin typeface="Courier New"/>
                <a:cs typeface="Courier New"/>
              </a:rPr>
              <a:t>e</a:t>
            </a:r>
            <a:r>
              <a:rPr sz="882" spc="-4" dirty="0">
                <a:latin typeface="Courier New"/>
                <a:cs typeface="Courier New"/>
              </a:rPr>
              <a:t>n</a:t>
            </a:r>
            <a:r>
              <a:rPr sz="882" spc="-13" dirty="0">
                <a:latin typeface="Courier New"/>
                <a:cs typeface="Courier New"/>
              </a:rPr>
              <a:t>g</a:t>
            </a:r>
            <a:r>
              <a:rPr sz="882" spc="-4" dirty="0">
                <a:latin typeface="Courier New"/>
                <a:cs typeface="Courier New"/>
              </a:rPr>
              <a:t>t</a:t>
            </a:r>
            <a:r>
              <a:rPr sz="882" dirty="0">
                <a:latin typeface="Courier New"/>
                <a:cs typeface="Courier New"/>
              </a:rPr>
              <a:t>h	|</a:t>
            </a:r>
            <a:endParaRPr sz="882">
              <a:latin typeface="Courier New"/>
              <a:cs typeface="Courier New"/>
            </a:endParaRPr>
          </a:p>
          <a:p>
            <a:pPr marL="11206">
              <a:lnSpc>
                <a:spcPts val="975"/>
              </a:lnSpc>
            </a:pPr>
            <a:r>
              <a:rPr sz="882" spc="-13" dirty="0">
                <a:latin typeface="Courier New"/>
                <a:cs typeface="Courier New"/>
              </a:rPr>
              <a:t>+-+-+-+-+-+-+-+-+-+-+-+-+-+-+-+-+-+-+-+-+-+-+-+-+-+-+-+-+-+-+-+-+</a:t>
            </a:r>
            <a:endParaRPr sz="882">
              <a:latin typeface="Courier New"/>
              <a:cs typeface="Courier New"/>
            </a:endParaRPr>
          </a:p>
          <a:p>
            <a:pPr marL="11206">
              <a:lnSpc>
                <a:spcPts val="975"/>
              </a:lnSpc>
              <a:tabLst>
                <a:tab pos="1808166" algn="l"/>
                <a:tab pos="4270229" algn="l"/>
              </a:tabLst>
            </a:pPr>
            <a:r>
              <a:rPr sz="882" dirty="0">
                <a:latin typeface="Courier New"/>
                <a:cs typeface="Courier New"/>
              </a:rPr>
              <a:t>|	</a:t>
            </a:r>
            <a:r>
              <a:rPr sz="882" spc="-13" dirty="0">
                <a:latin typeface="Courier New"/>
                <a:cs typeface="Courier New"/>
              </a:rPr>
              <a:t>Rou</a:t>
            </a:r>
            <a:r>
              <a:rPr sz="882" spc="-4" dirty="0">
                <a:latin typeface="Courier New"/>
                <a:cs typeface="Courier New"/>
              </a:rPr>
              <a:t>t</a:t>
            </a:r>
            <a:r>
              <a:rPr sz="882" spc="-13" dirty="0">
                <a:latin typeface="Courier New"/>
                <a:cs typeface="Courier New"/>
              </a:rPr>
              <a:t>e</a:t>
            </a:r>
            <a:r>
              <a:rPr sz="882" dirty="0">
                <a:latin typeface="Courier New"/>
                <a:cs typeface="Courier New"/>
              </a:rPr>
              <a:t>r</a:t>
            </a:r>
            <a:r>
              <a:rPr sz="882" spc="-13" dirty="0">
                <a:latin typeface="Courier New"/>
                <a:cs typeface="Courier New"/>
              </a:rPr>
              <a:t> </a:t>
            </a:r>
            <a:r>
              <a:rPr sz="882" spc="-4" dirty="0">
                <a:latin typeface="Courier New"/>
                <a:cs typeface="Courier New"/>
              </a:rPr>
              <a:t>I</a:t>
            </a:r>
            <a:r>
              <a:rPr sz="882" dirty="0">
                <a:latin typeface="Courier New"/>
                <a:cs typeface="Courier New"/>
              </a:rPr>
              <a:t>D	|</a:t>
            </a:r>
            <a:endParaRPr sz="882">
              <a:latin typeface="Courier New"/>
              <a:cs typeface="Courier New"/>
            </a:endParaRPr>
          </a:p>
          <a:p>
            <a:pPr marL="11206">
              <a:lnSpc>
                <a:spcPts val="975"/>
              </a:lnSpc>
            </a:pPr>
            <a:r>
              <a:rPr sz="882" spc="-13" dirty="0">
                <a:latin typeface="Courier New"/>
                <a:cs typeface="Courier New"/>
              </a:rPr>
              <a:t>+-+-+-+-+-+-+-+-+-+-+-+-+-+-+-+-+-+-+-+-+-+-+-+-+-+-+-+-+-+-+-+-+</a:t>
            </a:r>
            <a:endParaRPr sz="882">
              <a:latin typeface="Courier New"/>
              <a:cs typeface="Courier New"/>
            </a:endParaRPr>
          </a:p>
          <a:p>
            <a:pPr marL="11206">
              <a:lnSpc>
                <a:spcPts val="975"/>
              </a:lnSpc>
              <a:tabLst>
                <a:tab pos="1874284" algn="l"/>
                <a:tab pos="4270229" algn="l"/>
              </a:tabLst>
            </a:pPr>
            <a:r>
              <a:rPr sz="882" dirty="0">
                <a:latin typeface="Courier New"/>
                <a:cs typeface="Courier New"/>
              </a:rPr>
              <a:t>|	</a:t>
            </a:r>
            <a:r>
              <a:rPr sz="882" spc="-13" dirty="0">
                <a:latin typeface="Courier New"/>
                <a:cs typeface="Courier New"/>
              </a:rPr>
              <a:t>Ar</a:t>
            </a:r>
            <a:r>
              <a:rPr sz="882" spc="-4" dirty="0">
                <a:latin typeface="Courier New"/>
                <a:cs typeface="Courier New"/>
              </a:rPr>
              <a:t>e</a:t>
            </a:r>
            <a:r>
              <a:rPr sz="882" dirty="0">
                <a:latin typeface="Courier New"/>
                <a:cs typeface="Courier New"/>
              </a:rPr>
              <a:t>a</a:t>
            </a:r>
            <a:r>
              <a:rPr sz="882" spc="-13" dirty="0">
                <a:latin typeface="Courier New"/>
                <a:cs typeface="Courier New"/>
              </a:rPr>
              <a:t> I</a:t>
            </a:r>
            <a:r>
              <a:rPr sz="882" dirty="0">
                <a:latin typeface="Courier New"/>
                <a:cs typeface="Courier New"/>
              </a:rPr>
              <a:t>D	|</a:t>
            </a:r>
            <a:endParaRPr sz="882">
              <a:latin typeface="Courier New"/>
              <a:cs typeface="Courier New"/>
            </a:endParaRPr>
          </a:p>
          <a:p>
            <a:pPr marL="11206">
              <a:lnSpc>
                <a:spcPts val="971"/>
              </a:lnSpc>
            </a:pPr>
            <a:r>
              <a:rPr sz="882" spc="-13" dirty="0">
                <a:latin typeface="Courier New"/>
                <a:cs typeface="Courier New"/>
              </a:rPr>
              <a:t>+-+-+-+-+-+-+-+-+-+-+-+-+-+-+-+-+-+-+-+-+-+-+-+-+-+-+-+-+-+-+-+-+</a:t>
            </a:r>
            <a:endParaRPr sz="882">
              <a:latin typeface="Courier New"/>
              <a:cs typeface="Courier New"/>
            </a:endParaRPr>
          </a:p>
          <a:p>
            <a:pPr marL="11206">
              <a:lnSpc>
                <a:spcPts val="971"/>
              </a:lnSpc>
              <a:tabLst>
                <a:tab pos="808548" algn="l"/>
                <a:tab pos="2139877" algn="l"/>
                <a:tab pos="3072256" algn="l"/>
                <a:tab pos="4270229" algn="l"/>
              </a:tabLst>
            </a:pPr>
            <a:r>
              <a:rPr sz="882" dirty="0">
                <a:latin typeface="Courier New"/>
                <a:cs typeface="Courier New"/>
              </a:rPr>
              <a:t>|	</a:t>
            </a:r>
            <a:r>
              <a:rPr sz="882" spc="-4" dirty="0">
                <a:latin typeface="Courier New"/>
                <a:cs typeface="Courier New"/>
              </a:rPr>
              <a:t>C</a:t>
            </a:r>
            <a:r>
              <a:rPr sz="882" spc="-13" dirty="0">
                <a:latin typeface="Courier New"/>
                <a:cs typeface="Courier New"/>
              </a:rPr>
              <a:t>h</a:t>
            </a:r>
            <a:r>
              <a:rPr sz="882" spc="-4" dirty="0">
                <a:latin typeface="Courier New"/>
                <a:cs typeface="Courier New"/>
              </a:rPr>
              <a:t>e</a:t>
            </a:r>
            <a:r>
              <a:rPr sz="882" spc="-13" dirty="0">
                <a:latin typeface="Courier New"/>
                <a:cs typeface="Courier New"/>
              </a:rPr>
              <a:t>c</a:t>
            </a:r>
            <a:r>
              <a:rPr sz="882" spc="-4" dirty="0">
                <a:latin typeface="Courier New"/>
                <a:cs typeface="Courier New"/>
              </a:rPr>
              <a:t>k</a:t>
            </a:r>
            <a:r>
              <a:rPr sz="882" spc="-22" dirty="0">
                <a:latin typeface="Courier New"/>
                <a:cs typeface="Courier New"/>
              </a:rPr>
              <a:t>s</a:t>
            </a:r>
            <a:r>
              <a:rPr sz="882" spc="-4" dirty="0">
                <a:latin typeface="Courier New"/>
                <a:cs typeface="Courier New"/>
              </a:rPr>
              <a:t>u</a:t>
            </a:r>
            <a:r>
              <a:rPr sz="882" dirty="0">
                <a:latin typeface="Courier New"/>
                <a:cs typeface="Courier New"/>
              </a:rPr>
              <a:t>m	|	</a:t>
            </a:r>
            <a:r>
              <a:rPr sz="882" spc="-4" dirty="0">
                <a:latin typeface="Courier New"/>
                <a:cs typeface="Courier New"/>
              </a:rPr>
              <a:t>A</a:t>
            </a:r>
            <a:r>
              <a:rPr sz="882" spc="-13" dirty="0">
                <a:latin typeface="Courier New"/>
                <a:cs typeface="Courier New"/>
              </a:rPr>
              <a:t>u</a:t>
            </a:r>
            <a:r>
              <a:rPr sz="882" spc="-4" dirty="0">
                <a:latin typeface="Courier New"/>
                <a:cs typeface="Courier New"/>
              </a:rPr>
              <a:t>T</a:t>
            </a:r>
            <a:r>
              <a:rPr sz="882" spc="-22" dirty="0">
                <a:latin typeface="Courier New"/>
                <a:cs typeface="Courier New"/>
              </a:rPr>
              <a:t>y</a:t>
            </a:r>
            <a:r>
              <a:rPr sz="882" spc="-13" dirty="0">
                <a:latin typeface="Courier New"/>
                <a:cs typeface="Courier New"/>
              </a:rPr>
              <a:t>p</a:t>
            </a:r>
            <a:r>
              <a:rPr sz="882" dirty="0">
                <a:latin typeface="Courier New"/>
                <a:cs typeface="Courier New"/>
              </a:rPr>
              <a:t>e	|</a:t>
            </a:r>
            <a:endParaRPr sz="882">
              <a:latin typeface="Courier New"/>
              <a:cs typeface="Courier New"/>
            </a:endParaRPr>
          </a:p>
          <a:p>
            <a:pPr marL="11206">
              <a:lnSpc>
                <a:spcPts val="975"/>
              </a:lnSpc>
            </a:pPr>
            <a:r>
              <a:rPr sz="882" spc="-13" dirty="0">
                <a:latin typeface="Courier New"/>
                <a:cs typeface="Courier New"/>
              </a:rPr>
              <a:t>+-+-+-+-+-+-+-+-+-+-+-+-+-+-+-+-+-+-+-+-+-+-+-+-+-+-+-+-+-+-+-+-+</a:t>
            </a:r>
            <a:endParaRPr sz="882">
              <a:latin typeface="Courier New"/>
              <a:cs typeface="Courier New"/>
            </a:endParaRPr>
          </a:p>
          <a:p>
            <a:pPr marL="11206">
              <a:lnSpc>
                <a:spcPts val="975"/>
              </a:lnSpc>
              <a:tabLst>
                <a:tab pos="1607569" algn="l"/>
                <a:tab pos="4270229" algn="l"/>
              </a:tabLst>
            </a:pPr>
            <a:r>
              <a:rPr sz="882" dirty="0">
                <a:latin typeface="Courier New"/>
                <a:cs typeface="Courier New"/>
              </a:rPr>
              <a:t>|	</a:t>
            </a:r>
            <a:r>
              <a:rPr sz="882" spc="-4" dirty="0">
                <a:latin typeface="Courier New"/>
                <a:cs typeface="Courier New"/>
              </a:rPr>
              <a:t>A</a:t>
            </a:r>
            <a:r>
              <a:rPr sz="882" spc="-13" dirty="0">
                <a:latin typeface="Courier New"/>
                <a:cs typeface="Courier New"/>
              </a:rPr>
              <a:t>u</a:t>
            </a:r>
            <a:r>
              <a:rPr sz="882" spc="-4" dirty="0">
                <a:latin typeface="Courier New"/>
                <a:cs typeface="Courier New"/>
              </a:rPr>
              <a:t>t</a:t>
            </a:r>
            <a:r>
              <a:rPr sz="882" spc="-13" dirty="0">
                <a:latin typeface="Courier New"/>
                <a:cs typeface="Courier New"/>
              </a:rPr>
              <a:t>hen</a:t>
            </a:r>
            <a:r>
              <a:rPr sz="882" spc="-4" dirty="0">
                <a:latin typeface="Courier New"/>
                <a:cs typeface="Courier New"/>
              </a:rPr>
              <a:t>t</a:t>
            </a:r>
            <a:r>
              <a:rPr sz="882" spc="-13" dirty="0">
                <a:latin typeface="Courier New"/>
                <a:cs typeface="Courier New"/>
              </a:rPr>
              <a:t>i</a:t>
            </a:r>
            <a:r>
              <a:rPr sz="882" spc="-4" dirty="0">
                <a:latin typeface="Courier New"/>
                <a:cs typeface="Courier New"/>
              </a:rPr>
              <a:t>c</a:t>
            </a:r>
            <a:r>
              <a:rPr sz="882" spc="-13" dirty="0">
                <a:latin typeface="Courier New"/>
                <a:cs typeface="Courier New"/>
              </a:rPr>
              <a:t>a</a:t>
            </a:r>
            <a:r>
              <a:rPr sz="882" spc="-4" dirty="0">
                <a:latin typeface="Courier New"/>
                <a:cs typeface="Courier New"/>
              </a:rPr>
              <a:t>t</a:t>
            </a:r>
            <a:r>
              <a:rPr sz="882" spc="-13" dirty="0">
                <a:latin typeface="Courier New"/>
                <a:cs typeface="Courier New"/>
              </a:rPr>
              <a:t>i</a:t>
            </a:r>
            <a:r>
              <a:rPr sz="882" spc="-4" dirty="0">
                <a:latin typeface="Courier New"/>
                <a:cs typeface="Courier New"/>
              </a:rPr>
              <a:t>o</a:t>
            </a:r>
            <a:r>
              <a:rPr sz="882" dirty="0">
                <a:latin typeface="Courier New"/>
                <a:cs typeface="Courier New"/>
              </a:rPr>
              <a:t>n	|</a:t>
            </a:r>
            <a:endParaRPr sz="882">
              <a:latin typeface="Courier New"/>
              <a:cs typeface="Courier New"/>
            </a:endParaRPr>
          </a:p>
          <a:p>
            <a:pPr marL="11206">
              <a:lnSpc>
                <a:spcPts val="975"/>
              </a:lnSpc>
            </a:pPr>
            <a:r>
              <a:rPr sz="882" spc="-13" dirty="0">
                <a:latin typeface="Courier New"/>
                <a:cs typeface="Courier New"/>
              </a:rPr>
              <a:t>+-+-+-+-+-+-+-+-+-+-+-+-+-+-+-+-+-+-+-+-+-+-+-+-+-+-+-+-+-+-+-+-+</a:t>
            </a:r>
            <a:endParaRPr sz="882">
              <a:latin typeface="Courier New"/>
              <a:cs typeface="Courier New"/>
            </a:endParaRPr>
          </a:p>
          <a:p>
            <a:pPr marL="11206">
              <a:lnSpc>
                <a:spcPts val="975"/>
              </a:lnSpc>
              <a:tabLst>
                <a:tab pos="1607569" algn="l"/>
                <a:tab pos="4270229" algn="l"/>
              </a:tabLst>
            </a:pPr>
            <a:r>
              <a:rPr sz="882" dirty="0">
                <a:latin typeface="Courier New"/>
                <a:cs typeface="Courier New"/>
              </a:rPr>
              <a:t>|	</a:t>
            </a:r>
            <a:r>
              <a:rPr sz="882" spc="-4" dirty="0">
                <a:latin typeface="Courier New"/>
                <a:cs typeface="Courier New"/>
              </a:rPr>
              <a:t>A</a:t>
            </a:r>
            <a:r>
              <a:rPr sz="882" spc="-13" dirty="0">
                <a:latin typeface="Courier New"/>
                <a:cs typeface="Courier New"/>
              </a:rPr>
              <a:t>u</a:t>
            </a:r>
            <a:r>
              <a:rPr sz="882" spc="-4" dirty="0">
                <a:latin typeface="Courier New"/>
                <a:cs typeface="Courier New"/>
              </a:rPr>
              <a:t>t</a:t>
            </a:r>
            <a:r>
              <a:rPr sz="882" spc="-13" dirty="0">
                <a:latin typeface="Courier New"/>
                <a:cs typeface="Courier New"/>
              </a:rPr>
              <a:t>hen</a:t>
            </a:r>
            <a:r>
              <a:rPr sz="882" spc="-4" dirty="0">
                <a:latin typeface="Courier New"/>
                <a:cs typeface="Courier New"/>
              </a:rPr>
              <a:t>t</a:t>
            </a:r>
            <a:r>
              <a:rPr sz="882" spc="-13" dirty="0">
                <a:latin typeface="Courier New"/>
                <a:cs typeface="Courier New"/>
              </a:rPr>
              <a:t>i</a:t>
            </a:r>
            <a:r>
              <a:rPr sz="882" spc="-4" dirty="0">
                <a:latin typeface="Courier New"/>
                <a:cs typeface="Courier New"/>
              </a:rPr>
              <a:t>c</a:t>
            </a:r>
            <a:r>
              <a:rPr sz="882" spc="-13" dirty="0">
                <a:latin typeface="Courier New"/>
                <a:cs typeface="Courier New"/>
              </a:rPr>
              <a:t>a</a:t>
            </a:r>
            <a:r>
              <a:rPr sz="882" spc="-4" dirty="0">
                <a:latin typeface="Courier New"/>
                <a:cs typeface="Courier New"/>
              </a:rPr>
              <a:t>t</a:t>
            </a:r>
            <a:r>
              <a:rPr sz="882" spc="-13" dirty="0">
                <a:latin typeface="Courier New"/>
                <a:cs typeface="Courier New"/>
              </a:rPr>
              <a:t>i</a:t>
            </a:r>
            <a:r>
              <a:rPr sz="882" spc="-4" dirty="0">
                <a:latin typeface="Courier New"/>
                <a:cs typeface="Courier New"/>
              </a:rPr>
              <a:t>o</a:t>
            </a:r>
            <a:r>
              <a:rPr sz="882" dirty="0">
                <a:latin typeface="Courier New"/>
                <a:cs typeface="Courier New"/>
              </a:rPr>
              <a:t>n	|</a:t>
            </a:r>
            <a:endParaRPr sz="882">
              <a:latin typeface="Courier New"/>
              <a:cs typeface="Courier New"/>
            </a:endParaRPr>
          </a:p>
          <a:p>
            <a:pPr marL="11206">
              <a:lnSpc>
                <a:spcPts val="1015"/>
              </a:lnSpc>
            </a:pPr>
            <a:r>
              <a:rPr sz="882" spc="-13" dirty="0">
                <a:latin typeface="Courier New"/>
                <a:cs typeface="Courier New"/>
              </a:rPr>
              <a:t>+-+-+-+-+-+-+-+-+-+-+-+-+-+-+-+-+-+-+-+-+-+-+-+-+-+-+-+-+-+-+-+-+</a:t>
            </a:r>
            <a:endParaRPr sz="882">
              <a:latin typeface="Courier New"/>
              <a:cs typeface="Courier New"/>
            </a:endParaRPr>
          </a:p>
        </p:txBody>
      </p:sp>
      <p:graphicFrame>
        <p:nvGraphicFramePr>
          <p:cNvPr id="6" name="object 6"/>
          <p:cNvGraphicFramePr>
            <a:graphicFrameLocks noGrp="1"/>
          </p:cNvGraphicFramePr>
          <p:nvPr/>
        </p:nvGraphicFramePr>
        <p:xfrm>
          <a:off x="3875657" y="4221974"/>
          <a:ext cx="4382619" cy="777240"/>
        </p:xfrm>
        <a:graphic>
          <a:graphicData uri="http://schemas.openxmlformats.org/drawingml/2006/table">
            <a:tbl>
              <a:tblPr firstRow="1" bandRow="1">
                <a:tableStyleId>{2D5ABB26-0587-4C30-8999-92F81FD0307C}</a:tableStyleId>
              </a:tblPr>
              <a:tblGrid>
                <a:gridCol w="993401">
                  <a:extLst>
                    <a:ext uri="{9D8B030D-6E8A-4147-A177-3AD203B41FA5}">
                      <a16:colId xmlns:a16="http://schemas.microsoft.com/office/drawing/2014/main" val="20000"/>
                    </a:ext>
                  </a:extLst>
                </a:gridCol>
                <a:gridCol w="2462492">
                  <a:extLst>
                    <a:ext uri="{9D8B030D-6E8A-4147-A177-3AD203B41FA5}">
                      <a16:colId xmlns:a16="http://schemas.microsoft.com/office/drawing/2014/main" val="20001"/>
                    </a:ext>
                  </a:extLst>
                </a:gridCol>
                <a:gridCol w="926726">
                  <a:extLst>
                    <a:ext uri="{9D8B030D-6E8A-4147-A177-3AD203B41FA5}">
                      <a16:colId xmlns:a16="http://schemas.microsoft.com/office/drawing/2014/main" val="20002"/>
                    </a:ext>
                  </a:extLst>
                </a:gridCol>
              </a:tblGrid>
              <a:tr h="125253">
                <a:tc>
                  <a:txBody>
                    <a:bodyPr/>
                    <a:lstStyle/>
                    <a:p>
                      <a:pPr marL="31750">
                        <a:lnSpc>
                          <a:spcPts val="1019"/>
                        </a:lnSpc>
                      </a:pPr>
                      <a:r>
                        <a:rPr sz="900" dirty="0">
                          <a:latin typeface="Courier New"/>
                          <a:cs typeface="Courier New"/>
                        </a:rPr>
                        <a:t>|</a:t>
                      </a:r>
                      <a:endParaRPr sz="900">
                        <a:latin typeface="Courier New"/>
                        <a:cs typeface="Courier New"/>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marR="24130" algn="r">
                        <a:lnSpc>
                          <a:spcPts val="1019"/>
                        </a:lnSpc>
                      </a:pPr>
                      <a:r>
                        <a:rPr sz="900" dirty="0">
                          <a:latin typeface="Courier New"/>
                          <a:cs typeface="Courier New"/>
                        </a:rPr>
                        <a:t>|</a:t>
                      </a:r>
                      <a:endParaRPr sz="900">
                        <a:latin typeface="Courier New"/>
                        <a:cs typeface="Courier New"/>
                      </a:endParaRPr>
                    </a:p>
                  </a:txBody>
                  <a:tcPr marL="0" marR="0" marT="0" marB="0"/>
                </a:tc>
                <a:extLst>
                  <a:ext uri="{0D108BD9-81ED-4DB2-BD59-A6C34878D82A}">
                    <a16:rowId xmlns:a16="http://schemas.microsoft.com/office/drawing/2014/main" val="10000"/>
                  </a:ext>
                </a:extLst>
              </a:tr>
              <a:tr h="123715">
                <a:tc>
                  <a:txBody>
                    <a:bodyPr/>
                    <a:lstStyle/>
                    <a:p>
                      <a:pPr marL="31750">
                        <a:lnSpc>
                          <a:spcPts val="1005"/>
                        </a:lnSpc>
                      </a:pPr>
                      <a:r>
                        <a:rPr sz="900" spc="-10" dirty="0">
                          <a:latin typeface="Courier New"/>
                          <a:cs typeface="Courier New"/>
                        </a:rPr>
                        <a:t>+-</a:t>
                      </a:r>
                      <a:endParaRPr sz="900">
                        <a:latin typeface="Courier New"/>
                        <a:cs typeface="Courier New"/>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marR="24130" algn="r">
                        <a:lnSpc>
                          <a:spcPts val="1005"/>
                        </a:lnSpc>
                      </a:pPr>
                      <a:r>
                        <a:rPr sz="900" spc="-5" dirty="0">
                          <a:latin typeface="Courier New"/>
                          <a:cs typeface="Courier New"/>
                        </a:rPr>
                        <a:t>-+</a:t>
                      </a:r>
                      <a:endParaRPr sz="900">
                        <a:latin typeface="Courier New"/>
                        <a:cs typeface="Courier New"/>
                      </a:endParaRPr>
                    </a:p>
                  </a:txBody>
                  <a:tcPr marL="0" marR="0" marT="0" marB="0"/>
                </a:tc>
                <a:extLst>
                  <a:ext uri="{0D108BD9-81ED-4DB2-BD59-A6C34878D82A}">
                    <a16:rowId xmlns:a16="http://schemas.microsoft.com/office/drawing/2014/main" val="10001"/>
                  </a:ext>
                </a:extLst>
              </a:tr>
              <a:tr h="123032">
                <a:tc>
                  <a:txBody>
                    <a:bodyPr/>
                    <a:lstStyle/>
                    <a:p>
                      <a:pPr marL="31750">
                        <a:lnSpc>
                          <a:spcPts val="1000"/>
                        </a:lnSpc>
                      </a:pPr>
                      <a:r>
                        <a:rPr sz="900" dirty="0">
                          <a:latin typeface="Courier New"/>
                          <a:cs typeface="Courier New"/>
                        </a:rPr>
                        <a:t>|</a:t>
                      </a:r>
                      <a:endParaRPr sz="900">
                        <a:latin typeface="Courier New"/>
                        <a:cs typeface="Courier New"/>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marR="24130" algn="r">
                        <a:lnSpc>
                          <a:spcPts val="1000"/>
                        </a:lnSpc>
                      </a:pPr>
                      <a:r>
                        <a:rPr sz="900" dirty="0">
                          <a:latin typeface="Courier New"/>
                          <a:cs typeface="Courier New"/>
                        </a:rPr>
                        <a:t>|</a:t>
                      </a:r>
                      <a:endParaRPr sz="900">
                        <a:latin typeface="Courier New"/>
                        <a:cs typeface="Courier New"/>
                      </a:endParaRPr>
                    </a:p>
                  </a:txBody>
                  <a:tcPr marL="0" marR="0" marT="0" marB="0"/>
                </a:tc>
                <a:extLst>
                  <a:ext uri="{0D108BD9-81ED-4DB2-BD59-A6C34878D82A}">
                    <a16:rowId xmlns:a16="http://schemas.microsoft.com/office/drawing/2014/main" val="10002"/>
                  </a:ext>
                </a:extLst>
              </a:tr>
              <a:tr h="123032">
                <a:tc>
                  <a:txBody>
                    <a:bodyPr/>
                    <a:lstStyle/>
                    <a:p>
                      <a:pPr marL="31750">
                        <a:lnSpc>
                          <a:spcPts val="1000"/>
                        </a:lnSpc>
                      </a:pPr>
                      <a:r>
                        <a:rPr sz="900" spc="-10" dirty="0">
                          <a:latin typeface="Courier New"/>
                          <a:cs typeface="Courier New"/>
                        </a:rPr>
                        <a:t>+-</a:t>
                      </a:r>
                      <a:endParaRPr sz="900">
                        <a:latin typeface="Courier New"/>
                        <a:cs typeface="Courier New"/>
                      </a:endParaRPr>
                    </a:p>
                  </a:txBody>
                  <a:tcPr marL="0" marR="0" marT="0" marB="0"/>
                </a:tc>
                <a:tc>
                  <a:txBody>
                    <a:bodyPr/>
                    <a:lstStyle/>
                    <a:p>
                      <a:pPr marL="942340">
                        <a:lnSpc>
                          <a:spcPts val="1000"/>
                        </a:lnSpc>
                      </a:pPr>
                      <a:r>
                        <a:rPr sz="900" spc="-10" dirty="0">
                          <a:latin typeface="Courier New"/>
                          <a:cs typeface="Courier New"/>
                        </a:rPr>
                        <a:t>An</a:t>
                      </a:r>
                      <a:r>
                        <a:rPr sz="900" spc="-55" dirty="0">
                          <a:latin typeface="Courier New"/>
                          <a:cs typeface="Courier New"/>
                        </a:rPr>
                        <a:t> </a:t>
                      </a:r>
                      <a:r>
                        <a:rPr sz="900" spc="-10" dirty="0">
                          <a:latin typeface="Courier New"/>
                          <a:cs typeface="Courier New"/>
                        </a:rPr>
                        <a:t>LSA</a:t>
                      </a:r>
                      <a:r>
                        <a:rPr sz="900" spc="-40" dirty="0">
                          <a:latin typeface="Courier New"/>
                          <a:cs typeface="Courier New"/>
                        </a:rPr>
                        <a:t> </a:t>
                      </a:r>
                      <a:r>
                        <a:rPr sz="900" spc="-10" dirty="0">
                          <a:latin typeface="Courier New"/>
                          <a:cs typeface="Courier New"/>
                        </a:rPr>
                        <a:t>Header</a:t>
                      </a:r>
                      <a:endParaRPr sz="900">
                        <a:latin typeface="Courier New"/>
                        <a:cs typeface="Courier New"/>
                      </a:endParaRPr>
                    </a:p>
                  </a:txBody>
                  <a:tcPr marL="0" marR="0" marT="0" marB="0"/>
                </a:tc>
                <a:tc>
                  <a:txBody>
                    <a:bodyPr/>
                    <a:lstStyle/>
                    <a:p>
                      <a:pPr marR="24130" algn="r">
                        <a:lnSpc>
                          <a:spcPts val="1000"/>
                        </a:lnSpc>
                      </a:pPr>
                      <a:r>
                        <a:rPr sz="900" spc="-5" dirty="0">
                          <a:latin typeface="Courier New"/>
                          <a:cs typeface="Courier New"/>
                        </a:rPr>
                        <a:t>-+</a:t>
                      </a:r>
                      <a:endParaRPr sz="900">
                        <a:latin typeface="Courier New"/>
                        <a:cs typeface="Courier New"/>
                      </a:endParaRPr>
                    </a:p>
                  </a:txBody>
                  <a:tcPr marL="0" marR="0" marT="0" marB="0"/>
                </a:tc>
                <a:extLst>
                  <a:ext uri="{0D108BD9-81ED-4DB2-BD59-A6C34878D82A}">
                    <a16:rowId xmlns:a16="http://schemas.microsoft.com/office/drawing/2014/main" val="10003"/>
                  </a:ext>
                </a:extLst>
              </a:tr>
              <a:tr h="123716">
                <a:tc>
                  <a:txBody>
                    <a:bodyPr/>
                    <a:lstStyle/>
                    <a:p>
                      <a:pPr marL="31750">
                        <a:lnSpc>
                          <a:spcPts val="1005"/>
                        </a:lnSpc>
                      </a:pPr>
                      <a:r>
                        <a:rPr sz="900" dirty="0">
                          <a:latin typeface="Courier New"/>
                          <a:cs typeface="Courier New"/>
                        </a:rPr>
                        <a:t>|</a:t>
                      </a:r>
                      <a:endParaRPr sz="900">
                        <a:latin typeface="Courier New"/>
                        <a:cs typeface="Courier New"/>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marR="24130" algn="r">
                        <a:lnSpc>
                          <a:spcPts val="1005"/>
                        </a:lnSpc>
                      </a:pPr>
                      <a:r>
                        <a:rPr sz="900" dirty="0">
                          <a:latin typeface="Courier New"/>
                          <a:cs typeface="Courier New"/>
                        </a:rPr>
                        <a:t>|</a:t>
                      </a:r>
                      <a:endParaRPr sz="900">
                        <a:latin typeface="Courier New"/>
                        <a:cs typeface="Courier New"/>
                      </a:endParaRPr>
                    </a:p>
                  </a:txBody>
                  <a:tcPr marL="0" marR="0" marT="0" marB="0"/>
                </a:tc>
                <a:extLst>
                  <a:ext uri="{0D108BD9-81ED-4DB2-BD59-A6C34878D82A}">
                    <a16:rowId xmlns:a16="http://schemas.microsoft.com/office/drawing/2014/main" val="10004"/>
                  </a:ext>
                </a:extLst>
              </a:tr>
              <a:tr h="125253">
                <a:tc>
                  <a:txBody>
                    <a:bodyPr/>
                    <a:lstStyle/>
                    <a:p>
                      <a:pPr marL="31750">
                        <a:lnSpc>
                          <a:spcPts val="1019"/>
                        </a:lnSpc>
                      </a:pPr>
                      <a:r>
                        <a:rPr sz="900" spc="-10" dirty="0">
                          <a:latin typeface="Courier New"/>
                          <a:cs typeface="Courier New"/>
                        </a:rPr>
                        <a:t>+-</a:t>
                      </a:r>
                      <a:endParaRPr sz="900">
                        <a:latin typeface="Courier New"/>
                        <a:cs typeface="Courier New"/>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marR="24130" algn="r">
                        <a:lnSpc>
                          <a:spcPts val="1019"/>
                        </a:lnSpc>
                      </a:pPr>
                      <a:r>
                        <a:rPr sz="900" spc="-5" dirty="0">
                          <a:latin typeface="Courier New"/>
                          <a:cs typeface="Courier New"/>
                        </a:rPr>
                        <a:t>-+</a:t>
                      </a:r>
                      <a:endParaRPr sz="900">
                        <a:latin typeface="Courier New"/>
                        <a:cs typeface="Courier New"/>
                      </a:endParaRPr>
                    </a:p>
                  </a:txBody>
                  <a:tcPr marL="0" marR="0"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5110" y="495593"/>
            <a:ext cx="6181725" cy="608851"/>
          </a:xfrm>
          <a:prstGeom prst="rect">
            <a:avLst/>
          </a:prstGeom>
        </p:spPr>
        <p:txBody>
          <a:bodyPr vert="horz" wrap="square" lIns="0" tIns="11206" rIns="0" bIns="0" rtlCol="0" anchor="b" anchorCtr="0">
            <a:spAutoFit/>
          </a:bodyPr>
          <a:lstStyle/>
          <a:p>
            <a:pPr marL="11206">
              <a:spcBef>
                <a:spcPts val="88"/>
              </a:spcBef>
            </a:pPr>
            <a:r>
              <a:rPr spc="-4" dirty="0">
                <a:latin typeface="Calibri"/>
                <a:cs typeface="Calibri"/>
              </a:rPr>
              <a:t>Địa</a:t>
            </a:r>
            <a:r>
              <a:rPr spc="9" dirty="0">
                <a:latin typeface="Calibri"/>
                <a:cs typeface="Calibri"/>
              </a:rPr>
              <a:t> </a:t>
            </a:r>
            <a:r>
              <a:rPr dirty="0">
                <a:latin typeface="Calibri"/>
                <a:cs typeface="Calibri"/>
              </a:rPr>
              <a:t>chỉ</a:t>
            </a:r>
            <a:r>
              <a:rPr spc="-31" dirty="0">
                <a:latin typeface="Calibri"/>
                <a:cs typeface="Calibri"/>
              </a:rPr>
              <a:t> </a:t>
            </a:r>
            <a:r>
              <a:rPr spc="-22" dirty="0">
                <a:latin typeface="Calibri"/>
                <a:cs typeface="Calibri"/>
              </a:rPr>
              <a:t>máy</a:t>
            </a:r>
            <a:r>
              <a:rPr spc="-4" dirty="0">
                <a:latin typeface="Calibri"/>
                <a:cs typeface="Calibri"/>
              </a:rPr>
              <a:t> </a:t>
            </a:r>
            <a:r>
              <a:rPr spc="-18" dirty="0">
                <a:latin typeface="Calibri"/>
                <a:cs typeface="Calibri"/>
              </a:rPr>
              <a:t>trạm,</a:t>
            </a:r>
            <a:r>
              <a:rPr spc="9" dirty="0">
                <a:latin typeface="Calibri"/>
                <a:cs typeface="Calibri"/>
              </a:rPr>
              <a:t> </a:t>
            </a:r>
            <a:r>
              <a:rPr spc="-4" dirty="0">
                <a:latin typeface="Calibri"/>
                <a:cs typeface="Calibri"/>
              </a:rPr>
              <a:t>địa</a:t>
            </a:r>
            <a:r>
              <a:rPr spc="13" dirty="0">
                <a:latin typeface="Calibri"/>
                <a:cs typeface="Calibri"/>
              </a:rPr>
              <a:t> </a:t>
            </a:r>
            <a:r>
              <a:rPr spc="-13" dirty="0">
                <a:latin typeface="Calibri"/>
                <a:cs typeface="Calibri"/>
              </a:rPr>
              <a:t>chỉ</a:t>
            </a:r>
            <a:r>
              <a:rPr spc="9" dirty="0">
                <a:latin typeface="Calibri"/>
                <a:cs typeface="Calibri"/>
              </a:rPr>
              <a:t> </a:t>
            </a:r>
            <a:r>
              <a:rPr spc="-4" dirty="0">
                <a:latin typeface="Calibri"/>
                <a:cs typeface="Calibri"/>
              </a:rPr>
              <a:t>mạng</a:t>
            </a:r>
          </a:p>
        </p:txBody>
      </p:sp>
      <p:sp>
        <p:nvSpPr>
          <p:cNvPr id="3" name="object 3"/>
          <p:cNvSpPr txBox="1"/>
          <p:nvPr/>
        </p:nvSpPr>
        <p:spPr>
          <a:xfrm>
            <a:off x="2534779" y="1856189"/>
            <a:ext cx="3316941" cy="1537793"/>
          </a:xfrm>
          <a:prstGeom prst="rect">
            <a:avLst/>
          </a:prstGeom>
        </p:spPr>
        <p:txBody>
          <a:bodyPr vert="horz" wrap="square" lIns="0" tIns="85725" rIns="0" bIns="0" rtlCol="0">
            <a:spAutoFit/>
          </a:bodyPr>
          <a:lstStyle/>
          <a:p>
            <a:pPr marL="313221" indent="-302575">
              <a:spcBef>
                <a:spcPts val="675"/>
              </a:spcBef>
              <a:buFont typeface="Microsoft Sans Serif"/>
              <a:buChar char="•"/>
              <a:tabLst>
                <a:tab pos="313221" algn="l"/>
                <a:tab pos="313781" algn="l"/>
              </a:tabLst>
            </a:pPr>
            <a:r>
              <a:rPr sz="2294" spc="4" dirty="0">
                <a:latin typeface="Calibri"/>
                <a:cs typeface="Calibri"/>
              </a:rPr>
              <a:t>Địa</a:t>
            </a:r>
            <a:r>
              <a:rPr sz="2294" spc="-26" dirty="0">
                <a:latin typeface="Calibri"/>
                <a:cs typeface="Calibri"/>
              </a:rPr>
              <a:t> </a:t>
            </a:r>
            <a:r>
              <a:rPr sz="2294" dirty="0">
                <a:latin typeface="Calibri"/>
                <a:cs typeface="Calibri"/>
              </a:rPr>
              <a:t>chỉ</a:t>
            </a:r>
            <a:r>
              <a:rPr sz="2294" spc="-22" dirty="0">
                <a:latin typeface="Calibri"/>
                <a:cs typeface="Calibri"/>
              </a:rPr>
              <a:t> </a:t>
            </a:r>
            <a:r>
              <a:rPr sz="2294" spc="-4" dirty="0">
                <a:latin typeface="Calibri"/>
                <a:cs typeface="Calibri"/>
              </a:rPr>
              <a:t>IP</a:t>
            </a:r>
            <a:r>
              <a:rPr sz="2294" spc="-44" dirty="0">
                <a:latin typeface="Calibri"/>
                <a:cs typeface="Calibri"/>
              </a:rPr>
              <a:t> </a:t>
            </a:r>
            <a:r>
              <a:rPr sz="2294" spc="-4" dirty="0">
                <a:latin typeface="Calibri"/>
                <a:cs typeface="Calibri"/>
              </a:rPr>
              <a:t>có</a:t>
            </a:r>
            <a:r>
              <a:rPr sz="2294" spc="4" dirty="0">
                <a:latin typeface="Calibri"/>
                <a:cs typeface="Calibri"/>
              </a:rPr>
              <a:t> </a:t>
            </a:r>
            <a:r>
              <a:rPr sz="2294" spc="-4" dirty="0">
                <a:latin typeface="Calibri"/>
                <a:cs typeface="Calibri"/>
              </a:rPr>
              <a:t>hai</a:t>
            </a:r>
            <a:r>
              <a:rPr sz="2294" spc="-26" dirty="0">
                <a:latin typeface="Calibri"/>
                <a:cs typeface="Calibri"/>
              </a:rPr>
              <a:t> </a:t>
            </a:r>
            <a:r>
              <a:rPr sz="2294" dirty="0">
                <a:latin typeface="Calibri"/>
                <a:cs typeface="Calibri"/>
              </a:rPr>
              <a:t>phần</a:t>
            </a:r>
            <a:endParaRPr sz="2294">
              <a:latin typeface="Calibri"/>
              <a:cs typeface="Calibri"/>
            </a:endParaRPr>
          </a:p>
          <a:p>
            <a:pPr marL="667346" lvl="1" indent="-253266">
              <a:spcBef>
                <a:spcPts val="490"/>
              </a:spcBef>
              <a:buFont typeface="Microsoft Sans Serif"/>
              <a:buChar char="–"/>
              <a:tabLst>
                <a:tab pos="667346" algn="l"/>
                <a:tab pos="667906" algn="l"/>
              </a:tabLst>
            </a:pPr>
            <a:r>
              <a:rPr sz="1941" spc="-4" dirty="0">
                <a:latin typeface="Calibri"/>
                <a:cs typeface="Calibri"/>
              </a:rPr>
              <a:t>Host</a:t>
            </a:r>
            <a:r>
              <a:rPr sz="1941" spc="-35" dirty="0">
                <a:latin typeface="Calibri"/>
                <a:cs typeface="Calibri"/>
              </a:rPr>
              <a:t> </a:t>
            </a:r>
            <a:r>
              <a:rPr sz="1941" spc="-4" dirty="0">
                <a:latin typeface="Calibri"/>
                <a:cs typeface="Calibri"/>
              </a:rPr>
              <a:t>ID</a:t>
            </a:r>
            <a:r>
              <a:rPr sz="1941" spc="4" dirty="0">
                <a:latin typeface="Calibri"/>
                <a:cs typeface="Calibri"/>
              </a:rPr>
              <a:t> </a:t>
            </a:r>
            <a:r>
              <a:rPr sz="1941" spc="-4" dirty="0">
                <a:latin typeface="Calibri"/>
                <a:cs typeface="Calibri"/>
              </a:rPr>
              <a:t>–</a:t>
            </a:r>
            <a:r>
              <a:rPr sz="1941" dirty="0">
                <a:latin typeface="Calibri"/>
                <a:cs typeface="Calibri"/>
              </a:rPr>
              <a:t> </a:t>
            </a:r>
            <a:r>
              <a:rPr sz="1941" spc="-4" dirty="0">
                <a:latin typeface="Calibri"/>
                <a:cs typeface="Calibri"/>
              </a:rPr>
              <a:t>địa</a:t>
            </a:r>
            <a:r>
              <a:rPr sz="1941" spc="-22" dirty="0">
                <a:latin typeface="Calibri"/>
                <a:cs typeface="Calibri"/>
              </a:rPr>
              <a:t> </a:t>
            </a:r>
            <a:r>
              <a:rPr sz="1941" spc="-4" dirty="0">
                <a:latin typeface="Calibri"/>
                <a:cs typeface="Calibri"/>
              </a:rPr>
              <a:t>chỉ</a:t>
            </a:r>
            <a:r>
              <a:rPr sz="1941" spc="-22" dirty="0">
                <a:latin typeface="Calibri"/>
                <a:cs typeface="Calibri"/>
              </a:rPr>
              <a:t> </a:t>
            </a:r>
            <a:r>
              <a:rPr sz="1941" spc="-9" dirty="0">
                <a:latin typeface="Calibri"/>
                <a:cs typeface="Calibri"/>
              </a:rPr>
              <a:t>máy </a:t>
            </a:r>
            <a:r>
              <a:rPr sz="1941" spc="-18" dirty="0">
                <a:latin typeface="Calibri"/>
                <a:cs typeface="Calibri"/>
              </a:rPr>
              <a:t>trạm</a:t>
            </a:r>
            <a:endParaRPr sz="1941">
              <a:latin typeface="Calibri"/>
              <a:cs typeface="Calibri"/>
            </a:endParaRPr>
          </a:p>
          <a:p>
            <a:pPr marL="667346" lvl="1" indent="-253266">
              <a:spcBef>
                <a:spcPts val="468"/>
              </a:spcBef>
              <a:buFont typeface="Microsoft Sans Serif"/>
              <a:buChar char="–"/>
              <a:tabLst>
                <a:tab pos="667346" algn="l"/>
                <a:tab pos="667906" algn="l"/>
              </a:tabLst>
            </a:pPr>
            <a:r>
              <a:rPr sz="1941" spc="-9" dirty="0">
                <a:latin typeface="Calibri"/>
                <a:cs typeface="Calibri"/>
              </a:rPr>
              <a:t>Network</a:t>
            </a:r>
            <a:r>
              <a:rPr sz="1941" dirty="0">
                <a:latin typeface="Calibri"/>
                <a:cs typeface="Calibri"/>
              </a:rPr>
              <a:t> </a:t>
            </a:r>
            <a:r>
              <a:rPr sz="1941" spc="-4" dirty="0">
                <a:latin typeface="Calibri"/>
                <a:cs typeface="Calibri"/>
              </a:rPr>
              <a:t>ID</a:t>
            </a:r>
            <a:r>
              <a:rPr sz="1941" dirty="0">
                <a:latin typeface="Calibri"/>
                <a:cs typeface="Calibri"/>
              </a:rPr>
              <a:t> </a:t>
            </a:r>
            <a:r>
              <a:rPr sz="1941" spc="-4" dirty="0">
                <a:latin typeface="Calibri"/>
                <a:cs typeface="Calibri"/>
              </a:rPr>
              <a:t>–</a:t>
            </a:r>
            <a:r>
              <a:rPr sz="1941" spc="-22" dirty="0">
                <a:latin typeface="Calibri"/>
                <a:cs typeface="Calibri"/>
              </a:rPr>
              <a:t> </a:t>
            </a:r>
            <a:r>
              <a:rPr sz="1941" spc="-4" dirty="0">
                <a:latin typeface="Calibri"/>
                <a:cs typeface="Calibri"/>
              </a:rPr>
              <a:t>địa</a:t>
            </a:r>
            <a:r>
              <a:rPr sz="1941" spc="-9" dirty="0">
                <a:latin typeface="Calibri"/>
                <a:cs typeface="Calibri"/>
              </a:rPr>
              <a:t> chỉ</a:t>
            </a:r>
            <a:r>
              <a:rPr sz="1941" spc="-4" dirty="0">
                <a:latin typeface="Calibri"/>
                <a:cs typeface="Calibri"/>
              </a:rPr>
              <a:t> </a:t>
            </a:r>
            <a:r>
              <a:rPr sz="1941" spc="-9" dirty="0">
                <a:latin typeface="Calibri"/>
                <a:cs typeface="Calibri"/>
              </a:rPr>
              <a:t>mạng</a:t>
            </a:r>
            <a:endParaRPr sz="1941">
              <a:latin typeface="Calibri"/>
              <a:cs typeface="Calibri"/>
            </a:endParaRPr>
          </a:p>
          <a:p>
            <a:pPr marR="4483" algn="ctr">
              <a:spcBef>
                <a:spcPts val="966"/>
              </a:spcBef>
            </a:pPr>
            <a:r>
              <a:rPr sz="1588" spc="-9" dirty="0">
                <a:latin typeface="Microsoft Sans Serif"/>
                <a:cs typeface="Microsoft Sans Serif"/>
              </a:rPr>
              <a:t>Network</a:t>
            </a:r>
            <a:r>
              <a:rPr sz="1588" spc="13" dirty="0">
                <a:latin typeface="Microsoft Sans Serif"/>
                <a:cs typeface="Microsoft Sans Serif"/>
              </a:rPr>
              <a:t> </a:t>
            </a:r>
            <a:r>
              <a:rPr sz="1588" dirty="0">
                <a:latin typeface="Microsoft Sans Serif"/>
                <a:cs typeface="Microsoft Sans Serif"/>
              </a:rPr>
              <a:t>ID</a:t>
            </a:r>
            <a:endParaRPr sz="1588">
              <a:latin typeface="Microsoft Sans Serif"/>
              <a:cs typeface="Microsoft Sans Serif"/>
            </a:endParaRPr>
          </a:p>
        </p:txBody>
      </p:sp>
      <p:sp>
        <p:nvSpPr>
          <p:cNvPr id="4" name="object 4"/>
          <p:cNvSpPr txBox="1"/>
          <p:nvPr/>
        </p:nvSpPr>
        <p:spPr>
          <a:xfrm>
            <a:off x="7711918" y="3116606"/>
            <a:ext cx="694765" cy="255678"/>
          </a:xfrm>
          <a:prstGeom prst="rect">
            <a:avLst/>
          </a:prstGeom>
        </p:spPr>
        <p:txBody>
          <a:bodyPr vert="horz" wrap="square" lIns="0" tIns="11206" rIns="0" bIns="0" rtlCol="0">
            <a:spAutoFit/>
          </a:bodyPr>
          <a:lstStyle/>
          <a:p>
            <a:pPr marL="11206">
              <a:spcBef>
                <a:spcPts val="88"/>
              </a:spcBef>
            </a:pPr>
            <a:r>
              <a:rPr sz="1588" spc="-4" dirty="0">
                <a:latin typeface="Microsoft Sans Serif"/>
                <a:cs typeface="Microsoft Sans Serif"/>
              </a:rPr>
              <a:t>Host</a:t>
            </a:r>
            <a:r>
              <a:rPr sz="1588" spc="-53" dirty="0">
                <a:latin typeface="Microsoft Sans Serif"/>
                <a:cs typeface="Microsoft Sans Serif"/>
              </a:rPr>
              <a:t> </a:t>
            </a:r>
            <a:r>
              <a:rPr sz="1588" dirty="0">
                <a:latin typeface="Microsoft Sans Serif"/>
                <a:cs typeface="Microsoft Sans Serif"/>
              </a:rPr>
              <a:t>ID</a:t>
            </a:r>
            <a:endParaRPr sz="1588">
              <a:latin typeface="Microsoft Sans Serif"/>
              <a:cs typeface="Microsoft Sans Serif"/>
            </a:endParaRPr>
          </a:p>
        </p:txBody>
      </p:sp>
      <p:sp>
        <p:nvSpPr>
          <p:cNvPr id="5" name="object 5"/>
          <p:cNvSpPr txBox="1"/>
          <p:nvPr/>
        </p:nvSpPr>
        <p:spPr>
          <a:xfrm>
            <a:off x="9558144" y="6077594"/>
            <a:ext cx="97490" cy="174309"/>
          </a:xfrm>
          <a:prstGeom prst="rect">
            <a:avLst/>
          </a:prstGeom>
        </p:spPr>
        <p:txBody>
          <a:bodyPr vert="horz" wrap="square" lIns="0" tIns="11206" rIns="0" bIns="0" rtlCol="0">
            <a:spAutoFit/>
          </a:bodyPr>
          <a:lstStyle/>
          <a:p>
            <a:pPr marL="11206">
              <a:spcBef>
                <a:spcPts val="88"/>
              </a:spcBef>
            </a:pPr>
            <a:r>
              <a:rPr sz="1059" dirty="0">
                <a:solidFill>
                  <a:srgbClr val="898989"/>
                </a:solidFill>
                <a:latin typeface="Microsoft Sans Serif"/>
                <a:cs typeface="Microsoft Sans Serif"/>
              </a:rPr>
              <a:t>7</a:t>
            </a:r>
            <a:endParaRPr sz="1059">
              <a:latin typeface="Microsoft Sans Serif"/>
              <a:cs typeface="Microsoft Sans Serif"/>
            </a:endParaRPr>
          </a:p>
        </p:txBody>
      </p:sp>
      <p:grpSp>
        <p:nvGrpSpPr>
          <p:cNvPr id="6" name="object 6"/>
          <p:cNvGrpSpPr/>
          <p:nvPr/>
        </p:nvGrpSpPr>
        <p:grpSpPr>
          <a:xfrm>
            <a:off x="2520427" y="3845859"/>
            <a:ext cx="7152714" cy="430306"/>
            <a:chOff x="976883" y="4358640"/>
            <a:chExt cx="8106409" cy="487680"/>
          </a:xfrm>
        </p:grpSpPr>
        <p:pic>
          <p:nvPicPr>
            <p:cNvPr id="7" name="object 7"/>
            <p:cNvPicPr/>
            <p:nvPr/>
          </p:nvPicPr>
          <p:blipFill>
            <a:blip r:embed="rId2" cstate="print"/>
            <a:stretch>
              <a:fillRect/>
            </a:stretch>
          </p:blipFill>
          <p:spPr>
            <a:xfrm>
              <a:off x="986027" y="4369308"/>
              <a:ext cx="8087867" cy="466344"/>
            </a:xfrm>
            <a:prstGeom prst="rect">
              <a:avLst/>
            </a:prstGeom>
          </p:spPr>
        </p:pic>
        <p:sp>
          <p:nvSpPr>
            <p:cNvPr id="8" name="object 8"/>
            <p:cNvSpPr/>
            <p:nvPr/>
          </p:nvSpPr>
          <p:spPr>
            <a:xfrm>
              <a:off x="976871" y="4358652"/>
              <a:ext cx="8106409" cy="487680"/>
            </a:xfrm>
            <a:custGeom>
              <a:avLst/>
              <a:gdLst/>
              <a:ahLst/>
              <a:cxnLst/>
              <a:rect l="l" t="t" r="r" b="b"/>
              <a:pathLst>
                <a:path w="8106409" h="487679">
                  <a:moveTo>
                    <a:pt x="8106156" y="0"/>
                  </a:moveTo>
                  <a:lnTo>
                    <a:pt x="8077213" y="0"/>
                  </a:lnTo>
                  <a:lnTo>
                    <a:pt x="8077213" y="28956"/>
                  </a:lnTo>
                  <a:lnTo>
                    <a:pt x="8077213" y="457200"/>
                  </a:lnTo>
                  <a:lnTo>
                    <a:pt x="6086856" y="457200"/>
                  </a:lnTo>
                  <a:lnTo>
                    <a:pt x="6086856" y="30480"/>
                  </a:lnTo>
                  <a:lnTo>
                    <a:pt x="6086856" y="28956"/>
                  </a:lnTo>
                  <a:lnTo>
                    <a:pt x="8077213" y="28956"/>
                  </a:lnTo>
                  <a:lnTo>
                    <a:pt x="8077213" y="0"/>
                  </a:lnTo>
                  <a:lnTo>
                    <a:pt x="6057900" y="0"/>
                  </a:lnTo>
                  <a:lnTo>
                    <a:pt x="6057900" y="1524"/>
                  </a:lnTo>
                  <a:lnTo>
                    <a:pt x="6057900" y="30480"/>
                  </a:lnTo>
                  <a:lnTo>
                    <a:pt x="6057900" y="458724"/>
                  </a:lnTo>
                  <a:lnTo>
                    <a:pt x="4067556" y="458724"/>
                  </a:lnTo>
                  <a:lnTo>
                    <a:pt x="4067556" y="457200"/>
                  </a:lnTo>
                  <a:lnTo>
                    <a:pt x="4067556" y="30480"/>
                  </a:lnTo>
                  <a:lnTo>
                    <a:pt x="6057900" y="30480"/>
                  </a:lnTo>
                  <a:lnTo>
                    <a:pt x="6057900" y="1524"/>
                  </a:lnTo>
                  <a:lnTo>
                    <a:pt x="4067556" y="1524"/>
                  </a:lnTo>
                  <a:lnTo>
                    <a:pt x="4067556" y="0"/>
                  </a:lnTo>
                  <a:lnTo>
                    <a:pt x="4038600" y="0"/>
                  </a:lnTo>
                  <a:lnTo>
                    <a:pt x="4038600" y="28956"/>
                  </a:lnTo>
                  <a:lnTo>
                    <a:pt x="4038600" y="457200"/>
                  </a:lnTo>
                  <a:lnTo>
                    <a:pt x="2048256" y="457200"/>
                  </a:lnTo>
                  <a:lnTo>
                    <a:pt x="2048256" y="28956"/>
                  </a:lnTo>
                  <a:lnTo>
                    <a:pt x="4038600" y="28956"/>
                  </a:lnTo>
                  <a:lnTo>
                    <a:pt x="4038600" y="0"/>
                  </a:lnTo>
                  <a:lnTo>
                    <a:pt x="2048256" y="0"/>
                  </a:lnTo>
                  <a:lnTo>
                    <a:pt x="2019300" y="0"/>
                  </a:lnTo>
                  <a:lnTo>
                    <a:pt x="2019300" y="28956"/>
                  </a:lnTo>
                  <a:lnTo>
                    <a:pt x="2019300" y="457200"/>
                  </a:lnTo>
                  <a:lnTo>
                    <a:pt x="28956" y="457200"/>
                  </a:lnTo>
                  <a:lnTo>
                    <a:pt x="28956" y="28956"/>
                  </a:lnTo>
                  <a:lnTo>
                    <a:pt x="2019300" y="28956"/>
                  </a:lnTo>
                  <a:lnTo>
                    <a:pt x="2019300" y="0"/>
                  </a:lnTo>
                  <a:lnTo>
                    <a:pt x="0" y="0"/>
                  </a:lnTo>
                  <a:lnTo>
                    <a:pt x="0" y="486156"/>
                  </a:lnTo>
                  <a:lnTo>
                    <a:pt x="2019300" y="486156"/>
                  </a:lnTo>
                  <a:lnTo>
                    <a:pt x="2048256" y="486156"/>
                  </a:lnTo>
                  <a:lnTo>
                    <a:pt x="4038600" y="486156"/>
                  </a:lnTo>
                  <a:lnTo>
                    <a:pt x="4038600" y="487680"/>
                  </a:lnTo>
                  <a:lnTo>
                    <a:pt x="6086856" y="487680"/>
                  </a:lnTo>
                  <a:lnTo>
                    <a:pt x="6086856" y="486156"/>
                  </a:lnTo>
                  <a:lnTo>
                    <a:pt x="8106156" y="486156"/>
                  </a:lnTo>
                  <a:lnTo>
                    <a:pt x="8106156" y="470916"/>
                  </a:lnTo>
                  <a:lnTo>
                    <a:pt x="8106156" y="457200"/>
                  </a:lnTo>
                  <a:lnTo>
                    <a:pt x="8106156" y="28956"/>
                  </a:lnTo>
                  <a:lnTo>
                    <a:pt x="8106156" y="13716"/>
                  </a:lnTo>
                  <a:lnTo>
                    <a:pt x="8106156" y="0"/>
                  </a:lnTo>
                  <a:close/>
                </a:path>
              </a:pathLst>
            </a:custGeom>
            <a:solidFill>
              <a:srgbClr val="000000"/>
            </a:solidFill>
          </p:spPr>
          <p:txBody>
            <a:bodyPr wrap="square" lIns="0" tIns="0" rIns="0" bIns="0" rtlCol="0"/>
            <a:lstStyle/>
            <a:p>
              <a:endParaRPr sz="1588"/>
            </a:p>
          </p:txBody>
        </p:sp>
      </p:grpSp>
      <p:sp>
        <p:nvSpPr>
          <p:cNvPr id="9" name="object 9"/>
          <p:cNvSpPr txBox="1"/>
          <p:nvPr/>
        </p:nvSpPr>
        <p:spPr>
          <a:xfrm>
            <a:off x="2569762" y="3785556"/>
            <a:ext cx="7052422" cy="1158821"/>
          </a:xfrm>
          <a:prstGeom prst="rect">
            <a:avLst/>
          </a:prstGeom>
        </p:spPr>
        <p:txBody>
          <a:bodyPr vert="horz" wrap="square" lIns="0" tIns="134471" rIns="0" bIns="0" rtlCol="0">
            <a:spAutoFit/>
          </a:bodyPr>
          <a:lstStyle/>
          <a:p>
            <a:pPr algn="ctr">
              <a:spcBef>
                <a:spcPts val="1059"/>
              </a:spcBef>
            </a:pPr>
            <a:r>
              <a:rPr sz="1765" dirty="0">
                <a:latin typeface="Microsoft Sans Serif"/>
                <a:cs typeface="Microsoft Sans Serif"/>
              </a:rPr>
              <a:t>1</a:t>
            </a:r>
            <a:r>
              <a:rPr sz="1765" spc="300"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0</a:t>
            </a:r>
            <a:r>
              <a:rPr sz="1765" spc="291" dirty="0">
                <a:latin typeface="Microsoft Sans Serif"/>
                <a:cs typeface="Microsoft Sans Serif"/>
              </a:rPr>
              <a:t> </a:t>
            </a:r>
            <a:r>
              <a:rPr sz="1765" dirty="0">
                <a:latin typeface="Microsoft Sans Serif"/>
                <a:cs typeface="Microsoft Sans Serif"/>
              </a:rPr>
              <a:t>0</a:t>
            </a:r>
            <a:r>
              <a:rPr sz="1765" spc="300"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0</a:t>
            </a:r>
            <a:r>
              <a:rPr sz="1765" spc="304" dirty="0">
                <a:latin typeface="Microsoft Sans Serif"/>
                <a:cs typeface="Microsoft Sans Serif"/>
              </a:rPr>
              <a:t> </a:t>
            </a:r>
            <a:r>
              <a:rPr sz="1765" dirty="0">
                <a:latin typeface="Microsoft Sans Serif"/>
                <a:cs typeface="Microsoft Sans Serif"/>
              </a:rPr>
              <a:t>1</a:t>
            </a:r>
            <a:r>
              <a:rPr sz="1765" spc="300"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0</a:t>
            </a:r>
            <a:r>
              <a:rPr sz="1765" spc="300"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0</a:t>
            </a:r>
            <a:r>
              <a:rPr sz="1765" spc="291" dirty="0">
                <a:latin typeface="Microsoft Sans Serif"/>
                <a:cs typeface="Microsoft Sans Serif"/>
              </a:rPr>
              <a:t> </a:t>
            </a:r>
            <a:r>
              <a:rPr sz="1765" dirty="0">
                <a:latin typeface="Microsoft Sans Serif"/>
                <a:cs typeface="Microsoft Sans Serif"/>
              </a:rPr>
              <a:t>0</a:t>
            </a:r>
            <a:r>
              <a:rPr sz="1765" spc="304" dirty="0">
                <a:latin typeface="Microsoft Sans Serif"/>
                <a:cs typeface="Microsoft Sans Serif"/>
              </a:rPr>
              <a:t> </a:t>
            </a:r>
            <a:r>
              <a:rPr sz="1765" dirty="0">
                <a:latin typeface="Microsoft Sans Serif"/>
                <a:cs typeface="Microsoft Sans Serif"/>
              </a:rPr>
              <a:t>1</a:t>
            </a:r>
            <a:r>
              <a:rPr sz="1765" spc="300" dirty="0">
                <a:latin typeface="Microsoft Sans Serif"/>
                <a:cs typeface="Microsoft Sans Serif"/>
              </a:rPr>
              <a:t> </a:t>
            </a:r>
            <a:r>
              <a:rPr sz="1765" dirty="0">
                <a:latin typeface="Microsoft Sans Serif"/>
                <a:cs typeface="Microsoft Sans Serif"/>
              </a:rPr>
              <a:t>0</a:t>
            </a:r>
            <a:r>
              <a:rPr sz="1765" spc="296"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0</a:t>
            </a:r>
            <a:r>
              <a:rPr sz="1765" spc="300" dirty="0">
                <a:latin typeface="Microsoft Sans Serif"/>
                <a:cs typeface="Microsoft Sans Serif"/>
              </a:rPr>
              <a:t> </a:t>
            </a:r>
            <a:r>
              <a:rPr sz="1765" dirty="0">
                <a:latin typeface="Microsoft Sans Serif"/>
                <a:cs typeface="Microsoft Sans Serif"/>
              </a:rPr>
              <a:t>0</a:t>
            </a:r>
            <a:r>
              <a:rPr sz="1765" spc="291" dirty="0">
                <a:latin typeface="Microsoft Sans Serif"/>
                <a:cs typeface="Microsoft Sans Serif"/>
              </a:rPr>
              <a:t> </a:t>
            </a:r>
            <a:r>
              <a:rPr sz="1765" dirty="0">
                <a:latin typeface="Microsoft Sans Serif"/>
                <a:cs typeface="Microsoft Sans Serif"/>
              </a:rPr>
              <a:t>0</a:t>
            </a:r>
            <a:r>
              <a:rPr sz="1765" spc="304"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0</a:t>
            </a:r>
            <a:r>
              <a:rPr sz="1765" spc="304"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1</a:t>
            </a:r>
            <a:r>
              <a:rPr sz="1765" spc="291" dirty="0">
                <a:latin typeface="Microsoft Sans Serif"/>
                <a:cs typeface="Microsoft Sans Serif"/>
              </a:rPr>
              <a:t> </a:t>
            </a:r>
            <a:r>
              <a:rPr sz="1765" dirty="0">
                <a:latin typeface="Microsoft Sans Serif"/>
                <a:cs typeface="Microsoft Sans Serif"/>
              </a:rPr>
              <a:t>0</a:t>
            </a:r>
            <a:r>
              <a:rPr sz="1765" spc="304" dirty="0">
                <a:latin typeface="Microsoft Sans Serif"/>
                <a:cs typeface="Microsoft Sans Serif"/>
              </a:rPr>
              <a:t> </a:t>
            </a:r>
            <a:r>
              <a:rPr sz="1765" dirty="0">
                <a:latin typeface="Microsoft Sans Serif"/>
                <a:cs typeface="Microsoft Sans Serif"/>
              </a:rPr>
              <a:t>0</a:t>
            </a:r>
            <a:r>
              <a:rPr sz="1765" spc="291" dirty="0">
                <a:latin typeface="Microsoft Sans Serif"/>
                <a:cs typeface="Microsoft Sans Serif"/>
              </a:rPr>
              <a:t> </a:t>
            </a:r>
            <a:r>
              <a:rPr sz="1765" dirty="0">
                <a:latin typeface="Microsoft Sans Serif"/>
                <a:cs typeface="Microsoft Sans Serif"/>
              </a:rPr>
              <a:t>1</a:t>
            </a:r>
            <a:r>
              <a:rPr sz="1765" spc="304" dirty="0">
                <a:latin typeface="Microsoft Sans Serif"/>
                <a:cs typeface="Microsoft Sans Serif"/>
              </a:rPr>
              <a:t> </a:t>
            </a:r>
            <a:r>
              <a:rPr sz="1765" dirty="0">
                <a:latin typeface="Microsoft Sans Serif"/>
                <a:cs typeface="Microsoft Sans Serif"/>
              </a:rPr>
              <a:t>0</a:t>
            </a:r>
            <a:r>
              <a:rPr sz="1765" spc="309" dirty="0">
                <a:latin typeface="Microsoft Sans Serif"/>
                <a:cs typeface="Microsoft Sans Serif"/>
              </a:rPr>
              <a:t> </a:t>
            </a:r>
            <a:r>
              <a:rPr sz="1765" dirty="0">
                <a:latin typeface="Microsoft Sans Serif"/>
                <a:cs typeface="Microsoft Sans Serif"/>
              </a:rPr>
              <a:t>0</a:t>
            </a:r>
            <a:endParaRPr sz="1765">
              <a:latin typeface="Microsoft Sans Serif"/>
              <a:cs typeface="Microsoft Sans Serif"/>
            </a:endParaRPr>
          </a:p>
          <a:p>
            <a:pPr algn="ctr">
              <a:spcBef>
                <a:spcPts val="1160"/>
              </a:spcBef>
              <a:tabLst>
                <a:tab pos="1777348" algn="l"/>
                <a:tab pos="3558057" algn="l"/>
                <a:tab pos="5335965" algn="l"/>
              </a:tabLst>
            </a:pPr>
            <a:r>
              <a:rPr sz="2118" spc="-4" dirty="0">
                <a:latin typeface="Microsoft Sans Serif"/>
                <a:cs typeface="Microsoft Sans Serif"/>
              </a:rPr>
              <a:t>203	178	</a:t>
            </a:r>
            <a:r>
              <a:rPr sz="2118" spc="-9" dirty="0">
                <a:latin typeface="Microsoft Sans Serif"/>
                <a:cs typeface="Microsoft Sans Serif"/>
              </a:rPr>
              <a:t>143	</a:t>
            </a:r>
            <a:r>
              <a:rPr sz="2118" spc="-4" dirty="0">
                <a:latin typeface="Microsoft Sans Serif"/>
                <a:cs typeface="Microsoft Sans Serif"/>
              </a:rPr>
              <a:t>100</a:t>
            </a:r>
            <a:endParaRPr sz="2118">
              <a:latin typeface="Microsoft Sans Serif"/>
              <a:cs typeface="Microsoft Sans Serif"/>
            </a:endParaRPr>
          </a:p>
        </p:txBody>
      </p:sp>
      <p:sp>
        <p:nvSpPr>
          <p:cNvPr id="10" name="object 10"/>
          <p:cNvSpPr/>
          <p:nvPr/>
        </p:nvSpPr>
        <p:spPr>
          <a:xfrm>
            <a:off x="2528484" y="3453204"/>
            <a:ext cx="7136466" cy="430866"/>
          </a:xfrm>
          <a:custGeom>
            <a:avLst/>
            <a:gdLst/>
            <a:ahLst/>
            <a:cxnLst/>
            <a:rect l="l" t="t" r="r" b="b"/>
            <a:pathLst>
              <a:path w="8087995" h="488314">
                <a:moveTo>
                  <a:pt x="10668" y="449592"/>
                </a:moveTo>
                <a:lnTo>
                  <a:pt x="0" y="449592"/>
                </a:lnTo>
                <a:lnTo>
                  <a:pt x="0" y="487692"/>
                </a:lnTo>
                <a:lnTo>
                  <a:pt x="10668" y="487692"/>
                </a:lnTo>
                <a:lnTo>
                  <a:pt x="10668" y="449592"/>
                </a:lnTo>
                <a:close/>
              </a:path>
              <a:path w="8087995" h="488314">
                <a:moveTo>
                  <a:pt x="10668" y="382536"/>
                </a:moveTo>
                <a:lnTo>
                  <a:pt x="0" y="382536"/>
                </a:lnTo>
                <a:lnTo>
                  <a:pt x="0" y="420636"/>
                </a:lnTo>
                <a:lnTo>
                  <a:pt x="10668" y="420636"/>
                </a:lnTo>
                <a:lnTo>
                  <a:pt x="10668" y="382536"/>
                </a:lnTo>
                <a:close/>
              </a:path>
              <a:path w="8087995" h="488314">
                <a:moveTo>
                  <a:pt x="10668" y="315480"/>
                </a:moveTo>
                <a:lnTo>
                  <a:pt x="0" y="315480"/>
                </a:lnTo>
                <a:lnTo>
                  <a:pt x="0" y="353580"/>
                </a:lnTo>
                <a:lnTo>
                  <a:pt x="10668" y="353580"/>
                </a:lnTo>
                <a:lnTo>
                  <a:pt x="10668" y="315480"/>
                </a:lnTo>
                <a:close/>
              </a:path>
              <a:path w="8087995" h="488314">
                <a:moveTo>
                  <a:pt x="10668" y="249948"/>
                </a:moveTo>
                <a:lnTo>
                  <a:pt x="0" y="249948"/>
                </a:lnTo>
                <a:lnTo>
                  <a:pt x="0" y="288048"/>
                </a:lnTo>
                <a:lnTo>
                  <a:pt x="10668" y="288048"/>
                </a:lnTo>
                <a:lnTo>
                  <a:pt x="10668" y="249948"/>
                </a:lnTo>
                <a:close/>
              </a:path>
              <a:path w="8087995" h="488314">
                <a:moveTo>
                  <a:pt x="10668" y="182892"/>
                </a:moveTo>
                <a:lnTo>
                  <a:pt x="0" y="182892"/>
                </a:lnTo>
                <a:lnTo>
                  <a:pt x="0" y="220992"/>
                </a:lnTo>
                <a:lnTo>
                  <a:pt x="10668" y="220992"/>
                </a:lnTo>
                <a:lnTo>
                  <a:pt x="10668" y="182892"/>
                </a:lnTo>
                <a:close/>
              </a:path>
              <a:path w="8087995" h="488314">
                <a:moveTo>
                  <a:pt x="10668" y="115836"/>
                </a:moveTo>
                <a:lnTo>
                  <a:pt x="0" y="115836"/>
                </a:lnTo>
                <a:lnTo>
                  <a:pt x="0" y="153936"/>
                </a:lnTo>
                <a:lnTo>
                  <a:pt x="10668" y="153936"/>
                </a:lnTo>
                <a:lnTo>
                  <a:pt x="10668" y="115836"/>
                </a:lnTo>
                <a:close/>
              </a:path>
              <a:path w="8087995" h="488314">
                <a:moveTo>
                  <a:pt x="3515880" y="382536"/>
                </a:moveTo>
                <a:lnTo>
                  <a:pt x="3505212" y="382536"/>
                </a:lnTo>
                <a:lnTo>
                  <a:pt x="3505212" y="420636"/>
                </a:lnTo>
                <a:lnTo>
                  <a:pt x="3515880" y="420636"/>
                </a:lnTo>
                <a:lnTo>
                  <a:pt x="3515880" y="382536"/>
                </a:lnTo>
                <a:close/>
              </a:path>
              <a:path w="8087995" h="488314">
                <a:moveTo>
                  <a:pt x="3515880" y="315480"/>
                </a:moveTo>
                <a:lnTo>
                  <a:pt x="3505212" y="315480"/>
                </a:lnTo>
                <a:lnTo>
                  <a:pt x="3505212" y="353580"/>
                </a:lnTo>
                <a:lnTo>
                  <a:pt x="3515880" y="353580"/>
                </a:lnTo>
                <a:lnTo>
                  <a:pt x="3515880" y="315480"/>
                </a:lnTo>
                <a:close/>
              </a:path>
              <a:path w="8087995" h="488314">
                <a:moveTo>
                  <a:pt x="3515880" y="249948"/>
                </a:moveTo>
                <a:lnTo>
                  <a:pt x="3505212" y="249948"/>
                </a:lnTo>
                <a:lnTo>
                  <a:pt x="3505212" y="288048"/>
                </a:lnTo>
                <a:lnTo>
                  <a:pt x="3515880" y="288048"/>
                </a:lnTo>
                <a:lnTo>
                  <a:pt x="3515880" y="249948"/>
                </a:lnTo>
                <a:close/>
              </a:path>
              <a:path w="8087995" h="488314">
                <a:moveTo>
                  <a:pt x="3515880" y="182892"/>
                </a:moveTo>
                <a:lnTo>
                  <a:pt x="3505212" y="182892"/>
                </a:lnTo>
                <a:lnTo>
                  <a:pt x="3505212" y="220992"/>
                </a:lnTo>
                <a:lnTo>
                  <a:pt x="3515880" y="220992"/>
                </a:lnTo>
                <a:lnTo>
                  <a:pt x="3515880" y="182892"/>
                </a:lnTo>
                <a:close/>
              </a:path>
              <a:path w="8087995" h="488314">
                <a:moveTo>
                  <a:pt x="3515880" y="115836"/>
                </a:moveTo>
                <a:lnTo>
                  <a:pt x="3505212" y="115836"/>
                </a:lnTo>
                <a:lnTo>
                  <a:pt x="3505212" y="153936"/>
                </a:lnTo>
                <a:lnTo>
                  <a:pt x="3515880" y="153936"/>
                </a:lnTo>
                <a:lnTo>
                  <a:pt x="3515880" y="115836"/>
                </a:lnTo>
                <a:close/>
              </a:path>
              <a:path w="8087995" h="488314">
                <a:moveTo>
                  <a:pt x="8087881" y="382536"/>
                </a:moveTo>
                <a:lnTo>
                  <a:pt x="8077213" y="382536"/>
                </a:lnTo>
                <a:lnTo>
                  <a:pt x="8077213" y="420636"/>
                </a:lnTo>
                <a:lnTo>
                  <a:pt x="8087881" y="420636"/>
                </a:lnTo>
                <a:lnTo>
                  <a:pt x="8087881" y="382536"/>
                </a:lnTo>
                <a:close/>
              </a:path>
              <a:path w="8087995" h="488314">
                <a:moveTo>
                  <a:pt x="8087881" y="315480"/>
                </a:moveTo>
                <a:lnTo>
                  <a:pt x="8077213" y="315480"/>
                </a:lnTo>
                <a:lnTo>
                  <a:pt x="8077213" y="353580"/>
                </a:lnTo>
                <a:lnTo>
                  <a:pt x="8087881" y="353580"/>
                </a:lnTo>
                <a:lnTo>
                  <a:pt x="8087881" y="315480"/>
                </a:lnTo>
                <a:close/>
              </a:path>
              <a:path w="8087995" h="488314">
                <a:moveTo>
                  <a:pt x="8087881" y="249948"/>
                </a:moveTo>
                <a:lnTo>
                  <a:pt x="8077213" y="249948"/>
                </a:lnTo>
                <a:lnTo>
                  <a:pt x="8077213" y="288048"/>
                </a:lnTo>
                <a:lnTo>
                  <a:pt x="8087881" y="288048"/>
                </a:lnTo>
                <a:lnTo>
                  <a:pt x="8087881" y="249948"/>
                </a:lnTo>
                <a:close/>
              </a:path>
              <a:path w="8087995" h="488314">
                <a:moveTo>
                  <a:pt x="8087881" y="182892"/>
                </a:moveTo>
                <a:lnTo>
                  <a:pt x="8077213" y="182892"/>
                </a:lnTo>
                <a:lnTo>
                  <a:pt x="8077213" y="220992"/>
                </a:lnTo>
                <a:lnTo>
                  <a:pt x="8087881" y="220992"/>
                </a:lnTo>
                <a:lnTo>
                  <a:pt x="8087881" y="182892"/>
                </a:lnTo>
                <a:close/>
              </a:path>
              <a:path w="8087995" h="488314">
                <a:moveTo>
                  <a:pt x="8087881" y="115836"/>
                </a:moveTo>
                <a:lnTo>
                  <a:pt x="8077213" y="115836"/>
                </a:lnTo>
                <a:lnTo>
                  <a:pt x="8077213" y="153936"/>
                </a:lnTo>
                <a:lnTo>
                  <a:pt x="8087881" y="153936"/>
                </a:lnTo>
                <a:lnTo>
                  <a:pt x="8087881" y="115836"/>
                </a:lnTo>
                <a:close/>
              </a:path>
              <a:path w="8087995" h="488314">
                <a:moveTo>
                  <a:pt x="8087881" y="48768"/>
                </a:moveTo>
                <a:lnTo>
                  <a:pt x="8083309" y="48768"/>
                </a:lnTo>
                <a:lnTo>
                  <a:pt x="8075193" y="44196"/>
                </a:lnTo>
                <a:lnTo>
                  <a:pt x="7999476" y="1524"/>
                </a:lnTo>
                <a:lnTo>
                  <a:pt x="7994917" y="0"/>
                </a:lnTo>
                <a:lnTo>
                  <a:pt x="7991869" y="6096"/>
                </a:lnTo>
                <a:lnTo>
                  <a:pt x="7994917" y="9144"/>
                </a:lnTo>
                <a:lnTo>
                  <a:pt x="8055330" y="44196"/>
                </a:lnTo>
                <a:lnTo>
                  <a:pt x="3537737" y="44196"/>
                </a:lnTo>
                <a:lnTo>
                  <a:pt x="3598164" y="9144"/>
                </a:lnTo>
                <a:lnTo>
                  <a:pt x="3601212" y="6096"/>
                </a:lnTo>
                <a:lnTo>
                  <a:pt x="3598164" y="0"/>
                </a:lnTo>
                <a:lnTo>
                  <a:pt x="3593592" y="1524"/>
                </a:lnTo>
                <a:lnTo>
                  <a:pt x="3510534" y="48336"/>
                </a:lnTo>
                <a:lnTo>
                  <a:pt x="3503193" y="44196"/>
                </a:lnTo>
                <a:lnTo>
                  <a:pt x="3427488" y="1524"/>
                </a:lnTo>
                <a:lnTo>
                  <a:pt x="3422916" y="0"/>
                </a:lnTo>
                <a:lnTo>
                  <a:pt x="3419868" y="6096"/>
                </a:lnTo>
                <a:lnTo>
                  <a:pt x="3422916" y="9144"/>
                </a:lnTo>
                <a:lnTo>
                  <a:pt x="3483330" y="44196"/>
                </a:lnTo>
                <a:lnTo>
                  <a:pt x="32537" y="44196"/>
                </a:lnTo>
                <a:lnTo>
                  <a:pt x="92976" y="9144"/>
                </a:lnTo>
                <a:lnTo>
                  <a:pt x="96024" y="6096"/>
                </a:lnTo>
                <a:lnTo>
                  <a:pt x="92976" y="0"/>
                </a:lnTo>
                <a:lnTo>
                  <a:pt x="88404" y="1524"/>
                </a:lnTo>
                <a:lnTo>
                  <a:pt x="4584" y="48768"/>
                </a:lnTo>
                <a:lnTo>
                  <a:pt x="0" y="48768"/>
                </a:lnTo>
                <a:lnTo>
                  <a:pt x="0" y="86880"/>
                </a:lnTo>
                <a:lnTo>
                  <a:pt x="10668" y="86880"/>
                </a:lnTo>
                <a:lnTo>
                  <a:pt x="10668" y="52311"/>
                </a:lnTo>
                <a:lnTo>
                  <a:pt x="88404" y="97536"/>
                </a:lnTo>
                <a:lnTo>
                  <a:pt x="92976" y="99060"/>
                </a:lnTo>
                <a:lnTo>
                  <a:pt x="96024" y="92964"/>
                </a:lnTo>
                <a:lnTo>
                  <a:pt x="92976" y="89916"/>
                </a:lnTo>
                <a:lnTo>
                  <a:pt x="32537" y="54864"/>
                </a:lnTo>
                <a:lnTo>
                  <a:pt x="3483330" y="54864"/>
                </a:lnTo>
                <a:lnTo>
                  <a:pt x="3422916" y="89916"/>
                </a:lnTo>
                <a:lnTo>
                  <a:pt x="3419868" y="92964"/>
                </a:lnTo>
                <a:lnTo>
                  <a:pt x="3422916" y="99060"/>
                </a:lnTo>
                <a:lnTo>
                  <a:pt x="3427488" y="97536"/>
                </a:lnTo>
                <a:lnTo>
                  <a:pt x="3500831" y="54864"/>
                </a:lnTo>
                <a:lnTo>
                  <a:pt x="3505212" y="52324"/>
                </a:lnTo>
                <a:lnTo>
                  <a:pt x="3505212" y="86880"/>
                </a:lnTo>
                <a:lnTo>
                  <a:pt x="3515880" y="86880"/>
                </a:lnTo>
                <a:lnTo>
                  <a:pt x="3515880" y="52324"/>
                </a:lnTo>
                <a:lnTo>
                  <a:pt x="3593592" y="97536"/>
                </a:lnTo>
                <a:lnTo>
                  <a:pt x="3598164" y="99060"/>
                </a:lnTo>
                <a:lnTo>
                  <a:pt x="3601212" y="92964"/>
                </a:lnTo>
                <a:lnTo>
                  <a:pt x="3598164" y="89916"/>
                </a:lnTo>
                <a:lnTo>
                  <a:pt x="3537737" y="54864"/>
                </a:lnTo>
                <a:lnTo>
                  <a:pt x="8055330" y="54864"/>
                </a:lnTo>
                <a:lnTo>
                  <a:pt x="7994917" y="89916"/>
                </a:lnTo>
                <a:lnTo>
                  <a:pt x="7991869" y="92964"/>
                </a:lnTo>
                <a:lnTo>
                  <a:pt x="7994917" y="99060"/>
                </a:lnTo>
                <a:lnTo>
                  <a:pt x="7999476" y="97536"/>
                </a:lnTo>
                <a:lnTo>
                  <a:pt x="8072831" y="54864"/>
                </a:lnTo>
                <a:lnTo>
                  <a:pt x="8077213" y="52324"/>
                </a:lnTo>
                <a:lnTo>
                  <a:pt x="8077213" y="86880"/>
                </a:lnTo>
                <a:lnTo>
                  <a:pt x="8087881" y="86880"/>
                </a:lnTo>
                <a:lnTo>
                  <a:pt x="8087881" y="48768"/>
                </a:lnTo>
                <a:close/>
              </a:path>
            </a:pathLst>
          </a:custGeom>
          <a:solidFill>
            <a:srgbClr val="000000"/>
          </a:solidFill>
        </p:spPr>
        <p:txBody>
          <a:bodyPr wrap="square" lIns="0" tIns="0" rIns="0" bIns="0" rtlCol="0"/>
          <a:lstStyle/>
          <a:p>
            <a:endParaRPr sz="1588"/>
          </a:p>
        </p:txBody>
      </p:sp>
      <p:sp>
        <p:nvSpPr>
          <p:cNvPr id="11" name="object 11"/>
          <p:cNvSpPr txBox="1"/>
          <p:nvPr/>
        </p:nvSpPr>
        <p:spPr>
          <a:xfrm>
            <a:off x="2534811" y="4861984"/>
            <a:ext cx="6811496" cy="1442989"/>
          </a:xfrm>
          <a:prstGeom prst="rect">
            <a:avLst/>
          </a:prstGeom>
        </p:spPr>
        <p:txBody>
          <a:bodyPr vert="horz" wrap="square" lIns="0" tIns="11206" rIns="0" bIns="0" rtlCol="0">
            <a:spAutoFit/>
          </a:bodyPr>
          <a:lstStyle/>
          <a:p>
            <a:pPr marL="313221" marR="4483" indent="-302575">
              <a:spcBef>
                <a:spcPts val="88"/>
              </a:spcBef>
              <a:buClr>
                <a:srgbClr val="1F497C"/>
              </a:buClr>
              <a:buSzPct val="69230"/>
              <a:buFont typeface="Wingdings"/>
              <a:buChar char=""/>
              <a:tabLst>
                <a:tab pos="313221" algn="l"/>
                <a:tab pos="313781" algn="l"/>
              </a:tabLst>
            </a:pPr>
            <a:r>
              <a:rPr sz="2294" spc="4" dirty="0">
                <a:latin typeface="Microsoft Sans Serif"/>
                <a:cs typeface="Microsoft Sans Serif"/>
              </a:rPr>
              <a:t>Làm</a:t>
            </a:r>
            <a:r>
              <a:rPr sz="2294" dirty="0">
                <a:latin typeface="Microsoft Sans Serif"/>
                <a:cs typeface="Microsoft Sans Serif"/>
              </a:rPr>
              <a:t> </a:t>
            </a:r>
            <a:r>
              <a:rPr sz="2294" spc="-4" dirty="0">
                <a:latin typeface="Microsoft Sans Serif"/>
                <a:cs typeface="Microsoft Sans Serif"/>
              </a:rPr>
              <a:t>thế</a:t>
            </a:r>
            <a:r>
              <a:rPr sz="2294" spc="40" dirty="0">
                <a:latin typeface="Microsoft Sans Serif"/>
                <a:cs typeface="Microsoft Sans Serif"/>
              </a:rPr>
              <a:t> </a:t>
            </a:r>
            <a:r>
              <a:rPr sz="2294" spc="-4" dirty="0">
                <a:latin typeface="Microsoft Sans Serif"/>
                <a:cs typeface="Microsoft Sans Serif"/>
              </a:rPr>
              <a:t>nào</a:t>
            </a:r>
            <a:r>
              <a:rPr sz="2294" spc="40" dirty="0">
                <a:latin typeface="Microsoft Sans Serif"/>
                <a:cs typeface="Microsoft Sans Serif"/>
              </a:rPr>
              <a:t> </a:t>
            </a:r>
            <a:r>
              <a:rPr sz="2294" dirty="0">
                <a:latin typeface="Microsoft Sans Serif"/>
                <a:cs typeface="Microsoft Sans Serif"/>
              </a:rPr>
              <a:t>biết</a:t>
            </a:r>
            <a:r>
              <a:rPr sz="2294" spc="13" dirty="0">
                <a:latin typeface="Microsoft Sans Serif"/>
                <a:cs typeface="Microsoft Sans Serif"/>
              </a:rPr>
              <a:t> </a:t>
            </a:r>
            <a:r>
              <a:rPr sz="2294" spc="119" dirty="0">
                <a:latin typeface="Microsoft Sans Serif"/>
                <a:cs typeface="Microsoft Sans Serif"/>
              </a:rPr>
              <a:t>được</a:t>
            </a:r>
            <a:r>
              <a:rPr sz="2294" spc="9" dirty="0">
                <a:latin typeface="Microsoft Sans Serif"/>
                <a:cs typeface="Microsoft Sans Serif"/>
              </a:rPr>
              <a:t> </a:t>
            </a:r>
            <a:r>
              <a:rPr sz="2294" spc="4" dirty="0">
                <a:latin typeface="Microsoft Sans Serif"/>
                <a:cs typeface="Microsoft Sans Serif"/>
              </a:rPr>
              <a:t>phần</a:t>
            </a:r>
            <a:r>
              <a:rPr sz="2294" spc="18" dirty="0">
                <a:latin typeface="Microsoft Sans Serif"/>
                <a:cs typeface="Microsoft Sans Serif"/>
              </a:rPr>
              <a:t> </a:t>
            </a:r>
            <a:r>
              <a:rPr sz="2294" spc="-4" dirty="0">
                <a:latin typeface="Microsoft Sans Serif"/>
                <a:cs typeface="Microsoft Sans Serif"/>
              </a:rPr>
              <a:t>nào</a:t>
            </a:r>
            <a:r>
              <a:rPr sz="2294" spc="40" dirty="0">
                <a:latin typeface="Microsoft Sans Serif"/>
                <a:cs typeface="Microsoft Sans Serif"/>
              </a:rPr>
              <a:t> </a:t>
            </a:r>
            <a:r>
              <a:rPr sz="2294" spc="-13" dirty="0">
                <a:latin typeface="Microsoft Sans Serif"/>
                <a:cs typeface="Microsoft Sans Serif"/>
              </a:rPr>
              <a:t>là</a:t>
            </a:r>
            <a:r>
              <a:rPr sz="2294" spc="18" dirty="0">
                <a:latin typeface="Microsoft Sans Serif"/>
                <a:cs typeface="Microsoft Sans Serif"/>
              </a:rPr>
              <a:t> </a:t>
            </a:r>
            <a:r>
              <a:rPr sz="2294" dirty="0">
                <a:latin typeface="Microsoft Sans Serif"/>
                <a:cs typeface="Microsoft Sans Serif"/>
              </a:rPr>
              <a:t>cho</a:t>
            </a:r>
            <a:r>
              <a:rPr sz="2294" spc="22" dirty="0">
                <a:latin typeface="Microsoft Sans Serif"/>
                <a:cs typeface="Microsoft Sans Serif"/>
              </a:rPr>
              <a:t> </a:t>
            </a:r>
            <a:r>
              <a:rPr sz="2294" spc="9" dirty="0">
                <a:latin typeface="Microsoft Sans Serif"/>
                <a:cs typeface="Microsoft Sans Serif"/>
              </a:rPr>
              <a:t>máy </a:t>
            </a:r>
            <a:r>
              <a:rPr sz="2294" dirty="0">
                <a:latin typeface="Microsoft Sans Serif"/>
                <a:cs typeface="Microsoft Sans Serif"/>
              </a:rPr>
              <a:t>trạm, </a:t>
            </a:r>
            <a:r>
              <a:rPr sz="2294" spc="-596" dirty="0">
                <a:latin typeface="Microsoft Sans Serif"/>
                <a:cs typeface="Microsoft Sans Serif"/>
              </a:rPr>
              <a:t> </a:t>
            </a:r>
            <a:r>
              <a:rPr sz="2294" dirty="0">
                <a:latin typeface="Microsoft Sans Serif"/>
                <a:cs typeface="Microsoft Sans Serif"/>
              </a:rPr>
              <a:t>phần</a:t>
            </a:r>
            <a:r>
              <a:rPr sz="2294" spc="13" dirty="0">
                <a:latin typeface="Microsoft Sans Serif"/>
                <a:cs typeface="Microsoft Sans Serif"/>
              </a:rPr>
              <a:t> </a:t>
            </a:r>
            <a:r>
              <a:rPr sz="2294" spc="4" dirty="0">
                <a:latin typeface="Microsoft Sans Serif"/>
                <a:cs typeface="Microsoft Sans Serif"/>
              </a:rPr>
              <a:t>nào</a:t>
            </a:r>
            <a:r>
              <a:rPr sz="2294" spc="18" dirty="0">
                <a:latin typeface="Microsoft Sans Serif"/>
                <a:cs typeface="Microsoft Sans Serif"/>
              </a:rPr>
              <a:t> </a:t>
            </a:r>
            <a:r>
              <a:rPr sz="2294" spc="4" dirty="0">
                <a:latin typeface="Microsoft Sans Serif"/>
                <a:cs typeface="Microsoft Sans Serif"/>
              </a:rPr>
              <a:t>cho</a:t>
            </a:r>
            <a:r>
              <a:rPr sz="2294" spc="18" dirty="0">
                <a:latin typeface="Microsoft Sans Serif"/>
                <a:cs typeface="Microsoft Sans Serif"/>
              </a:rPr>
              <a:t> </a:t>
            </a:r>
            <a:r>
              <a:rPr sz="2294" spc="4" dirty="0">
                <a:latin typeface="Microsoft Sans Serif"/>
                <a:cs typeface="Microsoft Sans Serif"/>
              </a:rPr>
              <a:t>mạng?</a:t>
            </a:r>
            <a:endParaRPr sz="2294">
              <a:latin typeface="Microsoft Sans Serif"/>
              <a:cs typeface="Microsoft Sans Serif"/>
            </a:endParaRPr>
          </a:p>
          <a:p>
            <a:pPr marL="621399" lvl="1" indent="-307058">
              <a:spcBef>
                <a:spcPts val="472"/>
              </a:spcBef>
              <a:buClr>
                <a:srgbClr val="BF504D"/>
              </a:buClr>
              <a:buSzPct val="68181"/>
              <a:buFont typeface="Wingdings"/>
              <a:buChar char=""/>
              <a:tabLst>
                <a:tab pos="621399" algn="l"/>
                <a:tab pos="621960" algn="l"/>
              </a:tabLst>
            </a:pPr>
            <a:r>
              <a:rPr sz="1941" spc="-4" dirty="0">
                <a:latin typeface="Microsoft Sans Serif"/>
                <a:cs typeface="Microsoft Sans Serif"/>
              </a:rPr>
              <a:t>Phân </a:t>
            </a:r>
            <a:r>
              <a:rPr sz="1941" spc="57" dirty="0">
                <a:latin typeface="Microsoft Sans Serif"/>
                <a:cs typeface="Microsoft Sans Serif"/>
              </a:rPr>
              <a:t>lớp</a:t>
            </a:r>
            <a:r>
              <a:rPr sz="1941" spc="13" dirty="0">
                <a:latin typeface="Microsoft Sans Serif"/>
                <a:cs typeface="Microsoft Sans Serif"/>
              </a:rPr>
              <a:t> </a:t>
            </a:r>
            <a:r>
              <a:rPr sz="1941" spc="-9" dirty="0">
                <a:latin typeface="Microsoft Sans Serif"/>
                <a:cs typeface="Microsoft Sans Serif"/>
              </a:rPr>
              <a:t>địa</a:t>
            </a:r>
            <a:r>
              <a:rPr sz="1941" spc="18" dirty="0">
                <a:latin typeface="Microsoft Sans Serif"/>
                <a:cs typeface="Microsoft Sans Serif"/>
              </a:rPr>
              <a:t> </a:t>
            </a:r>
            <a:r>
              <a:rPr sz="1941" spc="-4" dirty="0">
                <a:latin typeface="Microsoft Sans Serif"/>
                <a:cs typeface="Microsoft Sans Serif"/>
              </a:rPr>
              <a:t>chỉ</a:t>
            </a:r>
            <a:endParaRPr sz="1941">
              <a:latin typeface="Microsoft Sans Serif"/>
              <a:cs typeface="Microsoft Sans Serif"/>
            </a:endParaRPr>
          </a:p>
          <a:p>
            <a:pPr marL="621399" lvl="1" indent="-307058">
              <a:spcBef>
                <a:spcPts val="468"/>
              </a:spcBef>
              <a:buClr>
                <a:srgbClr val="BF504D"/>
              </a:buClr>
              <a:buSzPct val="68181"/>
              <a:buFont typeface="Wingdings"/>
              <a:buChar char=""/>
              <a:tabLst>
                <a:tab pos="621399" algn="l"/>
                <a:tab pos="621960" algn="l"/>
              </a:tabLst>
            </a:pPr>
            <a:r>
              <a:rPr sz="1941" spc="-4" dirty="0">
                <a:latin typeface="Microsoft Sans Serif"/>
                <a:cs typeface="Microsoft Sans Serif"/>
              </a:rPr>
              <a:t>Không</a:t>
            </a:r>
            <a:r>
              <a:rPr sz="1941" dirty="0">
                <a:latin typeface="Microsoft Sans Serif"/>
                <a:cs typeface="Microsoft Sans Serif"/>
              </a:rPr>
              <a:t> </a:t>
            </a:r>
            <a:r>
              <a:rPr sz="1941" spc="-4" dirty="0">
                <a:latin typeface="Microsoft Sans Serif"/>
                <a:cs typeface="Microsoft Sans Serif"/>
              </a:rPr>
              <a:t>phân</a:t>
            </a:r>
            <a:r>
              <a:rPr sz="1941" spc="18" dirty="0">
                <a:latin typeface="Microsoft Sans Serif"/>
                <a:cs typeface="Microsoft Sans Serif"/>
              </a:rPr>
              <a:t> </a:t>
            </a:r>
            <a:r>
              <a:rPr sz="1941" spc="57" dirty="0">
                <a:latin typeface="Microsoft Sans Serif"/>
                <a:cs typeface="Microsoft Sans Serif"/>
              </a:rPr>
              <a:t>lớp</a:t>
            </a:r>
            <a:r>
              <a:rPr sz="1941" dirty="0">
                <a:latin typeface="Microsoft Sans Serif"/>
                <a:cs typeface="Microsoft Sans Serif"/>
              </a:rPr>
              <a:t> </a:t>
            </a:r>
            <a:r>
              <a:rPr sz="1941" spc="507" dirty="0">
                <a:latin typeface="Microsoft Sans Serif"/>
                <a:cs typeface="Microsoft Sans Serif"/>
              </a:rPr>
              <a:t>–</a:t>
            </a:r>
            <a:r>
              <a:rPr sz="1941" spc="18" dirty="0">
                <a:latin typeface="Microsoft Sans Serif"/>
                <a:cs typeface="Microsoft Sans Serif"/>
              </a:rPr>
              <a:t> </a:t>
            </a:r>
            <a:r>
              <a:rPr sz="1941" spc="-4" dirty="0">
                <a:latin typeface="Microsoft Sans Serif"/>
                <a:cs typeface="Microsoft Sans Serif"/>
              </a:rPr>
              <a:t>CIDR</a:t>
            </a:r>
            <a:endParaRPr sz="1941">
              <a:latin typeface="Microsoft Sans Serif"/>
              <a:cs typeface="Microsoft Sans Serif"/>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90A5E-CAF3-4DDE-B0EC-FDF71984A01D}"/>
              </a:ext>
            </a:extLst>
          </p:cNvPr>
          <p:cNvSpPr>
            <a:spLocks noGrp="1"/>
          </p:cNvSpPr>
          <p:nvPr>
            <p:ph type="title"/>
          </p:nvPr>
        </p:nvSpPr>
        <p:spPr/>
        <p:txBody>
          <a:bodyPr/>
          <a:lstStyle/>
          <a:p>
            <a:endParaRPr lang="vi-VN"/>
          </a:p>
        </p:txBody>
      </p:sp>
      <p:sp>
        <p:nvSpPr>
          <p:cNvPr id="3" name="Text Placeholder 2">
            <a:extLst>
              <a:ext uri="{FF2B5EF4-FFF2-40B4-BE49-F238E27FC236}">
                <a16:creationId xmlns:a16="http://schemas.microsoft.com/office/drawing/2014/main" id="{B3327B5D-8F15-46BB-9C33-9D3B7650715A}"/>
              </a:ext>
            </a:extLst>
          </p:cNvPr>
          <p:cNvSpPr>
            <a:spLocks noGrp="1"/>
          </p:cNvSpPr>
          <p:nvPr>
            <p:ph type="body" idx="1"/>
          </p:nvPr>
        </p:nvSpPr>
        <p:spPr/>
        <p:txBody>
          <a:bodyPr/>
          <a:lstStyle/>
          <a:p>
            <a:endParaRPr lang="vi-VN"/>
          </a:p>
        </p:txBody>
      </p:sp>
    </p:spTree>
    <p:extLst>
      <p:ext uri="{BB962C8B-B14F-4D97-AF65-F5344CB8AC3E}">
        <p14:creationId xmlns:p14="http://schemas.microsoft.com/office/powerpoint/2010/main" val="9961473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25603" name="Rectangle 3"/>
          <p:cNvSpPr>
            <a:spLocks noGrp="1" noChangeArrowheads="1"/>
          </p:cNvSpPr>
          <p:nvPr>
            <p:ph idx="1"/>
          </p:nvPr>
        </p:nvSpPr>
        <p:spPr>
          <a:xfrm>
            <a:off x="539496" y="1435608"/>
            <a:ext cx="9678392" cy="3977640"/>
          </a:xfrm>
        </p:spPr>
        <p:txBody>
          <a:bodyPr/>
          <a:lstStyle/>
          <a:p>
            <a:pPr marL="0" indent="0">
              <a:buNone/>
            </a:pPr>
            <a:r>
              <a:rPr lang="en-US" b="1" dirty="0"/>
              <a:t>1. </a:t>
            </a:r>
            <a:r>
              <a:rPr lang="en-US" b="1" dirty="0" err="1"/>
              <a:t>Khái</a:t>
            </a:r>
            <a:r>
              <a:rPr lang="en-US" b="1" dirty="0"/>
              <a:t> </a:t>
            </a:r>
            <a:r>
              <a:rPr lang="en-US" b="1" dirty="0" err="1"/>
              <a:t>niệm</a:t>
            </a:r>
            <a:endParaRPr lang="en-US" b="1" dirty="0"/>
          </a:p>
          <a:p>
            <a:r>
              <a:rPr lang="vi-VN" dirty="0"/>
              <a:t>OSPF là một giao thức link – state</a:t>
            </a:r>
            <a:r>
              <a:rPr lang="en-US" dirty="0"/>
              <a:t>. </a:t>
            </a:r>
            <a:r>
              <a:rPr lang="vi-VN" dirty="0"/>
              <a:t>Mỗi router khi chạy giao thức sẽ gửi các trạng thái đường link của nó cho tất cả các router trong vùng (area). </a:t>
            </a:r>
            <a:endParaRPr lang="en-US" dirty="0"/>
          </a:p>
          <a:p>
            <a:r>
              <a:rPr lang="vi-VN" dirty="0"/>
              <a:t>Sau một thời gian trao đổi, các router sẽ đồng nhất được bảng cơ sở dữ liệu trạng thái đường link (Link State Database – LSDB) với nhau, mỗi router đều có được “bản đồ mạng” của cả vùng. Từ đó mỗi router sẽ chạy giải thuật Dijkstra tính toán ra một cây đường đi ngắn nhất (Shortest Path Tree) và dựa vào cây này để xây dựng nên bảng định tuyến.</a:t>
            </a:r>
            <a:endParaRPr lang="vi-VN" sz="6000" dirty="0"/>
          </a:p>
          <a:p>
            <a:pPr lvl="1">
              <a:buFontTx/>
              <a:buNone/>
            </a:pPr>
            <a:endParaRPr lang="en-US" dirty="0"/>
          </a:p>
        </p:txBody>
      </p:sp>
    </p:spTree>
    <p:extLst>
      <p:ext uri="{BB962C8B-B14F-4D97-AF65-F5344CB8AC3E}">
        <p14:creationId xmlns:p14="http://schemas.microsoft.com/office/powerpoint/2010/main" val="32922814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25603" name="Rectangle 3"/>
          <p:cNvSpPr>
            <a:spLocks noGrp="1" noChangeArrowheads="1"/>
          </p:cNvSpPr>
          <p:nvPr>
            <p:ph idx="1"/>
          </p:nvPr>
        </p:nvSpPr>
        <p:spPr/>
        <p:txBody>
          <a:bodyPr/>
          <a:lstStyle/>
          <a:p>
            <a:pPr marL="0" indent="0">
              <a:buNone/>
            </a:pPr>
            <a:r>
              <a:rPr lang="en-US" b="1" dirty="0"/>
              <a:t>1. </a:t>
            </a:r>
            <a:r>
              <a:rPr lang="en-US" b="1" dirty="0" err="1"/>
              <a:t>Khái</a:t>
            </a:r>
            <a:r>
              <a:rPr lang="en-US" b="1" dirty="0"/>
              <a:t> </a:t>
            </a:r>
            <a:r>
              <a:rPr lang="en-US" b="1" dirty="0" err="1"/>
              <a:t>niệm</a:t>
            </a:r>
            <a:endParaRPr lang="en-US" b="1" dirty="0"/>
          </a:p>
          <a:p>
            <a:r>
              <a:rPr lang="vi-VN" dirty="0"/>
              <a:t>OSPF có AD = 110.</a:t>
            </a:r>
            <a:endParaRPr lang="vi-VN" sz="6000" dirty="0"/>
          </a:p>
          <a:p>
            <a:r>
              <a:rPr lang="vi-VN" dirty="0"/>
              <a:t>Metric của OSPF còn gọi là cost, được tính theo bandwidth trên cổng chạy OSPF.</a:t>
            </a:r>
            <a:endParaRPr lang="vi-VN" sz="6000" dirty="0"/>
          </a:p>
          <a:p>
            <a:r>
              <a:rPr lang="vi-VN" dirty="0"/>
              <a:t>OSPF chạy trực tiếp trên nền IP, có protocol – id là 89.</a:t>
            </a:r>
            <a:endParaRPr lang="vi-VN" sz="6000" dirty="0"/>
          </a:p>
          <a:p>
            <a:r>
              <a:rPr lang="vi-VN" dirty="0"/>
              <a:t>OSPF là một giao thức chuẩn quốc tế, được định nghĩa trong RFC – 2328.</a:t>
            </a:r>
            <a:endParaRPr lang="vi-VN" sz="6000" dirty="0"/>
          </a:p>
          <a:p>
            <a:pPr lvl="1">
              <a:buFontTx/>
              <a:buNone/>
            </a:pPr>
            <a:endParaRPr lang="en-US" dirty="0"/>
          </a:p>
        </p:txBody>
      </p:sp>
    </p:spTree>
    <p:extLst>
      <p:ext uri="{BB962C8B-B14F-4D97-AF65-F5344CB8AC3E}">
        <p14:creationId xmlns:p14="http://schemas.microsoft.com/office/powerpoint/2010/main" val="7187786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25603" name="Rectangle 3"/>
          <p:cNvSpPr>
            <a:spLocks noGrp="1" noChangeArrowheads="1"/>
          </p:cNvSpPr>
          <p:nvPr>
            <p:ph idx="1"/>
          </p:nvPr>
        </p:nvSpPr>
        <p:spPr/>
        <p:txBody>
          <a:bodyPr/>
          <a:lstStyle/>
          <a:p>
            <a:pPr marL="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b="1" dirty="0"/>
          </a:p>
          <a:p>
            <a:r>
              <a:rPr lang="vi-VN" dirty="0"/>
              <a:t>Bầu chọn Router – id</a:t>
            </a:r>
            <a:r>
              <a:rPr lang="en-US" dirty="0"/>
              <a:t>: </a:t>
            </a:r>
          </a:p>
          <a:p>
            <a:pPr lvl="1"/>
            <a:r>
              <a:rPr lang="vi-VN" dirty="0"/>
              <a:t>Đầu tiên, khi một router chạy OSPF, nó phải chỉ ra một giá trị dùng để định danh duy nhất cho nó trong cộng đồng các router chạy OSPF. Giá trị này được gọi là Router – id.</a:t>
            </a:r>
            <a:endParaRPr lang="en-US" dirty="0"/>
          </a:p>
          <a:p>
            <a:pPr lvl="1"/>
            <a:r>
              <a:rPr lang="vi-VN" dirty="0"/>
              <a:t>Router – id trên router chạy OSPF có định dạng của một địa chỉ IP. Mặc định, tiến trình OSPF trên mỗi router sẽ tự động bầu chọn giá trị router – id là địa chỉ IP cao nhất trong các interface đang active, ưu tiên cổng loopback.</a:t>
            </a:r>
            <a:endParaRPr lang="vi-VN" sz="6000" dirty="0"/>
          </a:p>
          <a:p>
            <a:pPr lvl="1">
              <a:buFontTx/>
              <a:buNone/>
            </a:pPr>
            <a:endParaRPr lang="en-US" dirty="0"/>
          </a:p>
        </p:txBody>
      </p:sp>
    </p:spTree>
    <p:extLst>
      <p:ext uri="{BB962C8B-B14F-4D97-AF65-F5344CB8AC3E}">
        <p14:creationId xmlns:p14="http://schemas.microsoft.com/office/powerpoint/2010/main" val="2362440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25603" name="Rectangle 3"/>
          <p:cNvSpPr>
            <a:spLocks noGrp="1" noChangeArrowheads="1"/>
          </p:cNvSpPr>
          <p:nvPr>
            <p:ph idx="1"/>
          </p:nvPr>
        </p:nvSpPr>
        <p:spPr/>
        <p:txBody>
          <a:bodyPr/>
          <a:lstStyle/>
          <a:p>
            <a:pPr marL="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b="1" dirty="0"/>
          </a:p>
          <a:p>
            <a:r>
              <a:rPr lang="vi-VN" dirty="0"/>
              <a:t>Thiết lập quan hệ láng giềng (neighbor).</a:t>
            </a:r>
            <a:endParaRPr lang="vi-VN" sz="6000" dirty="0"/>
          </a:p>
          <a:p>
            <a:pPr lvl="1"/>
            <a:r>
              <a:rPr lang="en-US" dirty="0"/>
              <a:t>S</a:t>
            </a:r>
            <a:r>
              <a:rPr lang="vi-VN" dirty="0"/>
              <a:t>au khi đã chọn xong router – id, router chạy OSPF sẽ gửi ra tất cả các cổng chạy OSPF một loại gói tin được gọi là gói tin hello. Gói tin này được gửi đến địa chỉ multicast dành riêng cho OSPF là 224.0.0.5, đến tất cả các router chạy OSPF khác trên cùng phân đoạn mạng. Mục đích của gói tin hello là giúp cho router tìm kiếm láng giềng, thiết lập và duy trì mối quan hệ này. Gói tin hello được gửi theo định kỳ mặc định 10s/lần.</a:t>
            </a:r>
            <a:endParaRPr lang="en-US" dirty="0"/>
          </a:p>
        </p:txBody>
      </p:sp>
    </p:spTree>
    <p:extLst>
      <p:ext uri="{BB962C8B-B14F-4D97-AF65-F5344CB8AC3E}">
        <p14:creationId xmlns:p14="http://schemas.microsoft.com/office/powerpoint/2010/main" val="34348407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44035" name="Rectangle 3"/>
          <p:cNvSpPr>
            <a:spLocks noGrp="1" noChangeArrowheads="1"/>
          </p:cNvSpPr>
          <p:nvPr>
            <p:ph idx="1"/>
          </p:nvPr>
        </p:nvSpPr>
        <p:spPr/>
        <p:txBody>
          <a:bodyPr>
            <a:normAutofit fontScale="47500" lnSpcReduction="20000"/>
          </a:bodyPr>
          <a:lstStyle/>
          <a:p>
            <a:pPr marL="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b="1" dirty="0"/>
          </a:p>
          <a:p>
            <a:pPr lvl="1">
              <a:buFontTx/>
              <a:buBlip>
                <a:blip r:embed="rId2"/>
              </a:buBlip>
            </a:pPr>
            <a:r>
              <a:rPr lang="en-US" dirty="0" err="1"/>
              <a:t>Giới</a:t>
            </a:r>
            <a:r>
              <a:rPr lang="en-US" dirty="0"/>
              <a:t> </a:t>
            </a:r>
            <a:r>
              <a:rPr lang="en-US" dirty="0" err="1"/>
              <a:t>thiệu</a:t>
            </a:r>
            <a:r>
              <a:rPr lang="en-US" dirty="0"/>
              <a:t> </a:t>
            </a:r>
            <a:r>
              <a:rPr lang="en-US" dirty="0" err="1"/>
              <a:t>Multiaccess</a:t>
            </a:r>
            <a:r>
              <a:rPr lang="en-US" dirty="0"/>
              <a:t> Network</a:t>
            </a:r>
          </a:p>
          <a:p>
            <a:pPr lvl="2">
              <a:buFontTx/>
              <a:buBlip>
                <a:blip r:embed="rId3"/>
              </a:buBlip>
            </a:pPr>
            <a:r>
              <a:rPr lang="en-US" dirty="0" err="1"/>
              <a:t>Là</a:t>
            </a:r>
            <a:r>
              <a:rPr lang="en-US" dirty="0"/>
              <a:t> </a:t>
            </a:r>
            <a:r>
              <a:rPr lang="en-US" dirty="0" err="1"/>
              <a:t>một</a:t>
            </a:r>
            <a:r>
              <a:rPr lang="en-US" dirty="0"/>
              <a:t> </a:t>
            </a:r>
            <a:r>
              <a:rPr lang="en-US" dirty="0" err="1"/>
              <a:t>mạng</a:t>
            </a:r>
            <a:r>
              <a:rPr lang="en-US" dirty="0"/>
              <a:t> </a:t>
            </a:r>
            <a:r>
              <a:rPr lang="en-US" dirty="0" err="1"/>
              <a:t>lưới</a:t>
            </a:r>
            <a:r>
              <a:rPr lang="en-US" dirty="0"/>
              <a:t> </a:t>
            </a:r>
            <a:r>
              <a:rPr lang="en-US" dirty="0" err="1"/>
              <a:t>đa</a:t>
            </a:r>
            <a:r>
              <a:rPr lang="en-US" dirty="0"/>
              <a:t> </a:t>
            </a:r>
            <a:r>
              <a:rPr lang="en-US" dirty="0" err="1"/>
              <a:t>truy</a:t>
            </a:r>
            <a:r>
              <a:rPr lang="en-US" dirty="0"/>
              <a:t> </a:t>
            </a:r>
            <a:r>
              <a:rPr lang="en-US" dirty="0" err="1"/>
              <a:t>cập</a:t>
            </a:r>
            <a:r>
              <a:rPr lang="en-US" dirty="0"/>
              <a:t> </a:t>
            </a:r>
            <a:r>
              <a:rPr lang="en-US" dirty="0" err="1"/>
              <a:t>với</a:t>
            </a:r>
            <a:r>
              <a:rPr lang="en-US" dirty="0"/>
              <a:t> </a:t>
            </a:r>
            <a:r>
              <a:rPr lang="en-US" dirty="0" err="1"/>
              <a:t>hơn</a:t>
            </a:r>
            <a:r>
              <a:rPr lang="en-US" dirty="0"/>
              <a:t> </a:t>
            </a:r>
            <a:r>
              <a:rPr lang="en-US" dirty="0" err="1"/>
              <a:t>hai</a:t>
            </a:r>
            <a:r>
              <a:rPr lang="en-US" dirty="0"/>
              <a:t> </a:t>
            </a:r>
            <a:r>
              <a:rPr lang="en-US" dirty="0" err="1"/>
              <a:t>thiết</a:t>
            </a:r>
            <a:r>
              <a:rPr lang="en-US" dirty="0"/>
              <a:t> </a:t>
            </a:r>
            <a:r>
              <a:rPr lang="en-US" dirty="0" err="1"/>
              <a:t>bị</a:t>
            </a:r>
            <a:r>
              <a:rPr lang="en-US" dirty="0"/>
              <a:t> </a:t>
            </a:r>
            <a:r>
              <a:rPr lang="en-US" dirty="0" err="1"/>
              <a:t>trên</a:t>
            </a:r>
            <a:r>
              <a:rPr lang="en-US" dirty="0"/>
              <a:t> </a:t>
            </a:r>
            <a:r>
              <a:rPr lang="en-US" dirty="0" err="1"/>
              <a:t>các</a:t>
            </a:r>
            <a:r>
              <a:rPr lang="en-US" dirty="0"/>
              <a:t> </a:t>
            </a:r>
            <a:r>
              <a:rPr lang="en-US" dirty="0" err="1"/>
              <a:t>phương</a:t>
            </a:r>
            <a:r>
              <a:rPr lang="en-US" dirty="0"/>
              <a:t> </a:t>
            </a:r>
            <a:r>
              <a:rPr lang="en-US" dirty="0" err="1"/>
              <a:t>tiện</a:t>
            </a:r>
            <a:r>
              <a:rPr lang="en-US" dirty="0"/>
              <a:t> </a:t>
            </a:r>
            <a:r>
              <a:rPr lang="en-US" dirty="0" err="1"/>
              <a:t>truyền</a:t>
            </a:r>
            <a:r>
              <a:rPr lang="en-US" dirty="0"/>
              <a:t> </a:t>
            </a:r>
            <a:r>
              <a:rPr lang="en-US" dirty="0" err="1"/>
              <a:t>thông</a:t>
            </a:r>
            <a:r>
              <a:rPr lang="en-US" dirty="0"/>
              <a:t> </a:t>
            </a:r>
            <a:r>
              <a:rPr lang="en-US" dirty="0" err="1"/>
              <a:t>cùng</a:t>
            </a:r>
            <a:r>
              <a:rPr lang="en-US" dirty="0"/>
              <a:t> </a:t>
            </a:r>
            <a:r>
              <a:rPr lang="en-US" dirty="0" err="1"/>
              <a:t>được</a:t>
            </a:r>
            <a:r>
              <a:rPr lang="en-US" dirty="0"/>
              <a:t> chia </a:t>
            </a:r>
            <a:r>
              <a:rPr lang="en-US" dirty="0" err="1"/>
              <a:t>sẻ</a:t>
            </a:r>
            <a:r>
              <a:rPr lang="en-US" dirty="0"/>
              <a:t>.</a:t>
            </a:r>
          </a:p>
          <a:p>
            <a:pPr lvl="2">
              <a:buFontTx/>
              <a:buBlip>
                <a:blip r:embed="rId3"/>
              </a:buBlip>
            </a:pPr>
            <a:r>
              <a:rPr lang="en-US" dirty="0" err="1"/>
              <a:t>Là</a:t>
            </a:r>
            <a:r>
              <a:rPr lang="en-US" dirty="0"/>
              <a:t> </a:t>
            </a:r>
            <a:r>
              <a:rPr lang="en-US" dirty="0" err="1"/>
              <a:t>mạng</a:t>
            </a:r>
            <a:r>
              <a:rPr lang="en-US" dirty="0"/>
              <a:t> </a:t>
            </a:r>
            <a:r>
              <a:rPr lang="en-US" dirty="0" err="1"/>
              <a:t>có</a:t>
            </a:r>
            <a:r>
              <a:rPr lang="en-US" dirty="0"/>
              <a:t> </a:t>
            </a:r>
            <a:r>
              <a:rPr lang="en-US" dirty="0" err="1"/>
              <a:t>thể</a:t>
            </a:r>
            <a:r>
              <a:rPr lang="en-US" dirty="0"/>
              <a:t> </a:t>
            </a:r>
            <a:r>
              <a:rPr lang="en-US" dirty="0" err="1"/>
              <a:t>có</a:t>
            </a:r>
            <a:r>
              <a:rPr lang="en-US" dirty="0"/>
              <a:t> </a:t>
            </a:r>
            <a:r>
              <a:rPr lang="en-US" dirty="0" err="1"/>
              <a:t>nhiều</a:t>
            </a:r>
            <a:r>
              <a:rPr lang="en-US" dirty="0"/>
              <a:t> </a:t>
            </a:r>
            <a:r>
              <a:rPr lang="en-US" dirty="0" err="1"/>
              <a:t>máy</a:t>
            </a:r>
            <a:r>
              <a:rPr lang="en-US" dirty="0"/>
              <a:t> </a:t>
            </a:r>
            <a:r>
              <a:rPr lang="en-US" dirty="0" err="1"/>
              <a:t>chủ</a:t>
            </a:r>
            <a:r>
              <a:rPr lang="en-US" dirty="0"/>
              <a:t>, </a:t>
            </a:r>
            <a:r>
              <a:rPr lang="en-US" dirty="0" err="1"/>
              <a:t>máy</a:t>
            </a:r>
            <a:r>
              <a:rPr lang="en-US" dirty="0"/>
              <a:t> in, router, </a:t>
            </a:r>
            <a:r>
              <a:rPr lang="en-US" dirty="0" err="1"/>
              <a:t>và</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mạng</a:t>
            </a:r>
            <a:r>
              <a:rPr lang="en-US" dirty="0"/>
              <a:t> </a:t>
            </a:r>
            <a:r>
              <a:rPr lang="en-US" dirty="0" err="1"/>
              <a:t>khác</a:t>
            </a:r>
            <a:r>
              <a:rPr lang="en-US" dirty="0"/>
              <a:t> </a:t>
            </a:r>
            <a:r>
              <a:rPr lang="en-US" dirty="0" err="1"/>
              <a:t>trên</a:t>
            </a:r>
            <a:r>
              <a:rPr lang="en-US" dirty="0"/>
              <a:t> </a:t>
            </a:r>
            <a:r>
              <a:rPr lang="en-US" dirty="0" err="1"/>
              <a:t>cùng</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mạng</a:t>
            </a:r>
            <a:r>
              <a:rPr lang="en-US" dirty="0"/>
              <a:t>.</a:t>
            </a:r>
          </a:p>
          <a:p>
            <a:pPr lvl="2">
              <a:buFontTx/>
              <a:buBlip>
                <a:blip r:embed="rId3"/>
              </a:buBlip>
            </a:pPr>
            <a:r>
              <a:rPr lang="en-US" dirty="0"/>
              <a:t>OSPF </a:t>
            </a:r>
            <a:r>
              <a:rPr lang="en-US" dirty="0" err="1"/>
              <a:t>định</a:t>
            </a:r>
            <a:r>
              <a:rPr lang="en-US" dirty="0"/>
              <a:t> </a:t>
            </a:r>
            <a:r>
              <a:rPr lang="en-US" dirty="0" err="1"/>
              <a:t>nghĩa</a:t>
            </a:r>
            <a:r>
              <a:rPr lang="en-US" dirty="0"/>
              <a:t> 5 </a:t>
            </a:r>
            <a:r>
              <a:rPr lang="en-US" dirty="0" err="1"/>
              <a:t>loại</a:t>
            </a:r>
            <a:r>
              <a:rPr lang="en-US" dirty="0"/>
              <a:t> </a:t>
            </a:r>
            <a:r>
              <a:rPr lang="en-US" dirty="0" err="1"/>
              <a:t>mạng</a:t>
            </a:r>
            <a:r>
              <a:rPr lang="en-US" dirty="0"/>
              <a:t>:</a:t>
            </a:r>
          </a:p>
          <a:p>
            <a:pPr lvl="3"/>
            <a:r>
              <a:rPr lang="en-US" dirty="0"/>
              <a:t>Point-to-point </a:t>
            </a:r>
          </a:p>
          <a:p>
            <a:pPr lvl="3"/>
            <a:r>
              <a:rPr lang="en-US" dirty="0"/>
              <a:t>Broadcast </a:t>
            </a:r>
            <a:r>
              <a:rPr lang="en-US" dirty="0" err="1"/>
              <a:t>Multiaccess</a:t>
            </a:r>
            <a:r>
              <a:rPr lang="en-US" dirty="0"/>
              <a:t> </a:t>
            </a:r>
          </a:p>
          <a:p>
            <a:pPr lvl="3"/>
            <a:r>
              <a:rPr lang="en-US" dirty="0" err="1"/>
              <a:t>Nonbroadcast</a:t>
            </a:r>
            <a:r>
              <a:rPr lang="en-US" dirty="0"/>
              <a:t> </a:t>
            </a:r>
            <a:r>
              <a:rPr lang="en-US" dirty="0" err="1"/>
              <a:t>Multiaccess</a:t>
            </a:r>
            <a:r>
              <a:rPr lang="en-US" dirty="0"/>
              <a:t> (NBMA) </a:t>
            </a:r>
          </a:p>
          <a:p>
            <a:pPr lvl="3"/>
            <a:r>
              <a:rPr lang="en-US" dirty="0"/>
              <a:t>Point-to-multipoint </a:t>
            </a:r>
          </a:p>
          <a:p>
            <a:pPr lvl="3"/>
            <a:r>
              <a:rPr lang="en-US" dirty="0"/>
              <a:t>Virtual links</a:t>
            </a:r>
          </a:p>
        </p:txBody>
      </p:sp>
    </p:spTree>
    <p:extLst>
      <p:ext uri="{BB962C8B-B14F-4D97-AF65-F5344CB8AC3E}">
        <p14:creationId xmlns:p14="http://schemas.microsoft.com/office/powerpoint/2010/main" val="37718701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45059" name="Rectangle 3"/>
          <p:cNvSpPr>
            <a:spLocks noGrp="1" noChangeArrowheads="1"/>
          </p:cNvSpPr>
          <p:nvPr>
            <p:ph idx="1"/>
          </p:nvPr>
        </p:nvSpPr>
        <p:spPr/>
        <p:txBody>
          <a:bodyPr>
            <a:normAutofit fontScale="92500" lnSpcReduction="10000"/>
          </a:bodyPr>
          <a:lstStyle/>
          <a:p>
            <a:pPr marL="0" indent="0">
              <a:lnSpc>
                <a:spcPct val="90000"/>
              </a:lnSpc>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b="1" dirty="0"/>
          </a:p>
          <a:p>
            <a:pPr lvl="1">
              <a:lnSpc>
                <a:spcPct val="90000"/>
              </a:lnSpc>
              <a:buFontTx/>
              <a:buBlip>
                <a:blip r:embed="rId2"/>
              </a:buBlip>
            </a:pPr>
            <a:r>
              <a:rPr lang="en-US" dirty="0" err="1"/>
              <a:t>Quá</a:t>
            </a:r>
            <a:r>
              <a:rPr lang="en-US" dirty="0"/>
              <a:t> </a:t>
            </a:r>
            <a:r>
              <a:rPr lang="en-US" dirty="0" err="1"/>
              <a:t>trình</a:t>
            </a:r>
            <a:r>
              <a:rPr lang="en-US" dirty="0"/>
              <a:t> </a:t>
            </a:r>
            <a:r>
              <a:rPr lang="en-US" dirty="0" err="1"/>
              <a:t>bầu</a:t>
            </a:r>
            <a:r>
              <a:rPr lang="en-US" dirty="0"/>
              <a:t> </a:t>
            </a:r>
            <a:r>
              <a:rPr lang="en-US" dirty="0" err="1"/>
              <a:t>chọn</a:t>
            </a:r>
            <a:r>
              <a:rPr lang="en-US" dirty="0"/>
              <a:t> DR/BDR</a:t>
            </a:r>
          </a:p>
          <a:p>
            <a:pPr lvl="2">
              <a:lnSpc>
                <a:spcPct val="90000"/>
              </a:lnSpc>
              <a:buFontTx/>
              <a:buBlip>
                <a:blip r:embed="rId3"/>
              </a:buBlip>
            </a:pPr>
            <a:r>
              <a:rPr lang="en-US" dirty="0" err="1"/>
              <a:t>Chọn</a:t>
            </a:r>
            <a:r>
              <a:rPr lang="en-US" dirty="0"/>
              <a:t> DR &amp; BDR </a:t>
            </a:r>
            <a:r>
              <a:rPr lang="en-US" dirty="0" err="1"/>
              <a:t>để</a:t>
            </a:r>
            <a:r>
              <a:rPr lang="en-US" dirty="0"/>
              <a:t> </a:t>
            </a:r>
            <a:r>
              <a:rPr lang="en-US" dirty="0" err="1"/>
              <a:t>giải</a:t>
            </a:r>
            <a:r>
              <a:rPr lang="en-US" dirty="0"/>
              <a:t> </a:t>
            </a:r>
            <a:r>
              <a:rPr lang="en-US" dirty="0" err="1"/>
              <a:t>quyết</a:t>
            </a:r>
            <a:r>
              <a:rPr lang="en-US" dirty="0"/>
              <a:t> </a:t>
            </a:r>
            <a:r>
              <a:rPr lang="en-US" dirty="0" err="1"/>
              <a:t>vấn</a:t>
            </a:r>
            <a:r>
              <a:rPr lang="en-US" dirty="0"/>
              <a:t> </a:t>
            </a:r>
            <a:r>
              <a:rPr lang="en-US" dirty="0" err="1"/>
              <a:t>đề</a:t>
            </a:r>
            <a:r>
              <a:rPr lang="en-US" dirty="0"/>
              <a:t> LSA </a:t>
            </a:r>
            <a:r>
              <a:rPr lang="en-US" dirty="0" err="1"/>
              <a:t>bị</a:t>
            </a:r>
            <a:r>
              <a:rPr lang="en-US" dirty="0"/>
              <a:t> </a:t>
            </a:r>
            <a:r>
              <a:rPr lang="en-US" dirty="0" err="1"/>
              <a:t>gửi</a:t>
            </a:r>
            <a:r>
              <a:rPr lang="en-US" dirty="0"/>
              <a:t> </a:t>
            </a:r>
            <a:r>
              <a:rPr lang="en-US" dirty="0" err="1"/>
              <a:t>đi</a:t>
            </a:r>
            <a:r>
              <a:rPr lang="en-US" dirty="0"/>
              <a:t> </a:t>
            </a:r>
            <a:r>
              <a:rPr lang="en-US" dirty="0" err="1"/>
              <a:t>tràn</a:t>
            </a:r>
            <a:r>
              <a:rPr lang="en-US" dirty="0"/>
              <a:t> </a:t>
            </a:r>
            <a:r>
              <a:rPr lang="en-US" dirty="0" err="1"/>
              <a:t>lan</a:t>
            </a:r>
            <a:r>
              <a:rPr lang="en-US" dirty="0"/>
              <a:t> </a:t>
            </a:r>
            <a:r>
              <a:rPr lang="en-US" dirty="0" err="1"/>
              <a:t>trong</a:t>
            </a:r>
            <a:r>
              <a:rPr lang="en-US" dirty="0"/>
              <a:t> </a:t>
            </a:r>
            <a:r>
              <a:rPr lang="en-US" dirty="0" err="1"/>
              <a:t>mạng</a:t>
            </a:r>
            <a:r>
              <a:rPr lang="en-US" dirty="0"/>
              <a:t> </a:t>
            </a:r>
            <a:r>
              <a:rPr lang="en-US" dirty="0" err="1"/>
              <a:t>ảnh</a:t>
            </a:r>
            <a:r>
              <a:rPr lang="en-US" dirty="0"/>
              <a:t> </a:t>
            </a:r>
            <a:r>
              <a:rPr lang="en-US" dirty="0" err="1"/>
              <a:t>hưởng</a:t>
            </a:r>
            <a:r>
              <a:rPr lang="en-US" dirty="0"/>
              <a:t> </a:t>
            </a:r>
            <a:r>
              <a:rPr lang="en-US" dirty="0" err="1"/>
              <a:t>đến</a:t>
            </a:r>
            <a:r>
              <a:rPr lang="en-US" dirty="0"/>
              <a:t> bandwidth.</a:t>
            </a:r>
          </a:p>
          <a:p>
            <a:pPr lvl="2">
              <a:lnSpc>
                <a:spcPct val="90000"/>
              </a:lnSpc>
              <a:buFontTx/>
              <a:buBlip>
                <a:blip r:embed="rId3"/>
              </a:buBlip>
            </a:pPr>
            <a:r>
              <a:rPr lang="en-US" dirty="0" err="1"/>
              <a:t>Trong</a:t>
            </a:r>
            <a:r>
              <a:rPr lang="en-US" dirty="0"/>
              <a:t> </a:t>
            </a:r>
            <a:r>
              <a:rPr lang="en-US" dirty="0" err="1"/>
              <a:t>môi</a:t>
            </a:r>
            <a:r>
              <a:rPr lang="en-US" dirty="0"/>
              <a:t> </a:t>
            </a:r>
            <a:r>
              <a:rPr lang="en-US" dirty="0" err="1"/>
              <a:t>trường</a:t>
            </a:r>
            <a:r>
              <a:rPr lang="en-US" dirty="0"/>
              <a:t> </a:t>
            </a:r>
            <a:r>
              <a:rPr lang="en-US" dirty="0" err="1"/>
              <a:t>đa</a:t>
            </a:r>
            <a:r>
              <a:rPr lang="en-US" dirty="0"/>
              <a:t> </a:t>
            </a:r>
            <a:r>
              <a:rPr lang="en-US" dirty="0" err="1"/>
              <a:t>truy</a:t>
            </a:r>
            <a:r>
              <a:rPr lang="en-US" dirty="0"/>
              <a:t> </a:t>
            </a:r>
            <a:r>
              <a:rPr lang="en-US" dirty="0" err="1"/>
              <a:t>cập</a:t>
            </a:r>
            <a:r>
              <a:rPr lang="en-US" dirty="0"/>
              <a:t>, OSPF </a:t>
            </a:r>
            <a:r>
              <a:rPr lang="en-US" dirty="0" err="1"/>
              <a:t>sẽ</a:t>
            </a:r>
            <a:r>
              <a:rPr lang="en-US" dirty="0"/>
              <a:t> </a:t>
            </a:r>
            <a:r>
              <a:rPr lang="en-US" dirty="0" err="1"/>
              <a:t>chọn</a:t>
            </a:r>
            <a:r>
              <a:rPr lang="en-US" dirty="0"/>
              <a:t> 1 router </a:t>
            </a:r>
            <a:r>
              <a:rPr lang="en-US" dirty="0" err="1"/>
              <a:t>được</a:t>
            </a:r>
            <a:r>
              <a:rPr lang="en-US" dirty="0"/>
              <a:t> </a:t>
            </a:r>
            <a:r>
              <a:rPr lang="en-US" dirty="0" err="1"/>
              <a:t>chỉ</a:t>
            </a:r>
            <a:r>
              <a:rPr lang="en-US" dirty="0"/>
              <a:t> </a:t>
            </a:r>
            <a:r>
              <a:rPr lang="en-US" dirty="0" err="1"/>
              <a:t>định</a:t>
            </a:r>
            <a:r>
              <a:rPr lang="en-US" dirty="0"/>
              <a:t> (Designated Router) </a:t>
            </a:r>
            <a:r>
              <a:rPr lang="en-US" dirty="0" err="1"/>
              <a:t>để</a:t>
            </a:r>
            <a:r>
              <a:rPr lang="en-US" dirty="0"/>
              <a:t> </a:t>
            </a:r>
            <a:r>
              <a:rPr lang="en-US" dirty="0" err="1"/>
              <a:t>thu</a:t>
            </a:r>
            <a:r>
              <a:rPr lang="en-US" dirty="0"/>
              <a:t> </a:t>
            </a:r>
            <a:r>
              <a:rPr lang="en-US" dirty="0" err="1"/>
              <a:t>thập</a:t>
            </a:r>
            <a:r>
              <a:rPr lang="en-US" dirty="0"/>
              <a:t> </a:t>
            </a:r>
            <a:r>
              <a:rPr lang="en-US" dirty="0" err="1"/>
              <a:t>và</a:t>
            </a:r>
            <a:r>
              <a:rPr lang="en-US" dirty="0"/>
              <a:t> </a:t>
            </a:r>
            <a:r>
              <a:rPr lang="en-US" dirty="0" err="1"/>
              <a:t>quảng</a:t>
            </a:r>
            <a:r>
              <a:rPr lang="en-US" dirty="0"/>
              <a:t> </a:t>
            </a:r>
            <a:r>
              <a:rPr lang="en-US" dirty="0" err="1"/>
              <a:t>bá</a:t>
            </a:r>
            <a:r>
              <a:rPr lang="en-US" dirty="0"/>
              <a:t> </a:t>
            </a:r>
            <a:r>
              <a:rPr lang="en-US" dirty="0" err="1"/>
              <a:t>các</a:t>
            </a:r>
            <a:r>
              <a:rPr lang="en-US" dirty="0"/>
              <a:t> </a:t>
            </a:r>
            <a:r>
              <a:rPr lang="en-US" dirty="0" err="1"/>
              <a:t>gói</a:t>
            </a:r>
            <a:r>
              <a:rPr lang="en-US" dirty="0"/>
              <a:t> LSA. </a:t>
            </a:r>
            <a:r>
              <a:rPr lang="en-US" dirty="0" err="1"/>
              <a:t>Một</a:t>
            </a:r>
            <a:r>
              <a:rPr lang="en-US" dirty="0"/>
              <a:t> router </a:t>
            </a:r>
            <a:r>
              <a:rPr lang="en-US" dirty="0" err="1"/>
              <a:t>để</a:t>
            </a:r>
            <a:r>
              <a:rPr lang="en-US" dirty="0"/>
              <a:t> </a:t>
            </a:r>
            <a:r>
              <a:rPr lang="en-US" dirty="0" err="1"/>
              <a:t>dự</a:t>
            </a:r>
            <a:r>
              <a:rPr lang="en-US" dirty="0"/>
              <a:t> </a:t>
            </a:r>
            <a:r>
              <a:rPr lang="en-US" dirty="0" err="1"/>
              <a:t>phòng</a:t>
            </a:r>
            <a:r>
              <a:rPr lang="en-US" dirty="0"/>
              <a:t> </a:t>
            </a:r>
            <a:r>
              <a:rPr lang="en-US" dirty="0" err="1"/>
              <a:t>khi</a:t>
            </a:r>
            <a:r>
              <a:rPr lang="en-US" dirty="0"/>
              <a:t> DR </a:t>
            </a:r>
            <a:r>
              <a:rPr lang="en-US" dirty="0" err="1"/>
              <a:t>bị</a:t>
            </a:r>
            <a:r>
              <a:rPr lang="en-US" dirty="0"/>
              <a:t> </a:t>
            </a:r>
            <a:r>
              <a:rPr lang="en-US" dirty="0" err="1"/>
              <a:t>lỗi</a:t>
            </a:r>
            <a:r>
              <a:rPr lang="en-US" dirty="0"/>
              <a:t> (Backup Designated Router). </a:t>
            </a:r>
            <a:r>
              <a:rPr lang="en-US" dirty="0" err="1"/>
              <a:t>Các</a:t>
            </a:r>
            <a:r>
              <a:rPr lang="en-US" dirty="0"/>
              <a:t> Router </a:t>
            </a:r>
            <a:r>
              <a:rPr lang="en-US" dirty="0" err="1"/>
              <a:t>khác</a:t>
            </a:r>
            <a:r>
              <a:rPr lang="en-US" dirty="0"/>
              <a:t> </a:t>
            </a:r>
            <a:r>
              <a:rPr lang="en-US" dirty="0" err="1"/>
              <a:t>sẽ</a:t>
            </a:r>
            <a:r>
              <a:rPr lang="en-US" dirty="0"/>
              <a:t> </a:t>
            </a:r>
            <a:r>
              <a:rPr lang="en-US" dirty="0" err="1"/>
              <a:t>là</a:t>
            </a:r>
            <a:r>
              <a:rPr lang="en-US" dirty="0"/>
              <a:t> </a:t>
            </a:r>
            <a:r>
              <a:rPr lang="en-US" dirty="0" err="1"/>
              <a:t>DROther</a:t>
            </a:r>
            <a:r>
              <a:rPr lang="en-US" dirty="0"/>
              <a:t> .</a:t>
            </a:r>
          </a:p>
          <a:p>
            <a:pPr lvl="2">
              <a:lnSpc>
                <a:spcPct val="90000"/>
              </a:lnSpc>
              <a:buFontTx/>
              <a:buBlip>
                <a:blip r:embed="rId3"/>
              </a:buBlip>
            </a:pPr>
            <a:r>
              <a:rPr lang="en-US" dirty="0" err="1"/>
              <a:t>Thay</a:t>
            </a:r>
            <a:r>
              <a:rPr lang="en-US" dirty="0"/>
              <a:t> </a:t>
            </a:r>
            <a:r>
              <a:rPr lang="en-US" dirty="0" err="1"/>
              <a:t>vì</a:t>
            </a:r>
            <a:r>
              <a:rPr lang="en-US" dirty="0"/>
              <a:t> </a:t>
            </a:r>
            <a:r>
              <a:rPr lang="en-US" dirty="0" err="1"/>
              <a:t>gửi</a:t>
            </a:r>
            <a:r>
              <a:rPr lang="en-US" dirty="0"/>
              <a:t> </a:t>
            </a:r>
            <a:r>
              <a:rPr lang="en-US" dirty="0" err="1"/>
              <a:t>tràn</a:t>
            </a:r>
            <a:r>
              <a:rPr lang="en-US" dirty="0"/>
              <a:t> </a:t>
            </a:r>
            <a:r>
              <a:rPr lang="en-US" dirty="0" err="1"/>
              <a:t>lan</a:t>
            </a:r>
            <a:r>
              <a:rPr lang="en-US" dirty="0"/>
              <a:t> </a:t>
            </a:r>
            <a:r>
              <a:rPr lang="en-US" dirty="0" err="1"/>
              <a:t>trong</a:t>
            </a:r>
            <a:r>
              <a:rPr lang="en-US" dirty="0"/>
              <a:t> </a:t>
            </a:r>
            <a:r>
              <a:rPr lang="en-US" dirty="0" err="1"/>
              <a:t>mạng</a:t>
            </a:r>
            <a:r>
              <a:rPr lang="en-US" dirty="0"/>
              <a:t>, </a:t>
            </a:r>
            <a:r>
              <a:rPr lang="en-US" dirty="0" err="1"/>
              <a:t>các</a:t>
            </a:r>
            <a:r>
              <a:rPr lang="en-US" dirty="0"/>
              <a:t> Router </a:t>
            </a:r>
            <a:r>
              <a:rPr lang="en-US" dirty="0" err="1"/>
              <a:t>chỉ</a:t>
            </a:r>
            <a:r>
              <a:rPr lang="en-US" dirty="0"/>
              <a:t> </a:t>
            </a:r>
            <a:r>
              <a:rPr lang="en-US" dirty="0" err="1"/>
              <a:t>gửi</a:t>
            </a:r>
            <a:r>
              <a:rPr lang="en-US" dirty="0"/>
              <a:t> LSA </a:t>
            </a:r>
            <a:r>
              <a:rPr lang="en-US" dirty="0" err="1"/>
              <a:t>đến</a:t>
            </a:r>
            <a:r>
              <a:rPr lang="en-US" dirty="0"/>
              <a:t> DR </a:t>
            </a:r>
            <a:r>
              <a:rPr lang="en-US" dirty="0" err="1"/>
              <a:t>và</a:t>
            </a:r>
            <a:r>
              <a:rPr lang="en-US" dirty="0"/>
              <a:t> DBR.</a:t>
            </a:r>
          </a:p>
          <a:p>
            <a:pPr lvl="2">
              <a:lnSpc>
                <a:spcPct val="90000"/>
              </a:lnSpc>
              <a:buFontTx/>
              <a:buBlip>
                <a:blip r:embed="rId3"/>
              </a:buBlip>
            </a:pPr>
            <a:r>
              <a:rPr lang="en-US" dirty="0" err="1"/>
              <a:t>Sau</a:t>
            </a:r>
            <a:r>
              <a:rPr lang="en-US" dirty="0"/>
              <a:t> </a:t>
            </a:r>
            <a:r>
              <a:rPr lang="en-US" dirty="0" err="1"/>
              <a:t>đó</a:t>
            </a:r>
            <a:r>
              <a:rPr lang="en-US" dirty="0"/>
              <a:t> DR </a:t>
            </a:r>
            <a:r>
              <a:rPr lang="en-US" dirty="0" err="1"/>
              <a:t>sẽ</a:t>
            </a:r>
            <a:r>
              <a:rPr lang="en-US" dirty="0"/>
              <a:t> </a:t>
            </a:r>
            <a:r>
              <a:rPr lang="en-US" dirty="0" err="1"/>
              <a:t>gửi</a:t>
            </a:r>
            <a:r>
              <a:rPr lang="en-US" dirty="0"/>
              <a:t> LSA </a:t>
            </a:r>
            <a:r>
              <a:rPr lang="en-US" dirty="0" err="1"/>
              <a:t>của</a:t>
            </a:r>
            <a:r>
              <a:rPr lang="en-US" dirty="0"/>
              <a:t> Router 1 </a:t>
            </a:r>
            <a:r>
              <a:rPr lang="en-US" dirty="0" err="1"/>
              <a:t>đến</a:t>
            </a:r>
            <a:r>
              <a:rPr lang="en-US" dirty="0"/>
              <a:t> </a:t>
            </a:r>
            <a:r>
              <a:rPr lang="en-US" dirty="0" err="1"/>
              <a:t>các</a:t>
            </a:r>
            <a:r>
              <a:rPr lang="en-US" dirty="0"/>
              <a:t> Router </a:t>
            </a:r>
            <a:r>
              <a:rPr lang="en-US" dirty="0" err="1"/>
              <a:t>khác</a:t>
            </a:r>
            <a:r>
              <a:rPr lang="en-US" dirty="0"/>
              <a:t> .</a:t>
            </a:r>
          </a:p>
          <a:p>
            <a:pPr lvl="2">
              <a:lnSpc>
                <a:spcPct val="90000"/>
              </a:lnSpc>
              <a:buFontTx/>
              <a:buBlip>
                <a:blip r:embed="rId3"/>
              </a:buBlip>
            </a:pPr>
            <a:r>
              <a:rPr lang="en-US" dirty="0" err="1"/>
              <a:t>Các</a:t>
            </a:r>
            <a:r>
              <a:rPr lang="en-US" dirty="0"/>
              <a:t> Router (</a:t>
            </a:r>
            <a:r>
              <a:rPr lang="en-US" dirty="0" err="1"/>
              <a:t>DROther</a:t>
            </a:r>
            <a:r>
              <a:rPr lang="en-US" dirty="0"/>
              <a:t>) </a:t>
            </a:r>
            <a:r>
              <a:rPr lang="en-US" dirty="0" err="1"/>
              <a:t>gửi</a:t>
            </a:r>
            <a:r>
              <a:rPr lang="en-US" dirty="0"/>
              <a:t> LSA </a:t>
            </a:r>
            <a:r>
              <a:rPr lang="en-US" dirty="0" err="1"/>
              <a:t>đến</a:t>
            </a:r>
            <a:r>
              <a:rPr lang="en-US" dirty="0"/>
              <a:t> DR &amp; BDR </a:t>
            </a:r>
            <a:r>
              <a:rPr lang="en-US" dirty="0" err="1"/>
              <a:t>thông</a:t>
            </a:r>
            <a:r>
              <a:rPr lang="en-US" dirty="0"/>
              <a:t> qua </a:t>
            </a:r>
            <a:r>
              <a:rPr lang="en-US" dirty="0" err="1"/>
              <a:t>địa</a:t>
            </a:r>
            <a:r>
              <a:rPr lang="en-US" dirty="0"/>
              <a:t> </a:t>
            </a:r>
            <a:r>
              <a:rPr lang="en-US" dirty="0" err="1"/>
              <a:t>chỉ</a:t>
            </a:r>
            <a:r>
              <a:rPr lang="en-US" dirty="0"/>
              <a:t> multicast    ( 224.0.0.6 ).</a:t>
            </a:r>
          </a:p>
          <a:p>
            <a:pPr lvl="2">
              <a:lnSpc>
                <a:spcPct val="90000"/>
              </a:lnSpc>
              <a:buFontTx/>
              <a:buBlip>
                <a:blip r:embed="rId3"/>
              </a:buBlip>
            </a:pPr>
            <a:r>
              <a:rPr lang="en-US" dirty="0"/>
              <a:t>DR </a:t>
            </a:r>
            <a:r>
              <a:rPr lang="en-US" dirty="0" err="1"/>
              <a:t>lại</a:t>
            </a:r>
            <a:r>
              <a:rPr lang="en-US" dirty="0"/>
              <a:t> </a:t>
            </a:r>
            <a:r>
              <a:rPr lang="en-US" dirty="0" err="1"/>
              <a:t>gửi</a:t>
            </a:r>
            <a:r>
              <a:rPr lang="en-US" dirty="0"/>
              <a:t> LSA </a:t>
            </a:r>
            <a:r>
              <a:rPr lang="en-US" dirty="0" err="1"/>
              <a:t>đến</a:t>
            </a:r>
            <a:r>
              <a:rPr lang="en-US" dirty="0"/>
              <a:t> </a:t>
            </a:r>
            <a:r>
              <a:rPr lang="en-US" dirty="0" err="1"/>
              <a:t>các</a:t>
            </a:r>
            <a:r>
              <a:rPr lang="en-US" dirty="0"/>
              <a:t> router </a:t>
            </a:r>
            <a:r>
              <a:rPr lang="en-US" dirty="0" err="1"/>
              <a:t>khác</a:t>
            </a:r>
            <a:r>
              <a:rPr lang="en-US" dirty="0"/>
              <a:t> </a:t>
            </a:r>
            <a:r>
              <a:rPr lang="en-US" dirty="0" err="1"/>
              <a:t>thông</a:t>
            </a:r>
            <a:r>
              <a:rPr lang="en-US" dirty="0"/>
              <a:t> qua </a:t>
            </a:r>
            <a:r>
              <a:rPr lang="en-US" dirty="0" err="1"/>
              <a:t>địa</a:t>
            </a:r>
            <a:r>
              <a:rPr lang="en-US" dirty="0"/>
              <a:t> </a:t>
            </a:r>
            <a:r>
              <a:rPr lang="en-US" dirty="0" err="1"/>
              <a:t>chỉ</a:t>
            </a:r>
            <a:r>
              <a:rPr lang="en-US" dirty="0"/>
              <a:t> multicast  224.0.0.5.</a:t>
            </a:r>
          </a:p>
        </p:txBody>
      </p:sp>
    </p:spTree>
    <p:extLst>
      <p:ext uri="{BB962C8B-B14F-4D97-AF65-F5344CB8AC3E}">
        <p14:creationId xmlns:p14="http://schemas.microsoft.com/office/powerpoint/2010/main" val="6419898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46083" name="Rectangle 3"/>
          <p:cNvSpPr>
            <a:spLocks noGrp="1" noChangeArrowheads="1"/>
          </p:cNvSpPr>
          <p:nvPr>
            <p:ph idx="1"/>
          </p:nvPr>
        </p:nvSpPr>
        <p:spPr/>
        <p:txBody>
          <a:bodyPr>
            <a:normAutofit fontScale="47500" lnSpcReduction="20000"/>
          </a:bodyPr>
          <a:lstStyle/>
          <a:p>
            <a:pPr marL="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b="1" dirty="0"/>
          </a:p>
          <a:p>
            <a:pPr lvl="1">
              <a:buFontTx/>
              <a:buBlip>
                <a:blip r:embed="rId2"/>
              </a:buBlip>
            </a:pPr>
            <a:r>
              <a:rPr lang="en-US" sz="2200" dirty="0" err="1"/>
              <a:t>Quá</a:t>
            </a:r>
            <a:r>
              <a:rPr lang="en-US" sz="2200" dirty="0"/>
              <a:t> </a:t>
            </a:r>
            <a:r>
              <a:rPr lang="en-US" sz="2200" dirty="0" err="1"/>
              <a:t>trình</a:t>
            </a:r>
            <a:r>
              <a:rPr lang="en-US" sz="2200" dirty="0"/>
              <a:t> </a:t>
            </a:r>
            <a:r>
              <a:rPr lang="en-US" sz="2200" dirty="0" err="1"/>
              <a:t>bầu</a:t>
            </a:r>
            <a:r>
              <a:rPr lang="en-US" sz="2200" dirty="0"/>
              <a:t> </a:t>
            </a:r>
            <a:r>
              <a:rPr lang="en-US" sz="2200" dirty="0" err="1"/>
              <a:t>chọn</a:t>
            </a:r>
            <a:r>
              <a:rPr lang="en-US" sz="2200" dirty="0"/>
              <a:t> DR/BDR.</a:t>
            </a:r>
          </a:p>
          <a:p>
            <a:pPr lvl="2">
              <a:buFontTx/>
              <a:buBlip>
                <a:blip r:embed="rId3"/>
              </a:buBlip>
            </a:pPr>
            <a:r>
              <a:rPr lang="en-US" sz="2200" dirty="0"/>
              <a:t>OSPF </a:t>
            </a:r>
            <a:r>
              <a:rPr lang="en-US" sz="2200" dirty="0" err="1"/>
              <a:t>sử</a:t>
            </a:r>
            <a:r>
              <a:rPr lang="en-US" sz="2200" dirty="0"/>
              <a:t> </a:t>
            </a:r>
            <a:r>
              <a:rPr lang="en-US" sz="2200" dirty="0" err="1"/>
              <a:t>dụng</a:t>
            </a:r>
            <a:r>
              <a:rPr lang="en-US" sz="2200" dirty="0"/>
              <a:t> </a:t>
            </a:r>
            <a:r>
              <a:rPr lang="en-US" sz="2200" dirty="0" err="1"/>
              <a:t>độ</a:t>
            </a:r>
            <a:r>
              <a:rPr lang="en-US" sz="2200" dirty="0"/>
              <a:t> </a:t>
            </a:r>
            <a:r>
              <a:rPr lang="en-US" sz="2200" dirty="0" err="1"/>
              <a:t>ưu</a:t>
            </a:r>
            <a:r>
              <a:rPr lang="en-US" sz="2200" dirty="0"/>
              <a:t> </a:t>
            </a:r>
            <a:r>
              <a:rPr lang="en-US" sz="2200" dirty="0" err="1"/>
              <a:t>tiên</a:t>
            </a:r>
            <a:r>
              <a:rPr lang="en-US" sz="2200" dirty="0"/>
              <a:t> interface </a:t>
            </a:r>
            <a:r>
              <a:rPr lang="en-US" sz="2200" dirty="0" err="1"/>
              <a:t>và</a:t>
            </a:r>
            <a:r>
              <a:rPr lang="en-US" sz="2200" dirty="0"/>
              <a:t> Router ID </a:t>
            </a:r>
            <a:r>
              <a:rPr lang="en-US" sz="2200" dirty="0" err="1"/>
              <a:t>để</a:t>
            </a:r>
            <a:r>
              <a:rPr lang="en-US" sz="2200" dirty="0"/>
              <a:t> </a:t>
            </a:r>
            <a:r>
              <a:rPr lang="en-US" sz="2200" dirty="0" err="1"/>
              <a:t>bầu</a:t>
            </a:r>
            <a:r>
              <a:rPr lang="en-US" sz="2200" dirty="0"/>
              <a:t> </a:t>
            </a:r>
            <a:r>
              <a:rPr lang="en-US" sz="2200" dirty="0" err="1"/>
              <a:t>chọn</a:t>
            </a:r>
            <a:r>
              <a:rPr lang="en-US" sz="2200" dirty="0"/>
              <a:t> </a:t>
            </a:r>
            <a:r>
              <a:rPr lang="en-US" sz="2200" dirty="0" err="1"/>
              <a:t>ra</a:t>
            </a:r>
            <a:r>
              <a:rPr lang="en-US" sz="2200" dirty="0"/>
              <a:t> DR/BDR</a:t>
            </a:r>
          </a:p>
          <a:p>
            <a:pPr lvl="2">
              <a:buFontTx/>
              <a:buBlip>
                <a:blip r:embed="rId3"/>
              </a:buBlip>
            </a:pPr>
            <a:r>
              <a:rPr lang="en-US" sz="2200" dirty="0"/>
              <a:t>Router ID </a:t>
            </a:r>
            <a:r>
              <a:rPr lang="en-US" sz="2200" dirty="0" err="1"/>
              <a:t>là</a:t>
            </a:r>
            <a:r>
              <a:rPr lang="en-US" sz="2200" dirty="0"/>
              <a:t>: </a:t>
            </a:r>
            <a:r>
              <a:rPr lang="en-US" sz="2200" dirty="0" err="1"/>
              <a:t>các</a:t>
            </a:r>
            <a:r>
              <a:rPr lang="en-US" sz="2200" dirty="0"/>
              <a:t> </a:t>
            </a:r>
            <a:r>
              <a:rPr lang="en-US" sz="2200" dirty="0" err="1"/>
              <a:t>địa</a:t>
            </a:r>
            <a:r>
              <a:rPr lang="en-US" sz="2200" dirty="0"/>
              <a:t> </a:t>
            </a:r>
            <a:r>
              <a:rPr lang="en-US" sz="2200" dirty="0" err="1"/>
              <a:t>chỉ</a:t>
            </a:r>
            <a:r>
              <a:rPr lang="en-US" sz="2200" dirty="0"/>
              <a:t> IP </a:t>
            </a:r>
            <a:r>
              <a:rPr lang="en-US" sz="2200" dirty="0" err="1"/>
              <a:t>cao</a:t>
            </a:r>
            <a:r>
              <a:rPr lang="en-US" sz="2200" dirty="0"/>
              <a:t> </a:t>
            </a:r>
            <a:r>
              <a:rPr lang="en-US" sz="2200" dirty="0" err="1"/>
              <a:t>nhất</a:t>
            </a:r>
            <a:r>
              <a:rPr lang="en-US" sz="2200" dirty="0"/>
              <a:t> </a:t>
            </a:r>
            <a:r>
              <a:rPr lang="en-US" sz="2200" dirty="0" err="1"/>
              <a:t>trên</a:t>
            </a:r>
            <a:r>
              <a:rPr lang="en-US" sz="2200" dirty="0"/>
              <a:t> </a:t>
            </a:r>
            <a:r>
              <a:rPr lang="en-US" sz="2200" dirty="0" err="1"/>
              <a:t>một</a:t>
            </a:r>
            <a:r>
              <a:rPr lang="en-US" sz="2200" dirty="0"/>
              <a:t> interface </a:t>
            </a:r>
            <a:r>
              <a:rPr lang="en-US" sz="2200" dirty="0" err="1"/>
              <a:t>đang</a:t>
            </a:r>
            <a:r>
              <a:rPr lang="en-US" sz="2200" dirty="0"/>
              <a:t> </a:t>
            </a:r>
            <a:r>
              <a:rPr lang="en-US" sz="2200" dirty="0" err="1"/>
              <a:t>hoạt</a:t>
            </a:r>
            <a:r>
              <a:rPr lang="en-US" sz="2200" dirty="0"/>
              <a:t> </a:t>
            </a:r>
            <a:r>
              <a:rPr lang="en-US" sz="2200" dirty="0" err="1"/>
              <a:t>động</a:t>
            </a:r>
            <a:r>
              <a:rPr lang="en-US" sz="2200" dirty="0"/>
              <a:t> </a:t>
            </a:r>
            <a:r>
              <a:rPr lang="en-US" sz="2200" dirty="0" err="1"/>
              <a:t>tại</a:t>
            </a:r>
            <a:r>
              <a:rPr lang="en-US" sz="2200" dirty="0"/>
              <a:t> </a:t>
            </a:r>
            <a:r>
              <a:rPr lang="en-US" sz="2200" dirty="0" err="1"/>
              <a:t>thời</a:t>
            </a:r>
            <a:r>
              <a:rPr lang="en-US" sz="2200" dirty="0"/>
              <a:t> </a:t>
            </a:r>
            <a:r>
              <a:rPr lang="en-US" sz="2200" dirty="0" err="1"/>
              <a:t>điểm</a:t>
            </a:r>
            <a:r>
              <a:rPr lang="en-US" sz="2200" dirty="0"/>
              <a:t> </a:t>
            </a:r>
            <a:r>
              <a:rPr lang="en-US" sz="2200" dirty="0" err="1"/>
              <a:t>khởi</a:t>
            </a:r>
            <a:r>
              <a:rPr lang="en-US" sz="2200" dirty="0"/>
              <a:t> </a:t>
            </a:r>
            <a:r>
              <a:rPr lang="en-US" sz="2200" dirty="0" err="1"/>
              <a:t>động</a:t>
            </a:r>
            <a:r>
              <a:rPr lang="en-US" sz="2200" dirty="0"/>
              <a:t> </a:t>
            </a:r>
            <a:r>
              <a:rPr lang="en-US" sz="2200" dirty="0" err="1"/>
              <a:t>tiến</a:t>
            </a:r>
            <a:r>
              <a:rPr lang="en-US" sz="2200" dirty="0"/>
              <a:t> </a:t>
            </a:r>
            <a:r>
              <a:rPr lang="en-US" sz="2200" dirty="0" err="1"/>
              <a:t>trình</a:t>
            </a:r>
            <a:r>
              <a:rPr lang="en-US" sz="2200" dirty="0"/>
              <a:t> OSPF </a:t>
            </a:r>
          </a:p>
          <a:p>
            <a:pPr lvl="2">
              <a:buFontTx/>
              <a:buBlip>
                <a:blip r:embed="rId3"/>
              </a:buBlip>
            </a:pPr>
            <a:r>
              <a:rPr lang="en-US" sz="2200" dirty="0" err="1"/>
              <a:t>Khi</a:t>
            </a:r>
            <a:r>
              <a:rPr lang="en-US" sz="2200" dirty="0"/>
              <a:t> </a:t>
            </a:r>
            <a:r>
              <a:rPr lang="en-US" sz="2200" dirty="0" err="1"/>
              <a:t>độ</a:t>
            </a:r>
            <a:r>
              <a:rPr lang="en-US" sz="2200" dirty="0"/>
              <a:t> </a:t>
            </a:r>
            <a:r>
              <a:rPr lang="en-US" sz="2200" dirty="0" err="1"/>
              <a:t>ưu</a:t>
            </a:r>
            <a:r>
              <a:rPr lang="en-US" sz="2200" dirty="0"/>
              <a:t> </a:t>
            </a:r>
            <a:r>
              <a:rPr lang="en-US" sz="2200" dirty="0" err="1"/>
              <a:t>tiên</a:t>
            </a:r>
            <a:r>
              <a:rPr lang="en-US" sz="2200" dirty="0"/>
              <a:t> </a:t>
            </a:r>
            <a:r>
              <a:rPr lang="en-US" sz="2200" dirty="0" err="1"/>
              <a:t>trên</a:t>
            </a:r>
            <a:r>
              <a:rPr lang="en-US" sz="2200" dirty="0"/>
              <a:t> </a:t>
            </a:r>
            <a:r>
              <a:rPr lang="en-US" sz="2200" dirty="0" err="1"/>
              <a:t>các</a:t>
            </a:r>
            <a:r>
              <a:rPr lang="en-US" sz="2200" dirty="0"/>
              <a:t> interface </a:t>
            </a:r>
            <a:r>
              <a:rPr lang="en-US" sz="2200" dirty="0" err="1"/>
              <a:t>là</a:t>
            </a:r>
            <a:r>
              <a:rPr lang="en-US" sz="2200" dirty="0"/>
              <a:t> </a:t>
            </a:r>
            <a:r>
              <a:rPr lang="en-US" sz="2200" dirty="0" err="1"/>
              <a:t>như</a:t>
            </a:r>
            <a:r>
              <a:rPr lang="en-US" sz="2200" dirty="0"/>
              <a:t> </a:t>
            </a:r>
            <a:r>
              <a:rPr lang="en-US" sz="2200" dirty="0" err="1"/>
              <a:t>nhau</a:t>
            </a:r>
            <a:r>
              <a:rPr lang="en-US" sz="2200" dirty="0"/>
              <a:t> </a:t>
            </a:r>
            <a:r>
              <a:rPr lang="en-US" sz="2200" dirty="0" err="1"/>
              <a:t>thì</a:t>
            </a:r>
            <a:endParaRPr lang="en-US" sz="2200" dirty="0"/>
          </a:p>
          <a:p>
            <a:pPr lvl="3"/>
            <a:r>
              <a:rPr lang="en-US" sz="2200" dirty="0"/>
              <a:t>Router </a:t>
            </a:r>
            <a:r>
              <a:rPr lang="en-US" sz="2200" dirty="0" err="1"/>
              <a:t>làm</a:t>
            </a:r>
            <a:r>
              <a:rPr lang="en-US" sz="2200" dirty="0"/>
              <a:t> DR </a:t>
            </a:r>
            <a:r>
              <a:rPr lang="en-US" sz="2200" dirty="0" err="1"/>
              <a:t>có</a:t>
            </a:r>
            <a:r>
              <a:rPr lang="en-US" sz="2200" dirty="0"/>
              <a:t> Router ID </a:t>
            </a:r>
            <a:r>
              <a:rPr lang="en-US" sz="2200" dirty="0" err="1"/>
              <a:t>cao</a:t>
            </a:r>
            <a:r>
              <a:rPr lang="en-US" sz="2200" dirty="0"/>
              <a:t> </a:t>
            </a:r>
            <a:r>
              <a:rPr lang="en-US" sz="2200" dirty="0" err="1"/>
              <a:t>nhất</a:t>
            </a:r>
            <a:r>
              <a:rPr lang="en-US" sz="2200" dirty="0"/>
              <a:t>.</a:t>
            </a:r>
          </a:p>
          <a:p>
            <a:pPr lvl="3"/>
            <a:r>
              <a:rPr lang="en-US" sz="2200" dirty="0"/>
              <a:t>Router </a:t>
            </a:r>
            <a:r>
              <a:rPr lang="en-US" sz="2200" dirty="0" err="1"/>
              <a:t>làm</a:t>
            </a:r>
            <a:r>
              <a:rPr lang="en-US" sz="2200" dirty="0"/>
              <a:t> BDR </a:t>
            </a:r>
            <a:r>
              <a:rPr lang="en-US" sz="2200" dirty="0" err="1"/>
              <a:t>có</a:t>
            </a:r>
            <a:r>
              <a:rPr lang="en-US" sz="2200" dirty="0"/>
              <a:t> Router ID </a:t>
            </a:r>
            <a:r>
              <a:rPr lang="en-US" sz="2200" dirty="0" err="1"/>
              <a:t>cao</a:t>
            </a:r>
            <a:r>
              <a:rPr lang="en-US" sz="2200" dirty="0"/>
              <a:t> </a:t>
            </a:r>
            <a:r>
              <a:rPr lang="en-US" sz="2200" dirty="0" err="1"/>
              <a:t>thứ</a:t>
            </a:r>
            <a:r>
              <a:rPr lang="en-US" sz="2200" dirty="0"/>
              <a:t> 2.</a:t>
            </a:r>
          </a:p>
          <a:p>
            <a:pPr lvl="3"/>
            <a:endParaRPr lang="en-US" sz="2200" dirty="0"/>
          </a:p>
          <a:p>
            <a:pPr lvl="1">
              <a:buFontTx/>
              <a:buBlip>
                <a:blip r:embed="rId2"/>
              </a:buBlip>
            </a:pPr>
            <a:endParaRPr lang="en-US" dirty="0"/>
          </a:p>
          <a:p>
            <a:pPr>
              <a:buFontTx/>
              <a:buBlip>
                <a:blip r:embed="rId4"/>
              </a:buBlip>
            </a:pPr>
            <a:endParaRPr lang="en-US" dirty="0"/>
          </a:p>
        </p:txBody>
      </p:sp>
      <p:pic>
        <p:nvPicPr>
          <p:cNvPr id="46084" name="Picture 4"/>
          <p:cNvPicPr>
            <a:picLocks noChangeAspect="1" noChangeArrowheads="1"/>
          </p:cNvPicPr>
          <p:nvPr/>
        </p:nvPicPr>
        <p:blipFill>
          <a:blip r:embed="rId5" cstate="print"/>
          <a:srcRect/>
          <a:stretch>
            <a:fillRect/>
          </a:stretch>
        </p:blipFill>
        <p:spPr bwMode="auto">
          <a:xfrm>
            <a:off x="3962400" y="4756150"/>
            <a:ext cx="3810000" cy="1838325"/>
          </a:xfrm>
          <a:prstGeom prst="rect">
            <a:avLst/>
          </a:prstGeom>
          <a:noFill/>
          <a:ln w="9525">
            <a:noFill/>
            <a:miter lim="800000"/>
            <a:headEnd/>
            <a:tailEnd/>
          </a:ln>
        </p:spPr>
      </p:pic>
    </p:spTree>
    <p:extLst>
      <p:ext uri="{BB962C8B-B14F-4D97-AF65-F5344CB8AC3E}">
        <p14:creationId xmlns:p14="http://schemas.microsoft.com/office/powerpoint/2010/main" val="861696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25603" name="Rectangle 3"/>
          <p:cNvSpPr>
            <a:spLocks noGrp="1" noChangeArrowheads="1"/>
          </p:cNvSpPr>
          <p:nvPr>
            <p:ph idx="1"/>
          </p:nvPr>
        </p:nvSpPr>
        <p:spPr/>
        <p:txBody>
          <a:bodyPr>
            <a:normAutofit fontScale="77500" lnSpcReduction="20000"/>
          </a:bodyPr>
          <a:lstStyle/>
          <a:p>
            <a:pPr marL="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b="1" dirty="0"/>
          </a:p>
          <a:p>
            <a:r>
              <a:rPr lang="vi-VN" dirty="0"/>
              <a:t>Có nhiều thông tin được hai router kết nối trực tiếp trao đổi với nhau qua gói tin hello. Trong các loại thông tin được trao đổi, có năm loại thông tin sau bắt buộc phải match với nhau trên hai router để chúng có thể thiết lập được quan hệ láng giềng với nhau:</a:t>
            </a:r>
          </a:p>
          <a:p>
            <a:pPr lvl="1"/>
            <a:r>
              <a:rPr lang="vi-VN" dirty="0"/>
              <a:t>Area – id.</a:t>
            </a:r>
          </a:p>
          <a:p>
            <a:pPr lvl="1"/>
            <a:r>
              <a:rPr lang="vi-VN" dirty="0"/>
              <a:t>Hello timer và Dead timer.</a:t>
            </a:r>
          </a:p>
          <a:p>
            <a:pPr lvl="1"/>
            <a:r>
              <a:rPr lang="vi-VN" dirty="0"/>
              <a:t>Hai địa chỉ IP đấu nối phải cùng subnet (một vài trường hợp còn yêu cầu cùng cả subnet – mask).</a:t>
            </a:r>
          </a:p>
          <a:p>
            <a:pPr lvl="1"/>
            <a:r>
              <a:rPr lang="vi-VN" dirty="0"/>
              <a:t>Thỏa mãn các điều kiện xác thực.</a:t>
            </a:r>
          </a:p>
          <a:p>
            <a:pPr lvl="1"/>
            <a:r>
              <a:rPr lang="vi-VN" dirty="0"/>
              <a:t>Cùng bật hoặc cùng tắt cờ stub.</a:t>
            </a:r>
          </a:p>
          <a:p>
            <a:endParaRPr lang="en-US" dirty="0"/>
          </a:p>
        </p:txBody>
      </p:sp>
    </p:spTree>
    <p:extLst>
      <p:ext uri="{BB962C8B-B14F-4D97-AF65-F5344CB8AC3E}">
        <p14:creationId xmlns:p14="http://schemas.microsoft.com/office/powerpoint/2010/main" val="36849460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25603" name="Rectangle 3"/>
          <p:cNvSpPr>
            <a:spLocks noGrp="1" noChangeArrowheads="1"/>
          </p:cNvSpPr>
          <p:nvPr>
            <p:ph idx="1"/>
          </p:nvPr>
        </p:nvSpPr>
        <p:spPr/>
        <p:txBody>
          <a:bodyPr/>
          <a:lstStyle/>
          <a:p>
            <a:pPr marL="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b="1" dirty="0"/>
          </a:p>
          <a:p>
            <a:endParaRPr lang="en-US" dirty="0"/>
          </a:p>
        </p:txBody>
      </p:sp>
      <p:pic>
        <p:nvPicPr>
          <p:cNvPr id="2050" name="Picture 2" descr="hinh-4-kien-truc-phan-vu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752600"/>
            <a:ext cx="4419600" cy="4681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706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34983" y="539846"/>
            <a:ext cx="3722034" cy="608851"/>
          </a:xfrm>
          <a:prstGeom prst="rect">
            <a:avLst/>
          </a:prstGeom>
        </p:spPr>
        <p:txBody>
          <a:bodyPr vert="horz" wrap="square" lIns="0" tIns="11206" rIns="0" bIns="0" rtlCol="0" anchor="b" anchorCtr="0">
            <a:spAutoFit/>
          </a:bodyPr>
          <a:lstStyle/>
          <a:p>
            <a:pPr marL="11206">
              <a:spcBef>
                <a:spcPts val="88"/>
              </a:spcBef>
            </a:pPr>
            <a:r>
              <a:rPr spc="-4" dirty="0">
                <a:latin typeface="Calibri"/>
                <a:cs typeface="Calibri"/>
              </a:rPr>
              <a:t>Phân</a:t>
            </a:r>
            <a:r>
              <a:rPr spc="-22" dirty="0">
                <a:latin typeface="Calibri"/>
                <a:cs typeface="Calibri"/>
              </a:rPr>
              <a:t> </a:t>
            </a:r>
            <a:r>
              <a:rPr dirty="0">
                <a:latin typeface="Calibri"/>
                <a:cs typeface="Calibri"/>
              </a:rPr>
              <a:t>lớp</a:t>
            </a:r>
            <a:r>
              <a:rPr spc="-18" dirty="0">
                <a:latin typeface="Calibri"/>
                <a:cs typeface="Calibri"/>
              </a:rPr>
              <a:t> </a:t>
            </a:r>
            <a:r>
              <a:rPr spc="-4" dirty="0">
                <a:latin typeface="Calibri"/>
                <a:cs typeface="Calibri"/>
              </a:rPr>
              <a:t>địa</a:t>
            </a:r>
            <a:r>
              <a:rPr spc="9" dirty="0">
                <a:latin typeface="Calibri"/>
                <a:cs typeface="Calibri"/>
              </a:rPr>
              <a:t> </a:t>
            </a:r>
            <a:r>
              <a:rPr dirty="0">
                <a:latin typeface="Calibri"/>
                <a:cs typeface="Calibri"/>
              </a:rPr>
              <a:t>chỉ</a:t>
            </a:r>
            <a:r>
              <a:rPr spc="-31" dirty="0">
                <a:latin typeface="Calibri"/>
                <a:cs typeface="Calibri"/>
              </a:rPr>
              <a:t> </a:t>
            </a:r>
            <a:r>
              <a:rPr spc="13" dirty="0">
                <a:latin typeface="Calibri"/>
                <a:cs typeface="Calibri"/>
              </a:rPr>
              <a:t>IP</a:t>
            </a:r>
          </a:p>
        </p:txBody>
      </p:sp>
      <p:graphicFrame>
        <p:nvGraphicFramePr>
          <p:cNvPr id="3" name="object 3"/>
          <p:cNvGraphicFramePr>
            <a:graphicFrameLocks noGrp="1"/>
          </p:cNvGraphicFramePr>
          <p:nvPr/>
        </p:nvGraphicFramePr>
        <p:xfrm>
          <a:off x="2599765" y="2494429"/>
          <a:ext cx="6587934" cy="1848085"/>
        </p:xfrm>
        <a:graphic>
          <a:graphicData uri="http://schemas.openxmlformats.org/drawingml/2006/table">
            <a:tbl>
              <a:tblPr firstRow="1" bandRow="1">
                <a:tableStyleId>{2D5ABB26-0587-4C30-8999-92F81FD0307C}</a:tableStyleId>
              </a:tblPr>
              <a:tblGrid>
                <a:gridCol w="703729">
                  <a:extLst>
                    <a:ext uri="{9D8B030D-6E8A-4147-A177-3AD203B41FA5}">
                      <a16:colId xmlns:a16="http://schemas.microsoft.com/office/drawing/2014/main" val="20000"/>
                    </a:ext>
                  </a:extLst>
                </a:gridCol>
                <a:gridCol w="421341">
                  <a:extLst>
                    <a:ext uri="{9D8B030D-6E8A-4147-A177-3AD203B41FA5}">
                      <a16:colId xmlns:a16="http://schemas.microsoft.com/office/drawing/2014/main" val="20001"/>
                    </a:ext>
                  </a:extLst>
                </a:gridCol>
                <a:gridCol w="414057">
                  <a:extLst>
                    <a:ext uri="{9D8B030D-6E8A-4147-A177-3AD203B41FA5}">
                      <a16:colId xmlns:a16="http://schemas.microsoft.com/office/drawing/2014/main" val="20002"/>
                    </a:ext>
                  </a:extLst>
                </a:gridCol>
                <a:gridCol w="414056">
                  <a:extLst>
                    <a:ext uri="{9D8B030D-6E8A-4147-A177-3AD203B41FA5}">
                      <a16:colId xmlns:a16="http://schemas.microsoft.com/office/drawing/2014/main" val="20003"/>
                    </a:ext>
                  </a:extLst>
                </a:gridCol>
                <a:gridCol w="415178">
                  <a:extLst>
                    <a:ext uri="{9D8B030D-6E8A-4147-A177-3AD203B41FA5}">
                      <a16:colId xmlns:a16="http://schemas.microsoft.com/office/drawing/2014/main" val="20004"/>
                    </a:ext>
                  </a:extLst>
                </a:gridCol>
                <a:gridCol w="413497">
                  <a:extLst>
                    <a:ext uri="{9D8B030D-6E8A-4147-A177-3AD203B41FA5}">
                      <a16:colId xmlns:a16="http://schemas.microsoft.com/office/drawing/2014/main" val="20005"/>
                    </a:ext>
                  </a:extLst>
                </a:gridCol>
                <a:gridCol w="830355">
                  <a:extLst>
                    <a:ext uri="{9D8B030D-6E8A-4147-A177-3AD203B41FA5}">
                      <a16:colId xmlns:a16="http://schemas.microsoft.com/office/drawing/2014/main" val="20006"/>
                    </a:ext>
                  </a:extLst>
                </a:gridCol>
                <a:gridCol w="930649">
                  <a:extLst>
                    <a:ext uri="{9D8B030D-6E8A-4147-A177-3AD203B41FA5}">
                      <a16:colId xmlns:a16="http://schemas.microsoft.com/office/drawing/2014/main" val="20007"/>
                    </a:ext>
                  </a:extLst>
                </a:gridCol>
                <a:gridCol w="1055593">
                  <a:extLst>
                    <a:ext uri="{9D8B030D-6E8A-4147-A177-3AD203B41FA5}">
                      <a16:colId xmlns:a16="http://schemas.microsoft.com/office/drawing/2014/main" val="20008"/>
                    </a:ext>
                  </a:extLst>
                </a:gridCol>
                <a:gridCol w="989479">
                  <a:extLst>
                    <a:ext uri="{9D8B030D-6E8A-4147-A177-3AD203B41FA5}">
                      <a16:colId xmlns:a16="http://schemas.microsoft.com/office/drawing/2014/main" val="20009"/>
                    </a:ext>
                  </a:extLst>
                </a:gridCol>
              </a:tblGrid>
              <a:tr h="351430">
                <a:tc>
                  <a:txBody>
                    <a:bodyPr/>
                    <a:lstStyle/>
                    <a:p>
                      <a:pPr algn="ctr">
                        <a:lnSpc>
                          <a:spcPts val="2860"/>
                        </a:lnSpc>
                        <a:spcBef>
                          <a:spcPts val="175"/>
                        </a:spcBef>
                      </a:pPr>
                      <a:r>
                        <a:rPr sz="2200" spc="-15" dirty="0">
                          <a:latin typeface="MS UI Gothic"/>
                          <a:cs typeface="MS UI Gothic"/>
                        </a:rPr>
                        <a:t>Class</a:t>
                      </a:r>
                      <a:endParaRPr sz="2200">
                        <a:latin typeface="MS UI Gothic"/>
                        <a:cs typeface="MS UI Gothic"/>
                      </a:endParaRPr>
                    </a:p>
                  </a:txBody>
                  <a:tcPr marL="0" marR="0" marT="19610" marB="0">
                    <a:lnL w="9525">
                      <a:solidFill>
                        <a:srgbClr val="000000"/>
                      </a:solidFill>
                      <a:prstDash val="solid"/>
                    </a:lnL>
                    <a:lnT w="9525">
                      <a:solidFill>
                        <a:srgbClr val="000000"/>
                      </a:solidFill>
                      <a:prstDash val="solid"/>
                    </a:lnT>
                    <a:lnB w="12700">
                      <a:solidFill>
                        <a:srgbClr val="000000"/>
                      </a:solidFill>
                      <a:prstDash val="solid"/>
                    </a:lnB>
                  </a:tcPr>
                </a:tc>
                <a:tc>
                  <a:txBody>
                    <a:bodyPr/>
                    <a:lstStyle/>
                    <a:p>
                      <a:pPr marL="47625">
                        <a:lnSpc>
                          <a:spcPts val="2860"/>
                        </a:lnSpc>
                        <a:spcBef>
                          <a:spcPts val="175"/>
                        </a:spcBef>
                      </a:pPr>
                      <a:r>
                        <a:rPr sz="2200" dirty="0">
                          <a:latin typeface="MS UI Gothic"/>
                          <a:cs typeface="MS UI Gothic"/>
                        </a:rPr>
                        <a:t>A</a:t>
                      </a:r>
                      <a:endParaRPr sz="2200">
                        <a:latin typeface="MS UI Gothic"/>
                        <a:cs typeface="MS UI Gothic"/>
                      </a:endParaRPr>
                    </a:p>
                  </a:txBody>
                  <a:tcPr marL="0" marR="0" marT="19610" marB="0">
                    <a:lnR w="9525">
                      <a:solidFill>
                        <a:srgbClr val="000000"/>
                      </a:solidFill>
                      <a:prstDash val="solid"/>
                    </a:lnR>
                    <a:lnT w="9525">
                      <a:solidFill>
                        <a:srgbClr val="000000"/>
                      </a:solidFill>
                      <a:prstDash val="solid"/>
                    </a:lnT>
                    <a:lnB w="12700">
                      <a:solidFill>
                        <a:srgbClr val="000000"/>
                      </a:solidFill>
                      <a:prstDash val="solid"/>
                    </a:lnB>
                  </a:tcPr>
                </a:tc>
                <a:tc>
                  <a:txBody>
                    <a:bodyPr/>
                    <a:lstStyle/>
                    <a:p>
                      <a:pPr marR="44450" algn="r">
                        <a:lnSpc>
                          <a:spcPts val="2860"/>
                        </a:lnSpc>
                        <a:spcBef>
                          <a:spcPts val="175"/>
                        </a:spcBef>
                      </a:pPr>
                      <a:r>
                        <a:rPr sz="2200" dirty="0">
                          <a:latin typeface="MS UI Gothic"/>
                          <a:cs typeface="MS UI Gothic"/>
                        </a:rPr>
                        <a:t>0</a:t>
                      </a:r>
                      <a:endParaRPr sz="2200">
                        <a:latin typeface="MS UI Gothic"/>
                        <a:cs typeface="MS UI Gothic"/>
                      </a:endParaRPr>
                    </a:p>
                  </a:txBody>
                  <a:tcPr marL="0" marR="0" marT="19610" marB="0">
                    <a:lnL w="9525">
                      <a:solidFill>
                        <a:srgbClr val="000000"/>
                      </a:solidFill>
                      <a:prstDash val="solid"/>
                    </a:lnL>
                    <a:lnR w="12700">
                      <a:solidFill>
                        <a:srgbClr val="000000"/>
                      </a:solidFill>
                      <a:prstDash val="solid"/>
                    </a:lnR>
                    <a:lnT w="9525">
                      <a:solidFill>
                        <a:srgbClr val="000000"/>
                      </a:solidFill>
                      <a:prstDash val="solid"/>
                    </a:lnT>
                    <a:lnB w="12700">
                      <a:solidFill>
                        <a:srgbClr val="000000"/>
                      </a:solidFill>
                      <a:prstDash val="solid"/>
                    </a:lnB>
                    <a:solidFill>
                      <a:srgbClr val="33CCCC"/>
                    </a:solidFill>
                  </a:tcPr>
                </a:tc>
                <a:tc gridSpan="4">
                  <a:txBody>
                    <a:bodyPr/>
                    <a:lstStyle/>
                    <a:p>
                      <a:pPr algn="ctr">
                        <a:lnSpc>
                          <a:spcPts val="2860"/>
                        </a:lnSpc>
                        <a:spcBef>
                          <a:spcPts val="175"/>
                        </a:spcBef>
                      </a:pPr>
                      <a:r>
                        <a:rPr sz="2200" spc="5" dirty="0">
                          <a:latin typeface="MS UI Gothic"/>
                          <a:cs typeface="MS UI Gothic"/>
                        </a:rPr>
                        <a:t>7ｂｉｔ</a:t>
                      </a:r>
                      <a:endParaRPr sz="2200">
                        <a:latin typeface="MS UI Gothic"/>
                        <a:cs typeface="MS UI Gothic"/>
                      </a:endParaRPr>
                    </a:p>
                  </a:txBody>
                  <a:tcPr marL="0" marR="0" marT="19610" marB="0">
                    <a:lnL w="12700">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solidFill>
                      <a:srgbClr val="CCFFFF"/>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marL="4445" algn="ctr">
                        <a:lnSpc>
                          <a:spcPts val="2860"/>
                        </a:lnSpc>
                        <a:spcBef>
                          <a:spcPts val="175"/>
                        </a:spcBef>
                      </a:pPr>
                      <a:r>
                        <a:rPr sz="2200" dirty="0">
                          <a:latin typeface="MS UI Gothic"/>
                          <a:cs typeface="MS UI Gothic"/>
                        </a:rPr>
                        <a:t>H</a:t>
                      </a:r>
                      <a:endParaRPr sz="2200">
                        <a:latin typeface="MS UI Gothic"/>
                        <a:cs typeface="MS UI Gothic"/>
                      </a:endParaRPr>
                    </a:p>
                  </a:txBody>
                  <a:tcPr marL="0" marR="0" marT="19610"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solidFill>
                      <a:srgbClr val="FFFF99"/>
                    </a:solidFill>
                  </a:tcPr>
                </a:tc>
                <a:tc>
                  <a:txBody>
                    <a:bodyPr/>
                    <a:lstStyle/>
                    <a:p>
                      <a:pPr marL="5080" algn="ctr">
                        <a:lnSpc>
                          <a:spcPts val="2860"/>
                        </a:lnSpc>
                        <a:spcBef>
                          <a:spcPts val="175"/>
                        </a:spcBef>
                      </a:pPr>
                      <a:r>
                        <a:rPr sz="2200" dirty="0">
                          <a:latin typeface="MS UI Gothic"/>
                          <a:cs typeface="MS UI Gothic"/>
                        </a:rPr>
                        <a:t>H</a:t>
                      </a:r>
                      <a:endParaRPr sz="2200">
                        <a:latin typeface="MS UI Gothic"/>
                        <a:cs typeface="MS UI Gothic"/>
                      </a:endParaRPr>
                    </a:p>
                  </a:txBody>
                  <a:tcPr marL="0" marR="0" marT="19610"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solidFill>
                      <a:srgbClr val="FFFF99"/>
                    </a:solidFill>
                  </a:tcPr>
                </a:tc>
                <a:tc>
                  <a:txBody>
                    <a:bodyPr/>
                    <a:lstStyle/>
                    <a:p>
                      <a:pPr marL="7620" algn="ctr">
                        <a:lnSpc>
                          <a:spcPts val="2860"/>
                        </a:lnSpc>
                        <a:spcBef>
                          <a:spcPts val="175"/>
                        </a:spcBef>
                      </a:pPr>
                      <a:r>
                        <a:rPr sz="2200" dirty="0">
                          <a:latin typeface="MS UI Gothic"/>
                          <a:cs typeface="MS UI Gothic"/>
                        </a:rPr>
                        <a:t>H</a:t>
                      </a:r>
                      <a:endParaRPr sz="2200">
                        <a:latin typeface="MS UI Gothic"/>
                        <a:cs typeface="MS UI Gothic"/>
                      </a:endParaRPr>
                    </a:p>
                  </a:txBody>
                  <a:tcPr marL="0" marR="0" marT="19610" marB="0">
                    <a:lnL w="9525">
                      <a:solidFill>
                        <a:srgbClr val="000000"/>
                      </a:solidFill>
                      <a:prstDash val="solid"/>
                    </a:lnL>
                    <a:lnR w="19050">
                      <a:solidFill>
                        <a:srgbClr val="000000"/>
                      </a:solidFill>
                      <a:prstDash val="solid"/>
                    </a:lnR>
                    <a:lnT w="9525">
                      <a:solidFill>
                        <a:srgbClr val="000000"/>
                      </a:solidFill>
                      <a:prstDash val="solid"/>
                    </a:lnT>
                    <a:lnB w="12700">
                      <a:solidFill>
                        <a:srgbClr val="000000"/>
                      </a:solidFill>
                      <a:prstDash val="solid"/>
                    </a:lnB>
                    <a:solidFill>
                      <a:srgbClr val="FFFF99"/>
                    </a:solidFill>
                  </a:tcPr>
                </a:tc>
                <a:extLst>
                  <a:ext uri="{0D108BD9-81ED-4DB2-BD59-A6C34878D82A}">
                    <a16:rowId xmlns:a16="http://schemas.microsoft.com/office/drawing/2014/main" val="10000"/>
                  </a:ext>
                </a:extLst>
              </a:tr>
              <a:tr h="368365">
                <a:tc>
                  <a:txBody>
                    <a:bodyPr/>
                    <a:lstStyle/>
                    <a:p>
                      <a:pPr algn="ctr">
                        <a:lnSpc>
                          <a:spcPts val="2855"/>
                        </a:lnSpc>
                        <a:spcBef>
                          <a:spcPts val="330"/>
                        </a:spcBef>
                      </a:pPr>
                      <a:r>
                        <a:rPr sz="2200" spc="-15" dirty="0">
                          <a:latin typeface="MS UI Gothic"/>
                          <a:cs typeface="MS UI Gothic"/>
                        </a:rPr>
                        <a:t>Class</a:t>
                      </a:r>
                      <a:endParaRPr sz="2200">
                        <a:latin typeface="MS UI Gothic"/>
                        <a:cs typeface="MS UI Gothic"/>
                      </a:endParaRPr>
                    </a:p>
                  </a:txBody>
                  <a:tcPr marL="0" marR="0" marT="36979" marB="0">
                    <a:lnL w="9525">
                      <a:solidFill>
                        <a:srgbClr val="000000"/>
                      </a:solidFill>
                      <a:prstDash val="solid"/>
                    </a:lnL>
                    <a:lnT w="12700">
                      <a:solidFill>
                        <a:srgbClr val="000000"/>
                      </a:solidFill>
                      <a:prstDash val="solid"/>
                    </a:lnT>
                    <a:lnB w="12700">
                      <a:solidFill>
                        <a:srgbClr val="000000"/>
                      </a:solidFill>
                      <a:prstDash val="solid"/>
                    </a:lnB>
                  </a:tcPr>
                </a:tc>
                <a:tc>
                  <a:txBody>
                    <a:bodyPr/>
                    <a:lstStyle/>
                    <a:p>
                      <a:pPr marL="47625">
                        <a:lnSpc>
                          <a:spcPts val="2855"/>
                        </a:lnSpc>
                        <a:spcBef>
                          <a:spcPts val="330"/>
                        </a:spcBef>
                      </a:pPr>
                      <a:r>
                        <a:rPr sz="2200" dirty="0">
                          <a:latin typeface="MS UI Gothic"/>
                          <a:cs typeface="MS UI Gothic"/>
                        </a:rPr>
                        <a:t>B</a:t>
                      </a:r>
                      <a:endParaRPr sz="2200">
                        <a:latin typeface="MS UI Gothic"/>
                        <a:cs typeface="MS UI Gothic"/>
                      </a:endParaRPr>
                    </a:p>
                  </a:txBody>
                  <a:tcPr marL="0" marR="0" marT="36979" marB="0">
                    <a:lnR w="9525">
                      <a:solidFill>
                        <a:srgbClr val="000000"/>
                      </a:solidFill>
                      <a:prstDash val="solid"/>
                    </a:lnR>
                    <a:lnT w="12700">
                      <a:solidFill>
                        <a:srgbClr val="000000"/>
                      </a:solidFill>
                      <a:prstDash val="solid"/>
                    </a:lnT>
                    <a:lnB w="12700">
                      <a:solidFill>
                        <a:srgbClr val="000000"/>
                      </a:solidFill>
                      <a:prstDash val="solid"/>
                    </a:lnB>
                  </a:tcPr>
                </a:tc>
                <a:tc>
                  <a:txBody>
                    <a:bodyPr/>
                    <a:lstStyle/>
                    <a:p>
                      <a:pPr marR="44450" algn="r">
                        <a:lnSpc>
                          <a:spcPts val="2855"/>
                        </a:lnSpc>
                        <a:spcBef>
                          <a:spcPts val="330"/>
                        </a:spcBef>
                      </a:pPr>
                      <a:r>
                        <a:rPr sz="2200" dirty="0">
                          <a:latin typeface="MS UI Gothic"/>
                          <a:cs typeface="MS UI Gothic"/>
                        </a:rPr>
                        <a:t>1</a:t>
                      </a:r>
                      <a:endParaRPr sz="2200">
                        <a:latin typeface="MS UI Gothic"/>
                        <a:cs typeface="MS UI Gothic"/>
                      </a:endParaRPr>
                    </a:p>
                  </a:txBody>
                  <a:tcPr marL="0" marR="0" marT="36979" marB="0">
                    <a:lnL w="9525">
                      <a:solidFill>
                        <a:srgbClr val="000000"/>
                      </a:solidFill>
                      <a:prstDash val="solid"/>
                    </a:lnL>
                    <a:lnT w="12700">
                      <a:solidFill>
                        <a:srgbClr val="000000"/>
                      </a:solidFill>
                      <a:prstDash val="solid"/>
                    </a:lnT>
                    <a:lnB w="12700">
                      <a:solidFill>
                        <a:srgbClr val="000000"/>
                      </a:solidFill>
                      <a:prstDash val="solid"/>
                    </a:lnB>
                    <a:solidFill>
                      <a:srgbClr val="33CCCC"/>
                    </a:solidFill>
                  </a:tcPr>
                </a:tc>
                <a:tc>
                  <a:txBody>
                    <a:bodyPr/>
                    <a:lstStyle/>
                    <a:p>
                      <a:pPr marR="45720" algn="r">
                        <a:lnSpc>
                          <a:spcPts val="2855"/>
                        </a:lnSpc>
                        <a:spcBef>
                          <a:spcPts val="330"/>
                        </a:spcBef>
                      </a:pPr>
                      <a:r>
                        <a:rPr sz="2200" dirty="0">
                          <a:latin typeface="MS UI Gothic"/>
                          <a:cs typeface="MS UI Gothic"/>
                        </a:rPr>
                        <a:t>0</a:t>
                      </a:r>
                      <a:endParaRPr sz="2200">
                        <a:latin typeface="MS UI Gothic"/>
                        <a:cs typeface="MS UI Gothic"/>
                      </a:endParaRPr>
                    </a:p>
                  </a:txBody>
                  <a:tcPr marL="0" marR="0" marT="36979" marB="0">
                    <a:lnR w="12700">
                      <a:solidFill>
                        <a:srgbClr val="000000"/>
                      </a:solidFill>
                      <a:prstDash val="solid"/>
                    </a:lnR>
                    <a:lnT w="12700">
                      <a:solidFill>
                        <a:srgbClr val="000000"/>
                      </a:solidFill>
                      <a:prstDash val="solid"/>
                    </a:lnT>
                    <a:lnB w="12700">
                      <a:solidFill>
                        <a:srgbClr val="000000"/>
                      </a:solidFill>
                      <a:prstDash val="solid"/>
                    </a:lnB>
                    <a:solidFill>
                      <a:srgbClr val="33CCCC"/>
                    </a:solidFill>
                  </a:tcPr>
                </a:tc>
                <a:tc gridSpan="3">
                  <a:txBody>
                    <a:bodyPr/>
                    <a:lstStyle/>
                    <a:p>
                      <a:pPr marL="13335" algn="ctr">
                        <a:lnSpc>
                          <a:spcPts val="2855"/>
                        </a:lnSpc>
                        <a:spcBef>
                          <a:spcPts val="330"/>
                        </a:spcBef>
                      </a:pPr>
                      <a:r>
                        <a:rPr sz="2200" spc="-5" dirty="0">
                          <a:latin typeface="MS UI Gothic"/>
                          <a:cs typeface="MS UI Gothic"/>
                        </a:rPr>
                        <a:t>6bit</a:t>
                      </a:r>
                      <a:endParaRPr sz="2200">
                        <a:latin typeface="MS UI Gothic"/>
                        <a:cs typeface="MS UI Gothic"/>
                      </a:endParaRPr>
                    </a:p>
                  </a:txBody>
                  <a:tcPr marL="0" marR="0" marT="36979" marB="0">
                    <a:lnL w="12700">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solidFill>
                      <a:srgbClr val="CCFFFF"/>
                    </a:solidFill>
                  </a:tcPr>
                </a:tc>
                <a:tc hMerge="1">
                  <a:txBody>
                    <a:bodyPr/>
                    <a:lstStyle/>
                    <a:p>
                      <a:endParaRPr/>
                    </a:p>
                  </a:txBody>
                  <a:tcPr marL="0" marR="0" marT="0" marB="0"/>
                </a:tc>
                <a:tc hMerge="1">
                  <a:txBody>
                    <a:bodyPr/>
                    <a:lstStyle/>
                    <a:p>
                      <a:endParaRPr/>
                    </a:p>
                  </a:txBody>
                  <a:tcPr marL="0" marR="0" marT="0" marB="0"/>
                </a:tc>
                <a:tc>
                  <a:txBody>
                    <a:bodyPr/>
                    <a:lstStyle/>
                    <a:p>
                      <a:pPr marL="4445" algn="ctr">
                        <a:lnSpc>
                          <a:spcPts val="2855"/>
                        </a:lnSpc>
                        <a:spcBef>
                          <a:spcPts val="330"/>
                        </a:spcBef>
                      </a:pPr>
                      <a:r>
                        <a:rPr sz="2200" dirty="0">
                          <a:latin typeface="MS UI Gothic"/>
                          <a:cs typeface="MS UI Gothic"/>
                        </a:rPr>
                        <a:t>N</a:t>
                      </a:r>
                      <a:endParaRPr sz="2200">
                        <a:latin typeface="MS UI Gothic"/>
                        <a:cs typeface="MS UI Gothic"/>
                      </a:endParaRPr>
                    </a:p>
                  </a:txBody>
                  <a:tcPr marL="0" marR="0" marT="36979" marB="0">
                    <a:lnL w="9525">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solidFill>
                      <a:srgbClr val="CCFFFF"/>
                    </a:solidFill>
                  </a:tcPr>
                </a:tc>
                <a:tc>
                  <a:txBody>
                    <a:bodyPr/>
                    <a:lstStyle/>
                    <a:p>
                      <a:pPr marL="5080" algn="ctr">
                        <a:lnSpc>
                          <a:spcPts val="2855"/>
                        </a:lnSpc>
                        <a:spcBef>
                          <a:spcPts val="330"/>
                        </a:spcBef>
                      </a:pPr>
                      <a:r>
                        <a:rPr sz="2200" dirty="0">
                          <a:latin typeface="MS UI Gothic"/>
                          <a:cs typeface="MS UI Gothic"/>
                        </a:rPr>
                        <a:t>H</a:t>
                      </a:r>
                      <a:endParaRPr sz="2200">
                        <a:latin typeface="MS UI Gothic"/>
                        <a:cs typeface="MS UI Gothic"/>
                      </a:endParaRPr>
                    </a:p>
                  </a:txBody>
                  <a:tcPr marL="0" marR="0" marT="36979" marB="0">
                    <a:lnL w="9525">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solidFill>
                      <a:srgbClr val="FFFF99"/>
                    </a:solidFill>
                  </a:tcPr>
                </a:tc>
                <a:tc>
                  <a:txBody>
                    <a:bodyPr/>
                    <a:lstStyle/>
                    <a:p>
                      <a:pPr marL="7620" algn="ctr">
                        <a:lnSpc>
                          <a:spcPts val="2855"/>
                        </a:lnSpc>
                        <a:spcBef>
                          <a:spcPts val="330"/>
                        </a:spcBef>
                      </a:pPr>
                      <a:r>
                        <a:rPr sz="2200" dirty="0">
                          <a:latin typeface="MS UI Gothic"/>
                          <a:cs typeface="MS UI Gothic"/>
                        </a:rPr>
                        <a:t>H</a:t>
                      </a:r>
                      <a:endParaRPr sz="2200">
                        <a:latin typeface="MS UI Gothic"/>
                        <a:cs typeface="MS UI Gothic"/>
                      </a:endParaRPr>
                    </a:p>
                  </a:txBody>
                  <a:tcPr marL="0" marR="0" marT="36979" marB="0">
                    <a:lnL w="9525">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FFFF99"/>
                    </a:solidFill>
                  </a:tcPr>
                </a:tc>
                <a:extLst>
                  <a:ext uri="{0D108BD9-81ED-4DB2-BD59-A6C34878D82A}">
                    <a16:rowId xmlns:a16="http://schemas.microsoft.com/office/drawing/2014/main" val="10001"/>
                  </a:ext>
                </a:extLst>
              </a:tr>
              <a:tr h="210740">
                <a:tc rowSpan="2">
                  <a:txBody>
                    <a:bodyPr/>
                    <a:lstStyle/>
                    <a:p>
                      <a:pPr marL="48260">
                        <a:lnSpc>
                          <a:spcPts val="2865"/>
                        </a:lnSpc>
                        <a:spcBef>
                          <a:spcPts val="320"/>
                        </a:spcBef>
                      </a:pPr>
                      <a:r>
                        <a:rPr sz="2200" spc="-15" dirty="0">
                          <a:latin typeface="MS UI Gothic"/>
                          <a:cs typeface="MS UI Gothic"/>
                        </a:rPr>
                        <a:t>Class</a:t>
                      </a:r>
                      <a:endParaRPr sz="2200">
                        <a:latin typeface="MS UI Gothic"/>
                        <a:cs typeface="MS UI Gothic"/>
                      </a:endParaRPr>
                    </a:p>
                  </a:txBody>
                  <a:tcPr marL="0" marR="0" marT="35859" marB="0">
                    <a:lnL w="9525">
                      <a:solidFill>
                        <a:srgbClr val="000000"/>
                      </a:solidFill>
                      <a:prstDash val="solid"/>
                    </a:lnL>
                    <a:lnT w="12700">
                      <a:solidFill>
                        <a:srgbClr val="000000"/>
                      </a:solidFill>
                      <a:prstDash val="solid"/>
                    </a:lnT>
                    <a:lnB w="12700">
                      <a:solidFill>
                        <a:srgbClr val="000000"/>
                      </a:solidFill>
                      <a:prstDash val="solid"/>
                    </a:lnB>
                  </a:tcPr>
                </a:tc>
                <a:tc rowSpan="2">
                  <a:txBody>
                    <a:bodyPr/>
                    <a:lstStyle/>
                    <a:p>
                      <a:pPr marL="47625">
                        <a:lnSpc>
                          <a:spcPts val="2865"/>
                        </a:lnSpc>
                        <a:spcBef>
                          <a:spcPts val="320"/>
                        </a:spcBef>
                      </a:pPr>
                      <a:r>
                        <a:rPr sz="2200" dirty="0">
                          <a:latin typeface="MS UI Gothic"/>
                          <a:cs typeface="MS UI Gothic"/>
                        </a:rPr>
                        <a:t>C</a:t>
                      </a:r>
                      <a:endParaRPr sz="2200">
                        <a:latin typeface="MS UI Gothic"/>
                        <a:cs typeface="MS UI Gothic"/>
                      </a:endParaRPr>
                    </a:p>
                  </a:txBody>
                  <a:tcPr marL="0" marR="0" marT="35859" marB="0">
                    <a:lnR w="9525">
                      <a:solidFill>
                        <a:srgbClr val="000000"/>
                      </a:solidFill>
                      <a:prstDash val="solid"/>
                    </a:lnR>
                    <a:lnT w="12700">
                      <a:solidFill>
                        <a:srgbClr val="000000"/>
                      </a:solidFill>
                      <a:prstDash val="solid"/>
                    </a:lnT>
                    <a:lnB w="12700">
                      <a:solidFill>
                        <a:srgbClr val="000000"/>
                      </a:solidFill>
                      <a:prstDash val="solid"/>
                    </a:lnB>
                  </a:tcPr>
                </a:tc>
                <a:tc rowSpan="2">
                  <a:txBody>
                    <a:bodyPr/>
                    <a:lstStyle/>
                    <a:p>
                      <a:pPr marL="261620">
                        <a:lnSpc>
                          <a:spcPts val="2865"/>
                        </a:lnSpc>
                        <a:spcBef>
                          <a:spcPts val="320"/>
                        </a:spcBef>
                      </a:pPr>
                      <a:r>
                        <a:rPr sz="2200" dirty="0">
                          <a:latin typeface="MS UI Gothic"/>
                          <a:cs typeface="MS UI Gothic"/>
                        </a:rPr>
                        <a:t>1</a:t>
                      </a:r>
                      <a:endParaRPr sz="2200">
                        <a:latin typeface="MS UI Gothic"/>
                        <a:cs typeface="MS UI Gothic"/>
                      </a:endParaRPr>
                    </a:p>
                  </a:txBody>
                  <a:tcPr marL="0" marR="0" marT="35859" marB="0">
                    <a:lnL w="9525">
                      <a:solidFill>
                        <a:srgbClr val="000000"/>
                      </a:solidFill>
                      <a:prstDash val="solid"/>
                    </a:lnL>
                    <a:lnT w="12700">
                      <a:solidFill>
                        <a:srgbClr val="000000"/>
                      </a:solidFill>
                      <a:prstDash val="solid"/>
                    </a:lnT>
                    <a:lnB w="12700">
                      <a:solidFill>
                        <a:srgbClr val="000000"/>
                      </a:solidFill>
                      <a:prstDash val="solid"/>
                    </a:lnB>
                    <a:solidFill>
                      <a:srgbClr val="33CCCC"/>
                    </a:solidFill>
                  </a:tcPr>
                </a:tc>
                <a:tc rowSpan="2">
                  <a:txBody>
                    <a:bodyPr/>
                    <a:lstStyle/>
                    <a:p>
                      <a:pPr marL="261620">
                        <a:lnSpc>
                          <a:spcPts val="2865"/>
                        </a:lnSpc>
                        <a:spcBef>
                          <a:spcPts val="320"/>
                        </a:spcBef>
                      </a:pPr>
                      <a:r>
                        <a:rPr sz="2200" dirty="0">
                          <a:latin typeface="MS UI Gothic"/>
                          <a:cs typeface="MS UI Gothic"/>
                        </a:rPr>
                        <a:t>1</a:t>
                      </a:r>
                      <a:endParaRPr sz="2200">
                        <a:latin typeface="MS UI Gothic"/>
                        <a:cs typeface="MS UI Gothic"/>
                      </a:endParaRPr>
                    </a:p>
                  </a:txBody>
                  <a:tcPr marL="0" marR="0" marT="35859" marB="0">
                    <a:lnT w="12700">
                      <a:solidFill>
                        <a:srgbClr val="000000"/>
                      </a:solidFill>
                      <a:prstDash val="solid"/>
                    </a:lnT>
                    <a:lnB w="12700">
                      <a:solidFill>
                        <a:srgbClr val="000000"/>
                      </a:solidFill>
                      <a:prstDash val="solid"/>
                    </a:lnB>
                    <a:solidFill>
                      <a:srgbClr val="33CCCC"/>
                    </a:solidFill>
                  </a:tcPr>
                </a:tc>
                <a:tc rowSpan="2">
                  <a:txBody>
                    <a:bodyPr/>
                    <a:lstStyle/>
                    <a:p>
                      <a:pPr marL="262890">
                        <a:lnSpc>
                          <a:spcPts val="2865"/>
                        </a:lnSpc>
                        <a:spcBef>
                          <a:spcPts val="320"/>
                        </a:spcBef>
                      </a:pPr>
                      <a:r>
                        <a:rPr sz="2200" dirty="0">
                          <a:latin typeface="MS UI Gothic"/>
                          <a:cs typeface="MS UI Gothic"/>
                        </a:rPr>
                        <a:t>0</a:t>
                      </a:r>
                      <a:endParaRPr sz="2200">
                        <a:latin typeface="MS UI Gothic"/>
                        <a:cs typeface="MS UI Gothic"/>
                      </a:endParaRPr>
                    </a:p>
                  </a:txBody>
                  <a:tcPr marL="0" marR="0" marT="35859" marB="0">
                    <a:lnR w="9525">
                      <a:solidFill>
                        <a:srgbClr val="000000"/>
                      </a:solidFill>
                      <a:prstDash val="solid"/>
                    </a:lnR>
                    <a:lnT w="12700">
                      <a:solidFill>
                        <a:srgbClr val="000000"/>
                      </a:solidFill>
                      <a:prstDash val="solid"/>
                    </a:lnT>
                    <a:lnB w="12700">
                      <a:solidFill>
                        <a:srgbClr val="000000"/>
                      </a:solidFill>
                      <a:prstDash val="solid"/>
                    </a:lnB>
                    <a:solidFill>
                      <a:srgbClr val="33CCCC"/>
                    </a:solidFill>
                  </a:tcPr>
                </a:tc>
                <a:tc rowSpan="2" gridSpan="2">
                  <a:txBody>
                    <a:bodyPr/>
                    <a:lstStyle/>
                    <a:p>
                      <a:pPr marL="438784">
                        <a:lnSpc>
                          <a:spcPts val="2865"/>
                        </a:lnSpc>
                        <a:spcBef>
                          <a:spcPts val="320"/>
                        </a:spcBef>
                      </a:pPr>
                      <a:r>
                        <a:rPr sz="2200" spc="5" dirty="0">
                          <a:latin typeface="MS UI Gothic"/>
                          <a:cs typeface="MS UI Gothic"/>
                        </a:rPr>
                        <a:t>5ｂｉｔ</a:t>
                      </a:r>
                      <a:endParaRPr sz="2200">
                        <a:latin typeface="MS UI Gothic"/>
                        <a:cs typeface="MS UI Gothic"/>
                      </a:endParaRPr>
                    </a:p>
                  </a:txBody>
                  <a:tcPr marL="0" marR="0" marT="35859" marB="0">
                    <a:lnL w="9525">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solidFill>
                      <a:srgbClr val="CCFFFF"/>
                    </a:solidFill>
                  </a:tcPr>
                </a:tc>
                <a:tc rowSpan="2" hMerge="1">
                  <a:txBody>
                    <a:bodyPr/>
                    <a:lstStyle/>
                    <a:p>
                      <a:endParaRPr/>
                    </a:p>
                  </a:txBody>
                  <a:tcPr marL="0" marR="0" marT="0" marB="0"/>
                </a:tc>
                <a:tc rowSpan="2">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solidFill>
                      <a:srgbClr val="CCFFFF"/>
                    </a:solidFill>
                  </a:tcPr>
                </a:tc>
                <a:tc rowSpan="2">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solidFill>
                      <a:srgbClr val="CCFFFF"/>
                    </a:solidFill>
                  </a:tcPr>
                </a:tc>
                <a:tc>
                  <a:txBody>
                    <a:bodyPr/>
                    <a:lstStyle/>
                    <a:p>
                      <a:pPr>
                        <a:lnSpc>
                          <a:spcPct val="100000"/>
                        </a:lnSpc>
                      </a:pPr>
                      <a:endParaRPr sz="1200">
                        <a:latin typeface="Times New Roman"/>
                        <a:cs typeface="Times New Roman"/>
                      </a:endParaRPr>
                    </a:p>
                  </a:txBody>
                  <a:tcPr marL="0" marR="0" marT="0" marB="0">
                    <a:lnL w="9525">
                      <a:solidFill>
                        <a:srgbClr val="000000"/>
                      </a:solidFill>
                      <a:prstDash val="solid"/>
                    </a:lnL>
                    <a:lnR w="19050">
                      <a:solidFill>
                        <a:srgbClr val="000000"/>
                      </a:solidFill>
                      <a:prstDash val="solid"/>
                    </a:lnR>
                    <a:lnT w="12700">
                      <a:solidFill>
                        <a:srgbClr val="000000"/>
                      </a:solidFill>
                      <a:prstDash val="solid"/>
                    </a:lnT>
                    <a:solidFill>
                      <a:srgbClr val="FFFF99"/>
                    </a:solidFill>
                  </a:tcPr>
                </a:tc>
                <a:extLst>
                  <a:ext uri="{0D108BD9-81ED-4DB2-BD59-A6C34878D82A}">
                    <a16:rowId xmlns:a16="http://schemas.microsoft.com/office/drawing/2014/main" val="10002"/>
                  </a:ext>
                </a:extLst>
              </a:tr>
              <a:tr h="157624">
                <a:tc vMerge="1">
                  <a:txBody>
                    <a:bodyPr/>
                    <a:lstStyle/>
                    <a:p>
                      <a:endParaRPr/>
                    </a:p>
                  </a:txBody>
                  <a:tcPr marL="0" marR="0" marT="40640" marB="0">
                    <a:lnL w="9525">
                      <a:solidFill>
                        <a:srgbClr val="000000"/>
                      </a:solidFill>
                      <a:prstDash val="solid"/>
                    </a:lnL>
                    <a:lnT w="12700">
                      <a:solidFill>
                        <a:srgbClr val="000000"/>
                      </a:solidFill>
                      <a:prstDash val="solid"/>
                    </a:lnT>
                    <a:lnB w="12700">
                      <a:solidFill>
                        <a:srgbClr val="000000"/>
                      </a:solidFill>
                      <a:prstDash val="solid"/>
                    </a:lnB>
                  </a:tcPr>
                </a:tc>
                <a:tc vMerge="1">
                  <a:txBody>
                    <a:bodyPr/>
                    <a:lstStyle/>
                    <a:p>
                      <a:endParaRPr/>
                    </a:p>
                  </a:txBody>
                  <a:tcPr marL="0" marR="0" marT="40640" marB="0">
                    <a:lnR w="9525">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40640" marB="0">
                    <a:lnL w="9525">
                      <a:solidFill>
                        <a:srgbClr val="000000"/>
                      </a:solidFill>
                      <a:prstDash val="solid"/>
                    </a:lnL>
                    <a:lnT w="12700">
                      <a:solidFill>
                        <a:srgbClr val="000000"/>
                      </a:solidFill>
                      <a:prstDash val="solid"/>
                    </a:lnT>
                    <a:lnB w="12700">
                      <a:solidFill>
                        <a:srgbClr val="000000"/>
                      </a:solidFill>
                      <a:prstDash val="solid"/>
                    </a:lnB>
                    <a:solidFill>
                      <a:srgbClr val="33CCCC"/>
                    </a:solidFill>
                  </a:tcPr>
                </a:tc>
                <a:tc vMerge="1">
                  <a:txBody>
                    <a:bodyPr/>
                    <a:lstStyle/>
                    <a:p>
                      <a:endParaRPr/>
                    </a:p>
                  </a:txBody>
                  <a:tcPr marL="0" marR="0" marT="40640" marB="0">
                    <a:lnT w="12700">
                      <a:solidFill>
                        <a:srgbClr val="000000"/>
                      </a:solidFill>
                      <a:prstDash val="solid"/>
                    </a:lnT>
                    <a:lnB w="12700">
                      <a:solidFill>
                        <a:srgbClr val="000000"/>
                      </a:solidFill>
                      <a:prstDash val="solid"/>
                    </a:lnB>
                    <a:solidFill>
                      <a:srgbClr val="33CCCC"/>
                    </a:solidFill>
                  </a:tcPr>
                </a:tc>
                <a:tc vMerge="1">
                  <a:txBody>
                    <a:bodyPr/>
                    <a:lstStyle/>
                    <a:p>
                      <a:endParaRPr/>
                    </a:p>
                  </a:txBody>
                  <a:tcPr marL="0" marR="0" marT="40640" marB="0">
                    <a:lnR w="9525">
                      <a:solidFill>
                        <a:srgbClr val="000000"/>
                      </a:solidFill>
                      <a:prstDash val="solid"/>
                    </a:lnR>
                    <a:lnT w="12700">
                      <a:solidFill>
                        <a:srgbClr val="000000"/>
                      </a:solidFill>
                      <a:prstDash val="solid"/>
                    </a:lnT>
                    <a:lnB w="12700">
                      <a:solidFill>
                        <a:srgbClr val="000000"/>
                      </a:solidFill>
                      <a:prstDash val="solid"/>
                    </a:lnB>
                    <a:solidFill>
                      <a:srgbClr val="33CCCC"/>
                    </a:solidFill>
                  </a:tcPr>
                </a:tc>
                <a:tc gridSpan="2" vMerge="1">
                  <a:txBody>
                    <a:bodyPr/>
                    <a:lstStyle/>
                    <a:p>
                      <a:endParaRPr/>
                    </a:p>
                  </a:txBody>
                  <a:tcPr marL="0" marR="0" marT="40640" marB="0">
                    <a:lnL w="9525">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solidFill>
                      <a:srgbClr val="CCFFFF"/>
                    </a:solidFill>
                  </a:tcPr>
                </a:tc>
                <a:tc hMerge="1" vMerge="1">
                  <a:txBody>
                    <a:bodyPr/>
                    <a:lstStyle/>
                    <a:p>
                      <a:endParaRPr/>
                    </a:p>
                  </a:txBody>
                  <a:tcPr marL="0" marR="0" marT="0" marB="0"/>
                </a:tc>
                <a:tc vMerge="1">
                  <a:txBody>
                    <a:bodyPr/>
                    <a:lstStyle/>
                    <a:p>
                      <a:endParaRPr/>
                    </a:p>
                  </a:txBody>
                  <a:tcPr marL="0" marR="0" marT="0" marB="0">
                    <a:lnL w="9525">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solidFill>
                      <a:srgbClr val="CCFFFF"/>
                    </a:solidFill>
                  </a:tcPr>
                </a:tc>
                <a:tc vMerge="1">
                  <a:txBody>
                    <a:bodyPr/>
                    <a:lstStyle/>
                    <a:p>
                      <a:endParaRPr/>
                    </a:p>
                  </a:txBody>
                  <a:tcPr marL="0" marR="0" marT="0" marB="0">
                    <a:lnL w="9525">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solidFill>
                      <a:srgbClr val="CCFFFF"/>
                    </a:solidFill>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19050">
                      <a:solidFill>
                        <a:srgbClr val="000000"/>
                      </a:solidFill>
                      <a:prstDash val="solid"/>
                    </a:lnR>
                    <a:lnB w="12700">
                      <a:solidFill>
                        <a:srgbClr val="000000"/>
                      </a:solidFill>
                      <a:prstDash val="solid"/>
                    </a:lnB>
                    <a:solidFill>
                      <a:srgbClr val="FFFF99"/>
                    </a:solidFill>
                  </a:tcPr>
                </a:tc>
                <a:extLst>
                  <a:ext uri="{0D108BD9-81ED-4DB2-BD59-A6C34878D82A}">
                    <a16:rowId xmlns:a16="http://schemas.microsoft.com/office/drawing/2014/main" val="10003"/>
                  </a:ext>
                </a:extLst>
              </a:tr>
              <a:tr h="368365">
                <a:tc>
                  <a:txBody>
                    <a:bodyPr/>
                    <a:lstStyle/>
                    <a:p>
                      <a:pPr algn="ctr">
                        <a:lnSpc>
                          <a:spcPts val="2865"/>
                        </a:lnSpc>
                        <a:spcBef>
                          <a:spcPts val="320"/>
                        </a:spcBef>
                      </a:pPr>
                      <a:r>
                        <a:rPr sz="2200" spc="-15" dirty="0">
                          <a:latin typeface="MS UI Gothic"/>
                          <a:cs typeface="MS UI Gothic"/>
                        </a:rPr>
                        <a:t>Class</a:t>
                      </a:r>
                      <a:endParaRPr sz="2200">
                        <a:latin typeface="MS UI Gothic"/>
                        <a:cs typeface="MS UI Gothic"/>
                      </a:endParaRPr>
                    </a:p>
                  </a:txBody>
                  <a:tcPr marL="0" marR="0" marT="35859" marB="0">
                    <a:lnL w="9525">
                      <a:solidFill>
                        <a:srgbClr val="000000"/>
                      </a:solidFill>
                      <a:prstDash val="solid"/>
                    </a:lnL>
                    <a:lnT w="12700">
                      <a:solidFill>
                        <a:srgbClr val="000000"/>
                      </a:solidFill>
                      <a:prstDash val="solid"/>
                    </a:lnT>
                    <a:lnB w="12700">
                      <a:solidFill>
                        <a:srgbClr val="000000"/>
                      </a:solidFill>
                      <a:prstDash val="solid"/>
                    </a:lnB>
                  </a:tcPr>
                </a:tc>
                <a:tc>
                  <a:txBody>
                    <a:bodyPr/>
                    <a:lstStyle/>
                    <a:p>
                      <a:pPr marL="47625">
                        <a:lnSpc>
                          <a:spcPts val="2865"/>
                        </a:lnSpc>
                        <a:spcBef>
                          <a:spcPts val="320"/>
                        </a:spcBef>
                      </a:pPr>
                      <a:r>
                        <a:rPr sz="2200" dirty="0">
                          <a:latin typeface="MS UI Gothic"/>
                          <a:cs typeface="MS UI Gothic"/>
                        </a:rPr>
                        <a:t>D</a:t>
                      </a:r>
                      <a:endParaRPr sz="2200">
                        <a:latin typeface="MS UI Gothic"/>
                        <a:cs typeface="MS UI Gothic"/>
                      </a:endParaRPr>
                    </a:p>
                  </a:txBody>
                  <a:tcPr marL="0" marR="0" marT="35859" marB="0">
                    <a:lnR w="9525">
                      <a:solidFill>
                        <a:srgbClr val="000000"/>
                      </a:solidFill>
                      <a:prstDash val="solid"/>
                    </a:lnR>
                    <a:lnT w="12700">
                      <a:solidFill>
                        <a:srgbClr val="000000"/>
                      </a:solidFill>
                      <a:prstDash val="solid"/>
                    </a:lnT>
                    <a:lnB w="12700">
                      <a:solidFill>
                        <a:srgbClr val="000000"/>
                      </a:solidFill>
                      <a:prstDash val="solid"/>
                    </a:lnB>
                  </a:tcPr>
                </a:tc>
                <a:tc>
                  <a:txBody>
                    <a:bodyPr/>
                    <a:lstStyle/>
                    <a:p>
                      <a:pPr marR="44450" algn="r">
                        <a:lnSpc>
                          <a:spcPts val="2865"/>
                        </a:lnSpc>
                        <a:spcBef>
                          <a:spcPts val="320"/>
                        </a:spcBef>
                      </a:pPr>
                      <a:r>
                        <a:rPr sz="2200" dirty="0">
                          <a:latin typeface="MS UI Gothic"/>
                          <a:cs typeface="MS UI Gothic"/>
                        </a:rPr>
                        <a:t>1</a:t>
                      </a:r>
                      <a:endParaRPr sz="2200">
                        <a:latin typeface="MS UI Gothic"/>
                        <a:cs typeface="MS UI Gothic"/>
                      </a:endParaRPr>
                    </a:p>
                  </a:txBody>
                  <a:tcPr marL="0" marR="0" marT="35859" marB="0">
                    <a:lnL w="9525">
                      <a:solidFill>
                        <a:srgbClr val="000000"/>
                      </a:solidFill>
                      <a:prstDash val="solid"/>
                    </a:lnL>
                    <a:lnT w="12700">
                      <a:solidFill>
                        <a:srgbClr val="000000"/>
                      </a:solidFill>
                      <a:prstDash val="solid"/>
                    </a:lnT>
                    <a:lnB w="12700">
                      <a:solidFill>
                        <a:srgbClr val="000000"/>
                      </a:solidFill>
                      <a:prstDash val="solid"/>
                    </a:lnB>
                    <a:solidFill>
                      <a:srgbClr val="33CCCC"/>
                    </a:solidFill>
                  </a:tcPr>
                </a:tc>
                <a:tc>
                  <a:txBody>
                    <a:bodyPr/>
                    <a:lstStyle/>
                    <a:p>
                      <a:pPr marR="45720" algn="r">
                        <a:lnSpc>
                          <a:spcPts val="2865"/>
                        </a:lnSpc>
                        <a:spcBef>
                          <a:spcPts val="320"/>
                        </a:spcBef>
                      </a:pPr>
                      <a:r>
                        <a:rPr sz="2200" dirty="0">
                          <a:latin typeface="MS UI Gothic"/>
                          <a:cs typeface="MS UI Gothic"/>
                        </a:rPr>
                        <a:t>1</a:t>
                      </a:r>
                      <a:endParaRPr sz="2200">
                        <a:latin typeface="MS UI Gothic"/>
                        <a:cs typeface="MS UI Gothic"/>
                      </a:endParaRPr>
                    </a:p>
                  </a:txBody>
                  <a:tcPr marL="0" marR="0" marT="35859" marB="0">
                    <a:lnT w="12700">
                      <a:solidFill>
                        <a:srgbClr val="000000"/>
                      </a:solidFill>
                      <a:prstDash val="solid"/>
                    </a:lnT>
                    <a:lnB w="12700">
                      <a:solidFill>
                        <a:srgbClr val="000000"/>
                      </a:solidFill>
                      <a:prstDash val="solid"/>
                    </a:lnB>
                    <a:solidFill>
                      <a:srgbClr val="33CCCC"/>
                    </a:solidFill>
                  </a:tcPr>
                </a:tc>
                <a:tc>
                  <a:txBody>
                    <a:bodyPr/>
                    <a:lstStyle/>
                    <a:p>
                      <a:pPr marR="44450" algn="r">
                        <a:lnSpc>
                          <a:spcPts val="2865"/>
                        </a:lnSpc>
                        <a:spcBef>
                          <a:spcPts val="320"/>
                        </a:spcBef>
                      </a:pPr>
                      <a:r>
                        <a:rPr sz="2200" dirty="0">
                          <a:latin typeface="MS UI Gothic"/>
                          <a:cs typeface="MS UI Gothic"/>
                        </a:rPr>
                        <a:t>1</a:t>
                      </a:r>
                      <a:endParaRPr sz="2200">
                        <a:latin typeface="MS UI Gothic"/>
                        <a:cs typeface="MS UI Gothic"/>
                      </a:endParaRPr>
                    </a:p>
                  </a:txBody>
                  <a:tcPr marL="0" marR="0" marT="35859" marB="0">
                    <a:lnT w="12700">
                      <a:solidFill>
                        <a:srgbClr val="000000"/>
                      </a:solidFill>
                      <a:prstDash val="solid"/>
                    </a:lnT>
                    <a:lnB w="12700">
                      <a:solidFill>
                        <a:srgbClr val="000000"/>
                      </a:solidFill>
                      <a:prstDash val="solid"/>
                    </a:lnB>
                    <a:solidFill>
                      <a:srgbClr val="33CCCC"/>
                    </a:solidFill>
                  </a:tcPr>
                </a:tc>
                <a:tc>
                  <a:txBody>
                    <a:bodyPr/>
                    <a:lstStyle/>
                    <a:p>
                      <a:pPr marR="45085" algn="r">
                        <a:lnSpc>
                          <a:spcPts val="2865"/>
                        </a:lnSpc>
                        <a:spcBef>
                          <a:spcPts val="320"/>
                        </a:spcBef>
                      </a:pPr>
                      <a:r>
                        <a:rPr sz="2200" dirty="0">
                          <a:latin typeface="MS UI Gothic"/>
                          <a:cs typeface="MS UI Gothic"/>
                        </a:rPr>
                        <a:t>0</a:t>
                      </a:r>
                      <a:endParaRPr sz="2200">
                        <a:latin typeface="MS UI Gothic"/>
                        <a:cs typeface="MS UI Gothic"/>
                      </a:endParaRPr>
                    </a:p>
                  </a:txBody>
                  <a:tcPr marL="0" marR="0" marT="35859" marB="0">
                    <a:lnR w="12700">
                      <a:solidFill>
                        <a:srgbClr val="000000"/>
                      </a:solidFill>
                      <a:prstDash val="solid"/>
                    </a:lnR>
                    <a:lnT w="12700">
                      <a:solidFill>
                        <a:srgbClr val="000000"/>
                      </a:solidFill>
                      <a:prstDash val="solid"/>
                    </a:lnT>
                    <a:lnB w="12700">
                      <a:solidFill>
                        <a:srgbClr val="000000"/>
                      </a:solidFill>
                      <a:prstDash val="solid"/>
                    </a:lnB>
                    <a:solidFill>
                      <a:srgbClr val="33CCCC"/>
                    </a:solidFill>
                  </a:tcPr>
                </a:tc>
                <a:tc gridSpan="4">
                  <a:txBody>
                    <a:bodyPr/>
                    <a:lstStyle/>
                    <a:p>
                      <a:pPr marL="18415" algn="ctr">
                        <a:lnSpc>
                          <a:spcPts val="2865"/>
                        </a:lnSpc>
                        <a:spcBef>
                          <a:spcPts val="320"/>
                        </a:spcBef>
                      </a:pPr>
                      <a:r>
                        <a:rPr sz="2200" spc="-5" dirty="0">
                          <a:latin typeface="MS UI Gothic"/>
                          <a:cs typeface="MS UI Gothic"/>
                        </a:rPr>
                        <a:t>Multicast</a:t>
                      </a:r>
                      <a:endParaRPr sz="2200">
                        <a:latin typeface="MS UI Gothic"/>
                        <a:cs typeface="MS UI Gothic"/>
                      </a:endParaRPr>
                    </a:p>
                  </a:txBody>
                  <a:tcPr marL="0" marR="0" marT="3585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99"/>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r h="391561">
                <a:tc>
                  <a:txBody>
                    <a:bodyPr/>
                    <a:lstStyle/>
                    <a:p>
                      <a:pPr algn="ctr">
                        <a:lnSpc>
                          <a:spcPts val="2860"/>
                        </a:lnSpc>
                        <a:spcBef>
                          <a:spcPts val="535"/>
                        </a:spcBef>
                      </a:pPr>
                      <a:r>
                        <a:rPr sz="2200" spc="-15" dirty="0">
                          <a:latin typeface="MS UI Gothic"/>
                          <a:cs typeface="MS UI Gothic"/>
                        </a:rPr>
                        <a:t>Class</a:t>
                      </a:r>
                      <a:endParaRPr sz="2200">
                        <a:latin typeface="MS UI Gothic"/>
                        <a:cs typeface="MS UI Gothic"/>
                      </a:endParaRPr>
                    </a:p>
                  </a:txBody>
                  <a:tcPr marL="0" marR="0" marT="59951" marB="0">
                    <a:lnL w="9525">
                      <a:solidFill>
                        <a:srgbClr val="000000"/>
                      </a:solidFill>
                      <a:prstDash val="solid"/>
                    </a:lnL>
                    <a:lnT w="12700">
                      <a:solidFill>
                        <a:srgbClr val="000000"/>
                      </a:solidFill>
                      <a:prstDash val="solid"/>
                    </a:lnT>
                    <a:lnB w="12700">
                      <a:solidFill>
                        <a:srgbClr val="000000"/>
                      </a:solidFill>
                      <a:prstDash val="solid"/>
                    </a:lnB>
                  </a:tcPr>
                </a:tc>
                <a:tc>
                  <a:txBody>
                    <a:bodyPr/>
                    <a:lstStyle/>
                    <a:p>
                      <a:pPr marL="47625">
                        <a:lnSpc>
                          <a:spcPts val="2860"/>
                        </a:lnSpc>
                        <a:spcBef>
                          <a:spcPts val="535"/>
                        </a:spcBef>
                      </a:pPr>
                      <a:r>
                        <a:rPr sz="2200" dirty="0">
                          <a:latin typeface="MS UI Gothic"/>
                          <a:cs typeface="MS UI Gothic"/>
                        </a:rPr>
                        <a:t>E</a:t>
                      </a:r>
                      <a:endParaRPr sz="2200">
                        <a:latin typeface="MS UI Gothic"/>
                        <a:cs typeface="MS UI Gothic"/>
                      </a:endParaRPr>
                    </a:p>
                  </a:txBody>
                  <a:tcPr marL="0" marR="0" marT="59951" marB="0">
                    <a:lnR w="9525">
                      <a:solidFill>
                        <a:srgbClr val="000000"/>
                      </a:solidFill>
                      <a:prstDash val="solid"/>
                    </a:lnR>
                    <a:lnT w="12700">
                      <a:solidFill>
                        <a:srgbClr val="000000"/>
                      </a:solidFill>
                      <a:prstDash val="solid"/>
                    </a:lnT>
                    <a:lnB w="12700">
                      <a:solidFill>
                        <a:srgbClr val="000000"/>
                      </a:solidFill>
                      <a:prstDash val="solid"/>
                    </a:lnB>
                  </a:tcPr>
                </a:tc>
                <a:tc>
                  <a:txBody>
                    <a:bodyPr/>
                    <a:lstStyle/>
                    <a:p>
                      <a:pPr marR="44450" algn="r">
                        <a:lnSpc>
                          <a:spcPts val="2860"/>
                        </a:lnSpc>
                        <a:spcBef>
                          <a:spcPts val="535"/>
                        </a:spcBef>
                      </a:pPr>
                      <a:r>
                        <a:rPr sz="2200" dirty="0">
                          <a:latin typeface="MS UI Gothic"/>
                          <a:cs typeface="MS UI Gothic"/>
                        </a:rPr>
                        <a:t>1</a:t>
                      </a:r>
                      <a:endParaRPr sz="2200">
                        <a:latin typeface="MS UI Gothic"/>
                        <a:cs typeface="MS UI Gothic"/>
                      </a:endParaRPr>
                    </a:p>
                  </a:txBody>
                  <a:tcPr marL="0" marR="0" marT="59951" marB="0">
                    <a:lnL w="9525">
                      <a:solidFill>
                        <a:srgbClr val="000000"/>
                      </a:solidFill>
                      <a:prstDash val="solid"/>
                    </a:lnL>
                    <a:lnT w="12700">
                      <a:solidFill>
                        <a:srgbClr val="000000"/>
                      </a:solidFill>
                      <a:prstDash val="solid"/>
                    </a:lnT>
                    <a:lnB w="12700">
                      <a:solidFill>
                        <a:srgbClr val="000000"/>
                      </a:solidFill>
                      <a:prstDash val="solid"/>
                    </a:lnB>
                    <a:solidFill>
                      <a:srgbClr val="33CCCC"/>
                    </a:solidFill>
                  </a:tcPr>
                </a:tc>
                <a:tc>
                  <a:txBody>
                    <a:bodyPr/>
                    <a:lstStyle/>
                    <a:p>
                      <a:pPr marR="45720" algn="r">
                        <a:lnSpc>
                          <a:spcPts val="2860"/>
                        </a:lnSpc>
                        <a:spcBef>
                          <a:spcPts val="535"/>
                        </a:spcBef>
                      </a:pPr>
                      <a:r>
                        <a:rPr sz="2200" dirty="0">
                          <a:latin typeface="MS UI Gothic"/>
                          <a:cs typeface="MS UI Gothic"/>
                        </a:rPr>
                        <a:t>1</a:t>
                      </a:r>
                      <a:endParaRPr sz="2200">
                        <a:latin typeface="MS UI Gothic"/>
                        <a:cs typeface="MS UI Gothic"/>
                      </a:endParaRPr>
                    </a:p>
                  </a:txBody>
                  <a:tcPr marL="0" marR="0" marT="59951" marB="0">
                    <a:lnT w="12700">
                      <a:solidFill>
                        <a:srgbClr val="000000"/>
                      </a:solidFill>
                      <a:prstDash val="solid"/>
                    </a:lnT>
                    <a:lnB w="12700">
                      <a:solidFill>
                        <a:srgbClr val="000000"/>
                      </a:solidFill>
                      <a:prstDash val="solid"/>
                    </a:lnB>
                    <a:solidFill>
                      <a:srgbClr val="33CCCC"/>
                    </a:solidFill>
                  </a:tcPr>
                </a:tc>
                <a:tc>
                  <a:txBody>
                    <a:bodyPr/>
                    <a:lstStyle/>
                    <a:p>
                      <a:pPr marR="44450" algn="r">
                        <a:lnSpc>
                          <a:spcPts val="2860"/>
                        </a:lnSpc>
                        <a:spcBef>
                          <a:spcPts val="535"/>
                        </a:spcBef>
                      </a:pPr>
                      <a:r>
                        <a:rPr sz="2200" dirty="0">
                          <a:latin typeface="MS UI Gothic"/>
                          <a:cs typeface="MS UI Gothic"/>
                        </a:rPr>
                        <a:t>1</a:t>
                      </a:r>
                      <a:endParaRPr sz="2200">
                        <a:latin typeface="MS UI Gothic"/>
                        <a:cs typeface="MS UI Gothic"/>
                      </a:endParaRPr>
                    </a:p>
                  </a:txBody>
                  <a:tcPr marL="0" marR="0" marT="59951" marB="0">
                    <a:lnT w="12700">
                      <a:solidFill>
                        <a:srgbClr val="000000"/>
                      </a:solidFill>
                      <a:prstDash val="solid"/>
                    </a:lnT>
                    <a:lnB w="12700">
                      <a:solidFill>
                        <a:srgbClr val="000000"/>
                      </a:solidFill>
                      <a:prstDash val="solid"/>
                    </a:lnB>
                    <a:solidFill>
                      <a:srgbClr val="33CCCC"/>
                    </a:solidFill>
                  </a:tcPr>
                </a:tc>
                <a:tc>
                  <a:txBody>
                    <a:bodyPr/>
                    <a:lstStyle/>
                    <a:p>
                      <a:pPr marR="45085" algn="r">
                        <a:lnSpc>
                          <a:spcPts val="2860"/>
                        </a:lnSpc>
                        <a:spcBef>
                          <a:spcPts val="535"/>
                        </a:spcBef>
                      </a:pPr>
                      <a:r>
                        <a:rPr sz="2200" dirty="0">
                          <a:latin typeface="MS UI Gothic"/>
                          <a:cs typeface="MS UI Gothic"/>
                        </a:rPr>
                        <a:t>1</a:t>
                      </a:r>
                      <a:endParaRPr sz="2200">
                        <a:latin typeface="MS UI Gothic"/>
                        <a:cs typeface="MS UI Gothic"/>
                      </a:endParaRPr>
                    </a:p>
                  </a:txBody>
                  <a:tcPr marL="0" marR="0" marT="59951" marB="0">
                    <a:lnR w="12700">
                      <a:solidFill>
                        <a:srgbClr val="000000"/>
                      </a:solidFill>
                      <a:prstDash val="solid"/>
                    </a:lnR>
                    <a:lnT w="12700">
                      <a:solidFill>
                        <a:srgbClr val="000000"/>
                      </a:solidFill>
                      <a:prstDash val="solid"/>
                    </a:lnT>
                    <a:lnB w="12700">
                      <a:solidFill>
                        <a:srgbClr val="000000"/>
                      </a:solidFill>
                      <a:prstDash val="solid"/>
                    </a:lnB>
                    <a:solidFill>
                      <a:srgbClr val="33CCCC"/>
                    </a:solidFill>
                  </a:tcPr>
                </a:tc>
                <a:tc gridSpan="4">
                  <a:txBody>
                    <a:bodyPr/>
                    <a:lstStyle/>
                    <a:p>
                      <a:pPr marR="291465" algn="ctr">
                        <a:lnSpc>
                          <a:spcPts val="2860"/>
                        </a:lnSpc>
                        <a:spcBef>
                          <a:spcPts val="535"/>
                        </a:spcBef>
                      </a:pPr>
                      <a:r>
                        <a:rPr sz="2200" dirty="0">
                          <a:latin typeface="MS UI Gothic"/>
                          <a:cs typeface="MS UI Gothic"/>
                        </a:rPr>
                        <a:t>Reserve</a:t>
                      </a:r>
                      <a:r>
                        <a:rPr sz="2200" spc="40" dirty="0">
                          <a:latin typeface="MS UI Gothic"/>
                          <a:cs typeface="MS UI Gothic"/>
                        </a:rPr>
                        <a:t> </a:t>
                      </a:r>
                      <a:r>
                        <a:rPr sz="2200" spc="5" dirty="0">
                          <a:latin typeface="MS UI Gothic"/>
                          <a:cs typeface="MS UI Gothic"/>
                        </a:rPr>
                        <a:t>for </a:t>
                      </a:r>
                      <a:r>
                        <a:rPr sz="2200" dirty="0">
                          <a:latin typeface="MS UI Gothic"/>
                          <a:cs typeface="MS UI Gothic"/>
                        </a:rPr>
                        <a:t>future</a:t>
                      </a:r>
                      <a:r>
                        <a:rPr sz="2200" spc="45" dirty="0">
                          <a:latin typeface="MS UI Gothic"/>
                          <a:cs typeface="MS UI Gothic"/>
                        </a:rPr>
                        <a:t> </a:t>
                      </a:r>
                      <a:r>
                        <a:rPr sz="2200" dirty="0">
                          <a:latin typeface="MS UI Gothic"/>
                          <a:cs typeface="MS UI Gothic"/>
                        </a:rPr>
                        <a:t>use</a:t>
                      </a:r>
                      <a:endParaRPr sz="2200">
                        <a:latin typeface="MS UI Gothic"/>
                        <a:cs typeface="MS UI Gothic"/>
                      </a:endParaRPr>
                    </a:p>
                  </a:txBody>
                  <a:tcPr marL="0" marR="0" marT="59951" marB="0">
                    <a:lnL w="1270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FFFF99"/>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bl>
          </a:graphicData>
        </a:graphic>
      </p:graphicFrame>
      <p:sp>
        <p:nvSpPr>
          <p:cNvPr id="4" name="object 4"/>
          <p:cNvSpPr/>
          <p:nvPr/>
        </p:nvSpPr>
        <p:spPr>
          <a:xfrm>
            <a:off x="3742754" y="2101786"/>
            <a:ext cx="5467910" cy="100853"/>
          </a:xfrm>
          <a:custGeom>
            <a:avLst/>
            <a:gdLst/>
            <a:ahLst/>
            <a:cxnLst/>
            <a:rect l="l" t="t" r="r" b="b"/>
            <a:pathLst>
              <a:path w="6196965" h="114300">
                <a:moveTo>
                  <a:pt x="2738628" y="56388"/>
                </a:moveTo>
                <a:lnTo>
                  <a:pt x="2701569" y="38100"/>
                </a:lnTo>
                <a:lnTo>
                  <a:pt x="2624328" y="0"/>
                </a:lnTo>
                <a:lnTo>
                  <a:pt x="2624328" y="38100"/>
                </a:lnTo>
                <a:lnTo>
                  <a:pt x="114300" y="38100"/>
                </a:lnTo>
                <a:lnTo>
                  <a:pt x="114300" y="0"/>
                </a:lnTo>
                <a:lnTo>
                  <a:pt x="0" y="56388"/>
                </a:lnTo>
                <a:lnTo>
                  <a:pt x="114300" y="114300"/>
                </a:lnTo>
                <a:lnTo>
                  <a:pt x="114300" y="76200"/>
                </a:lnTo>
                <a:lnTo>
                  <a:pt x="2624328" y="76200"/>
                </a:lnTo>
                <a:lnTo>
                  <a:pt x="2624328" y="114300"/>
                </a:lnTo>
                <a:lnTo>
                  <a:pt x="2699537" y="76200"/>
                </a:lnTo>
                <a:lnTo>
                  <a:pt x="2738628" y="56388"/>
                </a:lnTo>
                <a:close/>
              </a:path>
              <a:path w="6196965" h="114300">
                <a:moveTo>
                  <a:pt x="3892308" y="56388"/>
                </a:moveTo>
                <a:lnTo>
                  <a:pt x="3855237" y="38100"/>
                </a:lnTo>
                <a:lnTo>
                  <a:pt x="3778008" y="0"/>
                </a:lnTo>
                <a:lnTo>
                  <a:pt x="3778008" y="38100"/>
                </a:lnTo>
                <a:lnTo>
                  <a:pt x="2863596" y="38100"/>
                </a:lnTo>
                <a:lnTo>
                  <a:pt x="2863596" y="0"/>
                </a:lnTo>
                <a:lnTo>
                  <a:pt x="2749296" y="56388"/>
                </a:lnTo>
                <a:lnTo>
                  <a:pt x="2863596" y="114300"/>
                </a:lnTo>
                <a:lnTo>
                  <a:pt x="2863596" y="76200"/>
                </a:lnTo>
                <a:lnTo>
                  <a:pt x="3778008" y="76200"/>
                </a:lnTo>
                <a:lnTo>
                  <a:pt x="3778008" y="114300"/>
                </a:lnTo>
                <a:lnTo>
                  <a:pt x="3853205" y="76200"/>
                </a:lnTo>
                <a:lnTo>
                  <a:pt x="3892308" y="56388"/>
                </a:lnTo>
                <a:close/>
              </a:path>
              <a:path w="6196965" h="114300">
                <a:moveTo>
                  <a:pt x="5044452" y="56388"/>
                </a:moveTo>
                <a:lnTo>
                  <a:pt x="5007381" y="38100"/>
                </a:lnTo>
                <a:lnTo>
                  <a:pt x="4930152" y="0"/>
                </a:lnTo>
                <a:lnTo>
                  <a:pt x="4930152" y="38100"/>
                </a:lnTo>
                <a:lnTo>
                  <a:pt x="4015752" y="38100"/>
                </a:lnTo>
                <a:lnTo>
                  <a:pt x="4015752" y="0"/>
                </a:lnTo>
                <a:lnTo>
                  <a:pt x="3901452" y="56388"/>
                </a:lnTo>
                <a:lnTo>
                  <a:pt x="4015752" y="114300"/>
                </a:lnTo>
                <a:lnTo>
                  <a:pt x="4015752" y="76200"/>
                </a:lnTo>
                <a:lnTo>
                  <a:pt x="4930152" y="76200"/>
                </a:lnTo>
                <a:lnTo>
                  <a:pt x="4930152" y="114300"/>
                </a:lnTo>
                <a:lnTo>
                  <a:pt x="5005349" y="76200"/>
                </a:lnTo>
                <a:lnTo>
                  <a:pt x="5044452" y="56388"/>
                </a:lnTo>
                <a:close/>
              </a:path>
              <a:path w="6196965" h="114300">
                <a:moveTo>
                  <a:pt x="6196596" y="56388"/>
                </a:moveTo>
                <a:lnTo>
                  <a:pt x="6159525" y="38100"/>
                </a:lnTo>
                <a:lnTo>
                  <a:pt x="6082296" y="0"/>
                </a:lnTo>
                <a:lnTo>
                  <a:pt x="6082296" y="38100"/>
                </a:lnTo>
                <a:lnTo>
                  <a:pt x="5167896" y="38100"/>
                </a:lnTo>
                <a:lnTo>
                  <a:pt x="5167896" y="0"/>
                </a:lnTo>
                <a:lnTo>
                  <a:pt x="5053596" y="56388"/>
                </a:lnTo>
                <a:lnTo>
                  <a:pt x="5167896" y="114300"/>
                </a:lnTo>
                <a:lnTo>
                  <a:pt x="5167896" y="76200"/>
                </a:lnTo>
                <a:lnTo>
                  <a:pt x="6082296" y="76200"/>
                </a:lnTo>
                <a:lnTo>
                  <a:pt x="6082296" y="114300"/>
                </a:lnTo>
                <a:lnTo>
                  <a:pt x="6157493" y="76200"/>
                </a:lnTo>
                <a:lnTo>
                  <a:pt x="6196596" y="56388"/>
                </a:lnTo>
                <a:close/>
              </a:path>
            </a:pathLst>
          </a:custGeom>
          <a:solidFill>
            <a:srgbClr val="000000"/>
          </a:solidFill>
        </p:spPr>
        <p:txBody>
          <a:bodyPr wrap="square" lIns="0" tIns="0" rIns="0" bIns="0" rtlCol="0"/>
          <a:lstStyle/>
          <a:p>
            <a:endParaRPr sz="1588"/>
          </a:p>
        </p:txBody>
      </p:sp>
      <p:sp>
        <p:nvSpPr>
          <p:cNvPr id="5" name="object 5"/>
          <p:cNvSpPr txBox="1"/>
          <p:nvPr/>
        </p:nvSpPr>
        <p:spPr>
          <a:xfrm>
            <a:off x="4686511" y="1718002"/>
            <a:ext cx="3263713" cy="337238"/>
          </a:xfrm>
          <a:prstGeom prst="rect">
            <a:avLst/>
          </a:prstGeom>
        </p:spPr>
        <p:txBody>
          <a:bodyPr vert="horz" wrap="square" lIns="0" tIns="11206" rIns="0" bIns="0" rtlCol="0">
            <a:spAutoFit/>
          </a:bodyPr>
          <a:lstStyle/>
          <a:p>
            <a:pPr marL="11206">
              <a:spcBef>
                <a:spcPts val="88"/>
              </a:spcBef>
              <a:tabLst>
                <a:tab pos="1691617" algn="l"/>
                <a:tab pos="2708606" algn="l"/>
              </a:tabLst>
            </a:pPr>
            <a:r>
              <a:rPr sz="2118" dirty="0">
                <a:latin typeface="MS UI Gothic"/>
                <a:cs typeface="MS UI Gothic"/>
              </a:rPr>
              <a:t>8</a:t>
            </a:r>
            <a:r>
              <a:rPr sz="2118" spc="4" dirty="0">
                <a:latin typeface="MS UI Gothic"/>
                <a:cs typeface="MS UI Gothic"/>
              </a:rPr>
              <a:t>b</a:t>
            </a:r>
            <a:r>
              <a:rPr sz="2118" spc="-26" dirty="0">
                <a:latin typeface="MS UI Gothic"/>
                <a:cs typeface="MS UI Gothic"/>
              </a:rPr>
              <a:t>i</a:t>
            </a:r>
            <a:r>
              <a:rPr sz="2118" spc="-4" dirty="0">
                <a:latin typeface="MS UI Gothic"/>
                <a:cs typeface="MS UI Gothic"/>
              </a:rPr>
              <a:t>t</a:t>
            </a:r>
            <a:r>
              <a:rPr sz="2118" dirty="0">
                <a:latin typeface="MS UI Gothic"/>
                <a:cs typeface="MS UI Gothic"/>
              </a:rPr>
              <a:t>s	8</a:t>
            </a:r>
            <a:r>
              <a:rPr sz="2118" spc="4" dirty="0">
                <a:latin typeface="MS UI Gothic"/>
                <a:cs typeface="MS UI Gothic"/>
              </a:rPr>
              <a:t>b</a:t>
            </a:r>
            <a:r>
              <a:rPr sz="2118" spc="-26" dirty="0">
                <a:latin typeface="MS UI Gothic"/>
                <a:cs typeface="MS UI Gothic"/>
              </a:rPr>
              <a:t>i</a:t>
            </a:r>
            <a:r>
              <a:rPr sz="2118" spc="-4" dirty="0">
                <a:latin typeface="MS UI Gothic"/>
                <a:cs typeface="MS UI Gothic"/>
              </a:rPr>
              <a:t>t</a:t>
            </a:r>
            <a:r>
              <a:rPr sz="2118" dirty="0">
                <a:latin typeface="MS UI Gothic"/>
                <a:cs typeface="MS UI Gothic"/>
              </a:rPr>
              <a:t>s	8</a:t>
            </a:r>
            <a:r>
              <a:rPr sz="2118" spc="-13" dirty="0">
                <a:latin typeface="MS UI Gothic"/>
                <a:cs typeface="MS UI Gothic"/>
              </a:rPr>
              <a:t>b</a:t>
            </a:r>
            <a:r>
              <a:rPr sz="2118" spc="-4" dirty="0">
                <a:latin typeface="MS UI Gothic"/>
                <a:cs typeface="MS UI Gothic"/>
              </a:rPr>
              <a:t>i</a:t>
            </a:r>
            <a:r>
              <a:rPr sz="2118" spc="18" dirty="0">
                <a:latin typeface="MS UI Gothic"/>
                <a:cs typeface="MS UI Gothic"/>
              </a:rPr>
              <a:t>t</a:t>
            </a:r>
            <a:r>
              <a:rPr sz="2118" dirty="0">
                <a:latin typeface="MS UI Gothic"/>
                <a:cs typeface="MS UI Gothic"/>
              </a:rPr>
              <a:t>s</a:t>
            </a:r>
            <a:endParaRPr sz="2118">
              <a:latin typeface="MS UI Gothic"/>
              <a:cs typeface="MS UI Gothic"/>
            </a:endParaRPr>
          </a:p>
        </p:txBody>
      </p:sp>
      <p:sp>
        <p:nvSpPr>
          <p:cNvPr id="8" name="object 8"/>
          <p:cNvSpPr txBox="1"/>
          <p:nvPr/>
        </p:nvSpPr>
        <p:spPr>
          <a:xfrm>
            <a:off x="9460429" y="6090332"/>
            <a:ext cx="219075" cy="155299"/>
          </a:xfrm>
          <a:prstGeom prst="rect">
            <a:avLst/>
          </a:prstGeom>
        </p:spPr>
        <p:txBody>
          <a:bodyPr vert="horz" wrap="square" lIns="0" tIns="0" rIns="0" bIns="0" rtlCol="0">
            <a:spAutoFit/>
          </a:bodyPr>
          <a:lstStyle/>
          <a:p>
            <a:pPr marL="33619">
              <a:lnSpc>
                <a:spcPts val="1257"/>
              </a:lnSpc>
            </a:pPr>
            <a:fld id="{81D60167-4931-47E6-BA6A-407CBD079E47}" type="slidenum">
              <a:rPr sz="1059" dirty="0">
                <a:solidFill>
                  <a:srgbClr val="898989"/>
                </a:solidFill>
                <a:latin typeface="Microsoft Sans Serif"/>
                <a:cs typeface="Microsoft Sans Serif"/>
              </a:rPr>
              <a:pPr marL="33619">
                <a:lnSpc>
                  <a:spcPts val="1257"/>
                </a:lnSpc>
              </a:pPr>
              <a:t>8</a:t>
            </a:fld>
            <a:endParaRPr sz="1059">
              <a:latin typeface="Microsoft Sans Serif"/>
              <a:cs typeface="Microsoft Sans Serif"/>
            </a:endParaRPr>
          </a:p>
        </p:txBody>
      </p:sp>
      <p:sp>
        <p:nvSpPr>
          <p:cNvPr id="6" name="object 6"/>
          <p:cNvSpPr txBox="1"/>
          <p:nvPr/>
        </p:nvSpPr>
        <p:spPr>
          <a:xfrm>
            <a:off x="8381762" y="1718002"/>
            <a:ext cx="563656" cy="337238"/>
          </a:xfrm>
          <a:prstGeom prst="rect">
            <a:avLst/>
          </a:prstGeom>
        </p:spPr>
        <p:txBody>
          <a:bodyPr vert="horz" wrap="square" lIns="0" tIns="11206" rIns="0" bIns="0" rtlCol="0">
            <a:spAutoFit/>
          </a:bodyPr>
          <a:lstStyle/>
          <a:p>
            <a:pPr marL="11206">
              <a:spcBef>
                <a:spcPts val="88"/>
              </a:spcBef>
            </a:pPr>
            <a:r>
              <a:rPr sz="2118" dirty="0">
                <a:latin typeface="MS UI Gothic"/>
                <a:cs typeface="MS UI Gothic"/>
              </a:rPr>
              <a:t>8</a:t>
            </a:r>
            <a:r>
              <a:rPr sz="2118" spc="-13" dirty="0">
                <a:latin typeface="MS UI Gothic"/>
                <a:cs typeface="MS UI Gothic"/>
              </a:rPr>
              <a:t>b</a:t>
            </a:r>
            <a:r>
              <a:rPr sz="2118" spc="18" dirty="0">
                <a:latin typeface="MS UI Gothic"/>
                <a:cs typeface="MS UI Gothic"/>
              </a:rPr>
              <a:t>i</a:t>
            </a:r>
            <a:r>
              <a:rPr sz="2118" spc="-26" dirty="0">
                <a:latin typeface="MS UI Gothic"/>
                <a:cs typeface="MS UI Gothic"/>
              </a:rPr>
              <a:t>t</a:t>
            </a:r>
            <a:r>
              <a:rPr sz="2118" dirty="0">
                <a:latin typeface="MS UI Gothic"/>
                <a:cs typeface="MS UI Gothic"/>
              </a:rPr>
              <a:t>s</a:t>
            </a:r>
            <a:endParaRPr sz="2118">
              <a:latin typeface="MS UI Gothic"/>
              <a:cs typeface="MS UI Gothic"/>
            </a:endParaRPr>
          </a:p>
        </p:txBody>
      </p:sp>
      <p:graphicFrame>
        <p:nvGraphicFramePr>
          <p:cNvPr id="7" name="object 7"/>
          <p:cNvGraphicFramePr>
            <a:graphicFrameLocks noGrp="1"/>
          </p:cNvGraphicFramePr>
          <p:nvPr/>
        </p:nvGraphicFramePr>
        <p:xfrm>
          <a:off x="2599765" y="4651337"/>
          <a:ext cx="6577853" cy="1590786"/>
        </p:xfrm>
        <a:graphic>
          <a:graphicData uri="http://schemas.openxmlformats.org/drawingml/2006/table">
            <a:tbl>
              <a:tblPr firstRow="1" bandRow="1">
                <a:tableStyleId>{2D5ABB26-0587-4C30-8999-92F81FD0307C}</a:tableStyleId>
              </a:tblPr>
              <a:tblGrid>
                <a:gridCol w="1746997">
                  <a:extLst>
                    <a:ext uri="{9D8B030D-6E8A-4147-A177-3AD203B41FA5}">
                      <a16:colId xmlns:a16="http://schemas.microsoft.com/office/drawing/2014/main" val="20000"/>
                    </a:ext>
                  </a:extLst>
                </a:gridCol>
                <a:gridCol w="2365562">
                  <a:extLst>
                    <a:ext uri="{9D8B030D-6E8A-4147-A177-3AD203B41FA5}">
                      <a16:colId xmlns:a16="http://schemas.microsoft.com/office/drawing/2014/main" val="20001"/>
                    </a:ext>
                  </a:extLst>
                </a:gridCol>
                <a:gridCol w="2465294">
                  <a:extLst>
                    <a:ext uri="{9D8B030D-6E8A-4147-A177-3AD203B41FA5}">
                      <a16:colId xmlns:a16="http://schemas.microsoft.com/office/drawing/2014/main" val="20002"/>
                    </a:ext>
                  </a:extLst>
                </a:gridCol>
              </a:tblGrid>
              <a:tr h="397361">
                <a:tc>
                  <a:txBody>
                    <a:bodyPr/>
                    <a:lstStyle/>
                    <a:p>
                      <a:pPr>
                        <a:lnSpc>
                          <a:spcPct val="100000"/>
                        </a:lnSpc>
                      </a:pPr>
                      <a:endParaRPr sz="23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6510" algn="ctr">
                        <a:lnSpc>
                          <a:spcPts val="2765"/>
                        </a:lnSpc>
                        <a:spcBef>
                          <a:spcPts val="680"/>
                        </a:spcBef>
                      </a:pPr>
                      <a:r>
                        <a:rPr sz="2100" spc="105" dirty="0">
                          <a:latin typeface="MS UI Gothic"/>
                          <a:cs typeface="MS UI Gothic"/>
                        </a:rPr>
                        <a:t>#</a:t>
                      </a:r>
                      <a:r>
                        <a:rPr sz="2100" spc="75" dirty="0">
                          <a:latin typeface="MS UI Gothic"/>
                          <a:cs typeface="MS UI Gothic"/>
                        </a:rPr>
                        <a:t> </a:t>
                      </a:r>
                      <a:r>
                        <a:rPr sz="2100" spc="100" dirty="0">
                          <a:latin typeface="MS UI Gothic"/>
                          <a:cs typeface="MS UI Gothic"/>
                        </a:rPr>
                        <a:t>of</a:t>
                      </a:r>
                      <a:r>
                        <a:rPr sz="2100" spc="65" dirty="0">
                          <a:latin typeface="MS UI Gothic"/>
                          <a:cs typeface="MS UI Gothic"/>
                        </a:rPr>
                        <a:t> </a:t>
                      </a:r>
                      <a:r>
                        <a:rPr sz="2100" spc="114" dirty="0">
                          <a:latin typeface="MS UI Gothic"/>
                          <a:cs typeface="MS UI Gothic"/>
                        </a:rPr>
                        <a:t>network</a:t>
                      </a:r>
                      <a:endParaRPr sz="2100">
                        <a:latin typeface="MS UI Gothic"/>
                        <a:cs typeface="MS UI Gothic"/>
                      </a:endParaRPr>
                    </a:p>
                  </a:txBody>
                  <a:tcPr marL="0" marR="0" marT="762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2765"/>
                        </a:lnSpc>
                        <a:spcBef>
                          <a:spcPts val="680"/>
                        </a:spcBef>
                      </a:pPr>
                      <a:r>
                        <a:rPr sz="2100" spc="105" dirty="0">
                          <a:latin typeface="MS UI Gothic"/>
                          <a:cs typeface="MS UI Gothic"/>
                        </a:rPr>
                        <a:t>#</a:t>
                      </a:r>
                      <a:r>
                        <a:rPr sz="2100" spc="120" dirty="0">
                          <a:latin typeface="MS UI Gothic"/>
                          <a:cs typeface="MS UI Gothic"/>
                        </a:rPr>
                        <a:t> </a:t>
                      </a:r>
                      <a:r>
                        <a:rPr sz="2100" spc="100" dirty="0">
                          <a:latin typeface="MS UI Gothic"/>
                          <a:cs typeface="MS UI Gothic"/>
                        </a:rPr>
                        <a:t>of</a:t>
                      </a:r>
                      <a:r>
                        <a:rPr sz="2100" spc="40" dirty="0">
                          <a:latin typeface="MS UI Gothic"/>
                          <a:cs typeface="MS UI Gothic"/>
                        </a:rPr>
                        <a:t> </a:t>
                      </a:r>
                      <a:r>
                        <a:rPr sz="2100" spc="100" dirty="0">
                          <a:latin typeface="MS UI Gothic"/>
                          <a:cs typeface="MS UI Gothic"/>
                        </a:rPr>
                        <a:t>hosts</a:t>
                      </a:r>
                      <a:endParaRPr sz="2100">
                        <a:latin typeface="MS UI Gothic"/>
                        <a:cs typeface="MS UI Gothic"/>
                      </a:endParaRPr>
                    </a:p>
                  </a:txBody>
                  <a:tcPr marL="0" marR="0" marT="762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97360">
                <a:tc>
                  <a:txBody>
                    <a:bodyPr/>
                    <a:lstStyle/>
                    <a:p>
                      <a:pPr marL="51435">
                        <a:lnSpc>
                          <a:spcPts val="2765"/>
                        </a:lnSpc>
                        <a:spcBef>
                          <a:spcPts val="680"/>
                        </a:spcBef>
                      </a:pPr>
                      <a:r>
                        <a:rPr sz="2100" spc="80" dirty="0">
                          <a:latin typeface="MS UI Gothic"/>
                          <a:cs typeface="MS UI Gothic"/>
                        </a:rPr>
                        <a:t>Class</a:t>
                      </a:r>
                      <a:r>
                        <a:rPr sz="2100" spc="10" dirty="0">
                          <a:latin typeface="MS UI Gothic"/>
                          <a:cs typeface="MS UI Gothic"/>
                        </a:rPr>
                        <a:t> </a:t>
                      </a:r>
                      <a:r>
                        <a:rPr sz="2100" spc="135" dirty="0">
                          <a:latin typeface="MS UI Gothic"/>
                          <a:cs typeface="MS UI Gothic"/>
                        </a:rPr>
                        <a:t>A</a:t>
                      </a:r>
                      <a:endParaRPr sz="2100">
                        <a:latin typeface="MS UI Gothic"/>
                        <a:cs typeface="MS UI Gothic"/>
                      </a:endParaRPr>
                    </a:p>
                  </a:txBody>
                  <a:tcPr marL="0" marR="0" marT="762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765"/>
                        </a:lnSpc>
                        <a:spcBef>
                          <a:spcPts val="680"/>
                        </a:spcBef>
                      </a:pPr>
                      <a:r>
                        <a:rPr sz="2100" spc="130" dirty="0">
                          <a:latin typeface="MS UI Gothic"/>
                          <a:cs typeface="MS UI Gothic"/>
                        </a:rPr>
                        <a:t>128</a:t>
                      </a:r>
                      <a:endParaRPr sz="2100">
                        <a:latin typeface="MS UI Gothic"/>
                        <a:cs typeface="MS UI Gothic"/>
                      </a:endParaRPr>
                    </a:p>
                  </a:txBody>
                  <a:tcPr marL="0" marR="0" marT="762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765"/>
                        </a:lnSpc>
                        <a:spcBef>
                          <a:spcPts val="680"/>
                        </a:spcBef>
                      </a:pPr>
                      <a:r>
                        <a:rPr sz="2100" spc="120" dirty="0">
                          <a:latin typeface="MS UI Gothic"/>
                          <a:cs typeface="MS UI Gothic"/>
                        </a:rPr>
                        <a:t>2^24</a:t>
                      </a:r>
                      <a:endParaRPr sz="2100">
                        <a:latin typeface="MS UI Gothic"/>
                        <a:cs typeface="MS UI Gothic"/>
                      </a:endParaRPr>
                    </a:p>
                  </a:txBody>
                  <a:tcPr marL="0" marR="0" marT="762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98032">
                <a:tc>
                  <a:txBody>
                    <a:bodyPr/>
                    <a:lstStyle/>
                    <a:p>
                      <a:pPr marL="51435">
                        <a:lnSpc>
                          <a:spcPts val="2765"/>
                        </a:lnSpc>
                        <a:spcBef>
                          <a:spcPts val="685"/>
                        </a:spcBef>
                      </a:pPr>
                      <a:r>
                        <a:rPr sz="2100" spc="80" dirty="0">
                          <a:latin typeface="MS UI Gothic"/>
                          <a:cs typeface="MS UI Gothic"/>
                        </a:rPr>
                        <a:t>Class</a:t>
                      </a:r>
                      <a:r>
                        <a:rPr sz="2100" spc="10" dirty="0">
                          <a:latin typeface="MS UI Gothic"/>
                          <a:cs typeface="MS UI Gothic"/>
                        </a:rPr>
                        <a:t> </a:t>
                      </a:r>
                      <a:r>
                        <a:rPr sz="2100" spc="135" dirty="0">
                          <a:latin typeface="MS UI Gothic"/>
                          <a:cs typeface="MS UI Gothic"/>
                        </a:rPr>
                        <a:t>B</a:t>
                      </a:r>
                      <a:endParaRPr sz="2100">
                        <a:latin typeface="MS UI Gothic"/>
                        <a:cs typeface="MS UI Gothic"/>
                      </a:endParaRPr>
                    </a:p>
                  </a:txBody>
                  <a:tcPr marL="0" marR="0" marT="767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765"/>
                        </a:lnSpc>
                        <a:spcBef>
                          <a:spcPts val="685"/>
                        </a:spcBef>
                      </a:pPr>
                      <a:r>
                        <a:rPr sz="2100" spc="140" dirty="0">
                          <a:latin typeface="MS UI Gothic"/>
                          <a:cs typeface="MS UI Gothic"/>
                        </a:rPr>
                        <a:t>16384</a:t>
                      </a:r>
                      <a:endParaRPr sz="2100">
                        <a:latin typeface="MS UI Gothic"/>
                        <a:cs typeface="MS UI Gothic"/>
                      </a:endParaRPr>
                    </a:p>
                  </a:txBody>
                  <a:tcPr marL="0" marR="0" marT="767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765"/>
                        </a:lnSpc>
                        <a:spcBef>
                          <a:spcPts val="685"/>
                        </a:spcBef>
                      </a:pPr>
                      <a:r>
                        <a:rPr sz="2100" spc="140" dirty="0">
                          <a:latin typeface="MS UI Gothic"/>
                          <a:cs typeface="MS UI Gothic"/>
                        </a:rPr>
                        <a:t>65536</a:t>
                      </a:r>
                      <a:endParaRPr sz="2100">
                        <a:latin typeface="MS UI Gothic"/>
                        <a:cs typeface="MS UI Gothic"/>
                      </a:endParaRPr>
                    </a:p>
                  </a:txBody>
                  <a:tcPr marL="0" marR="0" marT="767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98033">
                <a:tc>
                  <a:txBody>
                    <a:bodyPr/>
                    <a:lstStyle/>
                    <a:p>
                      <a:pPr marL="51435">
                        <a:lnSpc>
                          <a:spcPts val="2765"/>
                        </a:lnSpc>
                        <a:spcBef>
                          <a:spcPts val="690"/>
                        </a:spcBef>
                      </a:pPr>
                      <a:r>
                        <a:rPr sz="2100" spc="80" dirty="0">
                          <a:latin typeface="MS UI Gothic"/>
                          <a:cs typeface="MS UI Gothic"/>
                        </a:rPr>
                        <a:t>Class</a:t>
                      </a:r>
                      <a:r>
                        <a:rPr sz="2100" spc="10" dirty="0">
                          <a:latin typeface="MS UI Gothic"/>
                          <a:cs typeface="MS UI Gothic"/>
                        </a:rPr>
                        <a:t> </a:t>
                      </a:r>
                      <a:r>
                        <a:rPr sz="2100" spc="140" dirty="0">
                          <a:latin typeface="MS UI Gothic"/>
                          <a:cs typeface="MS UI Gothic"/>
                        </a:rPr>
                        <a:t>C</a:t>
                      </a:r>
                      <a:endParaRPr sz="2100">
                        <a:latin typeface="MS UI Gothic"/>
                        <a:cs typeface="MS UI Gothic"/>
                      </a:endParaRPr>
                    </a:p>
                  </a:txBody>
                  <a:tcPr marL="0" marR="0" marT="7732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765"/>
                        </a:lnSpc>
                        <a:spcBef>
                          <a:spcPts val="690"/>
                        </a:spcBef>
                      </a:pPr>
                      <a:r>
                        <a:rPr sz="2100" spc="120" dirty="0">
                          <a:latin typeface="MS UI Gothic"/>
                          <a:cs typeface="MS UI Gothic"/>
                        </a:rPr>
                        <a:t>2^21</a:t>
                      </a:r>
                      <a:endParaRPr sz="2100">
                        <a:latin typeface="MS UI Gothic"/>
                        <a:cs typeface="MS UI Gothic"/>
                      </a:endParaRPr>
                    </a:p>
                  </a:txBody>
                  <a:tcPr marL="0" marR="0" marT="7732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765"/>
                        </a:lnSpc>
                        <a:spcBef>
                          <a:spcPts val="690"/>
                        </a:spcBef>
                      </a:pPr>
                      <a:r>
                        <a:rPr sz="2100" spc="130" dirty="0">
                          <a:latin typeface="MS UI Gothic"/>
                          <a:cs typeface="MS UI Gothic"/>
                        </a:rPr>
                        <a:t>256</a:t>
                      </a:r>
                      <a:endParaRPr sz="2100">
                        <a:latin typeface="MS UI Gothic"/>
                        <a:cs typeface="MS UI Gothic"/>
                      </a:endParaRPr>
                    </a:p>
                  </a:txBody>
                  <a:tcPr marL="0" marR="0" marT="7732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25603" name="Rectangle 3"/>
          <p:cNvSpPr>
            <a:spLocks noGrp="1" noChangeArrowheads="1"/>
          </p:cNvSpPr>
          <p:nvPr>
            <p:ph idx="1"/>
          </p:nvPr>
        </p:nvSpPr>
        <p:spPr/>
        <p:txBody>
          <a:bodyPr>
            <a:normAutofit fontScale="40000" lnSpcReduction="20000"/>
          </a:bodyPr>
          <a:lstStyle/>
          <a:p>
            <a:pPr marL="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b="1" dirty="0"/>
          </a:p>
          <a:p>
            <a:r>
              <a:rPr lang="vi-VN" dirty="0"/>
              <a:t>Trao đổi LSDB.</a:t>
            </a:r>
            <a:endParaRPr lang="vi-VN" sz="6000" dirty="0"/>
          </a:p>
          <a:p>
            <a:pPr lvl="1"/>
            <a:r>
              <a:rPr lang="vi-VN" sz="2000" dirty="0"/>
              <a:t>Link State Database – Bảng cơ sở dữ liệu trạng thái đường link là một bảng trên router ghi nhớ mọi trạng thái đường link của mọi router trong vùng. </a:t>
            </a:r>
            <a:endParaRPr lang="en-US" sz="2000" dirty="0"/>
          </a:p>
          <a:p>
            <a:pPr lvl="1"/>
            <a:r>
              <a:rPr lang="vi-VN" sz="2000" dirty="0"/>
              <a:t>LSDB là một “tấm bản đồ mạng” mà router sẽ căn cứ vào đó để tính toán định tuyến. LSDB phải hoàn toàn </a:t>
            </a:r>
            <a:r>
              <a:rPr lang="en-US" sz="2000" dirty="0" err="1"/>
              <a:t>thống</a:t>
            </a:r>
            <a:r>
              <a:rPr lang="en-US" sz="2000" dirty="0"/>
              <a:t> </a:t>
            </a:r>
            <a:r>
              <a:rPr lang="en-US" sz="2000" dirty="0" err="1"/>
              <a:t>nhất</a:t>
            </a:r>
            <a:r>
              <a:rPr lang="vi-VN" sz="2000" dirty="0"/>
              <a:t> giữa các router cùng vùng. </a:t>
            </a:r>
            <a:endParaRPr lang="en-US" sz="2000" dirty="0"/>
          </a:p>
          <a:p>
            <a:pPr lvl="1"/>
            <a:r>
              <a:rPr lang="vi-VN" sz="2000" dirty="0"/>
              <a:t>Các router sẽ không trao đổi với nhau cả một bảng LSDB mà sẽ trao đổi với nhau từng đơn vị thông tin gọi là LSA – Link State Advertisement. </a:t>
            </a:r>
            <a:endParaRPr lang="en-US" sz="2000" dirty="0"/>
          </a:p>
          <a:p>
            <a:pPr lvl="1"/>
            <a:r>
              <a:rPr lang="vi-VN" sz="2000" dirty="0"/>
              <a:t>Các đơn vị thông tin này lại được chứa trong các gói tin cụ thể gọi là LSU – Link State Update mà các router thực sự trao đổi với nhau. </a:t>
            </a:r>
            <a:endParaRPr lang="en-US" sz="2000" dirty="0"/>
          </a:p>
          <a:p>
            <a:pPr lvl="1"/>
            <a:r>
              <a:rPr lang="vi-VN" sz="2000" dirty="0"/>
              <a:t>Lưu ý: LSA không phải là một loại </a:t>
            </a:r>
            <a:r>
              <a:rPr lang="vi-VN" sz="2000" i="1" dirty="0"/>
              <a:t>gói tin</a:t>
            </a:r>
            <a:r>
              <a:rPr lang="vi-VN" sz="2000" dirty="0"/>
              <a:t> mà chỉ là một </a:t>
            </a:r>
            <a:r>
              <a:rPr lang="vi-VN" sz="2000" i="1" dirty="0"/>
              <a:t>bản tin</a:t>
            </a:r>
            <a:r>
              <a:rPr lang="vi-VN" sz="2000" dirty="0"/>
              <a:t>. LSU mới thực sự là gói tin và nó chứa đựng các bản tin này.</a:t>
            </a:r>
            <a:endParaRPr lang="en-US" sz="2000" dirty="0"/>
          </a:p>
          <a:p>
            <a:pPr lvl="1">
              <a:buFontTx/>
              <a:buNone/>
            </a:pPr>
            <a:endParaRPr lang="en-US" dirty="0"/>
          </a:p>
        </p:txBody>
      </p:sp>
    </p:spTree>
    <p:extLst>
      <p:ext uri="{BB962C8B-B14F-4D97-AF65-F5344CB8AC3E}">
        <p14:creationId xmlns:p14="http://schemas.microsoft.com/office/powerpoint/2010/main" val="19285415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25603" name="Rectangle 3"/>
          <p:cNvSpPr>
            <a:spLocks noGrp="1" noChangeArrowheads="1"/>
          </p:cNvSpPr>
          <p:nvPr>
            <p:ph idx="1"/>
          </p:nvPr>
        </p:nvSpPr>
        <p:spPr/>
        <p:txBody>
          <a:bodyPr/>
          <a:lstStyle/>
          <a:p>
            <a:pPr marL="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b="1" dirty="0"/>
          </a:p>
          <a:p>
            <a:r>
              <a:rPr lang="vi-VN" dirty="0"/>
              <a:t>Tính toán xây dựng bảng định tuyến</a:t>
            </a:r>
            <a:endParaRPr lang="en-US" dirty="0"/>
          </a:p>
          <a:p>
            <a:pPr lvl="1"/>
            <a:r>
              <a:rPr lang="vi-VN" dirty="0"/>
              <a:t>Sau khi hoàn thành trao đổi LSDB, mỗi router trong vùng đều đã có “tấm bản đồ mạng” của cả vùng. Dựa trên LSDB này, các router sẽ chạy giải thuật Dijkstra để xây dựng một cây đường đi ngắn nhất đến mọi đích đến trong mạng với gốc cây chính là router</a:t>
            </a:r>
            <a:r>
              <a:rPr lang="en-US" dirty="0"/>
              <a:t> </a:t>
            </a:r>
            <a:r>
              <a:rPr lang="en-US" dirty="0" err="1"/>
              <a:t>đó</a:t>
            </a:r>
            <a:r>
              <a:rPr lang="vi-VN" dirty="0"/>
              <a:t>. </a:t>
            </a:r>
            <a:endParaRPr lang="en-US" dirty="0"/>
          </a:p>
          <a:p>
            <a:pPr lvl="1"/>
            <a:endParaRPr lang="vi-VN" sz="6000" dirty="0"/>
          </a:p>
          <a:p>
            <a:pPr lvl="1">
              <a:buFontTx/>
              <a:buNone/>
            </a:pPr>
            <a:endParaRPr lang="en-US" dirty="0"/>
          </a:p>
        </p:txBody>
      </p:sp>
    </p:spTree>
    <p:extLst>
      <p:ext uri="{BB962C8B-B14F-4D97-AF65-F5344CB8AC3E}">
        <p14:creationId xmlns:p14="http://schemas.microsoft.com/office/powerpoint/2010/main" val="28520835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25603" name="Rectangle 3"/>
          <p:cNvSpPr>
            <a:spLocks noGrp="1" noChangeArrowheads="1"/>
          </p:cNvSpPr>
          <p:nvPr>
            <p:ph idx="1"/>
          </p:nvPr>
        </p:nvSpPr>
        <p:spPr/>
        <p:txBody>
          <a:bodyPr/>
          <a:lstStyle/>
          <a:p>
            <a:pPr marL="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b="1" dirty="0"/>
          </a:p>
          <a:p>
            <a:pPr lvl="1">
              <a:buFontTx/>
              <a:buBlip>
                <a:blip r:embed="rId2"/>
              </a:buBlip>
            </a:pPr>
            <a:r>
              <a:rPr lang="en-US" dirty="0"/>
              <a:t>OSPF Message </a:t>
            </a:r>
          </a:p>
          <a:p>
            <a:pPr lvl="2">
              <a:buFontTx/>
              <a:buBlip>
                <a:blip r:embed="rId3"/>
              </a:buBlip>
            </a:pPr>
            <a:r>
              <a:rPr lang="en-US" dirty="0" err="1"/>
              <a:t>Là</a:t>
            </a:r>
            <a:r>
              <a:rPr lang="en-US" dirty="0"/>
              <a:t> </a:t>
            </a:r>
            <a:r>
              <a:rPr lang="en-US" dirty="0" err="1"/>
              <a:t>phần</a:t>
            </a:r>
            <a:r>
              <a:rPr lang="en-US" dirty="0"/>
              <a:t> </a:t>
            </a:r>
            <a:r>
              <a:rPr lang="en-US" dirty="0" err="1"/>
              <a:t>dữ</a:t>
            </a:r>
            <a:r>
              <a:rPr lang="en-US" dirty="0"/>
              <a:t> </a:t>
            </a:r>
            <a:r>
              <a:rPr lang="en-US" dirty="0" err="1"/>
              <a:t>liệu</a:t>
            </a:r>
            <a:r>
              <a:rPr lang="en-US" dirty="0"/>
              <a:t> </a:t>
            </a:r>
            <a:r>
              <a:rPr lang="en-US" dirty="0" err="1"/>
              <a:t>được</a:t>
            </a:r>
            <a:r>
              <a:rPr lang="en-US" dirty="0"/>
              <a:t> </a:t>
            </a:r>
            <a:r>
              <a:rPr lang="en-US" dirty="0" err="1"/>
              <a:t>đóng</a:t>
            </a:r>
            <a:r>
              <a:rPr lang="en-US" dirty="0"/>
              <a:t> </a:t>
            </a:r>
            <a:r>
              <a:rPr lang="en-US" dirty="0" err="1"/>
              <a:t>gói</a:t>
            </a:r>
            <a:r>
              <a:rPr lang="en-US" dirty="0"/>
              <a:t> </a:t>
            </a:r>
            <a:r>
              <a:rPr lang="en-US" dirty="0" err="1"/>
              <a:t>lại</a:t>
            </a:r>
            <a:r>
              <a:rPr lang="en-US" dirty="0"/>
              <a:t> </a:t>
            </a:r>
            <a:r>
              <a:rPr lang="en-US" dirty="0" err="1"/>
              <a:t>trong</a:t>
            </a:r>
            <a:r>
              <a:rPr lang="en-US" dirty="0"/>
              <a:t> </a:t>
            </a:r>
            <a:r>
              <a:rPr lang="en-US" dirty="0" err="1"/>
              <a:t>một</a:t>
            </a:r>
            <a:r>
              <a:rPr lang="en-US" dirty="0"/>
              <a:t> </a:t>
            </a:r>
            <a:r>
              <a:rPr lang="en-US" dirty="0" err="1"/>
              <a:t>gói</a:t>
            </a:r>
            <a:r>
              <a:rPr lang="en-US" dirty="0"/>
              <a:t>, </a:t>
            </a:r>
            <a:r>
              <a:rPr lang="en-US" dirty="0" err="1"/>
              <a:t>dữ</a:t>
            </a:r>
            <a:r>
              <a:rPr lang="en-US" dirty="0"/>
              <a:t> </a:t>
            </a:r>
            <a:r>
              <a:rPr lang="en-US" dirty="0" err="1"/>
              <a:t>liệu</a:t>
            </a:r>
            <a:r>
              <a:rPr lang="en-US" dirty="0"/>
              <a:t> </a:t>
            </a:r>
            <a:r>
              <a:rPr lang="en-US" dirty="0" err="1"/>
              <a:t>bao</a:t>
            </a:r>
            <a:r>
              <a:rPr lang="en-US" dirty="0"/>
              <a:t> </a:t>
            </a:r>
            <a:r>
              <a:rPr lang="en-US" dirty="0" err="1"/>
              <a:t>gồm</a:t>
            </a:r>
            <a:r>
              <a:rPr lang="en-US" dirty="0"/>
              <a:t> 1 </a:t>
            </a:r>
            <a:r>
              <a:rPr lang="en-US" dirty="0" err="1"/>
              <a:t>trong</a:t>
            </a:r>
            <a:r>
              <a:rPr lang="en-US" dirty="0"/>
              <a:t> 5 </a:t>
            </a:r>
            <a:r>
              <a:rPr lang="en-US" dirty="0" err="1"/>
              <a:t>loại</a:t>
            </a:r>
            <a:r>
              <a:rPr lang="en-US" dirty="0"/>
              <a:t> </a:t>
            </a:r>
            <a:r>
              <a:rPr lang="en-US" dirty="0" err="1"/>
              <a:t>gói</a:t>
            </a:r>
            <a:r>
              <a:rPr lang="en-US" dirty="0"/>
              <a:t> OSPF .</a:t>
            </a:r>
          </a:p>
          <a:p>
            <a:pPr lvl="1">
              <a:buFontTx/>
              <a:buNone/>
            </a:pPr>
            <a:endParaRPr lang="en-US" dirty="0"/>
          </a:p>
        </p:txBody>
      </p:sp>
      <p:pic>
        <p:nvPicPr>
          <p:cNvPr id="25604" name="Picture 4"/>
          <p:cNvPicPr>
            <a:picLocks noChangeAspect="1" noChangeArrowheads="1"/>
          </p:cNvPicPr>
          <p:nvPr/>
        </p:nvPicPr>
        <p:blipFill>
          <a:blip r:embed="rId4" cstate="print"/>
          <a:srcRect/>
          <a:stretch>
            <a:fillRect/>
          </a:stretch>
        </p:blipFill>
        <p:spPr bwMode="auto">
          <a:xfrm>
            <a:off x="3048000" y="2819400"/>
            <a:ext cx="6019800" cy="3689350"/>
          </a:xfrm>
          <a:prstGeom prst="rect">
            <a:avLst/>
          </a:prstGeom>
          <a:noFill/>
          <a:ln w="9525">
            <a:noFill/>
            <a:miter lim="800000"/>
            <a:headEnd/>
            <a:tailEnd/>
          </a:ln>
        </p:spPr>
      </p:pic>
    </p:spTree>
    <p:extLst>
      <p:ext uri="{BB962C8B-B14F-4D97-AF65-F5344CB8AC3E}">
        <p14:creationId xmlns:p14="http://schemas.microsoft.com/office/powerpoint/2010/main" val="2897803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26627" name="Rectangle 3"/>
          <p:cNvSpPr>
            <a:spLocks noGrp="1" noChangeArrowheads="1"/>
          </p:cNvSpPr>
          <p:nvPr>
            <p:ph idx="1"/>
          </p:nvPr>
        </p:nvSpPr>
        <p:spPr/>
        <p:txBody>
          <a:bodyPr>
            <a:normAutofit fontScale="77500" lnSpcReduction="20000"/>
          </a:bodyPr>
          <a:lstStyle/>
          <a:p>
            <a:pPr marL="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dirty="0"/>
          </a:p>
          <a:p>
            <a:pPr lvl="1">
              <a:buFontTx/>
              <a:buBlip>
                <a:blip r:embed="rId3"/>
              </a:buBlip>
            </a:pPr>
            <a:r>
              <a:rPr lang="en-US" dirty="0" err="1"/>
              <a:t>Các</a:t>
            </a:r>
            <a:r>
              <a:rPr lang="en-US" dirty="0"/>
              <a:t> </a:t>
            </a:r>
            <a:r>
              <a:rPr lang="en-US" dirty="0" err="1"/>
              <a:t>loại</a:t>
            </a:r>
            <a:r>
              <a:rPr lang="en-US" dirty="0"/>
              <a:t> </a:t>
            </a:r>
            <a:r>
              <a:rPr lang="en-US" dirty="0" err="1"/>
              <a:t>gói</a:t>
            </a:r>
            <a:r>
              <a:rPr lang="en-US" dirty="0"/>
              <a:t> tin OSPF.</a:t>
            </a:r>
          </a:p>
          <a:p>
            <a:pPr lvl="2">
              <a:buFontTx/>
              <a:buBlip>
                <a:blip r:embed="rId4"/>
              </a:buBlip>
            </a:pPr>
            <a:r>
              <a:rPr lang="en-US" dirty="0"/>
              <a:t>Hello : </a:t>
            </a:r>
            <a:r>
              <a:rPr lang="en-US" dirty="0" err="1"/>
              <a:t>Khởi</a:t>
            </a:r>
            <a:r>
              <a:rPr lang="en-US" dirty="0"/>
              <a:t> </a:t>
            </a:r>
            <a:r>
              <a:rPr lang="en-US" dirty="0" err="1"/>
              <a:t>tạo</a:t>
            </a:r>
            <a:r>
              <a:rPr lang="en-US" dirty="0"/>
              <a:t> </a:t>
            </a:r>
            <a:r>
              <a:rPr lang="en-US" dirty="0" err="1"/>
              <a:t>kết</a:t>
            </a:r>
            <a:r>
              <a:rPr lang="en-US" dirty="0"/>
              <a:t> </a:t>
            </a:r>
            <a:r>
              <a:rPr lang="en-US" dirty="0" err="1"/>
              <a:t>nối</a:t>
            </a:r>
            <a:r>
              <a:rPr lang="en-US" dirty="0"/>
              <a:t> </a:t>
            </a:r>
            <a:r>
              <a:rPr lang="en-US" dirty="0" err="1"/>
              <a:t>với</a:t>
            </a:r>
            <a:r>
              <a:rPr lang="en-US" dirty="0"/>
              <a:t> router OSPF </a:t>
            </a:r>
            <a:r>
              <a:rPr lang="en-US" dirty="0" err="1"/>
              <a:t>khác</a:t>
            </a:r>
            <a:r>
              <a:rPr lang="en-US" dirty="0"/>
              <a:t>.</a:t>
            </a:r>
          </a:p>
          <a:p>
            <a:pPr lvl="2">
              <a:buFontTx/>
              <a:buBlip>
                <a:blip r:embed="rId4"/>
              </a:buBlip>
            </a:pPr>
            <a:r>
              <a:rPr lang="en-US" dirty="0"/>
              <a:t>DBD (Database Description): </a:t>
            </a:r>
            <a:r>
              <a:rPr lang="en-US" dirty="0" err="1"/>
              <a:t>Chứa</a:t>
            </a:r>
            <a:r>
              <a:rPr lang="en-US" dirty="0"/>
              <a:t> </a:t>
            </a:r>
            <a:r>
              <a:rPr lang="en-US" dirty="0" err="1"/>
              <a:t>danh</a:t>
            </a:r>
            <a:r>
              <a:rPr lang="en-US" dirty="0"/>
              <a:t> </a:t>
            </a:r>
            <a:r>
              <a:rPr lang="en-US" dirty="0" err="1"/>
              <a:t>sách</a:t>
            </a:r>
            <a:r>
              <a:rPr lang="en-US" dirty="0"/>
              <a:t> </a:t>
            </a:r>
            <a:r>
              <a:rPr lang="en-US" dirty="0" err="1"/>
              <a:t>ngắn</a:t>
            </a:r>
            <a:r>
              <a:rPr lang="en-US" dirty="0"/>
              <a:t> </a:t>
            </a:r>
            <a:r>
              <a:rPr lang="en-US" dirty="0" err="1"/>
              <a:t>gọn</a:t>
            </a:r>
            <a:r>
              <a:rPr lang="en-US" dirty="0"/>
              <a:t> database </a:t>
            </a:r>
            <a:r>
              <a:rPr lang="en-US" dirty="0" err="1"/>
              <a:t>các</a:t>
            </a:r>
            <a:r>
              <a:rPr lang="en-US" dirty="0"/>
              <a:t> router </a:t>
            </a:r>
            <a:r>
              <a:rPr lang="en-US" dirty="0" err="1"/>
              <a:t>định</a:t>
            </a:r>
            <a:r>
              <a:rPr lang="en-US" dirty="0"/>
              <a:t> </a:t>
            </a:r>
            <a:r>
              <a:rPr lang="en-US" dirty="0" err="1"/>
              <a:t>tuyến</a:t>
            </a:r>
            <a:r>
              <a:rPr lang="en-US" dirty="0"/>
              <a:t> </a:t>
            </a:r>
            <a:r>
              <a:rPr lang="en-US" dirty="0" err="1"/>
              <a:t>theo</a:t>
            </a:r>
            <a:r>
              <a:rPr lang="en-US" dirty="0"/>
              <a:t> </a:t>
            </a:r>
            <a:r>
              <a:rPr lang="en-US" dirty="0" err="1"/>
              <a:t>trạng</a:t>
            </a:r>
            <a:r>
              <a:rPr lang="en-US" dirty="0"/>
              <a:t> </a:t>
            </a:r>
            <a:r>
              <a:rPr lang="en-US" dirty="0" err="1"/>
              <a:t>thái</a:t>
            </a:r>
            <a:r>
              <a:rPr lang="en-US" dirty="0"/>
              <a:t> </a:t>
            </a:r>
            <a:r>
              <a:rPr lang="en-US" dirty="0" err="1"/>
              <a:t>liên</a:t>
            </a:r>
            <a:r>
              <a:rPr lang="en-US" dirty="0"/>
              <a:t> </a:t>
            </a:r>
            <a:r>
              <a:rPr lang="en-US" dirty="0" err="1"/>
              <a:t>kết</a:t>
            </a:r>
            <a:r>
              <a:rPr lang="en-US" dirty="0"/>
              <a:t>, </a:t>
            </a:r>
            <a:r>
              <a:rPr lang="en-US" dirty="0" err="1"/>
              <a:t>để</a:t>
            </a:r>
            <a:r>
              <a:rPr lang="en-US" dirty="0"/>
              <a:t> </a:t>
            </a:r>
            <a:r>
              <a:rPr lang="en-US" dirty="0" err="1"/>
              <a:t>kiểm</a:t>
            </a:r>
            <a:r>
              <a:rPr lang="en-US" dirty="0"/>
              <a:t> </a:t>
            </a:r>
            <a:r>
              <a:rPr lang="en-US" dirty="0" err="1"/>
              <a:t>tra</a:t>
            </a:r>
            <a:r>
              <a:rPr lang="en-US" dirty="0"/>
              <a:t> </a:t>
            </a:r>
            <a:r>
              <a:rPr lang="en-US" dirty="0" err="1"/>
              <a:t>tính</a:t>
            </a:r>
            <a:r>
              <a:rPr lang="en-US" dirty="0"/>
              <a:t> </a:t>
            </a:r>
            <a:r>
              <a:rPr lang="en-US" dirty="0" err="1"/>
              <a:t>đồng</a:t>
            </a:r>
            <a:r>
              <a:rPr lang="en-US" dirty="0"/>
              <a:t> </a:t>
            </a:r>
            <a:r>
              <a:rPr lang="en-US" dirty="0" err="1"/>
              <a:t>bộ</a:t>
            </a:r>
            <a:r>
              <a:rPr lang="en-US" dirty="0"/>
              <a:t> </a:t>
            </a:r>
            <a:r>
              <a:rPr lang="en-US" dirty="0" err="1"/>
              <a:t>dữ</a:t>
            </a:r>
            <a:r>
              <a:rPr lang="en-US" dirty="0"/>
              <a:t> </a:t>
            </a:r>
            <a:r>
              <a:rPr lang="en-US" dirty="0" err="1"/>
              <a:t>liệu</a:t>
            </a:r>
            <a:r>
              <a:rPr lang="en-US" dirty="0"/>
              <a:t> </a:t>
            </a:r>
            <a:r>
              <a:rPr lang="en-US" dirty="0" err="1"/>
              <a:t>giữa</a:t>
            </a:r>
            <a:r>
              <a:rPr lang="en-US" dirty="0"/>
              <a:t> </a:t>
            </a:r>
            <a:r>
              <a:rPr lang="en-US" dirty="0" err="1"/>
              <a:t>các</a:t>
            </a:r>
            <a:r>
              <a:rPr lang="en-US" dirty="0"/>
              <a:t> router.</a:t>
            </a:r>
          </a:p>
          <a:p>
            <a:pPr lvl="2">
              <a:buFontTx/>
              <a:buBlip>
                <a:blip r:embed="rId4"/>
              </a:buBlip>
            </a:pPr>
            <a:r>
              <a:rPr lang="en-US" dirty="0"/>
              <a:t>LSR(Link State Request) : </a:t>
            </a:r>
            <a:r>
              <a:rPr lang="en-US" dirty="0" err="1"/>
              <a:t>Yêu</a:t>
            </a:r>
            <a:r>
              <a:rPr lang="en-US" dirty="0"/>
              <a:t> </a:t>
            </a:r>
            <a:r>
              <a:rPr lang="en-US" dirty="0" err="1"/>
              <a:t>cầu</a:t>
            </a:r>
            <a:r>
              <a:rPr lang="en-US" dirty="0"/>
              <a:t> router </a:t>
            </a:r>
            <a:r>
              <a:rPr lang="en-US" dirty="0" err="1"/>
              <a:t>gửi</a:t>
            </a:r>
            <a:r>
              <a:rPr lang="en-US" dirty="0"/>
              <a:t> </a:t>
            </a:r>
            <a:r>
              <a:rPr lang="en-US" dirty="0" err="1"/>
              <a:t>nhiều</a:t>
            </a:r>
            <a:r>
              <a:rPr lang="en-US" dirty="0"/>
              <a:t> </a:t>
            </a:r>
            <a:r>
              <a:rPr lang="en-US" dirty="0" err="1"/>
              <a:t>thông</a:t>
            </a:r>
            <a:r>
              <a:rPr lang="en-US" dirty="0"/>
              <a:t> tin </a:t>
            </a:r>
            <a:r>
              <a:rPr lang="en-US" dirty="0" err="1"/>
              <a:t>về</a:t>
            </a:r>
            <a:r>
              <a:rPr lang="en-US" dirty="0"/>
              <a:t> </a:t>
            </a:r>
            <a:r>
              <a:rPr lang="en-US" dirty="0" err="1"/>
              <a:t>trạng</a:t>
            </a:r>
            <a:r>
              <a:rPr lang="en-US" dirty="0"/>
              <a:t> </a:t>
            </a:r>
            <a:r>
              <a:rPr lang="en-US" dirty="0" err="1"/>
              <a:t>thái</a:t>
            </a:r>
            <a:r>
              <a:rPr lang="en-US" dirty="0"/>
              <a:t> </a:t>
            </a:r>
            <a:r>
              <a:rPr lang="en-US" dirty="0" err="1"/>
              <a:t>đường</a:t>
            </a:r>
            <a:r>
              <a:rPr lang="en-US" dirty="0"/>
              <a:t> </a:t>
            </a:r>
            <a:r>
              <a:rPr lang="en-US" dirty="0" err="1"/>
              <a:t>liên</a:t>
            </a:r>
            <a:r>
              <a:rPr lang="en-US" dirty="0"/>
              <a:t> </a:t>
            </a:r>
            <a:r>
              <a:rPr lang="en-US" dirty="0" err="1"/>
              <a:t>kết</a:t>
            </a:r>
            <a:r>
              <a:rPr lang="en-US" dirty="0"/>
              <a:t>.</a:t>
            </a:r>
          </a:p>
          <a:p>
            <a:pPr lvl="2">
              <a:buFontTx/>
              <a:buBlip>
                <a:blip r:embed="rId4"/>
              </a:buBlip>
            </a:pPr>
            <a:r>
              <a:rPr lang="en-US" dirty="0"/>
              <a:t>LSU (Link State Update) : </a:t>
            </a:r>
            <a:r>
              <a:rPr lang="en-US" dirty="0" err="1"/>
              <a:t>Gói</a:t>
            </a:r>
            <a:r>
              <a:rPr lang="en-US" dirty="0"/>
              <a:t> tin </a:t>
            </a:r>
            <a:r>
              <a:rPr lang="en-US" dirty="0" err="1"/>
              <a:t>trả</a:t>
            </a:r>
            <a:r>
              <a:rPr lang="en-US" dirty="0"/>
              <a:t> </a:t>
            </a:r>
            <a:r>
              <a:rPr lang="en-US" dirty="0" err="1"/>
              <a:t>lời</a:t>
            </a:r>
            <a:r>
              <a:rPr lang="en-US" dirty="0"/>
              <a:t> </a:t>
            </a:r>
            <a:r>
              <a:rPr lang="en-US" dirty="0" err="1"/>
              <a:t>lại</a:t>
            </a:r>
            <a:r>
              <a:rPr lang="en-US" dirty="0"/>
              <a:t> LSR, </a:t>
            </a:r>
            <a:r>
              <a:rPr lang="en-US" dirty="0" err="1"/>
              <a:t>chứa</a:t>
            </a:r>
            <a:r>
              <a:rPr lang="en-US" dirty="0"/>
              <a:t> </a:t>
            </a:r>
            <a:r>
              <a:rPr lang="en-US" dirty="0" err="1"/>
              <a:t>các</a:t>
            </a:r>
            <a:r>
              <a:rPr lang="en-US" dirty="0"/>
              <a:t> </a:t>
            </a:r>
            <a:r>
              <a:rPr lang="en-US" dirty="0" err="1"/>
              <a:t>gói</a:t>
            </a:r>
            <a:r>
              <a:rPr lang="en-US" dirty="0"/>
              <a:t> tin </a:t>
            </a:r>
            <a:r>
              <a:rPr lang="en-US" dirty="0" err="1"/>
              <a:t>quảng</a:t>
            </a:r>
            <a:r>
              <a:rPr lang="en-US" dirty="0"/>
              <a:t> </a:t>
            </a:r>
            <a:r>
              <a:rPr lang="en-US" dirty="0" err="1"/>
              <a:t>bá</a:t>
            </a:r>
            <a:r>
              <a:rPr lang="en-US" dirty="0"/>
              <a:t> Link-State.</a:t>
            </a:r>
          </a:p>
          <a:p>
            <a:pPr lvl="2">
              <a:buFontTx/>
              <a:buBlip>
                <a:blip r:embed="rId4"/>
              </a:buBlip>
            </a:pPr>
            <a:r>
              <a:rPr lang="en-US" dirty="0" err="1"/>
              <a:t>LSAck</a:t>
            </a:r>
            <a:r>
              <a:rPr lang="en-US" dirty="0"/>
              <a:t> (Link State Acknowledgement) : </a:t>
            </a:r>
            <a:r>
              <a:rPr lang="en-US" dirty="0" err="1"/>
              <a:t>Khi</a:t>
            </a:r>
            <a:r>
              <a:rPr lang="en-US" dirty="0"/>
              <a:t> LSU </a:t>
            </a:r>
            <a:r>
              <a:rPr lang="en-US" dirty="0" err="1"/>
              <a:t>được</a:t>
            </a:r>
            <a:r>
              <a:rPr lang="en-US" dirty="0"/>
              <a:t> </a:t>
            </a:r>
            <a:r>
              <a:rPr lang="en-US" dirty="0" err="1"/>
              <a:t>nhận</a:t>
            </a:r>
            <a:r>
              <a:rPr lang="en-US" dirty="0"/>
              <a:t>, </a:t>
            </a:r>
            <a:r>
              <a:rPr lang="en-US" dirty="0" err="1"/>
              <a:t>LSAck</a:t>
            </a:r>
            <a:r>
              <a:rPr lang="en-US" dirty="0"/>
              <a:t> </a:t>
            </a:r>
            <a:r>
              <a:rPr lang="en-US" dirty="0" err="1"/>
              <a:t>sẽ</a:t>
            </a:r>
            <a:r>
              <a:rPr lang="en-US" dirty="0"/>
              <a:t> </a:t>
            </a:r>
            <a:r>
              <a:rPr lang="en-US" dirty="0" err="1"/>
              <a:t>được</a:t>
            </a:r>
            <a:r>
              <a:rPr lang="en-US" dirty="0"/>
              <a:t> </a:t>
            </a:r>
            <a:r>
              <a:rPr lang="en-US" dirty="0" err="1"/>
              <a:t>gửi</a:t>
            </a:r>
            <a:r>
              <a:rPr lang="en-US" dirty="0"/>
              <a:t> </a:t>
            </a:r>
            <a:r>
              <a:rPr lang="en-US" dirty="0" err="1"/>
              <a:t>đi</a:t>
            </a:r>
            <a:r>
              <a:rPr lang="en-US" dirty="0"/>
              <a:t> .</a:t>
            </a:r>
          </a:p>
          <a:p>
            <a:pPr lvl="2">
              <a:buFontTx/>
              <a:buNone/>
            </a:pPr>
            <a:endParaRPr lang="en-US" dirty="0"/>
          </a:p>
          <a:p>
            <a:pPr lvl="1">
              <a:buFontTx/>
              <a:buNone/>
            </a:pPr>
            <a:endParaRPr lang="en-US" dirty="0"/>
          </a:p>
        </p:txBody>
      </p:sp>
    </p:spTree>
    <p:extLst>
      <p:ext uri="{BB962C8B-B14F-4D97-AF65-F5344CB8AC3E}">
        <p14:creationId xmlns:p14="http://schemas.microsoft.com/office/powerpoint/2010/main" val="33608366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27651" name="Rectangle 3"/>
          <p:cNvSpPr>
            <a:spLocks noGrp="1" noChangeArrowheads="1"/>
          </p:cNvSpPr>
          <p:nvPr>
            <p:ph idx="1"/>
          </p:nvPr>
        </p:nvSpPr>
        <p:spPr/>
        <p:txBody>
          <a:bodyPr/>
          <a:lstStyle/>
          <a:p>
            <a:pPr marL="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dirty="0"/>
          </a:p>
          <a:p>
            <a:pPr lvl="1">
              <a:buFontTx/>
              <a:buBlip>
                <a:blip r:embed="rId3"/>
              </a:buBlip>
            </a:pPr>
            <a:r>
              <a:rPr lang="en-US" dirty="0"/>
              <a:t>Hello Protocol</a:t>
            </a:r>
          </a:p>
          <a:p>
            <a:pPr>
              <a:buFontTx/>
              <a:buBlip>
                <a:blip r:embed="rId4"/>
              </a:buBlip>
            </a:pPr>
            <a:endParaRPr lang="en-US" dirty="0"/>
          </a:p>
        </p:txBody>
      </p:sp>
      <p:pic>
        <p:nvPicPr>
          <p:cNvPr id="27652" name="Picture 4"/>
          <p:cNvPicPr>
            <a:picLocks noChangeAspect="1" noChangeArrowheads="1"/>
          </p:cNvPicPr>
          <p:nvPr/>
        </p:nvPicPr>
        <p:blipFill>
          <a:blip r:embed="rId5" cstate="print"/>
          <a:srcRect/>
          <a:stretch>
            <a:fillRect/>
          </a:stretch>
        </p:blipFill>
        <p:spPr bwMode="auto">
          <a:xfrm>
            <a:off x="2286000" y="2057400"/>
            <a:ext cx="8153400" cy="4008438"/>
          </a:xfrm>
          <a:prstGeom prst="rect">
            <a:avLst/>
          </a:prstGeom>
          <a:noFill/>
          <a:ln w="9525">
            <a:noFill/>
            <a:miter lim="800000"/>
            <a:headEnd/>
            <a:tailEnd/>
          </a:ln>
        </p:spPr>
      </p:pic>
    </p:spTree>
    <p:extLst>
      <p:ext uri="{BB962C8B-B14F-4D97-AF65-F5344CB8AC3E}">
        <p14:creationId xmlns:p14="http://schemas.microsoft.com/office/powerpoint/2010/main" val="8470992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28675" name="Rectangle 3"/>
          <p:cNvSpPr>
            <a:spLocks noGrp="1" noChangeArrowheads="1"/>
          </p:cNvSpPr>
          <p:nvPr>
            <p:ph idx="1"/>
          </p:nvPr>
        </p:nvSpPr>
        <p:spPr/>
        <p:txBody>
          <a:bodyPr>
            <a:normAutofit fontScale="70000" lnSpcReduction="20000"/>
          </a:bodyPr>
          <a:lstStyle/>
          <a:p>
            <a:pPr marL="0" indent="0">
              <a:lnSpc>
                <a:spcPct val="90000"/>
              </a:lnSpc>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dirty="0"/>
          </a:p>
          <a:p>
            <a:pPr lvl="1">
              <a:lnSpc>
                <a:spcPct val="90000"/>
              </a:lnSpc>
              <a:buFontTx/>
              <a:buBlip>
                <a:blip r:embed="rId3"/>
              </a:buBlip>
            </a:pPr>
            <a:r>
              <a:rPr lang="en-US" dirty="0"/>
              <a:t>Hello Protocol</a:t>
            </a:r>
          </a:p>
          <a:p>
            <a:pPr lvl="2">
              <a:lnSpc>
                <a:spcPct val="90000"/>
              </a:lnSpc>
              <a:buFontTx/>
              <a:buBlip>
                <a:blip r:embed="rId4"/>
              </a:buBlip>
            </a:pPr>
            <a:r>
              <a:rPr lang="en-US" dirty="0" err="1"/>
              <a:t>Các</a:t>
            </a:r>
            <a:r>
              <a:rPr lang="en-US" dirty="0"/>
              <a:t> </a:t>
            </a:r>
            <a:r>
              <a:rPr lang="en-US" dirty="0" err="1"/>
              <a:t>lĩnh</a:t>
            </a:r>
            <a:r>
              <a:rPr lang="en-US" dirty="0"/>
              <a:t> </a:t>
            </a:r>
            <a:r>
              <a:rPr lang="en-US" dirty="0" err="1"/>
              <a:t>vực</a:t>
            </a:r>
            <a:r>
              <a:rPr lang="en-US" dirty="0"/>
              <a:t> </a:t>
            </a:r>
            <a:r>
              <a:rPr lang="en-US" dirty="0" err="1"/>
              <a:t>quan</a:t>
            </a:r>
            <a:r>
              <a:rPr lang="en-US" dirty="0"/>
              <a:t> </a:t>
            </a:r>
            <a:r>
              <a:rPr lang="en-US" dirty="0" err="1"/>
              <a:t>trọng</a:t>
            </a:r>
            <a:r>
              <a:rPr lang="en-US" dirty="0"/>
              <a:t> </a:t>
            </a:r>
            <a:r>
              <a:rPr lang="en-US" dirty="0" err="1"/>
              <a:t>được</a:t>
            </a:r>
            <a:r>
              <a:rPr lang="en-US" dirty="0"/>
              <a:t> </a:t>
            </a:r>
            <a:r>
              <a:rPr lang="en-US" dirty="0" err="1"/>
              <a:t>hiển</a:t>
            </a:r>
            <a:r>
              <a:rPr lang="en-US" dirty="0"/>
              <a:t> </a:t>
            </a:r>
            <a:r>
              <a:rPr lang="en-US" dirty="0" err="1"/>
              <a:t>thị</a:t>
            </a:r>
            <a:r>
              <a:rPr lang="en-US" dirty="0"/>
              <a:t> </a:t>
            </a:r>
            <a:r>
              <a:rPr lang="en-US" dirty="0" err="1"/>
              <a:t>bao</a:t>
            </a:r>
            <a:r>
              <a:rPr lang="en-US" dirty="0"/>
              <a:t> </a:t>
            </a:r>
            <a:r>
              <a:rPr lang="en-US" dirty="0" err="1"/>
              <a:t>gồm</a:t>
            </a:r>
            <a:r>
              <a:rPr lang="en-US" dirty="0"/>
              <a:t>:</a:t>
            </a:r>
          </a:p>
          <a:p>
            <a:pPr lvl="3">
              <a:lnSpc>
                <a:spcPct val="90000"/>
              </a:lnSpc>
            </a:pPr>
            <a:r>
              <a:rPr lang="en-US" dirty="0"/>
              <a:t>Type: </a:t>
            </a:r>
            <a:r>
              <a:rPr lang="en-US" dirty="0" err="1"/>
              <a:t>Loại</a:t>
            </a:r>
            <a:r>
              <a:rPr lang="en-US" dirty="0"/>
              <a:t> OSPF packet: Hello (1), DD (2), LS </a:t>
            </a:r>
            <a:r>
              <a:rPr lang="en-US" dirty="0" err="1"/>
              <a:t>Yêu</a:t>
            </a:r>
            <a:r>
              <a:rPr lang="en-US" dirty="0"/>
              <a:t> </a:t>
            </a:r>
            <a:r>
              <a:rPr lang="en-US" dirty="0" err="1"/>
              <a:t>cầu</a:t>
            </a:r>
            <a:r>
              <a:rPr lang="en-US" dirty="0"/>
              <a:t> (3), LS </a:t>
            </a:r>
            <a:r>
              <a:rPr lang="en-US" dirty="0" err="1"/>
              <a:t>Cập</a:t>
            </a:r>
            <a:r>
              <a:rPr lang="en-US" dirty="0"/>
              <a:t> </a:t>
            </a:r>
            <a:r>
              <a:rPr lang="en-US" dirty="0" err="1"/>
              <a:t>nhật</a:t>
            </a:r>
            <a:r>
              <a:rPr lang="en-US" dirty="0"/>
              <a:t> (4), LS ACK (5)</a:t>
            </a:r>
          </a:p>
          <a:p>
            <a:pPr lvl="3">
              <a:lnSpc>
                <a:spcPct val="90000"/>
              </a:lnSpc>
            </a:pPr>
            <a:r>
              <a:rPr lang="en-US" dirty="0"/>
              <a:t>Router ID: ID </a:t>
            </a:r>
            <a:r>
              <a:rPr lang="en-US" dirty="0" err="1"/>
              <a:t>của</a:t>
            </a:r>
            <a:r>
              <a:rPr lang="en-US" dirty="0"/>
              <a:t> </a:t>
            </a:r>
            <a:r>
              <a:rPr lang="en-US" dirty="0" err="1"/>
              <a:t>các</a:t>
            </a:r>
            <a:r>
              <a:rPr lang="en-US" dirty="0"/>
              <a:t> router </a:t>
            </a:r>
            <a:r>
              <a:rPr lang="en-US" dirty="0" err="1"/>
              <a:t>có</a:t>
            </a:r>
            <a:r>
              <a:rPr lang="en-US" dirty="0"/>
              <a:t> </a:t>
            </a:r>
            <a:r>
              <a:rPr lang="en-US" dirty="0" err="1"/>
              <a:t>nguồn</a:t>
            </a:r>
            <a:r>
              <a:rPr lang="en-US" dirty="0"/>
              <a:t>.</a:t>
            </a:r>
          </a:p>
          <a:p>
            <a:pPr lvl="3">
              <a:lnSpc>
                <a:spcPct val="90000"/>
              </a:lnSpc>
            </a:pPr>
            <a:r>
              <a:rPr lang="en-US" dirty="0"/>
              <a:t>Area ID: </a:t>
            </a:r>
            <a:r>
              <a:rPr lang="en-US" dirty="0" err="1"/>
              <a:t>Vùng</a:t>
            </a:r>
            <a:r>
              <a:rPr lang="en-US" dirty="0"/>
              <a:t> </a:t>
            </a:r>
            <a:r>
              <a:rPr lang="en-US" dirty="0" err="1"/>
              <a:t>mà</a:t>
            </a:r>
            <a:r>
              <a:rPr lang="en-US" dirty="0"/>
              <a:t> </a:t>
            </a:r>
            <a:r>
              <a:rPr lang="en-US" dirty="0" err="1"/>
              <a:t>các</a:t>
            </a:r>
            <a:r>
              <a:rPr lang="en-US" dirty="0"/>
              <a:t> </a:t>
            </a:r>
            <a:r>
              <a:rPr lang="en-US" dirty="0" err="1"/>
              <a:t>gói</a:t>
            </a:r>
            <a:r>
              <a:rPr lang="en-US" dirty="0"/>
              <a:t> </a:t>
            </a:r>
            <a:r>
              <a:rPr lang="en-US" dirty="0" err="1"/>
              <a:t>dữ</a:t>
            </a:r>
            <a:r>
              <a:rPr lang="en-US" dirty="0"/>
              <a:t> </a:t>
            </a:r>
            <a:r>
              <a:rPr lang="en-US" dirty="0" err="1"/>
              <a:t>liệu</a:t>
            </a:r>
            <a:r>
              <a:rPr lang="en-US" dirty="0"/>
              <a:t> </a:t>
            </a:r>
            <a:r>
              <a:rPr lang="en-US" dirty="0" err="1"/>
              <a:t>được</a:t>
            </a:r>
            <a:r>
              <a:rPr lang="en-US" dirty="0"/>
              <a:t> </a:t>
            </a:r>
            <a:r>
              <a:rPr lang="en-US" dirty="0" err="1"/>
              <a:t>khởi</a:t>
            </a:r>
            <a:r>
              <a:rPr lang="en-US" dirty="0"/>
              <a:t> </a:t>
            </a:r>
            <a:r>
              <a:rPr lang="en-US" dirty="0" err="1"/>
              <a:t>tạo</a:t>
            </a:r>
            <a:r>
              <a:rPr lang="en-US" dirty="0"/>
              <a:t>.</a:t>
            </a:r>
          </a:p>
          <a:p>
            <a:pPr lvl="3">
              <a:lnSpc>
                <a:spcPct val="90000"/>
              </a:lnSpc>
            </a:pPr>
            <a:r>
              <a:rPr lang="en-US" dirty="0"/>
              <a:t>Network Mask: Subnet mask </a:t>
            </a:r>
            <a:r>
              <a:rPr lang="en-US" dirty="0" err="1"/>
              <a:t>kết</a:t>
            </a:r>
            <a:r>
              <a:rPr lang="en-US" dirty="0"/>
              <a:t> </a:t>
            </a:r>
            <a:r>
              <a:rPr lang="en-US" dirty="0" err="1"/>
              <a:t>hợp</a:t>
            </a:r>
            <a:r>
              <a:rPr lang="en-US" dirty="0"/>
              <a:t> </a:t>
            </a:r>
            <a:r>
              <a:rPr lang="en-US" dirty="0" err="1"/>
              <a:t>với</a:t>
            </a:r>
            <a:r>
              <a:rPr lang="en-US" dirty="0"/>
              <a:t> interface </a:t>
            </a:r>
            <a:r>
              <a:rPr lang="en-US" dirty="0" err="1"/>
              <a:t>gửi</a:t>
            </a:r>
            <a:br>
              <a:rPr lang="en-US" dirty="0"/>
            </a:br>
            <a:r>
              <a:rPr lang="en-US" dirty="0"/>
              <a:t>Hello Interval: </a:t>
            </a:r>
            <a:r>
              <a:rPr lang="en-US" dirty="0" err="1"/>
              <a:t>thời</a:t>
            </a:r>
            <a:r>
              <a:rPr lang="en-US" dirty="0"/>
              <a:t> </a:t>
            </a:r>
            <a:r>
              <a:rPr lang="en-US" dirty="0" err="1"/>
              <a:t>gian</a:t>
            </a:r>
            <a:r>
              <a:rPr lang="en-US" dirty="0"/>
              <a:t> </a:t>
            </a:r>
            <a:r>
              <a:rPr lang="en-US" dirty="0" err="1"/>
              <a:t>gửi</a:t>
            </a:r>
            <a:r>
              <a:rPr lang="en-US" dirty="0"/>
              <a:t> </a:t>
            </a:r>
            <a:r>
              <a:rPr lang="en-US" dirty="0" err="1"/>
              <a:t>gói</a:t>
            </a:r>
            <a:r>
              <a:rPr lang="en-US" dirty="0"/>
              <a:t> Hello </a:t>
            </a:r>
            <a:r>
              <a:rPr lang="en-US" dirty="0" err="1"/>
              <a:t>giữa</a:t>
            </a:r>
            <a:r>
              <a:rPr lang="en-US" dirty="0"/>
              <a:t> 2 router</a:t>
            </a:r>
            <a:br>
              <a:rPr lang="en-US" dirty="0"/>
            </a:br>
            <a:r>
              <a:rPr lang="en-US" dirty="0" err="1"/>
              <a:t>Router</a:t>
            </a:r>
            <a:r>
              <a:rPr lang="en-US" dirty="0"/>
              <a:t> Priority: </a:t>
            </a:r>
            <a:r>
              <a:rPr lang="en-US" dirty="0" err="1"/>
              <a:t>Được</a:t>
            </a:r>
            <a:r>
              <a:rPr lang="en-US" dirty="0"/>
              <a:t> </a:t>
            </a:r>
            <a:r>
              <a:rPr lang="en-US" dirty="0" err="1"/>
              <a:t>sử</a:t>
            </a:r>
            <a:r>
              <a:rPr lang="en-US" dirty="0"/>
              <a:t> </a:t>
            </a:r>
            <a:r>
              <a:rPr lang="en-US" dirty="0" err="1"/>
              <a:t>dụng</a:t>
            </a:r>
            <a:r>
              <a:rPr lang="en-US" dirty="0"/>
              <a:t> </a:t>
            </a:r>
            <a:r>
              <a:rPr lang="en-US" dirty="0" err="1"/>
              <a:t>bầu</a:t>
            </a:r>
            <a:r>
              <a:rPr lang="en-US" dirty="0"/>
              <a:t> </a:t>
            </a:r>
            <a:r>
              <a:rPr lang="en-US" dirty="0" err="1"/>
              <a:t>chọn</a:t>
            </a:r>
            <a:r>
              <a:rPr lang="en-US" dirty="0"/>
              <a:t> DR / BDR</a:t>
            </a:r>
          </a:p>
          <a:p>
            <a:pPr lvl="3">
              <a:lnSpc>
                <a:spcPct val="90000"/>
              </a:lnSpc>
            </a:pPr>
            <a:r>
              <a:rPr lang="en-US" dirty="0"/>
              <a:t>Designated Router (DR): Router ID </a:t>
            </a:r>
            <a:r>
              <a:rPr lang="en-US" dirty="0" err="1"/>
              <a:t>của</a:t>
            </a:r>
            <a:r>
              <a:rPr lang="en-US" dirty="0"/>
              <a:t> DR, </a:t>
            </a:r>
            <a:r>
              <a:rPr lang="en-US" dirty="0" err="1"/>
              <a:t>nếu</a:t>
            </a:r>
            <a:r>
              <a:rPr lang="en-US" dirty="0"/>
              <a:t> </a:t>
            </a:r>
            <a:r>
              <a:rPr lang="en-US" dirty="0" err="1"/>
              <a:t>có</a:t>
            </a:r>
            <a:endParaRPr lang="en-US" dirty="0"/>
          </a:p>
          <a:p>
            <a:pPr lvl="3">
              <a:lnSpc>
                <a:spcPct val="90000"/>
              </a:lnSpc>
            </a:pPr>
            <a:r>
              <a:rPr lang="en-US" dirty="0"/>
              <a:t>Backup Designated Router (BDR): Router ID </a:t>
            </a:r>
            <a:r>
              <a:rPr lang="en-US" dirty="0" err="1"/>
              <a:t>của</a:t>
            </a:r>
            <a:r>
              <a:rPr lang="en-US" dirty="0"/>
              <a:t> BDR, </a:t>
            </a:r>
            <a:r>
              <a:rPr lang="en-US" dirty="0" err="1"/>
              <a:t>nếu</a:t>
            </a:r>
            <a:r>
              <a:rPr lang="en-US" dirty="0"/>
              <a:t> </a:t>
            </a:r>
            <a:r>
              <a:rPr lang="en-US" dirty="0" err="1"/>
              <a:t>có</a:t>
            </a:r>
            <a:r>
              <a:rPr lang="en-US" dirty="0"/>
              <a:t>.</a:t>
            </a:r>
          </a:p>
          <a:p>
            <a:pPr lvl="3">
              <a:lnSpc>
                <a:spcPct val="90000"/>
              </a:lnSpc>
            </a:pPr>
            <a:r>
              <a:rPr lang="en-US" dirty="0"/>
              <a:t>List of Neighbors: </a:t>
            </a:r>
            <a:r>
              <a:rPr lang="en-US" dirty="0" err="1"/>
              <a:t>liệt</a:t>
            </a:r>
            <a:r>
              <a:rPr lang="en-US" dirty="0"/>
              <a:t> </a:t>
            </a:r>
            <a:r>
              <a:rPr lang="en-US" dirty="0" err="1"/>
              <a:t>kê</a:t>
            </a:r>
            <a:r>
              <a:rPr lang="en-US" dirty="0"/>
              <a:t> </a:t>
            </a:r>
            <a:r>
              <a:rPr lang="en-US" dirty="0" err="1"/>
              <a:t>danh</a:t>
            </a:r>
            <a:r>
              <a:rPr lang="en-US" dirty="0"/>
              <a:t> </a:t>
            </a:r>
            <a:r>
              <a:rPr lang="en-US" dirty="0" err="1"/>
              <a:t>sách</a:t>
            </a:r>
            <a:r>
              <a:rPr lang="en-US" dirty="0"/>
              <a:t> </a:t>
            </a:r>
            <a:r>
              <a:rPr lang="en-US" dirty="0" err="1"/>
              <a:t>các</a:t>
            </a:r>
            <a:r>
              <a:rPr lang="en-US" dirty="0"/>
              <a:t> OSPF Router ID </a:t>
            </a:r>
            <a:r>
              <a:rPr lang="en-US" dirty="0" err="1"/>
              <a:t>của</a:t>
            </a:r>
            <a:r>
              <a:rPr lang="en-US" dirty="0"/>
              <a:t> router </a:t>
            </a:r>
            <a:r>
              <a:rPr lang="en-US" dirty="0" err="1"/>
              <a:t>láng</a:t>
            </a:r>
            <a:r>
              <a:rPr lang="en-US" dirty="0"/>
              <a:t> </a:t>
            </a:r>
            <a:r>
              <a:rPr lang="en-US" dirty="0" err="1"/>
              <a:t>giềng</a:t>
            </a:r>
            <a:r>
              <a:rPr lang="en-US" dirty="0"/>
              <a:t>.</a:t>
            </a:r>
          </a:p>
          <a:p>
            <a:pPr lvl="1">
              <a:lnSpc>
                <a:spcPct val="90000"/>
              </a:lnSpc>
              <a:buFontTx/>
              <a:buBlip>
                <a:blip r:embed="rId3"/>
              </a:buBlip>
            </a:pPr>
            <a:endParaRPr lang="en-US" dirty="0"/>
          </a:p>
          <a:p>
            <a:pPr>
              <a:lnSpc>
                <a:spcPct val="90000"/>
              </a:lnSpc>
              <a:buFontTx/>
              <a:buBlip>
                <a:blip r:embed="rId5"/>
              </a:buBlip>
            </a:pPr>
            <a:endParaRPr lang="en-US" dirty="0"/>
          </a:p>
        </p:txBody>
      </p:sp>
    </p:spTree>
    <p:extLst>
      <p:ext uri="{BB962C8B-B14F-4D97-AF65-F5344CB8AC3E}">
        <p14:creationId xmlns:p14="http://schemas.microsoft.com/office/powerpoint/2010/main" val="29432011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29699" name="Rectangle 3"/>
          <p:cNvSpPr>
            <a:spLocks noGrp="1" noChangeArrowheads="1"/>
          </p:cNvSpPr>
          <p:nvPr>
            <p:ph idx="1"/>
          </p:nvPr>
        </p:nvSpPr>
        <p:spPr/>
        <p:txBody>
          <a:bodyPr/>
          <a:lstStyle/>
          <a:p>
            <a:pPr marL="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dirty="0"/>
          </a:p>
          <a:p>
            <a:pPr lvl="1">
              <a:buFontTx/>
              <a:buBlip>
                <a:blip r:embed="rId2"/>
              </a:buBlip>
            </a:pPr>
            <a:r>
              <a:rPr lang="en-US" dirty="0"/>
              <a:t>Hello Protocol</a:t>
            </a:r>
          </a:p>
          <a:p>
            <a:pPr lvl="2">
              <a:buFontTx/>
              <a:buBlip>
                <a:blip r:embed="rId3"/>
              </a:buBlip>
            </a:pPr>
            <a:r>
              <a:rPr lang="en-US" dirty="0" err="1"/>
              <a:t>Thiết</a:t>
            </a:r>
            <a:r>
              <a:rPr lang="en-US" dirty="0"/>
              <a:t> </a:t>
            </a:r>
            <a:r>
              <a:rPr lang="en-US" dirty="0" err="1"/>
              <a:t>lập</a:t>
            </a:r>
            <a:r>
              <a:rPr lang="en-US" dirty="0"/>
              <a:t> Neighbor:</a:t>
            </a:r>
          </a:p>
          <a:p>
            <a:pPr lvl="3"/>
            <a:endParaRPr lang="en-US" dirty="0"/>
          </a:p>
        </p:txBody>
      </p:sp>
      <p:pic>
        <p:nvPicPr>
          <p:cNvPr id="29700" name="Picture 7"/>
          <p:cNvPicPr>
            <a:picLocks noChangeAspect="1" noChangeArrowheads="1"/>
          </p:cNvPicPr>
          <p:nvPr/>
        </p:nvPicPr>
        <p:blipFill>
          <a:blip r:embed="rId4" cstate="print"/>
          <a:srcRect/>
          <a:stretch>
            <a:fillRect/>
          </a:stretch>
        </p:blipFill>
        <p:spPr bwMode="auto">
          <a:xfrm>
            <a:off x="3429000" y="2590801"/>
            <a:ext cx="5486400" cy="3922713"/>
          </a:xfrm>
          <a:prstGeom prst="rect">
            <a:avLst/>
          </a:prstGeom>
          <a:noFill/>
          <a:ln w="9525">
            <a:noFill/>
            <a:miter lim="800000"/>
            <a:headEnd/>
            <a:tailEnd/>
          </a:ln>
        </p:spPr>
      </p:pic>
    </p:spTree>
    <p:extLst>
      <p:ext uri="{BB962C8B-B14F-4D97-AF65-F5344CB8AC3E}">
        <p14:creationId xmlns:p14="http://schemas.microsoft.com/office/powerpoint/2010/main" val="11298407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30723" name="Rectangle 3"/>
          <p:cNvSpPr>
            <a:spLocks noGrp="1" noChangeArrowheads="1"/>
          </p:cNvSpPr>
          <p:nvPr>
            <p:ph idx="1"/>
          </p:nvPr>
        </p:nvSpPr>
        <p:spPr/>
        <p:txBody>
          <a:bodyPr/>
          <a:lstStyle/>
          <a:p>
            <a:pPr marL="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dirty="0"/>
          </a:p>
          <a:p>
            <a:pPr lvl="1">
              <a:buFontTx/>
              <a:buBlip>
                <a:blip r:embed="rId2"/>
              </a:buBlip>
            </a:pPr>
            <a:r>
              <a:rPr lang="en-US" dirty="0"/>
              <a:t>OSPF Link-state Update.</a:t>
            </a:r>
          </a:p>
          <a:p>
            <a:pPr lvl="2">
              <a:buFontTx/>
              <a:buBlip>
                <a:blip r:embed="rId3"/>
              </a:buBlip>
            </a:pPr>
            <a:r>
              <a:rPr lang="en-US" dirty="0"/>
              <a:t>Link-state updates (LSUs): </a:t>
            </a:r>
            <a:r>
              <a:rPr lang="en-US" dirty="0" err="1"/>
              <a:t>là</a:t>
            </a:r>
            <a:r>
              <a:rPr lang="en-US" dirty="0"/>
              <a:t> </a:t>
            </a:r>
            <a:r>
              <a:rPr lang="en-US" dirty="0" err="1"/>
              <a:t>các</a:t>
            </a:r>
            <a:r>
              <a:rPr lang="en-US" dirty="0"/>
              <a:t> </a:t>
            </a:r>
            <a:r>
              <a:rPr lang="en-US" dirty="0" err="1"/>
              <a:t>gói</a:t>
            </a:r>
            <a:r>
              <a:rPr lang="en-US" dirty="0"/>
              <a:t> </a:t>
            </a:r>
            <a:r>
              <a:rPr lang="en-US" dirty="0" err="1"/>
              <a:t>dữ</a:t>
            </a:r>
            <a:r>
              <a:rPr lang="en-US" dirty="0"/>
              <a:t> </a:t>
            </a:r>
            <a:r>
              <a:rPr lang="en-US" dirty="0" err="1"/>
              <a:t>liệu</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cập</a:t>
            </a:r>
            <a:r>
              <a:rPr lang="en-US" dirty="0"/>
              <a:t> </a:t>
            </a:r>
            <a:r>
              <a:rPr lang="en-US" dirty="0" err="1"/>
              <a:t>nhật</a:t>
            </a:r>
            <a:r>
              <a:rPr lang="en-US" dirty="0"/>
              <a:t> </a:t>
            </a:r>
            <a:r>
              <a:rPr lang="en-US" dirty="0" err="1"/>
              <a:t>trong</a:t>
            </a:r>
            <a:r>
              <a:rPr lang="en-US" dirty="0"/>
              <a:t> </a:t>
            </a:r>
            <a:r>
              <a:rPr lang="en-US" dirty="0" err="1"/>
              <a:t>giao</a:t>
            </a:r>
            <a:r>
              <a:rPr lang="en-US" dirty="0"/>
              <a:t> </a:t>
            </a:r>
            <a:r>
              <a:rPr lang="en-US" dirty="0" err="1"/>
              <a:t>thức</a:t>
            </a:r>
            <a:r>
              <a:rPr lang="en-US" dirty="0"/>
              <a:t> </a:t>
            </a:r>
            <a:r>
              <a:rPr lang="en-US" dirty="0" err="1"/>
              <a:t>định</a:t>
            </a:r>
            <a:r>
              <a:rPr lang="en-US" dirty="0"/>
              <a:t> </a:t>
            </a:r>
            <a:r>
              <a:rPr lang="en-US" dirty="0" err="1"/>
              <a:t>tuyến</a:t>
            </a:r>
            <a:r>
              <a:rPr lang="en-US" dirty="0"/>
              <a:t> OSPF.</a:t>
            </a:r>
          </a:p>
          <a:p>
            <a:pPr lvl="2">
              <a:buFontTx/>
              <a:buBlip>
                <a:blip r:embed="rId3"/>
              </a:buBlip>
            </a:pPr>
            <a:r>
              <a:rPr lang="en-US" dirty="0" err="1"/>
              <a:t>Một</a:t>
            </a:r>
            <a:r>
              <a:rPr lang="en-US" dirty="0"/>
              <a:t> </a:t>
            </a:r>
            <a:r>
              <a:rPr lang="en-US" dirty="0" err="1"/>
              <a:t>gói</a:t>
            </a:r>
            <a:r>
              <a:rPr lang="en-US" dirty="0"/>
              <a:t> LSU </a:t>
            </a:r>
            <a:r>
              <a:rPr lang="en-US" dirty="0" err="1"/>
              <a:t>có</a:t>
            </a:r>
            <a:r>
              <a:rPr lang="en-US" dirty="0"/>
              <a:t> </a:t>
            </a:r>
            <a:r>
              <a:rPr lang="en-US" dirty="0" err="1"/>
              <a:t>thể</a:t>
            </a:r>
            <a:r>
              <a:rPr lang="en-US" dirty="0"/>
              <a:t> </a:t>
            </a:r>
            <a:r>
              <a:rPr lang="en-US" dirty="0" err="1"/>
              <a:t>chứa</a:t>
            </a:r>
            <a:r>
              <a:rPr lang="en-US" dirty="0"/>
              <a:t> 10 </a:t>
            </a:r>
            <a:r>
              <a:rPr lang="en-US" dirty="0" err="1"/>
              <a:t>loại</a:t>
            </a:r>
            <a:r>
              <a:rPr lang="en-US" dirty="0"/>
              <a:t> </a:t>
            </a:r>
            <a:r>
              <a:rPr lang="en-US" dirty="0" err="1"/>
              <a:t>khác</a:t>
            </a:r>
            <a:r>
              <a:rPr lang="en-US" dirty="0"/>
              <a:t> </a:t>
            </a:r>
            <a:r>
              <a:rPr lang="en-US" dirty="0" err="1"/>
              <a:t>nhau</a:t>
            </a:r>
            <a:r>
              <a:rPr lang="en-US" dirty="0"/>
              <a:t> </a:t>
            </a:r>
            <a:r>
              <a:rPr lang="en-US" dirty="0" err="1"/>
              <a:t>của</a:t>
            </a:r>
            <a:r>
              <a:rPr lang="en-US" dirty="0"/>
              <a:t> Link-State Advertisements (LSAs) </a:t>
            </a:r>
          </a:p>
        </p:txBody>
      </p:sp>
    </p:spTree>
    <p:extLst>
      <p:ext uri="{BB962C8B-B14F-4D97-AF65-F5344CB8AC3E}">
        <p14:creationId xmlns:p14="http://schemas.microsoft.com/office/powerpoint/2010/main" val="33727749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31747" name="Rectangle 3"/>
          <p:cNvSpPr>
            <a:spLocks noGrp="1" noChangeArrowheads="1"/>
          </p:cNvSpPr>
          <p:nvPr>
            <p:ph idx="1"/>
          </p:nvPr>
        </p:nvSpPr>
        <p:spPr/>
        <p:txBody>
          <a:bodyPr/>
          <a:lstStyle/>
          <a:p>
            <a:pPr marL="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dirty="0"/>
          </a:p>
          <a:p>
            <a:pPr lvl="1">
              <a:buFontTx/>
              <a:buBlip>
                <a:blip r:embed="rId2"/>
              </a:buBlip>
            </a:pPr>
            <a:r>
              <a:rPr lang="en-US" dirty="0"/>
              <a:t>OSPF Link-state Update</a:t>
            </a:r>
          </a:p>
        </p:txBody>
      </p:sp>
      <p:pic>
        <p:nvPicPr>
          <p:cNvPr id="31748" name="Picture 4"/>
          <p:cNvPicPr>
            <a:picLocks noChangeAspect="1" noChangeArrowheads="1"/>
          </p:cNvPicPr>
          <p:nvPr/>
        </p:nvPicPr>
        <p:blipFill>
          <a:blip r:embed="rId3" cstate="print"/>
          <a:srcRect/>
          <a:stretch>
            <a:fillRect/>
          </a:stretch>
        </p:blipFill>
        <p:spPr bwMode="auto">
          <a:xfrm>
            <a:off x="3429000" y="2133600"/>
            <a:ext cx="5943600" cy="4362450"/>
          </a:xfrm>
          <a:prstGeom prst="rect">
            <a:avLst/>
          </a:prstGeom>
          <a:noFill/>
          <a:ln w="9525">
            <a:noFill/>
            <a:miter lim="800000"/>
            <a:headEnd/>
            <a:tailEnd/>
          </a:ln>
        </p:spPr>
      </p:pic>
    </p:spTree>
    <p:extLst>
      <p:ext uri="{BB962C8B-B14F-4D97-AF65-F5344CB8AC3E}">
        <p14:creationId xmlns:p14="http://schemas.microsoft.com/office/powerpoint/2010/main" val="2881354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32771" name="Rectangle 3"/>
          <p:cNvSpPr>
            <a:spLocks noGrp="1" noChangeArrowheads="1"/>
          </p:cNvSpPr>
          <p:nvPr>
            <p:ph idx="1"/>
          </p:nvPr>
        </p:nvSpPr>
        <p:spPr/>
        <p:txBody>
          <a:bodyPr/>
          <a:lstStyle/>
          <a:p>
            <a:pPr marL="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dirty="0"/>
          </a:p>
          <a:p>
            <a:pPr lvl="1">
              <a:buFontTx/>
              <a:buBlip>
                <a:blip r:embed="rId2"/>
              </a:buBlip>
            </a:pPr>
            <a:r>
              <a:rPr lang="en-US" dirty="0" err="1"/>
              <a:t>Thuật</a:t>
            </a:r>
            <a:r>
              <a:rPr lang="en-US" dirty="0"/>
              <a:t> </a:t>
            </a:r>
            <a:r>
              <a:rPr lang="en-US" dirty="0" err="1"/>
              <a:t>toán</a:t>
            </a:r>
            <a:r>
              <a:rPr lang="en-US" dirty="0"/>
              <a:t> OSPF</a:t>
            </a:r>
          </a:p>
          <a:p>
            <a:pPr lvl="2">
              <a:buFontTx/>
              <a:buBlip>
                <a:blip r:embed="rId3"/>
              </a:buBlip>
            </a:pPr>
            <a:r>
              <a:rPr lang="en-US" dirty="0" err="1"/>
              <a:t>Khi</a:t>
            </a:r>
            <a:r>
              <a:rPr lang="en-US" dirty="0"/>
              <a:t> Router </a:t>
            </a:r>
            <a:r>
              <a:rPr lang="en-US" dirty="0" err="1"/>
              <a:t>nhận</a:t>
            </a:r>
            <a:r>
              <a:rPr lang="en-US" dirty="0"/>
              <a:t> </a:t>
            </a:r>
            <a:r>
              <a:rPr lang="en-US" dirty="0" err="1"/>
              <a:t>được</a:t>
            </a:r>
            <a:r>
              <a:rPr lang="en-US" dirty="0"/>
              <a:t> </a:t>
            </a:r>
            <a:r>
              <a:rPr lang="en-US" dirty="0" err="1"/>
              <a:t>các</a:t>
            </a:r>
            <a:r>
              <a:rPr lang="en-US" dirty="0"/>
              <a:t> LSA , Router </a:t>
            </a:r>
            <a:r>
              <a:rPr lang="en-US" dirty="0" err="1"/>
              <a:t>sẽ</a:t>
            </a:r>
            <a:r>
              <a:rPr lang="en-US" dirty="0"/>
              <a:t> </a:t>
            </a:r>
            <a:r>
              <a:rPr lang="en-US" dirty="0" err="1"/>
              <a:t>xây</a:t>
            </a:r>
            <a:r>
              <a:rPr lang="en-US" dirty="0"/>
              <a:t> </a:t>
            </a:r>
            <a:r>
              <a:rPr lang="en-US" dirty="0" err="1"/>
              <a:t>dựng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trạng</a:t>
            </a:r>
            <a:r>
              <a:rPr lang="en-US" dirty="0"/>
              <a:t> </a:t>
            </a:r>
            <a:r>
              <a:rPr lang="en-US" dirty="0" err="1"/>
              <a:t>thái</a:t>
            </a:r>
            <a:r>
              <a:rPr lang="en-US" dirty="0"/>
              <a:t> </a:t>
            </a:r>
            <a:r>
              <a:rPr lang="en-US" dirty="0" err="1"/>
              <a:t>liên</a:t>
            </a:r>
            <a:r>
              <a:rPr lang="en-US" dirty="0"/>
              <a:t> </a:t>
            </a:r>
            <a:r>
              <a:rPr lang="en-US" dirty="0" err="1"/>
              <a:t>kết</a:t>
            </a:r>
            <a:r>
              <a:rPr lang="en-US" dirty="0"/>
              <a:t> </a:t>
            </a:r>
            <a:r>
              <a:rPr lang="en-US" dirty="0" err="1"/>
              <a:t>và</a:t>
            </a:r>
            <a:r>
              <a:rPr lang="en-US" dirty="0"/>
              <a:t> </a:t>
            </a:r>
            <a:r>
              <a:rPr lang="en-US" dirty="0" err="1"/>
              <a:t>dùng</a:t>
            </a:r>
            <a:r>
              <a:rPr lang="en-US" dirty="0"/>
              <a:t> </a:t>
            </a:r>
            <a:r>
              <a:rPr lang="en-US" dirty="0" err="1"/>
              <a:t>thuật</a:t>
            </a:r>
            <a:r>
              <a:rPr lang="en-US" dirty="0"/>
              <a:t> </a:t>
            </a:r>
            <a:r>
              <a:rPr lang="en-US" dirty="0" err="1"/>
              <a:t>toán</a:t>
            </a:r>
            <a:r>
              <a:rPr lang="en-US" dirty="0"/>
              <a:t> </a:t>
            </a:r>
            <a:r>
              <a:rPr lang="en-US" dirty="0" err="1"/>
              <a:t>Dijkstra’s</a:t>
            </a:r>
            <a:r>
              <a:rPr lang="en-US" dirty="0"/>
              <a:t> shortest path first (SPF). </a:t>
            </a:r>
            <a:r>
              <a:rPr lang="en-US" dirty="0" err="1"/>
              <a:t>Để</a:t>
            </a:r>
            <a:r>
              <a:rPr lang="en-US" dirty="0"/>
              <a:t> </a:t>
            </a:r>
            <a:r>
              <a:rPr lang="en-US" dirty="0" err="1"/>
              <a:t>tạo</a:t>
            </a:r>
            <a:r>
              <a:rPr lang="en-US" dirty="0"/>
              <a:t> </a:t>
            </a:r>
            <a:r>
              <a:rPr lang="en-US" dirty="0" err="1"/>
              <a:t>ra</a:t>
            </a:r>
            <a:r>
              <a:rPr lang="en-US" dirty="0"/>
              <a:t> SPF tree</a:t>
            </a:r>
          </a:p>
          <a:p>
            <a:pPr lvl="2">
              <a:buFontTx/>
              <a:buBlip>
                <a:blip r:embed="rId3"/>
              </a:buBlip>
            </a:pPr>
            <a:r>
              <a:rPr lang="en-US" dirty="0" err="1"/>
              <a:t>Khi</a:t>
            </a:r>
            <a:r>
              <a:rPr lang="en-US" dirty="0"/>
              <a:t> </a:t>
            </a:r>
            <a:r>
              <a:rPr lang="en-US" dirty="0" err="1"/>
              <a:t>nhận</a:t>
            </a:r>
            <a:r>
              <a:rPr lang="en-US" dirty="0"/>
              <a:t> </a:t>
            </a:r>
            <a:r>
              <a:rPr lang="en-US" dirty="0" err="1"/>
              <a:t>thông</a:t>
            </a:r>
            <a:r>
              <a:rPr lang="en-US" dirty="0"/>
              <a:t> tin </a:t>
            </a:r>
            <a:r>
              <a:rPr lang="en-US" dirty="0" err="1"/>
              <a:t>mạng</a:t>
            </a:r>
            <a:r>
              <a:rPr lang="en-US" dirty="0"/>
              <a:t> </a:t>
            </a:r>
            <a:r>
              <a:rPr lang="en-US" dirty="0" err="1"/>
              <a:t>thay</a:t>
            </a:r>
            <a:r>
              <a:rPr lang="en-US" dirty="0"/>
              <a:t> </a:t>
            </a:r>
            <a:r>
              <a:rPr lang="en-US" dirty="0" err="1"/>
              <a:t>đổi</a:t>
            </a:r>
            <a:r>
              <a:rPr lang="en-US" dirty="0"/>
              <a:t> </a:t>
            </a:r>
            <a:r>
              <a:rPr lang="en-US" dirty="0" err="1"/>
              <a:t>thực</a:t>
            </a:r>
            <a:r>
              <a:rPr lang="en-US" dirty="0"/>
              <a:t> </a:t>
            </a:r>
            <a:r>
              <a:rPr lang="en-US" dirty="0" err="1"/>
              <a:t>hiện</a:t>
            </a:r>
            <a:r>
              <a:rPr lang="en-US" dirty="0"/>
              <a:t> </a:t>
            </a:r>
            <a:r>
              <a:rPr lang="en-US" dirty="0" err="1"/>
              <a:t>tính</a:t>
            </a:r>
            <a:r>
              <a:rPr lang="en-US" dirty="0"/>
              <a:t> </a:t>
            </a:r>
            <a:r>
              <a:rPr lang="en-US" dirty="0" err="1"/>
              <a:t>lại</a:t>
            </a:r>
            <a:r>
              <a:rPr lang="en-US" dirty="0"/>
              <a:t> SPF.</a:t>
            </a:r>
          </a:p>
        </p:txBody>
      </p:sp>
    </p:spTree>
    <p:extLst>
      <p:ext uri="{BB962C8B-B14F-4D97-AF65-F5344CB8AC3E}">
        <p14:creationId xmlns:p14="http://schemas.microsoft.com/office/powerpoint/2010/main" val="2680661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9460429" y="6090332"/>
            <a:ext cx="219075" cy="155299"/>
          </a:xfrm>
          <a:prstGeom prst="rect">
            <a:avLst/>
          </a:prstGeom>
        </p:spPr>
        <p:txBody>
          <a:bodyPr vert="horz" wrap="square" lIns="0" tIns="0" rIns="0" bIns="0" rtlCol="0">
            <a:spAutoFit/>
          </a:bodyPr>
          <a:lstStyle/>
          <a:p>
            <a:pPr marL="33619">
              <a:lnSpc>
                <a:spcPts val="1257"/>
              </a:lnSpc>
            </a:pPr>
            <a:fld id="{81D60167-4931-47E6-BA6A-407CBD079E47}" type="slidenum">
              <a:rPr sz="1059" dirty="0">
                <a:solidFill>
                  <a:srgbClr val="898989"/>
                </a:solidFill>
                <a:latin typeface="Microsoft Sans Serif"/>
                <a:cs typeface="Microsoft Sans Serif"/>
              </a:rPr>
              <a:pPr marL="33619">
                <a:lnSpc>
                  <a:spcPts val="1257"/>
                </a:lnSpc>
              </a:pPr>
              <a:t>9</a:t>
            </a:fld>
            <a:endParaRPr sz="1059">
              <a:latin typeface="Microsoft Sans Serif"/>
              <a:cs typeface="Microsoft Sans Serif"/>
            </a:endParaRPr>
          </a:p>
        </p:txBody>
      </p:sp>
      <p:sp>
        <p:nvSpPr>
          <p:cNvPr id="2" name="object 2"/>
          <p:cNvSpPr txBox="1">
            <a:spLocks noGrp="1"/>
          </p:cNvSpPr>
          <p:nvPr>
            <p:ph type="title"/>
          </p:nvPr>
        </p:nvSpPr>
        <p:spPr>
          <a:xfrm>
            <a:off x="3440206" y="587031"/>
            <a:ext cx="5311588" cy="486510"/>
          </a:xfrm>
          <a:prstGeom prst="rect">
            <a:avLst/>
          </a:prstGeom>
        </p:spPr>
        <p:txBody>
          <a:bodyPr vert="horz" wrap="square" lIns="0" tIns="11206" rIns="0" bIns="0" rtlCol="0" anchor="b" anchorCtr="0">
            <a:spAutoFit/>
          </a:bodyPr>
          <a:lstStyle/>
          <a:p>
            <a:pPr marL="11206">
              <a:spcBef>
                <a:spcPts val="88"/>
              </a:spcBef>
            </a:pPr>
            <a:r>
              <a:rPr sz="3088" spc="-4" dirty="0">
                <a:latin typeface="Calibri"/>
                <a:cs typeface="Calibri"/>
              </a:rPr>
              <a:t>Hạn</a:t>
            </a:r>
            <a:r>
              <a:rPr sz="3088" spc="-13" dirty="0">
                <a:latin typeface="Calibri"/>
                <a:cs typeface="Calibri"/>
              </a:rPr>
              <a:t> </a:t>
            </a:r>
            <a:r>
              <a:rPr sz="3088" spc="-9" dirty="0">
                <a:latin typeface="Calibri"/>
                <a:cs typeface="Calibri"/>
              </a:rPr>
              <a:t>chế</a:t>
            </a:r>
            <a:r>
              <a:rPr sz="3088" spc="-18" dirty="0">
                <a:latin typeface="Calibri"/>
                <a:cs typeface="Calibri"/>
              </a:rPr>
              <a:t> </a:t>
            </a:r>
            <a:r>
              <a:rPr sz="3088" dirty="0">
                <a:latin typeface="Calibri"/>
                <a:cs typeface="Calibri"/>
              </a:rPr>
              <a:t>của</a:t>
            </a:r>
            <a:r>
              <a:rPr sz="3088" spc="-22" dirty="0">
                <a:latin typeface="Calibri"/>
                <a:cs typeface="Calibri"/>
              </a:rPr>
              <a:t> </a:t>
            </a:r>
            <a:r>
              <a:rPr sz="3088" dirty="0">
                <a:latin typeface="Calibri"/>
                <a:cs typeface="Calibri"/>
              </a:rPr>
              <a:t>việc</a:t>
            </a:r>
            <a:r>
              <a:rPr sz="3088" spc="-35" dirty="0">
                <a:latin typeface="Calibri"/>
                <a:cs typeface="Calibri"/>
              </a:rPr>
              <a:t> </a:t>
            </a:r>
            <a:r>
              <a:rPr sz="3088" dirty="0">
                <a:latin typeface="Calibri"/>
                <a:cs typeface="Calibri"/>
              </a:rPr>
              <a:t>phân</a:t>
            </a:r>
            <a:r>
              <a:rPr sz="3088" spc="-40" dirty="0">
                <a:latin typeface="Calibri"/>
                <a:cs typeface="Calibri"/>
              </a:rPr>
              <a:t> </a:t>
            </a:r>
            <a:r>
              <a:rPr sz="3088" dirty="0">
                <a:latin typeface="Calibri"/>
                <a:cs typeface="Calibri"/>
              </a:rPr>
              <a:t>lớp</a:t>
            </a:r>
            <a:r>
              <a:rPr sz="3088" spc="-13" dirty="0">
                <a:latin typeface="Calibri"/>
                <a:cs typeface="Calibri"/>
              </a:rPr>
              <a:t> </a:t>
            </a:r>
            <a:r>
              <a:rPr sz="3088" spc="-4" dirty="0">
                <a:latin typeface="Calibri"/>
                <a:cs typeface="Calibri"/>
              </a:rPr>
              <a:t>địa</a:t>
            </a:r>
            <a:r>
              <a:rPr sz="3088" spc="-22" dirty="0">
                <a:latin typeface="Calibri"/>
                <a:cs typeface="Calibri"/>
              </a:rPr>
              <a:t> </a:t>
            </a:r>
            <a:r>
              <a:rPr sz="3088" dirty="0">
                <a:latin typeface="Calibri"/>
                <a:cs typeface="Calibri"/>
              </a:rPr>
              <a:t>chỉ</a:t>
            </a:r>
          </a:p>
        </p:txBody>
      </p:sp>
      <p:sp>
        <p:nvSpPr>
          <p:cNvPr id="3" name="object 3"/>
          <p:cNvSpPr txBox="1"/>
          <p:nvPr/>
        </p:nvSpPr>
        <p:spPr>
          <a:xfrm>
            <a:off x="2534762" y="1856189"/>
            <a:ext cx="7037854" cy="3537443"/>
          </a:xfrm>
          <a:prstGeom prst="rect">
            <a:avLst/>
          </a:prstGeom>
        </p:spPr>
        <p:txBody>
          <a:bodyPr vert="horz" wrap="square" lIns="0" tIns="85725" rIns="0" bIns="0" rtlCol="0">
            <a:spAutoFit/>
          </a:bodyPr>
          <a:lstStyle/>
          <a:p>
            <a:pPr marL="313221" indent="-302575">
              <a:spcBef>
                <a:spcPts val="675"/>
              </a:spcBef>
              <a:buFont typeface="Microsoft Sans Serif"/>
              <a:buChar char="•"/>
              <a:tabLst>
                <a:tab pos="313221" algn="l"/>
                <a:tab pos="313781" algn="l"/>
              </a:tabLst>
            </a:pPr>
            <a:r>
              <a:rPr sz="2294" spc="-4" dirty="0">
                <a:latin typeface="Calibri"/>
                <a:cs typeface="Calibri"/>
              </a:rPr>
              <a:t>Lãng</a:t>
            </a:r>
            <a:r>
              <a:rPr sz="2294" spc="-26" dirty="0">
                <a:latin typeface="Calibri"/>
                <a:cs typeface="Calibri"/>
              </a:rPr>
              <a:t> </a:t>
            </a:r>
            <a:r>
              <a:rPr sz="2294" dirty="0">
                <a:latin typeface="Calibri"/>
                <a:cs typeface="Calibri"/>
              </a:rPr>
              <a:t>phí</a:t>
            </a:r>
            <a:r>
              <a:rPr sz="2294" spc="-22" dirty="0">
                <a:latin typeface="Calibri"/>
                <a:cs typeface="Calibri"/>
              </a:rPr>
              <a:t> </a:t>
            </a:r>
            <a:r>
              <a:rPr sz="2294" dirty="0">
                <a:latin typeface="Calibri"/>
                <a:cs typeface="Calibri"/>
              </a:rPr>
              <a:t>không</a:t>
            </a:r>
            <a:r>
              <a:rPr sz="2294" spc="-26" dirty="0">
                <a:latin typeface="Calibri"/>
                <a:cs typeface="Calibri"/>
              </a:rPr>
              <a:t> </a:t>
            </a:r>
            <a:r>
              <a:rPr sz="2294" dirty="0">
                <a:latin typeface="Calibri"/>
                <a:cs typeface="Calibri"/>
              </a:rPr>
              <a:t>gian</a:t>
            </a:r>
            <a:r>
              <a:rPr sz="2294" spc="-9" dirty="0">
                <a:latin typeface="Calibri"/>
                <a:cs typeface="Calibri"/>
              </a:rPr>
              <a:t> </a:t>
            </a:r>
            <a:r>
              <a:rPr sz="2294" spc="4" dirty="0">
                <a:latin typeface="Calibri"/>
                <a:cs typeface="Calibri"/>
              </a:rPr>
              <a:t>địa</a:t>
            </a:r>
            <a:r>
              <a:rPr sz="2294" spc="-22" dirty="0">
                <a:latin typeface="Calibri"/>
                <a:cs typeface="Calibri"/>
              </a:rPr>
              <a:t> </a:t>
            </a:r>
            <a:r>
              <a:rPr sz="2294" dirty="0">
                <a:latin typeface="Calibri"/>
                <a:cs typeface="Calibri"/>
              </a:rPr>
              <a:t>chỉ</a:t>
            </a:r>
            <a:endParaRPr sz="2294">
              <a:latin typeface="Calibri"/>
              <a:cs typeface="Calibri"/>
            </a:endParaRPr>
          </a:p>
          <a:p>
            <a:pPr marL="667346" marR="344599" indent="-253266">
              <a:spcBef>
                <a:spcPts val="490"/>
              </a:spcBef>
              <a:tabLst>
                <a:tab pos="667346" algn="l"/>
              </a:tabLst>
            </a:pPr>
            <a:r>
              <a:rPr sz="1941" spc="507" dirty="0">
                <a:latin typeface="Microsoft Sans Serif"/>
                <a:cs typeface="Microsoft Sans Serif"/>
              </a:rPr>
              <a:t>–	</a:t>
            </a:r>
            <a:r>
              <a:rPr sz="1941" spc="-9" dirty="0">
                <a:latin typeface="Calibri"/>
                <a:cs typeface="Calibri"/>
              </a:rPr>
              <a:t>Việc</a:t>
            </a:r>
            <a:r>
              <a:rPr sz="1941" dirty="0">
                <a:latin typeface="Calibri"/>
                <a:cs typeface="Calibri"/>
              </a:rPr>
              <a:t> </a:t>
            </a:r>
            <a:r>
              <a:rPr sz="1941" spc="-4" dirty="0">
                <a:latin typeface="Calibri"/>
                <a:cs typeface="Calibri"/>
              </a:rPr>
              <a:t>phân</a:t>
            </a:r>
            <a:r>
              <a:rPr sz="1941" dirty="0">
                <a:latin typeface="Calibri"/>
                <a:cs typeface="Calibri"/>
              </a:rPr>
              <a:t> </a:t>
            </a:r>
            <a:r>
              <a:rPr sz="1941" spc="-9" dirty="0">
                <a:latin typeface="Calibri"/>
                <a:cs typeface="Calibri"/>
              </a:rPr>
              <a:t>chia</a:t>
            </a:r>
            <a:r>
              <a:rPr sz="1941" spc="9" dirty="0">
                <a:latin typeface="Calibri"/>
                <a:cs typeface="Calibri"/>
              </a:rPr>
              <a:t> </a:t>
            </a:r>
            <a:r>
              <a:rPr sz="1941" spc="-13" dirty="0">
                <a:latin typeface="Calibri"/>
                <a:cs typeface="Calibri"/>
              </a:rPr>
              <a:t>cứng</a:t>
            </a:r>
            <a:r>
              <a:rPr sz="1941" spc="9" dirty="0">
                <a:latin typeface="Calibri"/>
                <a:cs typeface="Calibri"/>
              </a:rPr>
              <a:t> </a:t>
            </a:r>
            <a:r>
              <a:rPr sz="1941" spc="-4" dirty="0">
                <a:latin typeface="Calibri"/>
                <a:cs typeface="Calibri"/>
              </a:rPr>
              <a:t>thành </a:t>
            </a:r>
            <a:r>
              <a:rPr sz="1941" spc="-13" dirty="0">
                <a:latin typeface="Calibri"/>
                <a:cs typeface="Calibri"/>
              </a:rPr>
              <a:t>các</a:t>
            </a:r>
            <a:r>
              <a:rPr sz="1941" spc="4" dirty="0">
                <a:latin typeface="Calibri"/>
                <a:cs typeface="Calibri"/>
              </a:rPr>
              <a:t> </a:t>
            </a:r>
            <a:r>
              <a:rPr sz="1941" spc="-4" dirty="0">
                <a:latin typeface="Calibri"/>
                <a:cs typeface="Calibri"/>
              </a:rPr>
              <a:t>lớp</a:t>
            </a:r>
            <a:r>
              <a:rPr sz="1941" spc="-22" dirty="0">
                <a:latin typeface="Calibri"/>
                <a:cs typeface="Calibri"/>
              </a:rPr>
              <a:t> </a:t>
            </a:r>
            <a:r>
              <a:rPr sz="1941" dirty="0">
                <a:latin typeface="Calibri"/>
                <a:cs typeface="Calibri"/>
              </a:rPr>
              <a:t>(A,</a:t>
            </a:r>
            <a:r>
              <a:rPr sz="1941" spc="31" dirty="0">
                <a:latin typeface="Calibri"/>
                <a:cs typeface="Calibri"/>
              </a:rPr>
              <a:t> </a:t>
            </a:r>
            <a:r>
              <a:rPr sz="1941" spc="-18" dirty="0">
                <a:latin typeface="Calibri"/>
                <a:cs typeface="Calibri"/>
              </a:rPr>
              <a:t>B,</a:t>
            </a:r>
            <a:r>
              <a:rPr sz="1941" spc="4" dirty="0">
                <a:latin typeface="Calibri"/>
                <a:cs typeface="Calibri"/>
              </a:rPr>
              <a:t> </a:t>
            </a:r>
            <a:r>
              <a:rPr sz="1941" spc="-9" dirty="0">
                <a:latin typeface="Calibri"/>
                <a:cs typeface="Calibri"/>
              </a:rPr>
              <a:t>C, </a:t>
            </a:r>
            <a:r>
              <a:rPr sz="1941" spc="-31" dirty="0">
                <a:latin typeface="Calibri"/>
                <a:cs typeface="Calibri"/>
              </a:rPr>
              <a:t>D,</a:t>
            </a:r>
            <a:r>
              <a:rPr sz="1941" spc="9" dirty="0">
                <a:latin typeface="Calibri"/>
                <a:cs typeface="Calibri"/>
              </a:rPr>
              <a:t> </a:t>
            </a:r>
            <a:r>
              <a:rPr sz="1941" spc="-13" dirty="0">
                <a:latin typeface="Calibri"/>
                <a:cs typeface="Calibri"/>
              </a:rPr>
              <a:t>E)</a:t>
            </a:r>
            <a:r>
              <a:rPr sz="1941" spc="22" dirty="0">
                <a:latin typeface="Calibri"/>
                <a:cs typeface="Calibri"/>
              </a:rPr>
              <a:t> </a:t>
            </a:r>
            <a:r>
              <a:rPr sz="1941" spc="-4" dirty="0">
                <a:latin typeface="Calibri"/>
                <a:cs typeface="Calibri"/>
              </a:rPr>
              <a:t>làm</a:t>
            </a:r>
            <a:r>
              <a:rPr sz="1941" spc="9" dirty="0">
                <a:latin typeface="Calibri"/>
                <a:cs typeface="Calibri"/>
              </a:rPr>
              <a:t> </a:t>
            </a:r>
            <a:r>
              <a:rPr sz="1941" spc="-9" dirty="0">
                <a:latin typeface="Calibri"/>
                <a:cs typeface="Calibri"/>
              </a:rPr>
              <a:t>hạn</a:t>
            </a:r>
            <a:r>
              <a:rPr sz="1941" dirty="0">
                <a:latin typeface="Calibri"/>
                <a:cs typeface="Calibri"/>
              </a:rPr>
              <a:t> </a:t>
            </a:r>
            <a:r>
              <a:rPr sz="1941" spc="-13" dirty="0">
                <a:latin typeface="Calibri"/>
                <a:cs typeface="Calibri"/>
              </a:rPr>
              <a:t>chế </a:t>
            </a:r>
            <a:r>
              <a:rPr sz="1941" spc="-424" dirty="0">
                <a:latin typeface="Calibri"/>
                <a:cs typeface="Calibri"/>
              </a:rPr>
              <a:t> </a:t>
            </a:r>
            <a:r>
              <a:rPr sz="1941" spc="-4" dirty="0">
                <a:latin typeface="Calibri"/>
                <a:cs typeface="Calibri"/>
              </a:rPr>
              <a:t>việc</a:t>
            </a:r>
            <a:r>
              <a:rPr sz="1941" spc="-26" dirty="0">
                <a:latin typeface="Calibri"/>
                <a:cs typeface="Calibri"/>
              </a:rPr>
              <a:t> </a:t>
            </a:r>
            <a:r>
              <a:rPr sz="1941" spc="-4" dirty="0">
                <a:latin typeface="Calibri"/>
                <a:cs typeface="Calibri"/>
              </a:rPr>
              <a:t>sử</a:t>
            </a:r>
            <a:r>
              <a:rPr sz="1941" dirty="0">
                <a:latin typeface="Calibri"/>
                <a:cs typeface="Calibri"/>
              </a:rPr>
              <a:t> </a:t>
            </a:r>
            <a:r>
              <a:rPr sz="1941" spc="-4" dirty="0">
                <a:latin typeface="Calibri"/>
                <a:cs typeface="Calibri"/>
              </a:rPr>
              <a:t>dụng</a:t>
            </a:r>
            <a:r>
              <a:rPr sz="1941" spc="4" dirty="0">
                <a:latin typeface="Calibri"/>
                <a:cs typeface="Calibri"/>
              </a:rPr>
              <a:t> </a:t>
            </a:r>
            <a:r>
              <a:rPr sz="1941" spc="-9" dirty="0">
                <a:latin typeface="Calibri"/>
                <a:cs typeface="Calibri"/>
              </a:rPr>
              <a:t>toàn</a:t>
            </a:r>
            <a:r>
              <a:rPr sz="1941" spc="-4" dirty="0">
                <a:latin typeface="Calibri"/>
                <a:cs typeface="Calibri"/>
              </a:rPr>
              <a:t> </a:t>
            </a:r>
            <a:r>
              <a:rPr sz="1941" dirty="0">
                <a:latin typeface="Calibri"/>
                <a:cs typeface="Calibri"/>
              </a:rPr>
              <a:t>bộ</a:t>
            </a:r>
            <a:r>
              <a:rPr sz="1941" spc="-9" dirty="0">
                <a:latin typeface="Calibri"/>
                <a:cs typeface="Calibri"/>
              </a:rPr>
              <a:t> </a:t>
            </a:r>
            <a:r>
              <a:rPr sz="1941" dirty="0">
                <a:latin typeface="Calibri"/>
                <a:cs typeface="Calibri"/>
              </a:rPr>
              <a:t>không</a:t>
            </a:r>
            <a:r>
              <a:rPr sz="1941" spc="4" dirty="0">
                <a:latin typeface="Calibri"/>
                <a:cs typeface="Calibri"/>
              </a:rPr>
              <a:t> </a:t>
            </a:r>
            <a:r>
              <a:rPr sz="1941" spc="-4" dirty="0">
                <a:latin typeface="Calibri"/>
                <a:cs typeface="Calibri"/>
              </a:rPr>
              <a:t>gian</a:t>
            </a:r>
            <a:r>
              <a:rPr sz="1941" spc="-31" dirty="0">
                <a:latin typeface="Calibri"/>
                <a:cs typeface="Calibri"/>
              </a:rPr>
              <a:t> </a:t>
            </a:r>
            <a:r>
              <a:rPr sz="1941" dirty="0">
                <a:latin typeface="Calibri"/>
                <a:cs typeface="Calibri"/>
              </a:rPr>
              <a:t>địa</a:t>
            </a:r>
            <a:r>
              <a:rPr sz="1941" spc="-13" dirty="0">
                <a:latin typeface="Calibri"/>
                <a:cs typeface="Calibri"/>
              </a:rPr>
              <a:t> </a:t>
            </a:r>
            <a:r>
              <a:rPr sz="1941" spc="-4" dirty="0">
                <a:latin typeface="Calibri"/>
                <a:cs typeface="Calibri"/>
              </a:rPr>
              <a:t>chỉ</a:t>
            </a:r>
            <a:endParaRPr sz="1941">
              <a:latin typeface="Calibri"/>
              <a:cs typeface="Calibri"/>
            </a:endParaRPr>
          </a:p>
          <a:p>
            <a:pPr>
              <a:lnSpc>
                <a:spcPct val="100000"/>
              </a:lnSpc>
            </a:pPr>
            <a:endParaRPr sz="2647">
              <a:latin typeface="Calibri"/>
              <a:cs typeface="Calibri"/>
            </a:endParaRPr>
          </a:p>
          <a:p>
            <a:pPr marL="11206"/>
            <a:r>
              <a:rPr sz="2735" b="1" spc="-9" dirty="0">
                <a:solidFill>
                  <a:srgbClr val="1F497C"/>
                </a:solidFill>
                <a:latin typeface="Arial"/>
                <a:cs typeface="Arial"/>
              </a:rPr>
              <a:t>Cách</a:t>
            </a:r>
            <a:r>
              <a:rPr sz="2735" b="1" spc="-13" dirty="0">
                <a:solidFill>
                  <a:srgbClr val="1F497C"/>
                </a:solidFill>
                <a:latin typeface="Arial"/>
                <a:cs typeface="Arial"/>
              </a:rPr>
              <a:t> </a:t>
            </a:r>
            <a:r>
              <a:rPr sz="2735" b="1" dirty="0">
                <a:solidFill>
                  <a:srgbClr val="1F497C"/>
                </a:solidFill>
                <a:latin typeface="Arial"/>
                <a:cs typeface="Arial"/>
              </a:rPr>
              <a:t>giải</a:t>
            </a:r>
            <a:r>
              <a:rPr sz="2735" b="1" spc="-31" dirty="0">
                <a:solidFill>
                  <a:srgbClr val="1F497C"/>
                </a:solidFill>
                <a:latin typeface="Arial"/>
                <a:cs typeface="Arial"/>
              </a:rPr>
              <a:t> </a:t>
            </a:r>
            <a:r>
              <a:rPr sz="2735" b="1" spc="-4" dirty="0">
                <a:solidFill>
                  <a:srgbClr val="1F497C"/>
                </a:solidFill>
                <a:latin typeface="Arial"/>
                <a:cs typeface="Arial"/>
              </a:rPr>
              <a:t>quyết</a:t>
            </a:r>
            <a:r>
              <a:rPr sz="2735" b="1" spc="-18" dirty="0">
                <a:solidFill>
                  <a:srgbClr val="1F497C"/>
                </a:solidFill>
                <a:latin typeface="Arial"/>
                <a:cs typeface="Arial"/>
              </a:rPr>
              <a:t> </a:t>
            </a:r>
            <a:r>
              <a:rPr sz="2735" b="1" spc="-4" dirty="0">
                <a:solidFill>
                  <a:srgbClr val="1F497C"/>
                </a:solidFill>
                <a:latin typeface="Arial"/>
                <a:cs typeface="Arial"/>
              </a:rPr>
              <a:t>…</a:t>
            </a:r>
            <a:endParaRPr sz="2735">
              <a:latin typeface="Arial"/>
              <a:cs typeface="Arial"/>
            </a:endParaRPr>
          </a:p>
          <a:p>
            <a:pPr marL="447699" lvl="1" indent="-302575">
              <a:spcBef>
                <a:spcPts val="1840"/>
              </a:spcBef>
              <a:buClr>
                <a:srgbClr val="1F497C"/>
              </a:buClr>
              <a:buSzPct val="69230"/>
              <a:buFont typeface="Wingdings"/>
              <a:buChar char=""/>
              <a:tabLst>
                <a:tab pos="447699" algn="l"/>
                <a:tab pos="448259" algn="l"/>
              </a:tabLst>
            </a:pPr>
            <a:r>
              <a:rPr sz="2294" dirty="0">
                <a:latin typeface="Microsoft Sans Serif"/>
                <a:cs typeface="Microsoft Sans Serif"/>
              </a:rPr>
              <a:t>CIDR:</a:t>
            </a:r>
            <a:r>
              <a:rPr sz="2294" spc="-4" dirty="0">
                <a:latin typeface="Microsoft Sans Serif"/>
                <a:cs typeface="Microsoft Sans Serif"/>
              </a:rPr>
              <a:t> </a:t>
            </a:r>
            <a:r>
              <a:rPr sz="2294" spc="-4" dirty="0">
                <a:solidFill>
                  <a:srgbClr val="FF0000"/>
                </a:solidFill>
                <a:latin typeface="Microsoft Sans Serif"/>
                <a:cs typeface="Microsoft Sans Serif"/>
              </a:rPr>
              <a:t>C</a:t>
            </a:r>
            <a:r>
              <a:rPr sz="2294" spc="-4" dirty="0">
                <a:latin typeface="Microsoft Sans Serif"/>
                <a:cs typeface="Microsoft Sans Serif"/>
              </a:rPr>
              <a:t>lassless</a:t>
            </a:r>
            <a:r>
              <a:rPr sz="2294" spc="13" dirty="0">
                <a:latin typeface="Microsoft Sans Serif"/>
                <a:cs typeface="Microsoft Sans Serif"/>
              </a:rPr>
              <a:t> </a:t>
            </a:r>
            <a:r>
              <a:rPr sz="2294" spc="-4" dirty="0">
                <a:solidFill>
                  <a:srgbClr val="FF0000"/>
                </a:solidFill>
                <a:latin typeface="Microsoft Sans Serif"/>
                <a:cs typeface="Microsoft Sans Serif"/>
              </a:rPr>
              <a:t>I</a:t>
            </a:r>
            <a:r>
              <a:rPr sz="2294" spc="-4" dirty="0">
                <a:latin typeface="Microsoft Sans Serif"/>
                <a:cs typeface="Microsoft Sans Serif"/>
              </a:rPr>
              <a:t>nter</a:t>
            </a:r>
            <a:r>
              <a:rPr sz="2294" spc="31" dirty="0">
                <a:latin typeface="Microsoft Sans Serif"/>
                <a:cs typeface="Microsoft Sans Serif"/>
              </a:rPr>
              <a:t> </a:t>
            </a:r>
            <a:r>
              <a:rPr sz="2294" spc="-4" dirty="0">
                <a:solidFill>
                  <a:srgbClr val="FF0000"/>
                </a:solidFill>
                <a:latin typeface="Microsoft Sans Serif"/>
                <a:cs typeface="Microsoft Sans Serif"/>
              </a:rPr>
              <a:t>D</a:t>
            </a:r>
            <a:r>
              <a:rPr sz="2294" spc="-4" dirty="0">
                <a:latin typeface="Microsoft Sans Serif"/>
                <a:cs typeface="Microsoft Sans Serif"/>
              </a:rPr>
              <a:t>omain</a:t>
            </a:r>
            <a:r>
              <a:rPr sz="2294" spc="22" dirty="0">
                <a:latin typeface="Microsoft Sans Serif"/>
                <a:cs typeface="Microsoft Sans Serif"/>
              </a:rPr>
              <a:t> </a:t>
            </a:r>
            <a:r>
              <a:rPr sz="2294" spc="-4" dirty="0">
                <a:solidFill>
                  <a:srgbClr val="FF0000"/>
                </a:solidFill>
                <a:latin typeface="Microsoft Sans Serif"/>
                <a:cs typeface="Microsoft Sans Serif"/>
              </a:rPr>
              <a:t>R</a:t>
            </a:r>
            <a:r>
              <a:rPr sz="2294" spc="-4" dirty="0">
                <a:latin typeface="Microsoft Sans Serif"/>
                <a:cs typeface="Microsoft Sans Serif"/>
              </a:rPr>
              <a:t>outing</a:t>
            </a:r>
            <a:endParaRPr sz="2294">
              <a:latin typeface="Microsoft Sans Serif"/>
              <a:cs typeface="Microsoft Sans Serif"/>
            </a:endParaRPr>
          </a:p>
          <a:p>
            <a:pPr marL="755877" lvl="2" indent="-307058">
              <a:spcBef>
                <a:spcPts val="468"/>
              </a:spcBef>
              <a:buClr>
                <a:srgbClr val="BF504D"/>
              </a:buClr>
              <a:buSzPct val="68181"/>
              <a:buFont typeface="Wingdings"/>
              <a:buChar char=""/>
              <a:tabLst>
                <a:tab pos="755877" algn="l"/>
                <a:tab pos="756437" algn="l"/>
              </a:tabLst>
            </a:pPr>
            <a:r>
              <a:rPr sz="1941" spc="-4" dirty="0">
                <a:latin typeface="Microsoft Sans Serif"/>
                <a:cs typeface="Microsoft Sans Serif"/>
              </a:rPr>
              <a:t>Phần</a:t>
            </a:r>
            <a:r>
              <a:rPr sz="1941" spc="9" dirty="0">
                <a:latin typeface="Microsoft Sans Serif"/>
                <a:cs typeface="Microsoft Sans Serif"/>
              </a:rPr>
              <a:t> </a:t>
            </a:r>
            <a:r>
              <a:rPr sz="1941" spc="-9" dirty="0">
                <a:latin typeface="Microsoft Sans Serif"/>
                <a:cs typeface="Microsoft Sans Serif"/>
              </a:rPr>
              <a:t>địa</a:t>
            </a:r>
            <a:r>
              <a:rPr sz="1941" spc="26" dirty="0">
                <a:latin typeface="Microsoft Sans Serif"/>
                <a:cs typeface="Microsoft Sans Serif"/>
              </a:rPr>
              <a:t> </a:t>
            </a:r>
            <a:r>
              <a:rPr sz="1941" spc="-4" dirty="0">
                <a:latin typeface="Microsoft Sans Serif"/>
                <a:cs typeface="Microsoft Sans Serif"/>
              </a:rPr>
              <a:t>chỉ</a:t>
            </a:r>
            <a:r>
              <a:rPr sz="1941" spc="18" dirty="0">
                <a:latin typeface="Microsoft Sans Serif"/>
                <a:cs typeface="Microsoft Sans Serif"/>
              </a:rPr>
              <a:t> </a:t>
            </a:r>
            <a:r>
              <a:rPr sz="1941" spc="-9" dirty="0">
                <a:latin typeface="Microsoft Sans Serif"/>
                <a:cs typeface="Microsoft Sans Serif"/>
              </a:rPr>
              <a:t>mạng</a:t>
            </a:r>
            <a:r>
              <a:rPr sz="1941" spc="49" dirty="0">
                <a:latin typeface="Microsoft Sans Serif"/>
                <a:cs typeface="Microsoft Sans Serif"/>
              </a:rPr>
              <a:t> </a:t>
            </a:r>
            <a:r>
              <a:rPr sz="1941" spc="-4" dirty="0">
                <a:latin typeface="Microsoft Sans Serif"/>
                <a:cs typeface="Microsoft Sans Serif"/>
              </a:rPr>
              <a:t>sẽ</a:t>
            </a:r>
            <a:r>
              <a:rPr sz="1941" spc="26" dirty="0">
                <a:latin typeface="Microsoft Sans Serif"/>
                <a:cs typeface="Microsoft Sans Serif"/>
              </a:rPr>
              <a:t> </a:t>
            </a:r>
            <a:r>
              <a:rPr sz="1941" spc="-4" dirty="0">
                <a:latin typeface="Microsoft Sans Serif"/>
                <a:cs typeface="Microsoft Sans Serif"/>
              </a:rPr>
              <a:t>có</a:t>
            </a:r>
            <a:r>
              <a:rPr sz="1941" spc="13" dirty="0">
                <a:latin typeface="Microsoft Sans Serif"/>
                <a:cs typeface="Microsoft Sans Serif"/>
              </a:rPr>
              <a:t> </a:t>
            </a:r>
            <a:r>
              <a:rPr sz="1941" dirty="0">
                <a:latin typeface="Microsoft Sans Serif"/>
                <a:cs typeface="Microsoft Sans Serif"/>
              </a:rPr>
              <a:t>độ</a:t>
            </a:r>
            <a:r>
              <a:rPr sz="1941" spc="26" dirty="0">
                <a:latin typeface="Microsoft Sans Serif"/>
                <a:cs typeface="Microsoft Sans Serif"/>
              </a:rPr>
              <a:t> </a:t>
            </a:r>
            <a:r>
              <a:rPr sz="1941" spc="-4" dirty="0">
                <a:latin typeface="Microsoft Sans Serif"/>
                <a:cs typeface="Microsoft Sans Serif"/>
              </a:rPr>
              <a:t>dài </a:t>
            </a:r>
            <a:r>
              <a:rPr sz="1941" dirty="0">
                <a:latin typeface="Microsoft Sans Serif"/>
                <a:cs typeface="Microsoft Sans Serif"/>
              </a:rPr>
              <a:t>bất</a:t>
            </a:r>
            <a:r>
              <a:rPr sz="1941" spc="26" dirty="0">
                <a:latin typeface="Microsoft Sans Serif"/>
                <a:cs typeface="Microsoft Sans Serif"/>
              </a:rPr>
              <a:t> </a:t>
            </a:r>
            <a:r>
              <a:rPr sz="1941" spc="-4" dirty="0">
                <a:latin typeface="Microsoft Sans Serif"/>
                <a:cs typeface="Microsoft Sans Serif"/>
              </a:rPr>
              <a:t>kỳ</a:t>
            </a:r>
            <a:endParaRPr sz="1941">
              <a:latin typeface="Microsoft Sans Serif"/>
              <a:cs typeface="Microsoft Sans Serif"/>
            </a:endParaRPr>
          </a:p>
          <a:p>
            <a:pPr marL="755877" marR="4483" lvl="2" indent="-307058">
              <a:spcBef>
                <a:spcPts val="468"/>
              </a:spcBef>
              <a:buClr>
                <a:srgbClr val="BF504D"/>
              </a:buClr>
              <a:buSzPct val="68181"/>
              <a:buFont typeface="Wingdings"/>
              <a:buChar char=""/>
              <a:tabLst>
                <a:tab pos="755877" algn="l"/>
                <a:tab pos="756437" algn="l"/>
              </a:tabLst>
            </a:pPr>
            <a:r>
              <a:rPr sz="1941" spc="-4" dirty="0">
                <a:latin typeface="Microsoft Sans Serif"/>
                <a:cs typeface="Microsoft Sans Serif"/>
              </a:rPr>
              <a:t>Dạng</a:t>
            </a:r>
            <a:r>
              <a:rPr sz="1941" spc="13" dirty="0">
                <a:latin typeface="Microsoft Sans Serif"/>
                <a:cs typeface="Microsoft Sans Serif"/>
              </a:rPr>
              <a:t> </a:t>
            </a:r>
            <a:r>
              <a:rPr sz="1941" spc="-9" dirty="0">
                <a:latin typeface="Microsoft Sans Serif"/>
                <a:cs typeface="Microsoft Sans Serif"/>
              </a:rPr>
              <a:t>địa</a:t>
            </a:r>
            <a:r>
              <a:rPr sz="1941" spc="13" dirty="0">
                <a:latin typeface="Microsoft Sans Serif"/>
                <a:cs typeface="Microsoft Sans Serif"/>
              </a:rPr>
              <a:t> </a:t>
            </a:r>
            <a:r>
              <a:rPr sz="1941" dirty="0">
                <a:latin typeface="Microsoft Sans Serif"/>
                <a:cs typeface="Microsoft Sans Serif"/>
              </a:rPr>
              <a:t>chỉ:</a:t>
            </a:r>
            <a:r>
              <a:rPr sz="1941" spc="26" dirty="0">
                <a:latin typeface="Microsoft Sans Serif"/>
                <a:cs typeface="Microsoft Sans Serif"/>
              </a:rPr>
              <a:t> </a:t>
            </a:r>
            <a:r>
              <a:rPr sz="1941" spc="-4" dirty="0">
                <a:solidFill>
                  <a:srgbClr val="FF0000"/>
                </a:solidFill>
                <a:latin typeface="Microsoft Sans Serif"/>
                <a:cs typeface="Microsoft Sans Serif"/>
              </a:rPr>
              <a:t>a.b.c.d/x</a:t>
            </a:r>
            <a:r>
              <a:rPr sz="1941" spc="-4" dirty="0">
                <a:latin typeface="Microsoft Sans Serif"/>
                <a:cs typeface="Microsoft Sans Serif"/>
              </a:rPr>
              <a:t>,</a:t>
            </a:r>
            <a:r>
              <a:rPr sz="1941" spc="31" dirty="0">
                <a:latin typeface="Microsoft Sans Serif"/>
                <a:cs typeface="Microsoft Sans Serif"/>
              </a:rPr>
              <a:t> </a:t>
            </a:r>
            <a:r>
              <a:rPr sz="1941" spc="-4" dirty="0">
                <a:latin typeface="Microsoft Sans Serif"/>
                <a:cs typeface="Microsoft Sans Serif"/>
              </a:rPr>
              <a:t>trong</a:t>
            </a:r>
            <a:r>
              <a:rPr sz="1941" spc="35" dirty="0">
                <a:latin typeface="Microsoft Sans Serif"/>
                <a:cs typeface="Microsoft Sans Serif"/>
              </a:rPr>
              <a:t> </a:t>
            </a:r>
            <a:r>
              <a:rPr sz="1941" dirty="0">
                <a:latin typeface="Microsoft Sans Serif"/>
                <a:cs typeface="Microsoft Sans Serif"/>
              </a:rPr>
              <a:t>đó</a:t>
            </a:r>
            <a:r>
              <a:rPr sz="1941" spc="13" dirty="0">
                <a:latin typeface="Microsoft Sans Serif"/>
                <a:cs typeface="Microsoft Sans Serif"/>
              </a:rPr>
              <a:t> </a:t>
            </a:r>
            <a:r>
              <a:rPr sz="1941" spc="-4" dirty="0">
                <a:latin typeface="Microsoft Sans Serif"/>
                <a:cs typeface="Microsoft Sans Serif"/>
              </a:rPr>
              <a:t>x</a:t>
            </a:r>
            <a:r>
              <a:rPr sz="1941" spc="31" dirty="0">
                <a:latin typeface="Microsoft Sans Serif"/>
                <a:cs typeface="Microsoft Sans Serif"/>
              </a:rPr>
              <a:t> </a:t>
            </a:r>
            <a:r>
              <a:rPr sz="1941" spc="-9" dirty="0">
                <a:latin typeface="Microsoft Sans Serif"/>
                <a:cs typeface="Microsoft Sans Serif"/>
              </a:rPr>
              <a:t>(mặt</a:t>
            </a:r>
            <a:r>
              <a:rPr sz="1941" spc="49" dirty="0">
                <a:latin typeface="Microsoft Sans Serif"/>
                <a:cs typeface="Microsoft Sans Serif"/>
              </a:rPr>
              <a:t> </a:t>
            </a:r>
            <a:r>
              <a:rPr sz="1941" dirty="0">
                <a:latin typeface="Microsoft Sans Serif"/>
                <a:cs typeface="Microsoft Sans Serif"/>
              </a:rPr>
              <a:t>nạ</a:t>
            </a:r>
            <a:r>
              <a:rPr sz="1941" spc="18" dirty="0">
                <a:latin typeface="Microsoft Sans Serif"/>
                <a:cs typeface="Microsoft Sans Serif"/>
              </a:rPr>
              <a:t> </a:t>
            </a:r>
            <a:r>
              <a:rPr sz="1941" spc="-4" dirty="0">
                <a:latin typeface="Microsoft Sans Serif"/>
                <a:cs typeface="Microsoft Sans Serif"/>
              </a:rPr>
              <a:t>mạng)</a:t>
            </a:r>
            <a:r>
              <a:rPr sz="1941" spc="40" dirty="0">
                <a:latin typeface="Microsoft Sans Serif"/>
                <a:cs typeface="Microsoft Sans Serif"/>
              </a:rPr>
              <a:t> </a:t>
            </a:r>
            <a:r>
              <a:rPr sz="1941" spc="-13" dirty="0">
                <a:latin typeface="Microsoft Sans Serif"/>
                <a:cs typeface="Microsoft Sans Serif"/>
              </a:rPr>
              <a:t>là</a:t>
            </a:r>
            <a:r>
              <a:rPr sz="1941" spc="35" dirty="0">
                <a:latin typeface="Microsoft Sans Serif"/>
                <a:cs typeface="Microsoft Sans Serif"/>
              </a:rPr>
              <a:t> </a:t>
            </a:r>
            <a:r>
              <a:rPr sz="1941" spc="-4" dirty="0">
                <a:latin typeface="Microsoft Sans Serif"/>
                <a:cs typeface="Microsoft Sans Serif"/>
              </a:rPr>
              <a:t>số</a:t>
            </a:r>
            <a:r>
              <a:rPr sz="1941" spc="31" dirty="0">
                <a:latin typeface="Microsoft Sans Serif"/>
                <a:cs typeface="Microsoft Sans Serif"/>
              </a:rPr>
              <a:t> </a:t>
            </a:r>
            <a:r>
              <a:rPr sz="1941" spc="-9" dirty="0">
                <a:latin typeface="Microsoft Sans Serif"/>
                <a:cs typeface="Microsoft Sans Serif"/>
              </a:rPr>
              <a:t>bit </a:t>
            </a:r>
            <a:r>
              <a:rPr sz="1941" spc="-499" dirty="0">
                <a:latin typeface="Microsoft Sans Serif"/>
                <a:cs typeface="Microsoft Sans Serif"/>
              </a:rPr>
              <a:t> </a:t>
            </a:r>
            <a:r>
              <a:rPr sz="1941" spc="-4" dirty="0">
                <a:latin typeface="Microsoft Sans Serif"/>
                <a:cs typeface="Microsoft Sans Serif"/>
              </a:rPr>
              <a:t>trong</a:t>
            </a:r>
            <a:r>
              <a:rPr sz="1941" spc="9" dirty="0">
                <a:latin typeface="Microsoft Sans Serif"/>
                <a:cs typeface="Microsoft Sans Serif"/>
              </a:rPr>
              <a:t> </a:t>
            </a:r>
            <a:r>
              <a:rPr sz="1941" spc="-4" dirty="0">
                <a:latin typeface="Microsoft Sans Serif"/>
                <a:cs typeface="Microsoft Sans Serif"/>
              </a:rPr>
              <a:t>phần</a:t>
            </a:r>
            <a:r>
              <a:rPr sz="1941" spc="31" dirty="0">
                <a:latin typeface="Microsoft Sans Serif"/>
                <a:cs typeface="Microsoft Sans Serif"/>
              </a:rPr>
              <a:t> </a:t>
            </a:r>
            <a:r>
              <a:rPr sz="1941" spc="71" dirty="0">
                <a:latin typeface="Microsoft Sans Serif"/>
                <a:cs typeface="Microsoft Sans Serif"/>
              </a:rPr>
              <a:t>ứng</a:t>
            </a:r>
            <a:r>
              <a:rPr sz="1941" spc="31" dirty="0">
                <a:latin typeface="Microsoft Sans Serif"/>
                <a:cs typeface="Microsoft Sans Serif"/>
              </a:rPr>
              <a:t> </a:t>
            </a:r>
            <a:r>
              <a:rPr sz="1941" spc="53" dirty="0">
                <a:latin typeface="Microsoft Sans Serif"/>
                <a:cs typeface="Microsoft Sans Serif"/>
              </a:rPr>
              <a:t>với</a:t>
            </a:r>
            <a:r>
              <a:rPr sz="1941" spc="22" dirty="0">
                <a:latin typeface="Microsoft Sans Serif"/>
                <a:cs typeface="Microsoft Sans Serif"/>
              </a:rPr>
              <a:t> </a:t>
            </a:r>
            <a:r>
              <a:rPr sz="1941" spc="-9" dirty="0">
                <a:latin typeface="Microsoft Sans Serif"/>
                <a:cs typeface="Microsoft Sans Serif"/>
              </a:rPr>
              <a:t>địa</a:t>
            </a:r>
            <a:r>
              <a:rPr sz="1941" spc="26" dirty="0">
                <a:latin typeface="Microsoft Sans Serif"/>
                <a:cs typeface="Microsoft Sans Serif"/>
              </a:rPr>
              <a:t> </a:t>
            </a:r>
            <a:r>
              <a:rPr sz="1941" spc="-4" dirty="0">
                <a:latin typeface="Microsoft Sans Serif"/>
                <a:cs typeface="Microsoft Sans Serif"/>
              </a:rPr>
              <a:t>chỉ</a:t>
            </a:r>
            <a:r>
              <a:rPr sz="1941" spc="22" dirty="0">
                <a:latin typeface="Microsoft Sans Serif"/>
                <a:cs typeface="Microsoft Sans Serif"/>
              </a:rPr>
              <a:t> </a:t>
            </a:r>
            <a:r>
              <a:rPr sz="1941" spc="-4" dirty="0">
                <a:latin typeface="Microsoft Sans Serif"/>
                <a:cs typeface="Microsoft Sans Serif"/>
              </a:rPr>
              <a:t>mạng</a:t>
            </a:r>
            <a:endParaRPr sz="1941">
              <a:latin typeface="Microsoft Sans Serif"/>
              <a:cs typeface="Microsoft Sans Serif"/>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33795" name="Rectangle 3"/>
          <p:cNvSpPr>
            <a:spLocks noGrp="1" noChangeArrowheads="1"/>
          </p:cNvSpPr>
          <p:nvPr>
            <p:ph idx="1"/>
          </p:nvPr>
        </p:nvSpPr>
        <p:spPr/>
        <p:txBody>
          <a:bodyPr/>
          <a:lstStyle/>
          <a:p>
            <a:pPr marL="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dirty="0"/>
          </a:p>
          <a:p>
            <a:pPr lvl="1">
              <a:buFontTx/>
              <a:buBlip>
                <a:blip r:embed="rId2"/>
              </a:buBlip>
            </a:pPr>
            <a:r>
              <a:rPr lang="en-US" dirty="0"/>
              <a:t>OSPF Link-state Update</a:t>
            </a:r>
          </a:p>
          <a:p>
            <a:pPr>
              <a:buFontTx/>
              <a:buBlip>
                <a:blip r:embed="rId3"/>
              </a:buBlip>
            </a:pPr>
            <a:endParaRPr lang="en-US" dirty="0"/>
          </a:p>
        </p:txBody>
      </p:sp>
      <p:pic>
        <p:nvPicPr>
          <p:cNvPr id="33796" name="Picture 4"/>
          <p:cNvPicPr>
            <a:picLocks noChangeAspect="1" noChangeArrowheads="1"/>
          </p:cNvPicPr>
          <p:nvPr/>
        </p:nvPicPr>
        <p:blipFill>
          <a:blip r:embed="rId4" cstate="print"/>
          <a:srcRect/>
          <a:stretch>
            <a:fillRect/>
          </a:stretch>
        </p:blipFill>
        <p:spPr bwMode="auto">
          <a:xfrm>
            <a:off x="3962400" y="2209800"/>
            <a:ext cx="5943600" cy="4210050"/>
          </a:xfrm>
          <a:prstGeom prst="rect">
            <a:avLst/>
          </a:prstGeom>
          <a:noFill/>
          <a:ln w="9525">
            <a:noFill/>
            <a:miter lim="800000"/>
            <a:headEnd/>
            <a:tailEnd/>
          </a:ln>
        </p:spPr>
      </p:pic>
    </p:spTree>
    <p:extLst>
      <p:ext uri="{BB962C8B-B14F-4D97-AF65-F5344CB8AC3E}">
        <p14:creationId xmlns:p14="http://schemas.microsoft.com/office/powerpoint/2010/main" val="632371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34819" name="Rectangle 3"/>
          <p:cNvSpPr>
            <a:spLocks noGrp="1" noChangeArrowheads="1"/>
          </p:cNvSpPr>
          <p:nvPr>
            <p:ph idx="1"/>
          </p:nvPr>
        </p:nvSpPr>
        <p:spPr/>
        <p:txBody>
          <a:bodyPr/>
          <a:lstStyle/>
          <a:p>
            <a:pPr marL="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dirty="0"/>
          </a:p>
          <a:p>
            <a:pPr lvl="1">
              <a:buFontTx/>
              <a:buBlip>
                <a:blip r:embed="rId2"/>
              </a:buBlip>
            </a:pPr>
            <a:r>
              <a:rPr lang="en-US" dirty="0"/>
              <a:t>Administrative Distance</a:t>
            </a:r>
          </a:p>
          <a:p>
            <a:pPr lvl="2">
              <a:buFontTx/>
              <a:buBlip>
                <a:blip r:embed="rId3"/>
              </a:buBlip>
            </a:pPr>
            <a:r>
              <a:rPr lang="en-US" dirty="0" err="1"/>
              <a:t>Khoảng</a:t>
            </a:r>
            <a:r>
              <a:rPr lang="en-US" dirty="0"/>
              <a:t> </a:t>
            </a:r>
            <a:r>
              <a:rPr lang="en-US" dirty="0" err="1"/>
              <a:t>cách</a:t>
            </a:r>
            <a:r>
              <a:rPr lang="en-US" dirty="0"/>
              <a:t> </a:t>
            </a:r>
            <a:r>
              <a:rPr lang="en-US" dirty="0" err="1"/>
              <a:t>quản</a:t>
            </a:r>
            <a:r>
              <a:rPr lang="en-US" dirty="0"/>
              <a:t> </a:t>
            </a:r>
            <a:r>
              <a:rPr lang="en-US" dirty="0" err="1"/>
              <a:t>trị</a:t>
            </a:r>
            <a:r>
              <a:rPr lang="en-US" dirty="0"/>
              <a:t> </a:t>
            </a:r>
            <a:r>
              <a:rPr lang="en-US" dirty="0" err="1"/>
              <a:t>là</a:t>
            </a:r>
            <a:r>
              <a:rPr lang="en-US" dirty="0"/>
              <a:t> </a:t>
            </a:r>
            <a:r>
              <a:rPr lang="en-US" dirty="0" err="1"/>
              <a:t>một</a:t>
            </a:r>
            <a:r>
              <a:rPr lang="en-US" dirty="0"/>
              <a:t> </a:t>
            </a:r>
            <a:r>
              <a:rPr lang="en-US" dirty="0" err="1"/>
              <a:t>tham</a:t>
            </a:r>
            <a:r>
              <a:rPr lang="en-US" dirty="0"/>
              <a:t> </a:t>
            </a:r>
            <a:r>
              <a:rPr lang="en-US" dirty="0" err="1"/>
              <a:t>số</a:t>
            </a:r>
            <a:r>
              <a:rPr lang="en-US" dirty="0"/>
              <a:t> </a:t>
            </a:r>
            <a:r>
              <a:rPr lang="en-US" dirty="0" err="1"/>
              <a:t>tùy</a:t>
            </a:r>
            <a:r>
              <a:rPr lang="en-US" dirty="0"/>
              <a:t> </a:t>
            </a:r>
            <a:r>
              <a:rPr lang="en-US" dirty="0" err="1"/>
              <a:t>chọn</a:t>
            </a:r>
            <a:r>
              <a:rPr lang="en-US" dirty="0"/>
              <a:t> </a:t>
            </a:r>
            <a:r>
              <a:rPr lang="en-US" dirty="0" err="1"/>
              <a:t>có</a:t>
            </a:r>
            <a:r>
              <a:rPr lang="en-US" dirty="0"/>
              <a:t> </a:t>
            </a:r>
            <a:r>
              <a:rPr lang="en-US" dirty="0" err="1"/>
              <a:t>cho</a:t>
            </a:r>
            <a:r>
              <a:rPr lang="en-US" dirty="0"/>
              <a:t> </a:t>
            </a:r>
            <a:r>
              <a:rPr lang="en-US" dirty="0" err="1"/>
              <a:t>một</a:t>
            </a:r>
            <a:r>
              <a:rPr lang="en-US" dirty="0"/>
              <a:t> </a:t>
            </a:r>
            <a:r>
              <a:rPr lang="en-US" dirty="0" err="1"/>
              <a:t>thước</a:t>
            </a:r>
            <a:r>
              <a:rPr lang="en-US" dirty="0"/>
              <a:t> </a:t>
            </a:r>
            <a:r>
              <a:rPr lang="en-US" dirty="0" err="1"/>
              <a:t>đo</a:t>
            </a:r>
            <a:r>
              <a:rPr lang="en-US" dirty="0"/>
              <a:t> </a:t>
            </a:r>
            <a:r>
              <a:rPr lang="en-US" dirty="0" err="1"/>
              <a:t>độ</a:t>
            </a:r>
            <a:r>
              <a:rPr lang="en-US" dirty="0"/>
              <a:t> tin </a:t>
            </a:r>
            <a:r>
              <a:rPr lang="en-US" dirty="0" err="1"/>
              <a:t>cậy</a:t>
            </a:r>
            <a:r>
              <a:rPr lang="en-US" dirty="0"/>
              <a:t> </a:t>
            </a:r>
            <a:r>
              <a:rPr lang="en-US" dirty="0" err="1"/>
              <a:t>của</a:t>
            </a:r>
            <a:r>
              <a:rPr lang="en-US" dirty="0"/>
              <a:t> </a:t>
            </a:r>
            <a:r>
              <a:rPr lang="en-US" dirty="0" err="1"/>
              <a:t>tuyến</a:t>
            </a:r>
            <a:r>
              <a:rPr lang="en-US" dirty="0"/>
              <a:t> </a:t>
            </a:r>
            <a:r>
              <a:rPr lang="en-US" dirty="0" err="1"/>
              <a:t>đường</a:t>
            </a:r>
            <a:r>
              <a:rPr lang="en-US" dirty="0"/>
              <a:t> </a:t>
            </a:r>
            <a:r>
              <a:rPr lang="en-US" dirty="0" err="1"/>
              <a:t>này</a:t>
            </a:r>
            <a:r>
              <a:rPr lang="en-US" dirty="0"/>
              <a:t>. </a:t>
            </a:r>
            <a:r>
              <a:rPr lang="en-US" dirty="0" err="1"/>
              <a:t>Một</a:t>
            </a:r>
            <a:r>
              <a:rPr lang="en-US" dirty="0"/>
              <a:t> </a:t>
            </a:r>
            <a:r>
              <a:rPr lang="en-US" dirty="0" err="1"/>
              <a:t>giá</a:t>
            </a:r>
            <a:r>
              <a:rPr lang="en-US" dirty="0"/>
              <a:t> </a:t>
            </a:r>
            <a:r>
              <a:rPr lang="en-US" dirty="0" err="1"/>
              <a:t>trị</a:t>
            </a:r>
            <a:r>
              <a:rPr lang="en-US" dirty="0"/>
              <a:t> </a:t>
            </a:r>
            <a:r>
              <a:rPr lang="en-US" dirty="0" err="1"/>
              <a:t>thấp</a:t>
            </a:r>
            <a:r>
              <a:rPr lang="en-US" dirty="0"/>
              <a:t> </a:t>
            </a:r>
            <a:r>
              <a:rPr lang="en-US" dirty="0" err="1"/>
              <a:t>hơn</a:t>
            </a:r>
            <a:r>
              <a:rPr lang="en-US" dirty="0"/>
              <a:t> </a:t>
            </a:r>
            <a:r>
              <a:rPr lang="en-US" dirty="0" err="1"/>
              <a:t>cho</a:t>
            </a:r>
            <a:r>
              <a:rPr lang="en-US" dirty="0"/>
              <a:t> </a:t>
            </a:r>
            <a:r>
              <a:rPr lang="en-US" dirty="0" err="1"/>
              <a:t>khoảng</a:t>
            </a:r>
            <a:r>
              <a:rPr lang="en-US" dirty="0"/>
              <a:t> </a:t>
            </a:r>
            <a:r>
              <a:rPr lang="en-US" dirty="0" err="1"/>
              <a:t>cách</a:t>
            </a:r>
            <a:r>
              <a:rPr lang="en-US" dirty="0"/>
              <a:t> </a:t>
            </a:r>
            <a:r>
              <a:rPr lang="en-US" dirty="0" err="1"/>
              <a:t>định</a:t>
            </a:r>
            <a:r>
              <a:rPr lang="en-US" dirty="0"/>
              <a:t> </a:t>
            </a:r>
            <a:r>
              <a:rPr lang="en-US" dirty="0" err="1"/>
              <a:t>tuyến</a:t>
            </a:r>
            <a:r>
              <a:rPr lang="en-US" dirty="0"/>
              <a:t> </a:t>
            </a:r>
            <a:r>
              <a:rPr lang="en-US" dirty="0" err="1"/>
              <a:t>chỉ</a:t>
            </a:r>
            <a:r>
              <a:rPr lang="en-US" dirty="0"/>
              <a:t> </a:t>
            </a:r>
            <a:r>
              <a:rPr lang="en-US" dirty="0" err="1"/>
              <a:t>ra</a:t>
            </a:r>
            <a:r>
              <a:rPr lang="en-US" dirty="0"/>
              <a:t> </a:t>
            </a:r>
            <a:r>
              <a:rPr lang="en-US" dirty="0" err="1"/>
              <a:t>các</a:t>
            </a:r>
            <a:r>
              <a:rPr lang="en-US" dirty="0"/>
              <a:t> </a:t>
            </a:r>
            <a:r>
              <a:rPr lang="en-US" dirty="0" err="1"/>
              <a:t>tuyến</a:t>
            </a:r>
            <a:r>
              <a:rPr lang="en-US" dirty="0"/>
              <a:t> </a:t>
            </a:r>
            <a:r>
              <a:rPr lang="en-US" dirty="0" err="1"/>
              <a:t>đường</a:t>
            </a:r>
            <a:r>
              <a:rPr lang="en-US" dirty="0"/>
              <a:t> </a:t>
            </a:r>
            <a:r>
              <a:rPr lang="en-US" dirty="0" err="1"/>
              <a:t>đáng</a:t>
            </a:r>
            <a:r>
              <a:rPr lang="en-US" dirty="0"/>
              <a:t> tin </a:t>
            </a:r>
            <a:r>
              <a:rPr lang="en-US" dirty="0" err="1"/>
              <a:t>cậy</a:t>
            </a:r>
            <a:r>
              <a:rPr lang="en-US" dirty="0"/>
              <a:t> </a:t>
            </a:r>
            <a:r>
              <a:rPr lang="en-US" dirty="0" err="1"/>
              <a:t>hơn</a:t>
            </a:r>
            <a:r>
              <a:rPr lang="en-US" dirty="0"/>
              <a:t>.</a:t>
            </a:r>
          </a:p>
          <a:p>
            <a:pPr lvl="2">
              <a:buFontTx/>
              <a:buBlip>
                <a:blip r:embed="rId3"/>
              </a:buBlip>
            </a:pPr>
            <a:r>
              <a:rPr lang="en-US" dirty="0"/>
              <a:t>OSPF </a:t>
            </a:r>
            <a:r>
              <a:rPr lang="en-US" dirty="0" err="1"/>
              <a:t>có</a:t>
            </a:r>
            <a:r>
              <a:rPr lang="en-US" dirty="0"/>
              <a:t> </a:t>
            </a:r>
            <a:r>
              <a:rPr lang="en-US" dirty="0" err="1"/>
              <a:t>một</a:t>
            </a:r>
            <a:r>
              <a:rPr lang="en-US" dirty="0"/>
              <a:t> </a:t>
            </a:r>
            <a:r>
              <a:rPr lang="en-US" dirty="0" err="1"/>
              <a:t>khoảng</a:t>
            </a:r>
            <a:r>
              <a:rPr lang="en-US" dirty="0"/>
              <a:t> </a:t>
            </a:r>
            <a:r>
              <a:rPr lang="en-US" dirty="0" err="1"/>
              <a:t>cách</a:t>
            </a:r>
            <a:r>
              <a:rPr lang="en-US" dirty="0"/>
              <a:t> </a:t>
            </a:r>
            <a:r>
              <a:rPr lang="en-US" dirty="0" err="1"/>
              <a:t>quản</a:t>
            </a:r>
            <a:r>
              <a:rPr lang="en-US" dirty="0"/>
              <a:t> </a:t>
            </a:r>
            <a:r>
              <a:rPr lang="en-US" dirty="0" err="1"/>
              <a:t>trị</a:t>
            </a:r>
            <a:r>
              <a:rPr lang="en-US" dirty="0"/>
              <a:t> </a:t>
            </a:r>
            <a:r>
              <a:rPr lang="en-US" dirty="0" err="1"/>
              <a:t>mặc</a:t>
            </a:r>
            <a:r>
              <a:rPr lang="en-US" dirty="0"/>
              <a:t> </a:t>
            </a:r>
            <a:r>
              <a:rPr lang="en-US" dirty="0" err="1"/>
              <a:t>định</a:t>
            </a:r>
            <a:r>
              <a:rPr lang="en-US" dirty="0"/>
              <a:t> </a:t>
            </a:r>
            <a:r>
              <a:rPr lang="en-US" dirty="0" err="1"/>
              <a:t>là</a:t>
            </a:r>
            <a:r>
              <a:rPr lang="en-US" dirty="0"/>
              <a:t> 110 .</a:t>
            </a:r>
          </a:p>
          <a:p>
            <a:pPr lvl="2">
              <a:buFontTx/>
              <a:buNone/>
            </a:pPr>
            <a:endParaRPr lang="en-US" dirty="0"/>
          </a:p>
        </p:txBody>
      </p:sp>
      <p:pic>
        <p:nvPicPr>
          <p:cNvPr id="34820" name="Picture 4"/>
          <p:cNvPicPr>
            <a:picLocks noChangeAspect="1" noChangeArrowheads="1"/>
          </p:cNvPicPr>
          <p:nvPr/>
        </p:nvPicPr>
        <p:blipFill>
          <a:blip r:embed="rId4" cstate="print"/>
          <a:srcRect/>
          <a:stretch>
            <a:fillRect/>
          </a:stretch>
        </p:blipFill>
        <p:spPr bwMode="auto">
          <a:xfrm>
            <a:off x="2743200" y="4038601"/>
            <a:ext cx="6858000" cy="2617787"/>
          </a:xfrm>
          <a:prstGeom prst="rect">
            <a:avLst/>
          </a:prstGeom>
          <a:noFill/>
          <a:ln w="9525">
            <a:noFill/>
            <a:miter lim="800000"/>
            <a:headEnd/>
            <a:tailEnd/>
          </a:ln>
        </p:spPr>
      </p:pic>
    </p:spTree>
    <p:extLst>
      <p:ext uri="{BB962C8B-B14F-4D97-AF65-F5344CB8AC3E}">
        <p14:creationId xmlns:p14="http://schemas.microsoft.com/office/powerpoint/2010/main" val="35567837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35843" name="Rectangle 3"/>
          <p:cNvSpPr>
            <a:spLocks noGrp="1" noChangeArrowheads="1"/>
          </p:cNvSpPr>
          <p:nvPr>
            <p:ph idx="1"/>
          </p:nvPr>
        </p:nvSpPr>
        <p:spPr/>
        <p:txBody>
          <a:bodyPr>
            <a:normAutofit fontScale="62500" lnSpcReduction="20000"/>
          </a:bodyPr>
          <a:lstStyle/>
          <a:p>
            <a:pPr marL="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dirty="0"/>
          </a:p>
          <a:p>
            <a:pPr lvl="1">
              <a:buFontTx/>
              <a:buBlip>
                <a:blip r:embed="rId2"/>
              </a:buBlip>
            </a:pPr>
            <a:r>
              <a:rPr lang="en-US" dirty="0"/>
              <a:t>Authentication:</a:t>
            </a:r>
          </a:p>
          <a:p>
            <a:pPr lvl="2">
              <a:buFontTx/>
              <a:buBlip>
                <a:blip r:embed="rId3"/>
              </a:buBlip>
            </a:pPr>
            <a:r>
              <a:rPr lang="en-US" sz="2200" dirty="0" err="1"/>
              <a:t>Thực</a:t>
            </a:r>
            <a:r>
              <a:rPr lang="en-US" sz="2200" dirty="0"/>
              <a:t> </a:t>
            </a:r>
            <a:r>
              <a:rPr lang="en-US" sz="2200" dirty="0" err="1"/>
              <a:t>thi</a:t>
            </a:r>
            <a:r>
              <a:rPr lang="en-US" sz="2200" dirty="0"/>
              <a:t> </a:t>
            </a:r>
            <a:r>
              <a:rPr lang="en-US" sz="2200" dirty="0" err="1"/>
              <a:t>việc</a:t>
            </a:r>
            <a:r>
              <a:rPr lang="en-US" sz="2200" dirty="0"/>
              <a:t> </a:t>
            </a:r>
            <a:r>
              <a:rPr lang="en-US" sz="2200" dirty="0" err="1"/>
              <a:t>xác</a:t>
            </a:r>
            <a:r>
              <a:rPr lang="en-US" sz="2200" dirty="0"/>
              <a:t> </a:t>
            </a:r>
            <a:r>
              <a:rPr lang="en-US" sz="2200" dirty="0" err="1"/>
              <a:t>thực</a:t>
            </a:r>
            <a:r>
              <a:rPr lang="en-US" sz="2200" dirty="0"/>
              <a:t> </a:t>
            </a:r>
            <a:r>
              <a:rPr lang="en-US" sz="2200" dirty="0" err="1"/>
              <a:t>để</a:t>
            </a:r>
            <a:r>
              <a:rPr lang="en-US" sz="2200" dirty="0"/>
              <a:t> </a:t>
            </a:r>
            <a:r>
              <a:rPr lang="en-US" sz="2200" dirty="0" err="1"/>
              <a:t>truyền</a:t>
            </a:r>
            <a:r>
              <a:rPr lang="en-US" sz="2200" dirty="0"/>
              <a:t> </a:t>
            </a:r>
            <a:r>
              <a:rPr lang="en-US" sz="2200" dirty="0" err="1"/>
              <a:t>thông</a:t>
            </a:r>
            <a:r>
              <a:rPr lang="en-US" sz="2200" dirty="0"/>
              <a:t> tin </a:t>
            </a:r>
            <a:r>
              <a:rPr lang="en-US" sz="2200" dirty="0" err="1"/>
              <a:t>định</a:t>
            </a:r>
            <a:r>
              <a:rPr lang="en-US" sz="2200" dirty="0"/>
              <a:t> </a:t>
            </a:r>
            <a:r>
              <a:rPr lang="en-US" sz="2200" dirty="0" err="1"/>
              <a:t>tuyến</a:t>
            </a:r>
            <a:r>
              <a:rPr lang="en-US" sz="2200" dirty="0"/>
              <a:t>.</a:t>
            </a:r>
          </a:p>
          <a:p>
            <a:pPr lvl="2">
              <a:buFontTx/>
              <a:buBlip>
                <a:blip r:embed="rId3"/>
              </a:buBlip>
            </a:pPr>
            <a:r>
              <a:rPr lang="en-US" sz="2200" dirty="0"/>
              <a:t>RIPv2, EIGRP, OSPF, IS-IS, BGP </a:t>
            </a:r>
            <a:r>
              <a:rPr lang="en-US" sz="2200" dirty="0" err="1"/>
              <a:t>đều</a:t>
            </a:r>
            <a:r>
              <a:rPr lang="en-US" sz="2200" dirty="0"/>
              <a:t> </a:t>
            </a:r>
            <a:r>
              <a:rPr lang="en-US" sz="2200" dirty="0" err="1"/>
              <a:t>được</a:t>
            </a:r>
            <a:r>
              <a:rPr lang="en-US" sz="2200" dirty="0"/>
              <a:t> </a:t>
            </a:r>
            <a:r>
              <a:rPr lang="en-US" sz="2200" dirty="0" err="1"/>
              <a:t>cấu</a:t>
            </a:r>
            <a:r>
              <a:rPr lang="en-US" sz="2200" dirty="0"/>
              <a:t> </a:t>
            </a:r>
            <a:r>
              <a:rPr lang="en-US" sz="2200" dirty="0" err="1"/>
              <a:t>hình</a:t>
            </a:r>
            <a:r>
              <a:rPr lang="en-US" sz="2200" dirty="0"/>
              <a:t> </a:t>
            </a:r>
            <a:r>
              <a:rPr lang="en-US" sz="2200" dirty="0" err="1"/>
              <a:t>để</a:t>
            </a:r>
            <a:r>
              <a:rPr lang="en-US" sz="2200" dirty="0"/>
              <a:t> </a:t>
            </a:r>
            <a:r>
              <a:rPr lang="en-US" sz="2200" dirty="0" err="1"/>
              <a:t>mã</a:t>
            </a:r>
            <a:r>
              <a:rPr lang="en-US" sz="2200" dirty="0"/>
              <a:t> </a:t>
            </a:r>
            <a:r>
              <a:rPr lang="en-US" sz="2200" dirty="0" err="1"/>
              <a:t>hóa</a:t>
            </a:r>
            <a:r>
              <a:rPr lang="en-US" sz="2200" dirty="0"/>
              <a:t> </a:t>
            </a:r>
            <a:r>
              <a:rPr lang="en-US" sz="2200" dirty="0" err="1"/>
              <a:t>và</a:t>
            </a:r>
            <a:r>
              <a:rPr lang="en-US" sz="2200" dirty="0"/>
              <a:t> </a:t>
            </a:r>
            <a:r>
              <a:rPr lang="en-US" sz="2200" dirty="0" err="1"/>
              <a:t>xác</a:t>
            </a:r>
            <a:r>
              <a:rPr lang="en-US" sz="2200" dirty="0"/>
              <a:t> </a:t>
            </a:r>
            <a:r>
              <a:rPr lang="en-US" sz="2200" dirty="0" err="1"/>
              <a:t>nhận</a:t>
            </a:r>
            <a:r>
              <a:rPr lang="en-US" sz="2200" dirty="0"/>
              <a:t> </a:t>
            </a:r>
            <a:r>
              <a:rPr lang="en-US" sz="2200" dirty="0" err="1"/>
              <a:t>thông</a:t>
            </a:r>
            <a:r>
              <a:rPr lang="en-US" sz="2200" dirty="0"/>
              <a:t> tin </a:t>
            </a:r>
            <a:r>
              <a:rPr lang="en-US" sz="2200" dirty="0" err="1"/>
              <a:t>định</a:t>
            </a:r>
            <a:r>
              <a:rPr lang="en-US" sz="2200" dirty="0"/>
              <a:t> </a:t>
            </a:r>
            <a:r>
              <a:rPr lang="en-US" sz="2200" dirty="0" err="1"/>
              <a:t>tuyến</a:t>
            </a:r>
            <a:r>
              <a:rPr lang="en-US" sz="2200" dirty="0"/>
              <a:t> </a:t>
            </a:r>
            <a:r>
              <a:rPr lang="en-US" sz="2200" dirty="0" err="1"/>
              <a:t>của</a:t>
            </a:r>
            <a:r>
              <a:rPr lang="en-US" sz="2200" dirty="0"/>
              <a:t> </a:t>
            </a:r>
            <a:r>
              <a:rPr lang="en-US" sz="2200" dirty="0" err="1"/>
              <a:t>họ</a:t>
            </a:r>
            <a:r>
              <a:rPr lang="en-US" sz="2200" dirty="0"/>
              <a:t>. </a:t>
            </a:r>
          </a:p>
          <a:p>
            <a:pPr lvl="2">
              <a:buFontTx/>
              <a:buBlip>
                <a:blip r:embed="rId3"/>
              </a:buBlip>
            </a:pPr>
            <a:r>
              <a:rPr lang="en-US" sz="2200" dirty="0" err="1"/>
              <a:t>Việc</a:t>
            </a:r>
            <a:r>
              <a:rPr lang="en-US" sz="2200" dirty="0"/>
              <a:t> </a:t>
            </a:r>
            <a:r>
              <a:rPr lang="en-US" sz="2200" dirty="0" err="1"/>
              <a:t>thực</a:t>
            </a:r>
            <a:r>
              <a:rPr lang="en-US" sz="2200" dirty="0"/>
              <a:t> </a:t>
            </a:r>
            <a:r>
              <a:rPr lang="en-US" sz="2200" dirty="0" err="1"/>
              <a:t>thi</a:t>
            </a:r>
            <a:r>
              <a:rPr lang="en-US" sz="2200" dirty="0"/>
              <a:t> </a:t>
            </a:r>
            <a:r>
              <a:rPr lang="en-US" sz="2200" dirty="0" err="1"/>
              <a:t>này</a:t>
            </a:r>
            <a:r>
              <a:rPr lang="en-US" sz="2200" dirty="0"/>
              <a:t> </a:t>
            </a:r>
            <a:r>
              <a:rPr lang="en-US" sz="2200" dirty="0" err="1"/>
              <a:t>đảm</a:t>
            </a:r>
            <a:r>
              <a:rPr lang="en-US" sz="2200" dirty="0"/>
              <a:t> </a:t>
            </a:r>
            <a:r>
              <a:rPr lang="en-US" sz="2200" dirty="0" err="1"/>
              <a:t>bảo</a:t>
            </a:r>
            <a:r>
              <a:rPr lang="en-US" sz="2200" dirty="0"/>
              <a:t> </a:t>
            </a:r>
            <a:r>
              <a:rPr lang="en-US" sz="2200" dirty="0" err="1"/>
              <a:t>rằng</a:t>
            </a:r>
            <a:r>
              <a:rPr lang="en-US" sz="2200" dirty="0"/>
              <a:t> </a:t>
            </a:r>
            <a:r>
              <a:rPr lang="en-US" sz="2200" dirty="0" err="1"/>
              <a:t>các</a:t>
            </a:r>
            <a:r>
              <a:rPr lang="en-US" sz="2200" dirty="0"/>
              <a:t> router </a:t>
            </a:r>
            <a:r>
              <a:rPr lang="en-US" sz="2200" dirty="0" err="1"/>
              <a:t>sẽ</a:t>
            </a:r>
            <a:r>
              <a:rPr lang="en-US" sz="2200" dirty="0"/>
              <a:t> </a:t>
            </a:r>
            <a:r>
              <a:rPr lang="en-US" sz="2200" dirty="0" err="1"/>
              <a:t>chỉ</a:t>
            </a:r>
            <a:r>
              <a:rPr lang="en-US" sz="2200" dirty="0"/>
              <a:t> </a:t>
            </a:r>
            <a:r>
              <a:rPr lang="en-US" sz="2200" dirty="0" err="1"/>
              <a:t>chấp</a:t>
            </a:r>
            <a:r>
              <a:rPr lang="en-US" sz="2200" dirty="0"/>
              <a:t> </a:t>
            </a:r>
            <a:r>
              <a:rPr lang="en-US" sz="2200" dirty="0" err="1"/>
              <a:t>nhận</a:t>
            </a:r>
            <a:r>
              <a:rPr lang="en-US" sz="2200" dirty="0"/>
              <a:t> </a:t>
            </a:r>
            <a:r>
              <a:rPr lang="en-US" sz="2200" dirty="0" err="1"/>
              <a:t>định</a:t>
            </a:r>
            <a:r>
              <a:rPr lang="en-US" sz="2200" dirty="0"/>
              <a:t> </a:t>
            </a:r>
            <a:r>
              <a:rPr lang="en-US" sz="2200" dirty="0" err="1"/>
              <a:t>tuyến</a:t>
            </a:r>
            <a:r>
              <a:rPr lang="en-US" sz="2200" dirty="0"/>
              <a:t> </a:t>
            </a:r>
            <a:r>
              <a:rPr lang="en-US" sz="2200" dirty="0" err="1"/>
              <a:t>thông</a:t>
            </a:r>
            <a:r>
              <a:rPr lang="en-US" sz="2200" dirty="0"/>
              <a:t> tin </a:t>
            </a:r>
            <a:r>
              <a:rPr lang="en-US" sz="2200" dirty="0" err="1"/>
              <a:t>từ</a:t>
            </a:r>
            <a:r>
              <a:rPr lang="en-US" sz="2200" dirty="0"/>
              <a:t> </a:t>
            </a:r>
            <a:r>
              <a:rPr lang="en-US" sz="2200" dirty="0" err="1"/>
              <a:t>các</a:t>
            </a:r>
            <a:r>
              <a:rPr lang="en-US" sz="2200" dirty="0"/>
              <a:t> router </a:t>
            </a:r>
            <a:r>
              <a:rPr lang="en-US" sz="2200" dirty="0" err="1"/>
              <a:t>khác</a:t>
            </a:r>
            <a:r>
              <a:rPr lang="en-US" sz="2200" dirty="0"/>
              <a:t> </a:t>
            </a:r>
            <a:r>
              <a:rPr lang="en-US" sz="2200" dirty="0" err="1"/>
              <a:t>mà</a:t>
            </a:r>
            <a:r>
              <a:rPr lang="en-US" sz="2200" dirty="0"/>
              <a:t> </a:t>
            </a:r>
            <a:r>
              <a:rPr lang="en-US" sz="2200" dirty="0" err="1"/>
              <a:t>đã</a:t>
            </a:r>
            <a:r>
              <a:rPr lang="en-US" sz="2200" dirty="0"/>
              <a:t> </a:t>
            </a:r>
            <a:r>
              <a:rPr lang="en-US" sz="2200" dirty="0" err="1"/>
              <a:t>được</a:t>
            </a:r>
            <a:r>
              <a:rPr lang="en-US" sz="2200" dirty="0"/>
              <a:t> </a:t>
            </a:r>
            <a:r>
              <a:rPr lang="en-US" sz="2200" dirty="0" err="1"/>
              <a:t>cấu</a:t>
            </a:r>
            <a:r>
              <a:rPr lang="en-US" sz="2200" dirty="0"/>
              <a:t> </a:t>
            </a:r>
            <a:r>
              <a:rPr lang="en-US" sz="2200" dirty="0" err="1"/>
              <a:t>hình</a:t>
            </a:r>
            <a:r>
              <a:rPr lang="en-US" sz="2200" dirty="0"/>
              <a:t> </a:t>
            </a:r>
            <a:r>
              <a:rPr lang="en-US" sz="2200" dirty="0" err="1"/>
              <a:t>với</a:t>
            </a:r>
            <a:r>
              <a:rPr lang="en-US" sz="2200" dirty="0"/>
              <a:t> </a:t>
            </a:r>
            <a:r>
              <a:rPr lang="en-US" sz="2200" dirty="0" err="1"/>
              <a:t>cùng</a:t>
            </a:r>
            <a:r>
              <a:rPr lang="en-US" sz="2200" dirty="0"/>
              <a:t> </a:t>
            </a:r>
            <a:r>
              <a:rPr lang="en-US" sz="2200" dirty="0" err="1"/>
              <a:t>một</a:t>
            </a:r>
            <a:r>
              <a:rPr lang="en-US" sz="2200" dirty="0"/>
              <a:t> </a:t>
            </a:r>
            <a:r>
              <a:rPr lang="en-US" sz="2200" dirty="0" err="1"/>
              <a:t>mật</a:t>
            </a:r>
            <a:r>
              <a:rPr lang="en-US" sz="2200" dirty="0"/>
              <a:t> </a:t>
            </a:r>
            <a:r>
              <a:rPr lang="en-US" sz="2200" dirty="0" err="1"/>
              <a:t>khẩu</a:t>
            </a:r>
            <a:r>
              <a:rPr lang="en-US" sz="2200" dirty="0"/>
              <a:t> </a:t>
            </a:r>
            <a:r>
              <a:rPr lang="en-US" sz="2200" dirty="0" err="1"/>
              <a:t>hoặc</a:t>
            </a:r>
            <a:r>
              <a:rPr lang="en-US" sz="2200" dirty="0"/>
              <a:t> </a:t>
            </a:r>
            <a:r>
              <a:rPr lang="en-US" sz="2200" dirty="0" err="1"/>
              <a:t>xác</a:t>
            </a:r>
            <a:r>
              <a:rPr lang="en-US" sz="2200" dirty="0"/>
              <a:t> </a:t>
            </a:r>
            <a:r>
              <a:rPr lang="en-US" sz="2200" dirty="0" err="1"/>
              <a:t>thực</a:t>
            </a:r>
            <a:r>
              <a:rPr lang="en-US" sz="2200" dirty="0"/>
              <a:t> </a:t>
            </a:r>
            <a:r>
              <a:rPr lang="en-US" sz="2200" dirty="0" err="1"/>
              <a:t>thông</a:t>
            </a:r>
            <a:r>
              <a:rPr lang="en-US" sz="2200" dirty="0"/>
              <a:t> tin. </a:t>
            </a:r>
          </a:p>
        </p:txBody>
      </p:sp>
      <p:pic>
        <p:nvPicPr>
          <p:cNvPr id="35844" name="Picture 4"/>
          <p:cNvPicPr>
            <a:picLocks noChangeAspect="1" noChangeArrowheads="1"/>
          </p:cNvPicPr>
          <p:nvPr/>
        </p:nvPicPr>
        <p:blipFill>
          <a:blip r:embed="rId4" cstate="print"/>
          <a:srcRect/>
          <a:stretch>
            <a:fillRect/>
          </a:stretch>
        </p:blipFill>
        <p:spPr bwMode="auto">
          <a:xfrm>
            <a:off x="4038600" y="4191001"/>
            <a:ext cx="4191000" cy="2403475"/>
          </a:xfrm>
          <a:prstGeom prst="rect">
            <a:avLst/>
          </a:prstGeom>
          <a:noFill/>
          <a:ln w="9525">
            <a:noFill/>
            <a:miter lim="800000"/>
            <a:headEnd/>
            <a:tailEnd/>
          </a:ln>
        </p:spPr>
      </p:pic>
    </p:spTree>
    <p:extLst>
      <p:ext uri="{BB962C8B-B14F-4D97-AF65-F5344CB8AC3E}">
        <p14:creationId xmlns:p14="http://schemas.microsoft.com/office/powerpoint/2010/main" val="7104872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36867" name="Rectangle 3"/>
          <p:cNvSpPr>
            <a:spLocks noGrp="1" noChangeArrowheads="1"/>
          </p:cNvSpPr>
          <p:nvPr>
            <p:ph idx="1"/>
          </p:nvPr>
        </p:nvSpPr>
        <p:spPr/>
        <p:txBody>
          <a:bodyPr>
            <a:normAutofit fontScale="92500"/>
          </a:bodyPr>
          <a:lstStyle/>
          <a:p>
            <a:pPr marL="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dirty="0"/>
          </a:p>
          <a:p>
            <a:pPr lvl="1">
              <a:buFontTx/>
              <a:buBlip>
                <a:blip r:embed="rId2"/>
              </a:buBlip>
            </a:pPr>
            <a:r>
              <a:rPr lang="en-US" dirty="0" err="1"/>
              <a:t>Giới</a:t>
            </a:r>
            <a:r>
              <a:rPr lang="en-US" dirty="0"/>
              <a:t> </a:t>
            </a:r>
            <a:r>
              <a:rPr lang="en-US" dirty="0" err="1"/>
              <a:t>thiệu</a:t>
            </a:r>
            <a:r>
              <a:rPr lang="en-US" dirty="0"/>
              <a:t> OSPF Metric:</a:t>
            </a:r>
          </a:p>
          <a:p>
            <a:pPr lvl="2">
              <a:buFontTx/>
              <a:buBlip>
                <a:blip r:embed="rId3"/>
              </a:buBlip>
            </a:pPr>
            <a:r>
              <a:rPr lang="en-US" dirty="0"/>
              <a:t>OSPF Metric </a:t>
            </a:r>
            <a:r>
              <a:rPr lang="en-US" dirty="0" err="1"/>
              <a:t>là</a:t>
            </a:r>
            <a:r>
              <a:rPr lang="en-US" dirty="0"/>
              <a:t> COST(chi </a:t>
            </a:r>
            <a:r>
              <a:rPr lang="en-US" dirty="0" err="1"/>
              <a:t>phí</a:t>
            </a:r>
            <a:r>
              <a:rPr lang="en-US" dirty="0"/>
              <a:t>) </a:t>
            </a:r>
            <a:r>
              <a:rPr lang="en-US" dirty="0" err="1"/>
              <a:t>để</a:t>
            </a:r>
            <a:r>
              <a:rPr lang="en-US" dirty="0"/>
              <a:t> OSPF </a:t>
            </a:r>
            <a:r>
              <a:rPr lang="en-US" dirty="0" err="1"/>
              <a:t>tính</a:t>
            </a:r>
            <a:r>
              <a:rPr lang="en-US" dirty="0"/>
              <a:t> </a:t>
            </a:r>
            <a:r>
              <a:rPr lang="en-US" dirty="0" err="1"/>
              <a:t>toán</a:t>
            </a:r>
            <a:r>
              <a:rPr lang="en-US" dirty="0"/>
              <a:t> </a:t>
            </a:r>
            <a:r>
              <a:rPr lang="en-US" dirty="0" err="1"/>
              <a:t>đường</a:t>
            </a:r>
            <a:r>
              <a:rPr lang="en-US" dirty="0"/>
              <a:t> </a:t>
            </a:r>
            <a:r>
              <a:rPr lang="en-US" dirty="0" err="1"/>
              <a:t>đi</a:t>
            </a:r>
            <a:endParaRPr lang="en-US" dirty="0"/>
          </a:p>
          <a:p>
            <a:pPr lvl="2">
              <a:buFontTx/>
              <a:buBlip>
                <a:blip r:embed="rId3"/>
              </a:buBlip>
            </a:pPr>
            <a:r>
              <a:rPr lang="en-US" dirty="0"/>
              <a:t>COST </a:t>
            </a:r>
            <a:r>
              <a:rPr lang="en-US" dirty="0" err="1"/>
              <a:t>liên</a:t>
            </a:r>
            <a:r>
              <a:rPr lang="en-US" dirty="0"/>
              <a:t> </a:t>
            </a:r>
            <a:r>
              <a:rPr lang="en-US" dirty="0" err="1"/>
              <a:t>quan</a:t>
            </a:r>
            <a:r>
              <a:rPr lang="en-US" dirty="0"/>
              <a:t> </a:t>
            </a:r>
            <a:r>
              <a:rPr lang="en-US" dirty="0" err="1"/>
              <a:t>tới</a:t>
            </a:r>
            <a:r>
              <a:rPr lang="en-US" dirty="0"/>
              <a:t> </a:t>
            </a:r>
            <a:r>
              <a:rPr lang="en-US" dirty="0" err="1"/>
              <a:t>đầu</a:t>
            </a:r>
            <a:r>
              <a:rPr lang="en-US" dirty="0"/>
              <a:t> </a:t>
            </a:r>
            <a:r>
              <a:rPr lang="en-US" dirty="0" err="1"/>
              <a:t>ra</a:t>
            </a:r>
            <a:r>
              <a:rPr lang="en-US" dirty="0"/>
              <a:t> </a:t>
            </a:r>
            <a:r>
              <a:rPr lang="en-US" dirty="0" err="1"/>
              <a:t>của</a:t>
            </a:r>
            <a:r>
              <a:rPr lang="en-US" dirty="0"/>
              <a:t> </a:t>
            </a:r>
            <a:r>
              <a:rPr lang="en-US" dirty="0" err="1"/>
              <a:t>từng</a:t>
            </a:r>
            <a:r>
              <a:rPr lang="en-US" dirty="0"/>
              <a:t> interface </a:t>
            </a:r>
            <a:r>
              <a:rPr lang="en-US" dirty="0" err="1"/>
              <a:t>của</a:t>
            </a:r>
            <a:r>
              <a:rPr lang="en-US" dirty="0"/>
              <a:t> router, COST </a:t>
            </a:r>
            <a:r>
              <a:rPr lang="en-US" dirty="0" err="1"/>
              <a:t>được</a:t>
            </a:r>
            <a:r>
              <a:rPr lang="en-US" dirty="0"/>
              <a:t> </a:t>
            </a:r>
            <a:r>
              <a:rPr lang="en-US" dirty="0" err="1"/>
              <a:t>cấu</a:t>
            </a:r>
            <a:r>
              <a:rPr lang="en-US" dirty="0"/>
              <a:t> </a:t>
            </a:r>
            <a:r>
              <a:rPr lang="en-US" dirty="0" err="1"/>
              <a:t>hình</a:t>
            </a:r>
            <a:r>
              <a:rPr lang="en-US" dirty="0"/>
              <a:t> </a:t>
            </a:r>
            <a:r>
              <a:rPr lang="en-US" dirty="0" err="1"/>
              <a:t>bằng</a:t>
            </a:r>
            <a:r>
              <a:rPr lang="en-US" dirty="0"/>
              <a:t> </a:t>
            </a:r>
            <a:r>
              <a:rPr lang="en-US" dirty="0" err="1"/>
              <a:t>việc</a:t>
            </a:r>
            <a:r>
              <a:rPr lang="en-US" dirty="0"/>
              <a:t> </a:t>
            </a:r>
            <a:r>
              <a:rPr lang="en-US" dirty="0" err="1"/>
              <a:t>quản</a:t>
            </a:r>
            <a:r>
              <a:rPr lang="en-US" dirty="0"/>
              <a:t> </a:t>
            </a:r>
            <a:r>
              <a:rPr lang="en-US" dirty="0" err="1"/>
              <a:t>trị</a:t>
            </a:r>
            <a:r>
              <a:rPr lang="en-US" dirty="0"/>
              <a:t> </a:t>
            </a:r>
            <a:r>
              <a:rPr lang="en-US" dirty="0" err="1"/>
              <a:t>hệ</a:t>
            </a:r>
            <a:r>
              <a:rPr lang="en-US" dirty="0"/>
              <a:t> </a:t>
            </a:r>
            <a:r>
              <a:rPr lang="en-US" dirty="0" err="1"/>
              <a:t>thống</a:t>
            </a:r>
            <a:r>
              <a:rPr lang="en-US" dirty="0"/>
              <a:t>.</a:t>
            </a:r>
          </a:p>
          <a:p>
            <a:pPr lvl="2">
              <a:buFontTx/>
              <a:buBlip>
                <a:blip r:embed="rId3"/>
              </a:buBlip>
            </a:pPr>
            <a:r>
              <a:rPr lang="en-US" dirty="0" err="1"/>
              <a:t>Các</a:t>
            </a:r>
            <a:r>
              <a:rPr lang="en-US" dirty="0"/>
              <a:t> COST </a:t>
            </a:r>
            <a:r>
              <a:rPr lang="en-US" dirty="0" err="1"/>
              <a:t>thấp</a:t>
            </a:r>
            <a:r>
              <a:rPr lang="en-US" dirty="0"/>
              <a:t> </a:t>
            </a:r>
            <a:r>
              <a:rPr lang="en-US" dirty="0" err="1"/>
              <a:t>hơn</a:t>
            </a:r>
            <a:r>
              <a:rPr lang="en-US" dirty="0"/>
              <a:t>, interface </a:t>
            </a:r>
            <a:r>
              <a:rPr lang="en-US" dirty="0" err="1"/>
              <a:t>càng</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chuyển</a:t>
            </a:r>
            <a:r>
              <a:rPr lang="en-US" dirty="0"/>
              <a:t> </a:t>
            </a:r>
            <a:r>
              <a:rPr lang="en-US" dirty="0" err="1"/>
              <a:t>tiếp</a:t>
            </a:r>
            <a:r>
              <a:rPr lang="en-US" dirty="0"/>
              <a:t> </a:t>
            </a:r>
            <a:r>
              <a:rPr lang="en-US" dirty="0" err="1"/>
              <a:t>dữ</a:t>
            </a:r>
            <a:r>
              <a:rPr lang="en-US" dirty="0"/>
              <a:t> </a:t>
            </a:r>
            <a:r>
              <a:rPr lang="en-US" dirty="0" err="1"/>
              <a:t>liệu</a:t>
            </a:r>
            <a:r>
              <a:rPr lang="en-US" dirty="0"/>
              <a:t>.</a:t>
            </a:r>
            <a:br>
              <a:rPr lang="en-US" dirty="0"/>
            </a:br>
            <a:endParaRPr lang="en-US" dirty="0"/>
          </a:p>
          <a:p>
            <a:pPr lvl="2">
              <a:buFontTx/>
              <a:buNone/>
            </a:pPr>
            <a:r>
              <a:rPr lang="en-US" dirty="0"/>
              <a:t> </a:t>
            </a:r>
          </a:p>
          <a:p>
            <a:pPr lvl="1">
              <a:buFontTx/>
              <a:buNone/>
            </a:pPr>
            <a:endParaRPr lang="en-US" dirty="0"/>
          </a:p>
        </p:txBody>
      </p:sp>
    </p:spTree>
    <p:extLst>
      <p:ext uri="{BB962C8B-B14F-4D97-AF65-F5344CB8AC3E}">
        <p14:creationId xmlns:p14="http://schemas.microsoft.com/office/powerpoint/2010/main" val="8995077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37891" name="Rectangle 3"/>
          <p:cNvSpPr>
            <a:spLocks noGrp="1" noChangeArrowheads="1"/>
          </p:cNvSpPr>
          <p:nvPr>
            <p:ph idx="1"/>
          </p:nvPr>
        </p:nvSpPr>
        <p:spPr/>
        <p:txBody>
          <a:bodyPr/>
          <a:lstStyle/>
          <a:p>
            <a:pPr marL="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dirty="0"/>
          </a:p>
          <a:p>
            <a:pPr lvl="1">
              <a:buFontTx/>
              <a:buBlip>
                <a:blip r:embed="rId2"/>
              </a:buBlip>
            </a:pPr>
            <a:r>
              <a:rPr lang="en-US" dirty="0" err="1"/>
              <a:t>Giới</a:t>
            </a:r>
            <a:r>
              <a:rPr lang="en-US" dirty="0"/>
              <a:t> </a:t>
            </a:r>
            <a:r>
              <a:rPr lang="en-US" dirty="0" err="1"/>
              <a:t>thiệu</a:t>
            </a:r>
            <a:r>
              <a:rPr lang="en-US" dirty="0"/>
              <a:t> OSPF Metric:</a:t>
            </a:r>
          </a:p>
          <a:p>
            <a:pPr lvl="2">
              <a:buFontTx/>
              <a:buBlip>
                <a:blip r:embed="rId3"/>
              </a:buBlip>
            </a:pPr>
            <a:r>
              <a:rPr lang="en-US" dirty="0"/>
              <a:t>The Cisco IOS </a:t>
            </a:r>
            <a:r>
              <a:rPr lang="en-US" dirty="0" err="1"/>
              <a:t>sử</a:t>
            </a:r>
            <a:r>
              <a:rPr lang="en-US" dirty="0"/>
              <a:t> </a:t>
            </a:r>
            <a:r>
              <a:rPr lang="en-US" dirty="0" err="1"/>
              <a:t>dụng</a:t>
            </a:r>
            <a:r>
              <a:rPr lang="en-US" dirty="0"/>
              <a:t> </a:t>
            </a:r>
            <a:r>
              <a:rPr lang="en-US" dirty="0" err="1"/>
              <a:t>băng</a:t>
            </a:r>
            <a:r>
              <a:rPr lang="en-US" dirty="0"/>
              <a:t> </a:t>
            </a:r>
            <a:r>
              <a:rPr lang="en-US" dirty="0" err="1"/>
              <a:t>thông</a:t>
            </a:r>
            <a:r>
              <a:rPr lang="en-US" dirty="0"/>
              <a:t> </a:t>
            </a:r>
            <a:r>
              <a:rPr lang="en-US" dirty="0" err="1"/>
              <a:t>của</a:t>
            </a:r>
            <a:r>
              <a:rPr lang="en-US" dirty="0"/>
              <a:t> </a:t>
            </a:r>
            <a:r>
              <a:rPr lang="en-US" dirty="0" err="1"/>
              <a:t>các</a:t>
            </a:r>
            <a:r>
              <a:rPr lang="en-US" dirty="0"/>
              <a:t> interface </a:t>
            </a:r>
            <a:r>
              <a:rPr lang="en-US" dirty="0" err="1"/>
              <a:t>gửi</a:t>
            </a:r>
            <a:r>
              <a:rPr lang="en-US" dirty="0"/>
              <a:t> </a:t>
            </a:r>
            <a:r>
              <a:rPr lang="en-US" dirty="0" err="1"/>
              <a:t>đi</a:t>
            </a:r>
            <a:r>
              <a:rPr lang="en-US" dirty="0"/>
              <a:t> </a:t>
            </a:r>
            <a:r>
              <a:rPr lang="en-US" dirty="0" err="1"/>
              <a:t>từ</a:t>
            </a:r>
            <a:r>
              <a:rPr lang="en-US" dirty="0"/>
              <a:t> router </a:t>
            </a:r>
            <a:r>
              <a:rPr lang="en-US" dirty="0" err="1"/>
              <a:t>đến</a:t>
            </a:r>
            <a:r>
              <a:rPr lang="en-US" dirty="0"/>
              <a:t> </a:t>
            </a:r>
            <a:r>
              <a:rPr lang="en-US" dirty="0" err="1"/>
              <a:t>mạng</a:t>
            </a:r>
            <a:r>
              <a:rPr lang="en-US" dirty="0"/>
              <a:t> </a:t>
            </a:r>
            <a:r>
              <a:rPr lang="en-US" dirty="0" err="1"/>
              <a:t>đích</a:t>
            </a:r>
            <a:r>
              <a:rPr lang="en-US" dirty="0"/>
              <a:t> </a:t>
            </a:r>
            <a:r>
              <a:rPr lang="en-US" dirty="0" err="1"/>
              <a:t>làm</a:t>
            </a:r>
            <a:r>
              <a:rPr lang="en-US" dirty="0"/>
              <a:t> </a:t>
            </a:r>
            <a:r>
              <a:rPr lang="en-US" dirty="0" err="1"/>
              <a:t>giá</a:t>
            </a:r>
            <a:r>
              <a:rPr lang="en-US" dirty="0"/>
              <a:t> </a:t>
            </a:r>
            <a:r>
              <a:rPr lang="en-US" dirty="0" err="1"/>
              <a:t>trị</a:t>
            </a:r>
            <a:r>
              <a:rPr lang="en-US" dirty="0"/>
              <a:t> COST.</a:t>
            </a:r>
          </a:p>
          <a:p>
            <a:pPr lvl="2">
              <a:buFontTx/>
              <a:buBlip>
                <a:blip r:embed="rId3"/>
              </a:buBlip>
            </a:pPr>
            <a:r>
              <a:rPr lang="en-US" dirty="0"/>
              <a:t>Ở </a:t>
            </a:r>
            <a:r>
              <a:rPr lang="en-US" dirty="0" err="1"/>
              <a:t>mỗi</a:t>
            </a:r>
            <a:r>
              <a:rPr lang="en-US" dirty="0"/>
              <a:t> router, COST </a:t>
            </a:r>
            <a:r>
              <a:rPr lang="en-US" dirty="0" err="1"/>
              <a:t>cho</a:t>
            </a:r>
            <a:r>
              <a:rPr lang="en-US" dirty="0"/>
              <a:t> </a:t>
            </a:r>
            <a:r>
              <a:rPr lang="en-US" dirty="0" err="1"/>
              <a:t>một</a:t>
            </a:r>
            <a:r>
              <a:rPr lang="en-US" dirty="0"/>
              <a:t> interface </a:t>
            </a:r>
            <a:r>
              <a:rPr lang="en-US" dirty="0" err="1"/>
              <a:t>được</a:t>
            </a:r>
            <a:r>
              <a:rPr lang="en-US" dirty="0"/>
              <a:t> </a:t>
            </a:r>
            <a:r>
              <a:rPr lang="en-US" dirty="0" err="1"/>
              <a:t>tính</a:t>
            </a:r>
            <a:r>
              <a:rPr lang="en-US" dirty="0"/>
              <a:t> </a:t>
            </a:r>
            <a:r>
              <a:rPr lang="en-US" dirty="0" err="1"/>
              <a:t>là</a:t>
            </a:r>
            <a:r>
              <a:rPr lang="en-US" dirty="0"/>
              <a:t> 10 </a:t>
            </a:r>
            <a:r>
              <a:rPr lang="en-US" dirty="0" err="1"/>
              <a:t>luỹ</a:t>
            </a:r>
            <a:r>
              <a:rPr lang="en-US" dirty="0"/>
              <a:t> </a:t>
            </a:r>
            <a:r>
              <a:rPr lang="en-US" dirty="0" err="1"/>
              <a:t>thừa</a:t>
            </a:r>
            <a:r>
              <a:rPr lang="en-US" dirty="0"/>
              <a:t> 8 chia </a:t>
            </a:r>
            <a:r>
              <a:rPr lang="en-US" dirty="0" err="1"/>
              <a:t>cho</a:t>
            </a:r>
            <a:r>
              <a:rPr lang="en-US" dirty="0"/>
              <a:t> </a:t>
            </a:r>
            <a:r>
              <a:rPr lang="en-US" dirty="0" err="1"/>
              <a:t>băng</a:t>
            </a:r>
            <a:r>
              <a:rPr lang="en-US" dirty="0"/>
              <a:t> </a:t>
            </a:r>
            <a:r>
              <a:rPr lang="en-US" dirty="0" err="1"/>
              <a:t>thông</a:t>
            </a:r>
            <a:r>
              <a:rPr lang="en-US" dirty="0"/>
              <a:t> bps. </a:t>
            </a:r>
          </a:p>
          <a:p>
            <a:pPr lvl="3">
              <a:buFont typeface="Wingdings" pitchFamily="2" charset="2"/>
              <a:buNone/>
            </a:pPr>
            <a:endParaRPr lang="en-US" dirty="0"/>
          </a:p>
        </p:txBody>
      </p:sp>
      <p:pic>
        <p:nvPicPr>
          <p:cNvPr id="37892" name="Picture 4"/>
          <p:cNvPicPr>
            <a:picLocks noChangeAspect="1" noChangeArrowheads="1"/>
          </p:cNvPicPr>
          <p:nvPr/>
        </p:nvPicPr>
        <p:blipFill>
          <a:blip r:embed="rId4" cstate="print"/>
          <a:srcRect/>
          <a:stretch>
            <a:fillRect/>
          </a:stretch>
        </p:blipFill>
        <p:spPr bwMode="auto">
          <a:xfrm>
            <a:off x="3276600" y="3581401"/>
            <a:ext cx="6248400" cy="2767013"/>
          </a:xfrm>
          <a:prstGeom prst="rect">
            <a:avLst/>
          </a:prstGeom>
          <a:noFill/>
          <a:ln w="9525">
            <a:noFill/>
            <a:miter lim="800000"/>
            <a:headEnd/>
            <a:tailEnd/>
          </a:ln>
        </p:spPr>
      </p:pic>
    </p:spTree>
    <p:extLst>
      <p:ext uri="{BB962C8B-B14F-4D97-AF65-F5344CB8AC3E}">
        <p14:creationId xmlns:p14="http://schemas.microsoft.com/office/powerpoint/2010/main" val="18051760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38915" name="Rectangle 3"/>
          <p:cNvSpPr>
            <a:spLocks noGrp="1" noChangeArrowheads="1"/>
          </p:cNvSpPr>
          <p:nvPr>
            <p:ph idx="1"/>
          </p:nvPr>
        </p:nvSpPr>
        <p:spPr/>
        <p:txBody>
          <a:bodyPr/>
          <a:lstStyle/>
          <a:p>
            <a:pPr marL="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dirty="0"/>
          </a:p>
          <a:p>
            <a:pPr lvl="1">
              <a:buFontTx/>
              <a:buBlip>
                <a:blip r:embed="rId2"/>
              </a:buBlip>
            </a:pPr>
            <a:r>
              <a:rPr lang="en-US" dirty="0" err="1"/>
              <a:t>Giới</a:t>
            </a:r>
            <a:r>
              <a:rPr lang="en-US" dirty="0"/>
              <a:t> </a:t>
            </a:r>
            <a:r>
              <a:rPr lang="en-US" dirty="0" err="1"/>
              <a:t>thiệu</a:t>
            </a:r>
            <a:r>
              <a:rPr lang="en-US" dirty="0"/>
              <a:t> OSPF Metric:</a:t>
            </a:r>
          </a:p>
          <a:p>
            <a:pPr lvl="1">
              <a:buFontTx/>
              <a:buBlip>
                <a:blip r:embed="rId2"/>
              </a:buBlip>
            </a:pPr>
            <a:endParaRPr lang="en-US" dirty="0"/>
          </a:p>
        </p:txBody>
      </p:sp>
      <p:pic>
        <p:nvPicPr>
          <p:cNvPr id="38916" name="Picture 4"/>
          <p:cNvPicPr>
            <a:picLocks noChangeAspect="1" noChangeArrowheads="1"/>
          </p:cNvPicPr>
          <p:nvPr/>
        </p:nvPicPr>
        <p:blipFill>
          <a:blip r:embed="rId3" cstate="print"/>
          <a:srcRect/>
          <a:stretch>
            <a:fillRect/>
          </a:stretch>
        </p:blipFill>
        <p:spPr bwMode="auto">
          <a:xfrm>
            <a:off x="3124200" y="2438400"/>
            <a:ext cx="5867400" cy="3938588"/>
          </a:xfrm>
          <a:prstGeom prst="rect">
            <a:avLst/>
          </a:prstGeom>
          <a:noFill/>
          <a:ln w="9525">
            <a:noFill/>
            <a:miter lim="800000"/>
            <a:headEnd/>
            <a:tailEnd/>
          </a:ln>
        </p:spPr>
      </p:pic>
    </p:spTree>
    <p:extLst>
      <p:ext uri="{BB962C8B-B14F-4D97-AF65-F5344CB8AC3E}">
        <p14:creationId xmlns:p14="http://schemas.microsoft.com/office/powerpoint/2010/main" val="27644416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39939" name="Rectangle 3"/>
          <p:cNvSpPr>
            <a:spLocks noGrp="1" noChangeArrowheads="1"/>
          </p:cNvSpPr>
          <p:nvPr>
            <p:ph idx="1"/>
          </p:nvPr>
        </p:nvSpPr>
        <p:spPr/>
        <p:txBody>
          <a:bodyPr>
            <a:normAutofit fontScale="85000" lnSpcReduction="20000"/>
          </a:bodyPr>
          <a:lstStyle/>
          <a:p>
            <a:pPr marL="0" indent="0">
              <a:buNone/>
            </a:pPr>
            <a:r>
              <a:rPr lang="en-US" b="1" dirty="0"/>
              <a:t>2. </a:t>
            </a:r>
            <a:r>
              <a:rPr lang="en-US" b="1" dirty="0" err="1"/>
              <a:t>Nguyên</a:t>
            </a:r>
            <a:r>
              <a:rPr lang="en-US" b="1" dirty="0"/>
              <a:t> </a:t>
            </a:r>
            <a:r>
              <a:rPr lang="en-US" b="1" dirty="0" err="1"/>
              <a:t>lý</a:t>
            </a:r>
            <a:r>
              <a:rPr lang="en-US" b="1" dirty="0"/>
              <a:t> </a:t>
            </a:r>
            <a:r>
              <a:rPr lang="en-US" b="1" dirty="0" err="1"/>
              <a:t>hoạt</a:t>
            </a:r>
            <a:r>
              <a:rPr lang="en-US" b="1" dirty="0"/>
              <a:t> </a:t>
            </a:r>
            <a:r>
              <a:rPr lang="en-US" b="1" dirty="0" err="1"/>
              <a:t>động</a:t>
            </a:r>
            <a:endParaRPr lang="en-US" dirty="0"/>
          </a:p>
          <a:p>
            <a:pPr lvl="1">
              <a:buFontTx/>
              <a:buBlip>
                <a:blip r:embed="rId2"/>
              </a:buBlip>
            </a:pPr>
            <a:r>
              <a:rPr lang="en-US" dirty="0" err="1"/>
              <a:t>Chỉnh</a:t>
            </a:r>
            <a:r>
              <a:rPr lang="en-US" dirty="0"/>
              <a:t> </a:t>
            </a:r>
            <a:r>
              <a:rPr lang="en-US" dirty="0" err="1"/>
              <a:t>sửa</a:t>
            </a:r>
            <a:r>
              <a:rPr lang="en-US" dirty="0"/>
              <a:t> Cost </a:t>
            </a:r>
            <a:r>
              <a:rPr lang="en-US" dirty="0" err="1"/>
              <a:t>của</a:t>
            </a:r>
            <a:r>
              <a:rPr lang="en-US" dirty="0"/>
              <a:t> link:</a:t>
            </a:r>
          </a:p>
          <a:p>
            <a:pPr lvl="2">
              <a:buFontTx/>
              <a:buBlip>
                <a:blip r:embed="rId3"/>
              </a:buBlip>
            </a:pPr>
            <a:r>
              <a:rPr lang="en-US" dirty="0" err="1"/>
              <a:t>Trên</a:t>
            </a:r>
            <a:r>
              <a:rPr lang="en-US" dirty="0"/>
              <a:t> Router Cisco </a:t>
            </a:r>
            <a:r>
              <a:rPr lang="en-US" dirty="0" err="1"/>
              <a:t>giá</a:t>
            </a:r>
            <a:r>
              <a:rPr lang="en-US" dirty="0"/>
              <a:t> </a:t>
            </a:r>
            <a:r>
              <a:rPr lang="en-US" dirty="0" err="1"/>
              <a:t>trị</a:t>
            </a:r>
            <a:r>
              <a:rPr lang="en-US" dirty="0"/>
              <a:t> </a:t>
            </a:r>
            <a:r>
              <a:rPr lang="en-US" dirty="0" err="1"/>
              <a:t>băng</a:t>
            </a:r>
            <a:r>
              <a:rPr lang="en-US" dirty="0"/>
              <a:t> </a:t>
            </a:r>
            <a:r>
              <a:rPr lang="en-US" dirty="0" err="1"/>
              <a:t>thông</a:t>
            </a:r>
            <a:r>
              <a:rPr lang="en-US" dirty="0"/>
              <a:t> </a:t>
            </a:r>
            <a:r>
              <a:rPr lang="en-US" dirty="0" err="1"/>
              <a:t>mặc</a:t>
            </a:r>
            <a:r>
              <a:rPr lang="en-US" dirty="0"/>
              <a:t> </a:t>
            </a:r>
            <a:r>
              <a:rPr lang="en-US" dirty="0" err="1"/>
              <a:t>định</a:t>
            </a:r>
            <a:r>
              <a:rPr lang="en-US" dirty="0"/>
              <a:t> </a:t>
            </a:r>
            <a:r>
              <a:rPr lang="en-US" dirty="0" err="1"/>
              <a:t>trên</a:t>
            </a:r>
            <a:r>
              <a:rPr lang="en-US" dirty="0"/>
              <a:t> </a:t>
            </a:r>
            <a:r>
              <a:rPr lang="en-US" dirty="0" err="1"/>
              <a:t>cổng</a:t>
            </a:r>
            <a:r>
              <a:rPr lang="en-US" dirty="0"/>
              <a:t> Serial </a:t>
            </a:r>
            <a:r>
              <a:rPr lang="en-US" dirty="0" err="1"/>
              <a:t>là</a:t>
            </a:r>
            <a:r>
              <a:rPr lang="en-US" dirty="0"/>
              <a:t> 1,544Mbps , </a:t>
            </a:r>
            <a:r>
              <a:rPr lang="en-US" dirty="0" err="1"/>
              <a:t>Tuy</a:t>
            </a:r>
            <a:r>
              <a:rPr lang="en-US" dirty="0"/>
              <a:t> </a:t>
            </a:r>
            <a:r>
              <a:rPr lang="en-US" dirty="0" err="1"/>
              <a:t>nhiên</a:t>
            </a:r>
            <a:r>
              <a:rPr lang="en-US" dirty="0"/>
              <a:t> </a:t>
            </a:r>
            <a:r>
              <a:rPr lang="en-US" dirty="0" err="1"/>
              <a:t>một</a:t>
            </a:r>
            <a:r>
              <a:rPr lang="en-US" dirty="0"/>
              <a:t> </a:t>
            </a:r>
            <a:r>
              <a:rPr lang="en-US" dirty="0" err="1"/>
              <a:t>số</a:t>
            </a:r>
            <a:r>
              <a:rPr lang="en-US" dirty="0"/>
              <a:t> </a:t>
            </a:r>
            <a:r>
              <a:rPr lang="en-US" dirty="0" err="1"/>
              <a:t>cổng</a:t>
            </a:r>
            <a:r>
              <a:rPr lang="en-US" dirty="0"/>
              <a:t> Serial </a:t>
            </a:r>
            <a:r>
              <a:rPr lang="en-US" dirty="0" err="1"/>
              <a:t>có</a:t>
            </a:r>
            <a:r>
              <a:rPr lang="en-US" dirty="0"/>
              <a:t> </a:t>
            </a:r>
            <a:r>
              <a:rPr lang="en-US" dirty="0" err="1"/>
              <a:t>băng</a:t>
            </a:r>
            <a:r>
              <a:rPr lang="en-US" dirty="0"/>
              <a:t> </a:t>
            </a:r>
            <a:r>
              <a:rPr lang="en-US" dirty="0" err="1"/>
              <a:t>thông</a:t>
            </a:r>
            <a:r>
              <a:rPr lang="en-US" dirty="0"/>
              <a:t> </a:t>
            </a:r>
            <a:r>
              <a:rPr lang="en-US" dirty="0" err="1"/>
              <a:t>mặc</a:t>
            </a:r>
            <a:r>
              <a:rPr lang="en-US" dirty="0"/>
              <a:t> </a:t>
            </a:r>
            <a:r>
              <a:rPr lang="en-US" dirty="0" err="1"/>
              <a:t>định</a:t>
            </a:r>
            <a:r>
              <a:rPr lang="en-US" dirty="0"/>
              <a:t> </a:t>
            </a:r>
            <a:r>
              <a:rPr lang="en-US" dirty="0" err="1"/>
              <a:t>lại</a:t>
            </a:r>
            <a:r>
              <a:rPr lang="en-US" dirty="0"/>
              <a:t> </a:t>
            </a:r>
            <a:r>
              <a:rPr lang="en-US" dirty="0" err="1"/>
              <a:t>là</a:t>
            </a:r>
            <a:r>
              <a:rPr lang="en-US" dirty="0"/>
              <a:t> 128Kbps , </a:t>
            </a:r>
            <a:r>
              <a:rPr lang="en-US" dirty="0" err="1"/>
              <a:t>vì</a:t>
            </a:r>
            <a:r>
              <a:rPr lang="en-US" dirty="0"/>
              <a:t> </a:t>
            </a:r>
            <a:r>
              <a:rPr lang="en-US" dirty="0" err="1"/>
              <a:t>thế</a:t>
            </a:r>
            <a:r>
              <a:rPr lang="en-US" dirty="0"/>
              <a:t> </a:t>
            </a:r>
            <a:r>
              <a:rPr lang="en-US" dirty="0" err="1"/>
              <a:t>giao</a:t>
            </a:r>
            <a:r>
              <a:rPr lang="en-US" dirty="0"/>
              <a:t> </a:t>
            </a:r>
            <a:r>
              <a:rPr lang="en-US" dirty="0" err="1"/>
              <a:t>thức</a:t>
            </a:r>
            <a:r>
              <a:rPr lang="en-US" dirty="0"/>
              <a:t> OSPF </a:t>
            </a:r>
            <a:r>
              <a:rPr lang="en-US" dirty="0" err="1"/>
              <a:t>luôn</a:t>
            </a:r>
            <a:r>
              <a:rPr lang="en-US" dirty="0"/>
              <a:t> </a:t>
            </a:r>
            <a:r>
              <a:rPr lang="en-US" dirty="0" err="1"/>
              <a:t>kiểm</a:t>
            </a:r>
            <a:r>
              <a:rPr lang="en-US" dirty="0"/>
              <a:t> </a:t>
            </a:r>
            <a:r>
              <a:rPr lang="en-US" dirty="0" err="1"/>
              <a:t>tra</a:t>
            </a:r>
            <a:r>
              <a:rPr lang="en-US" dirty="0"/>
              <a:t> </a:t>
            </a:r>
            <a:r>
              <a:rPr lang="en-US" dirty="0" err="1"/>
              <a:t>giá</a:t>
            </a:r>
            <a:r>
              <a:rPr lang="en-US" dirty="0"/>
              <a:t> </a:t>
            </a:r>
            <a:r>
              <a:rPr lang="en-US" dirty="0" err="1"/>
              <a:t>trị</a:t>
            </a:r>
            <a:r>
              <a:rPr lang="en-US" dirty="0"/>
              <a:t> </a:t>
            </a:r>
            <a:r>
              <a:rPr lang="en-US" dirty="0" err="1"/>
              <a:t>mặc</a:t>
            </a:r>
            <a:r>
              <a:rPr lang="en-US" dirty="0"/>
              <a:t> </a:t>
            </a:r>
            <a:r>
              <a:rPr lang="en-US" dirty="0" err="1"/>
              <a:t>định</a:t>
            </a:r>
            <a:r>
              <a:rPr lang="en-US" dirty="0"/>
              <a:t> </a:t>
            </a:r>
            <a:r>
              <a:rPr lang="en-US" dirty="0" err="1"/>
              <a:t>và</a:t>
            </a:r>
            <a:r>
              <a:rPr lang="en-US" dirty="0"/>
              <a:t> </a:t>
            </a:r>
            <a:r>
              <a:rPr lang="en-US" dirty="0" err="1"/>
              <a:t>lệnh</a:t>
            </a:r>
            <a:r>
              <a:rPr lang="en-US" dirty="0"/>
              <a:t> </a:t>
            </a:r>
            <a:r>
              <a:rPr lang="en-US" dirty="0" err="1"/>
              <a:t>trên</a:t>
            </a:r>
            <a:r>
              <a:rPr lang="en-US" dirty="0"/>
              <a:t> interface</a:t>
            </a:r>
          </a:p>
          <a:p>
            <a:pPr lvl="2">
              <a:buFontTx/>
              <a:buBlip>
                <a:blip r:embed="rId3"/>
              </a:buBlip>
            </a:pPr>
            <a:r>
              <a:rPr lang="en-US" dirty="0" err="1"/>
              <a:t>Tốc</a:t>
            </a:r>
            <a:r>
              <a:rPr lang="en-US" dirty="0"/>
              <a:t> </a:t>
            </a:r>
            <a:r>
              <a:rPr lang="en-US" dirty="0" err="1"/>
              <a:t>độ</a:t>
            </a:r>
            <a:r>
              <a:rPr lang="en-US" dirty="0"/>
              <a:t> </a:t>
            </a:r>
            <a:r>
              <a:rPr lang="en-US" dirty="0" err="1"/>
              <a:t>băng</a:t>
            </a:r>
            <a:r>
              <a:rPr lang="en-US" dirty="0"/>
              <a:t> </a:t>
            </a:r>
            <a:r>
              <a:rPr lang="en-US" dirty="0" err="1"/>
              <a:t>thông</a:t>
            </a:r>
            <a:r>
              <a:rPr lang="en-US" dirty="0"/>
              <a:t> </a:t>
            </a:r>
            <a:r>
              <a:rPr lang="en-US" dirty="0" err="1"/>
              <a:t>của</a:t>
            </a:r>
            <a:r>
              <a:rPr lang="en-US" dirty="0"/>
              <a:t> </a:t>
            </a:r>
            <a:r>
              <a:rPr lang="en-US" dirty="0" err="1"/>
              <a:t>các</a:t>
            </a:r>
            <a:r>
              <a:rPr lang="en-US" dirty="0"/>
              <a:t> </a:t>
            </a:r>
            <a:r>
              <a:rPr lang="en-US" dirty="0" err="1"/>
              <a:t>cổng</a:t>
            </a:r>
            <a:r>
              <a:rPr lang="en-US" dirty="0"/>
              <a:t> Serial </a:t>
            </a:r>
            <a:r>
              <a:rPr lang="en-US" dirty="0" err="1"/>
              <a:t>thực</a:t>
            </a:r>
            <a:r>
              <a:rPr lang="en-US" dirty="0"/>
              <a:t> </a:t>
            </a:r>
            <a:r>
              <a:rPr lang="en-US" dirty="0" err="1"/>
              <a:t>tế</a:t>
            </a:r>
            <a:r>
              <a:rPr lang="en-US" dirty="0"/>
              <a:t> </a:t>
            </a:r>
            <a:r>
              <a:rPr lang="en-US" dirty="0" err="1"/>
              <a:t>là</a:t>
            </a:r>
            <a:r>
              <a:rPr lang="en-US" dirty="0"/>
              <a:t> </a:t>
            </a:r>
            <a:r>
              <a:rPr lang="en-US" dirty="0" err="1"/>
              <a:t>khác</a:t>
            </a:r>
            <a:r>
              <a:rPr lang="en-US" dirty="0"/>
              <a:t> </a:t>
            </a:r>
            <a:r>
              <a:rPr lang="en-US" dirty="0" err="1"/>
              <a:t>với</a:t>
            </a:r>
            <a:r>
              <a:rPr lang="en-US" dirty="0"/>
              <a:t> </a:t>
            </a:r>
            <a:r>
              <a:rPr lang="en-US" dirty="0" err="1"/>
              <a:t>băng</a:t>
            </a:r>
            <a:r>
              <a:rPr lang="en-US" dirty="0"/>
              <a:t> </a:t>
            </a:r>
            <a:r>
              <a:rPr lang="en-US" dirty="0" err="1"/>
              <a:t>thông</a:t>
            </a:r>
            <a:r>
              <a:rPr lang="en-US" dirty="0"/>
              <a:t> </a:t>
            </a:r>
            <a:r>
              <a:rPr lang="en-US" dirty="0" err="1"/>
              <a:t>mặc</a:t>
            </a:r>
            <a:r>
              <a:rPr lang="en-US" dirty="0"/>
              <a:t> </a:t>
            </a:r>
            <a:r>
              <a:rPr lang="en-US" dirty="0" err="1"/>
              <a:t>định</a:t>
            </a:r>
            <a:r>
              <a:rPr lang="en-US" dirty="0"/>
              <a:t>. </a:t>
            </a:r>
          </a:p>
          <a:p>
            <a:pPr lvl="2">
              <a:buFontTx/>
              <a:buBlip>
                <a:blip r:embed="rId3"/>
              </a:buBlip>
            </a:pPr>
            <a:r>
              <a:rPr lang="en-US" dirty="0" err="1"/>
              <a:t>Khi</a:t>
            </a:r>
            <a:r>
              <a:rPr lang="en-US" dirty="0"/>
              <a:t> </a:t>
            </a:r>
            <a:r>
              <a:rPr lang="en-US" dirty="0" err="1"/>
              <a:t>cổng</a:t>
            </a:r>
            <a:r>
              <a:rPr lang="en-US" dirty="0"/>
              <a:t> serial </a:t>
            </a:r>
            <a:r>
              <a:rPr lang="en-US" dirty="0" err="1"/>
              <a:t>không</a:t>
            </a:r>
            <a:r>
              <a:rPr lang="en-US" dirty="0"/>
              <a:t> </a:t>
            </a:r>
            <a:r>
              <a:rPr lang="en-US" dirty="0" err="1"/>
              <a:t>thực</a:t>
            </a:r>
            <a:r>
              <a:rPr lang="en-US" dirty="0"/>
              <a:t> </a:t>
            </a:r>
            <a:r>
              <a:rPr lang="en-US" dirty="0" err="1"/>
              <a:t>sự</a:t>
            </a:r>
            <a:r>
              <a:rPr lang="en-US" dirty="0"/>
              <a:t> </a:t>
            </a:r>
            <a:r>
              <a:rPr lang="en-US" dirty="0" err="1"/>
              <a:t>hoạt</a:t>
            </a:r>
            <a:r>
              <a:rPr lang="en-US" dirty="0"/>
              <a:t> </a:t>
            </a:r>
            <a:r>
              <a:rPr lang="en-US" dirty="0" err="1"/>
              <a:t>động</a:t>
            </a:r>
            <a:r>
              <a:rPr lang="en-US" dirty="0"/>
              <a:t> ở </a:t>
            </a:r>
            <a:r>
              <a:rPr lang="en-US" dirty="0" err="1"/>
              <a:t>tốc</a:t>
            </a:r>
            <a:r>
              <a:rPr lang="en-US" dirty="0"/>
              <a:t> </a:t>
            </a:r>
            <a:r>
              <a:rPr lang="en-US" dirty="0" err="1"/>
              <a:t>độ</a:t>
            </a:r>
            <a:r>
              <a:rPr lang="en-US" dirty="0"/>
              <a:t> </a:t>
            </a:r>
            <a:r>
              <a:rPr lang="en-US" dirty="0" err="1"/>
              <a:t>mặc</a:t>
            </a:r>
            <a:r>
              <a:rPr lang="en-US" dirty="0"/>
              <a:t> </a:t>
            </a:r>
            <a:r>
              <a:rPr lang="en-US" dirty="0" err="1"/>
              <a:t>định</a:t>
            </a:r>
            <a:r>
              <a:rPr lang="en-US" dirty="0"/>
              <a:t>,  </a:t>
            </a:r>
            <a:r>
              <a:rPr lang="en-US" dirty="0" err="1"/>
              <a:t>các</a:t>
            </a:r>
            <a:r>
              <a:rPr lang="en-US" dirty="0"/>
              <a:t> </a:t>
            </a:r>
            <a:r>
              <a:rPr lang="en-US" dirty="0" err="1"/>
              <a:t>cổng</a:t>
            </a:r>
            <a:r>
              <a:rPr lang="en-US" dirty="0"/>
              <a:t> </a:t>
            </a:r>
            <a:r>
              <a:rPr lang="en-US" dirty="0" err="1"/>
              <a:t>yêu</a:t>
            </a:r>
            <a:r>
              <a:rPr lang="en-US" dirty="0"/>
              <a:t> </a:t>
            </a:r>
            <a:r>
              <a:rPr lang="en-US" dirty="0" err="1"/>
              <a:t>cầu</a:t>
            </a:r>
            <a:r>
              <a:rPr lang="en-US" dirty="0"/>
              <a:t> </a:t>
            </a:r>
            <a:r>
              <a:rPr lang="en-US" dirty="0" err="1"/>
              <a:t>sửa</a:t>
            </a:r>
            <a:r>
              <a:rPr lang="en-US" dirty="0"/>
              <a:t> </a:t>
            </a:r>
            <a:r>
              <a:rPr lang="en-US" dirty="0" err="1"/>
              <a:t>đổi</a:t>
            </a:r>
            <a:r>
              <a:rPr lang="en-US" dirty="0"/>
              <a:t> </a:t>
            </a:r>
            <a:r>
              <a:rPr lang="en-US" dirty="0" err="1"/>
              <a:t>phù</a:t>
            </a:r>
            <a:r>
              <a:rPr lang="en-US" dirty="0"/>
              <a:t> </a:t>
            </a:r>
            <a:r>
              <a:rPr lang="en-US" dirty="0" err="1"/>
              <a:t>hợp</a:t>
            </a:r>
            <a:r>
              <a:rPr lang="en-US" dirty="0"/>
              <a:t> </a:t>
            </a:r>
            <a:r>
              <a:rPr lang="en-US" dirty="0" err="1"/>
              <a:t>sử</a:t>
            </a:r>
            <a:r>
              <a:rPr lang="en-US" dirty="0"/>
              <a:t> </a:t>
            </a:r>
            <a:r>
              <a:rPr lang="en-US" dirty="0" err="1"/>
              <a:t>dụng</a:t>
            </a:r>
            <a:r>
              <a:rPr lang="en-US" dirty="0"/>
              <a:t>. </a:t>
            </a:r>
            <a:r>
              <a:rPr lang="en-US" dirty="0" err="1"/>
              <a:t>Cả</a:t>
            </a:r>
            <a:r>
              <a:rPr lang="en-US" dirty="0"/>
              <a:t> </a:t>
            </a:r>
            <a:r>
              <a:rPr lang="en-US" dirty="0" err="1"/>
              <a:t>hai</a:t>
            </a:r>
            <a:r>
              <a:rPr lang="en-US" dirty="0"/>
              <a:t> </a:t>
            </a:r>
            <a:r>
              <a:rPr lang="en-US" dirty="0" err="1"/>
              <a:t>bên</a:t>
            </a:r>
            <a:r>
              <a:rPr lang="en-US" dirty="0"/>
              <a:t> </a:t>
            </a:r>
            <a:r>
              <a:rPr lang="en-US" dirty="0" err="1"/>
              <a:t>của</a:t>
            </a:r>
            <a:r>
              <a:rPr lang="en-US" dirty="0"/>
              <a:t> </a:t>
            </a:r>
            <a:r>
              <a:rPr lang="en-US" dirty="0" err="1"/>
              <a:t>liên</a:t>
            </a:r>
            <a:r>
              <a:rPr lang="en-US" dirty="0"/>
              <a:t> </a:t>
            </a:r>
            <a:r>
              <a:rPr lang="en-US" dirty="0" err="1"/>
              <a:t>kết</a:t>
            </a:r>
            <a:r>
              <a:rPr lang="en-US" dirty="0"/>
              <a:t> </a:t>
            </a:r>
            <a:r>
              <a:rPr lang="en-US" dirty="0" err="1"/>
              <a:t>phải</a:t>
            </a:r>
            <a:r>
              <a:rPr lang="en-US" dirty="0"/>
              <a:t> </a:t>
            </a:r>
            <a:r>
              <a:rPr lang="en-US" dirty="0" err="1"/>
              <a:t>được</a:t>
            </a:r>
            <a:r>
              <a:rPr lang="en-US" dirty="0"/>
              <a:t> </a:t>
            </a:r>
            <a:r>
              <a:rPr lang="en-US" dirty="0" err="1"/>
              <a:t>cấu</a:t>
            </a:r>
            <a:r>
              <a:rPr lang="en-US" dirty="0"/>
              <a:t> </a:t>
            </a:r>
            <a:r>
              <a:rPr lang="en-US" dirty="0" err="1"/>
              <a:t>hình</a:t>
            </a:r>
            <a:r>
              <a:rPr lang="en-US" dirty="0"/>
              <a:t> </a:t>
            </a:r>
            <a:r>
              <a:rPr lang="en-US" dirty="0" err="1"/>
              <a:t>để</a:t>
            </a:r>
            <a:r>
              <a:rPr lang="en-US" dirty="0"/>
              <a:t> </a:t>
            </a:r>
            <a:r>
              <a:rPr lang="en-US" dirty="0" err="1"/>
              <a:t>có</a:t>
            </a:r>
            <a:r>
              <a:rPr lang="en-US" dirty="0"/>
              <a:t> </a:t>
            </a:r>
            <a:r>
              <a:rPr lang="en-US" dirty="0" err="1"/>
              <a:t>giá</a:t>
            </a:r>
            <a:r>
              <a:rPr lang="en-US" dirty="0"/>
              <a:t> </a:t>
            </a:r>
            <a:r>
              <a:rPr lang="en-US" dirty="0" err="1"/>
              <a:t>trị</a:t>
            </a:r>
            <a:r>
              <a:rPr lang="en-US" dirty="0"/>
              <a:t> </a:t>
            </a:r>
            <a:r>
              <a:rPr lang="en-US" dirty="0" err="1"/>
              <a:t>như</a:t>
            </a:r>
            <a:r>
              <a:rPr lang="en-US" dirty="0"/>
              <a:t> </a:t>
            </a:r>
            <a:r>
              <a:rPr lang="en-US" dirty="0" err="1"/>
              <a:t>nhau</a:t>
            </a:r>
            <a:r>
              <a:rPr lang="en-US" dirty="0"/>
              <a:t>.</a:t>
            </a:r>
          </a:p>
          <a:p>
            <a:pPr lvl="3"/>
            <a:r>
              <a:rPr lang="en-US" dirty="0" err="1"/>
              <a:t>Cả</a:t>
            </a:r>
            <a:r>
              <a:rPr lang="en-US" dirty="0"/>
              <a:t> </a:t>
            </a:r>
            <a:r>
              <a:rPr lang="en-US" dirty="0" err="1"/>
              <a:t>hai</a:t>
            </a:r>
            <a:r>
              <a:rPr lang="en-US" dirty="0"/>
              <a:t> </a:t>
            </a:r>
            <a:r>
              <a:rPr lang="en-US" dirty="0" err="1"/>
              <a:t>lệnh</a:t>
            </a:r>
            <a:r>
              <a:rPr lang="en-US" dirty="0"/>
              <a:t> </a:t>
            </a:r>
            <a:r>
              <a:rPr lang="en-US" dirty="0" err="1"/>
              <a:t>băng</a:t>
            </a:r>
            <a:r>
              <a:rPr lang="en-US" dirty="0"/>
              <a:t> </a:t>
            </a:r>
            <a:r>
              <a:rPr lang="en-US" dirty="0" err="1"/>
              <a:t>thông</a:t>
            </a:r>
            <a:r>
              <a:rPr lang="en-US" dirty="0"/>
              <a:t> </a:t>
            </a:r>
            <a:r>
              <a:rPr lang="en-US" dirty="0" err="1"/>
              <a:t>của</a:t>
            </a:r>
            <a:r>
              <a:rPr lang="en-US" dirty="0"/>
              <a:t> interface </a:t>
            </a:r>
            <a:r>
              <a:rPr lang="en-US" dirty="0" err="1"/>
              <a:t>hoặc</a:t>
            </a:r>
            <a:r>
              <a:rPr lang="en-US" dirty="0"/>
              <a:t> </a:t>
            </a:r>
            <a:r>
              <a:rPr lang="en-US" dirty="0" err="1"/>
              <a:t>lệnh</a:t>
            </a:r>
            <a:r>
              <a:rPr lang="en-US" dirty="0"/>
              <a:t> chi </a:t>
            </a:r>
            <a:r>
              <a:rPr lang="en-US" dirty="0" err="1"/>
              <a:t>phí</a:t>
            </a:r>
            <a:r>
              <a:rPr lang="en-US" dirty="0"/>
              <a:t> </a:t>
            </a:r>
            <a:r>
              <a:rPr lang="en-US" dirty="0" err="1"/>
              <a:t>ospf</a:t>
            </a:r>
            <a:r>
              <a:rPr lang="en-US" dirty="0"/>
              <a:t> </a:t>
            </a:r>
            <a:r>
              <a:rPr lang="en-US" dirty="0" err="1"/>
              <a:t>ip</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đích</a:t>
            </a:r>
            <a:r>
              <a:rPr lang="en-US" dirty="0"/>
              <a:t> </a:t>
            </a:r>
            <a:r>
              <a:rPr lang="en-US" dirty="0" err="1"/>
              <a:t>này</a:t>
            </a:r>
            <a:endParaRPr lang="en-US" dirty="0"/>
          </a:p>
        </p:txBody>
      </p:sp>
    </p:spTree>
    <p:extLst>
      <p:ext uri="{BB962C8B-B14F-4D97-AF65-F5344CB8AC3E}">
        <p14:creationId xmlns:p14="http://schemas.microsoft.com/office/powerpoint/2010/main" val="30270212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39939" name="Rectangle 3"/>
          <p:cNvSpPr>
            <a:spLocks noGrp="1" noChangeArrowheads="1"/>
          </p:cNvSpPr>
          <p:nvPr>
            <p:ph idx="1"/>
          </p:nvPr>
        </p:nvSpPr>
        <p:spPr/>
        <p:txBody>
          <a:bodyPr>
            <a:normAutofit/>
          </a:bodyPr>
          <a:lstStyle/>
          <a:p>
            <a:pPr marL="0" indent="0">
              <a:buNone/>
            </a:pPr>
            <a:r>
              <a:rPr lang="en-US" b="1" dirty="0"/>
              <a:t>3. </a:t>
            </a:r>
            <a:r>
              <a:rPr lang="en-US" b="1" dirty="0" err="1"/>
              <a:t>Ứng</a:t>
            </a:r>
            <a:r>
              <a:rPr lang="en-US" b="1" dirty="0"/>
              <a:t> </a:t>
            </a:r>
            <a:r>
              <a:rPr lang="en-US" b="1" dirty="0" err="1"/>
              <a:t>dụng</a:t>
            </a:r>
            <a:endParaRPr lang="en-US" dirty="0"/>
          </a:p>
          <a:p>
            <a:pPr lvl="1"/>
            <a:r>
              <a:rPr lang="en-US" dirty="0"/>
              <a:t>OSPF </a:t>
            </a:r>
            <a:r>
              <a:rPr lang="en-US" dirty="0" err="1"/>
              <a:t>được</a:t>
            </a:r>
            <a:r>
              <a:rPr lang="en-US" dirty="0"/>
              <a:t> </a:t>
            </a:r>
            <a:r>
              <a:rPr lang="en-US" dirty="0" err="1"/>
              <a:t>ứng</a:t>
            </a:r>
            <a:r>
              <a:rPr lang="en-US" dirty="0"/>
              <a:t> </a:t>
            </a:r>
            <a:r>
              <a:rPr lang="en-US" dirty="0" err="1"/>
              <a:t>dụng</a:t>
            </a:r>
            <a:r>
              <a:rPr lang="en-US" dirty="0"/>
              <a:t> </a:t>
            </a:r>
            <a:r>
              <a:rPr lang="en-US" dirty="0" err="1"/>
              <a:t>rộng</a:t>
            </a:r>
            <a:r>
              <a:rPr lang="en-US" dirty="0"/>
              <a:t> </a:t>
            </a:r>
            <a:r>
              <a:rPr lang="en-US" dirty="0" err="1"/>
              <a:t>rãi</a:t>
            </a:r>
            <a:r>
              <a:rPr lang="en-US" dirty="0"/>
              <a:t> </a:t>
            </a:r>
            <a:r>
              <a:rPr lang="en-US" dirty="0" err="1"/>
              <a:t>trong</a:t>
            </a:r>
            <a:r>
              <a:rPr lang="en-US" dirty="0"/>
              <a:t> </a:t>
            </a:r>
            <a:r>
              <a:rPr lang="en-US" dirty="0" err="1"/>
              <a:t>các</a:t>
            </a:r>
            <a:r>
              <a:rPr lang="en-US" dirty="0"/>
              <a:t> </a:t>
            </a:r>
            <a:r>
              <a:rPr lang="en-US" dirty="0" err="1"/>
              <a:t>mang</a:t>
            </a:r>
            <a:r>
              <a:rPr lang="en-US" dirty="0"/>
              <a:t> </a:t>
            </a:r>
            <a:r>
              <a:rPr lang="en-US" dirty="0" err="1"/>
              <a:t>có</a:t>
            </a:r>
            <a:r>
              <a:rPr lang="en-US" dirty="0"/>
              <a:t> qui </a:t>
            </a:r>
            <a:r>
              <a:rPr lang="en-US" dirty="0" err="1"/>
              <a:t>mô</a:t>
            </a:r>
            <a:r>
              <a:rPr lang="en-US" dirty="0"/>
              <a:t> </a:t>
            </a:r>
            <a:r>
              <a:rPr lang="en-US" dirty="0" err="1"/>
              <a:t>vừa</a:t>
            </a:r>
            <a:r>
              <a:rPr lang="en-US" dirty="0"/>
              <a:t> </a:t>
            </a:r>
            <a:r>
              <a:rPr lang="en-US" dirty="0" err="1"/>
              <a:t>và</a:t>
            </a:r>
            <a:r>
              <a:rPr lang="en-US" dirty="0"/>
              <a:t> </a:t>
            </a:r>
            <a:r>
              <a:rPr lang="en-US" dirty="0" err="1"/>
              <a:t>lớn</a:t>
            </a:r>
            <a:r>
              <a:rPr lang="en-US" dirty="0"/>
              <a:t>, </a:t>
            </a:r>
            <a:r>
              <a:rPr lang="en-US" dirty="0" err="1"/>
              <a:t>các</a:t>
            </a:r>
            <a:r>
              <a:rPr lang="en-US" dirty="0"/>
              <a:t> ISP</a:t>
            </a:r>
          </a:p>
        </p:txBody>
      </p:sp>
      <p:pic>
        <p:nvPicPr>
          <p:cNvPr id="3074" name="Picture 2" descr="Hình ảnh có liên q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514599"/>
            <a:ext cx="4953000" cy="4278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3264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51203" name="Rectangle 3"/>
          <p:cNvSpPr>
            <a:spLocks noGrp="1" noChangeArrowheads="1"/>
          </p:cNvSpPr>
          <p:nvPr>
            <p:ph idx="1"/>
          </p:nvPr>
        </p:nvSpPr>
        <p:spPr/>
        <p:txBody>
          <a:bodyPr/>
          <a:lstStyle/>
          <a:p>
            <a:pPr marL="0" indent="0">
              <a:buNone/>
            </a:pPr>
            <a:r>
              <a:rPr lang="en-US" b="1" dirty="0"/>
              <a:t>4. </a:t>
            </a:r>
            <a:r>
              <a:rPr lang="en-US" b="1" dirty="0" err="1"/>
              <a:t>Quy</a:t>
            </a:r>
            <a:r>
              <a:rPr lang="en-US" b="1" dirty="0"/>
              <a:t> </a:t>
            </a:r>
            <a:r>
              <a:rPr lang="en-US" b="1" dirty="0" err="1"/>
              <a:t>trình</a:t>
            </a:r>
            <a:r>
              <a:rPr lang="en-US" b="1" dirty="0"/>
              <a:t> </a:t>
            </a:r>
            <a:r>
              <a:rPr lang="en-US" b="1" dirty="0" err="1"/>
              <a:t>cấu</a:t>
            </a:r>
            <a:r>
              <a:rPr lang="en-US" b="1" dirty="0"/>
              <a:t> </a:t>
            </a:r>
            <a:r>
              <a:rPr lang="en-US" b="1" dirty="0" err="1"/>
              <a:t>hình</a:t>
            </a:r>
            <a:endParaRPr lang="en-US" dirty="0"/>
          </a:p>
          <a:p>
            <a:pPr>
              <a:buFontTx/>
              <a:buBlip>
                <a:blip r:embed="rId2"/>
              </a:buBlip>
            </a:pPr>
            <a:r>
              <a:rPr lang="en-US" dirty="0" err="1"/>
              <a:t>Lệnh</a:t>
            </a:r>
            <a:r>
              <a:rPr lang="en-US" dirty="0"/>
              <a:t> router </a:t>
            </a:r>
            <a:r>
              <a:rPr lang="en-US" dirty="0" err="1"/>
              <a:t>ospf</a:t>
            </a:r>
            <a:r>
              <a:rPr lang="en-US" dirty="0"/>
              <a:t>.</a:t>
            </a:r>
          </a:p>
          <a:p>
            <a:pPr lvl="1">
              <a:buFontTx/>
              <a:buBlip>
                <a:blip r:embed="rId3"/>
              </a:buBlip>
            </a:pPr>
            <a:r>
              <a:rPr lang="en-US" dirty="0" err="1"/>
              <a:t>Để</a:t>
            </a:r>
            <a:r>
              <a:rPr lang="en-US" dirty="0"/>
              <a:t> </a:t>
            </a:r>
            <a:r>
              <a:rPr lang="en-US" dirty="0" err="1"/>
              <a:t>khởi</a:t>
            </a:r>
            <a:r>
              <a:rPr lang="en-US" dirty="0"/>
              <a:t> </a:t>
            </a:r>
            <a:r>
              <a:rPr lang="en-US" dirty="0" err="1"/>
              <a:t>động</a:t>
            </a:r>
            <a:r>
              <a:rPr lang="en-US" dirty="0"/>
              <a:t> </a:t>
            </a:r>
            <a:r>
              <a:rPr lang="en-US" dirty="0" err="1"/>
              <a:t>định</a:t>
            </a:r>
            <a:r>
              <a:rPr lang="en-US" dirty="0"/>
              <a:t> </a:t>
            </a:r>
            <a:r>
              <a:rPr lang="en-US" dirty="0" err="1"/>
              <a:t>tuyến</a:t>
            </a:r>
            <a:r>
              <a:rPr lang="en-US" dirty="0"/>
              <a:t> OSPF </a:t>
            </a:r>
            <a:r>
              <a:rPr lang="en-US" dirty="0" err="1"/>
              <a:t>bạn</a:t>
            </a:r>
            <a:r>
              <a:rPr lang="en-US" dirty="0"/>
              <a:t> </a:t>
            </a:r>
            <a:r>
              <a:rPr lang="en-US" dirty="0" err="1"/>
              <a:t>dùng</a:t>
            </a:r>
            <a:r>
              <a:rPr lang="en-US" dirty="0"/>
              <a:t> </a:t>
            </a:r>
            <a:r>
              <a:rPr lang="en-US" dirty="0" err="1"/>
              <a:t>lệnh</a:t>
            </a:r>
            <a:r>
              <a:rPr lang="en-US" dirty="0"/>
              <a:t> </a:t>
            </a:r>
            <a:r>
              <a:rPr lang="en-US" dirty="0" err="1"/>
              <a:t>sau</a:t>
            </a:r>
            <a:r>
              <a:rPr lang="en-US" dirty="0"/>
              <a:t> </a:t>
            </a:r>
            <a:r>
              <a:rPr lang="en-US" dirty="0" err="1"/>
              <a:t>trong</a:t>
            </a:r>
            <a:r>
              <a:rPr lang="en-US" dirty="0"/>
              <a:t> </a:t>
            </a:r>
            <a:r>
              <a:rPr lang="en-US" dirty="0" err="1"/>
              <a:t>chế</a:t>
            </a:r>
            <a:r>
              <a:rPr lang="en-US" dirty="0"/>
              <a:t> </a:t>
            </a:r>
            <a:r>
              <a:rPr lang="en-US" dirty="0" err="1"/>
              <a:t>độ</a:t>
            </a:r>
            <a:r>
              <a:rPr lang="en-US" dirty="0"/>
              <a:t> </a:t>
            </a:r>
            <a:r>
              <a:rPr lang="en-US" dirty="0" err="1"/>
              <a:t>cấu</a:t>
            </a:r>
            <a:r>
              <a:rPr lang="en-US" dirty="0"/>
              <a:t> </a:t>
            </a:r>
            <a:r>
              <a:rPr lang="en-US" dirty="0" err="1"/>
              <a:t>hình</a:t>
            </a:r>
            <a:r>
              <a:rPr lang="en-US" dirty="0"/>
              <a:t> </a:t>
            </a:r>
            <a:r>
              <a:rPr lang="en-US" dirty="0" err="1"/>
              <a:t>toàn</a:t>
            </a:r>
            <a:r>
              <a:rPr lang="en-US" dirty="0"/>
              <a:t> </a:t>
            </a:r>
            <a:r>
              <a:rPr lang="en-US" dirty="0" err="1"/>
              <a:t>cục</a:t>
            </a:r>
            <a:r>
              <a:rPr lang="en-US" dirty="0"/>
              <a:t>.</a:t>
            </a:r>
          </a:p>
          <a:p>
            <a:pPr lvl="2"/>
            <a:r>
              <a:rPr lang="en-US" dirty="0"/>
              <a:t>Router (</a:t>
            </a:r>
            <a:r>
              <a:rPr lang="en-US" dirty="0" err="1"/>
              <a:t>config</a:t>
            </a:r>
            <a:r>
              <a:rPr lang="en-US" dirty="0"/>
              <a:t>)#router   </a:t>
            </a:r>
            <a:r>
              <a:rPr lang="en-US" dirty="0" err="1"/>
              <a:t>ospf</a:t>
            </a:r>
            <a:r>
              <a:rPr lang="en-US" dirty="0"/>
              <a:t>   process-id </a:t>
            </a:r>
          </a:p>
          <a:p>
            <a:pPr lvl="3"/>
            <a:r>
              <a:rPr lang="en-US" dirty="0"/>
              <a:t>Process-id </a:t>
            </a:r>
            <a:r>
              <a:rPr lang="en-US" dirty="0" err="1"/>
              <a:t>là</a:t>
            </a:r>
            <a:r>
              <a:rPr lang="en-US" dirty="0"/>
              <a:t> </a:t>
            </a:r>
            <a:r>
              <a:rPr lang="en-US" dirty="0" err="1"/>
              <a:t>chỉ</a:t>
            </a:r>
            <a:r>
              <a:rPr lang="en-US" dirty="0"/>
              <a:t> </a:t>
            </a:r>
            <a:r>
              <a:rPr lang="en-US" dirty="0" err="1"/>
              <a:t>số</a:t>
            </a:r>
            <a:r>
              <a:rPr lang="en-US" dirty="0"/>
              <a:t> </a:t>
            </a:r>
            <a:r>
              <a:rPr lang="en-US" dirty="0" err="1"/>
              <a:t>xác</a:t>
            </a:r>
            <a:r>
              <a:rPr lang="en-US" dirty="0"/>
              <a:t> </a:t>
            </a:r>
            <a:r>
              <a:rPr lang="en-US" dirty="0" err="1"/>
              <a:t>định</a:t>
            </a:r>
            <a:r>
              <a:rPr lang="en-US" dirty="0"/>
              <a:t> </a:t>
            </a:r>
            <a:r>
              <a:rPr lang="en-US" dirty="0" err="1"/>
              <a:t>tiến</a:t>
            </a:r>
            <a:r>
              <a:rPr lang="en-US" dirty="0"/>
              <a:t> </a:t>
            </a:r>
            <a:r>
              <a:rPr lang="en-US" dirty="0" err="1"/>
              <a:t>trình</a:t>
            </a:r>
            <a:r>
              <a:rPr lang="en-US" dirty="0"/>
              <a:t> </a:t>
            </a:r>
            <a:r>
              <a:rPr lang="en-US" dirty="0" err="1"/>
              <a:t>định</a:t>
            </a:r>
            <a:r>
              <a:rPr lang="en-US" dirty="0"/>
              <a:t> </a:t>
            </a:r>
            <a:r>
              <a:rPr lang="en-US" dirty="0" err="1"/>
              <a:t>tuyến</a:t>
            </a:r>
            <a:r>
              <a:rPr lang="en-US" dirty="0"/>
              <a:t> OSPF </a:t>
            </a:r>
            <a:r>
              <a:rPr lang="en-US" dirty="0" err="1"/>
              <a:t>trên</a:t>
            </a:r>
            <a:r>
              <a:rPr lang="en-US" dirty="0"/>
              <a:t> router (1-65535)</a:t>
            </a:r>
          </a:p>
        </p:txBody>
      </p:sp>
    </p:spTree>
    <p:extLst>
      <p:ext uri="{BB962C8B-B14F-4D97-AF65-F5344CB8AC3E}">
        <p14:creationId xmlns:p14="http://schemas.microsoft.com/office/powerpoint/2010/main" val="13477501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dirty="0"/>
              <a:t>III. </a:t>
            </a:r>
            <a:r>
              <a:rPr lang="en-US" dirty="0" err="1"/>
              <a:t>Định</a:t>
            </a:r>
            <a:r>
              <a:rPr lang="en-US" dirty="0"/>
              <a:t> </a:t>
            </a:r>
            <a:r>
              <a:rPr lang="en-US" dirty="0" err="1"/>
              <a:t>tuyến</a:t>
            </a:r>
            <a:r>
              <a:rPr lang="en-US" dirty="0"/>
              <a:t> OSPF</a:t>
            </a:r>
          </a:p>
        </p:txBody>
      </p:sp>
      <p:sp>
        <p:nvSpPr>
          <p:cNvPr id="52227" name="Rectangle 3"/>
          <p:cNvSpPr>
            <a:spLocks noGrp="1" noChangeArrowheads="1"/>
          </p:cNvSpPr>
          <p:nvPr>
            <p:ph idx="1"/>
          </p:nvPr>
        </p:nvSpPr>
        <p:spPr/>
        <p:txBody>
          <a:bodyPr>
            <a:normAutofit fontScale="85000" lnSpcReduction="10000"/>
          </a:bodyPr>
          <a:lstStyle/>
          <a:p>
            <a:pPr marL="0" indent="0">
              <a:buNone/>
            </a:pPr>
            <a:r>
              <a:rPr lang="en-US" b="1" dirty="0"/>
              <a:t>4. </a:t>
            </a:r>
            <a:r>
              <a:rPr lang="en-US" b="1" dirty="0" err="1"/>
              <a:t>Quy</a:t>
            </a:r>
            <a:r>
              <a:rPr lang="en-US" b="1" dirty="0"/>
              <a:t> </a:t>
            </a:r>
            <a:r>
              <a:rPr lang="en-US" b="1" dirty="0" err="1"/>
              <a:t>trình</a:t>
            </a:r>
            <a:r>
              <a:rPr lang="en-US" b="1" dirty="0"/>
              <a:t> </a:t>
            </a:r>
            <a:r>
              <a:rPr lang="en-US" b="1" dirty="0" err="1"/>
              <a:t>cấu</a:t>
            </a:r>
            <a:r>
              <a:rPr lang="en-US" b="1" dirty="0"/>
              <a:t> </a:t>
            </a:r>
            <a:r>
              <a:rPr lang="en-US" b="1" dirty="0" err="1"/>
              <a:t>hình</a:t>
            </a:r>
            <a:endParaRPr lang="en-US" dirty="0"/>
          </a:p>
          <a:p>
            <a:pPr>
              <a:buFontTx/>
              <a:buBlip>
                <a:blip r:embed="rId2"/>
              </a:buBlip>
            </a:pPr>
            <a:r>
              <a:rPr lang="en-US" dirty="0" err="1"/>
              <a:t>Lệnh</a:t>
            </a:r>
            <a:r>
              <a:rPr lang="en-US" dirty="0"/>
              <a:t> network.</a:t>
            </a:r>
          </a:p>
          <a:p>
            <a:pPr lvl="1">
              <a:buFontTx/>
              <a:buBlip>
                <a:blip r:embed="rId3"/>
              </a:buBlip>
            </a:pPr>
            <a:r>
              <a:rPr lang="en-US" dirty="0" err="1"/>
              <a:t>Khai</a:t>
            </a:r>
            <a:r>
              <a:rPr lang="en-US" dirty="0"/>
              <a:t> </a:t>
            </a:r>
            <a:r>
              <a:rPr lang="en-US" dirty="0" err="1"/>
              <a:t>báo</a:t>
            </a:r>
            <a:r>
              <a:rPr lang="en-US" dirty="0"/>
              <a:t> </a:t>
            </a:r>
            <a:r>
              <a:rPr lang="en-US" dirty="0" err="1"/>
              <a:t>địa</a:t>
            </a:r>
            <a:r>
              <a:rPr lang="en-US" dirty="0"/>
              <a:t> </a:t>
            </a:r>
            <a:r>
              <a:rPr lang="en-US" dirty="0" err="1"/>
              <a:t>chỉ</a:t>
            </a:r>
            <a:r>
              <a:rPr lang="en-US" dirty="0"/>
              <a:t> </a:t>
            </a:r>
            <a:r>
              <a:rPr lang="en-US" dirty="0" err="1"/>
              <a:t>mạng</a:t>
            </a:r>
            <a:r>
              <a:rPr lang="en-US" dirty="0"/>
              <a:t> </a:t>
            </a:r>
            <a:r>
              <a:rPr lang="en-US" dirty="0" err="1"/>
              <a:t>cho</a:t>
            </a:r>
            <a:r>
              <a:rPr lang="en-US" dirty="0"/>
              <a:t> OSPF.</a:t>
            </a:r>
          </a:p>
          <a:p>
            <a:pPr lvl="2"/>
            <a:r>
              <a:rPr lang="en-US" dirty="0"/>
              <a:t>Router(</a:t>
            </a:r>
            <a:r>
              <a:rPr lang="en-US" dirty="0" err="1"/>
              <a:t>config</a:t>
            </a:r>
            <a:r>
              <a:rPr lang="en-US" dirty="0"/>
              <a:t>-router)#network address wildcard-mask  area area-id</a:t>
            </a:r>
          </a:p>
          <a:p>
            <a:pPr lvl="3"/>
            <a:r>
              <a:rPr lang="en-US" dirty="0"/>
              <a:t>Area-id: </a:t>
            </a:r>
            <a:r>
              <a:rPr lang="en-US" dirty="0" err="1"/>
              <a:t>Mỗi</a:t>
            </a:r>
            <a:r>
              <a:rPr lang="en-US" dirty="0"/>
              <a:t> </a:t>
            </a:r>
            <a:r>
              <a:rPr lang="en-US" dirty="0" err="1"/>
              <a:t>mạng</a:t>
            </a:r>
            <a:r>
              <a:rPr lang="en-US" dirty="0"/>
              <a:t>  </a:t>
            </a:r>
            <a:r>
              <a:rPr lang="en-US" dirty="0" err="1"/>
              <a:t>được</a:t>
            </a:r>
            <a:r>
              <a:rPr lang="en-US" dirty="0"/>
              <a:t> </a:t>
            </a:r>
            <a:r>
              <a:rPr lang="en-US" dirty="0" err="1"/>
              <a:t>quy</a:t>
            </a:r>
            <a:r>
              <a:rPr lang="en-US" dirty="0"/>
              <a:t> </a:t>
            </a:r>
            <a:r>
              <a:rPr lang="en-US" dirty="0" err="1"/>
              <a:t>ước</a:t>
            </a:r>
            <a:r>
              <a:rPr lang="en-US" dirty="0"/>
              <a:t> </a:t>
            </a:r>
            <a:r>
              <a:rPr lang="en-US" dirty="0" err="1"/>
              <a:t>thuộc</a:t>
            </a:r>
            <a:r>
              <a:rPr lang="en-US" dirty="0"/>
              <a:t> </a:t>
            </a:r>
            <a:r>
              <a:rPr lang="en-US" dirty="0" err="1"/>
              <a:t>về</a:t>
            </a:r>
            <a:r>
              <a:rPr lang="en-US" dirty="0"/>
              <a:t> </a:t>
            </a:r>
            <a:r>
              <a:rPr lang="en-US" dirty="0" err="1"/>
              <a:t>một</a:t>
            </a:r>
            <a:r>
              <a:rPr lang="en-US" dirty="0"/>
              <a:t> </a:t>
            </a:r>
            <a:r>
              <a:rPr lang="en-US" dirty="0" err="1"/>
              <a:t>vùng</a:t>
            </a:r>
            <a:r>
              <a:rPr lang="en-US" dirty="0"/>
              <a:t>.</a:t>
            </a:r>
          </a:p>
          <a:p>
            <a:pPr lvl="3"/>
            <a:r>
              <a:rPr lang="en-US" dirty="0" err="1"/>
              <a:t>Adress</a:t>
            </a:r>
            <a:r>
              <a:rPr lang="en-US" dirty="0"/>
              <a:t> </a:t>
            </a:r>
            <a:r>
              <a:rPr lang="en-US" dirty="0" err="1"/>
              <a:t>có</a:t>
            </a:r>
            <a:r>
              <a:rPr lang="en-US" dirty="0"/>
              <a:t> </a:t>
            </a:r>
            <a:r>
              <a:rPr lang="en-US" dirty="0" err="1"/>
              <a:t>thể</a:t>
            </a:r>
            <a:r>
              <a:rPr lang="en-US" dirty="0"/>
              <a:t> </a:t>
            </a:r>
            <a:r>
              <a:rPr lang="en-US" dirty="0" err="1"/>
              <a:t>là</a:t>
            </a:r>
            <a:r>
              <a:rPr lang="en-US" dirty="0"/>
              <a:t>  </a:t>
            </a:r>
            <a:r>
              <a:rPr lang="en-US" dirty="0" err="1"/>
              <a:t>địa</a:t>
            </a:r>
            <a:r>
              <a:rPr lang="en-US" dirty="0"/>
              <a:t> </a:t>
            </a:r>
            <a:r>
              <a:rPr lang="en-US" dirty="0" err="1"/>
              <a:t>chỉ</a:t>
            </a:r>
            <a:r>
              <a:rPr lang="en-US" dirty="0"/>
              <a:t> </a:t>
            </a:r>
            <a:r>
              <a:rPr lang="en-US" dirty="0" err="1"/>
              <a:t>của</a:t>
            </a:r>
            <a:r>
              <a:rPr lang="en-US" dirty="0"/>
              <a:t> </a:t>
            </a:r>
            <a:r>
              <a:rPr lang="en-US" dirty="0" err="1"/>
              <a:t>toàn</a:t>
            </a:r>
            <a:r>
              <a:rPr lang="en-US" dirty="0"/>
              <a:t> </a:t>
            </a:r>
            <a:r>
              <a:rPr lang="en-US" dirty="0" err="1"/>
              <a:t>mạng</a:t>
            </a:r>
            <a:r>
              <a:rPr lang="en-US" dirty="0"/>
              <a:t>, </a:t>
            </a:r>
            <a:r>
              <a:rPr lang="en-US" dirty="0" err="1"/>
              <a:t>hoặc</a:t>
            </a:r>
            <a:r>
              <a:rPr lang="en-US" dirty="0"/>
              <a:t> </a:t>
            </a:r>
            <a:r>
              <a:rPr lang="en-US" dirty="0" err="1"/>
              <a:t>là</a:t>
            </a:r>
            <a:r>
              <a:rPr lang="en-US" dirty="0"/>
              <a:t> </a:t>
            </a:r>
            <a:r>
              <a:rPr lang="en-US" dirty="0" err="1"/>
              <a:t>một</a:t>
            </a:r>
            <a:r>
              <a:rPr lang="en-US" dirty="0"/>
              <a:t> subnet </a:t>
            </a:r>
            <a:r>
              <a:rPr lang="en-US" dirty="0" err="1"/>
              <a:t>hoặc</a:t>
            </a:r>
            <a:r>
              <a:rPr lang="en-US" dirty="0"/>
              <a:t> </a:t>
            </a:r>
            <a:r>
              <a:rPr lang="en-US" dirty="0" err="1"/>
              <a:t>là</a:t>
            </a:r>
            <a:r>
              <a:rPr lang="en-US" dirty="0"/>
              <a:t> </a:t>
            </a:r>
            <a:r>
              <a:rPr lang="en-US" dirty="0" err="1"/>
              <a:t>địa</a:t>
            </a:r>
            <a:r>
              <a:rPr lang="en-US" dirty="0"/>
              <a:t> </a:t>
            </a:r>
            <a:r>
              <a:rPr lang="en-US" dirty="0" err="1"/>
              <a:t>chỉ</a:t>
            </a:r>
            <a:r>
              <a:rPr lang="en-US" dirty="0"/>
              <a:t> </a:t>
            </a:r>
            <a:r>
              <a:rPr lang="en-US" dirty="0" err="1"/>
              <a:t>của</a:t>
            </a:r>
            <a:r>
              <a:rPr lang="en-US" dirty="0"/>
              <a:t> </a:t>
            </a:r>
            <a:r>
              <a:rPr lang="en-US" dirty="0" err="1"/>
              <a:t>một</a:t>
            </a:r>
            <a:r>
              <a:rPr lang="en-US" dirty="0"/>
              <a:t> </a:t>
            </a:r>
            <a:r>
              <a:rPr lang="en-US" dirty="0" err="1"/>
              <a:t>cổng</a:t>
            </a:r>
            <a:r>
              <a:rPr lang="en-US" dirty="0"/>
              <a:t> </a:t>
            </a:r>
            <a:r>
              <a:rPr lang="en-US" dirty="0" err="1"/>
              <a:t>giao</a:t>
            </a:r>
            <a:r>
              <a:rPr lang="en-US" dirty="0"/>
              <a:t> </a:t>
            </a:r>
            <a:r>
              <a:rPr lang="en-US" dirty="0" err="1"/>
              <a:t>tiếp</a:t>
            </a:r>
            <a:r>
              <a:rPr lang="en-US" dirty="0"/>
              <a:t>.</a:t>
            </a:r>
          </a:p>
          <a:p>
            <a:pPr lvl="3"/>
            <a:r>
              <a:rPr lang="en-US" dirty="0"/>
              <a:t>Wildcard-mask </a:t>
            </a:r>
            <a:r>
              <a:rPr lang="en-US" dirty="0" err="1"/>
              <a:t>sẽ</a:t>
            </a:r>
            <a:r>
              <a:rPr lang="en-US" dirty="0"/>
              <a:t> </a:t>
            </a:r>
            <a:r>
              <a:rPr lang="en-US" dirty="0" err="1"/>
              <a:t>xác</a:t>
            </a:r>
            <a:r>
              <a:rPr lang="en-US" dirty="0"/>
              <a:t> </a:t>
            </a:r>
            <a:r>
              <a:rPr lang="en-US" dirty="0" err="1"/>
              <a:t>định</a:t>
            </a:r>
            <a:r>
              <a:rPr lang="en-US" dirty="0"/>
              <a:t> </a:t>
            </a:r>
            <a:r>
              <a:rPr lang="en-US" dirty="0" err="1"/>
              <a:t>chuỗi</a:t>
            </a:r>
            <a:r>
              <a:rPr lang="en-US" dirty="0"/>
              <a:t> </a:t>
            </a:r>
            <a:r>
              <a:rPr lang="en-US" dirty="0" err="1"/>
              <a:t>địa</a:t>
            </a:r>
            <a:r>
              <a:rPr lang="en-US" dirty="0"/>
              <a:t> </a:t>
            </a:r>
            <a:r>
              <a:rPr lang="en-US" dirty="0" err="1"/>
              <a:t>chỉ</a:t>
            </a:r>
            <a:r>
              <a:rPr lang="en-US" dirty="0"/>
              <a:t> host </a:t>
            </a:r>
            <a:r>
              <a:rPr lang="en-US" dirty="0" err="1"/>
              <a:t>nằm</a:t>
            </a:r>
            <a:r>
              <a:rPr lang="en-US" dirty="0"/>
              <a:t> </a:t>
            </a:r>
            <a:r>
              <a:rPr lang="en-US" dirty="0" err="1"/>
              <a:t>trong</a:t>
            </a:r>
            <a:r>
              <a:rPr lang="en-US" dirty="0"/>
              <a:t> </a:t>
            </a:r>
            <a:r>
              <a:rPr lang="en-US" dirty="0" err="1"/>
              <a:t>mạng</a:t>
            </a:r>
            <a:r>
              <a:rPr lang="en-US" dirty="0"/>
              <a:t> </a:t>
            </a:r>
            <a:r>
              <a:rPr lang="en-US" dirty="0" err="1"/>
              <a:t>mà</a:t>
            </a:r>
            <a:r>
              <a:rPr lang="en-US" dirty="0"/>
              <a:t> </a:t>
            </a:r>
            <a:r>
              <a:rPr lang="en-US" dirty="0" err="1"/>
              <a:t>bạn</a:t>
            </a:r>
            <a:r>
              <a:rPr lang="en-US" dirty="0"/>
              <a:t> </a:t>
            </a:r>
            <a:r>
              <a:rPr lang="en-US" dirty="0" err="1"/>
              <a:t>cần</a:t>
            </a:r>
            <a:r>
              <a:rPr lang="en-US" dirty="0"/>
              <a:t> </a:t>
            </a:r>
            <a:r>
              <a:rPr lang="en-US" dirty="0" err="1"/>
              <a:t>khai</a:t>
            </a:r>
            <a:r>
              <a:rPr lang="en-US" dirty="0"/>
              <a:t> </a:t>
            </a:r>
            <a:r>
              <a:rPr lang="en-US" dirty="0" err="1"/>
              <a:t>báo</a:t>
            </a:r>
            <a:r>
              <a:rPr lang="en-US" dirty="0"/>
              <a:t>. </a:t>
            </a:r>
          </a:p>
          <a:p>
            <a:pPr lvl="1">
              <a:buFontTx/>
              <a:buBlip>
                <a:blip r:embed="rId2"/>
              </a:buBlip>
            </a:pPr>
            <a:endParaRPr lang="en-US" dirty="0"/>
          </a:p>
          <a:p>
            <a:pPr>
              <a:buFontTx/>
              <a:buNone/>
            </a:pPr>
            <a:endParaRPr lang="en-US" dirty="0"/>
          </a:p>
        </p:txBody>
      </p:sp>
    </p:spTree>
    <p:extLst>
      <p:ext uri="{BB962C8B-B14F-4D97-AF65-F5344CB8AC3E}">
        <p14:creationId xmlns:p14="http://schemas.microsoft.com/office/powerpoint/2010/main" val="21360633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WSTITLE" val="N?i dung bài h?c"/>
  <p:tag name="WSNOTE" val=""/>
  <p:tag name="WSADVANCE" val="true"/>
</p:tagLst>
</file>

<file path=ppt/tags/tag2.xml><?xml version="1.0" encoding="utf-8"?>
<p:tagLst xmlns:a="http://schemas.openxmlformats.org/drawingml/2006/main" xmlns:r="http://schemas.openxmlformats.org/officeDocument/2006/relationships" xmlns:p="http://schemas.openxmlformats.org/presentationml/2006/main">
  <p:tag name="WSTITLE" val="N?i dung bài h?c"/>
  <p:tag name="WSNOTE" val=""/>
  <p:tag name="WSADVANCE" val="true"/>
</p:tagLst>
</file>

<file path=ppt/tags/tag3.xml><?xml version="1.0" encoding="utf-8"?>
<p:tagLst xmlns:a="http://schemas.openxmlformats.org/drawingml/2006/main" xmlns:r="http://schemas.openxmlformats.org/officeDocument/2006/relationships" xmlns:p="http://schemas.openxmlformats.org/presentationml/2006/main">
  <p:tag name="WSTITLE" val="N?i dung bài h?c"/>
  <p:tag name="WSNOTE" val=""/>
  <p:tag name="WSADVANCE" val="true"/>
</p:tagLst>
</file>

<file path=ppt/tags/tag4.xml><?xml version="1.0" encoding="utf-8"?>
<p:tagLst xmlns:a="http://schemas.openxmlformats.org/drawingml/2006/main" xmlns:r="http://schemas.openxmlformats.org/officeDocument/2006/relationships" xmlns:p="http://schemas.openxmlformats.org/presentationml/2006/main">
  <p:tag name="WSTITLE" val="N?i dung bài h?c"/>
  <p:tag name="WSNOTE" val=""/>
  <p:tag name="WSADVANCE" val="true"/>
</p:tagLst>
</file>

<file path=ppt/tags/tag5.xml><?xml version="1.0" encoding="utf-8"?>
<p:tagLst xmlns:a="http://schemas.openxmlformats.org/drawingml/2006/main" xmlns:r="http://schemas.openxmlformats.org/officeDocument/2006/relationships" xmlns:p="http://schemas.openxmlformats.org/presentationml/2006/main">
  <p:tag name="WSTITLE" val="N?i dung bài h?c"/>
  <p:tag name="WSNOTE" val=""/>
  <p:tag name="WSADVANCE" val="true"/>
</p:tagLst>
</file>

<file path=ppt/tags/tag6.xml><?xml version="1.0" encoding="utf-8"?>
<p:tagLst xmlns:a="http://schemas.openxmlformats.org/drawingml/2006/main" xmlns:r="http://schemas.openxmlformats.org/officeDocument/2006/relationships" xmlns:p="http://schemas.openxmlformats.org/presentationml/2006/main">
  <p:tag name="WSTITLE" val="N?i dung bài h?c"/>
  <p:tag name="WSNOTE" val=""/>
  <p:tag name="WSADVANCE" val="true"/>
</p:tagLst>
</file>

<file path=ppt/theme/theme1.xml><?xml version="1.0" encoding="utf-8"?>
<a:theme xmlns:a="http://schemas.openxmlformats.org/drawingml/2006/main" name="Cust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in32 v2" id="{08D89365-2E4C-432D-9349-8DF9B80AEEA1}" vid="{010FF314-90DF-4A21-BD0D-ADCBA34234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563EE24-83AF-4B4D-B45B-11D1ECD4364A}">
  <ds:schemaRefs>
    <ds:schemaRef ds:uri="http://schemas.microsoft.com/sharepoint/v3/contenttype/forms"/>
  </ds:schemaRefs>
</ds:datastoreItem>
</file>

<file path=customXml/itemProps2.xml><?xml version="1.0" encoding="utf-8"?>
<ds:datastoreItem xmlns:ds="http://schemas.openxmlformats.org/officeDocument/2006/customXml" ds:itemID="{B2FC9C26-AD58-4393-99DE-F67958CF6A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3EE4EA-81C0-48D0-BEBD-A2EFD6B38B42}">
  <ds:schemaRefs>
    <ds:schemaRef ds:uri="http://purl.org/dc/dcmitype/"/>
    <ds:schemaRef ds:uri="http://schemas.microsoft.com/office/2006/documentManagement/types"/>
    <ds:schemaRef ds:uri="http://purl.org/dc/elements/1.1/"/>
    <ds:schemaRef ds:uri="http://purl.org/dc/terms/"/>
    <ds:schemaRef ds:uri="http://schemas.microsoft.com/office/infopath/2007/PartnerControls"/>
    <ds:schemaRef ds:uri="http://schemas.openxmlformats.org/package/2006/metadata/core-properties"/>
    <ds:schemaRef ds:uri="http://www.w3.org/XML/1998/namespace"/>
    <ds:schemaRef ds:uri="http://schemas.microsoft.com/office/2006/metadata/properties"/>
    <ds:schemaRef ds:uri="71af3243-3dd4-4a8d-8c0d-dd76da1f02a5"/>
    <ds:schemaRef ds:uri="230e9df3-be65-4c73-a93b-d1236ebd677e"/>
    <ds:schemaRef ds:uri="16c05727-aa75-4e4a-9b5f-8a80a1165891"/>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{8E86CA50-693F-4117-9716-835471404FA6}tf10001108_win32</Template>
  <TotalTime>163</TotalTime>
  <Words>16794</Words>
  <Application>Microsoft Office PowerPoint</Application>
  <PresentationFormat>Widescreen</PresentationFormat>
  <Paragraphs>2007</Paragraphs>
  <Slides>227</Slides>
  <Notes>18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227</vt:i4>
      </vt:variant>
    </vt:vector>
  </HeadingPairs>
  <TitlesOfParts>
    <vt:vector size="240" baseType="lpstr">
      <vt:lpstr>MS UI Gothic</vt:lpstr>
      <vt:lpstr>Arial</vt:lpstr>
      <vt:lpstr>Calibri</vt:lpstr>
      <vt:lpstr>Courier New</vt:lpstr>
      <vt:lpstr>Microsoft Sans Serif</vt:lpstr>
      <vt:lpstr>Segoe UI</vt:lpstr>
      <vt:lpstr>Segoe UI Light</vt:lpstr>
      <vt:lpstr>Tahoma</vt:lpstr>
      <vt:lpstr>Times New Roman</vt:lpstr>
      <vt:lpstr>Verdana</vt:lpstr>
      <vt:lpstr>Wingdings</vt:lpstr>
      <vt:lpstr>Custom</vt:lpstr>
      <vt:lpstr>Bitmap Image</vt:lpstr>
      <vt:lpstr>INTERNET &amp; ROUTING PROTOCOLS</vt:lpstr>
      <vt:lpstr>Tầng mạng của TCP/IP</vt:lpstr>
      <vt:lpstr>Giao thức IP</vt:lpstr>
      <vt:lpstr>IP packet</vt:lpstr>
      <vt:lpstr>Địa chỉ IP (IPv4)</vt:lpstr>
      <vt:lpstr>Ký hiệu thập phân có chấm</vt:lpstr>
      <vt:lpstr>Địa chỉ máy trạm, địa chỉ mạng</vt:lpstr>
      <vt:lpstr>Phân lớp địa chỉ IP</vt:lpstr>
      <vt:lpstr>Hạn chế của việc phân lớp địa chỉ</vt:lpstr>
      <vt:lpstr>Mặt nạ mạng</vt:lpstr>
      <vt:lpstr>Mô tả mặt nạ mạng</vt:lpstr>
      <vt:lpstr>Cách tính địa chỉ mạng</vt:lpstr>
      <vt:lpstr>Mặt nạ mạng và kích thước mạng</vt:lpstr>
      <vt:lpstr>Địa chỉ mạng hay máy trạm (1)</vt:lpstr>
      <vt:lpstr>Địa chỉ mạng hay máy trạm (2)</vt:lpstr>
      <vt:lpstr>Các dạng địa chỉ</vt:lpstr>
      <vt:lpstr>Địa chỉ IP và mặt nạ mạng</vt:lpstr>
      <vt:lpstr>Không gian địa chỉ IPv4</vt:lpstr>
      <vt:lpstr>Lưu ý về địa chỉ IP</vt:lpstr>
      <vt:lpstr>Cơ bản về chuyển tiếp trong IP</vt:lpstr>
      <vt:lpstr>Cơ bản về chuyển tiếp trong IP</vt:lpstr>
      <vt:lpstr>Chọn đường là gì?</vt:lpstr>
      <vt:lpstr>Bảng chọn đường</vt:lpstr>
      <vt:lpstr>Bảng chọn đường và cơ chế chuyển tiếp</vt:lpstr>
      <vt:lpstr>Đường đi mặc định (Default Route)</vt:lpstr>
      <vt:lpstr>Kết hợp đường đi (Routing  aggregation)</vt:lpstr>
      <vt:lpstr>ĐỊNH TUYẾN </vt:lpstr>
      <vt:lpstr>STATIC ROUTE</vt:lpstr>
      <vt:lpstr>Giới thiệu về định tuyến tĩnh</vt:lpstr>
      <vt:lpstr>Giới thiệu về định tuyến tĩnh</vt:lpstr>
      <vt:lpstr>Giới thiệu về định tuyến tĩnh</vt:lpstr>
      <vt:lpstr>Cấu hình định tuyến tĩnh</vt:lpstr>
      <vt:lpstr>Cấu hình định tuyến tĩnh</vt:lpstr>
      <vt:lpstr>Cấu hình định tuyến tĩnh</vt:lpstr>
      <vt:lpstr>IGP – INTERIOR GATEWAY PROTOCOL GIAO THỨC ĐỊNH TUYẾN NỘI VÙNG (RIP, RIPv2, OSPF, EIRGP)</vt:lpstr>
      <vt:lpstr>Giao thức định tuyến nội vùng (IGP)</vt:lpstr>
      <vt:lpstr>OSPF</vt:lpstr>
      <vt:lpstr>Giao thức định tuyến OSPF</vt:lpstr>
      <vt:lpstr>Giao thức định tuyến OSPF</vt:lpstr>
      <vt:lpstr>Giao thức định tuyến OSPF</vt:lpstr>
      <vt:lpstr>Virtual link</vt:lpstr>
      <vt:lpstr>Các loại Area</vt:lpstr>
      <vt:lpstr>Các loại router</vt:lpstr>
      <vt:lpstr>Giao thức định tuyến OSPF</vt:lpstr>
      <vt:lpstr>Giao thức định tuyến OSPF</vt:lpstr>
      <vt:lpstr>Tìm đường giữa các miền khác nhau</vt:lpstr>
      <vt:lpstr>Giao thức định tuyến OSPF</vt:lpstr>
      <vt:lpstr>Giao thức định tuyến OSPF</vt:lpstr>
      <vt:lpstr>Giao thức định tuyến OSPF</vt:lpstr>
      <vt:lpstr>Hoạt động chung</vt:lpstr>
      <vt:lpstr>Các loại liên kết trong OSPF</vt:lpstr>
      <vt:lpstr>DR cho đoạn mạng đa truy nhâp</vt:lpstr>
      <vt:lpstr>DR cho đoạn mạng đa truy nhâp</vt:lpstr>
      <vt:lpstr>Giao thức định tuyến OSPF</vt:lpstr>
      <vt:lpstr>Giao thức định tuyến OSPF</vt:lpstr>
      <vt:lpstr>Giao thức định tuyến OSPF</vt:lpstr>
      <vt:lpstr>Gói tin Hello</vt:lpstr>
      <vt:lpstr>Giao thức Hello</vt:lpstr>
      <vt:lpstr>Gói tin Database description</vt:lpstr>
      <vt:lpstr>Giao thức định tuyến OSPF</vt:lpstr>
      <vt:lpstr>LSA</vt:lpstr>
      <vt:lpstr>PowerPoint Presentation</vt:lpstr>
      <vt:lpstr>Router-LSA</vt:lpstr>
      <vt:lpstr>Router-LSA</vt:lpstr>
      <vt:lpstr>Network-LSA</vt:lpstr>
      <vt:lpstr>Sumary-LSA</vt:lpstr>
      <vt:lpstr>Gói tin “link state request”</vt:lpstr>
      <vt:lpstr>Gói tin “link state update”</vt:lpstr>
      <vt:lpstr>Gói tin Link-state ACK</vt:lpstr>
      <vt:lpstr>PowerPoint Presentation</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III. Định tuyến OSPF</vt:lpstr>
      <vt:lpstr>RIP</vt:lpstr>
      <vt:lpstr>GIAO THỨC ĐỊNH TUYẾN RIP</vt:lpstr>
      <vt:lpstr>Giới thiệu</vt:lpstr>
      <vt:lpstr>Giới thiệu</vt:lpstr>
      <vt:lpstr>Giới thiệu</vt:lpstr>
      <vt:lpstr>RIPv1</vt:lpstr>
      <vt:lpstr>RIPv1</vt:lpstr>
      <vt:lpstr>RIPv1: Trao đổi vector khoảng cách</vt:lpstr>
      <vt:lpstr>RIPv1: Timer</vt:lpstr>
      <vt:lpstr>RIPv1: Timer</vt:lpstr>
      <vt:lpstr>RIPv1: Timer</vt:lpstr>
      <vt:lpstr>RIPv1: Lỗi đếm vô hạn</vt:lpstr>
      <vt:lpstr>RIPv1: Lỗi đếm vô hạn</vt:lpstr>
      <vt:lpstr>RIPv1: Lỗi đếm vô hạn</vt:lpstr>
      <vt:lpstr>RIPv1: Kỹ thuật cắt hàng ngang</vt:lpstr>
      <vt:lpstr>RIPv1: Kỹ thuật cắt hàng ngang</vt:lpstr>
      <vt:lpstr>RIP v1: Kỹ thuật triggered update</vt:lpstr>
      <vt:lpstr>RIPv1: khuôn dạng gói tin</vt:lpstr>
      <vt:lpstr>RIPv1: khuôn dạng gói tin</vt:lpstr>
      <vt:lpstr>RIPv1: khuôn dạng gói tin</vt:lpstr>
      <vt:lpstr>RIPv1</vt:lpstr>
      <vt:lpstr>PowerPoint Presentation</vt:lpstr>
      <vt:lpstr>Giao thức định tuyến RIP</vt:lpstr>
      <vt:lpstr>Giao thức định tuyến RIPv2</vt:lpstr>
      <vt:lpstr>Giao thức định tuyến RIPv2</vt:lpstr>
      <vt:lpstr>RIPv.2: Khuôn dạng gói tin</vt:lpstr>
      <vt:lpstr>RIPv2: Thông báo có xác thực</vt:lpstr>
      <vt:lpstr>RIPv2: multicast</vt:lpstr>
      <vt:lpstr>RIPv2: timer</vt:lpstr>
      <vt:lpstr>RIPv2</vt:lpstr>
      <vt:lpstr>So sánh RIPv1 và RIPv2</vt:lpstr>
      <vt:lpstr>II. Định tuyến RIP</vt:lpstr>
      <vt:lpstr>II. Định tuyến RIP</vt:lpstr>
      <vt:lpstr>II. Định tuyến RIP</vt:lpstr>
      <vt:lpstr>II. Định tuyến RIP</vt:lpstr>
      <vt:lpstr>II. Định tuyến RIP</vt:lpstr>
      <vt:lpstr>II. Định tuyến RIP</vt:lpstr>
      <vt:lpstr>II. Định tuyến RIP</vt:lpstr>
      <vt:lpstr>II. Định tuyến RIP</vt:lpstr>
      <vt:lpstr>II. Định tuyến RIP</vt:lpstr>
      <vt:lpstr>II. Định tuyến RIP</vt:lpstr>
      <vt:lpstr>II. Định tuyến RIP</vt:lpstr>
      <vt:lpstr>EIRGP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III. Định tuyến EIGRP</vt:lpstr>
      <vt:lpstr>BORDER GATEWAY PROTOCOLS - BGP</vt:lpstr>
      <vt:lpstr>Tổng quan BGP</vt:lpstr>
      <vt:lpstr>Vì sao cần BGP</vt:lpstr>
      <vt:lpstr>Tổng quan BGP</vt:lpstr>
      <vt:lpstr>Tổng quan BGP</vt:lpstr>
      <vt:lpstr>Hoạt động của BGP</vt:lpstr>
      <vt:lpstr>PowerPoint Presentation</vt:lpstr>
      <vt:lpstr>Các bản tin của BGP</vt:lpstr>
      <vt:lpstr>Các bản tin của BGP</vt:lpstr>
      <vt:lpstr>Bản tin Open</vt:lpstr>
      <vt:lpstr>Bản tin Update</vt:lpstr>
      <vt:lpstr>Bản tin Update</vt:lpstr>
      <vt:lpstr>Bản tin Update</vt:lpstr>
      <vt:lpstr>Bản tin UPDATE</vt:lpstr>
      <vt:lpstr>Bản tin NOTIFICATION</vt:lpstr>
      <vt:lpstr>Bản tin KEEP ALIVE</vt:lpstr>
      <vt:lpstr>Hoạt động của BGP router</vt:lpstr>
      <vt:lpstr>BGP</vt:lpstr>
      <vt:lpstr>Các thuộc tính đường đi</vt:lpstr>
      <vt:lpstr>Các thuộc tính đường đi</vt:lpstr>
      <vt:lpstr>Các thuộc tính đường đi</vt:lpstr>
      <vt:lpstr>Các thuộc tính đường đi</vt:lpstr>
      <vt:lpstr>Các thuộc tính đường đi</vt:lpstr>
      <vt:lpstr>Các thuộc tính đường đi</vt:lpstr>
      <vt:lpstr>Các thuộc tính đường đi</vt:lpstr>
      <vt:lpstr>Các thuộc tính đường đi</vt:lpstr>
      <vt:lpstr>Các thuộc tính đường đi</vt:lpstr>
      <vt:lpstr>Các thuộc tính đường đi</vt:lpstr>
      <vt:lpstr>Các thuộc tính đường đi</vt:lpstr>
      <vt:lpstr>Các thuộc tính đường đi</vt:lpstr>
      <vt:lpstr>Hoạt động của BGP</vt:lpstr>
      <vt:lpstr>Chọn đường đi tốt nhất</vt:lpstr>
      <vt:lpstr>Cấu hình BGP trên Cisco router</vt:lpstr>
      <vt:lpstr>Cấu hình BGP trên Cisco router</vt:lpstr>
      <vt:lpstr>Cấu hình BGP trên Cisco router</vt:lpstr>
      <vt:lpstr>Cấu hình BGP trên Cisco router</vt:lpstr>
      <vt:lpstr>Cấu hình BGP trên Cisco router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&amp; ROUTING PROTOCOLS</dc:title>
  <dc:creator>NGUYEN LY HOANG THUONG</dc:creator>
  <cp:keywords/>
  <cp:lastModifiedBy>NGUYEN LY HOANG THUONG</cp:lastModifiedBy>
  <cp:revision>12</cp:revision>
  <cp:lastPrinted>2023-09-21T02:27:02Z</cp:lastPrinted>
  <dcterms:created xsi:type="dcterms:W3CDTF">2023-09-21T00:58:23Z</dcterms:created>
  <dcterms:modified xsi:type="dcterms:W3CDTF">2023-09-21T03:41:43Z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